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6D9B86-4E55-4B50-B11D-1B5315B6E165}" type="datetimeFigureOut">
              <a:rPr lang="en-US" smtClean="0"/>
              <a:pPr/>
              <a:t>4/27/2020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0AF384-75AC-4134-8FE5-1600CA4105C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0"/>
            <a:ext cx="7848600" cy="1927225"/>
          </a:xfrm>
        </p:spPr>
        <p:txBody>
          <a:bodyPr>
            <a:normAutofit fontScale="90000"/>
          </a:bodyPr>
          <a:lstStyle/>
          <a:p>
            <a:r>
              <a:rPr lang="en-US" dirty="0" smtClean="0"/>
              <a:t/>
            </a:r>
            <a:br>
              <a:rPr lang="en-US" dirty="0" smtClean="0"/>
            </a:br>
            <a:r>
              <a:rPr lang="hi-IN" dirty="0" smtClean="0"/>
              <a:t> </a:t>
            </a:r>
            <a:r>
              <a:rPr lang="hi-IN" b="1" dirty="0" smtClean="0">
                <a:latin typeface="Utsaah" pitchFamily="34" charset="0"/>
                <a:cs typeface="Utsaah" pitchFamily="34" charset="0"/>
              </a:rPr>
              <a:t>श्री हरिश्चंद्र स्नातकोत्तर महाविद्यालय                               </a:t>
            </a:r>
            <a:r>
              <a:rPr lang="hi-IN" sz="2700" b="1" dirty="0" smtClean="0">
                <a:latin typeface="Utsaah" pitchFamily="34" charset="0"/>
                <a:cs typeface="Utsaah" pitchFamily="34" charset="0"/>
              </a:rPr>
              <a:t>मैदागिन</a:t>
            </a:r>
            <a:r>
              <a:rPr lang="en-US" sz="2700" b="1" dirty="0" smtClean="0">
                <a:latin typeface="Utsaah" pitchFamily="34" charset="0"/>
                <a:cs typeface="Utsaah" pitchFamily="34" charset="0"/>
              </a:rPr>
              <a:t>,</a:t>
            </a:r>
            <a:r>
              <a:rPr lang="hi-IN" sz="2700" b="1" dirty="0" smtClean="0">
                <a:latin typeface="Utsaah" pitchFamily="34" charset="0"/>
                <a:cs typeface="Utsaah" pitchFamily="34" charset="0"/>
              </a:rPr>
              <a:t> वाराणसी -221001 </a:t>
            </a:r>
            <a:r>
              <a:rPr lang="en-US" dirty="0" smtClean="0"/>
              <a:t/>
            </a:r>
            <a:br>
              <a:rPr lang="en-US" dirty="0" smtClean="0"/>
            </a:br>
            <a:endParaRPr lang="en-US" dirty="0"/>
          </a:p>
        </p:txBody>
      </p:sp>
      <p:sp>
        <p:nvSpPr>
          <p:cNvPr id="3" name="Subtitle 2"/>
          <p:cNvSpPr>
            <a:spLocks noGrp="1"/>
          </p:cNvSpPr>
          <p:nvPr>
            <p:ph type="subTitle" idx="1"/>
          </p:nvPr>
        </p:nvSpPr>
        <p:spPr>
          <a:xfrm>
            <a:off x="5791200" y="4419600"/>
            <a:ext cx="2895600" cy="1143000"/>
          </a:xfrm>
        </p:spPr>
        <p:txBody>
          <a:bodyPr>
            <a:normAutofit/>
          </a:bodyPr>
          <a:lstStyle/>
          <a:p>
            <a:r>
              <a:rPr lang="en-US" sz="1800" i="1" dirty="0" err="1" smtClean="0">
                <a:solidFill>
                  <a:schemeClr val="tx1"/>
                </a:solidFill>
              </a:rPr>
              <a:t>Dharmendra</a:t>
            </a:r>
            <a:r>
              <a:rPr lang="en-US" sz="1800" i="1" dirty="0" smtClean="0">
                <a:solidFill>
                  <a:schemeClr val="tx1"/>
                </a:solidFill>
              </a:rPr>
              <a:t> Kumar Gupta</a:t>
            </a:r>
          </a:p>
          <a:p>
            <a:r>
              <a:rPr lang="en-US" sz="1800" i="1" dirty="0" smtClean="0">
                <a:solidFill>
                  <a:schemeClr val="tx1"/>
                </a:solidFill>
              </a:rPr>
              <a:t>Assistant Professor </a:t>
            </a:r>
          </a:p>
          <a:p>
            <a:r>
              <a:rPr lang="en-US" sz="1800" i="1" dirty="0" smtClean="0">
                <a:solidFill>
                  <a:schemeClr val="tx1"/>
                </a:solidFill>
              </a:rPr>
              <a:t>Faculty of Law</a:t>
            </a:r>
            <a:endParaRPr lang="en-US" sz="1800" i="1" dirty="0">
              <a:solidFill>
                <a:schemeClr val="tx1"/>
              </a:solidFill>
            </a:endParaRPr>
          </a:p>
        </p:txBody>
      </p:sp>
      <p:sp>
        <p:nvSpPr>
          <p:cNvPr id="1026" name="Rectangle 2"/>
          <p:cNvSpPr>
            <a:spLocks noChangeArrowheads="1"/>
          </p:cNvSpPr>
          <p:nvPr/>
        </p:nvSpPr>
        <p:spPr bwMode="auto">
          <a:xfrm>
            <a:off x="7772400" y="304800"/>
            <a:ext cx="1028700" cy="9906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5" name="Picture 4" descr="C:\Users\Lenovo\Desktop\images (3).jpeg"/>
          <p:cNvPicPr/>
          <p:nvPr/>
        </p:nvPicPr>
        <p:blipFill>
          <a:blip r:embed="rId2"/>
          <a:srcRect/>
          <a:stretch>
            <a:fillRect/>
          </a:stretch>
        </p:blipFill>
        <p:spPr bwMode="auto">
          <a:xfrm>
            <a:off x="7848600" y="381000"/>
            <a:ext cx="836295" cy="887497"/>
          </a:xfrm>
          <a:prstGeom prst="rect">
            <a:avLst/>
          </a:prstGeom>
          <a:noFill/>
          <a:ln w="9525">
            <a:noFill/>
            <a:miter lim="800000"/>
            <a:headEnd/>
            <a:tailEnd/>
          </a:ln>
        </p:spPr>
      </p:pic>
      <p:sp>
        <p:nvSpPr>
          <p:cNvPr id="1027" name="Rectangle 3"/>
          <p:cNvSpPr>
            <a:spLocks noChangeArrowheads="1"/>
          </p:cNvSpPr>
          <p:nvPr/>
        </p:nvSpPr>
        <p:spPr bwMode="auto">
          <a:xfrm>
            <a:off x="304800" y="304800"/>
            <a:ext cx="990600" cy="9334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7" name="Picture 6" descr="C:\Users\Lenovo\Desktop\images (2).jpeg"/>
          <p:cNvPicPr/>
          <p:nvPr/>
        </p:nvPicPr>
        <p:blipFill>
          <a:blip r:embed="rId3" cstate="print"/>
          <a:srcRect/>
          <a:stretch>
            <a:fillRect/>
          </a:stretch>
        </p:blipFill>
        <p:spPr bwMode="auto">
          <a:xfrm>
            <a:off x="381000" y="381000"/>
            <a:ext cx="812165" cy="800115"/>
          </a:xfrm>
          <a:prstGeom prst="rect">
            <a:avLst/>
          </a:prstGeom>
          <a:noFill/>
          <a:ln w="9525">
            <a:noFill/>
            <a:miter lim="800000"/>
            <a:headEnd/>
            <a:tailEnd/>
          </a:ln>
        </p:spPr>
      </p:pic>
      <p:sp>
        <p:nvSpPr>
          <p:cNvPr id="8" name="TextBox 7"/>
          <p:cNvSpPr txBox="1"/>
          <p:nvPr/>
        </p:nvSpPr>
        <p:spPr>
          <a:xfrm>
            <a:off x="1295400" y="2743200"/>
            <a:ext cx="7315200" cy="1323439"/>
          </a:xfrm>
          <a:prstGeom prst="rect">
            <a:avLst/>
          </a:prstGeom>
          <a:noFill/>
        </p:spPr>
        <p:txBody>
          <a:bodyPr wrap="square" rtlCol="0">
            <a:spAutoFit/>
          </a:bodyPr>
          <a:lstStyle/>
          <a:p>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haroni" pitchFamily="2" charset="-79"/>
                <a:cs typeface="Aharoni" pitchFamily="2" charset="-79"/>
              </a:rPr>
              <a:t>Suits in particular Case</a:t>
            </a:r>
          </a:p>
          <a:p>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haroni" pitchFamily="2" charset="-79"/>
                <a:cs typeface="Aharoni" pitchFamily="2" charset="-79"/>
              </a:rPr>
              <a:t>                 Part-</a:t>
            </a:r>
            <a:r>
              <a:rPr lang="en-US" sz="40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haroni" pitchFamily="2" charset="-79"/>
                <a:cs typeface="Aharoni" pitchFamily="2" charset="-79"/>
              </a:rPr>
              <a:t>iI</a:t>
            </a:r>
            <a:endParaRPr lang="en-US" sz="6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haroni" pitchFamily="2" charset="-79"/>
              <a:cs typeface="Aharoni" pitchFamily="2" charset="-79"/>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13"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0" presetClass="entr" presetSubtype="0" decel="10000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20"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0" presetClass="entr" presetSubtype="0" decel="10000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27"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1000"/>
                                        <p:tgtEl>
                                          <p:spTgt spid="3">
                                            <p:txEl>
                                              <p:pRg st="2" end="2"/>
                                            </p:txEl>
                                          </p:spTgt>
                                        </p:tgtEl>
                                      </p:cBhvr>
                                    </p:animEffect>
                                  </p:childTnLst>
                                </p:cTn>
                              </p:par>
                              <p:par>
                                <p:cTn id="29" presetID="50" presetClass="entr" presetSubtype="0" decel="100000" fill="hold" grpId="0" nodeType="withEffect">
                                  <p:stCondLst>
                                    <p:cond delay="0"/>
                                  </p:stCondLst>
                                  <p:childTnLst>
                                    <p:set>
                                      <p:cBhvr>
                                        <p:cTn id="30" dur="1" fill="hold">
                                          <p:stCondLst>
                                            <p:cond delay="0"/>
                                          </p:stCondLst>
                                        </p:cTn>
                                        <p:tgtEl>
                                          <p:spTgt spid="1026"/>
                                        </p:tgtEl>
                                        <p:attrNameLst>
                                          <p:attrName>style.visibility</p:attrName>
                                        </p:attrNameLst>
                                      </p:cBhvr>
                                      <p:to>
                                        <p:strVal val="visible"/>
                                      </p:to>
                                    </p:set>
                                    <p:anim calcmode="lin" valueType="num">
                                      <p:cBhvr>
                                        <p:cTn id="31" dur="1000" fill="hold"/>
                                        <p:tgtEl>
                                          <p:spTgt spid="1026"/>
                                        </p:tgtEl>
                                        <p:attrNameLst>
                                          <p:attrName>ppt_w</p:attrName>
                                        </p:attrNameLst>
                                      </p:cBhvr>
                                      <p:tavLst>
                                        <p:tav tm="0">
                                          <p:val>
                                            <p:strVal val="#ppt_w+.3"/>
                                          </p:val>
                                        </p:tav>
                                        <p:tav tm="100000">
                                          <p:val>
                                            <p:strVal val="#ppt_w"/>
                                          </p:val>
                                        </p:tav>
                                      </p:tavLst>
                                    </p:anim>
                                    <p:anim calcmode="lin" valueType="num">
                                      <p:cBhvr>
                                        <p:cTn id="32" dur="1000" fill="hold"/>
                                        <p:tgtEl>
                                          <p:spTgt spid="1026"/>
                                        </p:tgtEl>
                                        <p:attrNameLst>
                                          <p:attrName>ppt_h</p:attrName>
                                        </p:attrNameLst>
                                      </p:cBhvr>
                                      <p:tavLst>
                                        <p:tav tm="0">
                                          <p:val>
                                            <p:strVal val="#ppt_h"/>
                                          </p:val>
                                        </p:tav>
                                        <p:tav tm="100000">
                                          <p:val>
                                            <p:strVal val="#ppt_h"/>
                                          </p:val>
                                        </p:tav>
                                      </p:tavLst>
                                    </p:anim>
                                    <p:animEffect transition="in" filter="fade">
                                      <p:cBhvr>
                                        <p:cTn id="33" dur="1000"/>
                                        <p:tgtEl>
                                          <p:spTgt spid="1026"/>
                                        </p:tgtEl>
                                      </p:cBhvr>
                                    </p:animEffect>
                                  </p:childTnLst>
                                </p:cTn>
                              </p:par>
                              <p:par>
                                <p:cTn id="34" presetID="50" presetClass="entr" presetSubtype="0" decel="100000" fill="hold" nodeType="withEffect">
                                  <p:stCondLst>
                                    <p:cond delay="0"/>
                                  </p:stCondLst>
                                  <p:childTnLst>
                                    <p:set>
                                      <p:cBhvr>
                                        <p:cTn id="35" dur="1" fill="hold">
                                          <p:stCondLst>
                                            <p:cond delay="0"/>
                                          </p:stCondLst>
                                        </p:cTn>
                                        <p:tgtEl>
                                          <p:spTgt spid="5"/>
                                        </p:tgtEl>
                                        <p:attrNameLst>
                                          <p:attrName>style.visibility</p:attrName>
                                        </p:attrNameLst>
                                      </p:cBhvr>
                                      <p:to>
                                        <p:strVal val="visible"/>
                                      </p:to>
                                    </p:set>
                                    <p:anim calcmode="lin" valueType="num">
                                      <p:cBhvr>
                                        <p:cTn id="36" dur="1000" fill="hold"/>
                                        <p:tgtEl>
                                          <p:spTgt spid="5"/>
                                        </p:tgtEl>
                                        <p:attrNameLst>
                                          <p:attrName>ppt_w</p:attrName>
                                        </p:attrNameLst>
                                      </p:cBhvr>
                                      <p:tavLst>
                                        <p:tav tm="0">
                                          <p:val>
                                            <p:strVal val="#ppt_w+.3"/>
                                          </p:val>
                                        </p:tav>
                                        <p:tav tm="100000">
                                          <p:val>
                                            <p:strVal val="#ppt_w"/>
                                          </p:val>
                                        </p:tav>
                                      </p:tavLst>
                                    </p:anim>
                                    <p:anim calcmode="lin" valueType="num">
                                      <p:cBhvr>
                                        <p:cTn id="37" dur="1000" fill="hold"/>
                                        <p:tgtEl>
                                          <p:spTgt spid="5"/>
                                        </p:tgtEl>
                                        <p:attrNameLst>
                                          <p:attrName>ppt_h</p:attrName>
                                        </p:attrNameLst>
                                      </p:cBhvr>
                                      <p:tavLst>
                                        <p:tav tm="0">
                                          <p:val>
                                            <p:strVal val="#ppt_h"/>
                                          </p:val>
                                        </p:tav>
                                        <p:tav tm="100000">
                                          <p:val>
                                            <p:strVal val="#ppt_h"/>
                                          </p:val>
                                        </p:tav>
                                      </p:tavLst>
                                    </p:anim>
                                    <p:animEffect transition="in" filter="fade">
                                      <p:cBhvr>
                                        <p:cTn id="38" dur="1000"/>
                                        <p:tgtEl>
                                          <p:spTgt spid="5"/>
                                        </p:tgtEl>
                                      </p:cBhvr>
                                    </p:animEffect>
                                  </p:childTnLst>
                                </p:cTn>
                              </p:par>
                              <p:par>
                                <p:cTn id="39" presetID="50" presetClass="entr" presetSubtype="0" decel="100000" fill="hold" grpId="0" nodeType="withEffect">
                                  <p:stCondLst>
                                    <p:cond delay="0"/>
                                  </p:stCondLst>
                                  <p:childTnLst>
                                    <p:set>
                                      <p:cBhvr>
                                        <p:cTn id="40" dur="1" fill="hold">
                                          <p:stCondLst>
                                            <p:cond delay="0"/>
                                          </p:stCondLst>
                                        </p:cTn>
                                        <p:tgtEl>
                                          <p:spTgt spid="1027"/>
                                        </p:tgtEl>
                                        <p:attrNameLst>
                                          <p:attrName>style.visibility</p:attrName>
                                        </p:attrNameLst>
                                      </p:cBhvr>
                                      <p:to>
                                        <p:strVal val="visible"/>
                                      </p:to>
                                    </p:set>
                                    <p:anim calcmode="lin" valueType="num">
                                      <p:cBhvr>
                                        <p:cTn id="41" dur="1000" fill="hold"/>
                                        <p:tgtEl>
                                          <p:spTgt spid="1027"/>
                                        </p:tgtEl>
                                        <p:attrNameLst>
                                          <p:attrName>ppt_w</p:attrName>
                                        </p:attrNameLst>
                                      </p:cBhvr>
                                      <p:tavLst>
                                        <p:tav tm="0">
                                          <p:val>
                                            <p:strVal val="#ppt_w+.3"/>
                                          </p:val>
                                        </p:tav>
                                        <p:tav tm="100000">
                                          <p:val>
                                            <p:strVal val="#ppt_w"/>
                                          </p:val>
                                        </p:tav>
                                      </p:tavLst>
                                    </p:anim>
                                    <p:anim calcmode="lin" valueType="num">
                                      <p:cBhvr>
                                        <p:cTn id="42" dur="1000" fill="hold"/>
                                        <p:tgtEl>
                                          <p:spTgt spid="1027"/>
                                        </p:tgtEl>
                                        <p:attrNameLst>
                                          <p:attrName>ppt_h</p:attrName>
                                        </p:attrNameLst>
                                      </p:cBhvr>
                                      <p:tavLst>
                                        <p:tav tm="0">
                                          <p:val>
                                            <p:strVal val="#ppt_h"/>
                                          </p:val>
                                        </p:tav>
                                        <p:tav tm="100000">
                                          <p:val>
                                            <p:strVal val="#ppt_h"/>
                                          </p:val>
                                        </p:tav>
                                      </p:tavLst>
                                    </p:anim>
                                    <p:animEffect transition="in" filter="fade">
                                      <p:cBhvr>
                                        <p:cTn id="43" dur="1000"/>
                                        <p:tgtEl>
                                          <p:spTgt spid="1027"/>
                                        </p:tgtEl>
                                      </p:cBhvr>
                                    </p:animEffect>
                                  </p:childTnLst>
                                </p:cTn>
                              </p:par>
                              <p:par>
                                <p:cTn id="44" presetID="50" presetClass="entr" presetSubtype="0" decel="100000" fill="hold" nodeType="withEffect">
                                  <p:stCondLst>
                                    <p:cond delay="0"/>
                                  </p:stCondLst>
                                  <p:childTnLst>
                                    <p:set>
                                      <p:cBhvr>
                                        <p:cTn id="45" dur="1" fill="hold">
                                          <p:stCondLst>
                                            <p:cond delay="0"/>
                                          </p:stCondLst>
                                        </p:cTn>
                                        <p:tgtEl>
                                          <p:spTgt spid="7"/>
                                        </p:tgtEl>
                                        <p:attrNameLst>
                                          <p:attrName>style.visibility</p:attrName>
                                        </p:attrNameLst>
                                      </p:cBhvr>
                                      <p:to>
                                        <p:strVal val="visible"/>
                                      </p:to>
                                    </p:set>
                                    <p:anim calcmode="lin" valueType="num">
                                      <p:cBhvr>
                                        <p:cTn id="46" dur="1000" fill="hold"/>
                                        <p:tgtEl>
                                          <p:spTgt spid="7"/>
                                        </p:tgtEl>
                                        <p:attrNameLst>
                                          <p:attrName>ppt_w</p:attrName>
                                        </p:attrNameLst>
                                      </p:cBhvr>
                                      <p:tavLst>
                                        <p:tav tm="0">
                                          <p:val>
                                            <p:strVal val="#ppt_w+.3"/>
                                          </p:val>
                                        </p:tav>
                                        <p:tav tm="100000">
                                          <p:val>
                                            <p:strVal val="#ppt_w"/>
                                          </p:val>
                                        </p:tav>
                                      </p:tavLst>
                                    </p:anim>
                                    <p:anim calcmode="lin" valueType="num">
                                      <p:cBhvr>
                                        <p:cTn id="47" dur="1000" fill="hold"/>
                                        <p:tgtEl>
                                          <p:spTgt spid="7"/>
                                        </p:tgtEl>
                                        <p:attrNameLst>
                                          <p:attrName>ppt_h</p:attrName>
                                        </p:attrNameLst>
                                      </p:cBhvr>
                                      <p:tavLst>
                                        <p:tav tm="0">
                                          <p:val>
                                            <p:strVal val="#ppt_h"/>
                                          </p:val>
                                        </p:tav>
                                        <p:tav tm="100000">
                                          <p:val>
                                            <p:strVal val="#ppt_h"/>
                                          </p:val>
                                        </p:tav>
                                      </p:tavLst>
                                    </p:anim>
                                    <p:animEffect transition="in" filter="fade">
                                      <p:cBhvr>
                                        <p:cTn id="48" dur="1000"/>
                                        <p:tgtEl>
                                          <p:spTgt spid="7"/>
                                        </p:tgtEl>
                                      </p:cBhvr>
                                    </p:animEffect>
                                  </p:childTnLst>
                                </p:cTn>
                              </p:par>
                              <p:par>
                                <p:cTn id="49" presetID="50" presetClass="entr" presetSubtype="0" decel="100000" fill="hold" grpId="0" nodeType="withEffect">
                                  <p:stCondLst>
                                    <p:cond delay="0"/>
                                  </p:stCondLst>
                                  <p:childTnLst>
                                    <p:set>
                                      <p:cBhvr>
                                        <p:cTn id="50" dur="1" fill="hold">
                                          <p:stCondLst>
                                            <p:cond delay="0"/>
                                          </p:stCondLst>
                                        </p:cTn>
                                        <p:tgtEl>
                                          <p:spTgt spid="8"/>
                                        </p:tgtEl>
                                        <p:attrNameLst>
                                          <p:attrName>style.visibility</p:attrName>
                                        </p:attrNameLst>
                                      </p:cBhvr>
                                      <p:to>
                                        <p:strVal val="visible"/>
                                      </p:to>
                                    </p:set>
                                    <p:anim calcmode="lin" valueType="num">
                                      <p:cBhvr>
                                        <p:cTn id="51" dur="1000" fill="hold"/>
                                        <p:tgtEl>
                                          <p:spTgt spid="8"/>
                                        </p:tgtEl>
                                        <p:attrNameLst>
                                          <p:attrName>ppt_w</p:attrName>
                                        </p:attrNameLst>
                                      </p:cBhvr>
                                      <p:tavLst>
                                        <p:tav tm="0">
                                          <p:val>
                                            <p:strVal val="#ppt_w+.3"/>
                                          </p:val>
                                        </p:tav>
                                        <p:tav tm="100000">
                                          <p:val>
                                            <p:strVal val="#ppt_w"/>
                                          </p:val>
                                        </p:tav>
                                      </p:tavLst>
                                    </p:anim>
                                    <p:anim calcmode="lin" valueType="num">
                                      <p:cBhvr>
                                        <p:cTn id="52" dur="1000" fill="hold"/>
                                        <p:tgtEl>
                                          <p:spTgt spid="8"/>
                                        </p:tgtEl>
                                        <p:attrNameLst>
                                          <p:attrName>ppt_h</p:attrName>
                                        </p:attrNameLst>
                                      </p:cBhvr>
                                      <p:tavLst>
                                        <p:tav tm="0">
                                          <p:val>
                                            <p:strVal val="#ppt_h"/>
                                          </p:val>
                                        </p:tav>
                                        <p:tav tm="100000">
                                          <p:val>
                                            <p:strVal val="#ppt_h"/>
                                          </p:val>
                                        </p:tav>
                                      </p:tavLst>
                                    </p:anim>
                                    <p:animEffect transition="in" filter="fade">
                                      <p:cBhvr>
                                        <p:cTn id="53" dur="1000"/>
                                        <p:tgtEl>
                                          <p:spTgt spid="8"/>
                                        </p:tgtEl>
                                      </p:cBhvr>
                                    </p:animEffect>
                                  </p:childTnLst>
                                </p:cTn>
                              </p:par>
                            </p:childTnLst>
                          </p:cTn>
                        </p:par>
                      </p:childTnLst>
                    </p:cTn>
                  </p:par>
                  <p:par>
                    <p:cTn id="54" fill="hold">
                      <p:stCondLst>
                        <p:cond delay="indefinite"/>
                      </p:stCondLst>
                      <p:childTnLst>
                        <p:par>
                          <p:cTn id="55" fill="hold">
                            <p:stCondLst>
                              <p:cond delay="0"/>
                            </p:stCondLst>
                            <p:childTnLst>
                              <p:par>
                                <p:cTn id="56" presetID="50" presetClass="entr" presetSubtype="0" decel="100000" fill="hold" grpId="1" nodeType="clickEffect">
                                  <p:stCondLst>
                                    <p:cond delay="0"/>
                                  </p:stCondLst>
                                  <p:childTnLst>
                                    <p:set>
                                      <p:cBhvr>
                                        <p:cTn id="57" dur="1" fill="hold">
                                          <p:stCondLst>
                                            <p:cond delay="0"/>
                                          </p:stCondLst>
                                        </p:cTn>
                                        <p:tgtEl>
                                          <p:spTgt spid="2"/>
                                        </p:tgtEl>
                                        <p:attrNameLst>
                                          <p:attrName>style.visibility</p:attrName>
                                        </p:attrNameLst>
                                      </p:cBhvr>
                                      <p:to>
                                        <p:strVal val="visible"/>
                                      </p:to>
                                    </p:set>
                                    <p:anim calcmode="lin" valueType="num">
                                      <p:cBhvr>
                                        <p:cTn id="58" dur="1000" fill="hold"/>
                                        <p:tgtEl>
                                          <p:spTgt spid="2"/>
                                        </p:tgtEl>
                                        <p:attrNameLst>
                                          <p:attrName>ppt_w</p:attrName>
                                        </p:attrNameLst>
                                      </p:cBhvr>
                                      <p:tavLst>
                                        <p:tav tm="0">
                                          <p:val>
                                            <p:strVal val="#ppt_w+.3"/>
                                          </p:val>
                                        </p:tav>
                                        <p:tav tm="100000">
                                          <p:val>
                                            <p:strVal val="#ppt_w"/>
                                          </p:val>
                                        </p:tav>
                                      </p:tavLst>
                                    </p:anim>
                                    <p:anim calcmode="lin" valueType="num">
                                      <p:cBhvr>
                                        <p:cTn id="59" dur="1000" fill="hold"/>
                                        <p:tgtEl>
                                          <p:spTgt spid="2"/>
                                        </p:tgtEl>
                                        <p:attrNameLst>
                                          <p:attrName>ppt_h</p:attrName>
                                        </p:attrNameLst>
                                      </p:cBhvr>
                                      <p:tavLst>
                                        <p:tav tm="0">
                                          <p:val>
                                            <p:strVal val="#ppt_h"/>
                                          </p:val>
                                        </p:tav>
                                        <p:tav tm="100000">
                                          <p:val>
                                            <p:strVal val="#ppt_h"/>
                                          </p:val>
                                        </p:tav>
                                      </p:tavLst>
                                    </p:anim>
                                    <p:animEffect transition="in" filter="fade">
                                      <p:cBhvr>
                                        <p:cTn id="60" dur="1000"/>
                                        <p:tgtEl>
                                          <p:spTgt spid="2"/>
                                        </p:tgtEl>
                                      </p:cBhvr>
                                    </p:animEffect>
                                  </p:childTnLst>
                                </p:cTn>
                              </p:par>
                              <p:par>
                                <p:cTn id="61" presetID="50" presetClass="entr" presetSubtype="0" decel="100000" fill="hold" grpId="1" nodeType="withEffect">
                                  <p:stCondLst>
                                    <p:cond delay="0"/>
                                  </p:stCondLst>
                                  <p:childTnLst>
                                    <p:set>
                                      <p:cBhvr>
                                        <p:cTn id="62" dur="1" fill="hold">
                                          <p:stCondLst>
                                            <p:cond delay="0"/>
                                          </p:stCondLst>
                                        </p:cTn>
                                        <p:tgtEl>
                                          <p:spTgt spid="3">
                                            <p:txEl>
                                              <p:pRg st="0" end="0"/>
                                            </p:txEl>
                                          </p:spTgt>
                                        </p:tgtEl>
                                        <p:attrNameLst>
                                          <p:attrName>style.visibility</p:attrName>
                                        </p:attrNameLst>
                                      </p:cBhvr>
                                      <p:to>
                                        <p:strVal val="visible"/>
                                      </p:to>
                                    </p:set>
                                    <p:anim calcmode="lin" valueType="num">
                                      <p:cBhvr>
                                        <p:cTn id="63"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64"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65" dur="1000"/>
                                        <p:tgtEl>
                                          <p:spTgt spid="3">
                                            <p:txEl>
                                              <p:pRg st="0" end="0"/>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0" presetClass="entr" presetSubtype="0" decel="100000" fill="hold" grpId="1" nodeType="clickEffect">
                                  <p:stCondLst>
                                    <p:cond delay="0"/>
                                  </p:stCondLst>
                                  <p:childTnLst>
                                    <p:set>
                                      <p:cBhvr>
                                        <p:cTn id="69" dur="1" fill="hold">
                                          <p:stCondLst>
                                            <p:cond delay="0"/>
                                          </p:stCondLst>
                                        </p:cTn>
                                        <p:tgtEl>
                                          <p:spTgt spid="3">
                                            <p:txEl>
                                              <p:pRg st="1" end="1"/>
                                            </p:txEl>
                                          </p:spTgt>
                                        </p:tgtEl>
                                        <p:attrNameLst>
                                          <p:attrName>style.visibility</p:attrName>
                                        </p:attrNameLst>
                                      </p:cBhvr>
                                      <p:to>
                                        <p:strVal val="visible"/>
                                      </p:to>
                                    </p:set>
                                    <p:anim calcmode="lin" valueType="num">
                                      <p:cBhvr>
                                        <p:cTn id="70"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71"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72" dur="1000"/>
                                        <p:tgtEl>
                                          <p:spTgt spid="3">
                                            <p:txEl>
                                              <p:pRg st="1" end="1"/>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0" presetClass="entr" presetSubtype="0" decel="100000" fill="hold" grpId="1" nodeType="clickEffect">
                                  <p:stCondLst>
                                    <p:cond delay="0"/>
                                  </p:stCondLst>
                                  <p:childTnLst>
                                    <p:set>
                                      <p:cBhvr>
                                        <p:cTn id="76" dur="1" fill="hold">
                                          <p:stCondLst>
                                            <p:cond delay="0"/>
                                          </p:stCondLst>
                                        </p:cTn>
                                        <p:tgtEl>
                                          <p:spTgt spid="3">
                                            <p:txEl>
                                              <p:pRg st="2" end="2"/>
                                            </p:txEl>
                                          </p:spTgt>
                                        </p:tgtEl>
                                        <p:attrNameLst>
                                          <p:attrName>style.visibility</p:attrName>
                                        </p:attrNameLst>
                                      </p:cBhvr>
                                      <p:to>
                                        <p:strVal val="visible"/>
                                      </p:to>
                                    </p:set>
                                    <p:anim calcmode="lin" valueType="num">
                                      <p:cBhvr>
                                        <p:cTn id="77"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7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79" dur="1000"/>
                                        <p:tgtEl>
                                          <p:spTgt spid="3">
                                            <p:txEl>
                                              <p:pRg st="2" end="2"/>
                                            </p:txEl>
                                          </p:spTgt>
                                        </p:tgtEl>
                                      </p:cBhvr>
                                    </p:animEffect>
                                  </p:childTnLst>
                                </p:cTn>
                              </p:par>
                              <p:par>
                                <p:cTn id="80" presetID="50" presetClass="entr" presetSubtype="0" decel="100000" fill="hold" grpId="1" nodeType="withEffect">
                                  <p:stCondLst>
                                    <p:cond delay="0"/>
                                  </p:stCondLst>
                                  <p:childTnLst>
                                    <p:set>
                                      <p:cBhvr>
                                        <p:cTn id="81" dur="1" fill="hold">
                                          <p:stCondLst>
                                            <p:cond delay="0"/>
                                          </p:stCondLst>
                                        </p:cTn>
                                        <p:tgtEl>
                                          <p:spTgt spid="1026"/>
                                        </p:tgtEl>
                                        <p:attrNameLst>
                                          <p:attrName>style.visibility</p:attrName>
                                        </p:attrNameLst>
                                      </p:cBhvr>
                                      <p:to>
                                        <p:strVal val="visible"/>
                                      </p:to>
                                    </p:set>
                                    <p:anim calcmode="lin" valueType="num">
                                      <p:cBhvr>
                                        <p:cTn id="82" dur="1000" fill="hold"/>
                                        <p:tgtEl>
                                          <p:spTgt spid="1026"/>
                                        </p:tgtEl>
                                        <p:attrNameLst>
                                          <p:attrName>ppt_w</p:attrName>
                                        </p:attrNameLst>
                                      </p:cBhvr>
                                      <p:tavLst>
                                        <p:tav tm="0">
                                          <p:val>
                                            <p:strVal val="#ppt_w+.3"/>
                                          </p:val>
                                        </p:tav>
                                        <p:tav tm="100000">
                                          <p:val>
                                            <p:strVal val="#ppt_w"/>
                                          </p:val>
                                        </p:tav>
                                      </p:tavLst>
                                    </p:anim>
                                    <p:anim calcmode="lin" valueType="num">
                                      <p:cBhvr>
                                        <p:cTn id="83" dur="1000" fill="hold"/>
                                        <p:tgtEl>
                                          <p:spTgt spid="1026"/>
                                        </p:tgtEl>
                                        <p:attrNameLst>
                                          <p:attrName>ppt_h</p:attrName>
                                        </p:attrNameLst>
                                      </p:cBhvr>
                                      <p:tavLst>
                                        <p:tav tm="0">
                                          <p:val>
                                            <p:strVal val="#ppt_h"/>
                                          </p:val>
                                        </p:tav>
                                        <p:tav tm="100000">
                                          <p:val>
                                            <p:strVal val="#ppt_h"/>
                                          </p:val>
                                        </p:tav>
                                      </p:tavLst>
                                    </p:anim>
                                    <p:animEffect transition="in" filter="fade">
                                      <p:cBhvr>
                                        <p:cTn id="84" dur="1000"/>
                                        <p:tgtEl>
                                          <p:spTgt spid="1026"/>
                                        </p:tgtEl>
                                      </p:cBhvr>
                                    </p:animEffect>
                                  </p:childTnLst>
                                </p:cTn>
                              </p:par>
                              <p:par>
                                <p:cTn id="85" presetID="50" presetClass="entr" presetSubtype="0" decel="100000" fill="hold" nodeType="withEffect">
                                  <p:stCondLst>
                                    <p:cond delay="0"/>
                                  </p:stCondLst>
                                  <p:childTnLst>
                                    <p:set>
                                      <p:cBhvr>
                                        <p:cTn id="86" dur="1" fill="hold">
                                          <p:stCondLst>
                                            <p:cond delay="0"/>
                                          </p:stCondLst>
                                        </p:cTn>
                                        <p:tgtEl>
                                          <p:spTgt spid="5"/>
                                        </p:tgtEl>
                                        <p:attrNameLst>
                                          <p:attrName>style.visibility</p:attrName>
                                        </p:attrNameLst>
                                      </p:cBhvr>
                                      <p:to>
                                        <p:strVal val="visible"/>
                                      </p:to>
                                    </p:set>
                                    <p:anim calcmode="lin" valueType="num">
                                      <p:cBhvr>
                                        <p:cTn id="87" dur="1000" fill="hold"/>
                                        <p:tgtEl>
                                          <p:spTgt spid="5"/>
                                        </p:tgtEl>
                                        <p:attrNameLst>
                                          <p:attrName>ppt_w</p:attrName>
                                        </p:attrNameLst>
                                      </p:cBhvr>
                                      <p:tavLst>
                                        <p:tav tm="0">
                                          <p:val>
                                            <p:strVal val="#ppt_w+.3"/>
                                          </p:val>
                                        </p:tav>
                                        <p:tav tm="100000">
                                          <p:val>
                                            <p:strVal val="#ppt_w"/>
                                          </p:val>
                                        </p:tav>
                                      </p:tavLst>
                                    </p:anim>
                                    <p:anim calcmode="lin" valueType="num">
                                      <p:cBhvr>
                                        <p:cTn id="88" dur="1000" fill="hold"/>
                                        <p:tgtEl>
                                          <p:spTgt spid="5"/>
                                        </p:tgtEl>
                                        <p:attrNameLst>
                                          <p:attrName>ppt_h</p:attrName>
                                        </p:attrNameLst>
                                      </p:cBhvr>
                                      <p:tavLst>
                                        <p:tav tm="0">
                                          <p:val>
                                            <p:strVal val="#ppt_h"/>
                                          </p:val>
                                        </p:tav>
                                        <p:tav tm="100000">
                                          <p:val>
                                            <p:strVal val="#ppt_h"/>
                                          </p:val>
                                        </p:tav>
                                      </p:tavLst>
                                    </p:anim>
                                    <p:animEffect transition="in" filter="fade">
                                      <p:cBhvr>
                                        <p:cTn id="89" dur="1000"/>
                                        <p:tgtEl>
                                          <p:spTgt spid="5"/>
                                        </p:tgtEl>
                                      </p:cBhvr>
                                    </p:animEffect>
                                  </p:childTnLst>
                                </p:cTn>
                              </p:par>
                              <p:par>
                                <p:cTn id="90" presetID="50" presetClass="entr" presetSubtype="0" decel="100000" fill="hold" grpId="1" nodeType="withEffect">
                                  <p:stCondLst>
                                    <p:cond delay="0"/>
                                  </p:stCondLst>
                                  <p:childTnLst>
                                    <p:set>
                                      <p:cBhvr>
                                        <p:cTn id="91" dur="1" fill="hold">
                                          <p:stCondLst>
                                            <p:cond delay="0"/>
                                          </p:stCondLst>
                                        </p:cTn>
                                        <p:tgtEl>
                                          <p:spTgt spid="1027"/>
                                        </p:tgtEl>
                                        <p:attrNameLst>
                                          <p:attrName>style.visibility</p:attrName>
                                        </p:attrNameLst>
                                      </p:cBhvr>
                                      <p:to>
                                        <p:strVal val="visible"/>
                                      </p:to>
                                    </p:set>
                                    <p:anim calcmode="lin" valueType="num">
                                      <p:cBhvr>
                                        <p:cTn id="92" dur="1000" fill="hold"/>
                                        <p:tgtEl>
                                          <p:spTgt spid="1027"/>
                                        </p:tgtEl>
                                        <p:attrNameLst>
                                          <p:attrName>ppt_w</p:attrName>
                                        </p:attrNameLst>
                                      </p:cBhvr>
                                      <p:tavLst>
                                        <p:tav tm="0">
                                          <p:val>
                                            <p:strVal val="#ppt_w+.3"/>
                                          </p:val>
                                        </p:tav>
                                        <p:tav tm="100000">
                                          <p:val>
                                            <p:strVal val="#ppt_w"/>
                                          </p:val>
                                        </p:tav>
                                      </p:tavLst>
                                    </p:anim>
                                    <p:anim calcmode="lin" valueType="num">
                                      <p:cBhvr>
                                        <p:cTn id="93" dur="1000" fill="hold"/>
                                        <p:tgtEl>
                                          <p:spTgt spid="1027"/>
                                        </p:tgtEl>
                                        <p:attrNameLst>
                                          <p:attrName>ppt_h</p:attrName>
                                        </p:attrNameLst>
                                      </p:cBhvr>
                                      <p:tavLst>
                                        <p:tav tm="0">
                                          <p:val>
                                            <p:strVal val="#ppt_h"/>
                                          </p:val>
                                        </p:tav>
                                        <p:tav tm="100000">
                                          <p:val>
                                            <p:strVal val="#ppt_h"/>
                                          </p:val>
                                        </p:tav>
                                      </p:tavLst>
                                    </p:anim>
                                    <p:animEffect transition="in" filter="fade">
                                      <p:cBhvr>
                                        <p:cTn id="94" dur="1000"/>
                                        <p:tgtEl>
                                          <p:spTgt spid="1027"/>
                                        </p:tgtEl>
                                      </p:cBhvr>
                                    </p:animEffect>
                                  </p:childTnLst>
                                </p:cTn>
                              </p:par>
                              <p:par>
                                <p:cTn id="95" presetID="50" presetClass="entr" presetSubtype="0" decel="100000" fill="hold" nodeType="withEffect">
                                  <p:stCondLst>
                                    <p:cond delay="0"/>
                                  </p:stCondLst>
                                  <p:childTnLst>
                                    <p:set>
                                      <p:cBhvr>
                                        <p:cTn id="96" dur="1" fill="hold">
                                          <p:stCondLst>
                                            <p:cond delay="0"/>
                                          </p:stCondLst>
                                        </p:cTn>
                                        <p:tgtEl>
                                          <p:spTgt spid="7"/>
                                        </p:tgtEl>
                                        <p:attrNameLst>
                                          <p:attrName>style.visibility</p:attrName>
                                        </p:attrNameLst>
                                      </p:cBhvr>
                                      <p:to>
                                        <p:strVal val="visible"/>
                                      </p:to>
                                    </p:set>
                                    <p:anim calcmode="lin" valueType="num">
                                      <p:cBhvr>
                                        <p:cTn id="97" dur="1000" fill="hold"/>
                                        <p:tgtEl>
                                          <p:spTgt spid="7"/>
                                        </p:tgtEl>
                                        <p:attrNameLst>
                                          <p:attrName>ppt_w</p:attrName>
                                        </p:attrNameLst>
                                      </p:cBhvr>
                                      <p:tavLst>
                                        <p:tav tm="0">
                                          <p:val>
                                            <p:strVal val="#ppt_w+.3"/>
                                          </p:val>
                                        </p:tav>
                                        <p:tav tm="100000">
                                          <p:val>
                                            <p:strVal val="#ppt_w"/>
                                          </p:val>
                                        </p:tav>
                                      </p:tavLst>
                                    </p:anim>
                                    <p:anim calcmode="lin" valueType="num">
                                      <p:cBhvr>
                                        <p:cTn id="98" dur="1000" fill="hold"/>
                                        <p:tgtEl>
                                          <p:spTgt spid="7"/>
                                        </p:tgtEl>
                                        <p:attrNameLst>
                                          <p:attrName>ppt_h</p:attrName>
                                        </p:attrNameLst>
                                      </p:cBhvr>
                                      <p:tavLst>
                                        <p:tav tm="0">
                                          <p:val>
                                            <p:strVal val="#ppt_h"/>
                                          </p:val>
                                        </p:tav>
                                        <p:tav tm="100000">
                                          <p:val>
                                            <p:strVal val="#ppt_h"/>
                                          </p:val>
                                        </p:tav>
                                      </p:tavLst>
                                    </p:anim>
                                    <p:animEffect transition="in" filter="fade">
                                      <p:cBhvr>
                                        <p:cTn id="99" dur="1000"/>
                                        <p:tgtEl>
                                          <p:spTgt spid="7"/>
                                        </p:tgtEl>
                                      </p:cBhvr>
                                    </p:animEffect>
                                  </p:childTnLst>
                                </p:cTn>
                              </p:par>
                              <p:par>
                                <p:cTn id="100" presetID="50" presetClass="entr" presetSubtype="0" decel="100000" fill="hold" grpId="1" nodeType="withEffect">
                                  <p:stCondLst>
                                    <p:cond delay="0"/>
                                  </p:stCondLst>
                                  <p:childTnLst>
                                    <p:set>
                                      <p:cBhvr>
                                        <p:cTn id="101" dur="1" fill="hold">
                                          <p:stCondLst>
                                            <p:cond delay="0"/>
                                          </p:stCondLst>
                                        </p:cTn>
                                        <p:tgtEl>
                                          <p:spTgt spid="8"/>
                                        </p:tgtEl>
                                        <p:attrNameLst>
                                          <p:attrName>style.visibility</p:attrName>
                                        </p:attrNameLst>
                                      </p:cBhvr>
                                      <p:to>
                                        <p:strVal val="visible"/>
                                      </p:to>
                                    </p:set>
                                    <p:anim calcmode="lin" valueType="num">
                                      <p:cBhvr>
                                        <p:cTn id="102" dur="1000" fill="hold"/>
                                        <p:tgtEl>
                                          <p:spTgt spid="8"/>
                                        </p:tgtEl>
                                        <p:attrNameLst>
                                          <p:attrName>ppt_w</p:attrName>
                                        </p:attrNameLst>
                                      </p:cBhvr>
                                      <p:tavLst>
                                        <p:tav tm="0">
                                          <p:val>
                                            <p:strVal val="#ppt_w+.3"/>
                                          </p:val>
                                        </p:tav>
                                        <p:tav tm="100000">
                                          <p:val>
                                            <p:strVal val="#ppt_w"/>
                                          </p:val>
                                        </p:tav>
                                      </p:tavLst>
                                    </p:anim>
                                    <p:anim calcmode="lin" valueType="num">
                                      <p:cBhvr>
                                        <p:cTn id="103" dur="1000" fill="hold"/>
                                        <p:tgtEl>
                                          <p:spTgt spid="8"/>
                                        </p:tgtEl>
                                        <p:attrNameLst>
                                          <p:attrName>ppt_h</p:attrName>
                                        </p:attrNameLst>
                                      </p:cBhvr>
                                      <p:tavLst>
                                        <p:tav tm="0">
                                          <p:val>
                                            <p:strVal val="#ppt_h"/>
                                          </p:val>
                                        </p:tav>
                                        <p:tav tm="100000">
                                          <p:val>
                                            <p:strVal val="#ppt_h"/>
                                          </p:val>
                                        </p:tav>
                                      </p:tavLst>
                                    </p:anim>
                                    <p:animEffect transition="in" filter="fade">
                                      <p:cBhvr>
                                        <p:cTn id="104" dur="1000"/>
                                        <p:tgtEl>
                                          <p:spTgt spid="8"/>
                                        </p:tgtEl>
                                      </p:cBhvr>
                                    </p:animEffect>
                                  </p:childTnLst>
                                </p:cTn>
                              </p:par>
                            </p:childTnLst>
                          </p:cTn>
                        </p:par>
                      </p:childTnLst>
                    </p:cTn>
                  </p:par>
                  <p:par>
                    <p:cTn id="105" fill="hold">
                      <p:stCondLst>
                        <p:cond delay="indefinite"/>
                      </p:stCondLst>
                      <p:childTnLst>
                        <p:par>
                          <p:cTn id="106" fill="hold">
                            <p:stCondLst>
                              <p:cond delay="0"/>
                            </p:stCondLst>
                            <p:childTnLst>
                              <p:par>
                                <p:cTn id="107" presetID="55" presetClass="entr" presetSubtype="0" fill="hold" grpId="2" nodeType="clickEffect">
                                  <p:stCondLst>
                                    <p:cond delay="0"/>
                                  </p:stCondLst>
                                  <p:childTnLst>
                                    <p:set>
                                      <p:cBhvr>
                                        <p:cTn id="108" dur="1" fill="hold">
                                          <p:stCondLst>
                                            <p:cond delay="0"/>
                                          </p:stCondLst>
                                        </p:cTn>
                                        <p:tgtEl>
                                          <p:spTgt spid="2"/>
                                        </p:tgtEl>
                                        <p:attrNameLst>
                                          <p:attrName>style.visibility</p:attrName>
                                        </p:attrNameLst>
                                      </p:cBhvr>
                                      <p:to>
                                        <p:strVal val="visible"/>
                                      </p:to>
                                    </p:set>
                                    <p:anim calcmode="lin" valueType="num">
                                      <p:cBhvr>
                                        <p:cTn id="109" dur="1000" fill="hold"/>
                                        <p:tgtEl>
                                          <p:spTgt spid="2"/>
                                        </p:tgtEl>
                                        <p:attrNameLst>
                                          <p:attrName>ppt_w</p:attrName>
                                        </p:attrNameLst>
                                      </p:cBhvr>
                                      <p:tavLst>
                                        <p:tav tm="0">
                                          <p:val>
                                            <p:strVal val="#ppt_w*0.70"/>
                                          </p:val>
                                        </p:tav>
                                        <p:tav tm="100000">
                                          <p:val>
                                            <p:strVal val="#ppt_w"/>
                                          </p:val>
                                        </p:tav>
                                      </p:tavLst>
                                    </p:anim>
                                    <p:anim calcmode="lin" valueType="num">
                                      <p:cBhvr>
                                        <p:cTn id="110" dur="1000" fill="hold"/>
                                        <p:tgtEl>
                                          <p:spTgt spid="2"/>
                                        </p:tgtEl>
                                        <p:attrNameLst>
                                          <p:attrName>ppt_h</p:attrName>
                                        </p:attrNameLst>
                                      </p:cBhvr>
                                      <p:tavLst>
                                        <p:tav tm="0">
                                          <p:val>
                                            <p:strVal val="#ppt_h"/>
                                          </p:val>
                                        </p:tav>
                                        <p:tav tm="100000">
                                          <p:val>
                                            <p:strVal val="#ppt_h"/>
                                          </p:val>
                                        </p:tav>
                                      </p:tavLst>
                                    </p:anim>
                                    <p:animEffect transition="in" filter="fade">
                                      <p:cBhvr>
                                        <p:cTn id="111" dur="1000"/>
                                        <p:tgtEl>
                                          <p:spTgt spid="2"/>
                                        </p:tgtEl>
                                      </p:cBhvr>
                                    </p:animEffect>
                                  </p:childTnLst>
                                </p:cTn>
                              </p:par>
                              <p:par>
                                <p:cTn id="112" presetID="55" presetClass="entr" presetSubtype="0" fill="hold" grpId="2" nodeType="withEffect">
                                  <p:stCondLst>
                                    <p:cond delay="0"/>
                                  </p:stCondLst>
                                  <p:childTnLst>
                                    <p:set>
                                      <p:cBhvr>
                                        <p:cTn id="113" dur="1" fill="hold">
                                          <p:stCondLst>
                                            <p:cond delay="0"/>
                                          </p:stCondLst>
                                        </p:cTn>
                                        <p:tgtEl>
                                          <p:spTgt spid="3">
                                            <p:txEl>
                                              <p:pRg st="0" end="0"/>
                                            </p:txEl>
                                          </p:spTgt>
                                        </p:tgtEl>
                                        <p:attrNameLst>
                                          <p:attrName>style.visibility</p:attrName>
                                        </p:attrNameLst>
                                      </p:cBhvr>
                                      <p:to>
                                        <p:strVal val="visible"/>
                                      </p:to>
                                    </p:set>
                                    <p:anim calcmode="lin" valueType="num">
                                      <p:cBhvr>
                                        <p:cTn id="1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16" dur="1000"/>
                                        <p:tgtEl>
                                          <p:spTgt spid="3">
                                            <p:txEl>
                                              <p:pRg st="0" end="0"/>
                                            </p:txEl>
                                          </p:spTgt>
                                        </p:tgtEl>
                                      </p:cBhvr>
                                    </p:animEffect>
                                  </p:childTnLst>
                                </p:cTn>
                              </p:par>
                            </p:childTnLst>
                          </p:cTn>
                        </p:par>
                      </p:childTnLst>
                    </p:cTn>
                  </p:par>
                  <p:par>
                    <p:cTn id="117" fill="hold">
                      <p:stCondLst>
                        <p:cond delay="indefinite"/>
                      </p:stCondLst>
                      <p:childTnLst>
                        <p:par>
                          <p:cTn id="118" fill="hold">
                            <p:stCondLst>
                              <p:cond delay="0"/>
                            </p:stCondLst>
                            <p:childTnLst>
                              <p:par>
                                <p:cTn id="119" presetID="55" presetClass="entr" presetSubtype="0" fill="hold" grpId="2" nodeType="clickEffect">
                                  <p:stCondLst>
                                    <p:cond delay="0"/>
                                  </p:stCondLst>
                                  <p:childTnLst>
                                    <p:set>
                                      <p:cBhvr>
                                        <p:cTn id="120" dur="1" fill="hold">
                                          <p:stCondLst>
                                            <p:cond delay="0"/>
                                          </p:stCondLst>
                                        </p:cTn>
                                        <p:tgtEl>
                                          <p:spTgt spid="3">
                                            <p:txEl>
                                              <p:pRg st="1" end="1"/>
                                            </p:txEl>
                                          </p:spTgt>
                                        </p:tgtEl>
                                        <p:attrNameLst>
                                          <p:attrName>style.visibility</p:attrName>
                                        </p:attrNameLst>
                                      </p:cBhvr>
                                      <p:to>
                                        <p:strVal val="visible"/>
                                      </p:to>
                                    </p:set>
                                    <p:anim calcmode="lin" valueType="num">
                                      <p:cBhvr>
                                        <p:cTn id="121"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22"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23" dur="1000"/>
                                        <p:tgtEl>
                                          <p:spTgt spid="3">
                                            <p:txEl>
                                              <p:pRg st="1" end="1"/>
                                            </p:txEl>
                                          </p:spTgt>
                                        </p:tgtEl>
                                      </p:cBhvr>
                                    </p:animEffect>
                                  </p:childTnLst>
                                </p:cTn>
                              </p:par>
                            </p:childTnLst>
                          </p:cTn>
                        </p:par>
                      </p:childTnLst>
                    </p:cTn>
                  </p:par>
                  <p:par>
                    <p:cTn id="124" fill="hold">
                      <p:stCondLst>
                        <p:cond delay="indefinite"/>
                      </p:stCondLst>
                      <p:childTnLst>
                        <p:par>
                          <p:cTn id="125" fill="hold">
                            <p:stCondLst>
                              <p:cond delay="0"/>
                            </p:stCondLst>
                            <p:childTnLst>
                              <p:par>
                                <p:cTn id="126" presetID="55" presetClass="entr" presetSubtype="0" fill="hold" grpId="2" nodeType="clickEffect">
                                  <p:stCondLst>
                                    <p:cond delay="0"/>
                                  </p:stCondLst>
                                  <p:childTnLst>
                                    <p:set>
                                      <p:cBhvr>
                                        <p:cTn id="127" dur="1" fill="hold">
                                          <p:stCondLst>
                                            <p:cond delay="0"/>
                                          </p:stCondLst>
                                        </p:cTn>
                                        <p:tgtEl>
                                          <p:spTgt spid="3">
                                            <p:txEl>
                                              <p:pRg st="2" end="2"/>
                                            </p:txEl>
                                          </p:spTgt>
                                        </p:tgtEl>
                                        <p:attrNameLst>
                                          <p:attrName>style.visibility</p:attrName>
                                        </p:attrNameLst>
                                      </p:cBhvr>
                                      <p:to>
                                        <p:strVal val="visible"/>
                                      </p:to>
                                    </p:set>
                                    <p:anim calcmode="lin" valueType="num">
                                      <p:cBhvr>
                                        <p:cTn id="128"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29"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30" dur="1000"/>
                                        <p:tgtEl>
                                          <p:spTgt spid="3">
                                            <p:txEl>
                                              <p:pRg st="2" end="2"/>
                                            </p:txEl>
                                          </p:spTgt>
                                        </p:tgtEl>
                                      </p:cBhvr>
                                    </p:animEffect>
                                  </p:childTnLst>
                                </p:cTn>
                              </p:par>
                              <p:par>
                                <p:cTn id="131" presetID="55" presetClass="entr" presetSubtype="0" fill="hold" grpId="2" nodeType="withEffect">
                                  <p:stCondLst>
                                    <p:cond delay="0"/>
                                  </p:stCondLst>
                                  <p:childTnLst>
                                    <p:set>
                                      <p:cBhvr>
                                        <p:cTn id="132" dur="1" fill="hold">
                                          <p:stCondLst>
                                            <p:cond delay="0"/>
                                          </p:stCondLst>
                                        </p:cTn>
                                        <p:tgtEl>
                                          <p:spTgt spid="1026"/>
                                        </p:tgtEl>
                                        <p:attrNameLst>
                                          <p:attrName>style.visibility</p:attrName>
                                        </p:attrNameLst>
                                      </p:cBhvr>
                                      <p:to>
                                        <p:strVal val="visible"/>
                                      </p:to>
                                    </p:set>
                                    <p:anim calcmode="lin" valueType="num">
                                      <p:cBhvr>
                                        <p:cTn id="133" dur="1000" fill="hold"/>
                                        <p:tgtEl>
                                          <p:spTgt spid="1026"/>
                                        </p:tgtEl>
                                        <p:attrNameLst>
                                          <p:attrName>ppt_w</p:attrName>
                                        </p:attrNameLst>
                                      </p:cBhvr>
                                      <p:tavLst>
                                        <p:tav tm="0">
                                          <p:val>
                                            <p:strVal val="#ppt_w*0.70"/>
                                          </p:val>
                                        </p:tav>
                                        <p:tav tm="100000">
                                          <p:val>
                                            <p:strVal val="#ppt_w"/>
                                          </p:val>
                                        </p:tav>
                                      </p:tavLst>
                                    </p:anim>
                                    <p:anim calcmode="lin" valueType="num">
                                      <p:cBhvr>
                                        <p:cTn id="134" dur="1000" fill="hold"/>
                                        <p:tgtEl>
                                          <p:spTgt spid="1026"/>
                                        </p:tgtEl>
                                        <p:attrNameLst>
                                          <p:attrName>ppt_h</p:attrName>
                                        </p:attrNameLst>
                                      </p:cBhvr>
                                      <p:tavLst>
                                        <p:tav tm="0">
                                          <p:val>
                                            <p:strVal val="#ppt_h"/>
                                          </p:val>
                                        </p:tav>
                                        <p:tav tm="100000">
                                          <p:val>
                                            <p:strVal val="#ppt_h"/>
                                          </p:val>
                                        </p:tav>
                                      </p:tavLst>
                                    </p:anim>
                                    <p:animEffect transition="in" filter="fade">
                                      <p:cBhvr>
                                        <p:cTn id="135" dur="1000"/>
                                        <p:tgtEl>
                                          <p:spTgt spid="1026"/>
                                        </p:tgtEl>
                                      </p:cBhvr>
                                    </p:animEffect>
                                  </p:childTnLst>
                                </p:cTn>
                              </p:par>
                              <p:par>
                                <p:cTn id="136" presetID="55" presetClass="entr" presetSubtype="0" fill="hold" nodeType="withEffect">
                                  <p:stCondLst>
                                    <p:cond delay="0"/>
                                  </p:stCondLst>
                                  <p:childTnLst>
                                    <p:set>
                                      <p:cBhvr>
                                        <p:cTn id="137" dur="1" fill="hold">
                                          <p:stCondLst>
                                            <p:cond delay="0"/>
                                          </p:stCondLst>
                                        </p:cTn>
                                        <p:tgtEl>
                                          <p:spTgt spid="5"/>
                                        </p:tgtEl>
                                        <p:attrNameLst>
                                          <p:attrName>style.visibility</p:attrName>
                                        </p:attrNameLst>
                                      </p:cBhvr>
                                      <p:to>
                                        <p:strVal val="visible"/>
                                      </p:to>
                                    </p:set>
                                    <p:anim calcmode="lin" valueType="num">
                                      <p:cBhvr>
                                        <p:cTn id="138" dur="1000" fill="hold"/>
                                        <p:tgtEl>
                                          <p:spTgt spid="5"/>
                                        </p:tgtEl>
                                        <p:attrNameLst>
                                          <p:attrName>ppt_w</p:attrName>
                                        </p:attrNameLst>
                                      </p:cBhvr>
                                      <p:tavLst>
                                        <p:tav tm="0">
                                          <p:val>
                                            <p:strVal val="#ppt_w*0.70"/>
                                          </p:val>
                                        </p:tav>
                                        <p:tav tm="100000">
                                          <p:val>
                                            <p:strVal val="#ppt_w"/>
                                          </p:val>
                                        </p:tav>
                                      </p:tavLst>
                                    </p:anim>
                                    <p:anim calcmode="lin" valueType="num">
                                      <p:cBhvr>
                                        <p:cTn id="139" dur="1000" fill="hold"/>
                                        <p:tgtEl>
                                          <p:spTgt spid="5"/>
                                        </p:tgtEl>
                                        <p:attrNameLst>
                                          <p:attrName>ppt_h</p:attrName>
                                        </p:attrNameLst>
                                      </p:cBhvr>
                                      <p:tavLst>
                                        <p:tav tm="0">
                                          <p:val>
                                            <p:strVal val="#ppt_h"/>
                                          </p:val>
                                        </p:tav>
                                        <p:tav tm="100000">
                                          <p:val>
                                            <p:strVal val="#ppt_h"/>
                                          </p:val>
                                        </p:tav>
                                      </p:tavLst>
                                    </p:anim>
                                    <p:animEffect transition="in" filter="fade">
                                      <p:cBhvr>
                                        <p:cTn id="140" dur="1000"/>
                                        <p:tgtEl>
                                          <p:spTgt spid="5"/>
                                        </p:tgtEl>
                                      </p:cBhvr>
                                    </p:animEffect>
                                  </p:childTnLst>
                                </p:cTn>
                              </p:par>
                              <p:par>
                                <p:cTn id="141" presetID="55" presetClass="entr" presetSubtype="0" fill="hold" grpId="2" nodeType="withEffect">
                                  <p:stCondLst>
                                    <p:cond delay="0"/>
                                  </p:stCondLst>
                                  <p:childTnLst>
                                    <p:set>
                                      <p:cBhvr>
                                        <p:cTn id="142" dur="1" fill="hold">
                                          <p:stCondLst>
                                            <p:cond delay="0"/>
                                          </p:stCondLst>
                                        </p:cTn>
                                        <p:tgtEl>
                                          <p:spTgt spid="1027"/>
                                        </p:tgtEl>
                                        <p:attrNameLst>
                                          <p:attrName>style.visibility</p:attrName>
                                        </p:attrNameLst>
                                      </p:cBhvr>
                                      <p:to>
                                        <p:strVal val="visible"/>
                                      </p:to>
                                    </p:set>
                                    <p:anim calcmode="lin" valueType="num">
                                      <p:cBhvr>
                                        <p:cTn id="143" dur="1000" fill="hold"/>
                                        <p:tgtEl>
                                          <p:spTgt spid="1027"/>
                                        </p:tgtEl>
                                        <p:attrNameLst>
                                          <p:attrName>ppt_w</p:attrName>
                                        </p:attrNameLst>
                                      </p:cBhvr>
                                      <p:tavLst>
                                        <p:tav tm="0">
                                          <p:val>
                                            <p:strVal val="#ppt_w*0.70"/>
                                          </p:val>
                                        </p:tav>
                                        <p:tav tm="100000">
                                          <p:val>
                                            <p:strVal val="#ppt_w"/>
                                          </p:val>
                                        </p:tav>
                                      </p:tavLst>
                                    </p:anim>
                                    <p:anim calcmode="lin" valueType="num">
                                      <p:cBhvr>
                                        <p:cTn id="144" dur="1000" fill="hold"/>
                                        <p:tgtEl>
                                          <p:spTgt spid="1027"/>
                                        </p:tgtEl>
                                        <p:attrNameLst>
                                          <p:attrName>ppt_h</p:attrName>
                                        </p:attrNameLst>
                                      </p:cBhvr>
                                      <p:tavLst>
                                        <p:tav tm="0">
                                          <p:val>
                                            <p:strVal val="#ppt_h"/>
                                          </p:val>
                                        </p:tav>
                                        <p:tav tm="100000">
                                          <p:val>
                                            <p:strVal val="#ppt_h"/>
                                          </p:val>
                                        </p:tav>
                                      </p:tavLst>
                                    </p:anim>
                                    <p:animEffect transition="in" filter="fade">
                                      <p:cBhvr>
                                        <p:cTn id="145" dur="1000"/>
                                        <p:tgtEl>
                                          <p:spTgt spid="1027"/>
                                        </p:tgtEl>
                                      </p:cBhvr>
                                    </p:animEffect>
                                  </p:childTnLst>
                                </p:cTn>
                              </p:par>
                              <p:par>
                                <p:cTn id="146" presetID="55" presetClass="entr" presetSubtype="0" fill="hold" nodeType="withEffect">
                                  <p:stCondLst>
                                    <p:cond delay="0"/>
                                  </p:stCondLst>
                                  <p:childTnLst>
                                    <p:set>
                                      <p:cBhvr>
                                        <p:cTn id="147" dur="1" fill="hold">
                                          <p:stCondLst>
                                            <p:cond delay="0"/>
                                          </p:stCondLst>
                                        </p:cTn>
                                        <p:tgtEl>
                                          <p:spTgt spid="7"/>
                                        </p:tgtEl>
                                        <p:attrNameLst>
                                          <p:attrName>style.visibility</p:attrName>
                                        </p:attrNameLst>
                                      </p:cBhvr>
                                      <p:to>
                                        <p:strVal val="visible"/>
                                      </p:to>
                                    </p:set>
                                    <p:anim calcmode="lin" valueType="num">
                                      <p:cBhvr>
                                        <p:cTn id="148" dur="1000" fill="hold"/>
                                        <p:tgtEl>
                                          <p:spTgt spid="7"/>
                                        </p:tgtEl>
                                        <p:attrNameLst>
                                          <p:attrName>ppt_w</p:attrName>
                                        </p:attrNameLst>
                                      </p:cBhvr>
                                      <p:tavLst>
                                        <p:tav tm="0">
                                          <p:val>
                                            <p:strVal val="#ppt_w*0.70"/>
                                          </p:val>
                                        </p:tav>
                                        <p:tav tm="100000">
                                          <p:val>
                                            <p:strVal val="#ppt_w"/>
                                          </p:val>
                                        </p:tav>
                                      </p:tavLst>
                                    </p:anim>
                                    <p:anim calcmode="lin" valueType="num">
                                      <p:cBhvr>
                                        <p:cTn id="149" dur="1000" fill="hold"/>
                                        <p:tgtEl>
                                          <p:spTgt spid="7"/>
                                        </p:tgtEl>
                                        <p:attrNameLst>
                                          <p:attrName>ppt_h</p:attrName>
                                        </p:attrNameLst>
                                      </p:cBhvr>
                                      <p:tavLst>
                                        <p:tav tm="0">
                                          <p:val>
                                            <p:strVal val="#ppt_h"/>
                                          </p:val>
                                        </p:tav>
                                        <p:tav tm="100000">
                                          <p:val>
                                            <p:strVal val="#ppt_h"/>
                                          </p:val>
                                        </p:tav>
                                      </p:tavLst>
                                    </p:anim>
                                    <p:animEffect transition="in" filter="fade">
                                      <p:cBhvr>
                                        <p:cTn id="150" dur="1000"/>
                                        <p:tgtEl>
                                          <p:spTgt spid="7"/>
                                        </p:tgtEl>
                                      </p:cBhvr>
                                    </p:animEffect>
                                  </p:childTnLst>
                                </p:cTn>
                              </p:par>
                              <p:par>
                                <p:cTn id="151" presetID="55" presetClass="entr" presetSubtype="0" fill="hold" grpId="2" nodeType="withEffect">
                                  <p:stCondLst>
                                    <p:cond delay="0"/>
                                  </p:stCondLst>
                                  <p:childTnLst>
                                    <p:set>
                                      <p:cBhvr>
                                        <p:cTn id="152" dur="1" fill="hold">
                                          <p:stCondLst>
                                            <p:cond delay="0"/>
                                          </p:stCondLst>
                                        </p:cTn>
                                        <p:tgtEl>
                                          <p:spTgt spid="8"/>
                                        </p:tgtEl>
                                        <p:attrNameLst>
                                          <p:attrName>style.visibility</p:attrName>
                                        </p:attrNameLst>
                                      </p:cBhvr>
                                      <p:to>
                                        <p:strVal val="visible"/>
                                      </p:to>
                                    </p:set>
                                    <p:anim calcmode="lin" valueType="num">
                                      <p:cBhvr>
                                        <p:cTn id="153" dur="1000" fill="hold"/>
                                        <p:tgtEl>
                                          <p:spTgt spid="8"/>
                                        </p:tgtEl>
                                        <p:attrNameLst>
                                          <p:attrName>ppt_w</p:attrName>
                                        </p:attrNameLst>
                                      </p:cBhvr>
                                      <p:tavLst>
                                        <p:tav tm="0">
                                          <p:val>
                                            <p:strVal val="#ppt_w*0.70"/>
                                          </p:val>
                                        </p:tav>
                                        <p:tav tm="100000">
                                          <p:val>
                                            <p:strVal val="#ppt_w"/>
                                          </p:val>
                                        </p:tav>
                                      </p:tavLst>
                                    </p:anim>
                                    <p:anim calcmode="lin" valueType="num">
                                      <p:cBhvr>
                                        <p:cTn id="154" dur="1000" fill="hold"/>
                                        <p:tgtEl>
                                          <p:spTgt spid="8"/>
                                        </p:tgtEl>
                                        <p:attrNameLst>
                                          <p:attrName>ppt_h</p:attrName>
                                        </p:attrNameLst>
                                      </p:cBhvr>
                                      <p:tavLst>
                                        <p:tav tm="0">
                                          <p:val>
                                            <p:strVal val="#ppt_h"/>
                                          </p:val>
                                        </p:tav>
                                        <p:tav tm="100000">
                                          <p:val>
                                            <p:strVal val="#ppt_h"/>
                                          </p:val>
                                        </p:tav>
                                      </p:tavLst>
                                    </p:anim>
                                    <p:animEffect transition="in" filter="fade">
                                      <p:cBhvr>
                                        <p:cTn id="155" dur="1000"/>
                                        <p:tgtEl>
                                          <p:spTgt spid="8"/>
                                        </p:tgtEl>
                                      </p:cBhvr>
                                    </p:animEffect>
                                  </p:childTnLst>
                                </p:cTn>
                              </p:par>
                            </p:childTnLst>
                          </p:cTn>
                        </p:par>
                      </p:childTnLst>
                    </p:cTn>
                  </p:par>
                  <p:par>
                    <p:cTn id="156" fill="hold">
                      <p:stCondLst>
                        <p:cond delay="indefinite"/>
                      </p:stCondLst>
                      <p:childTnLst>
                        <p:par>
                          <p:cTn id="157" fill="hold">
                            <p:stCondLst>
                              <p:cond delay="0"/>
                            </p:stCondLst>
                            <p:childTnLst>
                              <p:par>
                                <p:cTn id="158" presetID="53" presetClass="entr" presetSubtype="0" fill="hold" grpId="3" nodeType="clickEffect">
                                  <p:stCondLst>
                                    <p:cond delay="0"/>
                                  </p:stCondLst>
                                  <p:childTnLst>
                                    <p:set>
                                      <p:cBhvr>
                                        <p:cTn id="159" dur="1" fill="hold">
                                          <p:stCondLst>
                                            <p:cond delay="0"/>
                                          </p:stCondLst>
                                        </p:cTn>
                                        <p:tgtEl>
                                          <p:spTgt spid="2"/>
                                        </p:tgtEl>
                                        <p:attrNameLst>
                                          <p:attrName>style.visibility</p:attrName>
                                        </p:attrNameLst>
                                      </p:cBhvr>
                                      <p:to>
                                        <p:strVal val="visible"/>
                                      </p:to>
                                    </p:set>
                                    <p:anim calcmode="lin" valueType="num">
                                      <p:cBhvr>
                                        <p:cTn id="160" dur="500" fill="hold"/>
                                        <p:tgtEl>
                                          <p:spTgt spid="2"/>
                                        </p:tgtEl>
                                        <p:attrNameLst>
                                          <p:attrName>ppt_w</p:attrName>
                                        </p:attrNameLst>
                                      </p:cBhvr>
                                      <p:tavLst>
                                        <p:tav tm="0">
                                          <p:val>
                                            <p:fltVal val="0"/>
                                          </p:val>
                                        </p:tav>
                                        <p:tav tm="100000">
                                          <p:val>
                                            <p:strVal val="#ppt_w"/>
                                          </p:val>
                                        </p:tav>
                                      </p:tavLst>
                                    </p:anim>
                                    <p:anim calcmode="lin" valueType="num">
                                      <p:cBhvr>
                                        <p:cTn id="161" dur="500" fill="hold"/>
                                        <p:tgtEl>
                                          <p:spTgt spid="2"/>
                                        </p:tgtEl>
                                        <p:attrNameLst>
                                          <p:attrName>ppt_h</p:attrName>
                                        </p:attrNameLst>
                                      </p:cBhvr>
                                      <p:tavLst>
                                        <p:tav tm="0">
                                          <p:val>
                                            <p:fltVal val="0"/>
                                          </p:val>
                                        </p:tav>
                                        <p:tav tm="100000">
                                          <p:val>
                                            <p:strVal val="#ppt_h"/>
                                          </p:val>
                                        </p:tav>
                                      </p:tavLst>
                                    </p:anim>
                                    <p:animEffect transition="in" filter="fade">
                                      <p:cBhvr>
                                        <p:cTn id="162" dur="500"/>
                                        <p:tgtEl>
                                          <p:spTgt spid="2"/>
                                        </p:tgtEl>
                                      </p:cBhvr>
                                    </p:animEffect>
                                  </p:childTnLst>
                                </p:cTn>
                              </p:par>
                              <p:par>
                                <p:cTn id="163" presetID="53" presetClass="entr" presetSubtype="0" fill="hold" grpId="3" nodeType="withEffect">
                                  <p:stCondLst>
                                    <p:cond delay="0"/>
                                  </p:stCondLst>
                                  <p:childTnLst>
                                    <p:set>
                                      <p:cBhvr>
                                        <p:cTn id="164" dur="1" fill="hold">
                                          <p:stCondLst>
                                            <p:cond delay="0"/>
                                          </p:stCondLst>
                                        </p:cTn>
                                        <p:tgtEl>
                                          <p:spTgt spid="3">
                                            <p:txEl>
                                              <p:pRg st="0" end="0"/>
                                            </p:txEl>
                                          </p:spTgt>
                                        </p:tgtEl>
                                        <p:attrNameLst>
                                          <p:attrName>style.visibility</p:attrName>
                                        </p:attrNameLst>
                                      </p:cBhvr>
                                      <p:to>
                                        <p:strVal val="visible"/>
                                      </p:to>
                                    </p:set>
                                    <p:anim calcmode="lin" valueType="num">
                                      <p:cBhvr>
                                        <p:cTn id="16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6"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7" dur="500"/>
                                        <p:tgtEl>
                                          <p:spTgt spid="3">
                                            <p:txEl>
                                              <p:pRg st="0" end="0"/>
                                            </p:txEl>
                                          </p:spTgt>
                                        </p:tgtEl>
                                      </p:cBhvr>
                                    </p:animEffect>
                                  </p:childTnLst>
                                </p:cTn>
                              </p:par>
                            </p:childTnLst>
                          </p:cTn>
                        </p:par>
                      </p:childTnLst>
                    </p:cTn>
                  </p:par>
                  <p:par>
                    <p:cTn id="168" fill="hold">
                      <p:stCondLst>
                        <p:cond delay="indefinite"/>
                      </p:stCondLst>
                      <p:childTnLst>
                        <p:par>
                          <p:cTn id="169" fill="hold">
                            <p:stCondLst>
                              <p:cond delay="0"/>
                            </p:stCondLst>
                            <p:childTnLst>
                              <p:par>
                                <p:cTn id="170" presetID="53" presetClass="entr" presetSubtype="0" fill="hold" grpId="3" nodeType="clickEffect">
                                  <p:stCondLst>
                                    <p:cond delay="0"/>
                                  </p:stCondLst>
                                  <p:childTnLst>
                                    <p:set>
                                      <p:cBhvr>
                                        <p:cTn id="171" dur="1" fill="hold">
                                          <p:stCondLst>
                                            <p:cond delay="0"/>
                                          </p:stCondLst>
                                        </p:cTn>
                                        <p:tgtEl>
                                          <p:spTgt spid="3">
                                            <p:txEl>
                                              <p:pRg st="1" end="1"/>
                                            </p:txEl>
                                          </p:spTgt>
                                        </p:tgtEl>
                                        <p:attrNameLst>
                                          <p:attrName>style.visibility</p:attrName>
                                        </p:attrNameLst>
                                      </p:cBhvr>
                                      <p:to>
                                        <p:strVal val="visible"/>
                                      </p:to>
                                    </p:set>
                                    <p:anim calcmode="lin" valueType="num">
                                      <p:cBhvr>
                                        <p:cTn id="17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7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74" dur="500"/>
                                        <p:tgtEl>
                                          <p:spTgt spid="3">
                                            <p:txEl>
                                              <p:pRg st="1" end="1"/>
                                            </p:txEl>
                                          </p:spTgt>
                                        </p:tgtEl>
                                      </p:cBhvr>
                                    </p:animEffect>
                                  </p:childTnLst>
                                </p:cTn>
                              </p:par>
                            </p:childTnLst>
                          </p:cTn>
                        </p:par>
                      </p:childTnLst>
                    </p:cTn>
                  </p:par>
                  <p:par>
                    <p:cTn id="175" fill="hold">
                      <p:stCondLst>
                        <p:cond delay="indefinite"/>
                      </p:stCondLst>
                      <p:childTnLst>
                        <p:par>
                          <p:cTn id="176" fill="hold">
                            <p:stCondLst>
                              <p:cond delay="0"/>
                            </p:stCondLst>
                            <p:childTnLst>
                              <p:par>
                                <p:cTn id="177" presetID="53" presetClass="entr" presetSubtype="0" fill="hold" grpId="3" nodeType="clickEffect">
                                  <p:stCondLst>
                                    <p:cond delay="0"/>
                                  </p:stCondLst>
                                  <p:childTnLst>
                                    <p:set>
                                      <p:cBhvr>
                                        <p:cTn id="178" dur="1" fill="hold">
                                          <p:stCondLst>
                                            <p:cond delay="0"/>
                                          </p:stCondLst>
                                        </p:cTn>
                                        <p:tgtEl>
                                          <p:spTgt spid="3">
                                            <p:txEl>
                                              <p:pRg st="2" end="2"/>
                                            </p:txEl>
                                          </p:spTgt>
                                        </p:tgtEl>
                                        <p:attrNameLst>
                                          <p:attrName>style.visibility</p:attrName>
                                        </p:attrNameLst>
                                      </p:cBhvr>
                                      <p:to>
                                        <p:strVal val="visible"/>
                                      </p:to>
                                    </p:set>
                                    <p:anim calcmode="lin" valueType="num">
                                      <p:cBhvr>
                                        <p:cTn id="17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81" dur="500"/>
                                        <p:tgtEl>
                                          <p:spTgt spid="3">
                                            <p:txEl>
                                              <p:pRg st="2" end="2"/>
                                            </p:txEl>
                                          </p:spTgt>
                                        </p:tgtEl>
                                      </p:cBhvr>
                                    </p:animEffect>
                                  </p:childTnLst>
                                </p:cTn>
                              </p:par>
                              <p:par>
                                <p:cTn id="182" presetID="53" presetClass="entr" presetSubtype="0" fill="hold" grpId="3" nodeType="withEffect">
                                  <p:stCondLst>
                                    <p:cond delay="0"/>
                                  </p:stCondLst>
                                  <p:childTnLst>
                                    <p:set>
                                      <p:cBhvr>
                                        <p:cTn id="183" dur="1" fill="hold">
                                          <p:stCondLst>
                                            <p:cond delay="0"/>
                                          </p:stCondLst>
                                        </p:cTn>
                                        <p:tgtEl>
                                          <p:spTgt spid="1026"/>
                                        </p:tgtEl>
                                        <p:attrNameLst>
                                          <p:attrName>style.visibility</p:attrName>
                                        </p:attrNameLst>
                                      </p:cBhvr>
                                      <p:to>
                                        <p:strVal val="visible"/>
                                      </p:to>
                                    </p:set>
                                    <p:anim calcmode="lin" valueType="num">
                                      <p:cBhvr>
                                        <p:cTn id="184" dur="500" fill="hold"/>
                                        <p:tgtEl>
                                          <p:spTgt spid="1026"/>
                                        </p:tgtEl>
                                        <p:attrNameLst>
                                          <p:attrName>ppt_w</p:attrName>
                                        </p:attrNameLst>
                                      </p:cBhvr>
                                      <p:tavLst>
                                        <p:tav tm="0">
                                          <p:val>
                                            <p:fltVal val="0"/>
                                          </p:val>
                                        </p:tav>
                                        <p:tav tm="100000">
                                          <p:val>
                                            <p:strVal val="#ppt_w"/>
                                          </p:val>
                                        </p:tav>
                                      </p:tavLst>
                                    </p:anim>
                                    <p:anim calcmode="lin" valueType="num">
                                      <p:cBhvr>
                                        <p:cTn id="185" dur="500" fill="hold"/>
                                        <p:tgtEl>
                                          <p:spTgt spid="1026"/>
                                        </p:tgtEl>
                                        <p:attrNameLst>
                                          <p:attrName>ppt_h</p:attrName>
                                        </p:attrNameLst>
                                      </p:cBhvr>
                                      <p:tavLst>
                                        <p:tav tm="0">
                                          <p:val>
                                            <p:fltVal val="0"/>
                                          </p:val>
                                        </p:tav>
                                        <p:tav tm="100000">
                                          <p:val>
                                            <p:strVal val="#ppt_h"/>
                                          </p:val>
                                        </p:tav>
                                      </p:tavLst>
                                    </p:anim>
                                    <p:animEffect transition="in" filter="fade">
                                      <p:cBhvr>
                                        <p:cTn id="186" dur="500"/>
                                        <p:tgtEl>
                                          <p:spTgt spid="1026"/>
                                        </p:tgtEl>
                                      </p:cBhvr>
                                    </p:animEffect>
                                  </p:childTnLst>
                                </p:cTn>
                              </p:par>
                              <p:par>
                                <p:cTn id="187" presetID="53" presetClass="entr" presetSubtype="0" fill="hold" nodeType="withEffect">
                                  <p:stCondLst>
                                    <p:cond delay="0"/>
                                  </p:stCondLst>
                                  <p:childTnLst>
                                    <p:set>
                                      <p:cBhvr>
                                        <p:cTn id="188" dur="1" fill="hold">
                                          <p:stCondLst>
                                            <p:cond delay="0"/>
                                          </p:stCondLst>
                                        </p:cTn>
                                        <p:tgtEl>
                                          <p:spTgt spid="5"/>
                                        </p:tgtEl>
                                        <p:attrNameLst>
                                          <p:attrName>style.visibility</p:attrName>
                                        </p:attrNameLst>
                                      </p:cBhvr>
                                      <p:to>
                                        <p:strVal val="visible"/>
                                      </p:to>
                                    </p:set>
                                    <p:anim calcmode="lin" valueType="num">
                                      <p:cBhvr>
                                        <p:cTn id="189" dur="500" fill="hold"/>
                                        <p:tgtEl>
                                          <p:spTgt spid="5"/>
                                        </p:tgtEl>
                                        <p:attrNameLst>
                                          <p:attrName>ppt_w</p:attrName>
                                        </p:attrNameLst>
                                      </p:cBhvr>
                                      <p:tavLst>
                                        <p:tav tm="0">
                                          <p:val>
                                            <p:fltVal val="0"/>
                                          </p:val>
                                        </p:tav>
                                        <p:tav tm="100000">
                                          <p:val>
                                            <p:strVal val="#ppt_w"/>
                                          </p:val>
                                        </p:tav>
                                      </p:tavLst>
                                    </p:anim>
                                    <p:anim calcmode="lin" valueType="num">
                                      <p:cBhvr>
                                        <p:cTn id="190" dur="500" fill="hold"/>
                                        <p:tgtEl>
                                          <p:spTgt spid="5"/>
                                        </p:tgtEl>
                                        <p:attrNameLst>
                                          <p:attrName>ppt_h</p:attrName>
                                        </p:attrNameLst>
                                      </p:cBhvr>
                                      <p:tavLst>
                                        <p:tav tm="0">
                                          <p:val>
                                            <p:fltVal val="0"/>
                                          </p:val>
                                        </p:tav>
                                        <p:tav tm="100000">
                                          <p:val>
                                            <p:strVal val="#ppt_h"/>
                                          </p:val>
                                        </p:tav>
                                      </p:tavLst>
                                    </p:anim>
                                    <p:animEffect transition="in" filter="fade">
                                      <p:cBhvr>
                                        <p:cTn id="191" dur="500"/>
                                        <p:tgtEl>
                                          <p:spTgt spid="5"/>
                                        </p:tgtEl>
                                      </p:cBhvr>
                                    </p:animEffect>
                                  </p:childTnLst>
                                </p:cTn>
                              </p:par>
                              <p:par>
                                <p:cTn id="192" presetID="53" presetClass="entr" presetSubtype="0" fill="hold" grpId="3" nodeType="withEffect">
                                  <p:stCondLst>
                                    <p:cond delay="0"/>
                                  </p:stCondLst>
                                  <p:childTnLst>
                                    <p:set>
                                      <p:cBhvr>
                                        <p:cTn id="193" dur="1" fill="hold">
                                          <p:stCondLst>
                                            <p:cond delay="0"/>
                                          </p:stCondLst>
                                        </p:cTn>
                                        <p:tgtEl>
                                          <p:spTgt spid="1027"/>
                                        </p:tgtEl>
                                        <p:attrNameLst>
                                          <p:attrName>style.visibility</p:attrName>
                                        </p:attrNameLst>
                                      </p:cBhvr>
                                      <p:to>
                                        <p:strVal val="visible"/>
                                      </p:to>
                                    </p:set>
                                    <p:anim calcmode="lin" valueType="num">
                                      <p:cBhvr>
                                        <p:cTn id="194" dur="500" fill="hold"/>
                                        <p:tgtEl>
                                          <p:spTgt spid="1027"/>
                                        </p:tgtEl>
                                        <p:attrNameLst>
                                          <p:attrName>ppt_w</p:attrName>
                                        </p:attrNameLst>
                                      </p:cBhvr>
                                      <p:tavLst>
                                        <p:tav tm="0">
                                          <p:val>
                                            <p:fltVal val="0"/>
                                          </p:val>
                                        </p:tav>
                                        <p:tav tm="100000">
                                          <p:val>
                                            <p:strVal val="#ppt_w"/>
                                          </p:val>
                                        </p:tav>
                                      </p:tavLst>
                                    </p:anim>
                                    <p:anim calcmode="lin" valueType="num">
                                      <p:cBhvr>
                                        <p:cTn id="195" dur="500" fill="hold"/>
                                        <p:tgtEl>
                                          <p:spTgt spid="1027"/>
                                        </p:tgtEl>
                                        <p:attrNameLst>
                                          <p:attrName>ppt_h</p:attrName>
                                        </p:attrNameLst>
                                      </p:cBhvr>
                                      <p:tavLst>
                                        <p:tav tm="0">
                                          <p:val>
                                            <p:fltVal val="0"/>
                                          </p:val>
                                        </p:tav>
                                        <p:tav tm="100000">
                                          <p:val>
                                            <p:strVal val="#ppt_h"/>
                                          </p:val>
                                        </p:tav>
                                      </p:tavLst>
                                    </p:anim>
                                    <p:animEffect transition="in" filter="fade">
                                      <p:cBhvr>
                                        <p:cTn id="196" dur="500"/>
                                        <p:tgtEl>
                                          <p:spTgt spid="1027"/>
                                        </p:tgtEl>
                                      </p:cBhvr>
                                    </p:animEffect>
                                  </p:childTnLst>
                                </p:cTn>
                              </p:par>
                              <p:par>
                                <p:cTn id="197" presetID="53" presetClass="entr" presetSubtype="0" fill="hold" nodeType="withEffect">
                                  <p:stCondLst>
                                    <p:cond delay="0"/>
                                  </p:stCondLst>
                                  <p:childTnLst>
                                    <p:set>
                                      <p:cBhvr>
                                        <p:cTn id="198" dur="1" fill="hold">
                                          <p:stCondLst>
                                            <p:cond delay="0"/>
                                          </p:stCondLst>
                                        </p:cTn>
                                        <p:tgtEl>
                                          <p:spTgt spid="7"/>
                                        </p:tgtEl>
                                        <p:attrNameLst>
                                          <p:attrName>style.visibility</p:attrName>
                                        </p:attrNameLst>
                                      </p:cBhvr>
                                      <p:to>
                                        <p:strVal val="visible"/>
                                      </p:to>
                                    </p:set>
                                    <p:anim calcmode="lin" valueType="num">
                                      <p:cBhvr>
                                        <p:cTn id="199" dur="500" fill="hold"/>
                                        <p:tgtEl>
                                          <p:spTgt spid="7"/>
                                        </p:tgtEl>
                                        <p:attrNameLst>
                                          <p:attrName>ppt_w</p:attrName>
                                        </p:attrNameLst>
                                      </p:cBhvr>
                                      <p:tavLst>
                                        <p:tav tm="0">
                                          <p:val>
                                            <p:fltVal val="0"/>
                                          </p:val>
                                        </p:tav>
                                        <p:tav tm="100000">
                                          <p:val>
                                            <p:strVal val="#ppt_w"/>
                                          </p:val>
                                        </p:tav>
                                      </p:tavLst>
                                    </p:anim>
                                    <p:anim calcmode="lin" valueType="num">
                                      <p:cBhvr>
                                        <p:cTn id="200" dur="500" fill="hold"/>
                                        <p:tgtEl>
                                          <p:spTgt spid="7"/>
                                        </p:tgtEl>
                                        <p:attrNameLst>
                                          <p:attrName>ppt_h</p:attrName>
                                        </p:attrNameLst>
                                      </p:cBhvr>
                                      <p:tavLst>
                                        <p:tav tm="0">
                                          <p:val>
                                            <p:fltVal val="0"/>
                                          </p:val>
                                        </p:tav>
                                        <p:tav tm="100000">
                                          <p:val>
                                            <p:strVal val="#ppt_h"/>
                                          </p:val>
                                        </p:tav>
                                      </p:tavLst>
                                    </p:anim>
                                    <p:animEffect transition="in" filter="fade">
                                      <p:cBhvr>
                                        <p:cTn id="201" dur="500"/>
                                        <p:tgtEl>
                                          <p:spTgt spid="7"/>
                                        </p:tgtEl>
                                      </p:cBhvr>
                                    </p:animEffect>
                                  </p:childTnLst>
                                </p:cTn>
                              </p:par>
                              <p:par>
                                <p:cTn id="202" presetID="53" presetClass="entr" presetSubtype="0" fill="hold" grpId="3" nodeType="withEffect">
                                  <p:stCondLst>
                                    <p:cond delay="0"/>
                                  </p:stCondLst>
                                  <p:childTnLst>
                                    <p:set>
                                      <p:cBhvr>
                                        <p:cTn id="203" dur="1" fill="hold">
                                          <p:stCondLst>
                                            <p:cond delay="0"/>
                                          </p:stCondLst>
                                        </p:cTn>
                                        <p:tgtEl>
                                          <p:spTgt spid="8"/>
                                        </p:tgtEl>
                                        <p:attrNameLst>
                                          <p:attrName>style.visibility</p:attrName>
                                        </p:attrNameLst>
                                      </p:cBhvr>
                                      <p:to>
                                        <p:strVal val="visible"/>
                                      </p:to>
                                    </p:set>
                                    <p:anim calcmode="lin" valueType="num">
                                      <p:cBhvr>
                                        <p:cTn id="204" dur="500" fill="hold"/>
                                        <p:tgtEl>
                                          <p:spTgt spid="8"/>
                                        </p:tgtEl>
                                        <p:attrNameLst>
                                          <p:attrName>ppt_w</p:attrName>
                                        </p:attrNameLst>
                                      </p:cBhvr>
                                      <p:tavLst>
                                        <p:tav tm="0">
                                          <p:val>
                                            <p:fltVal val="0"/>
                                          </p:val>
                                        </p:tav>
                                        <p:tav tm="100000">
                                          <p:val>
                                            <p:strVal val="#ppt_w"/>
                                          </p:val>
                                        </p:tav>
                                      </p:tavLst>
                                    </p:anim>
                                    <p:anim calcmode="lin" valueType="num">
                                      <p:cBhvr>
                                        <p:cTn id="205" dur="500" fill="hold"/>
                                        <p:tgtEl>
                                          <p:spTgt spid="8"/>
                                        </p:tgtEl>
                                        <p:attrNameLst>
                                          <p:attrName>ppt_h</p:attrName>
                                        </p:attrNameLst>
                                      </p:cBhvr>
                                      <p:tavLst>
                                        <p:tav tm="0">
                                          <p:val>
                                            <p:fltVal val="0"/>
                                          </p:val>
                                        </p:tav>
                                        <p:tav tm="100000">
                                          <p:val>
                                            <p:strVal val="#ppt_h"/>
                                          </p:val>
                                        </p:tav>
                                      </p:tavLst>
                                    </p:anim>
                                    <p:animEffect transition="in" filter="fade">
                                      <p:cBhvr>
                                        <p:cTn id="206" dur="500"/>
                                        <p:tgtEl>
                                          <p:spTgt spid="8"/>
                                        </p:tgtEl>
                                      </p:cBhvr>
                                    </p:animEffect>
                                  </p:childTnLst>
                                </p:cTn>
                              </p:par>
                            </p:childTnLst>
                          </p:cTn>
                        </p:par>
                      </p:childTnLst>
                    </p:cTn>
                  </p:par>
                  <p:par>
                    <p:cTn id="207" fill="hold">
                      <p:stCondLst>
                        <p:cond delay="indefinite"/>
                      </p:stCondLst>
                      <p:childTnLst>
                        <p:par>
                          <p:cTn id="208" fill="hold">
                            <p:stCondLst>
                              <p:cond delay="0"/>
                            </p:stCondLst>
                            <p:childTnLst>
                              <p:par>
                                <p:cTn id="209" presetID="2" presetClass="entr" presetSubtype="4" fill="hold" grpId="4" nodeType="clickEffect">
                                  <p:stCondLst>
                                    <p:cond delay="0"/>
                                  </p:stCondLst>
                                  <p:childTnLst>
                                    <p:set>
                                      <p:cBhvr>
                                        <p:cTn id="210" dur="1" fill="hold">
                                          <p:stCondLst>
                                            <p:cond delay="0"/>
                                          </p:stCondLst>
                                        </p:cTn>
                                        <p:tgtEl>
                                          <p:spTgt spid="2"/>
                                        </p:tgtEl>
                                        <p:attrNameLst>
                                          <p:attrName>style.visibility</p:attrName>
                                        </p:attrNameLst>
                                      </p:cBhvr>
                                      <p:to>
                                        <p:strVal val="visible"/>
                                      </p:to>
                                    </p:set>
                                    <p:anim calcmode="lin" valueType="num">
                                      <p:cBhvr additive="base">
                                        <p:cTn id="211" dur="500" fill="hold"/>
                                        <p:tgtEl>
                                          <p:spTgt spid="2"/>
                                        </p:tgtEl>
                                        <p:attrNameLst>
                                          <p:attrName>ppt_x</p:attrName>
                                        </p:attrNameLst>
                                      </p:cBhvr>
                                      <p:tavLst>
                                        <p:tav tm="0">
                                          <p:val>
                                            <p:strVal val="#ppt_x"/>
                                          </p:val>
                                        </p:tav>
                                        <p:tav tm="100000">
                                          <p:val>
                                            <p:strVal val="#ppt_x"/>
                                          </p:val>
                                        </p:tav>
                                      </p:tavLst>
                                    </p:anim>
                                    <p:anim calcmode="lin" valueType="num">
                                      <p:cBhvr additive="base">
                                        <p:cTn id="212" dur="500" fill="hold"/>
                                        <p:tgtEl>
                                          <p:spTgt spid="2"/>
                                        </p:tgtEl>
                                        <p:attrNameLst>
                                          <p:attrName>ppt_y</p:attrName>
                                        </p:attrNameLst>
                                      </p:cBhvr>
                                      <p:tavLst>
                                        <p:tav tm="0">
                                          <p:val>
                                            <p:strVal val="1+#ppt_h/2"/>
                                          </p:val>
                                        </p:tav>
                                        <p:tav tm="100000">
                                          <p:val>
                                            <p:strVal val="#ppt_y"/>
                                          </p:val>
                                        </p:tav>
                                      </p:tavLst>
                                    </p:anim>
                                  </p:childTnLst>
                                </p:cTn>
                              </p:par>
                              <p:par>
                                <p:cTn id="213" presetID="2" presetClass="entr" presetSubtype="4" fill="hold" grpId="4" nodeType="withEffect">
                                  <p:stCondLst>
                                    <p:cond delay="0"/>
                                  </p:stCondLst>
                                  <p:childTnLst>
                                    <p:set>
                                      <p:cBhvr>
                                        <p:cTn id="214" dur="1" fill="hold">
                                          <p:stCondLst>
                                            <p:cond delay="0"/>
                                          </p:stCondLst>
                                        </p:cTn>
                                        <p:tgtEl>
                                          <p:spTgt spid="3">
                                            <p:txEl>
                                              <p:pRg st="0" end="0"/>
                                            </p:txEl>
                                          </p:spTgt>
                                        </p:tgtEl>
                                        <p:attrNameLst>
                                          <p:attrName>style.visibility</p:attrName>
                                        </p:attrNameLst>
                                      </p:cBhvr>
                                      <p:to>
                                        <p:strVal val="visible"/>
                                      </p:to>
                                    </p:set>
                                    <p:anim calcmode="lin" valueType="num">
                                      <p:cBhvr additive="base">
                                        <p:cTn id="2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7" fill="hold">
                      <p:stCondLst>
                        <p:cond delay="indefinite"/>
                      </p:stCondLst>
                      <p:childTnLst>
                        <p:par>
                          <p:cTn id="218" fill="hold">
                            <p:stCondLst>
                              <p:cond delay="0"/>
                            </p:stCondLst>
                            <p:childTnLst>
                              <p:par>
                                <p:cTn id="219" presetID="2" presetClass="entr" presetSubtype="4" fill="hold" grpId="4" nodeType="clickEffect">
                                  <p:stCondLst>
                                    <p:cond delay="0"/>
                                  </p:stCondLst>
                                  <p:childTnLst>
                                    <p:set>
                                      <p:cBhvr>
                                        <p:cTn id="220" dur="1" fill="hold">
                                          <p:stCondLst>
                                            <p:cond delay="0"/>
                                          </p:stCondLst>
                                        </p:cTn>
                                        <p:tgtEl>
                                          <p:spTgt spid="3">
                                            <p:txEl>
                                              <p:pRg st="1" end="1"/>
                                            </p:txEl>
                                          </p:spTgt>
                                        </p:tgtEl>
                                        <p:attrNameLst>
                                          <p:attrName>style.visibility</p:attrName>
                                        </p:attrNameLst>
                                      </p:cBhvr>
                                      <p:to>
                                        <p:strVal val="visible"/>
                                      </p:to>
                                    </p:set>
                                    <p:anim calcmode="lin" valueType="num">
                                      <p:cBhvr additive="base">
                                        <p:cTn id="2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3" fill="hold">
                      <p:stCondLst>
                        <p:cond delay="indefinite"/>
                      </p:stCondLst>
                      <p:childTnLst>
                        <p:par>
                          <p:cTn id="224" fill="hold">
                            <p:stCondLst>
                              <p:cond delay="0"/>
                            </p:stCondLst>
                            <p:childTnLst>
                              <p:par>
                                <p:cTn id="225" presetID="2" presetClass="entr" presetSubtype="4" fill="hold" grpId="4" nodeType="clickEffect">
                                  <p:stCondLst>
                                    <p:cond delay="0"/>
                                  </p:stCondLst>
                                  <p:childTnLst>
                                    <p:set>
                                      <p:cBhvr>
                                        <p:cTn id="226" dur="1" fill="hold">
                                          <p:stCondLst>
                                            <p:cond delay="0"/>
                                          </p:stCondLst>
                                        </p:cTn>
                                        <p:tgtEl>
                                          <p:spTgt spid="3">
                                            <p:txEl>
                                              <p:pRg st="2" end="2"/>
                                            </p:txEl>
                                          </p:spTgt>
                                        </p:tgtEl>
                                        <p:attrNameLst>
                                          <p:attrName>style.visibility</p:attrName>
                                        </p:attrNameLst>
                                      </p:cBhvr>
                                      <p:to>
                                        <p:strVal val="visible"/>
                                      </p:to>
                                    </p:set>
                                    <p:anim calcmode="lin" valueType="num">
                                      <p:cBhvr additive="base">
                                        <p:cTn id="2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29" presetID="2" presetClass="entr" presetSubtype="4" fill="hold" grpId="4" nodeType="withEffect">
                                  <p:stCondLst>
                                    <p:cond delay="0"/>
                                  </p:stCondLst>
                                  <p:childTnLst>
                                    <p:set>
                                      <p:cBhvr>
                                        <p:cTn id="230" dur="1" fill="hold">
                                          <p:stCondLst>
                                            <p:cond delay="0"/>
                                          </p:stCondLst>
                                        </p:cTn>
                                        <p:tgtEl>
                                          <p:spTgt spid="1026"/>
                                        </p:tgtEl>
                                        <p:attrNameLst>
                                          <p:attrName>style.visibility</p:attrName>
                                        </p:attrNameLst>
                                      </p:cBhvr>
                                      <p:to>
                                        <p:strVal val="visible"/>
                                      </p:to>
                                    </p:set>
                                    <p:anim calcmode="lin" valueType="num">
                                      <p:cBhvr additive="base">
                                        <p:cTn id="231" dur="500" fill="hold"/>
                                        <p:tgtEl>
                                          <p:spTgt spid="1026"/>
                                        </p:tgtEl>
                                        <p:attrNameLst>
                                          <p:attrName>ppt_x</p:attrName>
                                        </p:attrNameLst>
                                      </p:cBhvr>
                                      <p:tavLst>
                                        <p:tav tm="0">
                                          <p:val>
                                            <p:strVal val="#ppt_x"/>
                                          </p:val>
                                        </p:tav>
                                        <p:tav tm="100000">
                                          <p:val>
                                            <p:strVal val="#ppt_x"/>
                                          </p:val>
                                        </p:tav>
                                      </p:tavLst>
                                    </p:anim>
                                    <p:anim calcmode="lin" valueType="num">
                                      <p:cBhvr additive="base">
                                        <p:cTn id="232" dur="500" fill="hold"/>
                                        <p:tgtEl>
                                          <p:spTgt spid="1026"/>
                                        </p:tgtEl>
                                        <p:attrNameLst>
                                          <p:attrName>ppt_y</p:attrName>
                                        </p:attrNameLst>
                                      </p:cBhvr>
                                      <p:tavLst>
                                        <p:tav tm="0">
                                          <p:val>
                                            <p:strVal val="1+#ppt_h/2"/>
                                          </p:val>
                                        </p:tav>
                                        <p:tav tm="100000">
                                          <p:val>
                                            <p:strVal val="#ppt_y"/>
                                          </p:val>
                                        </p:tav>
                                      </p:tavLst>
                                    </p:anim>
                                  </p:childTnLst>
                                </p:cTn>
                              </p:par>
                              <p:par>
                                <p:cTn id="233" presetID="2" presetClass="entr" presetSubtype="4" fill="hold" nodeType="withEffect">
                                  <p:stCondLst>
                                    <p:cond delay="0"/>
                                  </p:stCondLst>
                                  <p:childTnLst>
                                    <p:set>
                                      <p:cBhvr>
                                        <p:cTn id="234" dur="1" fill="hold">
                                          <p:stCondLst>
                                            <p:cond delay="0"/>
                                          </p:stCondLst>
                                        </p:cTn>
                                        <p:tgtEl>
                                          <p:spTgt spid="5"/>
                                        </p:tgtEl>
                                        <p:attrNameLst>
                                          <p:attrName>style.visibility</p:attrName>
                                        </p:attrNameLst>
                                      </p:cBhvr>
                                      <p:to>
                                        <p:strVal val="visible"/>
                                      </p:to>
                                    </p:set>
                                    <p:anim calcmode="lin" valueType="num">
                                      <p:cBhvr additive="base">
                                        <p:cTn id="235" dur="500" fill="hold"/>
                                        <p:tgtEl>
                                          <p:spTgt spid="5"/>
                                        </p:tgtEl>
                                        <p:attrNameLst>
                                          <p:attrName>ppt_x</p:attrName>
                                        </p:attrNameLst>
                                      </p:cBhvr>
                                      <p:tavLst>
                                        <p:tav tm="0">
                                          <p:val>
                                            <p:strVal val="#ppt_x"/>
                                          </p:val>
                                        </p:tav>
                                        <p:tav tm="100000">
                                          <p:val>
                                            <p:strVal val="#ppt_x"/>
                                          </p:val>
                                        </p:tav>
                                      </p:tavLst>
                                    </p:anim>
                                    <p:anim calcmode="lin" valueType="num">
                                      <p:cBhvr additive="base">
                                        <p:cTn id="236" dur="500" fill="hold"/>
                                        <p:tgtEl>
                                          <p:spTgt spid="5"/>
                                        </p:tgtEl>
                                        <p:attrNameLst>
                                          <p:attrName>ppt_y</p:attrName>
                                        </p:attrNameLst>
                                      </p:cBhvr>
                                      <p:tavLst>
                                        <p:tav tm="0">
                                          <p:val>
                                            <p:strVal val="1+#ppt_h/2"/>
                                          </p:val>
                                        </p:tav>
                                        <p:tav tm="100000">
                                          <p:val>
                                            <p:strVal val="#ppt_y"/>
                                          </p:val>
                                        </p:tav>
                                      </p:tavLst>
                                    </p:anim>
                                  </p:childTnLst>
                                </p:cTn>
                              </p:par>
                              <p:par>
                                <p:cTn id="237" presetID="2" presetClass="entr" presetSubtype="4" fill="hold" grpId="4" nodeType="withEffect">
                                  <p:stCondLst>
                                    <p:cond delay="0"/>
                                  </p:stCondLst>
                                  <p:childTnLst>
                                    <p:set>
                                      <p:cBhvr>
                                        <p:cTn id="238" dur="1" fill="hold">
                                          <p:stCondLst>
                                            <p:cond delay="0"/>
                                          </p:stCondLst>
                                        </p:cTn>
                                        <p:tgtEl>
                                          <p:spTgt spid="1027"/>
                                        </p:tgtEl>
                                        <p:attrNameLst>
                                          <p:attrName>style.visibility</p:attrName>
                                        </p:attrNameLst>
                                      </p:cBhvr>
                                      <p:to>
                                        <p:strVal val="visible"/>
                                      </p:to>
                                    </p:set>
                                    <p:anim calcmode="lin" valueType="num">
                                      <p:cBhvr additive="base">
                                        <p:cTn id="239" dur="500" fill="hold"/>
                                        <p:tgtEl>
                                          <p:spTgt spid="1027"/>
                                        </p:tgtEl>
                                        <p:attrNameLst>
                                          <p:attrName>ppt_x</p:attrName>
                                        </p:attrNameLst>
                                      </p:cBhvr>
                                      <p:tavLst>
                                        <p:tav tm="0">
                                          <p:val>
                                            <p:strVal val="#ppt_x"/>
                                          </p:val>
                                        </p:tav>
                                        <p:tav tm="100000">
                                          <p:val>
                                            <p:strVal val="#ppt_x"/>
                                          </p:val>
                                        </p:tav>
                                      </p:tavLst>
                                    </p:anim>
                                    <p:anim calcmode="lin" valueType="num">
                                      <p:cBhvr additive="base">
                                        <p:cTn id="240" dur="500" fill="hold"/>
                                        <p:tgtEl>
                                          <p:spTgt spid="1027"/>
                                        </p:tgtEl>
                                        <p:attrNameLst>
                                          <p:attrName>ppt_y</p:attrName>
                                        </p:attrNameLst>
                                      </p:cBhvr>
                                      <p:tavLst>
                                        <p:tav tm="0">
                                          <p:val>
                                            <p:strVal val="1+#ppt_h/2"/>
                                          </p:val>
                                        </p:tav>
                                        <p:tav tm="100000">
                                          <p:val>
                                            <p:strVal val="#ppt_y"/>
                                          </p:val>
                                        </p:tav>
                                      </p:tavLst>
                                    </p:anim>
                                  </p:childTnLst>
                                </p:cTn>
                              </p:par>
                              <p:par>
                                <p:cTn id="241" presetID="2" presetClass="entr" presetSubtype="4" fill="hold" nodeType="withEffect">
                                  <p:stCondLst>
                                    <p:cond delay="0"/>
                                  </p:stCondLst>
                                  <p:childTnLst>
                                    <p:set>
                                      <p:cBhvr>
                                        <p:cTn id="242" dur="1" fill="hold">
                                          <p:stCondLst>
                                            <p:cond delay="0"/>
                                          </p:stCondLst>
                                        </p:cTn>
                                        <p:tgtEl>
                                          <p:spTgt spid="7"/>
                                        </p:tgtEl>
                                        <p:attrNameLst>
                                          <p:attrName>style.visibility</p:attrName>
                                        </p:attrNameLst>
                                      </p:cBhvr>
                                      <p:to>
                                        <p:strVal val="visible"/>
                                      </p:to>
                                    </p:set>
                                    <p:anim calcmode="lin" valueType="num">
                                      <p:cBhvr additive="base">
                                        <p:cTn id="243" dur="500" fill="hold"/>
                                        <p:tgtEl>
                                          <p:spTgt spid="7"/>
                                        </p:tgtEl>
                                        <p:attrNameLst>
                                          <p:attrName>ppt_x</p:attrName>
                                        </p:attrNameLst>
                                      </p:cBhvr>
                                      <p:tavLst>
                                        <p:tav tm="0">
                                          <p:val>
                                            <p:strVal val="#ppt_x"/>
                                          </p:val>
                                        </p:tav>
                                        <p:tav tm="100000">
                                          <p:val>
                                            <p:strVal val="#ppt_x"/>
                                          </p:val>
                                        </p:tav>
                                      </p:tavLst>
                                    </p:anim>
                                    <p:anim calcmode="lin" valueType="num">
                                      <p:cBhvr additive="base">
                                        <p:cTn id="244" dur="500" fill="hold"/>
                                        <p:tgtEl>
                                          <p:spTgt spid="7"/>
                                        </p:tgtEl>
                                        <p:attrNameLst>
                                          <p:attrName>ppt_y</p:attrName>
                                        </p:attrNameLst>
                                      </p:cBhvr>
                                      <p:tavLst>
                                        <p:tav tm="0">
                                          <p:val>
                                            <p:strVal val="1+#ppt_h/2"/>
                                          </p:val>
                                        </p:tav>
                                        <p:tav tm="100000">
                                          <p:val>
                                            <p:strVal val="#ppt_y"/>
                                          </p:val>
                                        </p:tav>
                                      </p:tavLst>
                                    </p:anim>
                                  </p:childTnLst>
                                </p:cTn>
                              </p:par>
                              <p:par>
                                <p:cTn id="245" presetID="2" presetClass="entr" presetSubtype="4" fill="hold" grpId="4" nodeType="withEffect">
                                  <p:stCondLst>
                                    <p:cond delay="0"/>
                                  </p:stCondLst>
                                  <p:childTnLst>
                                    <p:set>
                                      <p:cBhvr>
                                        <p:cTn id="246" dur="1" fill="hold">
                                          <p:stCondLst>
                                            <p:cond delay="0"/>
                                          </p:stCondLst>
                                        </p:cTn>
                                        <p:tgtEl>
                                          <p:spTgt spid="8"/>
                                        </p:tgtEl>
                                        <p:attrNameLst>
                                          <p:attrName>style.visibility</p:attrName>
                                        </p:attrNameLst>
                                      </p:cBhvr>
                                      <p:to>
                                        <p:strVal val="visible"/>
                                      </p:to>
                                    </p:set>
                                    <p:anim calcmode="lin" valueType="num">
                                      <p:cBhvr additive="base">
                                        <p:cTn id="247" dur="500" fill="hold"/>
                                        <p:tgtEl>
                                          <p:spTgt spid="8"/>
                                        </p:tgtEl>
                                        <p:attrNameLst>
                                          <p:attrName>ppt_x</p:attrName>
                                        </p:attrNameLst>
                                      </p:cBhvr>
                                      <p:tavLst>
                                        <p:tav tm="0">
                                          <p:val>
                                            <p:strVal val="#ppt_x"/>
                                          </p:val>
                                        </p:tav>
                                        <p:tav tm="100000">
                                          <p:val>
                                            <p:strVal val="#ppt_x"/>
                                          </p:val>
                                        </p:tav>
                                      </p:tavLst>
                                    </p:anim>
                                    <p:anim calcmode="lin" valueType="num">
                                      <p:cBhvr additive="base">
                                        <p:cTn id="24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49" fill="hold">
                      <p:stCondLst>
                        <p:cond delay="indefinite"/>
                      </p:stCondLst>
                      <p:childTnLst>
                        <p:par>
                          <p:cTn id="250" fill="hold">
                            <p:stCondLst>
                              <p:cond delay="0"/>
                            </p:stCondLst>
                            <p:childTnLst>
                              <p:par>
                                <p:cTn id="251" presetID="24" presetClass="entr" presetSubtype="0" fill="hold" grpId="5" nodeType="clickEffect">
                                  <p:stCondLst>
                                    <p:cond delay="0"/>
                                  </p:stCondLst>
                                  <p:childTnLst>
                                    <p:set>
                                      <p:cBhvr>
                                        <p:cTn id="252" dur="1" fill="hold">
                                          <p:stCondLst>
                                            <p:cond delay="0"/>
                                          </p:stCondLst>
                                        </p:cTn>
                                        <p:tgtEl>
                                          <p:spTgt spid="2"/>
                                        </p:tgtEl>
                                        <p:attrNameLst>
                                          <p:attrName>style.visibility</p:attrName>
                                        </p:attrNameLst>
                                      </p:cBhvr>
                                      <p:to>
                                        <p:strVal val="visible"/>
                                      </p:to>
                                    </p:set>
                                    <p:anim to="" calcmode="lin" valueType="num">
                                      <p:cBhvr>
                                        <p:cTn id="253" dur="1" fill="hold"/>
                                        <p:tgtEl>
                                          <p:spTgt spid="2"/>
                                        </p:tgtEl>
                                        <p:attrNameLst>
                                          <p:attrName/>
                                        </p:attrNameLst>
                                      </p:cBhvr>
                                    </p:anim>
                                  </p:childTnLst>
                                </p:cTn>
                              </p:par>
                              <p:par>
                                <p:cTn id="254" presetID="24" presetClass="entr" presetSubtype="0" fill="hold" grpId="5" nodeType="withEffect">
                                  <p:stCondLst>
                                    <p:cond delay="0"/>
                                  </p:stCondLst>
                                  <p:childTnLst>
                                    <p:set>
                                      <p:cBhvr>
                                        <p:cTn id="255" dur="1" fill="hold">
                                          <p:stCondLst>
                                            <p:cond delay="0"/>
                                          </p:stCondLst>
                                        </p:cTn>
                                        <p:tgtEl>
                                          <p:spTgt spid="3">
                                            <p:txEl>
                                              <p:pRg st="0" end="0"/>
                                            </p:txEl>
                                          </p:spTgt>
                                        </p:tgtEl>
                                        <p:attrNameLst>
                                          <p:attrName>style.visibility</p:attrName>
                                        </p:attrNameLst>
                                      </p:cBhvr>
                                      <p:to>
                                        <p:strVal val="visible"/>
                                      </p:to>
                                    </p:set>
                                    <p:anim to="" calcmode="lin" valueType="num">
                                      <p:cBhvr>
                                        <p:cTn id="256" dur="1" fill="hold"/>
                                        <p:tgtEl>
                                          <p:spTgt spid="3">
                                            <p:txEl>
                                              <p:pRg st="0" end="0"/>
                                            </p:txEl>
                                          </p:spTgt>
                                        </p:tgtEl>
                                        <p:attrNameLst>
                                          <p:attrName/>
                                        </p:attrNameLst>
                                      </p:cBhvr>
                                    </p:anim>
                                  </p:childTnLst>
                                </p:cTn>
                              </p:par>
                            </p:childTnLst>
                          </p:cTn>
                        </p:par>
                      </p:childTnLst>
                    </p:cTn>
                  </p:par>
                  <p:par>
                    <p:cTn id="257" fill="hold">
                      <p:stCondLst>
                        <p:cond delay="indefinite"/>
                      </p:stCondLst>
                      <p:childTnLst>
                        <p:par>
                          <p:cTn id="258" fill="hold">
                            <p:stCondLst>
                              <p:cond delay="0"/>
                            </p:stCondLst>
                            <p:childTnLst>
                              <p:par>
                                <p:cTn id="259" presetID="24" presetClass="entr" presetSubtype="0" fill="hold" grpId="5" nodeType="clickEffect">
                                  <p:stCondLst>
                                    <p:cond delay="0"/>
                                  </p:stCondLst>
                                  <p:childTnLst>
                                    <p:set>
                                      <p:cBhvr>
                                        <p:cTn id="260" dur="1" fill="hold">
                                          <p:stCondLst>
                                            <p:cond delay="0"/>
                                          </p:stCondLst>
                                        </p:cTn>
                                        <p:tgtEl>
                                          <p:spTgt spid="3">
                                            <p:txEl>
                                              <p:pRg st="1" end="1"/>
                                            </p:txEl>
                                          </p:spTgt>
                                        </p:tgtEl>
                                        <p:attrNameLst>
                                          <p:attrName>style.visibility</p:attrName>
                                        </p:attrNameLst>
                                      </p:cBhvr>
                                      <p:to>
                                        <p:strVal val="visible"/>
                                      </p:to>
                                    </p:set>
                                    <p:anim to="" calcmode="lin" valueType="num">
                                      <p:cBhvr>
                                        <p:cTn id="261" dur="1" fill="hold"/>
                                        <p:tgtEl>
                                          <p:spTgt spid="3">
                                            <p:txEl>
                                              <p:pRg st="1" end="1"/>
                                            </p:txEl>
                                          </p:spTgt>
                                        </p:tgtEl>
                                        <p:attrNameLst>
                                          <p:attrName/>
                                        </p:attrNameLst>
                                      </p:cBhvr>
                                    </p:anim>
                                  </p:childTnLst>
                                </p:cTn>
                              </p:par>
                            </p:childTnLst>
                          </p:cTn>
                        </p:par>
                      </p:childTnLst>
                    </p:cTn>
                  </p:par>
                  <p:par>
                    <p:cTn id="262" fill="hold">
                      <p:stCondLst>
                        <p:cond delay="indefinite"/>
                      </p:stCondLst>
                      <p:childTnLst>
                        <p:par>
                          <p:cTn id="263" fill="hold">
                            <p:stCondLst>
                              <p:cond delay="0"/>
                            </p:stCondLst>
                            <p:childTnLst>
                              <p:par>
                                <p:cTn id="264" presetID="24" presetClass="entr" presetSubtype="0" fill="hold" grpId="5" nodeType="clickEffect">
                                  <p:stCondLst>
                                    <p:cond delay="0"/>
                                  </p:stCondLst>
                                  <p:childTnLst>
                                    <p:set>
                                      <p:cBhvr>
                                        <p:cTn id="265" dur="1" fill="hold">
                                          <p:stCondLst>
                                            <p:cond delay="0"/>
                                          </p:stCondLst>
                                        </p:cTn>
                                        <p:tgtEl>
                                          <p:spTgt spid="3">
                                            <p:txEl>
                                              <p:pRg st="2" end="2"/>
                                            </p:txEl>
                                          </p:spTgt>
                                        </p:tgtEl>
                                        <p:attrNameLst>
                                          <p:attrName>style.visibility</p:attrName>
                                        </p:attrNameLst>
                                      </p:cBhvr>
                                      <p:to>
                                        <p:strVal val="visible"/>
                                      </p:to>
                                    </p:set>
                                    <p:anim to="" calcmode="lin" valueType="num">
                                      <p:cBhvr>
                                        <p:cTn id="266" dur="1" fill="hold"/>
                                        <p:tgtEl>
                                          <p:spTgt spid="3">
                                            <p:txEl>
                                              <p:pRg st="2" end="2"/>
                                            </p:txEl>
                                          </p:spTgt>
                                        </p:tgtEl>
                                        <p:attrNameLst>
                                          <p:attrName/>
                                        </p:attrNameLst>
                                      </p:cBhvr>
                                    </p:anim>
                                  </p:childTnLst>
                                </p:cTn>
                              </p:par>
                              <p:par>
                                <p:cTn id="267" presetID="24" presetClass="entr" presetSubtype="0" fill="hold" grpId="5" nodeType="withEffect">
                                  <p:stCondLst>
                                    <p:cond delay="0"/>
                                  </p:stCondLst>
                                  <p:childTnLst>
                                    <p:set>
                                      <p:cBhvr>
                                        <p:cTn id="268" dur="1" fill="hold">
                                          <p:stCondLst>
                                            <p:cond delay="0"/>
                                          </p:stCondLst>
                                        </p:cTn>
                                        <p:tgtEl>
                                          <p:spTgt spid="1026"/>
                                        </p:tgtEl>
                                        <p:attrNameLst>
                                          <p:attrName>style.visibility</p:attrName>
                                        </p:attrNameLst>
                                      </p:cBhvr>
                                      <p:to>
                                        <p:strVal val="visible"/>
                                      </p:to>
                                    </p:set>
                                    <p:anim to="" calcmode="lin" valueType="num">
                                      <p:cBhvr>
                                        <p:cTn id="269" dur="1" fill="hold"/>
                                        <p:tgtEl>
                                          <p:spTgt spid="1026"/>
                                        </p:tgtEl>
                                        <p:attrNameLst>
                                          <p:attrName/>
                                        </p:attrNameLst>
                                      </p:cBhvr>
                                    </p:anim>
                                  </p:childTnLst>
                                </p:cTn>
                              </p:par>
                              <p:par>
                                <p:cTn id="270" presetID="24" presetClass="entr" presetSubtype="0" fill="hold" nodeType="withEffect">
                                  <p:stCondLst>
                                    <p:cond delay="0"/>
                                  </p:stCondLst>
                                  <p:childTnLst>
                                    <p:set>
                                      <p:cBhvr>
                                        <p:cTn id="271" dur="1" fill="hold">
                                          <p:stCondLst>
                                            <p:cond delay="0"/>
                                          </p:stCondLst>
                                        </p:cTn>
                                        <p:tgtEl>
                                          <p:spTgt spid="5"/>
                                        </p:tgtEl>
                                        <p:attrNameLst>
                                          <p:attrName>style.visibility</p:attrName>
                                        </p:attrNameLst>
                                      </p:cBhvr>
                                      <p:to>
                                        <p:strVal val="visible"/>
                                      </p:to>
                                    </p:set>
                                    <p:anim to="" calcmode="lin" valueType="num">
                                      <p:cBhvr>
                                        <p:cTn id="272" dur="1" fill="hold"/>
                                        <p:tgtEl>
                                          <p:spTgt spid="5"/>
                                        </p:tgtEl>
                                        <p:attrNameLst>
                                          <p:attrName/>
                                        </p:attrNameLst>
                                      </p:cBhvr>
                                    </p:anim>
                                  </p:childTnLst>
                                </p:cTn>
                              </p:par>
                              <p:par>
                                <p:cTn id="273" presetID="24" presetClass="entr" presetSubtype="0" fill="hold" grpId="5" nodeType="withEffect">
                                  <p:stCondLst>
                                    <p:cond delay="0"/>
                                  </p:stCondLst>
                                  <p:childTnLst>
                                    <p:set>
                                      <p:cBhvr>
                                        <p:cTn id="274" dur="1" fill="hold">
                                          <p:stCondLst>
                                            <p:cond delay="0"/>
                                          </p:stCondLst>
                                        </p:cTn>
                                        <p:tgtEl>
                                          <p:spTgt spid="1027"/>
                                        </p:tgtEl>
                                        <p:attrNameLst>
                                          <p:attrName>style.visibility</p:attrName>
                                        </p:attrNameLst>
                                      </p:cBhvr>
                                      <p:to>
                                        <p:strVal val="visible"/>
                                      </p:to>
                                    </p:set>
                                    <p:anim to="" calcmode="lin" valueType="num">
                                      <p:cBhvr>
                                        <p:cTn id="275" dur="1" fill="hold"/>
                                        <p:tgtEl>
                                          <p:spTgt spid="1027"/>
                                        </p:tgtEl>
                                        <p:attrNameLst>
                                          <p:attrName/>
                                        </p:attrNameLst>
                                      </p:cBhvr>
                                    </p:anim>
                                  </p:childTnLst>
                                </p:cTn>
                              </p:par>
                              <p:par>
                                <p:cTn id="276" presetID="24" presetClass="entr" presetSubtype="0" fill="hold" nodeType="withEffect">
                                  <p:stCondLst>
                                    <p:cond delay="0"/>
                                  </p:stCondLst>
                                  <p:childTnLst>
                                    <p:set>
                                      <p:cBhvr>
                                        <p:cTn id="277" dur="1" fill="hold">
                                          <p:stCondLst>
                                            <p:cond delay="0"/>
                                          </p:stCondLst>
                                        </p:cTn>
                                        <p:tgtEl>
                                          <p:spTgt spid="7"/>
                                        </p:tgtEl>
                                        <p:attrNameLst>
                                          <p:attrName>style.visibility</p:attrName>
                                        </p:attrNameLst>
                                      </p:cBhvr>
                                      <p:to>
                                        <p:strVal val="visible"/>
                                      </p:to>
                                    </p:set>
                                    <p:anim to="" calcmode="lin" valueType="num">
                                      <p:cBhvr>
                                        <p:cTn id="278" dur="1" fill="hold"/>
                                        <p:tgtEl>
                                          <p:spTgt spid="7"/>
                                        </p:tgtEl>
                                        <p:attrNameLst>
                                          <p:attrName/>
                                        </p:attrNameLst>
                                      </p:cBhvr>
                                    </p:anim>
                                  </p:childTnLst>
                                </p:cTn>
                              </p:par>
                              <p:par>
                                <p:cTn id="279" presetID="24" presetClass="entr" presetSubtype="0" fill="hold" grpId="5" nodeType="withEffect">
                                  <p:stCondLst>
                                    <p:cond delay="0"/>
                                  </p:stCondLst>
                                  <p:childTnLst>
                                    <p:set>
                                      <p:cBhvr>
                                        <p:cTn id="280" dur="1" fill="hold">
                                          <p:stCondLst>
                                            <p:cond delay="0"/>
                                          </p:stCondLst>
                                        </p:cTn>
                                        <p:tgtEl>
                                          <p:spTgt spid="8"/>
                                        </p:tgtEl>
                                        <p:attrNameLst>
                                          <p:attrName>style.visibility</p:attrName>
                                        </p:attrNameLst>
                                      </p:cBhvr>
                                      <p:to>
                                        <p:strVal val="visible"/>
                                      </p:to>
                                    </p:set>
                                    <p:anim to="" calcmode="lin" valueType="num">
                                      <p:cBhvr>
                                        <p:cTn id="281" dur="1" fill="hold"/>
                                        <p:tgtEl>
                                          <p:spTgt spid="8"/>
                                        </p:tgtEl>
                                        <p:attrNameLst>
                                          <p:attrName/>
                                        </p:attrNameLst>
                                      </p:cBhvr>
                                    </p:anim>
                                  </p:childTnLst>
                                </p:cTn>
                              </p:par>
                            </p:childTnLst>
                          </p:cTn>
                        </p:par>
                      </p:childTnLst>
                    </p:cTn>
                  </p:par>
                  <p:par>
                    <p:cTn id="282" fill="hold">
                      <p:stCondLst>
                        <p:cond delay="indefinite"/>
                      </p:stCondLst>
                      <p:childTnLst>
                        <p:par>
                          <p:cTn id="283" fill="hold">
                            <p:stCondLst>
                              <p:cond delay="0"/>
                            </p:stCondLst>
                            <p:childTnLst>
                              <p:par>
                                <p:cTn id="284" presetID="50" presetClass="entr" presetSubtype="0" decel="100000" fill="hold" grpId="6" nodeType="clickEffect">
                                  <p:stCondLst>
                                    <p:cond delay="0"/>
                                  </p:stCondLst>
                                  <p:childTnLst>
                                    <p:set>
                                      <p:cBhvr>
                                        <p:cTn id="285" dur="1" fill="hold">
                                          <p:stCondLst>
                                            <p:cond delay="0"/>
                                          </p:stCondLst>
                                        </p:cTn>
                                        <p:tgtEl>
                                          <p:spTgt spid="2"/>
                                        </p:tgtEl>
                                        <p:attrNameLst>
                                          <p:attrName>style.visibility</p:attrName>
                                        </p:attrNameLst>
                                      </p:cBhvr>
                                      <p:to>
                                        <p:strVal val="visible"/>
                                      </p:to>
                                    </p:set>
                                    <p:anim calcmode="lin" valueType="num">
                                      <p:cBhvr>
                                        <p:cTn id="286" dur="1000" fill="hold"/>
                                        <p:tgtEl>
                                          <p:spTgt spid="2"/>
                                        </p:tgtEl>
                                        <p:attrNameLst>
                                          <p:attrName>ppt_w</p:attrName>
                                        </p:attrNameLst>
                                      </p:cBhvr>
                                      <p:tavLst>
                                        <p:tav tm="0">
                                          <p:val>
                                            <p:strVal val="#ppt_w+.3"/>
                                          </p:val>
                                        </p:tav>
                                        <p:tav tm="100000">
                                          <p:val>
                                            <p:strVal val="#ppt_w"/>
                                          </p:val>
                                        </p:tav>
                                      </p:tavLst>
                                    </p:anim>
                                    <p:anim calcmode="lin" valueType="num">
                                      <p:cBhvr>
                                        <p:cTn id="287" dur="1000" fill="hold"/>
                                        <p:tgtEl>
                                          <p:spTgt spid="2"/>
                                        </p:tgtEl>
                                        <p:attrNameLst>
                                          <p:attrName>ppt_h</p:attrName>
                                        </p:attrNameLst>
                                      </p:cBhvr>
                                      <p:tavLst>
                                        <p:tav tm="0">
                                          <p:val>
                                            <p:strVal val="#ppt_h"/>
                                          </p:val>
                                        </p:tav>
                                        <p:tav tm="100000">
                                          <p:val>
                                            <p:strVal val="#ppt_h"/>
                                          </p:val>
                                        </p:tav>
                                      </p:tavLst>
                                    </p:anim>
                                    <p:animEffect transition="in" filter="fade">
                                      <p:cBhvr>
                                        <p:cTn id="288" dur="1000"/>
                                        <p:tgtEl>
                                          <p:spTgt spid="2"/>
                                        </p:tgtEl>
                                      </p:cBhvr>
                                    </p:animEffect>
                                  </p:childTnLst>
                                </p:cTn>
                              </p:par>
                              <p:par>
                                <p:cTn id="289" presetID="50" presetClass="entr" presetSubtype="0" decel="100000" fill="hold" grpId="6" nodeType="withEffect">
                                  <p:stCondLst>
                                    <p:cond delay="0"/>
                                  </p:stCondLst>
                                  <p:childTnLst>
                                    <p:set>
                                      <p:cBhvr>
                                        <p:cTn id="290" dur="1" fill="hold">
                                          <p:stCondLst>
                                            <p:cond delay="0"/>
                                          </p:stCondLst>
                                        </p:cTn>
                                        <p:tgtEl>
                                          <p:spTgt spid="3">
                                            <p:txEl>
                                              <p:pRg st="0" end="0"/>
                                            </p:txEl>
                                          </p:spTgt>
                                        </p:tgtEl>
                                        <p:attrNameLst>
                                          <p:attrName>style.visibility</p:attrName>
                                        </p:attrNameLst>
                                      </p:cBhvr>
                                      <p:to>
                                        <p:strVal val="visible"/>
                                      </p:to>
                                    </p:set>
                                    <p:anim calcmode="lin" valueType="num">
                                      <p:cBhvr>
                                        <p:cTn id="291"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292"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293" dur="1000"/>
                                        <p:tgtEl>
                                          <p:spTgt spid="3">
                                            <p:txEl>
                                              <p:pRg st="0" end="0"/>
                                            </p:txEl>
                                          </p:spTgt>
                                        </p:tgtEl>
                                      </p:cBhvr>
                                    </p:animEffect>
                                  </p:childTnLst>
                                </p:cTn>
                              </p:par>
                            </p:childTnLst>
                          </p:cTn>
                        </p:par>
                      </p:childTnLst>
                    </p:cTn>
                  </p:par>
                  <p:par>
                    <p:cTn id="294" fill="hold">
                      <p:stCondLst>
                        <p:cond delay="indefinite"/>
                      </p:stCondLst>
                      <p:childTnLst>
                        <p:par>
                          <p:cTn id="295" fill="hold">
                            <p:stCondLst>
                              <p:cond delay="0"/>
                            </p:stCondLst>
                            <p:childTnLst>
                              <p:par>
                                <p:cTn id="296" presetID="50" presetClass="entr" presetSubtype="0" decel="100000" fill="hold" grpId="6" nodeType="clickEffect">
                                  <p:stCondLst>
                                    <p:cond delay="0"/>
                                  </p:stCondLst>
                                  <p:childTnLst>
                                    <p:set>
                                      <p:cBhvr>
                                        <p:cTn id="297" dur="1" fill="hold">
                                          <p:stCondLst>
                                            <p:cond delay="0"/>
                                          </p:stCondLst>
                                        </p:cTn>
                                        <p:tgtEl>
                                          <p:spTgt spid="3">
                                            <p:txEl>
                                              <p:pRg st="1" end="1"/>
                                            </p:txEl>
                                          </p:spTgt>
                                        </p:tgtEl>
                                        <p:attrNameLst>
                                          <p:attrName>style.visibility</p:attrName>
                                        </p:attrNameLst>
                                      </p:cBhvr>
                                      <p:to>
                                        <p:strVal val="visible"/>
                                      </p:to>
                                    </p:set>
                                    <p:anim calcmode="lin" valueType="num">
                                      <p:cBhvr>
                                        <p:cTn id="298"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299"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300" dur="1000"/>
                                        <p:tgtEl>
                                          <p:spTgt spid="3">
                                            <p:txEl>
                                              <p:pRg st="1" end="1"/>
                                            </p:txEl>
                                          </p:spTgt>
                                        </p:tgtEl>
                                      </p:cBhvr>
                                    </p:animEffect>
                                  </p:childTnLst>
                                </p:cTn>
                              </p:par>
                            </p:childTnLst>
                          </p:cTn>
                        </p:par>
                      </p:childTnLst>
                    </p:cTn>
                  </p:par>
                  <p:par>
                    <p:cTn id="301" fill="hold">
                      <p:stCondLst>
                        <p:cond delay="indefinite"/>
                      </p:stCondLst>
                      <p:childTnLst>
                        <p:par>
                          <p:cTn id="302" fill="hold">
                            <p:stCondLst>
                              <p:cond delay="0"/>
                            </p:stCondLst>
                            <p:childTnLst>
                              <p:par>
                                <p:cTn id="303" presetID="50" presetClass="entr" presetSubtype="0" decel="100000" fill="hold" grpId="6" nodeType="clickEffect">
                                  <p:stCondLst>
                                    <p:cond delay="0"/>
                                  </p:stCondLst>
                                  <p:childTnLst>
                                    <p:set>
                                      <p:cBhvr>
                                        <p:cTn id="304" dur="1" fill="hold">
                                          <p:stCondLst>
                                            <p:cond delay="0"/>
                                          </p:stCondLst>
                                        </p:cTn>
                                        <p:tgtEl>
                                          <p:spTgt spid="3">
                                            <p:txEl>
                                              <p:pRg st="2" end="2"/>
                                            </p:txEl>
                                          </p:spTgt>
                                        </p:tgtEl>
                                        <p:attrNameLst>
                                          <p:attrName>style.visibility</p:attrName>
                                        </p:attrNameLst>
                                      </p:cBhvr>
                                      <p:to>
                                        <p:strVal val="visible"/>
                                      </p:to>
                                    </p:set>
                                    <p:anim calcmode="lin" valueType="num">
                                      <p:cBhvr>
                                        <p:cTn id="305"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306"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07" dur="1000"/>
                                        <p:tgtEl>
                                          <p:spTgt spid="3">
                                            <p:txEl>
                                              <p:pRg st="2" end="2"/>
                                            </p:txEl>
                                          </p:spTgt>
                                        </p:tgtEl>
                                      </p:cBhvr>
                                    </p:animEffect>
                                  </p:childTnLst>
                                </p:cTn>
                              </p:par>
                              <p:par>
                                <p:cTn id="308" presetID="50" presetClass="entr" presetSubtype="0" decel="100000" fill="hold" grpId="6" nodeType="withEffect">
                                  <p:stCondLst>
                                    <p:cond delay="0"/>
                                  </p:stCondLst>
                                  <p:childTnLst>
                                    <p:set>
                                      <p:cBhvr>
                                        <p:cTn id="309" dur="1" fill="hold">
                                          <p:stCondLst>
                                            <p:cond delay="0"/>
                                          </p:stCondLst>
                                        </p:cTn>
                                        <p:tgtEl>
                                          <p:spTgt spid="1026"/>
                                        </p:tgtEl>
                                        <p:attrNameLst>
                                          <p:attrName>style.visibility</p:attrName>
                                        </p:attrNameLst>
                                      </p:cBhvr>
                                      <p:to>
                                        <p:strVal val="visible"/>
                                      </p:to>
                                    </p:set>
                                    <p:anim calcmode="lin" valueType="num">
                                      <p:cBhvr>
                                        <p:cTn id="310" dur="1000" fill="hold"/>
                                        <p:tgtEl>
                                          <p:spTgt spid="1026"/>
                                        </p:tgtEl>
                                        <p:attrNameLst>
                                          <p:attrName>ppt_w</p:attrName>
                                        </p:attrNameLst>
                                      </p:cBhvr>
                                      <p:tavLst>
                                        <p:tav tm="0">
                                          <p:val>
                                            <p:strVal val="#ppt_w+.3"/>
                                          </p:val>
                                        </p:tav>
                                        <p:tav tm="100000">
                                          <p:val>
                                            <p:strVal val="#ppt_w"/>
                                          </p:val>
                                        </p:tav>
                                      </p:tavLst>
                                    </p:anim>
                                    <p:anim calcmode="lin" valueType="num">
                                      <p:cBhvr>
                                        <p:cTn id="311" dur="1000" fill="hold"/>
                                        <p:tgtEl>
                                          <p:spTgt spid="1026"/>
                                        </p:tgtEl>
                                        <p:attrNameLst>
                                          <p:attrName>ppt_h</p:attrName>
                                        </p:attrNameLst>
                                      </p:cBhvr>
                                      <p:tavLst>
                                        <p:tav tm="0">
                                          <p:val>
                                            <p:strVal val="#ppt_h"/>
                                          </p:val>
                                        </p:tav>
                                        <p:tav tm="100000">
                                          <p:val>
                                            <p:strVal val="#ppt_h"/>
                                          </p:val>
                                        </p:tav>
                                      </p:tavLst>
                                    </p:anim>
                                    <p:animEffect transition="in" filter="fade">
                                      <p:cBhvr>
                                        <p:cTn id="312" dur="1000"/>
                                        <p:tgtEl>
                                          <p:spTgt spid="1026"/>
                                        </p:tgtEl>
                                      </p:cBhvr>
                                    </p:animEffect>
                                  </p:childTnLst>
                                </p:cTn>
                              </p:par>
                              <p:par>
                                <p:cTn id="313" presetID="50" presetClass="entr" presetSubtype="0" decel="100000" fill="hold" nodeType="withEffect">
                                  <p:stCondLst>
                                    <p:cond delay="0"/>
                                  </p:stCondLst>
                                  <p:childTnLst>
                                    <p:set>
                                      <p:cBhvr>
                                        <p:cTn id="314" dur="1" fill="hold">
                                          <p:stCondLst>
                                            <p:cond delay="0"/>
                                          </p:stCondLst>
                                        </p:cTn>
                                        <p:tgtEl>
                                          <p:spTgt spid="5"/>
                                        </p:tgtEl>
                                        <p:attrNameLst>
                                          <p:attrName>style.visibility</p:attrName>
                                        </p:attrNameLst>
                                      </p:cBhvr>
                                      <p:to>
                                        <p:strVal val="visible"/>
                                      </p:to>
                                    </p:set>
                                    <p:anim calcmode="lin" valueType="num">
                                      <p:cBhvr>
                                        <p:cTn id="315" dur="1000" fill="hold"/>
                                        <p:tgtEl>
                                          <p:spTgt spid="5"/>
                                        </p:tgtEl>
                                        <p:attrNameLst>
                                          <p:attrName>ppt_w</p:attrName>
                                        </p:attrNameLst>
                                      </p:cBhvr>
                                      <p:tavLst>
                                        <p:tav tm="0">
                                          <p:val>
                                            <p:strVal val="#ppt_w+.3"/>
                                          </p:val>
                                        </p:tav>
                                        <p:tav tm="100000">
                                          <p:val>
                                            <p:strVal val="#ppt_w"/>
                                          </p:val>
                                        </p:tav>
                                      </p:tavLst>
                                    </p:anim>
                                    <p:anim calcmode="lin" valueType="num">
                                      <p:cBhvr>
                                        <p:cTn id="316" dur="1000" fill="hold"/>
                                        <p:tgtEl>
                                          <p:spTgt spid="5"/>
                                        </p:tgtEl>
                                        <p:attrNameLst>
                                          <p:attrName>ppt_h</p:attrName>
                                        </p:attrNameLst>
                                      </p:cBhvr>
                                      <p:tavLst>
                                        <p:tav tm="0">
                                          <p:val>
                                            <p:strVal val="#ppt_h"/>
                                          </p:val>
                                        </p:tav>
                                        <p:tav tm="100000">
                                          <p:val>
                                            <p:strVal val="#ppt_h"/>
                                          </p:val>
                                        </p:tav>
                                      </p:tavLst>
                                    </p:anim>
                                    <p:animEffect transition="in" filter="fade">
                                      <p:cBhvr>
                                        <p:cTn id="317" dur="1000"/>
                                        <p:tgtEl>
                                          <p:spTgt spid="5"/>
                                        </p:tgtEl>
                                      </p:cBhvr>
                                    </p:animEffect>
                                  </p:childTnLst>
                                </p:cTn>
                              </p:par>
                              <p:par>
                                <p:cTn id="318" presetID="50" presetClass="entr" presetSubtype="0" decel="100000" fill="hold" grpId="6" nodeType="withEffect">
                                  <p:stCondLst>
                                    <p:cond delay="0"/>
                                  </p:stCondLst>
                                  <p:childTnLst>
                                    <p:set>
                                      <p:cBhvr>
                                        <p:cTn id="319" dur="1" fill="hold">
                                          <p:stCondLst>
                                            <p:cond delay="0"/>
                                          </p:stCondLst>
                                        </p:cTn>
                                        <p:tgtEl>
                                          <p:spTgt spid="1027"/>
                                        </p:tgtEl>
                                        <p:attrNameLst>
                                          <p:attrName>style.visibility</p:attrName>
                                        </p:attrNameLst>
                                      </p:cBhvr>
                                      <p:to>
                                        <p:strVal val="visible"/>
                                      </p:to>
                                    </p:set>
                                    <p:anim calcmode="lin" valueType="num">
                                      <p:cBhvr>
                                        <p:cTn id="320" dur="1000" fill="hold"/>
                                        <p:tgtEl>
                                          <p:spTgt spid="1027"/>
                                        </p:tgtEl>
                                        <p:attrNameLst>
                                          <p:attrName>ppt_w</p:attrName>
                                        </p:attrNameLst>
                                      </p:cBhvr>
                                      <p:tavLst>
                                        <p:tav tm="0">
                                          <p:val>
                                            <p:strVal val="#ppt_w+.3"/>
                                          </p:val>
                                        </p:tav>
                                        <p:tav tm="100000">
                                          <p:val>
                                            <p:strVal val="#ppt_w"/>
                                          </p:val>
                                        </p:tav>
                                      </p:tavLst>
                                    </p:anim>
                                    <p:anim calcmode="lin" valueType="num">
                                      <p:cBhvr>
                                        <p:cTn id="321" dur="1000" fill="hold"/>
                                        <p:tgtEl>
                                          <p:spTgt spid="1027"/>
                                        </p:tgtEl>
                                        <p:attrNameLst>
                                          <p:attrName>ppt_h</p:attrName>
                                        </p:attrNameLst>
                                      </p:cBhvr>
                                      <p:tavLst>
                                        <p:tav tm="0">
                                          <p:val>
                                            <p:strVal val="#ppt_h"/>
                                          </p:val>
                                        </p:tav>
                                        <p:tav tm="100000">
                                          <p:val>
                                            <p:strVal val="#ppt_h"/>
                                          </p:val>
                                        </p:tav>
                                      </p:tavLst>
                                    </p:anim>
                                    <p:animEffect transition="in" filter="fade">
                                      <p:cBhvr>
                                        <p:cTn id="322" dur="1000"/>
                                        <p:tgtEl>
                                          <p:spTgt spid="1027"/>
                                        </p:tgtEl>
                                      </p:cBhvr>
                                    </p:animEffect>
                                  </p:childTnLst>
                                </p:cTn>
                              </p:par>
                              <p:par>
                                <p:cTn id="323" presetID="50" presetClass="entr" presetSubtype="0" decel="100000" fill="hold" nodeType="withEffect">
                                  <p:stCondLst>
                                    <p:cond delay="0"/>
                                  </p:stCondLst>
                                  <p:childTnLst>
                                    <p:set>
                                      <p:cBhvr>
                                        <p:cTn id="324" dur="1" fill="hold">
                                          <p:stCondLst>
                                            <p:cond delay="0"/>
                                          </p:stCondLst>
                                        </p:cTn>
                                        <p:tgtEl>
                                          <p:spTgt spid="7"/>
                                        </p:tgtEl>
                                        <p:attrNameLst>
                                          <p:attrName>style.visibility</p:attrName>
                                        </p:attrNameLst>
                                      </p:cBhvr>
                                      <p:to>
                                        <p:strVal val="visible"/>
                                      </p:to>
                                    </p:set>
                                    <p:anim calcmode="lin" valueType="num">
                                      <p:cBhvr>
                                        <p:cTn id="325" dur="1000" fill="hold"/>
                                        <p:tgtEl>
                                          <p:spTgt spid="7"/>
                                        </p:tgtEl>
                                        <p:attrNameLst>
                                          <p:attrName>ppt_w</p:attrName>
                                        </p:attrNameLst>
                                      </p:cBhvr>
                                      <p:tavLst>
                                        <p:tav tm="0">
                                          <p:val>
                                            <p:strVal val="#ppt_w+.3"/>
                                          </p:val>
                                        </p:tav>
                                        <p:tav tm="100000">
                                          <p:val>
                                            <p:strVal val="#ppt_w"/>
                                          </p:val>
                                        </p:tav>
                                      </p:tavLst>
                                    </p:anim>
                                    <p:anim calcmode="lin" valueType="num">
                                      <p:cBhvr>
                                        <p:cTn id="326" dur="1000" fill="hold"/>
                                        <p:tgtEl>
                                          <p:spTgt spid="7"/>
                                        </p:tgtEl>
                                        <p:attrNameLst>
                                          <p:attrName>ppt_h</p:attrName>
                                        </p:attrNameLst>
                                      </p:cBhvr>
                                      <p:tavLst>
                                        <p:tav tm="0">
                                          <p:val>
                                            <p:strVal val="#ppt_h"/>
                                          </p:val>
                                        </p:tav>
                                        <p:tav tm="100000">
                                          <p:val>
                                            <p:strVal val="#ppt_h"/>
                                          </p:val>
                                        </p:tav>
                                      </p:tavLst>
                                    </p:anim>
                                    <p:animEffect transition="in" filter="fade">
                                      <p:cBhvr>
                                        <p:cTn id="327" dur="1000"/>
                                        <p:tgtEl>
                                          <p:spTgt spid="7"/>
                                        </p:tgtEl>
                                      </p:cBhvr>
                                    </p:animEffect>
                                  </p:childTnLst>
                                </p:cTn>
                              </p:par>
                              <p:par>
                                <p:cTn id="328" presetID="50" presetClass="entr" presetSubtype="0" decel="100000" fill="hold" grpId="6" nodeType="withEffect">
                                  <p:stCondLst>
                                    <p:cond delay="0"/>
                                  </p:stCondLst>
                                  <p:childTnLst>
                                    <p:set>
                                      <p:cBhvr>
                                        <p:cTn id="329" dur="1" fill="hold">
                                          <p:stCondLst>
                                            <p:cond delay="0"/>
                                          </p:stCondLst>
                                        </p:cTn>
                                        <p:tgtEl>
                                          <p:spTgt spid="8"/>
                                        </p:tgtEl>
                                        <p:attrNameLst>
                                          <p:attrName>style.visibility</p:attrName>
                                        </p:attrNameLst>
                                      </p:cBhvr>
                                      <p:to>
                                        <p:strVal val="visible"/>
                                      </p:to>
                                    </p:set>
                                    <p:anim calcmode="lin" valueType="num">
                                      <p:cBhvr>
                                        <p:cTn id="330" dur="1000" fill="hold"/>
                                        <p:tgtEl>
                                          <p:spTgt spid="8"/>
                                        </p:tgtEl>
                                        <p:attrNameLst>
                                          <p:attrName>ppt_w</p:attrName>
                                        </p:attrNameLst>
                                      </p:cBhvr>
                                      <p:tavLst>
                                        <p:tav tm="0">
                                          <p:val>
                                            <p:strVal val="#ppt_w+.3"/>
                                          </p:val>
                                        </p:tav>
                                        <p:tav tm="100000">
                                          <p:val>
                                            <p:strVal val="#ppt_w"/>
                                          </p:val>
                                        </p:tav>
                                      </p:tavLst>
                                    </p:anim>
                                    <p:anim calcmode="lin" valueType="num">
                                      <p:cBhvr>
                                        <p:cTn id="331" dur="1000" fill="hold"/>
                                        <p:tgtEl>
                                          <p:spTgt spid="8"/>
                                        </p:tgtEl>
                                        <p:attrNameLst>
                                          <p:attrName>ppt_h</p:attrName>
                                        </p:attrNameLst>
                                      </p:cBhvr>
                                      <p:tavLst>
                                        <p:tav tm="0">
                                          <p:val>
                                            <p:strVal val="#ppt_h"/>
                                          </p:val>
                                        </p:tav>
                                        <p:tav tm="100000">
                                          <p:val>
                                            <p:strVal val="#ppt_h"/>
                                          </p:val>
                                        </p:tav>
                                      </p:tavLst>
                                    </p:anim>
                                    <p:animEffect transition="in" filter="fade">
                                      <p:cBhvr>
                                        <p:cTn id="332" dur="1000"/>
                                        <p:tgtEl>
                                          <p:spTgt spid="8"/>
                                        </p:tgtEl>
                                      </p:cBhvr>
                                    </p:animEffect>
                                  </p:childTnLst>
                                </p:cTn>
                              </p:par>
                            </p:childTnLst>
                          </p:cTn>
                        </p:par>
                      </p:childTnLst>
                    </p:cTn>
                  </p:par>
                  <p:par>
                    <p:cTn id="333" fill="hold">
                      <p:stCondLst>
                        <p:cond delay="indefinite"/>
                      </p:stCondLst>
                      <p:childTnLst>
                        <p:par>
                          <p:cTn id="334" fill="hold">
                            <p:stCondLst>
                              <p:cond delay="0"/>
                            </p:stCondLst>
                            <p:childTnLst>
                              <p:par>
                                <p:cTn id="335" presetID="50" presetClass="entr" presetSubtype="0" decel="100000" fill="hold" grpId="7" nodeType="clickEffect">
                                  <p:stCondLst>
                                    <p:cond delay="0"/>
                                  </p:stCondLst>
                                  <p:childTnLst>
                                    <p:set>
                                      <p:cBhvr>
                                        <p:cTn id="336" dur="1" fill="hold">
                                          <p:stCondLst>
                                            <p:cond delay="0"/>
                                          </p:stCondLst>
                                        </p:cTn>
                                        <p:tgtEl>
                                          <p:spTgt spid="2"/>
                                        </p:tgtEl>
                                        <p:attrNameLst>
                                          <p:attrName>style.visibility</p:attrName>
                                        </p:attrNameLst>
                                      </p:cBhvr>
                                      <p:to>
                                        <p:strVal val="visible"/>
                                      </p:to>
                                    </p:set>
                                    <p:anim calcmode="lin" valueType="num">
                                      <p:cBhvr>
                                        <p:cTn id="337" dur="1000" fill="hold"/>
                                        <p:tgtEl>
                                          <p:spTgt spid="2"/>
                                        </p:tgtEl>
                                        <p:attrNameLst>
                                          <p:attrName>ppt_w</p:attrName>
                                        </p:attrNameLst>
                                      </p:cBhvr>
                                      <p:tavLst>
                                        <p:tav tm="0">
                                          <p:val>
                                            <p:strVal val="#ppt_w+.3"/>
                                          </p:val>
                                        </p:tav>
                                        <p:tav tm="100000">
                                          <p:val>
                                            <p:strVal val="#ppt_w"/>
                                          </p:val>
                                        </p:tav>
                                      </p:tavLst>
                                    </p:anim>
                                    <p:anim calcmode="lin" valueType="num">
                                      <p:cBhvr>
                                        <p:cTn id="338" dur="1000" fill="hold"/>
                                        <p:tgtEl>
                                          <p:spTgt spid="2"/>
                                        </p:tgtEl>
                                        <p:attrNameLst>
                                          <p:attrName>ppt_h</p:attrName>
                                        </p:attrNameLst>
                                      </p:cBhvr>
                                      <p:tavLst>
                                        <p:tav tm="0">
                                          <p:val>
                                            <p:strVal val="#ppt_h"/>
                                          </p:val>
                                        </p:tav>
                                        <p:tav tm="100000">
                                          <p:val>
                                            <p:strVal val="#ppt_h"/>
                                          </p:val>
                                        </p:tav>
                                      </p:tavLst>
                                    </p:anim>
                                    <p:animEffect transition="in" filter="fade">
                                      <p:cBhvr>
                                        <p:cTn id="339" dur="1000"/>
                                        <p:tgtEl>
                                          <p:spTgt spid="2"/>
                                        </p:tgtEl>
                                      </p:cBhvr>
                                    </p:animEffect>
                                  </p:childTnLst>
                                </p:cTn>
                              </p:par>
                              <p:par>
                                <p:cTn id="340" presetID="50" presetClass="entr" presetSubtype="0" decel="100000" fill="hold" grpId="7" nodeType="withEffect">
                                  <p:stCondLst>
                                    <p:cond delay="0"/>
                                  </p:stCondLst>
                                  <p:childTnLst>
                                    <p:set>
                                      <p:cBhvr>
                                        <p:cTn id="341" dur="1" fill="hold">
                                          <p:stCondLst>
                                            <p:cond delay="0"/>
                                          </p:stCondLst>
                                        </p:cTn>
                                        <p:tgtEl>
                                          <p:spTgt spid="3">
                                            <p:txEl>
                                              <p:pRg st="0" end="0"/>
                                            </p:txEl>
                                          </p:spTgt>
                                        </p:tgtEl>
                                        <p:attrNameLst>
                                          <p:attrName>style.visibility</p:attrName>
                                        </p:attrNameLst>
                                      </p:cBhvr>
                                      <p:to>
                                        <p:strVal val="visible"/>
                                      </p:to>
                                    </p:set>
                                    <p:anim calcmode="lin" valueType="num">
                                      <p:cBhvr>
                                        <p:cTn id="342"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343"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344" dur="1000"/>
                                        <p:tgtEl>
                                          <p:spTgt spid="3">
                                            <p:txEl>
                                              <p:pRg st="0" end="0"/>
                                            </p:txEl>
                                          </p:spTgt>
                                        </p:tgtEl>
                                      </p:cBhvr>
                                    </p:animEffect>
                                  </p:childTnLst>
                                </p:cTn>
                              </p:par>
                            </p:childTnLst>
                          </p:cTn>
                        </p:par>
                      </p:childTnLst>
                    </p:cTn>
                  </p:par>
                  <p:par>
                    <p:cTn id="345" fill="hold">
                      <p:stCondLst>
                        <p:cond delay="indefinite"/>
                      </p:stCondLst>
                      <p:childTnLst>
                        <p:par>
                          <p:cTn id="346" fill="hold">
                            <p:stCondLst>
                              <p:cond delay="0"/>
                            </p:stCondLst>
                            <p:childTnLst>
                              <p:par>
                                <p:cTn id="347" presetID="50" presetClass="entr" presetSubtype="0" decel="100000" fill="hold" grpId="7" nodeType="clickEffect">
                                  <p:stCondLst>
                                    <p:cond delay="0"/>
                                  </p:stCondLst>
                                  <p:childTnLst>
                                    <p:set>
                                      <p:cBhvr>
                                        <p:cTn id="348" dur="1" fill="hold">
                                          <p:stCondLst>
                                            <p:cond delay="0"/>
                                          </p:stCondLst>
                                        </p:cTn>
                                        <p:tgtEl>
                                          <p:spTgt spid="3">
                                            <p:txEl>
                                              <p:pRg st="1" end="1"/>
                                            </p:txEl>
                                          </p:spTgt>
                                        </p:tgtEl>
                                        <p:attrNameLst>
                                          <p:attrName>style.visibility</p:attrName>
                                        </p:attrNameLst>
                                      </p:cBhvr>
                                      <p:to>
                                        <p:strVal val="visible"/>
                                      </p:to>
                                    </p:set>
                                    <p:anim calcmode="lin" valueType="num">
                                      <p:cBhvr>
                                        <p:cTn id="349"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350"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351" dur="1000"/>
                                        <p:tgtEl>
                                          <p:spTgt spid="3">
                                            <p:txEl>
                                              <p:pRg st="1" end="1"/>
                                            </p:txEl>
                                          </p:spTgt>
                                        </p:tgtEl>
                                      </p:cBhvr>
                                    </p:animEffect>
                                  </p:childTnLst>
                                </p:cTn>
                              </p:par>
                            </p:childTnLst>
                          </p:cTn>
                        </p:par>
                      </p:childTnLst>
                    </p:cTn>
                  </p:par>
                  <p:par>
                    <p:cTn id="352" fill="hold">
                      <p:stCondLst>
                        <p:cond delay="indefinite"/>
                      </p:stCondLst>
                      <p:childTnLst>
                        <p:par>
                          <p:cTn id="353" fill="hold">
                            <p:stCondLst>
                              <p:cond delay="0"/>
                            </p:stCondLst>
                            <p:childTnLst>
                              <p:par>
                                <p:cTn id="354" presetID="50" presetClass="entr" presetSubtype="0" decel="100000" fill="hold" grpId="7" nodeType="clickEffect">
                                  <p:stCondLst>
                                    <p:cond delay="0"/>
                                  </p:stCondLst>
                                  <p:childTnLst>
                                    <p:set>
                                      <p:cBhvr>
                                        <p:cTn id="355" dur="1" fill="hold">
                                          <p:stCondLst>
                                            <p:cond delay="0"/>
                                          </p:stCondLst>
                                        </p:cTn>
                                        <p:tgtEl>
                                          <p:spTgt spid="3">
                                            <p:txEl>
                                              <p:pRg st="2" end="2"/>
                                            </p:txEl>
                                          </p:spTgt>
                                        </p:tgtEl>
                                        <p:attrNameLst>
                                          <p:attrName>style.visibility</p:attrName>
                                        </p:attrNameLst>
                                      </p:cBhvr>
                                      <p:to>
                                        <p:strVal val="visible"/>
                                      </p:to>
                                    </p:set>
                                    <p:anim calcmode="lin" valueType="num">
                                      <p:cBhvr>
                                        <p:cTn id="356"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357"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58" dur="1000"/>
                                        <p:tgtEl>
                                          <p:spTgt spid="3">
                                            <p:txEl>
                                              <p:pRg st="2" end="2"/>
                                            </p:txEl>
                                          </p:spTgt>
                                        </p:tgtEl>
                                      </p:cBhvr>
                                    </p:animEffect>
                                  </p:childTnLst>
                                </p:cTn>
                              </p:par>
                              <p:par>
                                <p:cTn id="359" presetID="50" presetClass="entr" presetSubtype="0" decel="100000" fill="hold" grpId="7" nodeType="withEffect">
                                  <p:stCondLst>
                                    <p:cond delay="0"/>
                                  </p:stCondLst>
                                  <p:childTnLst>
                                    <p:set>
                                      <p:cBhvr>
                                        <p:cTn id="360" dur="1" fill="hold">
                                          <p:stCondLst>
                                            <p:cond delay="0"/>
                                          </p:stCondLst>
                                        </p:cTn>
                                        <p:tgtEl>
                                          <p:spTgt spid="1026"/>
                                        </p:tgtEl>
                                        <p:attrNameLst>
                                          <p:attrName>style.visibility</p:attrName>
                                        </p:attrNameLst>
                                      </p:cBhvr>
                                      <p:to>
                                        <p:strVal val="visible"/>
                                      </p:to>
                                    </p:set>
                                    <p:anim calcmode="lin" valueType="num">
                                      <p:cBhvr>
                                        <p:cTn id="361" dur="1000" fill="hold"/>
                                        <p:tgtEl>
                                          <p:spTgt spid="1026"/>
                                        </p:tgtEl>
                                        <p:attrNameLst>
                                          <p:attrName>ppt_w</p:attrName>
                                        </p:attrNameLst>
                                      </p:cBhvr>
                                      <p:tavLst>
                                        <p:tav tm="0">
                                          <p:val>
                                            <p:strVal val="#ppt_w+.3"/>
                                          </p:val>
                                        </p:tav>
                                        <p:tav tm="100000">
                                          <p:val>
                                            <p:strVal val="#ppt_w"/>
                                          </p:val>
                                        </p:tav>
                                      </p:tavLst>
                                    </p:anim>
                                    <p:anim calcmode="lin" valueType="num">
                                      <p:cBhvr>
                                        <p:cTn id="362" dur="1000" fill="hold"/>
                                        <p:tgtEl>
                                          <p:spTgt spid="1026"/>
                                        </p:tgtEl>
                                        <p:attrNameLst>
                                          <p:attrName>ppt_h</p:attrName>
                                        </p:attrNameLst>
                                      </p:cBhvr>
                                      <p:tavLst>
                                        <p:tav tm="0">
                                          <p:val>
                                            <p:strVal val="#ppt_h"/>
                                          </p:val>
                                        </p:tav>
                                        <p:tav tm="100000">
                                          <p:val>
                                            <p:strVal val="#ppt_h"/>
                                          </p:val>
                                        </p:tav>
                                      </p:tavLst>
                                    </p:anim>
                                    <p:animEffect transition="in" filter="fade">
                                      <p:cBhvr>
                                        <p:cTn id="363" dur="1000"/>
                                        <p:tgtEl>
                                          <p:spTgt spid="1026"/>
                                        </p:tgtEl>
                                      </p:cBhvr>
                                    </p:animEffect>
                                  </p:childTnLst>
                                </p:cTn>
                              </p:par>
                              <p:par>
                                <p:cTn id="364" presetID="50" presetClass="entr" presetSubtype="0" decel="100000" fill="hold" nodeType="withEffect">
                                  <p:stCondLst>
                                    <p:cond delay="0"/>
                                  </p:stCondLst>
                                  <p:childTnLst>
                                    <p:set>
                                      <p:cBhvr>
                                        <p:cTn id="365" dur="1" fill="hold">
                                          <p:stCondLst>
                                            <p:cond delay="0"/>
                                          </p:stCondLst>
                                        </p:cTn>
                                        <p:tgtEl>
                                          <p:spTgt spid="5"/>
                                        </p:tgtEl>
                                        <p:attrNameLst>
                                          <p:attrName>style.visibility</p:attrName>
                                        </p:attrNameLst>
                                      </p:cBhvr>
                                      <p:to>
                                        <p:strVal val="visible"/>
                                      </p:to>
                                    </p:set>
                                    <p:anim calcmode="lin" valueType="num">
                                      <p:cBhvr>
                                        <p:cTn id="366" dur="1000" fill="hold"/>
                                        <p:tgtEl>
                                          <p:spTgt spid="5"/>
                                        </p:tgtEl>
                                        <p:attrNameLst>
                                          <p:attrName>ppt_w</p:attrName>
                                        </p:attrNameLst>
                                      </p:cBhvr>
                                      <p:tavLst>
                                        <p:tav tm="0">
                                          <p:val>
                                            <p:strVal val="#ppt_w+.3"/>
                                          </p:val>
                                        </p:tav>
                                        <p:tav tm="100000">
                                          <p:val>
                                            <p:strVal val="#ppt_w"/>
                                          </p:val>
                                        </p:tav>
                                      </p:tavLst>
                                    </p:anim>
                                    <p:anim calcmode="lin" valueType="num">
                                      <p:cBhvr>
                                        <p:cTn id="367" dur="1000" fill="hold"/>
                                        <p:tgtEl>
                                          <p:spTgt spid="5"/>
                                        </p:tgtEl>
                                        <p:attrNameLst>
                                          <p:attrName>ppt_h</p:attrName>
                                        </p:attrNameLst>
                                      </p:cBhvr>
                                      <p:tavLst>
                                        <p:tav tm="0">
                                          <p:val>
                                            <p:strVal val="#ppt_h"/>
                                          </p:val>
                                        </p:tav>
                                        <p:tav tm="100000">
                                          <p:val>
                                            <p:strVal val="#ppt_h"/>
                                          </p:val>
                                        </p:tav>
                                      </p:tavLst>
                                    </p:anim>
                                    <p:animEffect transition="in" filter="fade">
                                      <p:cBhvr>
                                        <p:cTn id="368" dur="1000"/>
                                        <p:tgtEl>
                                          <p:spTgt spid="5"/>
                                        </p:tgtEl>
                                      </p:cBhvr>
                                    </p:animEffect>
                                  </p:childTnLst>
                                </p:cTn>
                              </p:par>
                              <p:par>
                                <p:cTn id="369" presetID="50" presetClass="entr" presetSubtype="0" decel="100000" fill="hold" grpId="7" nodeType="withEffect">
                                  <p:stCondLst>
                                    <p:cond delay="0"/>
                                  </p:stCondLst>
                                  <p:childTnLst>
                                    <p:set>
                                      <p:cBhvr>
                                        <p:cTn id="370" dur="1" fill="hold">
                                          <p:stCondLst>
                                            <p:cond delay="0"/>
                                          </p:stCondLst>
                                        </p:cTn>
                                        <p:tgtEl>
                                          <p:spTgt spid="1027"/>
                                        </p:tgtEl>
                                        <p:attrNameLst>
                                          <p:attrName>style.visibility</p:attrName>
                                        </p:attrNameLst>
                                      </p:cBhvr>
                                      <p:to>
                                        <p:strVal val="visible"/>
                                      </p:to>
                                    </p:set>
                                    <p:anim calcmode="lin" valueType="num">
                                      <p:cBhvr>
                                        <p:cTn id="371" dur="1000" fill="hold"/>
                                        <p:tgtEl>
                                          <p:spTgt spid="1027"/>
                                        </p:tgtEl>
                                        <p:attrNameLst>
                                          <p:attrName>ppt_w</p:attrName>
                                        </p:attrNameLst>
                                      </p:cBhvr>
                                      <p:tavLst>
                                        <p:tav tm="0">
                                          <p:val>
                                            <p:strVal val="#ppt_w+.3"/>
                                          </p:val>
                                        </p:tav>
                                        <p:tav tm="100000">
                                          <p:val>
                                            <p:strVal val="#ppt_w"/>
                                          </p:val>
                                        </p:tav>
                                      </p:tavLst>
                                    </p:anim>
                                    <p:anim calcmode="lin" valueType="num">
                                      <p:cBhvr>
                                        <p:cTn id="372" dur="1000" fill="hold"/>
                                        <p:tgtEl>
                                          <p:spTgt spid="1027"/>
                                        </p:tgtEl>
                                        <p:attrNameLst>
                                          <p:attrName>ppt_h</p:attrName>
                                        </p:attrNameLst>
                                      </p:cBhvr>
                                      <p:tavLst>
                                        <p:tav tm="0">
                                          <p:val>
                                            <p:strVal val="#ppt_h"/>
                                          </p:val>
                                        </p:tav>
                                        <p:tav tm="100000">
                                          <p:val>
                                            <p:strVal val="#ppt_h"/>
                                          </p:val>
                                        </p:tav>
                                      </p:tavLst>
                                    </p:anim>
                                    <p:animEffect transition="in" filter="fade">
                                      <p:cBhvr>
                                        <p:cTn id="373" dur="1000"/>
                                        <p:tgtEl>
                                          <p:spTgt spid="1027"/>
                                        </p:tgtEl>
                                      </p:cBhvr>
                                    </p:animEffect>
                                  </p:childTnLst>
                                </p:cTn>
                              </p:par>
                              <p:par>
                                <p:cTn id="374" presetID="50" presetClass="entr" presetSubtype="0" decel="100000" fill="hold" nodeType="withEffect">
                                  <p:stCondLst>
                                    <p:cond delay="0"/>
                                  </p:stCondLst>
                                  <p:childTnLst>
                                    <p:set>
                                      <p:cBhvr>
                                        <p:cTn id="375" dur="1" fill="hold">
                                          <p:stCondLst>
                                            <p:cond delay="0"/>
                                          </p:stCondLst>
                                        </p:cTn>
                                        <p:tgtEl>
                                          <p:spTgt spid="7"/>
                                        </p:tgtEl>
                                        <p:attrNameLst>
                                          <p:attrName>style.visibility</p:attrName>
                                        </p:attrNameLst>
                                      </p:cBhvr>
                                      <p:to>
                                        <p:strVal val="visible"/>
                                      </p:to>
                                    </p:set>
                                    <p:anim calcmode="lin" valueType="num">
                                      <p:cBhvr>
                                        <p:cTn id="376" dur="1000" fill="hold"/>
                                        <p:tgtEl>
                                          <p:spTgt spid="7"/>
                                        </p:tgtEl>
                                        <p:attrNameLst>
                                          <p:attrName>ppt_w</p:attrName>
                                        </p:attrNameLst>
                                      </p:cBhvr>
                                      <p:tavLst>
                                        <p:tav tm="0">
                                          <p:val>
                                            <p:strVal val="#ppt_w+.3"/>
                                          </p:val>
                                        </p:tav>
                                        <p:tav tm="100000">
                                          <p:val>
                                            <p:strVal val="#ppt_w"/>
                                          </p:val>
                                        </p:tav>
                                      </p:tavLst>
                                    </p:anim>
                                    <p:anim calcmode="lin" valueType="num">
                                      <p:cBhvr>
                                        <p:cTn id="377" dur="1000" fill="hold"/>
                                        <p:tgtEl>
                                          <p:spTgt spid="7"/>
                                        </p:tgtEl>
                                        <p:attrNameLst>
                                          <p:attrName>ppt_h</p:attrName>
                                        </p:attrNameLst>
                                      </p:cBhvr>
                                      <p:tavLst>
                                        <p:tav tm="0">
                                          <p:val>
                                            <p:strVal val="#ppt_h"/>
                                          </p:val>
                                        </p:tav>
                                        <p:tav tm="100000">
                                          <p:val>
                                            <p:strVal val="#ppt_h"/>
                                          </p:val>
                                        </p:tav>
                                      </p:tavLst>
                                    </p:anim>
                                    <p:animEffect transition="in" filter="fade">
                                      <p:cBhvr>
                                        <p:cTn id="378" dur="1000"/>
                                        <p:tgtEl>
                                          <p:spTgt spid="7"/>
                                        </p:tgtEl>
                                      </p:cBhvr>
                                    </p:animEffect>
                                  </p:childTnLst>
                                </p:cTn>
                              </p:par>
                              <p:par>
                                <p:cTn id="379" presetID="50" presetClass="entr" presetSubtype="0" decel="100000" fill="hold" grpId="7" nodeType="withEffect">
                                  <p:stCondLst>
                                    <p:cond delay="0"/>
                                  </p:stCondLst>
                                  <p:childTnLst>
                                    <p:set>
                                      <p:cBhvr>
                                        <p:cTn id="380" dur="1" fill="hold">
                                          <p:stCondLst>
                                            <p:cond delay="0"/>
                                          </p:stCondLst>
                                        </p:cTn>
                                        <p:tgtEl>
                                          <p:spTgt spid="8"/>
                                        </p:tgtEl>
                                        <p:attrNameLst>
                                          <p:attrName>style.visibility</p:attrName>
                                        </p:attrNameLst>
                                      </p:cBhvr>
                                      <p:to>
                                        <p:strVal val="visible"/>
                                      </p:to>
                                    </p:set>
                                    <p:anim calcmode="lin" valueType="num">
                                      <p:cBhvr>
                                        <p:cTn id="381" dur="1000" fill="hold"/>
                                        <p:tgtEl>
                                          <p:spTgt spid="8"/>
                                        </p:tgtEl>
                                        <p:attrNameLst>
                                          <p:attrName>ppt_w</p:attrName>
                                        </p:attrNameLst>
                                      </p:cBhvr>
                                      <p:tavLst>
                                        <p:tav tm="0">
                                          <p:val>
                                            <p:strVal val="#ppt_w+.3"/>
                                          </p:val>
                                        </p:tav>
                                        <p:tav tm="100000">
                                          <p:val>
                                            <p:strVal val="#ppt_w"/>
                                          </p:val>
                                        </p:tav>
                                      </p:tavLst>
                                    </p:anim>
                                    <p:anim calcmode="lin" valueType="num">
                                      <p:cBhvr>
                                        <p:cTn id="382" dur="1000" fill="hold"/>
                                        <p:tgtEl>
                                          <p:spTgt spid="8"/>
                                        </p:tgtEl>
                                        <p:attrNameLst>
                                          <p:attrName>ppt_h</p:attrName>
                                        </p:attrNameLst>
                                      </p:cBhvr>
                                      <p:tavLst>
                                        <p:tav tm="0">
                                          <p:val>
                                            <p:strVal val="#ppt_h"/>
                                          </p:val>
                                        </p:tav>
                                        <p:tav tm="100000">
                                          <p:val>
                                            <p:strVal val="#ppt_h"/>
                                          </p:val>
                                        </p:tav>
                                      </p:tavLst>
                                    </p:anim>
                                    <p:animEffect transition="in" filter="fade">
                                      <p:cBhvr>
                                        <p:cTn id="383"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P spid="2" grpId="3"/>
      <p:bldP spid="2" grpId="4"/>
      <p:bldP spid="2" grpId="5"/>
      <p:bldP spid="2" grpId="6"/>
      <p:bldP spid="2" grpId="7"/>
      <p:bldP spid="3" grpId="0" build="p"/>
      <p:bldP spid="3" grpId="1" build="p"/>
      <p:bldP spid="3" grpId="2" build="p"/>
      <p:bldP spid="3" grpId="3" build="p"/>
      <p:bldP spid="3" grpId="4" build="p"/>
      <p:bldP spid="3" grpId="5" build="p"/>
      <p:bldP spid="3" grpId="6" build="p"/>
      <p:bldP spid="3" grpId="7" build="p"/>
      <p:bldP spid="1026" grpId="0" animBg="1"/>
      <p:bldP spid="1026" grpId="1" animBg="1"/>
      <p:bldP spid="1026" grpId="2" animBg="1"/>
      <p:bldP spid="1026" grpId="3" animBg="1"/>
      <p:bldP spid="1026" grpId="4" animBg="1"/>
      <p:bldP spid="1026" grpId="5" animBg="1"/>
      <p:bldP spid="1026" grpId="6" animBg="1"/>
      <p:bldP spid="1026" grpId="7" animBg="1"/>
      <p:bldP spid="1027" grpId="0" animBg="1"/>
      <p:bldP spid="1027" grpId="1" animBg="1"/>
      <p:bldP spid="1027" grpId="2" animBg="1"/>
      <p:bldP spid="1027" grpId="3" animBg="1"/>
      <p:bldP spid="1027" grpId="4" animBg="1"/>
      <p:bldP spid="1027" grpId="5" animBg="1"/>
      <p:bldP spid="1027" grpId="6" animBg="1"/>
      <p:bldP spid="1027" grpId="7" animBg="1"/>
      <p:bldP spid="8" grpId="0"/>
      <p:bldP spid="8" grpId="1"/>
      <p:bldP spid="8" grpId="2"/>
      <p:bldP spid="8" grpId="3"/>
      <p:bldP spid="8" grpId="4"/>
      <p:bldP spid="8" grpId="5"/>
      <p:bldP spid="8" grpId="6"/>
      <p:bldP spid="8" grpId="7"/>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i="1" dirty="0" smtClean="0">
                <a:effectLst>
                  <a:outerShdw blurRad="38100" dist="38100" dir="2700000" algn="tl">
                    <a:srgbClr val="000000">
                      <a:alpha val="43137"/>
                    </a:srgbClr>
                  </a:outerShdw>
                </a:effectLst>
              </a:rPr>
              <a:t>If no Reason to Reject</a:t>
            </a:r>
            <a:endParaRPr lang="en-US"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85000" lnSpcReduction="20000"/>
          </a:bodyPr>
          <a:lstStyle/>
          <a:p>
            <a:r>
              <a:rPr lang="en-US" dirty="0" smtClean="0"/>
              <a:t>Court shall fix a day for receiving evidence and for hearing.</a:t>
            </a:r>
          </a:p>
          <a:p>
            <a:r>
              <a:rPr lang="en-US" dirty="0" smtClean="0"/>
              <a:t>For this purpose at least ten day's clear notice to the opposite party and the Government pleader.</a:t>
            </a:r>
          </a:p>
          <a:p>
            <a:r>
              <a:rPr lang="en-US" dirty="0" smtClean="0"/>
              <a:t>Court shall examine the witnesses on matters specified in clause (b), clause (c) and clause (e) of rule 5 and of the applicant or his agent on any matter in rule 5. </a:t>
            </a:r>
          </a:p>
          <a:p>
            <a:r>
              <a:rPr lang="en-US" dirty="0" smtClean="0"/>
              <a:t>After hearing and examination the court either allow or refuse to allow the applicant to sue as an indigent person.</a:t>
            </a:r>
            <a:br>
              <a:rPr lang="en-US" dirty="0" smtClean="0"/>
            </a:b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20762"/>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i="1" dirty="0" smtClean="0">
                <a:effectLst>
                  <a:outerShdw blurRad="38100" dist="38100" dir="2700000" algn="tl">
                    <a:srgbClr val="000000">
                      <a:alpha val="43137"/>
                    </a:srgbClr>
                  </a:outerShdw>
                </a:effectLst>
              </a:rPr>
              <a:t>On Admission of Application</a:t>
            </a:r>
            <a:endParaRPr lang="en-US"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447800"/>
            <a:ext cx="8229600" cy="4876800"/>
          </a:xfrm>
        </p:spPr>
        <p:style>
          <a:lnRef idx="2">
            <a:schemeClr val="dk1"/>
          </a:lnRef>
          <a:fillRef idx="1">
            <a:schemeClr val="lt1"/>
          </a:fillRef>
          <a:effectRef idx="0">
            <a:schemeClr val="dk1"/>
          </a:effectRef>
          <a:fontRef idx="minor">
            <a:schemeClr val="dk1"/>
          </a:fontRef>
        </p:style>
        <p:txBody>
          <a:bodyPr>
            <a:noAutofit/>
          </a:bodyPr>
          <a:lstStyle/>
          <a:p>
            <a:r>
              <a:rPr lang="en-US" sz="2000" dirty="0" smtClean="0"/>
              <a:t>Application shall be numbered and registered, and shall be deemed the plaint in the suit.</a:t>
            </a:r>
          </a:p>
          <a:p>
            <a:r>
              <a:rPr lang="en-US" sz="2000" dirty="0" smtClean="0"/>
              <a:t>And, all proceeding of suit shall apply except court-fee or fees payable for service of process in respect of any petition, appointment of a pleader or other proceeding connected with the suit.</a:t>
            </a:r>
          </a:p>
          <a:p>
            <a:r>
              <a:rPr lang="en-US" sz="2000" dirty="0" smtClean="0"/>
              <a:t>Where a person, who is permitted to sue as an indigent person, is not represented by a pleader, the Court may, if the circumstances of the case so require, assign a pleader to him. R.9A</a:t>
            </a:r>
          </a:p>
          <a:p>
            <a:r>
              <a:rPr lang="en-US" sz="2000" dirty="0" smtClean="0"/>
              <a:t>Central or State Government may make such supplementary provisions as it thinks fit for providing free legal services to those who have been permitted to sue as indigent persons. R.18</a:t>
            </a:r>
          </a:p>
          <a:p>
            <a:r>
              <a:rPr lang="en-US" sz="2000" dirty="0" smtClean="0"/>
              <a:t>Any defendant, who desire to plead a set-off or counter-claim, may be allowed to set up such claim as an indigent person. R.17</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i="1" dirty="0" smtClean="0">
                <a:effectLst>
                  <a:outerShdw blurRad="38100" dist="38100" dir="2700000" algn="tl">
                    <a:srgbClr val="000000">
                      <a:alpha val="43137"/>
                    </a:srgbClr>
                  </a:outerShdw>
                </a:effectLst>
              </a:rPr>
              <a:t>Realization of court-fees</a:t>
            </a:r>
            <a:endParaRPr lang="en-US"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85000" lnSpcReduction="20000"/>
          </a:bodyPr>
          <a:lstStyle/>
          <a:p>
            <a:r>
              <a:rPr lang="en-US" dirty="0" smtClean="0"/>
              <a:t>Where the indigent person succeeds in a suit the State Government can recover court-fees from the party as per the direction in the decree and it will be the first charge on the subject matter of the suit.</a:t>
            </a:r>
          </a:p>
          <a:p>
            <a:r>
              <a:rPr lang="en-US" dirty="0" smtClean="0"/>
              <a:t>Where an indigent person fail in the suit the court-fees shall be paid by him.</a:t>
            </a:r>
          </a:p>
          <a:p>
            <a:r>
              <a:rPr lang="en-US" dirty="0" smtClean="0"/>
              <a:t>Where the suit abates on account of the death of a plaintiff, such court fees would be recovered from the estate of the deceased plaintiff.</a:t>
            </a:r>
          </a:p>
          <a:p>
            <a:r>
              <a:rPr lang="en-US" dirty="0" smtClean="0"/>
              <a:t>In all the above cases the State Government deemed a party and such Government may apply for payment of court-fees. R.12-13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i="1" dirty="0" smtClean="0">
                <a:effectLst>
                  <a:outerShdw blurRad="38100" dist="38100" dir="2700000" algn="tl">
                    <a:srgbClr val="000000">
                      <a:alpha val="43137"/>
                    </a:srgbClr>
                  </a:outerShdw>
                </a:effectLst>
              </a:rPr>
              <a:t>Revocation of Permission</a:t>
            </a:r>
            <a:br>
              <a:rPr lang="en-US" i="1" dirty="0" smtClean="0">
                <a:effectLst>
                  <a:outerShdw blurRad="38100" dist="38100" dir="2700000" algn="tl">
                    <a:srgbClr val="000000">
                      <a:alpha val="43137"/>
                    </a:srgbClr>
                  </a:outerShdw>
                </a:effectLst>
              </a:rPr>
            </a:br>
            <a:r>
              <a:rPr lang="en-US" i="1" dirty="0" smtClean="0">
                <a:effectLst>
                  <a:outerShdw blurRad="38100" dist="38100" dir="2700000" algn="tl">
                    <a:srgbClr val="000000">
                      <a:alpha val="43137"/>
                    </a:srgbClr>
                  </a:outerShdw>
                </a:effectLst>
              </a:rPr>
              <a:t>Rule 9</a:t>
            </a:r>
            <a:endParaRPr lang="en-US"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1"/>
            <a:ext cx="8229600" cy="4191000"/>
          </a:xfrm>
        </p:spPr>
        <p:style>
          <a:lnRef idx="2">
            <a:schemeClr val="dk1"/>
          </a:lnRef>
          <a:fillRef idx="1">
            <a:schemeClr val="lt1"/>
          </a:fillRef>
          <a:effectRef idx="0">
            <a:schemeClr val="dk1"/>
          </a:effectRef>
          <a:fontRef idx="minor">
            <a:schemeClr val="dk1"/>
          </a:fontRef>
        </p:style>
        <p:txBody>
          <a:bodyPr>
            <a:normAutofit fontScale="77500" lnSpcReduction="20000"/>
          </a:bodyPr>
          <a:lstStyle/>
          <a:p>
            <a:pPr>
              <a:buNone/>
            </a:pPr>
            <a:r>
              <a:rPr lang="en-US" dirty="0" smtClean="0"/>
              <a:t>The Court may revoke his permission, on the application of the defendant, or of the Government pleader-</a:t>
            </a:r>
          </a:p>
          <a:p>
            <a:pPr marL="514350" indent="-514350">
              <a:buAutoNum type="alphaLcParenBoth"/>
            </a:pPr>
            <a:r>
              <a:rPr lang="en-US" dirty="0" smtClean="0"/>
              <a:t>if he is guilty of vexatious or improper conduct in the course of the suit;</a:t>
            </a:r>
          </a:p>
          <a:p>
            <a:pPr marL="514350" indent="-514350">
              <a:buAutoNum type="alphaLcParenBoth"/>
            </a:pPr>
            <a:r>
              <a:rPr lang="en-US" dirty="0" smtClean="0"/>
              <a:t>if it appears that his means are such that he ought not to continue to sue as an indigent person; or</a:t>
            </a:r>
          </a:p>
          <a:p>
            <a:pPr marL="514350" indent="-514350">
              <a:buAutoNum type="alphaLcParenBoth"/>
            </a:pPr>
            <a:r>
              <a:rPr lang="en-US" dirty="0" smtClean="0"/>
              <a:t>if he has entered into any agreement with reference to the subject-matter of the suit under which any other person has obtained an interested in such subject-matter.</a:t>
            </a:r>
          </a:p>
          <a:p>
            <a:pPr marL="914400" lvl="1" indent="-514350">
              <a:buFont typeface="Wingdings" pitchFamily="2" charset="2"/>
              <a:buChar char="q"/>
            </a:pPr>
            <a:r>
              <a:rPr lang="en-US" dirty="0" smtClean="0">
                <a:latin typeface="Aharoni" pitchFamily="2" charset="-79"/>
                <a:cs typeface="Aharoni" pitchFamily="2" charset="-79"/>
              </a:rPr>
              <a:t>For this purpose seven day written notice to plaintiff is necessary.</a:t>
            </a:r>
            <a:endParaRPr lang="en-US" dirty="0">
              <a:latin typeface="Aharoni" pitchFamily="2" charset="-79"/>
              <a:cs typeface="Aharoni" pitchFamily="2" charset="-79"/>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i="1" dirty="0" smtClean="0">
                <a:effectLst>
                  <a:outerShdw blurRad="38100" dist="38100" dir="2700000" algn="tl">
                    <a:srgbClr val="000000">
                      <a:alpha val="43137"/>
                    </a:srgbClr>
                  </a:outerShdw>
                </a:effectLst>
              </a:rPr>
              <a:t>Effect of rejection </a:t>
            </a:r>
            <a:r>
              <a:rPr lang="en-US" i="1" dirty="0" smtClean="0">
                <a:effectLst>
                  <a:outerShdw blurRad="38100" dist="38100" dir="2700000" algn="tl">
                    <a:srgbClr val="000000">
                      <a:alpha val="43137"/>
                    </a:srgbClr>
                  </a:outerShdw>
                </a:effectLst>
              </a:rPr>
              <a:t>of application to sue as indigent person</a:t>
            </a:r>
            <a:endParaRPr lang="en-US"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752600"/>
            <a:ext cx="8229600" cy="4876800"/>
          </a:xfrm>
        </p:spPr>
        <p:style>
          <a:lnRef idx="2">
            <a:schemeClr val="dk1"/>
          </a:lnRef>
          <a:fillRef idx="1">
            <a:schemeClr val="lt1"/>
          </a:fillRef>
          <a:effectRef idx="0">
            <a:schemeClr val="dk1"/>
          </a:effectRef>
          <a:fontRef idx="minor">
            <a:schemeClr val="dk1"/>
          </a:fontRef>
        </p:style>
        <p:txBody>
          <a:bodyPr>
            <a:noAutofit/>
          </a:bodyPr>
          <a:lstStyle/>
          <a:p>
            <a:pPr algn="ctr">
              <a:buFont typeface="Wingdings" pitchFamily="2" charset="2"/>
              <a:buChar char="q"/>
            </a:pPr>
            <a:r>
              <a:rPr lang="en-US" sz="2400" dirty="0" smtClean="0"/>
              <a:t>Such rejection shall </a:t>
            </a:r>
            <a:r>
              <a:rPr lang="en-US" sz="2400" dirty="0" smtClean="0"/>
              <a:t>be a bar to any </a:t>
            </a:r>
            <a:r>
              <a:rPr lang="en-US" sz="2400" dirty="0" smtClean="0"/>
              <a:t>subsequent application </a:t>
            </a:r>
            <a:r>
              <a:rPr lang="en-US" sz="2400" dirty="0" smtClean="0"/>
              <a:t>of the like nature by him in respect of the same right to </a:t>
            </a:r>
            <a:r>
              <a:rPr lang="en-US" sz="2400" dirty="0" smtClean="0"/>
              <a:t>sue.</a:t>
            </a:r>
          </a:p>
          <a:p>
            <a:pPr algn="ctr">
              <a:buNone/>
            </a:pPr>
            <a:r>
              <a:rPr lang="en-US" sz="2400" dirty="0" smtClean="0"/>
              <a:t>But </a:t>
            </a:r>
          </a:p>
          <a:p>
            <a:pPr algn="ctr">
              <a:buNone/>
            </a:pPr>
            <a:r>
              <a:rPr lang="en-US" sz="2400" dirty="0" smtClean="0"/>
              <a:t>The </a:t>
            </a:r>
            <a:r>
              <a:rPr lang="en-US" sz="2400" dirty="0" smtClean="0"/>
              <a:t>applicant shall be at liberty to institute a suit in the ordinary </a:t>
            </a:r>
            <a:r>
              <a:rPr lang="en-US" sz="2400" dirty="0" smtClean="0"/>
              <a:t>manner.</a:t>
            </a:r>
          </a:p>
          <a:p>
            <a:pPr algn="ctr">
              <a:buNone/>
            </a:pPr>
            <a:r>
              <a:rPr lang="en-US" sz="2400" dirty="0" smtClean="0"/>
              <a:t>Provided</a:t>
            </a:r>
          </a:p>
          <a:p>
            <a:pPr algn="ctr">
              <a:buNone/>
            </a:pPr>
            <a:r>
              <a:rPr lang="en-US" sz="2400" dirty="0" smtClean="0"/>
              <a:t>He shall pay the </a:t>
            </a:r>
            <a:r>
              <a:rPr lang="en-US" sz="2400" dirty="0" smtClean="0"/>
              <a:t>costs </a:t>
            </a:r>
            <a:r>
              <a:rPr lang="en-US" sz="2400" dirty="0" smtClean="0"/>
              <a:t>incurred by the State Government and by the opposite party in opposing his application for leave to sue as an indigent </a:t>
            </a:r>
            <a:r>
              <a:rPr lang="en-US" sz="2400" dirty="0" smtClean="0"/>
              <a:t>person.</a:t>
            </a:r>
          </a:p>
          <a:p>
            <a:pPr algn="ctr">
              <a:buNone/>
            </a:pPr>
            <a:r>
              <a:rPr lang="en-US" sz="2400" dirty="0" smtClean="0"/>
              <a:t>The court may grant time to the applicant to pay the court fees.</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US" i="1" dirty="0" smtClean="0">
                <a:latin typeface="Aharoni" pitchFamily="2" charset="-79"/>
                <a:cs typeface="Aharoni" pitchFamily="2" charset="-79"/>
              </a:rPr>
              <a:t>Suits in particular Case</a:t>
            </a:r>
            <a:endParaRPr lang="en-US" i="1" dirty="0">
              <a:latin typeface="Aharoni" pitchFamily="2" charset="-79"/>
              <a:cs typeface="Aharoni" pitchFamily="2" charset="-79"/>
            </a:endParaRPr>
          </a:p>
        </p:txBody>
      </p:sp>
      <p:sp>
        <p:nvSpPr>
          <p:cNvPr id="3" name="Content Placeholder 2"/>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lstStyle/>
          <a:p>
            <a:pPr>
              <a:buNone/>
            </a:pPr>
            <a:r>
              <a:rPr lang="en-US" dirty="0" smtClean="0"/>
              <a:t>Under CPC a suit-</a:t>
            </a:r>
          </a:p>
          <a:p>
            <a:pPr>
              <a:buFont typeface="Wingdings" pitchFamily="2" charset="2"/>
              <a:buChar char="q"/>
            </a:pPr>
            <a:r>
              <a:rPr lang="en-US" dirty="0" smtClean="0"/>
              <a:t>By or against government[S.79-82+O.27], </a:t>
            </a:r>
          </a:p>
          <a:p>
            <a:pPr>
              <a:buFont typeface="Wingdings" pitchFamily="2" charset="2"/>
              <a:buChar char="q"/>
            </a:pPr>
            <a:r>
              <a:rPr lang="en-US" dirty="0" smtClean="0"/>
              <a:t>By or against firm[O.30],</a:t>
            </a:r>
          </a:p>
          <a:p>
            <a:pPr>
              <a:buFont typeface="Wingdings" pitchFamily="2" charset="2"/>
              <a:buChar char="q"/>
            </a:pPr>
            <a:r>
              <a:rPr lang="en-US" dirty="0" smtClean="0"/>
              <a:t>Suit in forma </a:t>
            </a:r>
            <a:r>
              <a:rPr lang="en-US" dirty="0" err="1" smtClean="0"/>
              <a:t>pauperis</a:t>
            </a:r>
            <a:r>
              <a:rPr lang="en-US" dirty="0" smtClean="0"/>
              <a:t> or suit by indigent person [O.33+44], </a:t>
            </a:r>
          </a:p>
          <a:p>
            <a:pPr>
              <a:buFont typeface="Wingdings" pitchFamily="2" charset="2"/>
              <a:buChar char="q"/>
            </a:pPr>
            <a:r>
              <a:rPr lang="en-US" dirty="0" smtClean="0"/>
              <a:t>Inter pleader suit[S.88+O.35]</a:t>
            </a:r>
            <a:br>
              <a:rPr lang="en-US" dirty="0" smtClean="0"/>
            </a:br>
            <a:r>
              <a:rPr lang="en-US" dirty="0" smtClean="0"/>
              <a:t/>
            </a:r>
            <a:br>
              <a:rPr lang="en-US" dirty="0" smtClean="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722812" y="381000"/>
            <a:ext cx="4040188" cy="9906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dirty="0" smtClean="0"/>
              <a:t>      </a:t>
            </a:r>
            <a:r>
              <a:rPr lang="en-US" sz="2800" i="1" dirty="0" smtClean="0">
                <a:latin typeface="Aharoni" pitchFamily="2" charset="-79"/>
                <a:cs typeface="Aharoni" pitchFamily="2" charset="-79"/>
              </a:rPr>
              <a:t>Suits in particular Case Or Special Suits</a:t>
            </a:r>
          </a:p>
        </p:txBody>
      </p:sp>
      <p:sp>
        <p:nvSpPr>
          <p:cNvPr id="4" name="Content Placeholder 3"/>
          <p:cNvSpPr>
            <a:spLocks noGrp="1"/>
          </p:cNvSpPr>
          <p:nvPr>
            <p:ph sz="half" idx="2"/>
          </p:nvPr>
        </p:nvSpPr>
        <p:spPr/>
        <p:style>
          <a:lnRef idx="2">
            <a:schemeClr val="accent1"/>
          </a:lnRef>
          <a:fillRef idx="1">
            <a:schemeClr val="lt1"/>
          </a:fillRef>
          <a:effectRef idx="0">
            <a:schemeClr val="accent1"/>
          </a:effectRef>
          <a:fontRef idx="minor">
            <a:schemeClr val="dk1"/>
          </a:fontRef>
        </p:style>
        <p:txBody>
          <a:bodyPr/>
          <a:lstStyle/>
          <a:p>
            <a:r>
              <a:rPr lang="en-US" dirty="0" smtClean="0"/>
              <a:t>Every suit shall be instituted by the presentation of a plaint.</a:t>
            </a:r>
          </a:p>
          <a:p>
            <a:r>
              <a:rPr lang="en-US" dirty="0" smtClean="0"/>
              <a:t>Generally natural person</a:t>
            </a:r>
          </a:p>
          <a:p>
            <a:r>
              <a:rPr lang="en-US" dirty="0" smtClean="0"/>
              <a:t>Plaintiff must be major </a:t>
            </a:r>
          </a:p>
          <a:p>
            <a:r>
              <a:rPr lang="en-US" dirty="0" smtClean="0"/>
              <a:t>Generally dispute between plaintiff and defendant </a:t>
            </a:r>
            <a:endParaRPr lang="en-US" dirty="0"/>
          </a:p>
        </p:txBody>
      </p:sp>
      <p:sp>
        <p:nvSpPr>
          <p:cNvPr id="5" name="Text Placeholder 4"/>
          <p:cNvSpPr>
            <a:spLocks noGrp="1"/>
          </p:cNvSpPr>
          <p:nvPr>
            <p:ph type="body" sz="quarter" idx="3"/>
          </p:nvPr>
        </p:nvSpPr>
        <p:spPr>
          <a:xfrm>
            <a:off x="377825" y="457200"/>
            <a:ext cx="4041775" cy="639762"/>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t>           </a:t>
            </a:r>
            <a:r>
              <a:rPr lang="en-US" sz="2800" dirty="0" smtClean="0"/>
              <a:t>  </a:t>
            </a:r>
            <a:r>
              <a:rPr lang="en-US" sz="2800" i="1" dirty="0" smtClean="0">
                <a:latin typeface="Aharoni" pitchFamily="2" charset="-79"/>
                <a:cs typeface="Aharoni" pitchFamily="2" charset="-79"/>
              </a:rPr>
              <a:t>Suit in General</a:t>
            </a:r>
            <a:r>
              <a:rPr lang="en-US" i="1" dirty="0" smtClean="0">
                <a:latin typeface="Aharoni" pitchFamily="2" charset="-79"/>
                <a:cs typeface="Aharoni" pitchFamily="2" charset="-79"/>
              </a:rPr>
              <a:t> </a:t>
            </a:r>
            <a:endParaRPr lang="en-US" i="1" dirty="0">
              <a:latin typeface="Aharoni" pitchFamily="2" charset="-79"/>
              <a:cs typeface="Aharoni" pitchFamily="2" charset="-79"/>
            </a:endParaRPr>
          </a:p>
        </p:txBody>
      </p:sp>
      <p:sp>
        <p:nvSpPr>
          <p:cNvPr id="6" name="Content Placeholder 5"/>
          <p:cNvSpPr>
            <a:spLocks noGrp="1"/>
          </p:cNvSpPr>
          <p:nvPr>
            <p:ph sz="quarter" idx="4"/>
          </p:nvPr>
        </p:nvSpPr>
        <p:spPr/>
        <p:style>
          <a:lnRef idx="2">
            <a:schemeClr val="accent1"/>
          </a:lnRef>
          <a:fillRef idx="1">
            <a:schemeClr val="lt1"/>
          </a:fillRef>
          <a:effectRef idx="0">
            <a:schemeClr val="accent1"/>
          </a:effectRef>
          <a:fontRef idx="minor">
            <a:schemeClr val="dk1"/>
          </a:fontRef>
        </p:style>
        <p:txBody>
          <a:bodyPr>
            <a:normAutofit lnSpcReduction="10000"/>
          </a:bodyPr>
          <a:lstStyle/>
          <a:p>
            <a:r>
              <a:rPr lang="en-US" dirty="0" smtClean="0"/>
              <a:t>In Special suit  there may be application, notice or agreement</a:t>
            </a:r>
          </a:p>
          <a:p>
            <a:r>
              <a:rPr lang="en-US" dirty="0" smtClean="0"/>
              <a:t>Natural person or artificial person</a:t>
            </a:r>
          </a:p>
          <a:p>
            <a:r>
              <a:rPr lang="en-US" dirty="0" smtClean="0"/>
              <a:t>Minor may institute a suit in his name through guardian or next friend</a:t>
            </a:r>
          </a:p>
          <a:p>
            <a:r>
              <a:rPr lang="en-US" dirty="0" smtClean="0"/>
              <a:t>Real dispute may between defendants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i="1" dirty="0" smtClean="0">
                <a:effectLst>
                  <a:outerShdw blurRad="38100" dist="38100" dir="2700000" algn="tl">
                    <a:srgbClr val="000000">
                      <a:alpha val="43137"/>
                    </a:srgbClr>
                  </a:outerShdw>
                </a:effectLst>
              </a:rPr>
              <a:t>Suit in forma </a:t>
            </a:r>
            <a:r>
              <a:rPr lang="en-US" i="1" dirty="0" err="1" smtClean="0">
                <a:effectLst>
                  <a:outerShdw blurRad="38100" dist="38100" dir="2700000" algn="tl">
                    <a:srgbClr val="000000">
                      <a:alpha val="43137"/>
                    </a:srgbClr>
                  </a:outerShdw>
                </a:effectLst>
              </a:rPr>
              <a:t>pauperis</a:t>
            </a:r>
            <a:r>
              <a:rPr lang="en-US" i="1" dirty="0" smtClean="0">
                <a:effectLst>
                  <a:outerShdw blurRad="38100" dist="38100" dir="2700000" algn="tl">
                    <a:srgbClr val="000000">
                      <a:alpha val="43137"/>
                    </a:srgbClr>
                  </a:outerShdw>
                </a:effectLst>
              </a:rPr>
              <a:t> or suit by indigent person [O.33+44], </a:t>
            </a:r>
            <a:endParaRPr lang="en-US"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r>
              <a:rPr lang="en-US" dirty="0" smtClean="0"/>
              <a:t>Suit by paupers- Suit by a Person who received public charity. </a:t>
            </a:r>
          </a:p>
          <a:p>
            <a:r>
              <a:rPr lang="en-US" dirty="0" smtClean="0"/>
              <a:t>Suit by indigent- Suit by a poor person without fee.</a:t>
            </a:r>
          </a:p>
          <a:p>
            <a:pPr algn="ctr">
              <a:buFont typeface="Wingdings" pitchFamily="2" charset="2"/>
              <a:buChar char="q"/>
            </a:pPr>
            <a:r>
              <a:rPr lang="en-US" dirty="0" smtClean="0"/>
              <a:t>	The word indigent had been substituted for </a:t>
            </a:r>
            <a:r>
              <a:rPr lang="en-US" i="1" dirty="0" smtClean="0"/>
              <a:t>pauper </a:t>
            </a:r>
            <a:r>
              <a:rPr lang="en-US" dirty="0" smtClean="0"/>
              <a:t>in 1976. According to Law Commission </a:t>
            </a:r>
            <a:r>
              <a:rPr lang="en-US" i="1" dirty="0" smtClean="0"/>
              <a:t>pauper </a:t>
            </a:r>
            <a:r>
              <a:rPr lang="en-US" dirty="0" smtClean="0"/>
              <a:t>word is not in harmony with modern attitude.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i="1" dirty="0" smtClean="0">
                <a:effectLst>
                  <a:outerShdw blurRad="38100" dist="38100" dir="2700000" algn="tl">
                    <a:srgbClr val="000000">
                      <a:alpha val="43137"/>
                    </a:srgbClr>
                  </a:outerShdw>
                </a:effectLst>
              </a:rPr>
              <a:t>Who is an indigent person?</a:t>
            </a:r>
            <a:endParaRPr lang="en-US"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77500" lnSpcReduction="20000"/>
          </a:bodyPr>
          <a:lstStyle/>
          <a:p>
            <a:r>
              <a:rPr lang="en-US" dirty="0" smtClean="0"/>
              <a:t>A person is an indigent person,—</a:t>
            </a:r>
          </a:p>
          <a:p>
            <a:pPr lvl="2">
              <a:buFont typeface="Wingdings" pitchFamily="2" charset="2"/>
              <a:buChar char="q"/>
            </a:pPr>
            <a:r>
              <a:rPr lang="en-US" dirty="0" smtClean="0"/>
              <a:t>If he is not possessed of sufficient means to enable him to pay the fee prescribed by law for the plaint in such suit, or</a:t>
            </a:r>
          </a:p>
          <a:p>
            <a:pPr lvl="2">
              <a:buFont typeface="Wingdings" pitchFamily="2" charset="2"/>
              <a:buChar char="q"/>
            </a:pPr>
            <a:r>
              <a:rPr lang="en-US" dirty="0" smtClean="0"/>
              <a:t>where no such fee is prescribed, if he is not entitled to property worth one thousand rupees.</a:t>
            </a:r>
          </a:p>
          <a:p>
            <a:r>
              <a:rPr lang="en-US" dirty="0" smtClean="0"/>
              <a:t>In both cases the property exempt from attachment in execution of a decree, and the subject-matter of the suit should be excluded.</a:t>
            </a:r>
          </a:p>
          <a:p>
            <a:r>
              <a:rPr lang="en-US" dirty="0" smtClean="0"/>
              <a:t>Property acquired during the suit shall be taken into account.</a:t>
            </a:r>
          </a:p>
          <a:p>
            <a:r>
              <a:rPr lang="en-US" dirty="0" smtClean="0"/>
              <a:t>Where the plaintiff sues in a representative capacity, the question whether he is an indigent person shall be determined with reference to the means possessed by him in such capacity.</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i="1" dirty="0" smtClean="0">
                <a:effectLst>
                  <a:outerShdw blurRad="38100" dist="38100" dir="2700000" algn="tl">
                    <a:srgbClr val="000000">
                      <a:alpha val="43137"/>
                    </a:srgbClr>
                  </a:outerShdw>
                </a:effectLst>
              </a:rPr>
              <a:t>Content of application</a:t>
            </a:r>
            <a:endParaRPr lang="en-US"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92500" lnSpcReduction="10000"/>
          </a:bodyPr>
          <a:lstStyle/>
          <a:p>
            <a:pPr>
              <a:buNone/>
            </a:pPr>
            <a:r>
              <a:rPr lang="en-US" dirty="0" smtClean="0"/>
              <a:t>Every application for permission to sue as an indigent person shall contain- Rule 2</a:t>
            </a:r>
          </a:p>
          <a:p>
            <a:pPr lvl="1">
              <a:buFont typeface="Wingdings" pitchFamily="2" charset="2"/>
              <a:buChar char="q"/>
            </a:pPr>
            <a:r>
              <a:rPr lang="en-US" dirty="0" smtClean="0"/>
              <a:t>the particulars required in regard to plaints in suits: </a:t>
            </a:r>
          </a:p>
          <a:p>
            <a:pPr lvl="1">
              <a:buFont typeface="Wingdings" pitchFamily="2" charset="2"/>
              <a:buChar char="q"/>
            </a:pPr>
            <a:r>
              <a:rPr lang="en-US" dirty="0" smtClean="0"/>
              <a:t>a schedule of any movable or immovable property belonging to the applicant, with the estimated value thereof, shall be annexed thereto; and</a:t>
            </a:r>
          </a:p>
          <a:p>
            <a:pPr lvl="1">
              <a:buFont typeface="Wingdings" pitchFamily="2" charset="2"/>
              <a:buChar char="q"/>
            </a:pPr>
            <a:r>
              <a:rPr lang="en-US" dirty="0" smtClean="0"/>
              <a:t>it shall be signed and verified in the manner prescribed for the signing and verification of pleadings.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i="1" dirty="0" smtClean="0">
                <a:effectLst>
                  <a:outerShdw blurRad="38100" dist="38100" dir="2700000" algn="tl">
                    <a:srgbClr val="000000">
                      <a:alpha val="43137"/>
                    </a:srgbClr>
                  </a:outerShdw>
                </a:effectLst>
              </a:rPr>
              <a:t>Presentation of Application Rule-3</a:t>
            </a:r>
            <a:endParaRPr lang="en-US"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85000" lnSpcReduction="20000"/>
          </a:bodyPr>
          <a:lstStyle/>
          <a:p>
            <a:r>
              <a:rPr lang="en-US" dirty="0" smtClean="0"/>
              <a:t>The application shall be presented to the Court by the applicant in person; or</a:t>
            </a:r>
          </a:p>
          <a:p>
            <a:r>
              <a:rPr lang="en-US" dirty="0" smtClean="0"/>
              <a:t>If he is exempted from appearing in Court, by an authorized agent who can answer all material questions relating to the application, and who may be examined in the same manner as the party represented by him might have been examined had such party attended in person.</a:t>
            </a:r>
          </a:p>
          <a:p>
            <a:pPr>
              <a:buFont typeface="Wingdings" pitchFamily="2" charset="2"/>
              <a:buChar char="q"/>
            </a:pPr>
            <a:r>
              <a:rPr lang="en-US" dirty="0" smtClean="0"/>
              <a:t>Provided that, where there are more plaintiffs than one, it shall be sufficient if the application is</a:t>
            </a:r>
            <a:br>
              <a:rPr lang="en-US" dirty="0" smtClean="0"/>
            </a:br>
            <a:r>
              <a:rPr lang="en-US" dirty="0" smtClean="0"/>
              <a:t>presented by one of the plaintiffs.</a:t>
            </a:r>
            <a:br>
              <a:rPr lang="en-US" dirty="0" smtClean="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i="1" dirty="0" smtClean="0">
                <a:effectLst>
                  <a:outerShdw blurRad="38100" dist="38100" dir="2700000" algn="tl">
                    <a:srgbClr val="000000">
                      <a:alpha val="43137"/>
                    </a:srgbClr>
                  </a:outerShdw>
                </a:effectLst>
              </a:rPr>
              <a:t>Procedure on receiving the Application</a:t>
            </a:r>
            <a:endParaRPr lang="en-US"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1"/>
            <a:ext cx="8229600" cy="1523999"/>
          </a:xfrm>
        </p:spPr>
        <p:style>
          <a:lnRef idx="2">
            <a:schemeClr val="dk1"/>
          </a:lnRef>
          <a:fillRef idx="1">
            <a:schemeClr val="lt1"/>
          </a:fillRef>
          <a:effectRef idx="0">
            <a:schemeClr val="dk1"/>
          </a:effectRef>
          <a:fontRef idx="minor">
            <a:schemeClr val="dk1"/>
          </a:fontRef>
        </p:style>
        <p:txBody>
          <a:bodyPr>
            <a:normAutofit fontScale="70000" lnSpcReduction="20000"/>
          </a:bodyPr>
          <a:lstStyle/>
          <a:p>
            <a:r>
              <a:rPr lang="en-US" dirty="0" smtClean="0"/>
              <a:t>Inquiry into the means of an indigent person in the first instance</a:t>
            </a:r>
          </a:p>
          <a:p>
            <a:r>
              <a:rPr lang="en-US" dirty="0" smtClean="0"/>
              <a:t>Examine the applicant, or his agent when the applicant is allowed to appear by agent, regarding the merits of the claim and the property of the applicant.</a:t>
            </a:r>
            <a:endParaRPr lang="en-US" dirty="0"/>
          </a:p>
        </p:txBody>
      </p:sp>
      <p:sp>
        <p:nvSpPr>
          <p:cNvPr id="4" name="Left Brace 3"/>
          <p:cNvSpPr/>
          <p:nvPr/>
        </p:nvSpPr>
        <p:spPr>
          <a:xfrm rot="5400000">
            <a:off x="3848100" y="1485900"/>
            <a:ext cx="685800" cy="3962400"/>
          </a:xfrm>
          <a:prstGeom prst="lef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sp>
        <p:nvSpPr>
          <p:cNvPr id="5" name="TextBox 4"/>
          <p:cNvSpPr txBox="1"/>
          <p:nvPr/>
        </p:nvSpPr>
        <p:spPr>
          <a:xfrm>
            <a:off x="914426" y="3810000"/>
            <a:ext cx="2590774" cy="369332"/>
          </a:xfrm>
          <a:prstGeom prst="rect">
            <a:avLst/>
          </a:prstGeom>
          <a:noFill/>
        </p:spPr>
        <p:txBody>
          <a:bodyPr wrap="none" rtlCol="0">
            <a:spAutoFit/>
          </a:bodyPr>
          <a:lstStyle/>
          <a:p>
            <a:r>
              <a:rPr lang="en-US" dirty="0" smtClean="0"/>
              <a:t>Rejection of application</a:t>
            </a:r>
            <a:endParaRPr lang="en-US" dirty="0"/>
          </a:p>
        </p:txBody>
      </p:sp>
      <p:sp>
        <p:nvSpPr>
          <p:cNvPr id="6" name="TextBox 5"/>
          <p:cNvSpPr txBox="1"/>
          <p:nvPr/>
        </p:nvSpPr>
        <p:spPr>
          <a:xfrm>
            <a:off x="5105400" y="3733800"/>
            <a:ext cx="2100255" cy="369332"/>
          </a:xfrm>
          <a:prstGeom prst="rect">
            <a:avLst/>
          </a:prstGeom>
          <a:noFill/>
        </p:spPr>
        <p:txBody>
          <a:bodyPr wrap="none" rtlCol="0">
            <a:spAutoFit/>
          </a:bodyPr>
          <a:lstStyle/>
          <a:p>
            <a:r>
              <a:rPr lang="en-US" dirty="0" smtClean="0"/>
              <a:t>No reason to reject</a:t>
            </a:r>
            <a:endParaRPr lang="en-US" dirty="0"/>
          </a:p>
        </p:txBody>
      </p:sp>
      <p:cxnSp>
        <p:nvCxnSpPr>
          <p:cNvPr id="8" name="Straight Arrow Connector 7"/>
          <p:cNvCxnSpPr>
            <a:stCxn id="6" idx="2"/>
          </p:cNvCxnSpPr>
          <p:nvPr/>
        </p:nvCxnSpPr>
        <p:spPr>
          <a:xfrm rot="16200000" flipH="1">
            <a:off x="5967530" y="4291130"/>
            <a:ext cx="392668" cy="1667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9" name="TextBox 8"/>
          <p:cNvSpPr txBox="1"/>
          <p:nvPr/>
        </p:nvSpPr>
        <p:spPr>
          <a:xfrm>
            <a:off x="4419600" y="4419600"/>
            <a:ext cx="3443571" cy="369332"/>
          </a:xfrm>
          <a:prstGeom prst="rect">
            <a:avLst/>
          </a:prstGeom>
          <a:noFill/>
        </p:spPr>
        <p:txBody>
          <a:bodyPr wrap="none" rtlCol="0">
            <a:spAutoFit/>
          </a:bodyPr>
          <a:lstStyle/>
          <a:p>
            <a:r>
              <a:rPr lang="en-US" dirty="0" smtClean="0"/>
              <a:t>Receiving evidence and hearing</a:t>
            </a:r>
            <a:endParaRPr lang="en-US" dirty="0"/>
          </a:p>
        </p:txBody>
      </p:sp>
      <p:sp>
        <p:nvSpPr>
          <p:cNvPr id="16" name="TextBox 15"/>
          <p:cNvSpPr txBox="1"/>
          <p:nvPr/>
        </p:nvSpPr>
        <p:spPr>
          <a:xfrm>
            <a:off x="3032970" y="5334000"/>
            <a:ext cx="2834430" cy="369332"/>
          </a:xfrm>
          <a:prstGeom prst="rect">
            <a:avLst/>
          </a:prstGeom>
          <a:noFill/>
        </p:spPr>
        <p:txBody>
          <a:bodyPr wrap="none" rtlCol="0">
            <a:spAutoFit/>
          </a:bodyPr>
          <a:lstStyle/>
          <a:p>
            <a:r>
              <a:rPr lang="en-US" dirty="0" smtClean="0"/>
              <a:t>Admission of Application</a:t>
            </a:r>
            <a:endParaRPr lang="en-US" dirty="0"/>
          </a:p>
        </p:txBody>
      </p:sp>
      <p:sp>
        <p:nvSpPr>
          <p:cNvPr id="17" name="TextBox 16"/>
          <p:cNvSpPr txBox="1"/>
          <p:nvPr/>
        </p:nvSpPr>
        <p:spPr>
          <a:xfrm>
            <a:off x="7010400" y="5257800"/>
            <a:ext cx="1832553" cy="646331"/>
          </a:xfrm>
          <a:prstGeom prst="rect">
            <a:avLst/>
          </a:prstGeom>
          <a:noFill/>
        </p:spPr>
        <p:txBody>
          <a:bodyPr wrap="none" rtlCol="0">
            <a:spAutoFit/>
          </a:bodyPr>
          <a:lstStyle/>
          <a:p>
            <a:r>
              <a:rPr lang="en-US" dirty="0" smtClean="0"/>
              <a:t>Refusal to allow</a:t>
            </a:r>
          </a:p>
          <a:p>
            <a:r>
              <a:rPr lang="en-US" dirty="0" smtClean="0"/>
              <a:t>       R.15-15A</a:t>
            </a:r>
            <a:endParaRPr lang="en-US" dirty="0"/>
          </a:p>
        </p:txBody>
      </p:sp>
      <p:sp>
        <p:nvSpPr>
          <p:cNvPr id="18" name="Right Brace 17"/>
          <p:cNvSpPr/>
          <p:nvPr/>
        </p:nvSpPr>
        <p:spPr>
          <a:xfrm rot="16200000">
            <a:off x="5886450" y="3333750"/>
            <a:ext cx="533400" cy="3467100"/>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sp>
        <p:nvSpPr>
          <p:cNvPr id="19" name="Right Brace 18"/>
          <p:cNvSpPr/>
          <p:nvPr/>
        </p:nvSpPr>
        <p:spPr>
          <a:xfrm rot="16200000">
            <a:off x="4114800" y="4572000"/>
            <a:ext cx="609600" cy="2743200"/>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sp>
        <p:nvSpPr>
          <p:cNvPr id="20" name="TextBox 19"/>
          <p:cNvSpPr txBox="1"/>
          <p:nvPr/>
        </p:nvSpPr>
        <p:spPr>
          <a:xfrm>
            <a:off x="1676400" y="6172200"/>
            <a:ext cx="2773516" cy="646331"/>
          </a:xfrm>
          <a:prstGeom prst="rect">
            <a:avLst/>
          </a:prstGeom>
          <a:noFill/>
        </p:spPr>
        <p:txBody>
          <a:bodyPr wrap="none" rtlCol="0">
            <a:spAutoFit/>
          </a:bodyPr>
          <a:lstStyle/>
          <a:p>
            <a:r>
              <a:rPr lang="en-US" dirty="0" smtClean="0"/>
              <a:t>Indigent person succeeds</a:t>
            </a:r>
          </a:p>
          <a:p>
            <a:r>
              <a:rPr lang="en-US" dirty="0" smtClean="0"/>
              <a:t>                  R.10</a:t>
            </a:r>
            <a:endParaRPr lang="en-US" dirty="0"/>
          </a:p>
        </p:txBody>
      </p:sp>
      <p:sp>
        <p:nvSpPr>
          <p:cNvPr id="21" name="TextBox 20"/>
          <p:cNvSpPr txBox="1"/>
          <p:nvPr/>
        </p:nvSpPr>
        <p:spPr>
          <a:xfrm>
            <a:off x="4638379" y="6172200"/>
            <a:ext cx="2295821" cy="646331"/>
          </a:xfrm>
          <a:prstGeom prst="rect">
            <a:avLst/>
          </a:prstGeom>
          <a:noFill/>
        </p:spPr>
        <p:txBody>
          <a:bodyPr wrap="none" rtlCol="0">
            <a:spAutoFit/>
          </a:bodyPr>
          <a:lstStyle/>
          <a:p>
            <a:r>
              <a:rPr lang="en-US" dirty="0" smtClean="0"/>
              <a:t>Indigent person fails</a:t>
            </a:r>
          </a:p>
          <a:p>
            <a:r>
              <a:rPr lang="en-US" dirty="0" smtClean="0"/>
              <a:t>               R.11</a:t>
            </a:r>
            <a:endParaRPr lang="en-US" dirty="0"/>
          </a:p>
        </p:txBody>
      </p:sp>
      <p:sp>
        <p:nvSpPr>
          <p:cNvPr id="29" name="TextBox 28"/>
          <p:cNvSpPr txBox="1"/>
          <p:nvPr/>
        </p:nvSpPr>
        <p:spPr>
          <a:xfrm>
            <a:off x="398830" y="5373469"/>
            <a:ext cx="1734770" cy="646331"/>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smtClean="0"/>
              <a:t>Withdrawal of </a:t>
            </a:r>
          </a:p>
          <a:p>
            <a:r>
              <a:rPr lang="en-US" dirty="0" smtClean="0"/>
              <a:t>Permission R.9</a:t>
            </a:r>
            <a:endParaRPr lang="en-US" dirty="0"/>
          </a:p>
        </p:txBody>
      </p:sp>
      <p:cxnSp>
        <p:nvCxnSpPr>
          <p:cNvPr id="31" name="Straight Arrow Connector 30"/>
          <p:cNvCxnSpPr>
            <a:stCxn id="16" idx="1"/>
            <a:endCxn id="29" idx="3"/>
          </p:cNvCxnSpPr>
          <p:nvPr/>
        </p:nvCxnSpPr>
        <p:spPr>
          <a:xfrm rot="10800000" flipV="1">
            <a:off x="2133600" y="5518665"/>
            <a:ext cx="899370" cy="177969"/>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2" name="TextBox 31"/>
          <p:cNvSpPr txBox="1"/>
          <p:nvPr/>
        </p:nvSpPr>
        <p:spPr>
          <a:xfrm>
            <a:off x="76200" y="4495800"/>
            <a:ext cx="2680542"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smtClean="0"/>
              <a:t>Where suit abates R.11A</a:t>
            </a:r>
            <a:endParaRPr lang="en-US" dirty="0"/>
          </a:p>
        </p:txBody>
      </p:sp>
      <p:cxnSp>
        <p:nvCxnSpPr>
          <p:cNvPr id="34" name="Straight Arrow Connector 33"/>
          <p:cNvCxnSpPr>
            <a:stCxn id="16" idx="1"/>
            <a:endCxn id="32" idx="3"/>
          </p:cNvCxnSpPr>
          <p:nvPr/>
        </p:nvCxnSpPr>
        <p:spPr>
          <a:xfrm rot="10800000">
            <a:off x="2756742" y="4680466"/>
            <a:ext cx="276228" cy="8382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i="1" dirty="0" smtClean="0">
                <a:effectLst>
                  <a:outerShdw blurRad="38100" dist="38100" dir="2700000" algn="tl">
                    <a:srgbClr val="000000">
                      <a:alpha val="43137"/>
                    </a:srgbClr>
                  </a:outerShdw>
                </a:effectLst>
              </a:rPr>
              <a:t>Rejection of Application</a:t>
            </a:r>
            <a:endParaRPr lang="en-US"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55000" lnSpcReduction="20000"/>
          </a:bodyPr>
          <a:lstStyle/>
          <a:p>
            <a:pPr>
              <a:buNone/>
            </a:pPr>
            <a:r>
              <a:rPr lang="en-US" sz="4400" b="1" dirty="0" smtClean="0"/>
              <a:t>The Court shall reject an application- Rule 5</a:t>
            </a:r>
          </a:p>
          <a:p>
            <a:pPr marL="514350" indent="-514350">
              <a:buAutoNum type="alphaLcParenBoth"/>
            </a:pPr>
            <a:r>
              <a:rPr lang="en-US" dirty="0" smtClean="0"/>
              <a:t>where it is not framed and presented in the manner prescribed by rules 2 and 3, or</a:t>
            </a:r>
          </a:p>
          <a:p>
            <a:pPr marL="514350" indent="-514350">
              <a:buAutoNum type="alphaLcParenBoth"/>
            </a:pPr>
            <a:r>
              <a:rPr lang="en-US" dirty="0" smtClean="0"/>
              <a:t>where the applicant is not an indigent person, or</a:t>
            </a:r>
          </a:p>
          <a:p>
            <a:pPr marL="514350" indent="-514350">
              <a:buAutoNum type="alphaLcParenBoth"/>
            </a:pPr>
            <a:r>
              <a:rPr lang="en-US" dirty="0" smtClean="0"/>
              <a:t>where he has, within two months next before the presentation of the application disposed of any property fraudulently or in order to be able to apply for permission to sue as an indigent person: </a:t>
            </a:r>
          </a:p>
          <a:p>
            <a:pPr marL="914400" lvl="1" indent="-514350">
              <a:buFont typeface="Wingdings" pitchFamily="2" charset="2"/>
              <a:buChar char="q"/>
            </a:pPr>
            <a:r>
              <a:rPr lang="en-US" sz="3300" b="1" i="1" dirty="0" smtClean="0"/>
              <a:t>Provided</a:t>
            </a:r>
            <a:r>
              <a:rPr lang="en-US" dirty="0" smtClean="0"/>
              <a:t> that no application shall be rejected if, even after the value of the property disposed of by the applicant is taken into account, the applicant would be entitled to sue as an indigent person, or</a:t>
            </a:r>
          </a:p>
          <a:p>
            <a:pPr marL="514350" indent="-514350">
              <a:buAutoNum type="alphaLcParenBoth"/>
            </a:pPr>
            <a:r>
              <a:rPr lang="en-US" dirty="0" smtClean="0"/>
              <a:t>where his allegations do not show a cause of action, or</a:t>
            </a:r>
          </a:p>
          <a:p>
            <a:pPr marL="514350" indent="-514350">
              <a:buAutoNum type="alphaLcParenBoth"/>
            </a:pPr>
            <a:r>
              <a:rPr lang="en-US" dirty="0" smtClean="0"/>
              <a:t>where he has entered into any agreement with reference to the subject-matter of the proposed suit under which any other person has obtained an interest in such subject-matter, or</a:t>
            </a:r>
          </a:p>
          <a:p>
            <a:pPr marL="514350" indent="-514350">
              <a:buAutoNum type="alphaLcParenBoth"/>
            </a:pPr>
            <a:r>
              <a:rPr lang="en-US" dirty="0" smtClean="0"/>
              <a:t>where the allegations made by the applicant in the application show that the suit would be barred by any law for the time being in force, or</a:t>
            </a:r>
          </a:p>
          <a:p>
            <a:pPr marL="514350" indent="-514350">
              <a:buAutoNum type="alphaLcParenBoth"/>
            </a:pPr>
            <a:r>
              <a:rPr lang="en-US" dirty="0" smtClean="0"/>
              <a:t>where any other person has entered into an agreement with him to finance the litigation.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3346</TotalTime>
  <Words>1271</Words>
  <Application>Microsoft Office PowerPoint</Application>
  <PresentationFormat>On-screen Show (4:3)</PresentationFormat>
  <Paragraphs>97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  श्री हरिश्चंद्र स्नातकोत्तर महाविद्यालय                               मैदागिन, वाराणसी -221001  </vt:lpstr>
      <vt:lpstr>Suits in particular Case</vt:lpstr>
      <vt:lpstr>Slide 3</vt:lpstr>
      <vt:lpstr>Suit in forma pauperis or suit by indigent person [O.33+44], </vt:lpstr>
      <vt:lpstr>Who is an indigent person?</vt:lpstr>
      <vt:lpstr>Content of application</vt:lpstr>
      <vt:lpstr>Presentation of Application Rule-3</vt:lpstr>
      <vt:lpstr>Procedure on receiving the Application</vt:lpstr>
      <vt:lpstr>Rejection of Application</vt:lpstr>
      <vt:lpstr>If no Reason to Reject</vt:lpstr>
      <vt:lpstr>On Admission of Application</vt:lpstr>
      <vt:lpstr>Realization of court-fees</vt:lpstr>
      <vt:lpstr>Revocation of Permission Rule 9</vt:lpstr>
      <vt:lpstr>Effect of rejection of application to sue as indigent person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Lenovo</dc:creator>
  <cp:lastModifiedBy>Lenovo</cp:lastModifiedBy>
  <cp:revision>262</cp:revision>
  <dcterms:created xsi:type="dcterms:W3CDTF">2006-08-16T00:00:00Z</dcterms:created>
  <dcterms:modified xsi:type="dcterms:W3CDTF">2020-04-27T07:20:30Z</dcterms:modified>
</cp:coreProperties>
</file>