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4" autoAdjust="0"/>
    <p:restoredTop sz="94737" autoAdjust="0"/>
  </p:normalViewPr>
  <p:slideViewPr>
    <p:cSldViewPr>
      <p:cViewPr varScale="1">
        <p:scale>
          <a:sx n="62" d="100"/>
          <a:sy n="62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150" y="-7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51F8B-9701-4137-85CF-79240ED3650B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2406D-B49F-4300-ACC2-52689D563B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2406D-B49F-4300-ACC2-52689D563BB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2406D-B49F-4300-ACC2-52689D563BB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AC1EBC-C0DE-46CF-B1E7-623935ED292D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62B538-1C7A-46D4-B103-7EF3F4A9C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Administrative Law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/>
          <a:lstStyle/>
          <a:p>
            <a:pPr algn="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LL.B   I Year (Semester II)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Subject – Administrative Law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Paper V 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Unit –III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Om Sharma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Assistant Professor, Department of Law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Harish Chandra PG College Varanasi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56957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PROMISSORY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ESToPPEL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915400" cy="5791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600" dirty="0" smtClean="0"/>
              <a:t>        The principle of promissory </a:t>
            </a:r>
            <a:r>
              <a:rPr lang="en-US" sz="3600" dirty="0" err="1" smtClean="0"/>
              <a:t>estoppel</a:t>
            </a:r>
            <a:r>
              <a:rPr lang="en-US" sz="3600" dirty="0" smtClean="0"/>
              <a:t> is that where one party has by his words or conduct made to the other a clear and unequivocal promise or representation , which is intended to create legal solutions or affect a legal relationship to arise in the future , knowing or intending that it would be acted upon by the other party to whom the promise or representation is made , and if in fact so acted upon by the other party , the promise or representation would be binding on the party making it and he would not be entitled to go back upon it , if it would be inequitable to allow him to do so , having regard to the dealings which have taken place between the parties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381000"/>
            <a:ext cx="8991600" cy="59283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Judicial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clearly indicated that in India 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estoppel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would not be available against the govt. in violation of a statute .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Thakur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Singhji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v. State of Rajasthan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1955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504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Prasad &amp; Sons v. State of Punjab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1962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745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Union of India v. Anglo Afghan Agencies ltd.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718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Century Spinning and Manufacturing company v. Ulhasnagar Municipal Council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1021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382000" cy="6248400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Shree Krishna v. Kurukshetra University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376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Motilal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Sugar mills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621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Kumar v. State of Haryana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1980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1285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Union of India v. Godfrey Phillips India ltd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1986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806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Delhi Cloth &amp; General mills v. Union of India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1987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2414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M. P.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v. DTC , AIR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414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514350" indent="-514350"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txBody>
          <a:bodyPr>
            <a:normAutofit/>
          </a:bodyPr>
          <a:lstStyle/>
          <a:p>
            <a:pPr marL="651510" indent="-514350" algn="just">
              <a:buNone/>
            </a:pPr>
            <a:r>
              <a:rPr lang="en-US" sz="3300" smtClean="0"/>
              <a:t>             The </a:t>
            </a:r>
            <a:r>
              <a:rPr lang="en-US" sz="3300" dirty="0" smtClean="0"/>
              <a:t>conditions in which the principle of Constitutional restrictions is not applicable , can be explained under the following headings :</a:t>
            </a:r>
          </a:p>
          <a:p>
            <a:pPr marL="651510" indent="-514350">
              <a:buNone/>
            </a:pPr>
            <a:endParaRPr lang="en-US" sz="3300" b="1" dirty="0" smtClean="0"/>
          </a:p>
          <a:p>
            <a:pPr marL="651510" indent="-514350">
              <a:buNone/>
            </a:pPr>
            <a:r>
              <a:rPr lang="en-US" sz="3300" b="1" dirty="0" smtClean="0"/>
              <a:t>I .  Pubic Interest</a:t>
            </a:r>
          </a:p>
          <a:p>
            <a:pPr marL="651510" indent="-514350">
              <a:buNone/>
            </a:pPr>
            <a:endParaRPr lang="en-US" sz="3300" b="1" dirty="0" smtClean="0"/>
          </a:p>
          <a:p>
            <a:pPr marL="651510" indent="-514350">
              <a:buFont typeface="Wingdings" pitchFamily="2" charset="2"/>
              <a:buChar char="Ø"/>
            </a:pPr>
            <a:r>
              <a:rPr lang="en-US" dirty="0" smtClean="0"/>
              <a:t>U. P. Power Co. ltd. v. </a:t>
            </a:r>
            <a:r>
              <a:rPr lang="en-US" dirty="0" err="1" smtClean="0"/>
              <a:t>Sant</a:t>
            </a:r>
            <a:r>
              <a:rPr lang="en-US" dirty="0" smtClean="0"/>
              <a:t> Steel &amp; Alloys (P) ltd. , AIR </a:t>
            </a:r>
            <a:r>
              <a:rPr lang="en-US" sz="1800" dirty="0" smtClean="0"/>
              <a:t>2008</a:t>
            </a:r>
            <a:r>
              <a:rPr lang="en-US" dirty="0" smtClean="0"/>
              <a:t> SC </a:t>
            </a:r>
            <a:r>
              <a:rPr lang="en-US" sz="1800" dirty="0" smtClean="0"/>
              <a:t>693</a:t>
            </a:r>
            <a:r>
              <a:rPr lang="en-US" dirty="0" smtClean="0"/>
              <a:t> .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Motilal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Sugar mills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621 .</a:t>
            </a:r>
          </a:p>
          <a:p>
            <a:pPr marL="651510" indent="-514350">
              <a:buNone/>
            </a:pPr>
            <a:endParaRPr lang="en-US" sz="3300" dirty="0" smtClean="0"/>
          </a:p>
          <a:p>
            <a:pPr>
              <a:buNone/>
            </a:pPr>
            <a:endParaRPr lang="en-US" sz="3300" b="1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56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00" b="1" dirty="0" smtClean="0"/>
              <a:t>II .  Legislative Work</a:t>
            </a:r>
          </a:p>
          <a:p>
            <a:pPr>
              <a:buNone/>
            </a:pPr>
            <a:endParaRPr lang="en-US" sz="3300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Motilal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Sugar mills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621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III . Injunction Against Law</a:t>
            </a:r>
          </a:p>
          <a:p>
            <a:pPr>
              <a:buNone/>
            </a:pPr>
            <a:endParaRPr lang="en-US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Motilal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Sugar mills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621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Ashok Kumar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Maheshwari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1998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966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43200" y="3886200"/>
            <a:ext cx="8229600" cy="21336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00" b="1" dirty="0" smtClean="0"/>
              <a:t>IV . Empowerment </a:t>
            </a:r>
            <a:r>
              <a:rPr lang="en-US" sz="3300" b="1" dirty="0" err="1" smtClean="0"/>
              <a:t>Administation</a:t>
            </a:r>
            <a:endParaRPr lang="en-US" sz="3300" b="1" dirty="0" smtClean="0"/>
          </a:p>
          <a:p>
            <a:pPr>
              <a:buNone/>
            </a:pPr>
            <a:endParaRPr lang="en-US" sz="3300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Home Secretary v. </a:t>
            </a:r>
            <a:r>
              <a:rPr lang="en-US" dirty="0" err="1" smtClean="0"/>
              <a:t>Darasjit</a:t>
            </a:r>
            <a:r>
              <a:rPr lang="en-US" dirty="0" smtClean="0"/>
              <a:t> Singh </a:t>
            </a:r>
            <a:r>
              <a:rPr lang="en-US" dirty="0" err="1" smtClean="0"/>
              <a:t>Grehwal</a:t>
            </a:r>
            <a:r>
              <a:rPr lang="en-US" dirty="0" smtClean="0"/>
              <a:t> , </a:t>
            </a:r>
            <a:r>
              <a:rPr lang="en-US" sz="1800" dirty="0" smtClean="0"/>
              <a:t>(1993) 4 </a:t>
            </a:r>
            <a:r>
              <a:rPr lang="en-US" dirty="0" smtClean="0"/>
              <a:t>SCC </a:t>
            </a:r>
            <a:r>
              <a:rPr lang="en-US" sz="1800" dirty="0" smtClean="0"/>
              <a:t>25</a:t>
            </a:r>
            <a:r>
              <a:rPr lang="en-US" dirty="0" smtClean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Ashok Kumar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Maheshwari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v. State of U.P. , AIR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1998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966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endParaRPr lang="en-US" sz="3300" b="1" dirty="0" smtClean="0"/>
          </a:p>
          <a:p>
            <a:pPr>
              <a:buNone/>
            </a:pPr>
            <a:r>
              <a:rPr lang="en-US" sz="3300" b="1" dirty="0" smtClean="0"/>
              <a:t>V . Fraud</a:t>
            </a:r>
          </a:p>
          <a:p>
            <a:pPr>
              <a:buNone/>
            </a:pPr>
            <a:endParaRPr lang="en-US" sz="3300" b="1" dirty="0" smtClean="0"/>
          </a:p>
          <a:p>
            <a:pPr>
              <a:buNone/>
            </a:pPr>
            <a:r>
              <a:rPr lang="en-US" sz="3300" b="1" dirty="0" smtClean="0"/>
              <a:t>VI . Fraud with the Constitution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09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Basant Kumar </a:t>
            </a:r>
            <a:r>
              <a:rPr lang="en-US" dirty="0" err="1" smtClean="0"/>
              <a:t>Radha</a:t>
            </a:r>
            <a:r>
              <a:rPr lang="en-US" dirty="0" smtClean="0"/>
              <a:t> </a:t>
            </a:r>
            <a:r>
              <a:rPr lang="en-US" dirty="0" err="1" smtClean="0"/>
              <a:t>Kishan</a:t>
            </a:r>
            <a:r>
              <a:rPr lang="en-US" dirty="0" smtClean="0"/>
              <a:t> Bora v. Board of Tourism of Port of Bombay , AIR </a:t>
            </a:r>
            <a:r>
              <a:rPr lang="en-US" sz="1800" dirty="0" smtClean="0"/>
              <a:t>1991</a:t>
            </a:r>
            <a:r>
              <a:rPr lang="en-US" dirty="0" smtClean="0"/>
              <a:t> SC </a:t>
            </a:r>
            <a:r>
              <a:rPr lang="en-US" sz="1800" dirty="0" smtClean="0"/>
              <a:t>14</a:t>
            </a:r>
            <a:r>
              <a:rPr lang="en-US" dirty="0" smtClean="0"/>
              <a:t> .</a:t>
            </a:r>
          </a:p>
          <a:p>
            <a:pPr>
              <a:buNone/>
            </a:pPr>
            <a:endParaRPr lang="en-US" sz="3300" b="1" dirty="0" smtClean="0"/>
          </a:p>
          <a:p>
            <a:pPr>
              <a:buNone/>
            </a:pPr>
            <a:r>
              <a:rPr lang="en-US" sz="3300" b="1" dirty="0" smtClean="0"/>
              <a:t>VII . Equity</a:t>
            </a:r>
          </a:p>
          <a:p>
            <a:pPr>
              <a:buNone/>
            </a:pPr>
            <a:endParaRPr lang="en-US" sz="3300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Basant Kumar </a:t>
            </a:r>
            <a:r>
              <a:rPr lang="en-US" dirty="0" err="1" smtClean="0"/>
              <a:t>Radha</a:t>
            </a:r>
            <a:r>
              <a:rPr lang="en-US" dirty="0" smtClean="0"/>
              <a:t> </a:t>
            </a:r>
            <a:r>
              <a:rPr lang="en-US" dirty="0" err="1" smtClean="0"/>
              <a:t>Kishan</a:t>
            </a:r>
            <a:r>
              <a:rPr lang="en-US" dirty="0" smtClean="0"/>
              <a:t> Bora v. Board of Tourism of Port of Bombay , AIR </a:t>
            </a:r>
            <a:r>
              <a:rPr lang="en-US" sz="1800" dirty="0" smtClean="0"/>
              <a:t>1991</a:t>
            </a:r>
            <a:r>
              <a:rPr lang="en-US" dirty="0" smtClean="0"/>
              <a:t> SC </a:t>
            </a:r>
            <a:r>
              <a:rPr lang="en-US" sz="1800" dirty="0" smtClean="0"/>
              <a:t>14</a:t>
            </a:r>
            <a:r>
              <a:rPr lang="en-US" dirty="0" smtClean="0"/>
              <a:t> .</a:t>
            </a:r>
            <a:endParaRPr lang="en-US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b20afa9d244e32b5b9519d9e4dfe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515</TotalTime>
  <Words>554</Words>
  <Application>Microsoft Office PowerPoint</Application>
  <PresentationFormat>On-screen Show (4:3)</PresentationFormat>
  <Paragraphs>69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Administrative Law</vt:lpstr>
      <vt:lpstr>PROMISSORY ESToPPEL 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NATURAL JUSTICE</dc:title>
  <dc:creator>a</dc:creator>
  <cp:lastModifiedBy>a</cp:lastModifiedBy>
  <cp:revision>51</cp:revision>
  <dcterms:created xsi:type="dcterms:W3CDTF">2020-04-13T11:06:25Z</dcterms:created>
  <dcterms:modified xsi:type="dcterms:W3CDTF">2020-05-04T13:41:15Z</dcterms:modified>
</cp:coreProperties>
</file>