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505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31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 panose="020B0604030504040204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170" indent="-228600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185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 smtClean="0">
                <a:latin typeface="Algerian" panose="04020705040A02060702" pitchFamily="82" charset="0"/>
              </a:rPr>
              <a:t>PROSPECTOUS</a:t>
            </a:r>
            <a:endParaRPr lang="en-IN" b="1" i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800"/>
            <a:ext cx="8062595" cy="221551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400" i="1" dirty="0" smtClean="0">
                <a:solidFill>
                  <a:schemeClr val="bg2"/>
                </a:solidFill>
                <a:latin typeface="Algerian" panose="04020705040A02060702" pitchFamily="82" charset="0"/>
              </a:rPr>
              <a:t>PRESENTED BY </a:t>
            </a:r>
            <a:endParaRPr lang="en-US" sz="2400" i="1" dirty="0" smtClean="0">
              <a:solidFill>
                <a:schemeClr val="bg2"/>
              </a:solidFill>
              <a:latin typeface="Algerian" panose="04020705040A02060702" pitchFamily="82" charset="0"/>
            </a:endParaRPr>
          </a:p>
          <a:p>
            <a:r>
              <a:rPr lang="en-US" sz="2400" i="1" dirty="0" smtClean="0">
                <a:solidFill>
                  <a:schemeClr val="bg2"/>
                </a:solidFill>
                <a:latin typeface="Algerian" panose="04020705040A02060702" pitchFamily="82" charset="0"/>
              </a:rPr>
              <a:t>VANDANA PANDEY</a:t>
            </a:r>
            <a:endParaRPr lang="en-US" sz="2400" i="1" dirty="0" smtClean="0">
              <a:solidFill>
                <a:schemeClr val="bg2"/>
              </a:solidFill>
              <a:latin typeface="Algerian" panose="04020705040A02060702" pitchFamily="82" charset="0"/>
            </a:endParaRPr>
          </a:p>
          <a:p>
            <a:r>
              <a:rPr lang="en-US" sz="2400" i="1" dirty="0" smtClean="0">
                <a:solidFill>
                  <a:schemeClr val="bg2"/>
                </a:solidFill>
                <a:latin typeface="Algerian" panose="04020705040A02060702" pitchFamily="82" charset="0"/>
              </a:rPr>
              <a:t>PROFESSOR</a:t>
            </a:r>
            <a:endParaRPr lang="en-US" sz="2400" i="1" dirty="0" smtClean="0">
              <a:solidFill>
                <a:schemeClr val="bg2"/>
              </a:solidFill>
              <a:latin typeface="Algerian" panose="04020705040A02060702" pitchFamily="82" charset="0"/>
            </a:endParaRPr>
          </a:p>
          <a:p>
            <a:r>
              <a:rPr lang="en-US" sz="2400" i="1" dirty="0" smtClean="0">
                <a:solidFill>
                  <a:schemeClr val="bg2"/>
                </a:solidFill>
                <a:latin typeface="Algerian" panose="04020705040A02060702" pitchFamily="82" charset="0"/>
              </a:rPr>
              <a:t>DEPARTMENT OF COMMERCE</a:t>
            </a:r>
            <a:endParaRPr lang="en-US" sz="2400" i="1" dirty="0" smtClean="0">
              <a:solidFill>
                <a:schemeClr val="bg2"/>
              </a:solidFill>
              <a:latin typeface="Algerian" panose="04020705040A02060702" pitchFamily="82" charset="0"/>
            </a:endParaRPr>
          </a:p>
          <a:p>
            <a:r>
              <a:rPr lang="en-US" sz="2400" i="1" dirty="0" smtClean="0">
                <a:solidFill>
                  <a:schemeClr val="bg2"/>
                </a:solidFill>
                <a:latin typeface="Algerian" panose="04020705040A02060702" pitchFamily="82" charset="0"/>
              </a:rPr>
              <a:t>HCPG College . Varanasi</a:t>
            </a:r>
            <a:endParaRPr lang="en-US" sz="2400" i="1" dirty="0" smtClean="0">
              <a:solidFill>
                <a:schemeClr val="bg2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82775"/>
            <a:ext cx="8077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82775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64135" indent="0">
              <a:buNone/>
            </a:pPr>
            <a:r>
              <a:rPr lang="en-US" sz="3600" b="1" i="1" smtClean="0"/>
              <a:t>                     </a:t>
            </a:r>
            <a:r>
              <a:rPr lang="en-US" sz="4400" b="1" i="1" smtClean="0"/>
              <a:t> </a:t>
            </a:r>
            <a:r>
              <a:rPr lang="en-US" sz="4400" b="1" i="1" dirty="0" smtClean="0"/>
              <a:t>Thank you</a:t>
            </a:r>
            <a:endParaRPr lang="en-US" sz="4400" b="1" i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PROSPECTUS</a:t>
            </a:r>
            <a:endParaRPr lang="en-IN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00200"/>
            <a:ext cx="8610600" cy="485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DEFINITION</a:t>
            </a:r>
            <a:endParaRPr lang="en-IN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229600" cy="477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DEFINITION</a:t>
            </a:r>
            <a:endParaRPr lang="en-IN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8229600" cy="470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82775"/>
            <a:ext cx="8305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REGISTRATION</a:t>
            </a:r>
            <a:endParaRPr lang="en-IN" b="1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82775"/>
            <a:ext cx="8305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8077200" cy="470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153400" cy="477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181</Words>
  <Application>WPS Presentation</Application>
  <PresentationFormat>On-screen Show (4:3)</PresentationFormat>
  <Paragraphs>21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6" baseType="lpstr">
      <vt:lpstr>Arial</vt:lpstr>
      <vt:lpstr>SimSun</vt:lpstr>
      <vt:lpstr>Wingdings</vt:lpstr>
      <vt:lpstr>Wingdings 2</vt:lpstr>
      <vt:lpstr>Verdana</vt:lpstr>
      <vt:lpstr>Algerian</vt:lpstr>
      <vt:lpstr>Century Gothic</vt:lpstr>
      <vt:lpstr>Microsoft YaHei</vt:lpstr>
      <vt:lpstr>Arial Unicode MS</vt:lpstr>
      <vt:lpstr>Calibri</vt:lpstr>
      <vt:lpstr>Verve</vt:lpstr>
      <vt:lpstr>PROSPECTOUS</vt:lpstr>
      <vt:lpstr>PROSPECTUS</vt:lpstr>
      <vt:lpstr>DEFINITION</vt:lpstr>
      <vt:lpstr>DEFINITION</vt:lpstr>
      <vt:lpstr>PowerPoint 演示文稿</vt:lpstr>
      <vt:lpstr>REGISTRATION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Dr.Vandana Pandey</cp:lastModifiedBy>
  <cp:revision>5</cp:revision>
  <dcterms:created xsi:type="dcterms:W3CDTF">2006-08-16T00:00:00Z</dcterms:created>
  <dcterms:modified xsi:type="dcterms:W3CDTF">2026-03-14T07:26:52Z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669CA55606014F6FBAE73FA22D7D0B54_12</vt:lpwstr>
  </property>
  <property fmtid="{D5CDD505-2E9C-101B-9397-08002B2CF9AE}" pid="3" name="KSOProductBuildVer">
    <vt:lpwstr>1033-12.2.0.23196</vt:lpwstr>
  </property>
</Properties>
</file>