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3B44E7-9425-BE44-82D3-2D104A434D3C}"/>
              </a:ext>
            </a:extLst>
          </p:cNvPr>
          <p:cNvSpPr txBox="1"/>
          <p:nvPr/>
        </p:nvSpPr>
        <p:spPr>
          <a:xfrm>
            <a:off x="3687960" y="2528442"/>
            <a:ext cx="4947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chemeClr val="accent1"/>
                </a:solidFill>
                <a:latin typeface="Algerian" pitchFamily="82" charset="0"/>
                <a:ea typeface="Abadi" panose="02000000000000000000" pitchFamily="2" charset="0"/>
              </a:rPr>
              <a:t>PROJECTIVE MODULE</a:t>
            </a:r>
          </a:p>
          <a:p>
            <a:pPr algn="l"/>
            <a:r>
              <a:rPr lang="en-GB" sz="3600" b="1">
                <a:solidFill>
                  <a:schemeClr val="accent1"/>
                </a:solidFill>
                <a:latin typeface="Algerian" pitchFamily="82" charset="0"/>
                <a:ea typeface="Abadi" panose="02000000000000000000" pitchFamily="2" charset="0"/>
              </a:rPr>
              <a:t>(CONTINUED....)</a:t>
            </a:r>
            <a:endParaRPr lang="en-US" sz="3600" b="1">
              <a:solidFill>
                <a:schemeClr val="accent1"/>
              </a:solidFill>
              <a:latin typeface="Algerian" pitchFamily="82" charset="0"/>
              <a:ea typeface="Abadi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D2AE4F-18E1-4E44-A11A-22F326F06796}"/>
              </a:ext>
            </a:extLst>
          </p:cNvPr>
          <p:cNvSpPr txBox="1"/>
          <p:nvPr/>
        </p:nvSpPr>
        <p:spPr>
          <a:xfrm>
            <a:off x="7352109" y="4738092"/>
            <a:ext cx="4232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Dr. Sangita Srivastava</a:t>
            </a:r>
          </a:p>
          <a:p>
            <a:pPr algn="l"/>
            <a:r>
              <a:rPr lang="en-GB" sz="2400" b="1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Associate Professor </a:t>
            </a:r>
          </a:p>
          <a:p>
            <a:pPr algn="l"/>
            <a:r>
              <a:rPr lang="en-GB" sz="2400" b="1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Department of Mathematics </a:t>
            </a:r>
          </a:p>
          <a:p>
            <a:pPr algn="l"/>
            <a:r>
              <a:rPr lang="en-GB" sz="2400" b="1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HCPG College.</a:t>
            </a:r>
            <a:endParaRPr lang="en-US" sz="2400" b="1">
              <a:solidFill>
                <a:schemeClr val="accent5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4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05C819-A2A8-A947-A9B4-568914C97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328" y="0"/>
            <a:ext cx="9251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1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15A2D7C-8BC3-4C45-B7E1-286E62BE3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09" y="0"/>
            <a:ext cx="8715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8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7310345-22F8-114D-B0D9-53D97A9D5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28" y="1"/>
            <a:ext cx="10270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2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B7BADB2-1157-5C4C-832D-BBADFCA5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016" y="0"/>
            <a:ext cx="9465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9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95B49D8-AD81-9C4F-AE78-262D11DBD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84" y="0"/>
            <a:ext cx="9661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9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A2EC26-16B2-1540-A1B5-EFF3145BF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3" y="0"/>
            <a:ext cx="9251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6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CB64A4-72C5-4945-B0CB-2C67C3386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219" y="0"/>
            <a:ext cx="9072562" cy="716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926AC2-3AE0-B64A-8FFF-B9716072C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06" y="160734"/>
            <a:ext cx="9215438" cy="669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6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8930E5D-3407-6448-B96E-232881D1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84" y="178594"/>
            <a:ext cx="9108282" cy="66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0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434138-DB53-BA4E-A911-D4F1BF69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44" y="0"/>
            <a:ext cx="9233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62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Unknown User</cp:lastModifiedBy>
  <cp:revision>3</cp:revision>
  <dcterms:created xsi:type="dcterms:W3CDTF">2020-05-23T02:49:22Z</dcterms:created>
  <dcterms:modified xsi:type="dcterms:W3CDTF">2020-05-23T03:24:16Z</dcterms:modified>
</cp:coreProperties>
</file>