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4" r:id="rId5"/>
    <p:sldId id="260" r:id="rId6"/>
    <p:sldId id="262" r:id="rId7"/>
    <p:sldId id="266" r:id="rId8"/>
    <p:sldId id="263" r:id="rId9"/>
    <p:sldId id="267" r:id="rId10"/>
    <p:sldId id="264" r:id="rId11"/>
    <p:sldId id="265" r:id="rId12"/>
    <p:sldId id="268" r:id="rId13"/>
    <p:sldId id="259" r:id="rId14"/>
    <p:sldId id="26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0066"/>
    <a:srgbClr val="66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BDD5F-17D4-46C0-842F-F6F75E41693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1B7BF24-4B84-4CC6-980A-C9B18D26F9FD}">
      <dgm:prSet custT="1"/>
      <dgm:spPr/>
      <dgm:t>
        <a:bodyPr/>
        <a:lstStyle/>
        <a:p>
          <a:pPr rtl="0"/>
          <a:r>
            <a:rPr lang="en-US" sz="2800" dirty="0" smtClean="0"/>
            <a:t>Approach </a:t>
          </a:r>
          <a:endParaRPr lang="en-IN" sz="2800" dirty="0"/>
        </a:p>
      </dgm:t>
    </dgm:pt>
    <dgm:pt modelId="{FCA5BEAA-D7AD-46E4-BAC5-918480C80BCE}" type="parTrans" cxnId="{D2C55F03-677E-49EF-A5F8-AD135386F704}">
      <dgm:prSet/>
      <dgm:spPr/>
      <dgm:t>
        <a:bodyPr/>
        <a:lstStyle/>
        <a:p>
          <a:endParaRPr lang="en-IN"/>
        </a:p>
      </dgm:t>
    </dgm:pt>
    <dgm:pt modelId="{92D010C6-FAD6-43E1-8BB6-769285F319FE}" type="sibTrans" cxnId="{D2C55F03-677E-49EF-A5F8-AD135386F704}">
      <dgm:prSet/>
      <dgm:spPr/>
      <dgm:t>
        <a:bodyPr/>
        <a:lstStyle/>
        <a:p>
          <a:endParaRPr lang="en-IN"/>
        </a:p>
      </dgm:t>
    </dgm:pt>
    <dgm:pt modelId="{AC5B6786-1983-49D9-BDD8-595EE4C94CF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z="3200" dirty="0" smtClean="0"/>
            <a:t>Methods</a:t>
          </a:r>
          <a:endParaRPr lang="en-IN" sz="3200" dirty="0"/>
        </a:p>
      </dgm:t>
    </dgm:pt>
    <dgm:pt modelId="{F179570E-1F7A-4F96-A01C-AAE324F58C06}" type="parTrans" cxnId="{25485368-0DB8-4B40-B781-0FC523613474}">
      <dgm:prSet/>
      <dgm:spPr/>
      <dgm:t>
        <a:bodyPr/>
        <a:lstStyle/>
        <a:p>
          <a:endParaRPr lang="en-IN"/>
        </a:p>
      </dgm:t>
    </dgm:pt>
    <dgm:pt modelId="{9BE1D0CC-F439-401C-A9BF-3C78140F1F5B}" type="sibTrans" cxnId="{25485368-0DB8-4B40-B781-0FC523613474}">
      <dgm:prSet/>
      <dgm:spPr/>
      <dgm:t>
        <a:bodyPr/>
        <a:lstStyle/>
        <a:p>
          <a:endParaRPr lang="en-IN"/>
        </a:p>
      </dgm:t>
    </dgm:pt>
    <dgm:pt modelId="{D0004A93-74B8-472E-9CCE-FCDB3B8E69C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800" dirty="0" smtClean="0"/>
            <a:t>Strategy</a:t>
          </a:r>
          <a:endParaRPr lang="en-IN" sz="2800" dirty="0"/>
        </a:p>
      </dgm:t>
    </dgm:pt>
    <dgm:pt modelId="{AC84CEA7-1F2E-4BE3-A822-FCA8A25F6E12}" type="parTrans" cxnId="{F6903BFF-1DBA-476B-A4A9-B62FE0A9400B}">
      <dgm:prSet/>
      <dgm:spPr/>
      <dgm:t>
        <a:bodyPr/>
        <a:lstStyle/>
        <a:p>
          <a:endParaRPr lang="en-IN"/>
        </a:p>
      </dgm:t>
    </dgm:pt>
    <dgm:pt modelId="{FB0F3DB9-21C8-4F9A-B989-B00DBBCDF760}" type="sibTrans" cxnId="{F6903BFF-1DBA-476B-A4A9-B62FE0A9400B}">
      <dgm:prSet/>
      <dgm:spPr/>
      <dgm:t>
        <a:bodyPr/>
        <a:lstStyle/>
        <a:p>
          <a:endParaRPr lang="en-IN"/>
        </a:p>
      </dgm:t>
    </dgm:pt>
    <dgm:pt modelId="{BD69F476-8D03-44FD-86BF-E89F9E98A2B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900" dirty="0" smtClean="0">
              <a:solidFill>
                <a:schemeClr val="tx2">
                  <a:lumMod val="20000"/>
                  <a:lumOff val="80000"/>
                </a:schemeClr>
              </a:solidFill>
            </a:rPr>
            <a:t>Techniques</a:t>
          </a:r>
          <a:endParaRPr lang="en-IN" sz="29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8600BCA-20F2-48F4-9C75-A4FAA1670CCC}" type="parTrans" cxnId="{6D47778C-0A29-4DAD-9D50-DADCDCED3725}">
      <dgm:prSet/>
      <dgm:spPr/>
      <dgm:t>
        <a:bodyPr/>
        <a:lstStyle/>
        <a:p>
          <a:endParaRPr lang="en-IN"/>
        </a:p>
      </dgm:t>
    </dgm:pt>
    <dgm:pt modelId="{00323FD1-3279-4061-A965-69FA9077F269}" type="sibTrans" cxnId="{6D47778C-0A29-4DAD-9D50-DADCDCED3725}">
      <dgm:prSet/>
      <dgm:spPr/>
      <dgm:t>
        <a:bodyPr/>
        <a:lstStyle/>
        <a:p>
          <a:endParaRPr lang="en-IN"/>
        </a:p>
      </dgm:t>
    </dgm:pt>
    <dgm:pt modelId="{630E3B65-BDC4-4AD4-9B7E-BC9A006B1AA4}" type="pres">
      <dgm:prSet presAssocID="{BB3BDD5F-17D4-46C0-842F-F6F75E41693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2B0CFFD-FB50-42F4-9B8F-18F71051B7CF}" type="pres">
      <dgm:prSet presAssocID="{BB3BDD5F-17D4-46C0-842F-F6F75E41693A}" presName="comp1" presStyleCnt="0"/>
      <dgm:spPr/>
    </dgm:pt>
    <dgm:pt modelId="{956592EC-3910-40F5-8942-CCA504F01F9A}" type="pres">
      <dgm:prSet presAssocID="{BB3BDD5F-17D4-46C0-842F-F6F75E41693A}" presName="circle1" presStyleLbl="node1" presStyleIdx="0" presStyleCnt="4" custLinFactNeighborX="-2998"/>
      <dgm:spPr/>
      <dgm:t>
        <a:bodyPr/>
        <a:lstStyle/>
        <a:p>
          <a:endParaRPr lang="en-IN"/>
        </a:p>
      </dgm:t>
    </dgm:pt>
    <dgm:pt modelId="{B9D08981-889B-4630-972A-EAD9B4F5951B}" type="pres">
      <dgm:prSet presAssocID="{BB3BDD5F-17D4-46C0-842F-F6F75E41693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F9521E-BEA7-43F2-8192-861E809A4C1A}" type="pres">
      <dgm:prSet presAssocID="{BB3BDD5F-17D4-46C0-842F-F6F75E41693A}" presName="comp2" presStyleCnt="0"/>
      <dgm:spPr/>
    </dgm:pt>
    <dgm:pt modelId="{9B9AE257-176F-464C-8C2F-3B28B835E42C}" type="pres">
      <dgm:prSet presAssocID="{BB3BDD5F-17D4-46C0-842F-F6F75E41693A}" presName="circle2" presStyleLbl="node1" presStyleIdx="1" presStyleCnt="4" custLinFactNeighborX="-2639" custLinFactNeighborY="301"/>
      <dgm:spPr/>
      <dgm:t>
        <a:bodyPr/>
        <a:lstStyle/>
        <a:p>
          <a:endParaRPr lang="en-IN"/>
        </a:p>
      </dgm:t>
    </dgm:pt>
    <dgm:pt modelId="{1DBED776-7B4F-4C7F-B694-9F153DC35769}" type="pres">
      <dgm:prSet presAssocID="{BB3BDD5F-17D4-46C0-842F-F6F75E41693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A7698A-EEB8-453E-83D7-199AFD9F3086}" type="pres">
      <dgm:prSet presAssocID="{BB3BDD5F-17D4-46C0-842F-F6F75E41693A}" presName="comp3" presStyleCnt="0"/>
      <dgm:spPr/>
    </dgm:pt>
    <dgm:pt modelId="{08FB81FF-AF76-4E24-8FDD-3C10C9332A21}" type="pres">
      <dgm:prSet presAssocID="{BB3BDD5F-17D4-46C0-842F-F6F75E41693A}" presName="circle3" presStyleLbl="node1" presStyleIdx="2" presStyleCnt="4" custScaleX="102306" custLinFactNeighborX="-4796" custLinFactNeighborY="312"/>
      <dgm:spPr/>
      <dgm:t>
        <a:bodyPr/>
        <a:lstStyle/>
        <a:p>
          <a:endParaRPr lang="en-IN"/>
        </a:p>
      </dgm:t>
    </dgm:pt>
    <dgm:pt modelId="{9B5ED5BB-E61E-4918-BBE1-C0E6FED984FC}" type="pres">
      <dgm:prSet presAssocID="{BB3BDD5F-17D4-46C0-842F-F6F75E41693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D49E54-9808-42A6-B7B3-F85410FDF987}" type="pres">
      <dgm:prSet presAssocID="{BB3BDD5F-17D4-46C0-842F-F6F75E41693A}" presName="comp4" presStyleCnt="0"/>
      <dgm:spPr/>
    </dgm:pt>
    <dgm:pt modelId="{2CFB7540-8144-4B7C-91E6-559737BB1321}" type="pres">
      <dgm:prSet presAssocID="{BB3BDD5F-17D4-46C0-842F-F6F75E41693A}" presName="circle4" presStyleLbl="node1" presStyleIdx="3" presStyleCnt="4" custScaleX="106928" custScaleY="103056" custLinFactNeighborX="-10228" custLinFactNeighborY="-3447"/>
      <dgm:spPr/>
      <dgm:t>
        <a:bodyPr/>
        <a:lstStyle/>
        <a:p>
          <a:endParaRPr lang="en-IN"/>
        </a:p>
      </dgm:t>
    </dgm:pt>
    <dgm:pt modelId="{70A207AE-73C7-4F7C-935D-B1841462EAD1}" type="pres">
      <dgm:prSet presAssocID="{BB3BDD5F-17D4-46C0-842F-F6F75E41693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2773B79-279D-4E2D-88A2-DE5C8358E88C}" type="presOf" srcId="{AC5B6786-1983-49D9-BDD8-595EE4C94CFB}" destId="{1DBED776-7B4F-4C7F-B694-9F153DC35769}" srcOrd="1" destOrd="0" presId="urn:microsoft.com/office/officeart/2005/8/layout/venn2"/>
    <dgm:cxn modelId="{A8EE6479-36E7-4C33-B0A2-D2829CEC23A9}" type="presOf" srcId="{BB3BDD5F-17D4-46C0-842F-F6F75E41693A}" destId="{630E3B65-BDC4-4AD4-9B7E-BC9A006B1AA4}" srcOrd="0" destOrd="0" presId="urn:microsoft.com/office/officeart/2005/8/layout/venn2"/>
    <dgm:cxn modelId="{6D47778C-0A29-4DAD-9D50-DADCDCED3725}" srcId="{BB3BDD5F-17D4-46C0-842F-F6F75E41693A}" destId="{BD69F476-8D03-44FD-86BF-E89F9E98A2BC}" srcOrd="3" destOrd="0" parTransId="{68600BCA-20F2-48F4-9C75-A4FAA1670CCC}" sibTransId="{00323FD1-3279-4061-A965-69FA9077F269}"/>
    <dgm:cxn modelId="{02B26748-B7DA-465E-A947-4AF18BAA15D3}" type="presOf" srcId="{BD69F476-8D03-44FD-86BF-E89F9E98A2BC}" destId="{2CFB7540-8144-4B7C-91E6-559737BB1321}" srcOrd="0" destOrd="0" presId="urn:microsoft.com/office/officeart/2005/8/layout/venn2"/>
    <dgm:cxn modelId="{457E56BC-3695-49EE-B351-3DAED3DE2C51}" type="presOf" srcId="{AC5B6786-1983-49D9-BDD8-595EE4C94CFB}" destId="{9B9AE257-176F-464C-8C2F-3B28B835E42C}" srcOrd="0" destOrd="0" presId="urn:microsoft.com/office/officeart/2005/8/layout/venn2"/>
    <dgm:cxn modelId="{AA7B1391-0F08-4BFE-96CD-9D6D80D87164}" type="presOf" srcId="{D0004A93-74B8-472E-9CCE-FCDB3B8E69C8}" destId="{9B5ED5BB-E61E-4918-BBE1-C0E6FED984FC}" srcOrd="1" destOrd="0" presId="urn:microsoft.com/office/officeart/2005/8/layout/venn2"/>
    <dgm:cxn modelId="{FB150107-A91F-48D0-8861-5B73835F590F}" type="presOf" srcId="{D0004A93-74B8-472E-9CCE-FCDB3B8E69C8}" destId="{08FB81FF-AF76-4E24-8FDD-3C10C9332A21}" srcOrd="0" destOrd="0" presId="urn:microsoft.com/office/officeart/2005/8/layout/venn2"/>
    <dgm:cxn modelId="{25485368-0DB8-4B40-B781-0FC523613474}" srcId="{BB3BDD5F-17D4-46C0-842F-F6F75E41693A}" destId="{AC5B6786-1983-49D9-BDD8-595EE4C94CFB}" srcOrd="1" destOrd="0" parTransId="{F179570E-1F7A-4F96-A01C-AAE324F58C06}" sibTransId="{9BE1D0CC-F439-401C-A9BF-3C78140F1F5B}"/>
    <dgm:cxn modelId="{F190E49F-F598-447E-A592-66742149F5B0}" type="presOf" srcId="{BD69F476-8D03-44FD-86BF-E89F9E98A2BC}" destId="{70A207AE-73C7-4F7C-935D-B1841462EAD1}" srcOrd="1" destOrd="0" presId="urn:microsoft.com/office/officeart/2005/8/layout/venn2"/>
    <dgm:cxn modelId="{ABFA5D6F-D601-4D95-8E3C-B736BE02DA4C}" type="presOf" srcId="{A1B7BF24-4B84-4CC6-980A-C9B18D26F9FD}" destId="{B9D08981-889B-4630-972A-EAD9B4F5951B}" srcOrd="1" destOrd="0" presId="urn:microsoft.com/office/officeart/2005/8/layout/venn2"/>
    <dgm:cxn modelId="{F8335CBE-A6A2-462D-817E-22758BAE19F7}" type="presOf" srcId="{A1B7BF24-4B84-4CC6-980A-C9B18D26F9FD}" destId="{956592EC-3910-40F5-8942-CCA504F01F9A}" srcOrd="0" destOrd="0" presId="urn:microsoft.com/office/officeart/2005/8/layout/venn2"/>
    <dgm:cxn modelId="{F6903BFF-1DBA-476B-A4A9-B62FE0A9400B}" srcId="{BB3BDD5F-17D4-46C0-842F-F6F75E41693A}" destId="{D0004A93-74B8-472E-9CCE-FCDB3B8E69C8}" srcOrd="2" destOrd="0" parTransId="{AC84CEA7-1F2E-4BE3-A822-FCA8A25F6E12}" sibTransId="{FB0F3DB9-21C8-4F9A-B989-B00DBBCDF760}"/>
    <dgm:cxn modelId="{D2C55F03-677E-49EF-A5F8-AD135386F704}" srcId="{BB3BDD5F-17D4-46C0-842F-F6F75E41693A}" destId="{A1B7BF24-4B84-4CC6-980A-C9B18D26F9FD}" srcOrd="0" destOrd="0" parTransId="{FCA5BEAA-D7AD-46E4-BAC5-918480C80BCE}" sibTransId="{92D010C6-FAD6-43E1-8BB6-769285F319FE}"/>
    <dgm:cxn modelId="{5BFA2170-FF19-4CD7-B077-5E287C855930}" type="presParOf" srcId="{630E3B65-BDC4-4AD4-9B7E-BC9A006B1AA4}" destId="{C2B0CFFD-FB50-42F4-9B8F-18F71051B7CF}" srcOrd="0" destOrd="0" presId="urn:microsoft.com/office/officeart/2005/8/layout/venn2"/>
    <dgm:cxn modelId="{6725C099-AE62-4175-B194-434C01AB7E4D}" type="presParOf" srcId="{C2B0CFFD-FB50-42F4-9B8F-18F71051B7CF}" destId="{956592EC-3910-40F5-8942-CCA504F01F9A}" srcOrd="0" destOrd="0" presId="urn:microsoft.com/office/officeart/2005/8/layout/venn2"/>
    <dgm:cxn modelId="{36B0468E-DD1B-4DAA-8412-30FCE3D0B12C}" type="presParOf" srcId="{C2B0CFFD-FB50-42F4-9B8F-18F71051B7CF}" destId="{B9D08981-889B-4630-972A-EAD9B4F5951B}" srcOrd="1" destOrd="0" presId="urn:microsoft.com/office/officeart/2005/8/layout/venn2"/>
    <dgm:cxn modelId="{02FC7764-8B5C-4203-B007-E1D68875F0F2}" type="presParOf" srcId="{630E3B65-BDC4-4AD4-9B7E-BC9A006B1AA4}" destId="{CAF9521E-BEA7-43F2-8192-861E809A4C1A}" srcOrd="1" destOrd="0" presId="urn:microsoft.com/office/officeart/2005/8/layout/venn2"/>
    <dgm:cxn modelId="{0786F893-08DA-4797-9B05-96C9919825D2}" type="presParOf" srcId="{CAF9521E-BEA7-43F2-8192-861E809A4C1A}" destId="{9B9AE257-176F-464C-8C2F-3B28B835E42C}" srcOrd="0" destOrd="0" presId="urn:microsoft.com/office/officeart/2005/8/layout/venn2"/>
    <dgm:cxn modelId="{D370AB62-0F77-465D-A53E-EBE246514148}" type="presParOf" srcId="{CAF9521E-BEA7-43F2-8192-861E809A4C1A}" destId="{1DBED776-7B4F-4C7F-B694-9F153DC35769}" srcOrd="1" destOrd="0" presId="urn:microsoft.com/office/officeart/2005/8/layout/venn2"/>
    <dgm:cxn modelId="{C8835D64-6BD8-4CC1-BBA6-71EADA7CE569}" type="presParOf" srcId="{630E3B65-BDC4-4AD4-9B7E-BC9A006B1AA4}" destId="{A8A7698A-EEB8-453E-83D7-199AFD9F3086}" srcOrd="2" destOrd="0" presId="urn:microsoft.com/office/officeart/2005/8/layout/venn2"/>
    <dgm:cxn modelId="{C8560C09-6BB4-423D-9C34-D65B2DDF448C}" type="presParOf" srcId="{A8A7698A-EEB8-453E-83D7-199AFD9F3086}" destId="{08FB81FF-AF76-4E24-8FDD-3C10C9332A21}" srcOrd="0" destOrd="0" presId="urn:microsoft.com/office/officeart/2005/8/layout/venn2"/>
    <dgm:cxn modelId="{9466787C-F8D6-419F-B436-BF9E508F818F}" type="presParOf" srcId="{A8A7698A-EEB8-453E-83D7-199AFD9F3086}" destId="{9B5ED5BB-E61E-4918-BBE1-C0E6FED984FC}" srcOrd="1" destOrd="0" presId="urn:microsoft.com/office/officeart/2005/8/layout/venn2"/>
    <dgm:cxn modelId="{1DA765C8-0B14-47E8-8D8A-E0B9311876CF}" type="presParOf" srcId="{630E3B65-BDC4-4AD4-9B7E-BC9A006B1AA4}" destId="{D8D49E54-9808-42A6-B7B3-F85410FDF987}" srcOrd="3" destOrd="0" presId="urn:microsoft.com/office/officeart/2005/8/layout/venn2"/>
    <dgm:cxn modelId="{AA42194F-E81C-4E73-A5D8-227D5E912A7F}" type="presParOf" srcId="{D8D49E54-9808-42A6-B7B3-F85410FDF987}" destId="{2CFB7540-8144-4B7C-91E6-559737BB1321}" srcOrd="0" destOrd="0" presId="urn:microsoft.com/office/officeart/2005/8/layout/venn2"/>
    <dgm:cxn modelId="{8C22B0E9-8A1D-4E66-AF5A-1F0FCE0FEFED}" type="presParOf" srcId="{D8D49E54-9808-42A6-B7B3-F85410FDF987}" destId="{70A207AE-73C7-4F7C-935D-B1841462EAD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BECB6-29A7-4C2C-9E1F-19997427596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9FF7FE-EC19-4425-8D2E-D4E579A62CAF}">
      <dgm:prSet/>
      <dgm:spPr/>
      <dgm:t>
        <a:bodyPr/>
        <a:lstStyle/>
        <a:p>
          <a:pPr rtl="0"/>
          <a:r>
            <a:rPr lang="en-US" dirty="0" smtClean="0"/>
            <a:t>Teacher Center Approach</a:t>
          </a:r>
          <a:endParaRPr lang="en-IN" dirty="0"/>
        </a:p>
      </dgm:t>
    </dgm:pt>
    <dgm:pt modelId="{48458544-3E34-43DD-8724-76405BFB7ADF}" type="parTrans" cxnId="{4C4C5B0A-7D82-4225-A350-BBC839664A47}">
      <dgm:prSet/>
      <dgm:spPr/>
      <dgm:t>
        <a:bodyPr/>
        <a:lstStyle/>
        <a:p>
          <a:endParaRPr lang="en-IN"/>
        </a:p>
      </dgm:t>
    </dgm:pt>
    <dgm:pt modelId="{E64A152E-F8B5-476A-9F2F-2C3CA82219FD}" type="sibTrans" cxnId="{4C4C5B0A-7D82-4225-A350-BBC839664A47}">
      <dgm:prSet/>
      <dgm:spPr/>
      <dgm:t>
        <a:bodyPr/>
        <a:lstStyle/>
        <a:p>
          <a:endParaRPr lang="en-IN"/>
        </a:p>
      </dgm:t>
    </dgm:pt>
    <dgm:pt modelId="{153D037D-21F5-46D5-8C31-F14EC31EE243}">
      <dgm:prSet/>
      <dgm:spPr/>
      <dgm:t>
        <a:bodyPr/>
        <a:lstStyle/>
        <a:p>
          <a:pPr rtl="0"/>
          <a:r>
            <a:rPr lang="en-US" dirty="0" smtClean="0"/>
            <a:t>Students Centered Approach</a:t>
          </a:r>
          <a:endParaRPr lang="en-IN" dirty="0"/>
        </a:p>
      </dgm:t>
    </dgm:pt>
    <dgm:pt modelId="{D91F6D15-DDE3-415E-856C-15325A0C41B9}" type="parTrans" cxnId="{469F98B6-8F92-45F2-9B87-BF13177514FC}">
      <dgm:prSet/>
      <dgm:spPr/>
      <dgm:t>
        <a:bodyPr/>
        <a:lstStyle/>
        <a:p>
          <a:endParaRPr lang="en-IN"/>
        </a:p>
      </dgm:t>
    </dgm:pt>
    <dgm:pt modelId="{3EF9F781-D6F4-4D38-A2EB-40CFCC1241D5}" type="sibTrans" cxnId="{469F98B6-8F92-45F2-9B87-BF13177514FC}">
      <dgm:prSet/>
      <dgm:spPr/>
      <dgm:t>
        <a:bodyPr/>
        <a:lstStyle/>
        <a:p>
          <a:endParaRPr lang="en-IN"/>
        </a:p>
      </dgm:t>
    </dgm:pt>
    <dgm:pt modelId="{245C83EB-2F21-447E-A778-F341195C347F}">
      <dgm:prSet/>
      <dgm:spPr/>
      <dgm:t>
        <a:bodyPr/>
        <a:lstStyle/>
        <a:p>
          <a:pPr rtl="0"/>
          <a:r>
            <a:rPr lang="en-US" dirty="0" smtClean="0"/>
            <a:t>Evaluation Approach </a:t>
          </a:r>
          <a:endParaRPr lang="en-IN" dirty="0"/>
        </a:p>
      </dgm:t>
    </dgm:pt>
    <dgm:pt modelId="{814716E4-200B-4C3E-AE51-6ADBDD0EA8F4}" type="parTrans" cxnId="{138D2256-18DD-47B5-A651-CBEC92591C28}">
      <dgm:prSet/>
      <dgm:spPr/>
      <dgm:t>
        <a:bodyPr/>
        <a:lstStyle/>
        <a:p>
          <a:endParaRPr lang="en-IN"/>
        </a:p>
      </dgm:t>
    </dgm:pt>
    <dgm:pt modelId="{763DEEA5-AC32-4AC0-940C-6799C2EF4B68}" type="sibTrans" cxnId="{138D2256-18DD-47B5-A651-CBEC92591C28}">
      <dgm:prSet/>
      <dgm:spPr/>
      <dgm:t>
        <a:bodyPr/>
        <a:lstStyle/>
        <a:p>
          <a:endParaRPr lang="en-IN"/>
        </a:p>
      </dgm:t>
    </dgm:pt>
    <dgm:pt modelId="{C49D7498-111C-4DE5-904B-4CCFAAA104E5}">
      <dgm:prSet/>
      <dgm:spPr/>
      <dgm:t>
        <a:bodyPr/>
        <a:lstStyle/>
        <a:p>
          <a:pPr rtl="0"/>
          <a:r>
            <a:rPr lang="en-US" dirty="0" smtClean="0"/>
            <a:t>RCEM Approach</a:t>
          </a:r>
          <a:endParaRPr lang="en-IN" dirty="0"/>
        </a:p>
      </dgm:t>
    </dgm:pt>
    <dgm:pt modelId="{7D271D83-51D9-4165-A675-53EFA4A83CC6}" type="parTrans" cxnId="{4D6ED4E7-FBED-4831-BC34-E123DA5529DA}">
      <dgm:prSet/>
      <dgm:spPr/>
      <dgm:t>
        <a:bodyPr/>
        <a:lstStyle/>
        <a:p>
          <a:endParaRPr lang="en-IN"/>
        </a:p>
      </dgm:t>
    </dgm:pt>
    <dgm:pt modelId="{2234FE72-C4EA-4AED-8416-B38C5F14B8F4}" type="sibTrans" cxnId="{4D6ED4E7-FBED-4831-BC34-E123DA5529DA}">
      <dgm:prSet/>
      <dgm:spPr/>
      <dgm:t>
        <a:bodyPr/>
        <a:lstStyle/>
        <a:p>
          <a:endParaRPr lang="en-IN"/>
        </a:p>
      </dgm:t>
    </dgm:pt>
    <dgm:pt modelId="{7B19A3E7-D7D0-40D9-B7D4-ADFDEF58719A}">
      <dgm:prSet/>
      <dgm:spPr/>
      <dgm:t>
        <a:bodyPr/>
        <a:lstStyle/>
        <a:p>
          <a:pPr rtl="0"/>
          <a:r>
            <a:rPr lang="en-US" dirty="0" smtClean="0"/>
            <a:t>Constructive Approach </a:t>
          </a:r>
          <a:endParaRPr lang="en-IN" dirty="0"/>
        </a:p>
      </dgm:t>
    </dgm:pt>
    <dgm:pt modelId="{A10D3223-5327-4977-8BB1-0CDF9DB625B0}" type="parTrans" cxnId="{3141EE18-58A8-43DD-92BA-66077B80226A}">
      <dgm:prSet/>
      <dgm:spPr/>
      <dgm:t>
        <a:bodyPr/>
        <a:lstStyle/>
        <a:p>
          <a:endParaRPr lang="en-IN"/>
        </a:p>
      </dgm:t>
    </dgm:pt>
    <dgm:pt modelId="{7AD38840-AE66-41E7-8D47-A1D41C3E4548}" type="sibTrans" cxnId="{3141EE18-58A8-43DD-92BA-66077B80226A}">
      <dgm:prSet/>
      <dgm:spPr/>
      <dgm:t>
        <a:bodyPr/>
        <a:lstStyle/>
        <a:p>
          <a:endParaRPr lang="en-IN"/>
        </a:p>
      </dgm:t>
    </dgm:pt>
    <dgm:pt modelId="{3FA8B7B9-4600-48C6-8E3B-35272818ACBB}">
      <dgm:prSet/>
      <dgm:spPr/>
      <dgm:t>
        <a:bodyPr/>
        <a:lstStyle/>
        <a:p>
          <a:pPr rtl="0"/>
          <a:r>
            <a:rPr lang="en-US" dirty="0" smtClean="0"/>
            <a:t>Behavioral Approach</a:t>
          </a:r>
          <a:endParaRPr lang="en-IN" dirty="0"/>
        </a:p>
      </dgm:t>
    </dgm:pt>
    <dgm:pt modelId="{5D24C7B2-47DA-4CCB-B430-27A6CD269B9A}" type="parTrans" cxnId="{38CBF3D2-DB9A-4B3A-B558-8E4256FC7988}">
      <dgm:prSet/>
      <dgm:spPr/>
      <dgm:t>
        <a:bodyPr/>
        <a:lstStyle/>
        <a:p>
          <a:endParaRPr lang="en-IN"/>
        </a:p>
      </dgm:t>
    </dgm:pt>
    <dgm:pt modelId="{5A86C9B0-961D-4B6F-BE99-E16BAD9AB537}" type="sibTrans" cxnId="{38CBF3D2-DB9A-4B3A-B558-8E4256FC7988}">
      <dgm:prSet/>
      <dgm:spPr/>
      <dgm:t>
        <a:bodyPr/>
        <a:lstStyle/>
        <a:p>
          <a:endParaRPr lang="en-IN"/>
        </a:p>
      </dgm:t>
    </dgm:pt>
    <dgm:pt modelId="{1DBDAC64-4472-4C7C-B9B7-78BB56721CB6}" type="pres">
      <dgm:prSet presAssocID="{F23BECB6-29A7-4C2C-9E1F-1999742759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6FD2B907-8A15-4EC9-B493-07726990F1EC}" type="pres">
      <dgm:prSet presAssocID="{F23BECB6-29A7-4C2C-9E1F-199974275968}" presName="Name1" presStyleCnt="0"/>
      <dgm:spPr/>
    </dgm:pt>
    <dgm:pt modelId="{DF0FCC3F-51EC-4043-8321-5495B8FAD71F}" type="pres">
      <dgm:prSet presAssocID="{F23BECB6-29A7-4C2C-9E1F-199974275968}" presName="cycle" presStyleCnt="0"/>
      <dgm:spPr/>
    </dgm:pt>
    <dgm:pt modelId="{1167BB3B-3AF5-4DD0-AF4A-B7C6A5C6C3EB}" type="pres">
      <dgm:prSet presAssocID="{F23BECB6-29A7-4C2C-9E1F-199974275968}" presName="srcNode" presStyleLbl="node1" presStyleIdx="0" presStyleCnt="6"/>
      <dgm:spPr/>
    </dgm:pt>
    <dgm:pt modelId="{A11A44AD-6628-4D2C-A413-10EA81DE16ED}" type="pres">
      <dgm:prSet presAssocID="{F23BECB6-29A7-4C2C-9E1F-199974275968}" presName="conn" presStyleLbl="parChTrans1D2" presStyleIdx="0" presStyleCnt="1"/>
      <dgm:spPr/>
      <dgm:t>
        <a:bodyPr/>
        <a:lstStyle/>
        <a:p>
          <a:endParaRPr lang="en-IN"/>
        </a:p>
      </dgm:t>
    </dgm:pt>
    <dgm:pt modelId="{716D2156-9EC3-4897-AC10-AC97FACD99F7}" type="pres">
      <dgm:prSet presAssocID="{F23BECB6-29A7-4C2C-9E1F-199974275968}" presName="extraNode" presStyleLbl="node1" presStyleIdx="0" presStyleCnt="6"/>
      <dgm:spPr/>
    </dgm:pt>
    <dgm:pt modelId="{CBE39599-9E4F-4B5A-8F50-1E31BEA12587}" type="pres">
      <dgm:prSet presAssocID="{F23BECB6-29A7-4C2C-9E1F-199974275968}" presName="dstNode" presStyleLbl="node1" presStyleIdx="0" presStyleCnt="6"/>
      <dgm:spPr/>
    </dgm:pt>
    <dgm:pt modelId="{53B3D2A8-B02C-4EED-9520-3C09FCA06BC4}" type="pres">
      <dgm:prSet presAssocID="{E29FF7FE-EC19-4425-8D2E-D4E579A62CA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3B4840-ED31-4F78-A7CD-B4260170F821}" type="pres">
      <dgm:prSet presAssocID="{E29FF7FE-EC19-4425-8D2E-D4E579A62CAF}" presName="accent_1" presStyleCnt="0"/>
      <dgm:spPr/>
    </dgm:pt>
    <dgm:pt modelId="{A73C25ED-CF64-463C-B8E3-D4DB79397D21}" type="pres">
      <dgm:prSet presAssocID="{E29FF7FE-EC19-4425-8D2E-D4E579A62CAF}" presName="accentRepeatNode" presStyleLbl="solidFgAcc1" presStyleIdx="0" presStyleCnt="6"/>
      <dgm:spPr/>
    </dgm:pt>
    <dgm:pt modelId="{E19708F1-364A-4C73-8A27-031506C4F0DA}" type="pres">
      <dgm:prSet presAssocID="{153D037D-21F5-46D5-8C31-F14EC31EE24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6E75DA-9697-4AB8-BB23-C9FB3362BB89}" type="pres">
      <dgm:prSet presAssocID="{153D037D-21F5-46D5-8C31-F14EC31EE243}" presName="accent_2" presStyleCnt="0"/>
      <dgm:spPr/>
    </dgm:pt>
    <dgm:pt modelId="{B5A10200-BE55-467A-BE46-6752DF4C878C}" type="pres">
      <dgm:prSet presAssocID="{153D037D-21F5-46D5-8C31-F14EC31EE243}" presName="accentRepeatNode" presStyleLbl="solidFgAcc1" presStyleIdx="1" presStyleCnt="6"/>
      <dgm:spPr/>
    </dgm:pt>
    <dgm:pt modelId="{7F7D55D6-1994-4504-8255-C907520AB599}" type="pres">
      <dgm:prSet presAssocID="{245C83EB-2F21-447E-A778-F341195C347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47E79C-CE3B-4993-BF26-AB778B634F1E}" type="pres">
      <dgm:prSet presAssocID="{245C83EB-2F21-447E-A778-F341195C347F}" presName="accent_3" presStyleCnt="0"/>
      <dgm:spPr/>
    </dgm:pt>
    <dgm:pt modelId="{46649221-C5EE-4D1C-B8EF-05D0F3278051}" type="pres">
      <dgm:prSet presAssocID="{245C83EB-2F21-447E-A778-F341195C347F}" presName="accentRepeatNode" presStyleLbl="solidFgAcc1" presStyleIdx="2" presStyleCnt="6" custLinFactNeighborX="1963"/>
      <dgm:spPr/>
    </dgm:pt>
    <dgm:pt modelId="{2C3CDBB7-219C-4E46-B1AB-16D08BCCB93F}" type="pres">
      <dgm:prSet presAssocID="{C49D7498-111C-4DE5-904B-4CCFAAA104E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1CFFB6-97FA-418C-B61A-0657981DE3D3}" type="pres">
      <dgm:prSet presAssocID="{C49D7498-111C-4DE5-904B-4CCFAAA104E5}" presName="accent_4" presStyleCnt="0"/>
      <dgm:spPr/>
    </dgm:pt>
    <dgm:pt modelId="{31F64338-106B-4E55-B9E7-A45D8411481A}" type="pres">
      <dgm:prSet presAssocID="{C49D7498-111C-4DE5-904B-4CCFAAA104E5}" presName="accentRepeatNode" presStyleLbl="solidFgAcc1" presStyleIdx="3" presStyleCnt="6"/>
      <dgm:spPr/>
    </dgm:pt>
    <dgm:pt modelId="{B188CCCE-4C6E-4D37-8C60-288DC927A4F0}" type="pres">
      <dgm:prSet presAssocID="{7B19A3E7-D7D0-40D9-B7D4-ADFDEF58719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AA9C7C-AAD1-43B0-9C9A-ABC9CDAA215A}" type="pres">
      <dgm:prSet presAssocID="{7B19A3E7-D7D0-40D9-B7D4-ADFDEF58719A}" presName="accent_5" presStyleCnt="0"/>
      <dgm:spPr/>
    </dgm:pt>
    <dgm:pt modelId="{DE1A0F17-17E1-4A2C-8459-82359EC7EDB8}" type="pres">
      <dgm:prSet presAssocID="{7B19A3E7-D7D0-40D9-B7D4-ADFDEF58719A}" presName="accentRepeatNode" presStyleLbl="solidFgAcc1" presStyleIdx="4" presStyleCnt="6"/>
      <dgm:spPr/>
    </dgm:pt>
    <dgm:pt modelId="{02A95103-84E0-4042-8B98-342101DD472B}" type="pres">
      <dgm:prSet presAssocID="{3FA8B7B9-4600-48C6-8E3B-35272818ACBB}" presName="text_6" presStyleLbl="node1" presStyleIdx="5" presStyleCnt="6" custLinFactNeighborX="739" custLinFactNeighborY="49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D1B6D5-D354-4188-B6CD-40510A710C6D}" type="pres">
      <dgm:prSet presAssocID="{3FA8B7B9-4600-48C6-8E3B-35272818ACBB}" presName="accent_6" presStyleCnt="0"/>
      <dgm:spPr/>
    </dgm:pt>
    <dgm:pt modelId="{475674CB-A6B9-4933-8FFC-B708599D35A0}" type="pres">
      <dgm:prSet presAssocID="{3FA8B7B9-4600-48C6-8E3B-35272818ACBB}" presName="accentRepeatNode" presStyleLbl="solidFgAcc1" presStyleIdx="5" presStyleCnt="6"/>
      <dgm:spPr/>
    </dgm:pt>
  </dgm:ptLst>
  <dgm:cxnLst>
    <dgm:cxn modelId="{138D2256-18DD-47B5-A651-CBEC92591C28}" srcId="{F23BECB6-29A7-4C2C-9E1F-199974275968}" destId="{245C83EB-2F21-447E-A778-F341195C347F}" srcOrd="2" destOrd="0" parTransId="{814716E4-200B-4C3E-AE51-6ADBDD0EA8F4}" sibTransId="{763DEEA5-AC32-4AC0-940C-6799C2EF4B68}"/>
    <dgm:cxn modelId="{28028453-0139-4234-A364-1ED1AAEE6450}" type="presOf" srcId="{245C83EB-2F21-447E-A778-F341195C347F}" destId="{7F7D55D6-1994-4504-8255-C907520AB599}" srcOrd="0" destOrd="0" presId="urn:microsoft.com/office/officeart/2008/layout/VerticalCurvedList"/>
    <dgm:cxn modelId="{120AE3D3-E60D-458E-A7CE-963A6AD9A52F}" type="presOf" srcId="{E29FF7FE-EC19-4425-8D2E-D4E579A62CAF}" destId="{53B3D2A8-B02C-4EED-9520-3C09FCA06BC4}" srcOrd="0" destOrd="0" presId="urn:microsoft.com/office/officeart/2008/layout/VerticalCurvedList"/>
    <dgm:cxn modelId="{24DBB159-0E01-4496-B19E-E1954C229020}" type="presOf" srcId="{F23BECB6-29A7-4C2C-9E1F-199974275968}" destId="{1DBDAC64-4472-4C7C-B9B7-78BB56721CB6}" srcOrd="0" destOrd="0" presId="urn:microsoft.com/office/officeart/2008/layout/VerticalCurvedList"/>
    <dgm:cxn modelId="{B92ED346-D3C5-4F31-8837-97E8CF94E08C}" type="presOf" srcId="{E64A152E-F8B5-476A-9F2F-2C3CA82219FD}" destId="{A11A44AD-6628-4D2C-A413-10EA81DE16ED}" srcOrd="0" destOrd="0" presId="urn:microsoft.com/office/officeart/2008/layout/VerticalCurvedList"/>
    <dgm:cxn modelId="{A0719026-AF54-43B5-A324-9DAC6C630E34}" type="presOf" srcId="{153D037D-21F5-46D5-8C31-F14EC31EE243}" destId="{E19708F1-364A-4C73-8A27-031506C4F0DA}" srcOrd="0" destOrd="0" presId="urn:microsoft.com/office/officeart/2008/layout/VerticalCurvedList"/>
    <dgm:cxn modelId="{F916B8FF-35A3-4858-84B4-10ED3B89AB5E}" type="presOf" srcId="{7B19A3E7-D7D0-40D9-B7D4-ADFDEF58719A}" destId="{B188CCCE-4C6E-4D37-8C60-288DC927A4F0}" srcOrd="0" destOrd="0" presId="urn:microsoft.com/office/officeart/2008/layout/VerticalCurvedList"/>
    <dgm:cxn modelId="{4D6ED4E7-FBED-4831-BC34-E123DA5529DA}" srcId="{F23BECB6-29A7-4C2C-9E1F-199974275968}" destId="{C49D7498-111C-4DE5-904B-4CCFAAA104E5}" srcOrd="3" destOrd="0" parTransId="{7D271D83-51D9-4165-A675-53EFA4A83CC6}" sibTransId="{2234FE72-C4EA-4AED-8416-B38C5F14B8F4}"/>
    <dgm:cxn modelId="{3141EE18-58A8-43DD-92BA-66077B80226A}" srcId="{F23BECB6-29A7-4C2C-9E1F-199974275968}" destId="{7B19A3E7-D7D0-40D9-B7D4-ADFDEF58719A}" srcOrd="4" destOrd="0" parTransId="{A10D3223-5327-4977-8BB1-0CDF9DB625B0}" sibTransId="{7AD38840-AE66-41E7-8D47-A1D41C3E4548}"/>
    <dgm:cxn modelId="{4C4C5B0A-7D82-4225-A350-BBC839664A47}" srcId="{F23BECB6-29A7-4C2C-9E1F-199974275968}" destId="{E29FF7FE-EC19-4425-8D2E-D4E579A62CAF}" srcOrd="0" destOrd="0" parTransId="{48458544-3E34-43DD-8724-76405BFB7ADF}" sibTransId="{E64A152E-F8B5-476A-9F2F-2C3CA82219FD}"/>
    <dgm:cxn modelId="{EAF24EC0-504C-4020-906C-AE0CC8A8927D}" type="presOf" srcId="{C49D7498-111C-4DE5-904B-4CCFAAA104E5}" destId="{2C3CDBB7-219C-4E46-B1AB-16D08BCCB93F}" srcOrd="0" destOrd="0" presId="urn:microsoft.com/office/officeart/2008/layout/VerticalCurvedList"/>
    <dgm:cxn modelId="{38CBF3D2-DB9A-4B3A-B558-8E4256FC7988}" srcId="{F23BECB6-29A7-4C2C-9E1F-199974275968}" destId="{3FA8B7B9-4600-48C6-8E3B-35272818ACBB}" srcOrd="5" destOrd="0" parTransId="{5D24C7B2-47DA-4CCB-B430-27A6CD269B9A}" sibTransId="{5A86C9B0-961D-4B6F-BE99-E16BAD9AB537}"/>
    <dgm:cxn modelId="{469F98B6-8F92-45F2-9B87-BF13177514FC}" srcId="{F23BECB6-29A7-4C2C-9E1F-199974275968}" destId="{153D037D-21F5-46D5-8C31-F14EC31EE243}" srcOrd="1" destOrd="0" parTransId="{D91F6D15-DDE3-415E-856C-15325A0C41B9}" sibTransId="{3EF9F781-D6F4-4D38-A2EB-40CFCC1241D5}"/>
    <dgm:cxn modelId="{9E4DE5EA-777A-462A-BD63-BA778CF9CF0E}" type="presOf" srcId="{3FA8B7B9-4600-48C6-8E3B-35272818ACBB}" destId="{02A95103-84E0-4042-8B98-342101DD472B}" srcOrd="0" destOrd="0" presId="urn:microsoft.com/office/officeart/2008/layout/VerticalCurvedList"/>
    <dgm:cxn modelId="{C05C6C90-5C69-40AC-A6EA-A563E981BE69}" type="presParOf" srcId="{1DBDAC64-4472-4C7C-B9B7-78BB56721CB6}" destId="{6FD2B907-8A15-4EC9-B493-07726990F1EC}" srcOrd="0" destOrd="0" presId="urn:microsoft.com/office/officeart/2008/layout/VerticalCurvedList"/>
    <dgm:cxn modelId="{12241F08-DA6C-46B4-9FF3-E0CD1FB951D0}" type="presParOf" srcId="{6FD2B907-8A15-4EC9-B493-07726990F1EC}" destId="{DF0FCC3F-51EC-4043-8321-5495B8FAD71F}" srcOrd="0" destOrd="0" presId="urn:microsoft.com/office/officeart/2008/layout/VerticalCurvedList"/>
    <dgm:cxn modelId="{F5E7B502-7E9C-4842-981C-12421F5B4C5A}" type="presParOf" srcId="{DF0FCC3F-51EC-4043-8321-5495B8FAD71F}" destId="{1167BB3B-3AF5-4DD0-AF4A-B7C6A5C6C3EB}" srcOrd="0" destOrd="0" presId="urn:microsoft.com/office/officeart/2008/layout/VerticalCurvedList"/>
    <dgm:cxn modelId="{43213910-1CD2-41BC-A786-EBBEA8EF5F4D}" type="presParOf" srcId="{DF0FCC3F-51EC-4043-8321-5495B8FAD71F}" destId="{A11A44AD-6628-4D2C-A413-10EA81DE16ED}" srcOrd="1" destOrd="0" presId="urn:microsoft.com/office/officeart/2008/layout/VerticalCurvedList"/>
    <dgm:cxn modelId="{A0B9445F-13C8-4C09-AD14-0489E0220316}" type="presParOf" srcId="{DF0FCC3F-51EC-4043-8321-5495B8FAD71F}" destId="{716D2156-9EC3-4897-AC10-AC97FACD99F7}" srcOrd="2" destOrd="0" presId="urn:microsoft.com/office/officeart/2008/layout/VerticalCurvedList"/>
    <dgm:cxn modelId="{8026D924-4335-4472-8210-8E644F9590C3}" type="presParOf" srcId="{DF0FCC3F-51EC-4043-8321-5495B8FAD71F}" destId="{CBE39599-9E4F-4B5A-8F50-1E31BEA12587}" srcOrd="3" destOrd="0" presId="urn:microsoft.com/office/officeart/2008/layout/VerticalCurvedList"/>
    <dgm:cxn modelId="{CF032D34-3D63-460B-BE00-04A18EEB8F72}" type="presParOf" srcId="{6FD2B907-8A15-4EC9-B493-07726990F1EC}" destId="{53B3D2A8-B02C-4EED-9520-3C09FCA06BC4}" srcOrd="1" destOrd="0" presId="urn:microsoft.com/office/officeart/2008/layout/VerticalCurvedList"/>
    <dgm:cxn modelId="{97905D75-7676-45EB-9B63-E46E985DB0C0}" type="presParOf" srcId="{6FD2B907-8A15-4EC9-B493-07726990F1EC}" destId="{4F3B4840-ED31-4F78-A7CD-B4260170F821}" srcOrd="2" destOrd="0" presId="urn:microsoft.com/office/officeart/2008/layout/VerticalCurvedList"/>
    <dgm:cxn modelId="{79A7CA6A-C4C0-43EA-AB50-70B45D2F7D76}" type="presParOf" srcId="{4F3B4840-ED31-4F78-A7CD-B4260170F821}" destId="{A73C25ED-CF64-463C-B8E3-D4DB79397D21}" srcOrd="0" destOrd="0" presId="urn:microsoft.com/office/officeart/2008/layout/VerticalCurvedList"/>
    <dgm:cxn modelId="{E690776E-CD7E-43F1-961C-F666BA929332}" type="presParOf" srcId="{6FD2B907-8A15-4EC9-B493-07726990F1EC}" destId="{E19708F1-364A-4C73-8A27-031506C4F0DA}" srcOrd="3" destOrd="0" presId="urn:microsoft.com/office/officeart/2008/layout/VerticalCurvedList"/>
    <dgm:cxn modelId="{0FEBA5A6-1B4A-4540-B466-2E7916346176}" type="presParOf" srcId="{6FD2B907-8A15-4EC9-B493-07726990F1EC}" destId="{656E75DA-9697-4AB8-BB23-C9FB3362BB89}" srcOrd="4" destOrd="0" presId="urn:microsoft.com/office/officeart/2008/layout/VerticalCurvedList"/>
    <dgm:cxn modelId="{D8D79103-9376-458C-A6A9-4FA8E67220BA}" type="presParOf" srcId="{656E75DA-9697-4AB8-BB23-C9FB3362BB89}" destId="{B5A10200-BE55-467A-BE46-6752DF4C878C}" srcOrd="0" destOrd="0" presId="urn:microsoft.com/office/officeart/2008/layout/VerticalCurvedList"/>
    <dgm:cxn modelId="{CF41ECDA-DD29-4C4F-990A-66B1105F0EA5}" type="presParOf" srcId="{6FD2B907-8A15-4EC9-B493-07726990F1EC}" destId="{7F7D55D6-1994-4504-8255-C907520AB599}" srcOrd="5" destOrd="0" presId="urn:microsoft.com/office/officeart/2008/layout/VerticalCurvedList"/>
    <dgm:cxn modelId="{1F7D6F0F-E028-4586-B873-FB0672A3687F}" type="presParOf" srcId="{6FD2B907-8A15-4EC9-B493-07726990F1EC}" destId="{AD47E79C-CE3B-4993-BF26-AB778B634F1E}" srcOrd="6" destOrd="0" presId="urn:microsoft.com/office/officeart/2008/layout/VerticalCurvedList"/>
    <dgm:cxn modelId="{69A677FE-6C0E-41A9-AE47-E56265BC8204}" type="presParOf" srcId="{AD47E79C-CE3B-4993-BF26-AB778B634F1E}" destId="{46649221-C5EE-4D1C-B8EF-05D0F3278051}" srcOrd="0" destOrd="0" presId="urn:microsoft.com/office/officeart/2008/layout/VerticalCurvedList"/>
    <dgm:cxn modelId="{83A8D126-2916-43B4-8CE8-9245E833AA96}" type="presParOf" srcId="{6FD2B907-8A15-4EC9-B493-07726990F1EC}" destId="{2C3CDBB7-219C-4E46-B1AB-16D08BCCB93F}" srcOrd="7" destOrd="0" presId="urn:microsoft.com/office/officeart/2008/layout/VerticalCurvedList"/>
    <dgm:cxn modelId="{E22D8A06-93AC-4374-A844-09BEAFB699C2}" type="presParOf" srcId="{6FD2B907-8A15-4EC9-B493-07726990F1EC}" destId="{E91CFFB6-97FA-418C-B61A-0657981DE3D3}" srcOrd="8" destOrd="0" presId="urn:microsoft.com/office/officeart/2008/layout/VerticalCurvedList"/>
    <dgm:cxn modelId="{AC7B272D-ECC2-472C-8A8B-0E1D18937340}" type="presParOf" srcId="{E91CFFB6-97FA-418C-B61A-0657981DE3D3}" destId="{31F64338-106B-4E55-B9E7-A45D8411481A}" srcOrd="0" destOrd="0" presId="urn:microsoft.com/office/officeart/2008/layout/VerticalCurvedList"/>
    <dgm:cxn modelId="{AE93EE3B-E04C-4359-958B-1BD15BF50AEC}" type="presParOf" srcId="{6FD2B907-8A15-4EC9-B493-07726990F1EC}" destId="{B188CCCE-4C6E-4D37-8C60-288DC927A4F0}" srcOrd="9" destOrd="0" presId="urn:microsoft.com/office/officeart/2008/layout/VerticalCurvedList"/>
    <dgm:cxn modelId="{129BAFF6-8A75-450E-9E8E-B45CB48341E2}" type="presParOf" srcId="{6FD2B907-8A15-4EC9-B493-07726990F1EC}" destId="{55AA9C7C-AAD1-43B0-9C9A-ABC9CDAA215A}" srcOrd="10" destOrd="0" presId="urn:microsoft.com/office/officeart/2008/layout/VerticalCurvedList"/>
    <dgm:cxn modelId="{C9ECD36B-3900-4639-B3CF-E730D2478197}" type="presParOf" srcId="{55AA9C7C-AAD1-43B0-9C9A-ABC9CDAA215A}" destId="{DE1A0F17-17E1-4A2C-8459-82359EC7EDB8}" srcOrd="0" destOrd="0" presId="urn:microsoft.com/office/officeart/2008/layout/VerticalCurvedList"/>
    <dgm:cxn modelId="{F66C8AAE-85A6-4A2D-B1C5-8CA471B83203}" type="presParOf" srcId="{6FD2B907-8A15-4EC9-B493-07726990F1EC}" destId="{02A95103-84E0-4042-8B98-342101DD472B}" srcOrd="11" destOrd="0" presId="urn:microsoft.com/office/officeart/2008/layout/VerticalCurvedList"/>
    <dgm:cxn modelId="{B3592AC6-7B74-4FEE-85A3-F6EA987928D6}" type="presParOf" srcId="{6FD2B907-8A15-4EC9-B493-07726990F1EC}" destId="{8BD1B6D5-D354-4188-B6CD-40510A710C6D}" srcOrd="12" destOrd="0" presId="urn:microsoft.com/office/officeart/2008/layout/VerticalCurvedList"/>
    <dgm:cxn modelId="{31A148F8-5EFD-489C-B341-CA5BEC0D856A}" type="presParOf" srcId="{8BD1B6D5-D354-4188-B6CD-40510A710C6D}" destId="{475674CB-A6B9-4933-8FFC-B708599D35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0B3BF-A67F-4BA2-87EA-7D3786FA92B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IN"/>
        </a:p>
      </dgm:t>
    </dgm:pt>
    <dgm:pt modelId="{BC5BE23D-E731-4BC6-94B3-27B2D38A44F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It is the term of pedagogy;</a:t>
          </a:r>
          <a:endParaRPr lang="en-IN" dirty="0">
            <a:latin typeface="Bookman Old Style" panose="02050604050505020204" pitchFamily="18" charset="0"/>
          </a:endParaRPr>
        </a:p>
      </dgm:t>
    </dgm:pt>
    <dgm:pt modelId="{BF085972-56F3-4DFE-89F0-D47D38AE104B}" type="parTrans" cxnId="{4734F54C-04C9-4F5B-8EC4-230904823474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4B2447BE-7A96-4B5B-94A2-30D79ED1EDC1}" type="sibTrans" cxnId="{4734F54C-04C9-4F5B-8EC4-230904823474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DB4D6FA8-0F2B-4B95-8AA4-596CE84BCCD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Main focus is on effective presentation of subject matter to have mastery over it</a:t>
          </a:r>
          <a:r>
            <a:rPr lang="en-US" dirty="0" smtClean="0"/>
            <a:t>.</a:t>
          </a:r>
          <a:endParaRPr lang="en-IN" dirty="0"/>
        </a:p>
      </dgm:t>
    </dgm:pt>
    <dgm:pt modelId="{58BB73EB-7623-4114-A1CF-A1540FBE2A44}" type="parTrans" cxnId="{66AC3296-1E18-44C7-A0B5-E2DF82836491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27E5BA10-B3BE-4C2B-B6D9-50D01DDB0A80}" type="sibTrans" cxnId="{66AC3296-1E18-44C7-A0B5-E2DF82836491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AEC21BB9-A4E3-48C6-8DF9-800AF46A65BA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It is step by step scientific way of presenting the subject matter. </a:t>
          </a:r>
          <a:endParaRPr lang="en-IN" dirty="0">
            <a:latin typeface="Bookman Old Style" panose="02050604050505020204" pitchFamily="18" charset="0"/>
          </a:endParaRPr>
        </a:p>
      </dgm:t>
    </dgm:pt>
    <dgm:pt modelId="{8EE0169E-B856-49EB-9E1B-03ABFC5A4FC5}" type="parTrans" cxnId="{63B889C2-F3CB-4592-943B-5CAD25F96976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169C366B-2072-413E-A07E-C240DDBBC166}" type="sibTrans" cxnId="{63B889C2-F3CB-4592-943B-5CAD25F96976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8BF75BBD-E380-439F-ACCC-B96258878402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Method is the practical realization of an approach</a:t>
          </a:r>
          <a:endParaRPr lang="en-IN" dirty="0">
            <a:latin typeface="Bookman Old Style" panose="02050604050505020204" pitchFamily="18" charset="0"/>
          </a:endParaRPr>
        </a:p>
      </dgm:t>
    </dgm:pt>
    <dgm:pt modelId="{16736EFE-38F8-4878-A5F4-797DCE1624A6}" type="parTrans" cxnId="{1525E32F-2985-4464-924B-2FE016481F61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0ECE04F2-D490-4D98-AD37-FD5F24B69A54}" type="sibTrans" cxnId="{1525E32F-2985-4464-924B-2FE016481F61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53D9044B-BE29-480B-A3A6-044B7BA61FD7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It is the formal structure of the sequence of acts. </a:t>
          </a:r>
          <a:endParaRPr lang="en-IN" dirty="0">
            <a:latin typeface="Bookman Old Style" panose="02050604050505020204" pitchFamily="18" charset="0"/>
          </a:endParaRPr>
        </a:p>
      </dgm:t>
    </dgm:pt>
    <dgm:pt modelId="{9BDE8D84-21B0-4AA2-83B9-0EC772075E14}" type="parTrans" cxnId="{270EA43C-BC6A-439B-973E-58780371FD6D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9F1A6750-8522-44ED-9427-398FA15466EB}" type="sibTrans" cxnId="{270EA43C-BC6A-439B-973E-58780371FD6D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7869C6FE-8CB1-4BF2-98DE-ED589F1858BF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>
              <a:latin typeface="Bookman Old Style" panose="02050604050505020204" pitchFamily="18" charset="0"/>
            </a:rPr>
            <a:t>The term method covers both strategy and techniques of teaching</a:t>
          </a:r>
          <a:endParaRPr lang="en-IN" dirty="0">
            <a:latin typeface="Bookman Old Style" panose="02050604050505020204" pitchFamily="18" charset="0"/>
          </a:endParaRPr>
        </a:p>
      </dgm:t>
    </dgm:pt>
    <dgm:pt modelId="{363D7521-8537-4211-AAD9-52142C130B39}" type="parTrans" cxnId="{199BB013-472C-4986-A259-1AE8722B9090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1C32C577-B283-4A5B-8997-21C11FCC29E6}" type="sibTrans" cxnId="{199BB013-472C-4986-A259-1AE8722B9090}">
      <dgm:prSet/>
      <dgm:spPr/>
      <dgm:t>
        <a:bodyPr/>
        <a:lstStyle/>
        <a:p>
          <a:pPr>
            <a:lnSpc>
              <a:spcPct val="150000"/>
            </a:lnSpc>
          </a:pPr>
          <a:endParaRPr lang="en-IN"/>
        </a:p>
      </dgm:t>
    </dgm:pt>
    <dgm:pt modelId="{D3531776-0D1D-4274-8B30-078581E2A05F}" type="pres">
      <dgm:prSet presAssocID="{DD40B3BF-A67F-4BA2-87EA-7D3786FA92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87953D6-0F80-453A-BEC7-41A3525B4E34}" type="pres">
      <dgm:prSet presAssocID="{BC5BE23D-E731-4BC6-94B3-27B2D38A44F6}" presName="parentText" presStyleLbl="node1" presStyleIdx="0" presStyleCnt="6" custLinFactY="-69078" custLinFactNeighborX="9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7D3573-4CE4-41E6-BE93-0D99CF3C8B3D}" type="pres">
      <dgm:prSet presAssocID="{4B2447BE-7A96-4B5B-94A2-30D79ED1EDC1}" presName="spacer" presStyleCnt="0"/>
      <dgm:spPr/>
    </dgm:pt>
    <dgm:pt modelId="{CB2C1CC1-518E-4FB2-AA6A-ACAF3D4CF0A7}" type="pres">
      <dgm:prSet presAssocID="{DB4D6FA8-0F2B-4B95-8AA4-596CE84BCCD6}" presName="parentText" presStyleLbl="node1" presStyleIdx="1" presStyleCnt="6" custLinFactY="-42414" custLinFactNeighborX="-2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4D8819-475F-4973-AD64-65211900C523}" type="pres">
      <dgm:prSet presAssocID="{27E5BA10-B3BE-4C2B-B6D9-50D01DDB0A80}" presName="spacer" presStyleCnt="0"/>
      <dgm:spPr/>
    </dgm:pt>
    <dgm:pt modelId="{45658AE5-0ACF-459E-96D4-73A42DCBEA02}" type="pres">
      <dgm:prSet presAssocID="{AEC21BB9-A4E3-48C6-8DF9-800AF46A65BA}" presName="parentText" presStyleLbl="node1" presStyleIdx="2" presStyleCnt="6" custLinFactY="-11124" custLinFactNeighborX="9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1106DB-801A-47CB-A191-6F2885D34A98}" type="pres">
      <dgm:prSet presAssocID="{169C366B-2072-413E-A07E-C240DDBBC166}" presName="spacer" presStyleCnt="0"/>
      <dgm:spPr/>
    </dgm:pt>
    <dgm:pt modelId="{26AC1D4C-BAFF-431A-A0E1-F1ED6FA996B0}" type="pres">
      <dgm:prSet presAssocID="{8BF75BBD-E380-439F-ACCC-B96258878402}" presName="parentText" presStyleLbl="node1" presStyleIdx="3" presStyleCnt="6" custLinFactY="6906" custLinFactNeighborX="-1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07A0E2-18C7-4450-998E-FD296D311FE3}" type="pres">
      <dgm:prSet presAssocID="{0ECE04F2-D490-4D98-AD37-FD5F24B69A54}" presName="spacer" presStyleCnt="0"/>
      <dgm:spPr/>
    </dgm:pt>
    <dgm:pt modelId="{6237D89E-69A9-4EC9-8189-47D6ABF1C9A4}" type="pres">
      <dgm:prSet presAssocID="{53D9044B-BE29-480B-A3A6-044B7BA61FD7}" presName="parentText" presStyleLbl="node1" presStyleIdx="4" presStyleCnt="6" custLinFactY="35772" custLinFactNeighborX="-1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8C4853-C28D-4A52-A0F5-C8D918F2DF39}" type="pres">
      <dgm:prSet presAssocID="{9F1A6750-8522-44ED-9427-398FA15466EB}" presName="spacer" presStyleCnt="0"/>
      <dgm:spPr/>
    </dgm:pt>
    <dgm:pt modelId="{31331A31-8C0C-477C-8ACA-C653ABC82F16}" type="pres">
      <dgm:prSet presAssocID="{7869C6FE-8CB1-4BF2-98DE-ED589F1858BF}" presName="parentText" presStyleLbl="node1" presStyleIdx="5" presStyleCnt="6" custLinFactY="95723" custLinFactNeighborX="9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25E32F-2985-4464-924B-2FE016481F61}" srcId="{DD40B3BF-A67F-4BA2-87EA-7D3786FA92B7}" destId="{8BF75BBD-E380-439F-ACCC-B96258878402}" srcOrd="3" destOrd="0" parTransId="{16736EFE-38F8-4878-A5F4-797DCE1624A6}" sibTransId="{0ECE04F2-D490-4D98-AD37-FD5F24B69A54}"/>
    <dgm:cxn modelId="{91E266BA-80C3-4CE7-91BB-531DF2247F6A}" type="presOf" srcId="{53D9044B-BE29-480B-A3A6-044B7BA61FD7}" destId="{6237D89E-69A9-4EC9-8189-47D6ABF1C9A4}" srcOrd="0" destOrd="0" presId="urn:microsoft.com/office/officeart/2005/8/layout/vList2"/>
    <dgm:cxn modelId="{66AC3296-1E18-44C7-A0B5-E2DF82836491}" srcId="{DD40B3BF-A67F-4BA2-87EA-7D3786FA92B7}" destId="{DB4D6FA8-0F2B-4B95-8AA4-596CE84BCCD6}" srcOrd="1" destOrd="0" parTransId="{58BB73EB-7623-4114-A1CF-A1540FBE2A44}" sibTransId="{27E5BA10-B3BE-4C2B-B6D9-50D01DDB0A80}"/>
    <dgm:cxn modelId="{270EA43C-BC6A-439B-973E-58780371FD6D}" srcId="{DD40B3BF-A67F-4BA2-87EA-7D3786FA92B7}" destId="{53D9044B-BE29-480B-A3A6-044B7BA61FD7}" srcOrd="4" destOrd="0" parTransId="{9BDE8D84-21B0-4AA2-83B9-0EC772075E14}" sibTransId="{9F1A6750-8522-44ED-9427-398FA15466EB}"/>
    <dgm:cxn modelId="{7BB8292D-BACC-4EEB-9E60-3DF9FF0BBB88}" type="presOf" srcId="{AEC21BB9-A4E3-48C6-8DF9-800AF46A65BA}" destId="{45658AE5-0ACF-459E-96D4-73A42DCBEA02}" srcOrd="0" destOrd="0" presId="urn:microsoft.com/office/officeart/2005/8/layout/vList2"/>
    <dgm:cxn modelId="{5FCC3188-8387-40AB-BFC7-168104C8AE47}" type="presOf" srcId="{BC5BE23D-E731-4BC6-94B3-27B2D38A44F6}" destId="{487953D6-0F80-453A-BEC7-41A3525B4E34}" srcOrd="0" destOrd="0" presId="urn:microsoft.com/office/officeart/2005/8/layout/vList2"/>
    <dgm:cxn modelId="{3915B116-631F-4FB7-B86D-84A9707E9CDA}" type="presOf" srcId="{8BF75BBD-E380-439F-ACCC-B96258878402}" destId="{26AC1D4C-BAFF-431A-A0E1-F1ED6FA996B0}" srcOrd="0" destOrd="0" presId="urn:microsoft.com/office/officeart/2005/8/layout/vList2"/>
    <dgm:cxn modelId="{5353F6D6-838A-4DC3-BE55-7BBB0ADC38F0}" type="presOf" srcId="{DD40B3BF-A67F-4BA2-87EA-7D3786FA92B7}" destId="{D3531776-0D1D-4274-8B30-078581E2A05F}" srcOrd="0" destOrd="0" presId="urn:microsoft.com/office/officeart/2005/8/layout/vList2"/>
    <dgm:cxn modelId="{199BB013-472C-4986-A259-1AE8722B9090}" srcId="{DD40B3BF-A67F-4BA2-87EA-7D3786FA92B7}" destId="{7869C6FE-8CB1-4BF2-98DE-ED589F1858BF}" srcOrd="5" destOrd="0" parTransId="{363D7521-8537-4211-AAD9-52142C130B39}" sibTransId="{1C32C577-B283-4A5B-8997-21C11FCC29E6}"/>
    <dgm:cxn modelId="{4734F54C-04C9-4F5B-8EC4-230904823474}" srcId="{DD40B3BF-A67F-4BA2-87EA-7D3786FA92B7}" destId="{BC5BE23D-E731-4BC6-94B3-27B2D38A44F6}" srcOrd="0" destOrd="0" parTransId="{BF085972-56F3-4DFE-89F0-D47D38AE104B}" sibTransId="{4B2447BE-7A96-4B5B-94A2-30D79ED1EDC1}"/>
    <dgm:cxn modelId="{1E109828-CCDB-4EE2-A35C-28BA0F1281D7}" type="presOf" srcId="{7869C6FE-8CB1-4BF2-98DE-ED589F1858BF}" destId="{31331A31-8C0C-477C-8ACA-C653ABC82F16}" srcOrd="0" destOrd="0" presId="urn:microsoft.com/office/officeart/2005/8/layout/vList2"/>
    <dgm:cxn modelId="{DFD356E3-8E1A-4A00-95BE-BC2DD7DBA037}" type="presOf" srcId="{DB4D6FA8-0F2B-4B95-8AA4-596CE84BCCD6}" destId="{CB2C1CC1-518E-4FB2-AA6A-ACAF3D4CF0A7}" srcOrd="0" destOrd="0" presId="urn:microsoft.com/office/officeart/2005/8/layout/vList2"/>
    <dgm:cxn modelId="{63B889C2-F3CB-4592-943B-5CAD25F96976}" srcId="{DD40B3BF-A67F-4BA2-87EA-7D3786FA92B7}" destId="{AEC21BB9-A4E3-48C6-8DF9-800AF46A65BA}" srcOrd="2" destOrd="0" parTransId="{8EE0169E-B856-49EB-9E1B-03ABFC5A4FC5}" sibTransId="{169C366B-2072-413E-A07E-C240DDBBC166}"/>
    <dgm:cxn modelId="{28727A36-8167-4C1A-BAD7-2269763B7E2C}" type="presParOf" srcId="{D3531776-0D1D-4274-8B30-078581E2A05F}" destId="{487953D6-0F80-453A-BEC7-41A3525B4E34}" srcOrd="0" destOrd="0" presId="urn:microsoft.com/office/officeart/2005/8/layout/vList2"/>
    <dgm:cxn modelId="{EE2106CA-569B-4422-9D26-6F2C777E6080}" type="presParOf" srcId="{D3531776-0D1D-4274-8B30-078581E2A05F}" destId="{657D3573-4CE4-41E6-BE93-0D99CF3C8B3D}" srcOrd="1" destOrd="0" presId="urn:microsoft.com/office/officeart/2005/8/layout/vList2"/>
    <dgm:cxn modelId="{A4423248-ECDF-4AC0-8A31-ABBCC23FFB0A}" type="presParOf" srcId="{D3531776-0D1D-4274-8B30-078581E2A05F}" destId="{CB2C1CC1-518E-4FB2-AA6A-ACAF3D4CF0A7}" srcOrd="2" destOrd="0" presId="urn:microsoft.com/office/officeart/2005/8/layout/vList2"/>
    <dgm:cxn modelId="{247DED90-6227-49A9-8CCD-3E33B29C4643}" type="presParOf" srcId="{D3531776-0D1D-4274-8B30-078581E2A05F}" destId="{FA4D8819-475F-4973-AD64-65211900C523}" srcOrd="3" destOrd="0" presId="urn:microsoft.com/office/officeart/2005/8/layout/vList2"/>
    <dgm:cxn modelId="{1824A1C2-2373-4A68-8851-A1D1CE658120}" type="presParOf" srcId="{D3531776-0D1D-4274-8B30-078581E2A05F}" destId="{45658AE5-0ACF-459E-96D4-73A42DCBEA02}" srcOrd="4" destOrd="0" presId="urn:microsoft.com/office/officeart/2005/8/layout/vList2"/>
    <dgm:cxn modelId="{40894B94-61CD-4324-A878-9F5BDDD1D36A}" type="presParOf" srcId="{D3531776-0D1D-4274-8B30-078581E2A05F}" destId="{551106DB-801A-47CB-A191-6F2885D34A98}" srcOrd="5" destOrd="0" presId="urn:microsoft.com/office/officeart/2005/8/layout/vList2"/>
    <dgm:cxn modelId="{75B09355-F113-48BF-A8C7-FFB0881E4B94}" type="presParOf" srcId="{D3531776-0D1D-4274-8B30-078581E2A05F}" destId="{26AC1D4C-BAFF-431A-A0E1-F1ED6FA996B0}" srcOrd="6" destOrd="0" presId="urn:microsoft.com/office/officeart/2005/8/layout/vList2"/>
    <dgm:cxn modelId="{448775C6-C956-459E-8851-FBB7240330E1}" type="presParOf" srcId="{D3531776-0D1D-4274-8B30-078581E2A05F}" destId="{8A07A0E2-18C7-4450-998E-FD296D311FE3}" srcOrd="7" destOrd="0" presId="urn:microsoft.com/office/officeart/2005/8/layout/vList2"/>
    <dgm:cxn modelId="{010E5D3B-3E55-4D67-868E-36A9CB3544E2}" type="presParOf" srcId="{D3531776-0D1D-4274-8B30-078581E2A05F}" destId="{6237D89E-69A9-4EC9-8189-47D6ABF1C9A4}" srcOrd="8" destOrd="0" presId="urn:microsoft.com/office/officeart/2005/8/layout/vList2"/>
    <dgm:cxn modelId="{6F267A7F-84DB-46FB-BE16-1797C681E0F0}" type="presParOf" srcId="{D3531776-0D1D-4274-8B30-078581E2A05F}" destId="{3E8C4853-C28D-4A52-A0F5-C8D918F2DF39}" srcOrd="9" destOrd="0" presId="urn:microsoft.com/office/officeart/2005/8/layout/vList2"/>
    <dgm:cxn modelId="{A773C640-D568-436B-AAE2-C2B5B25FB136}" type="presParOf" srcId="{D3531776-0D1D-4274-8B30-078581E2A05F}" destId="{31331A31-8C0C-477C-8ACA-C653ABC82F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592EC-3910-40F5-8942-CCA504F01F9A}">
      <dsp:nvSpPr>
        <dsp:cNvPr id="0" name=""/>
        <dsp:cNvSpPr/>
      </dsp:nvSpPr>
      <dsp:spPr>
        <a:xfrm>
          <a:off x="1581230" y="-20505"/>
          <a:ext cx="6709893" cy="6709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Approach </a:t>
          </a:r>
          <a:endParaRPr lang="en-IN" sz="2800" kern="1200" dirty="0"/>
        </a:p>
      </dsp:txBody>
      <dsp:txXfrm>
        <a:off x="3998133" y="314989"/>
        <a:ext cx="1876086" cy="1006483"/>
      </dsp:txXfrm>
    </dsp:sp>
    <dsp:sp modelId="{9B9AE257-176F-464C-8C2F-3B28B835E42C}">
      <dsp:nvSpPr>
        <dsp:cNvPr id="0" name=""/>
        <dsp:cNvSpPr/>
      </dsp:nvSpPr>
      <dsp:spPr>
        <a:xfrm>
          <a:off x="2311723" y="1337630"/>
          <a:ext cx="5367914" cy="5367914"/>
        </a:xfrm>
        <a:prstGeom prst="ellips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Methods</a:t>
          </a:r>
          <a:endParaRPr lang="en-IN" sz="3200" kern="1200" dirty="0"/>
        </a:p>
      </dsp:txBody>
      <dsp:txXfrm>
        <a:off x="4057637" y="1659705"/>
        <a:ext cx="1876086" cy="966224"/>
      </dsp:txXfrm>
    </dsp:sp>
    <dsp:sp modelId="{08FB81FF-AF76-4E24-8FDD-3C10C9332A21}">
      <dsp:nvSpPr>
        <dsp:cNvPr id="0" name=""/>
        <dsp:cNvSpPr/>
      </dsp:nvSpPr>
      <dsp:spPr>
        <a:xfrm>
          <a:off x="2884868" y="2676012"/>
          <a:ext cx="4118773" cy="4025935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Strategy</a:t>
          </a:r>
          <a:endParaRPr lang="en-IN" sz="2800" kern="1200" dirty="0"/>
        </a:p>
      </dsp:txBody>
      <dsp:txXfrm>
        <a:off x="3984581" y="2977957"/>
        <a:ext cx="1919348" cy="905835"/>
      </dsp:txXfrm>
    </dsp:sp>
    <dsp:sp modelId="{2CFB7540-8144-4B7C-91E6-559737BB1321}">
      <dsp:nvSpPr>
        <dsp:cNvPr id="0" name=""/>
        <dsp:cNvSpPr/>
      </dsp:nvSpPr>
      <dsp:spPr>
        <a:xfrm>
          <a:off x="3427873" y="3871903"/>
          <a:ext cx="2869901" cy="276597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Techniques</a:t>
          </a:r>
          <a:endParaRPr lang="en-IN" sz="29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848160" y="4563398"/>
        <a:ext cx="2029326" cy="1382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44AD-6628-4D2C-A413-10EA81DE16ED}">
      <dsp:nvSpPr>
        <dsp:cNvPr id="0" name=""/>
        <dsp:cNvSpPr/>
      </dsp:nvSpPr>
      <dsp:spPr>
        <a:xfrm>
          <a:off x="-5635347" y="-862669"/>
          <a:ext cx="6709462" cy="6709462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3D2A8-B02C-4EED-9520-3C09FCA06BC4}">
      <dsp:nvSpPr>
        <dsp:cNvPr id="0" name=""/>
        <dsp:cNvSpPr/>
      </dsp:nvSpPr>
      <dsp:spPr>
        <a:xfrm>
          <a:off x="400283" y="262463"/>
          <a:ext cx="9435996" cy="524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Teacher Center Approach</a:t>
          </a:r>
          <a:endParaRPr lang="en-IN" sz="2900" kern="1200" dirty="0"/>
        </a:p>
      </dsp:txBody>
      <dsp:txXfrm>
        <a:off x="400283" y="262463"/>
        <a:ext cx="9435996" cy="524728"/>
      </dsp:txXfrm>
    </dsp:sp>
    <dsp:sp modelId="{A73C25ED-CF64-463C-B8E3-D4DB79397D21}">
      <dsp:nvSpPr>
        <dsp:cNvPr id="0" name=""/>
        <dsp:cNvSpPr/>
      </dsp:nvSpPr>
      <dsp:spPr>
        <a:xfrm>
          <a:off x="72328" y="196872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708F1-364A-4C73-8A27-031506C4F0DA}">
      <dsp:nvSpPr>
        <dsp:cNvPr id="0" name=""/>
        <dsp:cNvSpPr/>
      </dsp:nvSpPr>
      <dsp:spPr>
        <a:xfrm>
          <a:off x="831909" y="1049457"/>
          <a:ext cx="9004370" cy="5247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Students Centered Approach</a:t>
          </a:r>
          <a:endParaRPr lang="en-IN" sz="2900" kern="1200" dirty="0"/>
        </a:p>
      </dsp:txBody>
      <dsp:txXfrm>
        <a:off x="831909" y="1049457"/>
        <a:ext cx="9004370" cy="524728"/>
      </dsp:txXfrm>
    </dsp:sp>
    <dsp:sp modelId="{B5A10200-BE55-467A-BE46-6752DF4C878C}">
      <dsp:nvSpPr>
        <dsp:cNvPr id="0" name=""/>
        <dsp:cNvSpPr/>
      </dsp:nvSpPr>
      <dsp:spPr>
        <a:xfrm>
          <a:off x="503953" y="983866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55D6-1994-4504-8255-C907520AB599}">
      <dsp:nvSpPr>
        <dsp:cNvPr id="0" name=""/>
        <dsp:cNvSpPr/>
      </dsp:nvSpPr>
      <dsp:spPr>
        <a:xfrm>
          <a:off x="1029280" y="1836450"/>
          <a:ext cx="8806999" cy="5247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Evaluation Approach </a:t>
          </a:r>
          <a:endParaRPr lang="en-IN" sz="2900" kern="1200" dirty="0"/>
        </a:p>
      </dsp:txBody>
      <dsp:txXfrm>
        <a:off x="1029280" y="1836450"/>
        <a:ext cx="8806999" cy="524728"/>
      </dsp:txXfrm>
    </dsp:sp>
    <dsp:sp modelId="{46649221-C5EE-4D1C-B8EF-05D0F3278051}">
      <dsp:nvSpPr>
        <dsp:cNvPr id="0" name=""/>
        <dsp:cNvSpPr/>
      </dsp:nvSpPr>
      <dsp:spPr>
        <a:xfrm>
          <a:off x="714200" y="1770859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CDBB7-219C-4E46-B1AB-16D08BCCB93F}">
      <dsp:nvSpPr>
        <dsp:cNvPr id="0" name=""/>
        <dsp:cNvSpPr/>
      </dsp:nvSpPr>
      <dsp:spPr>
        <a:xfrm>
          <a:off x="1029280" y="2622945"/>
          <a:ext cx="8806999" cy="5247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RCEM Approach</a:t>
          </a:r>
          <a:endParaRPr lang="en-IN" sz="2900" kern="1200" dirty="0"/>
        </a:p>
      </dsp:txBody>
      <dsp:txXfrm>
        <a:off x="1029280" y="2622945"/>
        <a:ext cx="8806999" cy="524728"/>
      </dsp:txXfrm>
    </dsp:sp>
    <dsp:sp modelId="{31F64338-106B-4E55-B9E7-A45D8411481A}">
      <dsp:nvSpPr>
        <dsp:cNvPr id="0" name=""/>
        <dsp:cNvSpPr/>
      </dsp:nvSpPr>
      <dsp:spPr>
        <a:xfrm>
          <a:off x="701325" y="2557354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CCCE-4C6E-4D37-8C60-288DC927A4F0}">
      <dsp:nvSpPr>
        <dsp:cNvPr id="0" name=""/>
        <dsp:cNvSpPr/>
      </dsp:nvSpPr>
      <dsp:spPr>
        <a:xfrm>
          <a:off x="831909" y="3409938"/>
          <a:ext cx="9004370" cy="5247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Constructive Approach </a:t>
          </a:r>
          <a:endParaRPr lang="en-IN" sz="2900" kern="1200" dirty="0"/>
        </a:p>
      </dsp:txBody>
      <dsp:txXfrm>
        <a:off x="831909" y="3409938"/>
        <a:ext cx="9004370" cy="524728"/>
      </dsp:txXfrm>
    </dsp:sp>
    <dsp:sp modelId="{DE1A0F17-17E1-4A2C-8459-82359EC7EDB8}">
      <dsp:nvSpPr>
        <dsp:cNvPr id="0" name=""/>
        <dsp:cNvSpPr/>
      </dsp:nvSpPr>
      <dsp:spPr>
        <a:xfrm>
          <a:off x="503953" y="3344347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95103-84E0-4042-8B98-342101DD472B}">
      <dsp:nvSpPr>
        <dsp:cNvPr id="0" name=""/>
        <dsp:cNvSpPr/>
      </dsp:nvSpPr>
      <dsp:spPr>
        <a:xfrm>
          <a:off x="470002" y="4222690"/>
          <a:ext cx="9435996" cy="524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03" tIns="73660" rIns="73660" bIns="7366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Behavioral Approach</a:t>
          </a:r>
          <a:endParaRPr lang="en-IN" sz="2900" kern="1200" dirty="0"/>
        </a:p>
      </dsp:txBody>
      <dsp:txXfrm>
        <a:off x="470002" y="4222690"/>
        <a:ext cx="9435996" cy="524728"/>
      </dsp:txXfrm>
    </dsp:sp>
    <dsp:sp modelId="{475674CB-A6B9-4933-8FFC-B708599D35A0}">
      <dsp:nvSpPr>
        <dsp:cNvPr id="0" name=""/>
        <dsp:cNvSpPr/>
      </dsp:nvSpPr>
      <dsp:spPr>
        <a:xfrm>
          <a:off x="72328" y="4131340"/>
          <a:ext cx="655910" cy="655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53D6-0F80-453A-BEC7-41A3525B4E34}">
      <dsp:nvSpPr>
        <dsp:cNvPr id="0" name=""/>
        <dsp:cNvSpPr/>
      </dsp:nvSpPr>
      <dsp:spPr>
        <a:xfrm>
          <a:off x="0" y="278751"/>
          <a:ext cx="10156875" cy="666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It is the term of pedagogy;</a:t>
          </a:r>
          <a:endParaRPr lang="en-IN" sz="2000" kern="1200" dirty="0">
            <a:latin typeface="Bookman Old Style" panose="02050604050505020204" pitchFamily="18" charset="0"/>
          </a:endParaRPr>
        </a:p>
      </dsp:txBody>
      <dsp:txXfrm>
        <a:off x="32555" y="311306"/>
        <a:ext cx="10091765" cy="601790"/>
      </dsp:txXfrm>
    </dsp:sp>
    <dsp:sp modelId="{CB2C1CC1-518E-4FB2-AA6A-ACAF3D4CF0A7}">
      <dsp:nvSpPr>
        <dsp:cNvPr id="0" name=""/>
        <dsp:cNvSpPr/>
      </dsp:nvSpPr>
      <dsp:spPr>
        <a:xfrm>
          <a:off x="0" y="1181073"/>
          <a:ext cx="10156875" cy="666900"/>
        </a:xfrm>
        <a:prstGeom prst="roundRect">
          <a:avLst/>
        </a:prstGeom>
        <a:solidFill>
          <a:schemeClr val="accent3">
            <a:hueOff val="3284374"/>
            <a:satOff val="-852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Main focus is on effective presentation of subject matter to have mastery over it</a:t>
          </a:r>
          <a:r>
            <a:rPr lang="en-US" sz="2000" kern="1200" dirty="0" smtClean="0"/>
            <a:t>.</a:t>
          </a:r>
          <a:endParaRPr lang="en-IN" sz="2000" kern="1200" dirty="0"/>
        </a:p>
      </dsp:txBody>
      <dsp:txXfrm>
        <a:off x="32555" y="1213628"/>
        <a:ext cx="10091765" cy="601790"/>
      </dsp:txXfrm>
    </dsp:sp>
    <dsp:sp modelId="{45658AE5-0ACF-459E-96D4-73A42DCBEA02}">
      <dsp:nvSpPr>
        <dsp:cNvPr id="0" name=""/>
        <dsp:cNvSpPr/>
      </dsp:nvSpPr>
      <dsp:spPr>
        <a:xfrm>
          <a:off x="0" y="2114246"/>
          <a:ext cx="10156875" cy="666900"/>
        </a:xfrm>
        <a:prstGeom prst="roundRect">
          <a:avLst/>
        </a:prstGeom>
        <a:solidFill>
          <a:schemeClr val="accent3">
            <a:hueOff val="6568748"/>
            <a:satOff val="-1704"/>
            <a:lumOff val="1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It is step by step scientific way of presenting the subject matter. </a:t>
          </a:r>
          <a:endParaRPr lang="en-IN" sz="2000" kern="1200" dirty="0">
            <a:latin typeface="Bookman Old Style" panose="02050604050505020204" pitchFamily="18" charset="0"/>
          </a:endParaRPr>
        </a:p>
      </dsp:txBody>
      <dsp:txXfrm>
        <a:off x="32555" y="2146801"/>
        <a:ext cx="10091765" cy="601790"/>
      </dsp:txXfrm>
    </dsp:sp>
    <dsp:sp modelId="{26AC1D4C-BAFF-431A-A0E1-F1ED6FA996B0}">
      <dsp:nvSpPr>
        <dsp:cNvPr id="0" name=""/>
        <dsp:cNvSpPr/>
      </dsp:nvSpPr>
      <dsp:spPr>
        <a:xfrm>
          <a:off x="0" y="3074188"/>
          <a:ext cx="10156875" cy="666900"/>
        </a:xfrm>
        <a:prstGeom prst="roundRect">
          <a:avLst/>
        </a:prstGeom>
        <a:solidFill>
          <a:schemeClr val="accent3">
            <a:hueOff val="9853121"/>
            <a:satOff val="-2556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Method is the practical realization of an approach</a:t>
          </a:r>
          <a:endParaRPr lang="en-IN" sz="2000" kern="1200" dirty="0">
            <a:latin typeface="Bookman Old Style" panose="02050604050505020204" pitchFamily="18" charset="0"/>
          </a:endParaRPr>
        </a:p>
      </dsp:txBody>
      <dsp:txXfrm>
        <a:off x="32555" y="3106743"/>
        <a:ext cx="10091765" cy="601790"/>
      </dsp:txXfrm>
    </dsp:sp>
    <dsp:sp modelId="{6237D89E-69A9-4EC9-8189-47D6ABF1C9A4}">
      <dsp:nvSpPr>
        <dsp:cNvPr id="0" name=""/>
        <dsp:cNvSpPr/>
      </dsp:nvSpPr>
      <dsp:spPr>
        <a:xfrm>
          <a:off x="0" y="3991195"/>
          <a:ext cx="10156875" cy="666900"/>
        </a:xfrm>
        <a:prstGeom prst="roundRect">
          <a:avLst/>
        </a:prstGeom>
        <a:solidFill>
          <a:schemeClr val="accent3">
            <a:hueOff val="13137495"/>
            <a:satOff val="-3408"/>
            <a:lumOff val="3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It is the formal structure of the sequence of acts. </a:t>
          </a:r>
          <a:endParaRPr lang="en-IN" sz="2000" kern="1200" dirty="0">
            <a:latin typeface="Bookman Old Style" panose="02050604050505020204" pitchFamily="18" charset="0"/>
          </a:endParaRPr>
        </a:p>
      </dsp:txBody>
      <dsp:txXfrm>
        <a:off x="32555" y="4023750"/>
        <a:ext cx="10091765" cy="601790"/>
      </dsp:txXfrm>
    </dsp:sp>
    <dsp:sp modelId="{31331A31-8C0C-477C-8ACA-C653ABC82F16}">
      <dsp:nvSpPr>
        <dsp:cNvPr id="0" name=""/>
        <dsp:cNvSpPr/>
      </dsp:nvSpPr>
      <dsp:spPr>
        <a:xfrm>
          <a:off x="0" y="5115509"/>
          <a:ext cx="10156875" cy="666900"/>
        </a:xfrm>
        <a:prstGeom prst="round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ookman Old Style" panose="02050604050505020204" pitchFamily="18" charset="0"/>
            </a:rPr>
            <a:t>The term method covers both strategy and techniques of teaching</a:t>
          </a:r>
          <a:endParaRPr lang="en-IN" sz="2000" kern="1200" dirty="0">
            <a:latin typeface="Bookman Old Style" panose="02050604050505020204" pitchFamily="18" charset="0"/>
          </a:endParaRPr>
        </a:p>
      </dsp:txBody>
      <dsp:txXfrm>
        <a:off x="32555" y="5148064"/>
        <a:ext cx="10091765" cy="601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om/slide/791301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 smtClean="0"/>
              <a:t>METHODS FOR TEACHING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1110" y="3602038"/>
            <a:ext cx="3966693" cy="2386638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dirty="0" smtClean="0"/>
              <a:t>DR. ANURADHA RAI</a:t>
            </a:r>
          </a:p>
          <a:p>
            <a:pPr algn="r">
              <a:lnSpc>
                <a:spcPct val="100000"/>
              </a:lnSpc>
            </a:pPr>
            <a:r>
              <a:rPr lang="en-US" dirty="0" smtClean="0"/>
              <a:t>ASSOCIATE PROFESSOR </a:t>
            </a:r>
          </a:p>
          <a:p>
            <a:pPr algn="r">
              <a:lnSpc>
                <a:spcPct val="100000"/>
              </a:lnSpc>
            </a:pPr>
            <a:r>
              <a:rPr lang="en-US" dirty="0" smtClean="0"/>
              <a:t>B.Ed. Department</a:t>
            </a:r>
          </a:p>
          <a:p>
            <a:pPr algn="r">
              <a:lnSpc>
                <a:spcPct val="100000"/>
              </a:lnSpc>
            </a:pPr>
            <a:r>
              <a:rPr lang="en-US" dirty="0" smtClean="0"/>
              <a:t>Harish Chandra p g college</a:t>
            </a:r>
          </a:p>
          <a:p>
            <a:pPr algn="r"/>
            <a:r>
              <a:rPr lang="en-US" dirty="0" smtClean="0"/>
              <a:t>Varanasi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316163"/>
            <a:ext cx="3507848" cy="3955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41" y="1122363"/>
            <a:ext cx="1838002" cy="18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6366"/>
            <a:ext cx="9905998" cy="117197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strategy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262130"/>
            <a:ext cx="10882647" cy="4529071"/>
          </a:xfrm>
        </p:spPr>
        <p:txBody>
          <a:bodyPr>
            <a:noAutofit/>
          </a:bodyPr>
          <a:lstStyle/>
          <a:p>
            <a:pPr algn="just"/>
            <a:r>
              <a:rPr lang="en-US" sz="2600" dirty="0">
                <a:latin typeface="Bookman Old Style" panose="02050604050505020204" pitchFamily="18" charset="0"/>
              </a:rPr>
              <a:t>It refers to the pattern of acts that serve to attain certain outcomes. strategy in teaching learning situations, </a:t>
            </a:r>
            <a:r>
              <a:rPr lang="en-US" sz="2600" dirty="0" smtClean="0">
                <a:latin typeface="Bookman Old Style" panose="02050604050505020204" pitchFamily="18" charset="0"/>
              </a:rPr>
              <a:t> </a:t>
            </a:r>
            <a:r>
              <a:rPr lang="en-US" sz="2600" dirty="0">
                <a:latin typeface="Bookman Old Style" panose="02050604050505020204" pitchFamily="18" charset="0"/>
              </a:rPr>
              <a:t>is known as </a:t>
            </a:r>
            <a:r>
              <a:rPr lang="en-US" sz="2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instructional strategies</a:t>
            </a:r>
            <a:r>
              <a:rPr lang="en-US" sz="2600" b="1" dirty="0">
                <a:latin typeface="Bookman Old Style" panose="02050604050505020204" pitchFamily="18" charset="0"/>
              </a:rPr>
              <a:t>. </a:t>
            </a:r>
            <a:endParaRPr lang="en-US" sz="26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en-US" sz="2600" dirty="0" smtClean="0">
                <a:latin typeface="Bookman Old Style" panose="02050604050505020204" pitchFamily="18" charset="0"/>
              </a:rPr>
              <a:t>According </a:t>
            </a:r>
            <a:r>
              <a:rPr lang="en-US" sz="2600" dirty="0">
                <a:latin typeface="Bookman Old Style" panose="02050604050505020204" pitchFamily="18" charset="0"/>
              </a:rPr>
              <a:t>to E. Stones and S. Morris teaching strategy is </a:t>
            </a:r>
            <a:r>
              <a:rPr lang="en-US" sz="2600" dirty="0" smtClean="0">
                <a:latin typeface="Bookman Old Style" panose="02050604050505020204" pitchFamily="18" charset="0"/>
              </a:rPr>
              <a:t>a generalized </a:t>
            </a:r>
            <a:r>
              <a:rPr lang="en-US" sz="2600" dirty="0">
                <a:latin typeface="Bookman Old Style" panose="02050604050505020204" pitchFamily="18" charset="0"/>
              </a:rPr>
              <a:t>plan for a lesson which includes structure, desired learner behavior in terms </a:t>
            </a:r>
            <a:r>
              <a:rPr lang="en-US" sz="2600" dirty="0" smtClean="0">
                <a:latin typeface="Bookman Old Style" panose="02050604050505020204" pitchFamily="18" charset="0"/>
              </a:rPr>
              <a:t>of goals </a:t>
            </a:r>
            <a:r>
              <a:rPr lang="en-US" sz="2600" dirty="0">
                <a:latin typeface="Bookman Old Style" panose="02050604050505020204" pitchFamily="18" charset="0"/>
              </a:rPr>
              <a:t>of instruction and an outline of </a:t>
            </a:r>
            <a:r>
              <a:rPr lang="en-US" sz="26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planned tactics </a:t>
            </a:r>
            <a:r>
              <a:rPr lang="en-US" sz="2600" dirty="0">
                <a:latin typeface="Bookman Old Style" panose="02050604050505020204" pitchFamily="18" charset="0"/>
              </a:rPr>
              <a:t>necessary to implement the strategy</a:t>
            </a:r>
            <a:r>
              <a:rPr lang="en-US" sz="26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en-US" sz="2600" dirty="0" smtClean="0">
                <a:latin typeface="Bookman Old Style" panose="02050604050505020204" pitchFamily="18" charset="0"/>
              </a:rPr>
              <a:t>Strategy is used to create appropriate teaching learning environment</a:t>
            </a:r>
            <a:endParaRPr lang="en-US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20" y="154546"/>
            <a:ext cx="9905998" cy="90152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Strategy</a:t>
            </a:r>
            <a:r>
              <a:rPr lang="en-US" sz="4000" b="1" dirty="0" smtClean="0"/>
              <a:t>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365161"/>
            <a:ext cx="4878389" cy="442603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Discover new things </a:t>
            </a:r>
            <a:r>
              <a:rPr lang="en-US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together</a:t>
            </a:r>
          </a:p>
          <a:p>
            <a:r>
              <a:rPr lang="en-US" sz="28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Make </a:t>
            </a:r>
            <a:r>
              <a:rPr lang="en-US" sz="2800" b="1" dirty="0">
                <a:solidFill>
                  <a:srgbClr val="FF0066"/>
                </a:solidFill>
                <a:latin typeface="Bookman Old Style" panose="02050604050505020204" pitchFamily="18" charset="0"/>
              </a:rPr>
              <a:t>it </a:t>
            </a:r>
            <a:r>
              <a:rPr lang="en-US" sz="2800" b="1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interactive</a:t>
            </a:r>
            <a:endParaRPr lang="en-US" sz="2800" b="1" dirty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Incorporate mystery into your lessons </a:t>
            </a:r>
            <a:r>
              <a:rPr lang="en-US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–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Avoid following same path</a:t>
            </a:r>
            <a:r>
              <a:rPr lang="en-US" sz="2800" b="1" dirty="0" smtClean="0">
                <a:latin typeface="Bookman Old Style" panose="02050604050505020204" pitchFamily="18" charset="0"/>
              </a:rPr>
              <a:t>.</a:t>
            </a:r>
            <a:endParaRPr lang="en-US" sz="2800" b="1" dirty="0">
              <a:latin typeface="Bookman Old Style" panose="020506040505050202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Share your passion with </a:t>
            </a: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students</a:t>
            </a:r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91175"/>
            <a:ext cx="4875211" cy="50925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Laugh at your students’ jo</a:t>
            </a:r>
            <a:r>
              <a:rPr lang="en-US" sz="2800" b="1" dirty="0">
                <a:solidFill>
                  <a:srgbClr val="333300"/>
                </a:solidFill>
                <a:latin typeface="Bookman Old Style" panose="02050604050505020204" pitchFamily="18" charset="0"/>
              </a:rPr>
              <a:t>kes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endParaRPr lang="en-US" sz="2800" b="1" dirty="0" smtClean="0">
              <a:latin typeface="Bookman Old Style" panose="020506040505050202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Replace </a:t>
            </a: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lectures </a:t>
            </a: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with Conversation</a:t>
            </a:r>
            <a:endParaRPr lang="en-US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Relate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your content with their lives </a:t>
            </a:r>
          </a:p>
          <a:p>
            <a:r>
              <a:rPr lang="en-US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Use technology in the classroom </a:t>
            </a:r>
          </a:p>
          <a:p>
            <a:endParaRPr lang="en-IN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89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Techniques </a:t>
            </a:r>
            <a:endParaRPr lang="en-IN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34905"/>
            <a:ext cx="9905999" cy="435629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The acts through which teacher transmits the knowledge like </a:t>
            </a:r>
            <a:r>
              <a:rPr lang="en-US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asking question</a:t>
            </a:r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explaining</a:t>
            </a:r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en-US" sz="36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writing on board</a:t>
            </a:r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using teaching learning material</a:t>
            </a:r>
            <a:r>
              <a:rPr lang="en-US" sz="3600" dirty="0" smtClean="0">
                <a:solidFill>
                  <a:srgbClr val="3333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etc. </a:t>
            </a:r>
            <a:endParaRPr lang="en-IN" sz="36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veat" panose="00000500000000000000" pitchFamily="2" charset="0"/>
              </a:rPr>
              <a:t>Difference  between</a:t>
            </a:r>
            <a:br>
              <a:rPr lang="en-US" b="1" dirty="0" smtClean="0">
                <a:latin typeface="Caveat" panose="00000500000000000000" pitchFamily="2" charset="0"/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methods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dirty="0" smtClean="0"/>
              <a:t>and     </a:t>
            </a:r>
            <a:r>
              <a:rPr lang="en-US" dirty="0" smtClean="0">
                <a:solidFill>
                  <a:srgbClr val="FFFF00"/>
                </a:solidFill>
              </a:rPr>
              <a:t>techniques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Set of acts to achieve the desired learning outcome</a:t>
            </a:r>
          </a:p>
          <a:p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Methods vary according to the approach . 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Various acts used during teaching per the need of method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Techniques may  vary according to the  immediate need of class</a:t>
            </a:r>
            <a:endParaRPr lang="en-IN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veat" panose="00000500000000000000" pitchFamily="2" charset="0"/>
              </a:rPr>
              <a:t>Difference  between</a:t>
            </a:r>
            <a:br>
              <a:rPr lang="en-US" dirty="0">
                <a:solidFill>
                  <a:srgbClr val="FFFF00"/>
                </a:solidFill>
                <a:latin typeface="Caveat" panose="00000500000000000000" pitchFamily="2" charset="0"/>
              </a:rPr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strategy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116515"/>
            <a:ext cx="487838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Some sort of actions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Techniques are used to in the method as well as strategy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Techniques are action form  for the method as well as strategies </a:t>
            </a:r>
            <a:endParaRPr lang="en-IN" sz="2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3545"/>
            <a:ext cx="5602458" cy="3807655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A plan embedded in the method </a:t>
            </a:r>
            <a:endParaRPr lang="en-IN" sz="2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Strategies are made to create psychological environment for enhancing learning .</a:t>
            </a:r>
          </a:p>
          <a:p>
            <a:r>
              <a:rPr lang="en-US" sz="26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Strategies are designed  by </a:t>
            </a:r>
            <a:r>
              <a:rPr lang="en-US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incorporating techniques </a:t>
            </a:r>
            <a:endParaRPr lang="en-IN" sz="2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information.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https://slideplayer.com/slide/7913015</a:t>
            </a:r>
            <a:r>
              <a:rPr lang="en-IN" dirty="0" smtClean="0">
                <a:hlinkClick r:id="rId2"/>
              </a:rPr>
              <a:t>/</a:t>
            </a:r>
            <a:r>
              <a:rPr lang="en-IN" dirty="0" smtClean="0"/>
              <a:t> </a:t>
            </a:r>
            <a:r>
              <a:rPr lang="en-IN" dirty="0" err="1" smtClean="0"/>
              <a:t>fr</a:t>
            </a:r>
            <a:r>
              <a:rPr lang="en-IN" dirty="0" smtClean="0"/>
              <a:t> </a:t>
            </a:r>
            <a:r>
              <a:rPr lang="en-IN" dirty="0" err="1" smtClean="0"/>
              <a:t>plato</a:t>
            </a:r>
            <a:r>
              <a:rPr lang="en-IN" dirty="0" smtClean="0"/>
              <a:t> ideal </a:t>
            </a:r>
            <a:r>
              <a:rPr lang="en-IN" dirty="0" smtClean="0"/>
              <a:t>state.</a:t>
            </a:r>
          </a:p>
          <a:p>
            <a:r>
              <a:rPr lang="en-IN" dirty="0" smtClean="0"/>
              <a:t>Gill and </a:t>
            </a:r>
            <a:r>
              <a:rPr lang="en-IN" dirty="0" err="1" smtClean="0"/>
              <a:t>Kusum</a:t>
            </a:r>
            <a:r>
              <a:rPr lang="en-IN" dirty="0" smtClean="0"/>
              <a:t> (2017) </a:t>
            </a:r>
            <a:r>
              <a:rPr lang="en-US" dirty="0"/>
              <a:t>TEACHING APPROACHES, METHODS AND </a:t>
            </a:r>
            <a:r>
              <a:rPr lang="en-US" dirty="0" smtClean="0"/>
              <a:t>STRATEGY,  </a:t>
            </a:r>
            <a:r>
              <a:rPr lang="en-US" b="1" u="sng" dirty="0"/>
              <a:t>Scholarly Research Journal for Interdisciplinary </a:t>
            </a:r>
            <a:r>
              <a:rPr lang="en-US" b="1" u="sng" dirty="0" smtClean="0"/>
              <a:t>Studies  </a:t>
            </a:r>
            <a:r>
              <a:rPr lang="en-IN" dirty="0" smtClean="0"/>
              <a:t>(</a:t>
            </a:r>
            <a:r>
              <a:rPr lang="en-IN" dirty="0"/>
              <a:t>Pg. 6692-6697) Online ISSN 2278-8808, SJIF 2016 = 6.17</a:t>
            </a:r>
            <a:r>
              <a:rPr lang="en-IN" u="sng" dirty="0">
                <a:solidFill>
                  <a:srgbClr val="92D050"/>
                </a:solidFill>
              </a:rPr>
              <a:t>, </a:t>
            </a:r>
            <a:endParaRPr lang="en-IN" u="sng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IN" u="sng" dirty="0" smtClean="0">
                <a:solidFill>
                  <a:srgbClr val="92D050"/>
                </a:solidFill>
              </a:rPr>
              <a:t>www.srjis.com  </a:t>
            </a:r>
            <a:r>
              <a:rPr lang="en-IN" dirty="0" smtClean="0"/>
              <a:t>UGC </a:t>
            </a:r>
            <a:r>
              <a:rPr lang="en-IN" dirty="0"/>
              <a:t>Approved Sr. No.45269, SEPT-OCT 2017, VOL- 4/36 10.21922/srjis.v4i36.10014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16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3" y="717453"/>
            <a:ext cx="10058400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334850"/>
            <a:ext cx="11243255" cy="2550017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What is method of teaching</a:t>
            </a:r>
            <a:endParaRPr lang="en-IN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A system of instruction which leads to an ideal state- </a:t>
            </a:r>
            <a:r>
              <a:rPr lang="en-US" sz="3200" dirty="0">
                <a:solidFill>
                  <a:srgbClr val="FF0000"/>
                </a:solidFill>
                <a:latin typeface="Lucida Handwriting" panose="03010101010101010101" pitchFamily="66" charset="0"/>
              </a:rPr>
              <a:t>Plato</a:t>
            </a:r>
            <a: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IN" sz="32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03" y="4119563"/>
            <a:ext cx="4376677" cy="26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Teaching method ….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Bookman Old Style" panose="02050604050505020204" pitchFamily="18" charset="0"/>
              </a:rPr>
              <a:t>Teaching method is the way a teacher arrange the content or the </a:t>
            </a:r>
            <a:r>
              <a:rPr lang="en-US" sz="3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information </a:t>
            </a:r>
            <a:r>
              <a:rPr lang="en-US" sz="3200" dirty="0">
                <a:solidFill>
                  <a:srgbClr val="FFFF00"/>
                </a:solidFill>
                <a:latin typeface="Bookman Old Style" panose="02050604050505020204" pitchFamily="18" charset="0"/>
              </a:rPr>
              <a:t>(using various </a:t>
            </a:r>
            <a:r>
              <a:rPr lang="en-US" sz="32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technique </a:t>
            </a:r>
            <a:r>
              <a:rPr lang="en-US" sz="3200" dirty="0">
                <a:solidFill>
                  <a:srgbClr val="FFFF00"/>
                </a:solidFill>
                <a:latin typeface="Bookman Old Style" panose="02050604050505020204" pitchFamily="18" charset="0"/>
              </a:rPr>
              <a:t>) to impart the targeted knowledge skills and feeling among the learner. </a:t>
            </a:r>
          </a:p>
          <a:p>
            <a:pPr algn="just"/>
            <a:endParaRPr lang="en-IN" i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For example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If teachers </a:t>
            </a:r>
            <a:r>
              <a:rPr lang="en-US" sz="36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wishes to  develop the ability to express  oneself</a:t>
            </a:r>
            <a:r>
              <a:rPr lang="en-US" sz="36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the teacher will arrange the activities in away which could  force the learner to speak  rather than mere listening .like </a:t>
            </a:r>
            <a:r>
              <a:rPr lang="en-US" sz="36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brain storming method </a:t>
            </a:r>
            <a:r>
              <a:rPr lang="en-US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or </a:t>
            </a:r>
            <a:r>
              <a:rPr lang="en-US" sz="36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discussion method</a:t>
            </a:r>
            <a:r>
              <a:rPr lang="en-US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 and so 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50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259509"/>
              </p:ext>
            </p:extLst>
          </p:nvPr>
        </p:nvGraphicFramePr>
        <p:xfrm>
          <a:off x="772732" y="0"/>
          <a:ext cx="10274679" cy="670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Approach of teaching 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2580" y="2097088"/>
            <a:ext cx="10364831" cy="4303711"/>
          </a:xfrm>
        </p:spPr>
        <p:txBody>
          <a:bodyPr>
            <a:normAutofit/>
          </a:bodyPr>
          <a:lstStyle/>
          <a:p>
            <a:pPr lvl="0" rtl="0"/>
            <a:r>
              <a:rPr lang="en-US" sz="32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It is a view of looking at things. Overall view or ideas to face a problem</a:t>
            </a:r>
            <a:endParaRPr lang="en-IN" sz="32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lvl="0" rtl="0"/>
            <a:r>
              <a:rPr lang="en-US" sz="32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It has no scientific logic. </a:t>
            </a:r>
          </a:p>
          <a:p>
            <a:pPr lvl="0" rtl="0"/>
            <a:r>
              <a:rPr lang="en-US" sz="32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It is a set of ideas. </a:t>
            </a:r>
            <a:endParaRPr lang="en-IN" sz="32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lvl="0" rtl="0"/>
            <a:r>
              <a:rPr lang="en-US" sz="32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It is personal philosophy of teaching</a:t>
            </a:r>
            <a:endParaRPr lang="en-IN" sz="32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lvl="0" rt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6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4851"/>
            <a:ext cx="9905998" cy="94015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some examples </a:t>
            </a:r>
            <a:r>
              <a:rPr lang="en-US" dirty="0" smtClean="0">
                <a:solidFill>
                  <a:schemeClr val="bg2"/>
                </a:solidFill>
              </a:rPr>
              <a:t>are</a:t>
            </a:r>
            <a:endParaRPr lang="en-IN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682"/>
              </p:ext>
            </p:extLst>
          </p:nvPr>
        </p:nvGraphicFramePr>
        <p:xfrm>
          <a:off x="1141412" y="1429555"/>
          <a:ext cx="9905999" cy="49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1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1A44AD-6628-4D2C-A413-10EA81DE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11A44AD-6628-4D2C-A413-10EA81DE1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11A44AD-6628-4D2C-A413-10EA81DE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11A44AD-6628-4D2C-A413-10EA81DE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1A44AD-6628-4D2C-A413-10EA81DE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C25ED-CF64-463C-B8E3-D4DB7939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73C25ED-CF64-463C-B8E3-D4DB79397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73C25ED-CF64-463C-B8E3-D4DB7939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73C25ED-CF64-463C-B8E3-D4DB7939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C25ED-CF64-463C-B8E3-D4DB7939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3D2A8-B02C-4EED-9520-3C09FCA06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3B3D2A8-B02C-4EED-9520-3C09FCA06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3B3D2A8-B02C-4EED-9520-3C09FCA06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3B3D2A8-B02C-4EED-9520-3C09FCA06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3D2A8-B02C-4EED-9520-3C09FCA06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10200-BE55-467A-BE46-6752DF4C8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5A10200-BE55-467A-BE46-6752DF4C8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5A10200-BE55-467A-BE46-6752DF4C8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5A10200-BE55-467A-BE46-6752DF4C8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10200-BE55-467A-BE46-6752DF4C8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708F1-364A-4C73-8A27-031506C4F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19708F1-364A-4C73-8A27-031506C4F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19708F1-364A-4C73-8A27-031506C4F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19708F1-364A-4C73-8A27-031506C4F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708F1-364A-4C73-8A27-031506C4F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49221-C5EE-4D1C-B8EF-05D0F3278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46649221-C5EE-4D1C-B8EF-05D0F3278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6649221-C5EE-4D1C-B8EF-05D0F3278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46649221-C5EE-4D1C-B8EF-05D0F3278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49221-C5EE-4D1C-B8EF-05D0F3278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D55D6-1994-4504-8255-C907520AB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F7D55D6-1994-4504-8255-C907520AB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F7D55D6-1994-4504-8255-C907520AB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F7D55D6-1994-4504-8255-C907520AB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D55D6-1994-4504-8255-C907520AB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64338-106B-4E55-B9E7-A45D8411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31F64338-106B-4E55-B9E7-A45D8411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1F64338-106B-4E55-B9E7-A45D8411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1F64338-106B-4E55-B9E7-A45D8411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64338-106B-4E55-B9E7-A45D8411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CDBB7-219C-4E46-B1AB-16D08BCC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2C3CDBB7-219C-4E46-B1AB-16D08BCCB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2C3CDBB7-219C-4E46-B1AB-16D08BCC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2C3CDBB7-219C-4E46-B1AB-16D08BCC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CDBB7-219C-4E46-B1AB-16D08BCCB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A0F17-17E1-4A2C-8459-82359EC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DE1A0F17-17E1-4A2C-8459-82359EC7E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E1A0F17-17E1-4A2C-8459-82359EC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DE1A0F17-17E1-4A2C-8459-82359EC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A0F17-17E1-4A2C-8459-82359EC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8CCCE-4C6E-4D37-8C60-288DC927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B188CCCE-4C6E-4D37-8C60-288DC927A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B188CCCE-4C6E-4D37-8C60-288DC927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188CCCE-4C6E-4D37-8C60-288DC927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8CCCE-4C6E-4D37-8C60-288DC927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674CB-A6B9-4933-8FFC-B708599D3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475674CB-A6B9-4933-8FFC-B708599D3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475674CB-A6B9-4933-8FFC-B708599D3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475674CB-A6B9-4933-8FFC-B708599D3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674CB-A6B9-4933-8FFC-B708599D3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95103-84E0-4042-8B98-342101DD4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02A95103-84E0-4042-8B98-342101DD4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2A95103-84E0-4042-8B98-342101DD4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02A95103-84E0-4042-8B98-342101DD4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95103-84E0-4042-8B98-342101DD4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65" y="0"/>
            <a:ext cx="9905998" cy="112541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Methods of teaching 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31112"/>
              </p:ext>
            </p:extLst>
          </p:nvPr>
        </p:nvGraphicFramePr>
        <p:xfrm>
          <a:off x="365759" y="787791"/>
          <a:ext cx="10156875" cy="588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Examples of methods 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800"/>
            <a:ext cx="9905999" cy="3962401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</a:rPr>
              <a:t>Lecture Method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</a:rPr>
              <a:t>Discussion Method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FF00"/>
                </a:solidFill>
              </a:rPr>
              <a:t>Demonstration Method etc.</a:t>
            </a:r>
          </a:p>
        </p:txBody>
      </p:sp>
    </p:spTree>
    <p:extLst>
      <p:ext uri="{BB962C8B-B14F-4D97-AF65-F5344CB8AC3E}">
        <p14:creationId xmlns:p14="http://schemas.microsoft.com/office/powerpoint/2010/main" val="1716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1696</TotalTime>
  <Words>545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Baskerville Old Face</vt:lpstr>
      <vt:lpstr>Bookman Old Style</vt:lpstr>
      <vt:lpstr>Caveat</vt:lpstr>
      <vt:lpstr>Lucida Handwriting</vt:lpstr>
      <vt:lpstr>Trebuchet MS</vt:lpstr>
      <vt:lpstr>Tw Cen MT</vt:lpstr>
      <vt:lpstr>Wingdings</vt:lpstr>
      <vt:lpstr>Circuit</vt:lpstr>
      <vt:lpstr>METHODS FOR TEACHING</vt:lpstr>
      <vt:lpstr>What is method of teaching</vt:lpstr>
      <vt:lpstr>Teaching method ….</vt:lpstr>
      <vt:lpstr>For example </vt:lpstr>
      <vt:lpstr>PowerPoint Presentation</vt:lpstr>
      <vt:lpstr>Approach of teaching </vt:lpstr>
      <vt:lpstr>some examples are</vt:lpstr>
      <vt:lpstr>Methods of teaching </vt:lpstr>
      <vt:lpstr>Examples of methods </vt:lpstr>
      <vt:lpstr>strategy</vt:lpstr>
      <vt:lpstr>Strategy </vt:lpstr>
      <vt:lpstr>Techniques </vt:lpstr>
      <vt:lpstr>Difference  between   methods      and     techniques</vt:lpstr>
      <vt:lpstr>Difference  between   techniques   and           strategy</vt:lpstr>
      <vt:lpstr>Source of information.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TEACHING</dc:title>
  <dc:creator>Microsoft account</dc:creator>
  <cp:lastModifiedBy>Microsoft account</cp:lastModifiedBy>
  <cp:revision>57</cp:revision>
  <dcterms:created xsi:type="dcterms:W3CDTF">2020-09-12T06:16:17Z</dcterms:created>
  <dcterms:modified xsi:type="dcterms:W3CDTF">2020-09-16T18:43:54Z</dcterms:modified>
</cp:coreProperties>
</file>