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anose="05000000000000000000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anose="05000000000000000000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anose="05000000000000000000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anose="05000000000000000000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anose="05000000000000000000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anose="05000000000000000000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anose="05000000000000000000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anose="05000000000000000000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anose="05000000000000000000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anose="05000000000000000000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anose="05000000000000000000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anose="05000000000000000000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anose="05000000000000000000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anose="05000000000000000000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anose="05000000000000000000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anose="05000000000000000000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anose="05000000000000000000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anose="05000000000000000000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anose="05000000000000000000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anose="05000000000000000000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TYPES OF PROSPETUS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/>
          </a:bodyPr>
          <a:lstStyle/>
          <a:p>
            <a:r>
              <a:rPr lang="en-US" b="1" i="1" dirty="0" smtClean="0"/>
              <a:t>Presented By,</a:t>
            </a:r>
            <a:endParaRPr lang="en-US" b="1" i="1" dirty="0" smtClean="0"/>
          </a:p>
          <a:p>
            <a:r>
              <a:rPr lang="en-US" b="1" i="1" dirty="0" smtClean="0"/>
              <a:t>Dr. </a:t>
            </a:r>
            <a:r>
              <a:rPr lang="en-US" b="1" i="1" dirty="0" err="1" smtClean="0"/>
              <a:t>Vandana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Pandey</a:t>
            </a:r>
            <a:endParaRPr lang="en-US" b="1" i="1" dirty="0" smtClean="0"/>
          </a:p>
          <a:p>
            <a:r>
              <a:rPr lang="en-US" b="1" i="1" dirty="0" smtClean="0"/>
              <a:t>Professor</a:t>
            </a:r>
            <a:endParaRPr lang="en-US" b="1" i="1" dirty="0" smtClean="0"/>
          </a:p>
          <a:p>
            <a:r>
              <a:rPr lang="en-US" b="1" i="1" dirty="0" smtClean="0"/>
              <a:t>Department of commerce</a:t>
            </a:r>
            <a:endParaRPr lang="en-US" b="1" i="1" dirty="0" smtClean="0"/>
          </a:p>
          <a:p>
            <a:r>
              <a:rPr lang="en-US" b="1" i="1" dirty="0" smtClean="0"/>
              <a:t>HCPG College Varanasi</a:t>
            </a:r>
            <a:endParaRPr lang="en-US" b="1" i="1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2133600"/>
            <a:ext cx="7772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SUIT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" y="2247900"/>
            <a:ext cx="8001000" cy="387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SUIT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1981200"/>
            <a:ext cx="7696200" cy="414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SUIT</a:t>
            </a:r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800" y="1981200"/>
            <a:ext cx="7848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STATEMENT IN LIEU OF PROSPECTUS</a:t>
            </a:r>
            <a:endParaRPr lang="en-IN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mtClean="0"/>
              <a:t>                           </a:t>
            </a:r>
            <a:r>
              <a:rPr lang="en-US" sz="3600" b="1" i="1" dirty="0" smtClean="0">
                <a:latin typeface="Algerian" panose="04020705040A02060702" pitchFamily="82" charset="0"/>
              </a:rPr>
              <a:t>Thank you</a:t>
            </a:r>
            <a:endParaRPr lang="en-IN" sz="3600" b="1" i="1" dirty="0">
              <a:latin typeface="Algerian" panose="04020705040A02060702" pitchFamily="8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800" y="1981200"/>
            <a:ext cx="7848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TYPES OF PROSPECTUS</a:t>
            </a:r>
            <a:endParaRPr lang="en-IN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2247900"/>
            <a:ext cx="7696200" cy="430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ABRIDGED PROSPECTUS</a:t>
            </a:r>
            <a:endParaRPr lang="en-IN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2133600"/>
            <a:ext cx="7696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SHELF PROSPECTUS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800" y="1981200"/>
            <a:ext cx="7772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RED HERRING PROSPECTUS</a:t>
            </a:r>
            <a:endParaRPr lang="en-IN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800" y="2057400"/>
            <a:ext cx="7848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DEEMED PROSPECTUS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" y="2057400"/>
            <a:ext cx="7848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PROSPECTUS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800" y="2057400"/>
            <a:ext cx="77724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16002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0</TotalTime>
  <Words>295</Words>
  <Application>WPS Presentation</Application>
  <PresentationFormat>On-screen Show (4:3)</PresentationFormat>
  <Paragraphs>37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SimSun</vt:lpstr>
      <vt:lpstr>Wingdings</vt:lpstr>
      <vt:lpstr>Algerian</vt:lpstr>
      <vt:lpstr>Book Antiqua</vt:lpstr>
      <vt:lpstr>Microsoft YaHei</vt:lpstr>
      <vt:lpstr>Arial Unicode MS</vt:lpstr>
      <vt:lpstr>Calibri</vt:lpstr>
      <vt:lpstr>Hardcover</vt:lpstr>
      <vt:lpstr>TYPES OF PROSPETUS</vt:lpstr>
      <vt:lpstr>TYPES OF PROSPECTUS</vt:lpstr>
      <vt:lpstr>ABRIDGED PROSPECTUS</vt:lpstr>
      <vt:lpstr>SHELF PROSPECTUS</vt:lpstr>
      <vt:lpstr>RED HERRING PROSPECTUS</vt:lpstr>
      <vt:lpstr>DEEMED PROSPECTUS</vt:lpstr>
      <vt:lpstr>PROSPECTUS</vt:lpstr>
      <vt:lpstr>EFFECT</vt:lpstr>
      <vt:lpstr>PowerPoint 演示文稿</vt:lpstr>
      <vt:lpstr>SUIT</vt:lpstr>
      <vt:lpstr>SUIT</vt:lpstr>
      <vt:lpstr>SUIT</vt:lpstr>
      <vt:lpstr>STATEMENT IN LIEU OF PROSPECTUS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Dr.Vandana Pandey</cp:lastModifiedBy>
  <cp:revision>6</cp:revision>
  <dcterms:created xsi:type="dcterms:W3CDTF">2006-08-16T00:00:00Z</dcterms:created>
  <dcterms:modified xsi:type="dcterms:W3CDTF">2026-03-14T07:27:55Z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1A2A9D9330DB4550947CBD6262BF105C_12</vt:lpwstr>
  </property>
  <property fmtid="{D5CDD505-2E9C-101B-9397-08002B2CF9AE}" pid="3" name="KSOProductBuildVer">
    <vt:lpwstr>1033-12.2.0.23196</vt:lpwstr>
  </property>
</Properties>
</file>