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8" r:id="rId2"/>
    <p:sldId id="279" r:id="rId3"/>
    <p:sldId id="256" r:id="rId4"/>
    <p:sldId id="257" r:id="rId5"/>
    <p:sldId id="259" r:id="rId6"/>
    <p:sldId id="269" r:id="rId7"/>
    <p:sldId id="258" r:id="rId8"/>
    <p:sldId id="261" r:id="rId9"/>
    <p:sldId id="262" r:id="rId10"/>
    <p:sldId id="270" r:id="rId11"/>
    <p:sldId id="280" r:id="rId12"/>
    <p:sldId id="263" r:id="rId13"/>
    <p:sldId id="271" r:id="rId14"/>
    <p:sldId id="264" r:id="rId15"/>
    <p:sldId id="272" r:id="rId16"/>
    <p:sldId id="273" r:id="rId17"/>
    <p:sldId id="274" r:id="rId18"/>
    <p:sldId id="268" r:id="rId19"/>
    <p:sldId id="265" r:id="rId20"/>
    <p:sldId id="266" r:id="rId21"/>
    <p:sldId id="275" r:id="rId22"/>
    <p:sldId id="277" r:id="rId23"/>
    <p:sldId id="2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79" autoAdjust="0"/>
  </p:normalViewPr>
  <p:slideViewPr>
    <p:cSldViewPr>
      <p:cViewPr varScale="1">
        <p:scale>
          <a:sx n="62" d="100"/>
          <a:sy n="62" d="100"/>
        </p:scale>
        <p:origin x="-1494" y="-84"/>
      </p:cViewPr>
      <p:guideLst>
        <p:guide orient="horz" pos="2160"/>
        <p:guide pos="2880"/>
      </p:guideLst>
    </p:cSldViewPr>
  </p:slideViewPr>
  <p:outlineViewPr>
    <p:cViewPr>
      <p:scale>
        <a:sx n="33" d="100"/>
        <a:sy n="33" d="100"/>
      </p:scale>
      <p:origin x="42" y="142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1848A-B1AA-4AD6-81AD-FCE0B08F2B9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6AD752D1-B3EC-487F-920C-F2215A41157B}">
      <dgm:prSet/>
      <dgm:spPr/>
      <dgm:t>
        <a:bodyPr/>
        <a:lstStyle/>
        <a:p>
          <a:pPr rtl="0"/>
          <a:r>
            <a:rPr lang="en-US" dirty="0"/>
            <a:t>Enrollment ----- RTE(2009)</a:t>
          </a:r>
        </a:p>
      </dgm:t>
    </dgm:pt>
    <dgm:pt modelId="{A753F90D-0986-43B3-8661-99644ABA298D}" type="parTrans" cxnId="{15A8C96D-7C4A-48D8-A885-B69BC43F7621}">
      <dgm:prSet/>
      <dgm:spPr/>
      <dgm:t>
        <a:bodyPr/>
        <a:lstStyle/>
        <a:p>
          <a:endParaRPr lang="en-US"/>
        </a:p>
      </dgm:t>
    </dgm:pt>
    <dgm:pt modelId="{D8A2F8FC-462D-4B58-8BDD-BB2DA9BA0398}" type="sibTrans" cxnId="{15A8C96D-7C4A-48D8-A885-B69BC43F7621}">
      <dgm:prSet/>
      <dgm:spPr/>
      <dgm:t>
        <a:bodyPr/>
        <a:lstStyle/>
        <a:p>
          <a:endParaRPr lang="en-US"/>
        </a:p>
      </dgm:t>
    </dgm:pt>
    <dgm:pt modelId="{51695D94-51CE-4D5C-82A3-34C084163F24}">
      <dgm:prSet/>
      <dgm:spPr/>
      <dgm:t>
        <a:bodyPr/>
        <a:lstStyle/>
        <a:p>
          <a:pPr rtl="0"/>
          <a:r>
            <a:rPr lang="en-US" dirty="0"/>
            <a:t>Retention- ------ zero drop out </a:t>
          </a:r>
        </a:p>
      </dgm:t>
    </dgm:pt>
    <dgm:pt modelId="{FCC01519-A82B-4B89-A05D-6CC27ACA9C4F}" type="parTrans" cxnId="{B8ACC0AF-6411-4348-90EA-06A1DC3874D2}">
      <dgm:prSet/>
      <dgm:spPr/>
      <dgm:t>
        <a:bodyPr/>
        <a:lstStyle/>
        <a:p>
          <a:endParaRPr lang="en-US"/>
        </a:p>
      </dgm:t>
    </dgm:pt>
    <dgm:pt modelId="{7065C43C-850E-4DA8-B7AC-8E223ED67801}" type="sibTrans" cxnId="{B8ACC0AF-6411-4348-90EA-06A1DC3874D2}">
      <dgm:prSet/>
      <dgm:spPr/>
      <dgm:t>
        <a:bodyPr/>
        <a:lstStyle/>
        <a:p>
          <a:endParaRPr lang="en-US"/>
        </a:p>
      </dgm:t>
    </dgm:pt>
    <dgm:pt modelId="{20DF3B5B-3C0A-4842-802A-61121D9F3BEE}">
      <dgm:prSet/>
      <dgm:spPr/>
      <dgm:t>
        <a:bodyPr/>
        <a:lstStyle/>
        <a:p>
          <a:pPr rtl="0"/>
          <a:r>
            <a:rPr lang="en-US" dirty="0"/>
            <a:t>Development---- to  move to the best possible as per the strength of leaner.</a:t>
          </a:r>
        </a:p>
      </dgm:t>
    </dgm:pt>
    <dgm:pt modelId="{4EF42951-E8B8-4665-9EFF-E7C521A81B8F}" type="parTrans" cxnId="{21BF4191-16B5-4ABF-9702-FE0C58B7952F}">
      <dgm:prSet/>
      <dgm:spPr/>
      <dgm:t>
        <a:bodyPr/>
        <a:lstStyle/>
        <a:p>
          <a:endParaRPr lang="en-US"/>
        </a:p>
      </dgm:t>
    </dgm:pt>
    <dgm:pt modelId="{33427693-2346-471F-9B5D-ADDF33D82998}" type="sibTrans" cxnId="{21BF4191-16B5-4ABF-9702-FE0C58B7952F}">
      <dgm:prSet/>
      <dgm:spPr/>
      <dgm:t>
        <a:bodyPr/>
        <a:lstStyle/>
        <a:p>
          <a:endParaRPr lang="en-US"/>
        </a:p>
      </dgm:t>
    </dgm:pt>
    <dgm:pt modelId="{1AED24FD-E08E-4A4F-9C84-6DA33BD5DE04}" type="pres">
      <dgm:prSet presAssocID="{EF31848A-B1AA-4AD6-81AD-FCE0B08F2B9D}" presName="linear" presStyleCnt="0">
        <dgm:presLayoutVars>
          <dgm:animLvl val="lvl"/>
          <dgm:resizeHandles val="exact"/>
        </dgm:presLayoutVars>
      </dgm:prSet>
      <dgm:spPr/>
    </dgm:pt>
    <dgm:pt modelId="{CB5E1248-0E90-49E7-8F1A-71C29A0AA415}" type="pres">
      <dgm:prSet presAssocID="{6AD752D1-B3EC-487F-920C-F2215A41157B}" presName="parentText" presStyleLbl="node1" presStyleIdx="0" presStyleCnt="3">
        <dgm:presLayoutVars>
          <dgm:chMax val="0"/>
          <dgm:bulletEnabled val="1"/>
        </dgm:presLayoutVars>
      </dgm:prSet>
      <dgm:spPr/>
    </dgm:pt>
    <dgm:pt modelId="{EF80B581-C24E-4A7B-9DA6-B1E3F9329950}" type="pres">
      <dgm:prSet presAssocID="{D8A2F8FC-462D-4B58-8BDD-BB2DA9BA0398}" presName="spacer" presStyleCnt="0"/>
      <dgm:spPr/>
    </dgm:pt>
    <dgm:pt modelId="{3A6F8D07-7DBD-44FD-A567-25BDF573D102}" type="pres">
      <dgm:prSet presAssocID="{51695D94-51CE-4D5C-82A3-34C084163F24}" presName="parentText" presStyleLbl="node1" presStyleIdx="1" presStyleCnt="3">
        <dgm:presLayoutVars>
          <dgm:chMax val="0"/>
          <dgm:bulletEnabled val="1"/>
        </dgm:presLayoutVars>
      </dgm:prSet>
      <dgm:spPr/>
    </dgm:pt>
    <dgm:pt modelId="{8AA4F0A3-2608-4CB8-9272-D4622FE2924E}" type="pres">
      <dgm:prSet presAssocID="{7065C43C-850E-4DA8-B7AC-8E223ED67801}" presName="spacer" presStyleCnt="0"/>
      <dgm:spPr/>
    </dgm:pt>
    <dgm:pt modelId="{3D19B10A-6213-4CBF-9D5B-A81F92DF82C8}" type="pres">
      <dgm:prSet presAssocID="{20DF3B5B-3C0A-4842-802A-61121D9F3BEE}" presName="parentText" presStyleLbl="node1" presStyleIdx="2" presStyleCnt="3">
        <dgm:presLayoutVars>
          <dgm:chMax val="0"/>
          <dgm:bulletEnabled val="1"/>
        </dgm:presLayoutVars>
      </dgm:prSet>
      <dgm:spPr/>
    </dgm:pt>
  </dgm:ptLst>
  <dgm:cxnLst>
    <dgm:cxn modelId="{80F16541-3876-444C-89A1-1467A0600CF2}" type="presOf" srcId="{EF31848A-B1AA-4AD6-81AD-FCE0B08F2B9D}" destId="{1AED24FD-E08E-4A4F-9C84-6DA33BD5DE04}" srcOrd="0" destOrd="0" presId="urn:microsoft.com/office/officeart/2005/8/layout/vList2"/>
    <dgm:cxn modelId="{21A80A62-C259-4F63-AA79-8EE349DAAEA5}" type="presOf" srcId="{6AD752D1-B3EC-487F-920C-F2215A41157B}" destId="{CB5E1248-0E90-49E7-8F1A-71C29A0AA415}" srcOrd="0" destOrd="0" presId="urn:microsoft.com/office/officeart/2005/8/layout/vList2"/>
    <dgm:cxn modelId="{487A6843-902C-42BF-A799-B99FDD723628}" type="presOf" srcId="{20DF3B5B-3C0A-4842-802A-61121D9F3BEE}" destId="{3D19B10A-6213-4CBF-9D5B-A81F92DF82C8}" srcOrd="0" destOrd="0" presId="urn:microsoft.com/office/officeart/2005/8/layout/vList2"/>
    <dgm:cxn modelId="{15A8C96D-7C4A-48D8-A885-B69BC43F7621}" srcId="{EF31848A-B1AA-4AD6-81AD-FCE0B08F2B9D}" destId="{6AD752D1-B3EC-487F-920C-F2215A41157B}" srcOrd="0" destOrd="0" parTransId="{A753F90D-0986-43B3-8661-99644ABA298D}" sibTransId="{D8A2F8FC-462D-4B58-8BDD-BB2DA9BA0398}"/>
    <dgm:cxn modelId="{21BF4191-16B5-4ABF-9702-FE0C58B7952F}" srcId="{EF31848A-B1AA-4AD6-81AD-FCE0B08F2B9D}" destId="{20DF3B5B-3C0A-4842-802A-61121D9F3BEE}" srcOrd="2" destOrd="0" parTransId="{4EF42951-E8B8-4665-9EFF-E7C521A81B8F}" sibTransId="{33427693-2346-471F-9B5D-ADDF33D82998}"/>
    <dgm:cxn modelId="{61BB5298-E7BD-47A6-935D-FD71E731E9D9}" type="presOf" srcId="{51695D94-51CE-4D5C-82A3-34C084163F24}" destId="{3A6F8D07-7DBD-44FD-A567-25BDF573D102}" srcOrd="0" destOrd="0" presId="urn:microsoft.com/office/officeart/2005/8/layout/vList2"/>
    <dgm:cxn modelId="{B8ACC0AF-6411-4348-90EA-06A1DC3874D2}" srcId="{EF31848A-B1AA-4AD6-81AD-FCE0B08F2B9D}" destId="{51695D94-51CE-4D5C-82A3-34C084163F24}" srcOrd="1" destOrd="0" parTransId="{FCC01519-A82B-4B89-A05D-6CC27ACA9C4F}" sibTransId="{7065C43C-850E-4DA8-B7AC-8E223ED67801}"/>
    <dgm:cxn modelId="{F2A23025-529B-4C2E-B471-10787A20CF82}" type="presParOf" srcId="{1AED24FD-E08E-4A4F-9C84-6DA33BD5DE04}" destId="{CB5E1248-0E90-49E7-8F1A-71C29A0AA415}" srcOrd="0" destOrd="0" presId="urn:microsoft.com/office/officeart/2005/8/layout/vList2"/>
    <dgm:cxn modelId="{230EEC5E-BFE6-414A-852D-D5517C117022}" type="presParOf" srcId="{1AED24FD-E08E-4A4F-9C84-6DA33BD5DE04}" destId="{EF80B581-C24E-4A7B-9DA6-B1E3F9329950}" srcOrd="1" destOrd="0" presId="urn:microsoft.com/office/officeart/2005/8/layout/vList2"/>
    <dgm:cxn modelId="{5ED6FB28-858E-45D3-9140-51E00F334CD1}" type="presParOf" srcId="{1AED24FD-E08E-4A4F-9C84-6DA33BD5DE04}" destId="{3A6F8D07-7DBD-44FD-A567-25BDF573D102}" srcOrd="2" destOrd="0" presId="urn:microsoft.com/office/officeart/2005/8/layout/vList2"/>
    <dgm:cxn modelId="{3D415C9E-1E41-4147-B6B5-40DE9E3D0647}" type="presParOf" srcId="{1AED24FD-E08E-4A4F-9C84-6DA33BD5DE04}" destId="{8AA4F0A3-2608-4CB8-9272-D4622FE2924E}" srcOrd="3" destOrd="0" presId="urn:microsoft.com/office/officeart/2005/8/layout/vList2"/>
    <dgm:cxn modelId="{343C3D83-C2C4-4DC0-9A0E-D461C8B6BFD2}" type="presParOf" srcId="{1AED24FD-E08E-4A4F-9C84-6DA33BD5DE04}" destId="{3D19B10A-6213-4CBF-9D5B-A81F92DF82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29A9018-1D12-4BA2-8AB6-A9A007CC77F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0B6EC126-A7BF-48E2-88D8-974C05FDD355}">
      <dgm:prSet/>
      <dgm:spPr/>
      <dgm:t>
        <a:bodyPr/>
        <a:lstStyle/>
        <a:p>
          <a:pPr rtl="0"/>
          <a:r>
            <a:rPr lang="en-US" dirty="0"/>
            <a:t>They should be assessed in  the reference of their own strength rather than  peer groups . </a:t>
          </a:r>
        </a:p>
      </dgm:t>
    </dgm:pt>
    <dgm:pt modelId="{6481D59E-CF6A-4843-A720-9AC2693BF8F4}" type="parTrans" cxnId="{FB265D5E-EAA5-4057-8F78-C77A30F4046D}">
      <dgm:prSet/>
      <dgm:spPr/>
      <dgm:t>
        <a:bodyPr/>
        <a:lstStyle/>
        <a:p>
          <a:endParaRPr lang="en-US"/>
        </a:p>
      </dgm:t>
    </dgm:pt>
    <dgm:pt modelId="{39F5345F-BFA0-466A-81C2-836389CF3D6B}" type="sibTrans" cxnId="{FB265D5E-EAA5-4057-8F78-C77A30F4046D}">
      <dgm:prSet/>
      <dgm:spPr/>
      <dgm:t>
        <a:bodyPr/>
        <a:lstStyle/>
        <a:p>
          <a:endParaRPr lang="en-US"/>
        </a:p>
      </dgm:t>
    </dgm:pt>
    <dgm:pt modelId="{D4E46499-E6CC-4470-8C30-C223354D961B}">
      <dgm:prSet/>
      <dgm:spPr/>
      <dgm:t>
        <a:bodyPr/>
        <a:lstStyle/>
        <a:p>
          <a:pPr rtl="0"/>
          <a:r>
            <a:rPr lang="en-US" dirty="0"/>
            <a:t>Assessments must be a part of ongoing learning process rather than and end .</a:t>
          </a:r>
        </a:p>
      </dgm:t>
    </dgm:pt>
    <dgm:pt modelId="{6F3A21A5-E4E9-4A07-A924-3199ACC0A798}" type="parTrans" cxnId="{1CF3B7C5-6993-4CF6-81C3-2B13E68B2ECE}">
      <dgm:prSet/>
      <dgm:spPr/>
      <dgm:t>
        <a:bodyPr/>
        <a:lstStyle/>
        <a:p>
          <a:endParaRPr lang="en-US"/>
        </a:p>
      </dgm:t>
    </dgm:pt>
    <dgm:pt modelId="{4E016EE2-8323-479C-BFCF-D0907A0B453B}" type="sibTrans" cxnId="{1CF3B7C5-6993-4CF6-81C3-2B13E68B2ECE}">
      <dgm:prSet/>
      <dgm:spPr/>
      <dgm:t>
        <a:bodyPr/>
        <a:lstStyle/>
        <a:p>
          <a:endParaRPr lang="en-US"/>
        </a:p>
      </dgm:t>
    </dgm:pt>
    <dgm:pt modelId="{6FE7FAEF-9899-4F9B-9288-2858BCAF4D94}">
      <dgm:prSet/>
      <dgm:spPr/>
      <dgm:t>
        <a:bodyPr/>
        <a:lstStyle/>
        <a:p>
          <a:pPr rtl="0"/>
          <a:r>
            <a:rPr lang="en-US" dirty="0"/>
            <a:t>Assessment should follow collaborative approach.</a:t>
          </a:r>
        </a:p>
      </dgm:t>
    </dgm:pt>
    <dgm:pt modelId="{5A2B6459-19EE-4EEA-B578-70BA0A136F60}" type="parTrans" cxnId="{260FDA33-3AC3-420A-B5A7-944FFF4F7AC6}">
      <dgm:prSet/>
      <dgm:spPr/>
      <dgm:t>
        <a:bodyPr/>
        <a:lstStyle/>
        <a:p>
          <a:endParaRPr lang="en-US"/>
        </a:p>
      </dgm:t>
    </dgm:pt>
    <dgm:pt modelId="{3F9E75B0-234D-4FB1-BA1C-08269EC7D737}" type="sibTrans" cxnId="{260FDA33-3AC3-420A-B5A7-944FFF4F7AC6}">
      <dgm:prSet/>
      <dgm:spPr/>
      <dgm:t>
        <a:bodyPr/>
        <a:lstStyle/>
        <a:p>
          <a:endParaRPr lang="en-US"/>
        </a:p>
      </dgm:t>
    </dgm:pt>
    <dgm:pt modelId="{5FF13A30-84FE-47BB-87BB-0447716BD6B4}">
      <dgm:prSet/>
      <dgm:spPr/>
      <dgm:t>
        <a:bodyPr/>
        <a:lstStyle/>
        <a:p>
          <a:pPr rtl="0"/>
          <a:r>
            <a:rPr lang="en-US" dirty="0"/>
            <a:t>Assessment should not be restricted to the formal subjects , but must include identification and development of hidden talents like music drawing story telling etc, </a:t>
          </a:r>
        </a:p>
      </dgm:t>
    </dgm:pt>
    <dgm:pt modelId="{4FA90729-0FAC-4E6A-A62C-9C198DC6CFBE}" type="parTrans" cxnId="{15392461-F1F1-4860-AE4D-3D322ECD0C2F}">
      <dgm:prSet/>
      <dgm:spPr/>
      <dgm:t>
        <a:bodyPr/>
        <a:lstStyle/>
        <a:p>
          <a:endParaRPr lang="en-US"/>
        </a:p>
      </dgm:t>
    </dgm:pt>
    <dgm:pt modelId="{6FD47595-21BD-499F-BC52-0E7B0D9D5AD1}" type="sibTrans" cxnId="{15392461-F1F1-4860-AE4D-3D322ECD0C2F}">
      <dgm:prSet/>
      <dgm:spPr/>
      <dgm:t>
        <a:bodyPr/>
        <a:lstStyle/>
        <a:p>
          <a:endParaRPr lang="en-US"/>
        </a:p>
      </dgm:t>
    </dgm:pt>
    <dgm:pt modelId="{FC1F00E7-134E-4AD1-909E-6BE536A7F8F3}" type="pres">
      <dgm:prSet presAssocID="{529A9018-1D12-4BA2-8AB6-A9A007CC77F8}" presName="linear" presStyleCnt="0">
        <dgm:presLayoutVars>
          <dgm:animLvl val="lvl"/>
          <dgm:resizeHandles val="exact"/>
        </dgm:presLayoutVars>
      </dgm:prSet>
      <dgm:spPr/>
    </dgm:pt>
    <dgm:pt modelId="{363D39EB-E1C0-4269-B7CC-1F79671004D1}" type="pres">
      <dgm:prSet presAssocID="{0B6EC126-A7BF-48E2-88D8-974C05FDD355}" presName="parentText" presStyleLbl="node1" presStyleIdx="0" presStyleCnt="4">
        <dgm:presLayoutVars>
          <dgm:chMax val="0"/>
          <dgm:bulletEnabled val="1"/>
        </dgm:presLayoutVars>
      </dgm:prSet>
      <dgm:spPr/>
    </dgm:pt>
    <dgm:pt modelId="{09219FB6-173B-4E39-9545-D87C565A9546}" type="pres">
      <dgm:prSet presAssocID="{39F5345F-BFA0-466A-81C2-836389CF3D6B}" presName="spacer" presStyleCnt="0"/>
      <dgm:spPr/>
    </dgm:pt>
    <dgm:pt modelId="{9D677AD9-8F25-4913-9444-F42F314FD1EA}" type="pres">
      <dgm:prSet presAssocID="{D4E46499-E6CC-4470-8C30-C223354D961B}" presName="parentText" presStyleLbl="node1" presStyleIdx="1" presStyleCnt="4">
        <dgm:presLayoutVars>
          <dgm:chMax val="0"/>
          <dgm:bulletEnabled val="1"/>
        </dgm:presLayoutVars>
      </dgm:prSet>
      <dgm:spPr/>
    </dgm:pt>
    <dgm:pt modelId="{252813CF-92E6-495A-88FE-010400818925}" type="pres">
      <dgm:prSet presAssocID="{4E016EE2-8323-479C-BFCF-D0907A0B453B}" presName="spacer" presStyleCnt="0"/>
      <dgm:spPr/>
    </dgm:pt>
    <dgm:pt modelId="{22FF0963-091A-4DBA-8525-50FA845B136D}" type="pres">
      <dgm:prSet presAssocID="{6FE7FAEF-9899-4F9B-9288-2858BCAF4D94}" presName="parentText" presStyleLbl="node1" presStyleIdx="2" presStyleCnt="4">
        <dgm:presLayoutVars>
          <dgm:chMax val="0"/>
          <dgm:bulletEnabled val="1"/>
        </dgm:presLayoutVars>
      </dgm:prSet>
      <dgm:spPr/>
    </dgm:pt>
    <dgm:pt modelId="{E9EF0F5B-1F5A-41DD-B6B6-48B4BBDA8A64}" type="pres">
      <dgm:prSet presAssocID="{3F9E75B0-234D-4FB1-BA1C-08269EC7D737}" presName="spacer" presStyleCnt="0"/>
      <dgm:spPr/>
    </dgm:pt>
    <dgm:pt modelId="{172BFA1C-19F3-4CDD-998D-3872B7BF321A}" type="pres">
      <dgm:prSet presAssocID="{5FF13A30-84FE-47BB-87BB-0447716BD6B4}" presName="parentText" presStyleLbl="node1" presStyleIdx="3" presStyleCnt="4">
        <dgm:presLayoutVars>
          <dgm:chMax val="0"/>
          <dgm:bulletEnabled val="1"/>
        </dgm:presLayoutVars>
      </dgm:prSet>
      <dgm:spPr/>
    </dgm:pt>
  </dgm:ptLst>
  <dgm:cxnLst>
    <dgm:cxn modelId="{260FDA33-3AC3-420A-B5A7-944FFF4F7AC6}" srcId="{529A9018-1D12-4BA2-8AB6-A9A007CC77F8}" destId="{6FE7FAEF-9899-4F9B-9288-2858BCAF4D94}" srcOrd="2" destOrd="0" parTransId="{5A2B6459-19EE-4EEA-B578-70BA0A136F60}" sibTransId="{3F9E75B0-234D-4FB1-BA1C-08269EC7D737}"/>
    <dgm:cxn modelId="{4CD2DC3C-C94F-4EDA-BFBD-3A3CB11BFE6A}" type="presOf" srcId="{0B6EC126-A7BF-48E2-88D8-974C05FDD355}" destId="{363D39EB-E1C0-4269-B7CC-1F79671004D1}" srcOrd="0" destOrd="0" presId="urn:microsoft.com/office/officeart/2005/8/layout/vList2"/>
    <dgm:cxn modelId="{FB265D5E-EAA5-4057-8F78-C77A30F4046D}" srcId="{529A9018-1D12-4BA2-8AB6-A9A007CC77F8}" destId="{0B6EC126-A7BF-48E2-88D8-974C05FDD355}" srcOrd="0" destOrd="0" parTransId="{6481D59E-CF6A-4843-A720-9AC2693BF8F4}" sibTransId="{39F5345F-BFA0-466A-81C2-836389CF3D6B}"/>
    <dgm:cxn modelId="{15392461-F1F1-4860-AE4D-3D322ECD0C2F}" srcId="{529A9018-1D12-4BA2-8AB6-A9A007CC77F8}" destId="{5FF13A30-84FE-47BB-87BB-0447716BD6B4}" srcOrd="3" destOrd="0" parTransId="{4FA90729-0FAC-4E6A-A62C-9C198DC6CFBE}" sibTransId="{6FD47595-21BD-499F-BC52-0E7B0D9D5AD1}"/>
    <dgm:cxn modelId="{D68B4066-BA79-4627-8F27-6A55FF7AB301}" type="presOf" srcId="{5FF13A30-84FE-47BB-87BB-0447716BD6B4}" destId="{172BFA1C-19F3-4CDD-998D-3872B7BF321A}" srcOrd="0" destOrd="0" presId="urn:microsoft.com/office/officeart/2005/8/layout/vList2"/>
    <dgm:cxn modelId="{E7088A88-90EF-4A7F-B09B-8A270E8988D8}" type="presOf" srcId="{D4E46499-E6CC-4470-8C30-C223354D961B}" destId="{9D677AD9-8F25-4913-9444-F42F314FD1EA}" srcOrd="0" destOrd="0" presId="urn:microsoft.com/office/officeart/2005/8/layout/vList2"/>
    <dgm:cxn modelId="{D1F3B89E-4794-47E4-A858-88EF9B8F99B4}" type="presOf" srcId="{529A9018-1D12-4BA2-8AB6-A9A007CC77F8}" destId="{FC1F00E7-134E-4AD1-909E-6BE536A7F8F3}" srcOrd="0" destOrd="0" presId="urn:microsoft.com/office/officeart/2005/8/layout/vList2"/>
    <dgm:cxn modelId="{1CF3B7C5-6993-4CF6-81C3-2B13E68B2ECE}" srcId="{529A9018-1D12-4BA2-8AB6-A9A007CC77F8}" destId="{D4E46499-E6CC-4470-8C30-C223354D961B}" srcOrd="1" destOrd="0" parTransId="{6F3A21A5-E4E9-4A07-A924-3199ACC0A798}" sibTransId="{4E016EE2-8323-479C-BFCF-D0907A0B453B}"/>
    <dgm:cxn modelId="{422669EB-85EB-40E8-A19E-140BA0C10F3D}" type="presOf" srcId="{6FE7FAEF-9899-4F9B-9288-2858BCAF4D94}" destId="{22FF0963-091A-4DBA-8525-50FA845B136D}" srcOrd="0" destOrd="0" presId="urn:microsoft.com/office/officeart/2005/8/layout/vList2"/>
    <dgm:cxn modelId="{A618CDF2-DBFD-4D15-B0E4-E1A07FA1DD30}" type="presParOf" srcId="{FC1F00E7-134E-4AD1-909E-6BE536A7F8F3}" destId="{363D39EB-E1C0-4269-B7CC-1F79671004D1}" srcOrd="0" destOrd="0" presId="urn:microsoft.com/office/officeart/2005/8/layout/vList2"/>
    <dgm:cxn modelId="{193D210F-9DBD-4F1F-AE8D-384F67C2E18D}" type="presParOf" srcId="{FC1F00E7-134E-4AD1-909E-6BE536A7F8F3}" destId="{09219FB6-173B-4E39-9545-D87C565A9546}" srcOrd="1" destOrd="0" presId="urn:microsoft.com/office/officeart/2005/8/layout/vList2"/>
    <dgm:cxn modelId="{FE9C5CCC-3D22-482E-B7E7-EAF560818F25}" type="presParOf" srcId="{FC1F00E7-134E-4AD1-909E-6BE536A7F8F3}" destId="{9D677AD9-8F25-4913-9444-F42F314FD1EA}" srcOrd="2" destOrd="0" presId="urn:microsoft.com/office/officeart/2005/8/layout/vList2"/>
    <dgm:cxn modelId="{C59EB12A-4DC1-4412-9D8E-5A497C1186FD}" type="presParOf" srcId="{FC1F00E7-134E-4AD1-909E-6BE536A7F8F3}" destId="{252813CF-92E6-495A-88FE-010400818925}" srcOrd="3" destOrd="0" presId="urn:microsoft.com/office/officeart/2005/8/layout/vList2"/>
    <dgm:cxn modelId="{0E7CA811-793C-4656-A5D8-07209D97ECF4}" type="presParOf" srcId="{FC1F00E7-134E-4AD1-909E-6BE536A7F8F3}" destId="{22FF0963-091A-4DBA-8525-50FA845B136D}" srcOrd="4" destOrd="0" presId="urn:microsoft.com/office/officeart/2005/8/layout/vList2"/>
    <dgm:cxn modelId="{F13CF275-7343-497F-B46A-54E4543D5E48}" type="presParOf" srcId="{FC1F00E7-134E-4AD1-909E-6BE536A7F8F3}" destId="{E9EF0F5B-1F5A-41DD-B6B6-48B4BBDA8A64}" srcOrd="5" destOrd="0" presId="urn:microsoft.com/office/officeart/2005/8/layout/vList2"/>
    <dgm:cxn modelId="{005CB00F-5B07-41CF-B557-8620784E3B3C}" type="presParOf" srcId="{FC1F00E7-134E-4AD1-909E-6BE536A7F8F3}" destId="{172BFA1C-19F3-4CDD-998D-3872B7BF321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1EEA579-8FF1-4925-856B-50179CF854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189E6D9-807F-462A-BDC5-E69F6D1277FF}">
      <dgm:prSet/>
      <dgm:spPr/>
      <dgm:t>
        <a:bodyPr/>
        <a:lstStyle/>
        <a:p>
          <a:pPr rtl="0"/>
          <a:r>
            <a:rPr lang="en-US" dirty="0"/>
            <a:t>Evaluation or  assessment should make portfolio of the learners strengths and weaknesses  in such a way that it could help them to  realize their future learning goal.</a:t>
          </a:r>
        </a:p>
      </dgm:t>
    </dgm:pt>
    <dgm:pt modelId="{083E8C40-A32C-4D76-A33D-DCA64B7430BB}" type="parTrans" cxnId="{54AEC8E8-D3E7-4E5F-89FA-F0C3E3041DF4}">
      <dgm:prSet/>
      <dgm:spPr/>
      <dgm:t>
        <a:bodyPr/>
        <a:lstStyle/>
        <a:p>
          <a:endParaRPr lang="en-US"/>
        </a:p>
      </dgm:t>
    </dgm:pt>
    <dgm:pt modelId="{A214800C-CA53-4428-939C-D24AB0028515}" type="sibTrans" cxnId="{54AEC8E8-D3E7-4E5F-89FA-F0C3E3041DF4}">
      <dgm:prSet/>
      <dgm:spPr/>
      <dgm:t>
        <a:bodyPr/>
        <a:lstStyle/>
        <a:p>
          <a:endParaRPr lang="en-US"/>
        </a:p>
      </dgm:t>
    </dgm:pt>
    <dgm:pt modelId="{9338324A-A31D-4D68-B5F3-743FB89B05B6}" type="pres">
      <dgm:prSet presAssocID="{31EEA579-8FF1-4925-856B-50179CF8549B}" presName="linear" presStyleCnt="0">
        <dgm:presLayoutVars>
          <dgm:animLvl val="lvl"/>
          <dgm:resizeHandles val="exact"/>
        </dgm:presLayoutVars>
      </dgm:prSet>
      <dgm:spPr/>
    </dgm:pt>
    <dgm:pt modelId="{AC12FA19-DEED-4649-84FF-FA10F344F082}" type="pres">
      <dgm:prSet presAssocID="{1189E6D9-807F-462A-BDC5-E69F6D1277FF}" presName="parentText" presStyleLbl="node1" presStyleIdx="0" presStyleCnt="1">
        <dgm:presLayoutVars>
          <dgm:chMax val="0"/>
          <dgm:bulletEnabled val="1"/>
        </dgm:presLayoutVars>
      </dgm:prSet>
      <dgm:spPr/>
    </dgm:pt>
  </dgm:ptLst>
  <dgm:cxnLst>
    <dgm:cxn modelId="{40E9CEA1-2CBE-47A1-93CD-0B10B65F9C51}" type="presOf" srcId="{31EEA579-8FF1-4925-856B-50179CF8549B}" destId="{9338324A-A31D-4D68-B5F3-743FB89B05B6}" srcOrd="0" destOrd="0" presId="urn:microsoft.com/office/officeart/2005/8/layout/vList2"/>
    <dgm:cxn modelId="{29AD7DC8-8D0C-40DA-A8A9-FE1F78DE9712}" type="presOf" srcId="{1189E6D9-807F-462A-BDC5-E69F6D1277FF}" destId="{AC12FA19-DEED-4649-84FF-FA10F344F082}" srcOrd="0" destOrd="0" presId="urn:microsoft.com/office/officeart/2005/8/layout/vList2"/>
    <dgm:cxn modelId="{54AEC8E8-D3E7-4E5F-89FA-F0C3E3041DF4}" srcId="{31EEA579-8FF1-4925-856B-50179CF8549B}" destId="{1189E6D9-807F-462A-BDC5-E69F6D1277FF}" srcOrd="0" destOrd="0" parTransId="{083E8C40-A32C-4D76-A33D-DCA64B7430BB}" sibTransId="{A214800C-CA53-4428-939C-D24AB0028515}"/>
    <dgm:cxn modelId="{15C3A715-1052-4FCB-8436-F643325B63A7}" type="presParOf" srcId="{9338324A-A31D-4D68-B5F3-743FB89B05B6}" destId="{AC12FA19-DEED-4649-84FF-FA10F344F08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2CF2F2D-D46B-441F-8432-CE3E478DA519}"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C87F83AA-4178-49A4-AE22-FF736F12E79C}">
      <dgm:prSet/>
      <dgm:spPr/>
      <dgm:t>
        <a:bodyPr/>
        <a:lstStyle/>
        <a:p>
          <a:pPr rtl="0"/>
          <a:r>
            <a:rPr lang="en-US" dirty="0"/>
            <a:t>The school administration should plan organize build infrastructure to provide learning experience in comfortable and enjoyable manner.</a:t>
          </a:r>
        </a:p>
      </dgm:t>
    </dgm:pt>
    <dgm:pt modelId="{C83633B7-937A-4040-A1B8-5A9885D0DB83}" type="parTrans" cxnId="{E17F0682-D8AF-4800-A15D-0C02CABBECED}">
      <dgm:prSet/>
      <dgm:spPr/>
      <dgm:t>
        <a:bodyPr/>
        <a:lstStyle/>
        <a:p>
          <a:endParaRPr lang="en-US"/>
        </a:p>
      </dgm:t>
    </dgm:pt>
    <dgm:pt modelId="{7912E7EA-7A4C-482E-A8A9-CD917E52B699}" type="sibTrans" cxnId="{E17F0682-D8AF-4800-A15D-0C02CABBECED}">
      <dgm:prSet/>
      <dgm:spPr/>
      <dgm:t>
        <a:bodyPr/>
        <a:lstStyle/>
        <a:p>
          <a:endParaRPr lang="en-US"/>
        </a:p>
      </dgm:t>
    </dgm:pt>
    <dgm:pt modelId="{83F5495C-A02D-4E66-8295-1BF9E2770B54}">
      <dgm:prSet/>
      <dgm:spPr/>
      <dgm:t>
        <a:bodyPr/>
        <a:lstStyle/>
        <a:p>
          <a:pPr rtl="0"/>
          <a:r>
            <a:rPr lang="en-US" dirty="0"/>
            <a:t>They should discuss and must  take suggestion of the teachers </a:t>
          </a:r>
        </a:p>
      </dgm:t>
    </dgm:pt>
    <dgm:pt modelId="{9F304511-71FB-4E4F-AD15-F226A27ED8C2}" type="parTrans" cxnId="{279471AC-5DD2-4241-A772-67222DB19792}">
      <dgm:prSet/>
      <dgm:spPr/>
      <dgm:t>
        <a:bodyPr/>
        <a:lstStyle/>
        <a:p>
          <a:endParaRPr lang="en-US"/>
        </a:p>
      </dgm:t>
    </dgm:pt>
    <dgm:pt modelId="{4D0E1D9F-4B7D-4B2A-BF4E-C7EC19F62F06}" type="sibTrans" cxnId="{279471AC-5DD2-4241-A772-67222DB19792}">
      <dgm:prSet/>
      <dgm:spPr/>
      <dgm:t>
        <a:bodyPr/>
        <a:lstStyle/>
        <a:p>
          <a:endParaRPr lang="en-US"/>
        </a:p>
      </dgm:t>
    </dgm:pt>
    <dgm:pt modelId="{AEC24EE7-C5EB-4960-B19B-86A011FD9234}">
      <dgm:prSet/>
      <dgm:spPr/>
      <dgm:t>
        <a:bodyPr/>
        <a:lstStyle/>
        <a:p>
          <a:pPr rtl="0"/>
          <a:r>
            <a:rPr lang="en-US" dirty="0"/>
            <a:t>The school must  make available variety of facilities including assistive  technology  for children with special need ,library and book bank for economically backward etc . </a:t>
          </a:r>
        </a:p>
      </dgm:t>
    </dgm:pt>
    <dgm:pt modelId="{5D0F4805-35EC-4279-A0BB-6038C56438F0}" type="parTrans" cxnId="{A35CE3FA-D381-415C-B259-2DD737755CBC}">
      <dgm:prSet/>
      <dgm:spPr/>
      <dgm:t>
        <a:bodyPr/>
        <a:lstStyle/>
        <a:p>
          <a:endParaRPr lang="en-US"/>
        </a:p>
      </dgm:t>
    </dgm:pt>
    <dgm:pt modelId="{83A4C353-97AC-4FCB-8D7E-DACD5B7A6316}" type="sibTrans" cxnId="{A35CE3FA-D381-415C-B259-2DD737755CBC}">
      <dgm:prSet/>
      <dgm:spPr/>
      <dgm:t>
        <a:bodyPr/>
        <a:lstStyle/>
        <a:p>
          <a:endParaRPr lang="en-US"/>
        </a:p>
      </dgm:t>
    </dgm:pt>
    <dgm:pt modelId="{7C8B9004-0DD5-4D33-9EAC-B1961F616DB7}">
      <dgm:prSet/>
      <dgm:spPr/>
      <dgm:t>
        <a:bodyPr/>
        <a:lstStyle/>
        <a:p>
          <a:pPr rtl="0"/>
          <a:r>
            <a:rPr lang="en-US" dirty="0"/>
            <a:t>The school must ensure the reach of  all learners towards school  by managing transport facility for children with special need </a:t>
          </a:r>
        </a:p>
      </dgm:t>
    </dgm:pt>
    <dgm:pt modelId="{39948695-C9A8-4C7F-B2A4-81F5A0F4F288}" type="parTrans" cxnId="{9429CEDF-D5A5-42CF-BE55-951EF16EC028}">
      <dgm:prSet/>
      <dgm:spPr/>
      <dgm:t>
        <a:bodyPr/>
        <a:lstStyle/>
        <a:p>
          <a:endParaRPr lang="en-US"/>
        </a:p>
      </dgm:t>
    </dgm:pt>
    <dgm:pt modelId="{16534B51-331F-42E1-9B40-3D89FFF8928C}" type="sibTrans" cxnId="{9429CEDF-D5A5-42CF-BE55-951EF16EC028}">
      <dgm:prSet/>
      <dgm:spPr/>
      <dgm:t>
        <a:bodyPr/>
        <a:lstStyle/>
        <a:p>
          <a:endParaRPr lang="en-US"/>
        </a:p>
      </dgm:t>
    </dgm:pt>
    <dgm:pt modelId="{EC9C6BE0-E723-4CBD-B05E-D82B62B0E049}" type="pres">
      <dgm:prSet presAssocID="{72CF2F2D-D46B-441F-8432-CE3E478DA519}" presName="linear" presStyleCnt="0">
        <dgm:presLayoutVars>
          <dgm:animLvl val="lvl"/>
          <dgm:resizeHandles val="exact"/>
        </dgm:presLayoutVars>
      </dgm:prSet>
      <dgm:spPr/>
    </dgm:pt>
    <dgm:pt modelId="{E1126B7D-2D4A-45DC-ABDF-0C163EDA0AA0}" type="pres">
      <dgm:prSet presAssocID="{C87F83AA-4178-49A4-AE22-FF736F12E79C}" presName="parentText" presStyleLbl="node1" presStyleIdx="0" presStyleCnt="4">
        <dgm:presLayoutVars>
          <dgm:chMax val="0"/>
          <dgm:bulletEnabled val="1"/>
        </dgm:presLayoutVars>
      </dgm:prSet>
      <dgm:spPr/>
    </dgm:pt>
    <dgm:pt modelId="{06CADB82-8546-4B81-8380-462F8DF1C3A9}" type="pres">
      <dgm:prSet presAssocID="{7912E7EA-7A4C-482E-A8A9-CD917E52B699}" presName="spacer" presStyleCnt="0"/>
      <dgm:spPr/>
    </dgm:pt>
    <dgm:pt modelId="{A33E70E4-614B-4F9B-8BC9-2235357B1677}" type="pres">
      <dgm:prSet presAssocID="{83F5495C-A02D-4E66-8295-1BF9E2770B54}" presName="parentText" presStyleLbl="node1" presStyleIdx="1" presStyleCnt="4">
        <dgm:presLayoutVars>
          <dgm:chMax val="0"/>
          <dgm:bulletEnabled val="1"/>
        </dgm:presLayoutVars>
      </dgm:prSet>
      <dgm:spPr/>
    </dgm:pt>
    <dgm:pt modelId="{418D7F00-CFE2-4F4F-865E-698081565EFF}" type="pres">
      <dgm:prSet presAssocID="{4D0E1D9F-4B7D-4B2A-BF4E-C7EC19F62F06}" presName="spacer" presStyleCnt="0"/>
      <dgm:spPr/>
    </dgm:pt>
    <dgm:pt modelId="{39E4AAEF-05D4-4C42-AA59-684EEE67D7E6}" type="pres">
      <dgm:prSet presAssocID="{AEC24EE7-C5EB-4960-B19B-86A011FD9234}" presName="parentText" presStyleLbl="node1" presStyleIdx="2" presStyleCnt="4">
        <dgm:presLayoutVars>
          <dgm:chMax val="0"/>
          <dgm:bulletEnabled val="1"/>
        </dgm:presLayoutVars>
      </dgm:prSet>
      <dgm:spPr/>
    </dgm:pt>
    <dgm:pt modelId="{82792D7B-6C69-4C4A-9636-72F4F9B6655A}" type="pres">
      <dgm:prSet presAssocID="{83A4C353-97AC-4FCB-8D7E-DACD5B7A6316}" presName="spacer" presStyleCnt="0"/>
      <dgm:spPr/>
    </dgm:pt>
    <dgm:pt modelId="{86F29C9C-5F86-4C2E-82D0-BE6C62B3EC8A}" type="pres">
      <dgm:prSet presAssocID="{7C8B9004-0DD5-4D33-9EAC-B1961F616DB7}" presName="parentText" presStyleLbl="node1" presStyleIdx="3" presStyleCnt="4">
        <dgm:presLayoutVars>
          <dgm:chMax val="0"/>
          <dgm:bulletEnabled val="1"/>
        </dgm:presLayoutVars>
      </dgm:prSet>
      <dgm:spPr/>
    </dgm:pt>
  </dgm:ptLst>
  <dgm:cxnLst>
    <dgm:cxn modelId="{99C3AA27-0029-401A-8567-601D156E6A44}" type="presOf" srcId="{7C8B9004-0DD5-4D33-9EAC-B1961F616DB7}" destId="{86F29C9C-5F86-4C2E-82D0-BE6C62B3EC8A}" srcOrd="0" destOrd="0" presId="urn:microsoft.com/office/officeart/2005/8/layout/vList2"/>
    <dgm:cxn modelId="{FF00FA28-FEE6-4ADD-ADC1-6FBE33688256}" type="presOf" srcId="{72CF2F2D-D46B-441F-8432-CE3E478DA519}" destId="{EC9C6BE0-E723-4CBD-B05E-D82B62B0E049}" srcOrd="0" destOrd="0" presId="urn:microsoft.com/office/officeart/2005/8/layout/vList2"/>
    <dgm:cxn modelId="{94724E2D-2008-4F7B-A46B-9986DDAD9776}" type="presOf" srcId="{AEC24EE7-C5EB-4960-B19B-86A011FD9234}" destId="{39E4AAEF-05D4-4C42-AA59-684EEE67D7E6}" srcOrd="0" destOrd="0" presId="urn:microsoft.com/office/officeart/2005/8/layout/vList2"/>
    <dgm:cxn modelId="{F13F3966-D101-46EC-AA87-B308D07DFB59}" type="presOf" srcId="{C87F83AA-4178-49A4-AE22-FF736F12E79C}" destId="{E1126B7D-2D4A-45DC-ABDF-0C163EDA0AA0}" srcOrd="0" destOrd="0" presId="urn:microsoft.com/office/officeart/2005/8/layout/vList2"/>
    <dgm:cxn modelId="{E17F0682-D8AF-4800-A15D-0C02CABBECED}" srcId="{72CF2F2D-D46B-441F-8432-CE3E478DA519}" destId="{C87F83AA-4178-49A4-AE22-FF736F12E79C}" srcOrd="0" destOrd="0" parTransId="{C83633B7-937A-4040-A1B8-5A9885D0DB83}" sibTransId="{7912E7EA-7A4C-482E-A8A9-CD917E52B699}"/>
    <dgm:cxn modelId="{0B6CEEA0-BB28-48E1-A788-FC5665A79640}" type="presOf" srcId="{83F5495C-A02D-4E66-8295-1BF9E2770B54}" destId="{A33E70E4-614B-4F9B-8BC9-2235357B1677}" srcOrd="0" destOrd="0" presId="urn:microsoft.com/office/officeart/2005/8/layout/vList2"/>
    <dgm:cxn modelId="{279471AC-5DD2-4241-A772-67222DB19792}" srcId="{72CF2F2D-D46B-441F-8432-CE3E478DA519}" destId="{83F5495C-A02D-4E66-8295-1BF9E2770B54}" srcOrd="1" destOrd="0" parTransId="{9F304511-71FB-4E4F-AD15-F226A27ED8C2}" sibTransId="{4D0E1D9F-4B7D-4B2A-BF4E-C7EC19F62F06}"/>
    <dgm:cxn modelId="{9429CEDF-D5A5-42CF-BE55-951EF16EC028}" srcId="{72CF2F2D-D46B-441F-8432-CE3E478DA519}" destId="{7C8B9004-0DD5-4D33-9EAC-B1961F616DB7}" srcOrd="3" destOrd="0" parTransId="{39948695-C9A8-4C7F-B2A4-81F5A0F4F288}" sibTransId="{16534B51-331F-42E1-9B40-3D89FFF8928C}"/>
    <dgm:cxn modelId="{A35CE3FA-D381-415C-B259-2DD737755CBC}" srcId="{72CF2F2D-D46B-441F-8432-CE3E478DA519}" destId="{AEC24EE7-C5EB-4960-B19B-86A011FD9234}" srcOrd="2" destOrd="0" parTransId="{5D0F4805-35EC-4279-A0BB-6038C56438F0}" sibTransId="{83A4C353-97AC-4FCB-8D7E-DACD5B7A6316}"/>
    <dgm:cxn modelId="{4121EF47-F03C-4DD8-88A0-999A653C1676}" type="presParOf" srcId="{EC9C6BE0-E723-4CBD-B05E-D82B62B0E049}" destId="{E1126B7D-2D4A-45DC-ABDF-0C163EDA0AA0}" srcOrd="0" destOrd="0" presId="urn:microsoft.com/office/officeart/2005/8/layout/vList2"/>
    <dgm:cxn modelId="{D669D9A0-96BD-4F31-B4CE-8711A8E74C5B}" type="presParOf" srcId="{EC9C6BE0-E723-4CBD-B05E-D82B62B0E049}" destId="{06CADB82-8546-4B81-8380-462F8DF1C3A9}" srcOrd="1" destOrd="0" presId="urn:microsoft.com/office/officeart/2005/8/layout/vList2"/>
    <dgm:cxn modelId="{52549BA9-1364-4C7D-9C86-FA217ADBFA0B}" type="presParOf" srcId="{EC9C6BE0-E723-4CBD-B05E-D82B62B0E049}" destId="{A33E70E4-614B-4F9B-8BC9-2235357B1677}" srcOrd="2" destOrd="0" presId="urn:microsoft.com/office/officeart/2005/8/layout/vList2"/>
    <dgm:cxn modelId="{8B34C368-1FBB-4319-94BC-B04F012EAC77}" type="presParOf" srcId="{EC9C6BE0-E723-4CBD-B05E-D82B62B0E049}" destId="{418D7F00-CFE2-4F4F-865E-698081565EFF}" srcOrd="3" destOrd="0" presId="urn:microsoft.com/office/officeart/2005/8/layout/vList2"/>
    <dgm:cxn modelId="{A33BB562-F1B7-45E8-B8DA-F6F9B63C5819}" type="presParOf" srcId="{EC9C6BE0-E723-4CBD-B05E-D82B62B0E049}" destId="{39E4AAEF-05D4-4C42-AA59-684EEE67D7E6}" srcOrd="4" destOrd="0" presId="urn:microsoft.com/office/officeart/2005/8/layout/vList2"/>
    <dgm:cxn modelId="{C1F57269-7403-4CE1-9C1F-4DED63FDE359}" type="presParOf" srcId="{EC9C6BE0-E723-4CBD-B05E-D82B62B0E049}" destId="{82792D7B-6C69-4C4A-9636-72F4F9B6655A}" srcOrd="5" destOrd="0" presId="urn:microsoft.com/office/officeart/2005/8/layout/vList2"/>
    <dgm:cxn modelId="{4B86FFBB-1EBF-4E60-9D25-CF36D3B513EA}" type="presParOf" srcId="{EC9C6BE0-E723-4CBD-B05E-D82B62B0E049}" destId="{86F29C9C-5F86-4C2E-82D0-BE6C62B3EC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B5100E9-D1DC-4015-96E4-50D4C1A6FD5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391B9FE-5750-4E8B-AFE5-8DBA69C27B83}">
      <dgm:prSet/>
      <dgm:spPr/>
      <dgm:t>
        <a:bodyPr/>
        <a:lstStyle/>
        <a:p>
          <a:pPr rtl="0"/>
          <a:r>
            <a:rPr lang="en-US" dirty="0"/>
            <a:t>A systematic hierarchy of power distribution  is essential for the success of an inclusive school .</a:t>
          </a:r>
        </a:p>
      </dgm:t>
    </dgm:pt>
    <dgm:pt modelId="{36A9B679-6528-4610-8232-939EF6604079}" type="parTrans" cxnId="{54597496-46A5-49B6-BE97-66C61C2250CA}">
      <dgm:prSet/>
      <dgm:spPr/>
      <dgm:t>
        <a:bodyPr/>
        <a:lstStyle/>
        <a:p>
          <a:endParaRPr lang="en-US"/>
        </a:p>
      </dgm:t>
    </dgm:pt>
    <dgm:pt modelId="{2D304001-4D2F-4E9A-8C76-FEA366883F3C}" type="sibTrans" cxnId="{54597496-46A5-49B6-BE97-66C61C2250CA}">
      <dgm:prSet/>
      <dgm:spPr/>
      <dgm:t>
        <a:bodyPr/>
        <a:lstStyle/>
        <a:p>
          <a:endParaRPr lang="en-US"/>
        </a:p>
      </dgm:t>
    </dgm:pt>
    <dgm:pt modelId="{EFA5E584-649B-4CE8-8841-2341643378E1}">
      <dgm:prSet/>
      <dgm:spPr/>
      <dgm:t>
        <a:bodyPr/>
        <a:lstStyle/>
        <a:p>
          <a:pPr rtl="0"/>
          <a:r>
            <a:rPr lang="en-US" dirty="0"/>
            <a:t>The school principal is often the key person responsible for ensuring that the school is focused on the values and practices of inclusion. This requires a sound understanding on the part of the principal of what </a:t>
          </a:r>
          <a:r>
            <a:rPr lang="en-US" dirty="0" err="1"/>
            <a:t>i</a:t>
          </a:r>
          <a:r>
            <a:rPr lang="en-US" dirty="0"/>
            <a:t> t means to have an inclusive school. </a:t>
          </a:r>
        </a:p>
      </dgm:t>
    </dgm:pt>
    <dgm:pt modelId="{2A8D1A3F-A5CB-4D50-8102-685B5C95BEA9}" type="parTrans" cxnId="{8E11B089-AA7E-4DF3-9F46-AF2530185E66}">
      <dgm:prSet/>
      <dgm:spPr/>
      <dgm:t>
        <a:bodyPr/>
        <a:lstStyle/>
        <a:p>
          <a:endParaRPr lang="en-US"/>
        </a:p>
      </dgm:t>
    </dgm:pt>
    <dgm:pt modelId="{261C6733-6B9D-4C1C-BE8C-8967738249AD}" type="sibTrans" cxnId="{8E11B089-AA7E-4DF3-9F46-AF2530185E66}">
      <dgm:prSet/>
      <dgm:spPr/>
      <dgm:t>
        <a:bodyPr/>
        <a:lstStyle/>
        <a:p>
          <a:endParaRPr lang="en-US"/>
        </a:p>
      </dgm:t>
    </dgm:pt>
    <dgm:pt modelId="{8BECEDFC-8D62-489F-92A8-9C30DC9B6061}">
      <dgm:prSet/>
      <dgm:spPr/>
      <dgm:t>
        <a:bodyPr/>
        <a:lstStyle/>
        <a:p>
          <a:pPr rtl="0"/>
          <a:r>
            <a:rPr lang="en-US" dirty="0"/>
            <a:t>The management committee must include parents and   teachers and resource persons  in the management committees . provision of SMC has also been  mentioned in the  RTE( 2009)</a:t>
          </a:r>
        </a:p>
      </dgm:t>
    </dgm:pt>
    <dgm:pt modelId="{45D53398-F252-48DD-A9C1-B538ABE2962E}" type="parTrans" cxnId="{5870AFD4-EE81-4A7F-9554-FC65332D8FAA}">
      <dgm:prSet/>
      <dgm:spPr/>
      <dgm:t>
        <a:bodyPr/>
        <a:lstStyle/>
        <a:p>
          <a:endParaRPr lang="en-US"/>
        </a:p>
      </dgm:t>
    </dgm:pt>
    <dgm:pt modelId="{5D23540D-6A3F-4F2F-BC3D-1AD02C37554B}" type="sibTrans" cxnId="{5870AFD4-EE81-4A7F-9554-FC65332D8FAA}">
      <dgm:prSet/>
      <dgm:spPr/>
      <dgm:t>
        <a:bodyPr/>
        <a:lstStyle/>
        <a:p>
          <a:endParaRPr lang="en-US"/>
        </a:p>
      </dgm:t>
    </dgm:pt>
    <dgm:pt modelId="{0E2384F5-E8B0-47A5-A21C-CC02F744B9B0}" type="pres">
      <dgm:prSet presAssocID="{3B5100E9-D1DC-4015-96E4-50D4C1A6FD52}" presName="linear" presStyleCnt="0">
        <dgm:presLayoutVars>
          <dgm:animLvl val="lvl"/>
          <dgm:resizeHandles val="exact"/>
        </dgm:presLayoutVars>
      </dgm:prSet>
      <dgm:spPr/>
    </dgm:pt>
    <dgm:pt modelId="{C7C81B75-4A6A-48DF-9D45-A85D1D6E4C5D}" type="pres">
      <dgm:prSet presAssocID="{E391B9FE-5750-4E8B-AFE5-8DBA69C27B83}" presName="parentText" presStyleLbl="node1" presStyleIdx="0" presStyleCnt="3">
        <dgm:presLayoutVars>
          <dgm:chMax val="0"/>
          <dgm:bulletEnabled val="1"/>
        </dgm:presLayoutVars>
      </dgm:prSet>
      <dgm:spPr/>
    </dgm:pt>
    <dgm:pt modelId="{9890F16F-22CC-4CA0-BA41-41AEE509ED2B}" type="pres">
      <dgm:prSet presAssocID="{2D304001-4D2F-4E9A-8C76-FEA366883F3C}" presName="spacer" presStyleCnt="0"/>
      <dgm:spPr/>
    </dgm:pt>
    <dgm:pt modelId="{B22B6ED2-B51D-498A-BBCA-1D6AEF9EBA11}" type="pres">
      <dgm:prSet presAssocID="{EFA5E584-649B-4CE8-8841-2341643378E1}" presName="parentText" presStyleLbl="node1" presStyleIdx="1" presStyleCnt="3">
        <dgm:presLayoutVars>
          <dgm:chMax val="0"/>
          <dgm:bulletEnabled val="1"/>
        </dgm:presLayoutVars>
      </dgm:prSet>
      <dgm:spPr/>
    </dgm:pt>
    <dgm:pt modelId="{20130E63-2C1D-451B-9C55-BF4A371CBEF2}" type="pres">
      <dgm:prSet presAssocID="{261C6733-6B9D-4C1C-BE8C-8967738249AD}" presName="spacer" presStyleCnt="0"/>
      <dgm:spPr/>
    </dgm:pt>
    <dgm:pt modelId="{90624818-61A6-459B-85D4-62FDCE9C832B}" type="pres">
      <dgm:prSet presAssocID="{8BECEDFC-8D62-489F-92A8-9C30DC9B6061}" presName="parentText" presStyleLbl="node1" presStyleIdx="2" presStyleCnt="3">
        <dgm:presLayoutVars>
          <dgm:chMax val="0"/>
          <dgm:bulletEnabled val="1"/>
        </dgm:presLayoutVars>
      </dgm:prSet>
      <dgm:spPr/>
    </dgm:pt>
  </dgm:ptLst>
  <dgm:cxnLst>
    <dgm:cxn modelId="{52CFC081-7267-4DAB-80AC-9ED6E3078730}" type="presOf" srcId="{8BECEDFC-8D62-489F-92A8-9C30DC9B6061}" destId="{90624818-61A6-459B-85D4-62FDCE9C832B}" srcOrd="0" destOrd="0" presId="urn:microsoft.com/office/officeart/2005/8/layout/vList2"/>
    <dgm:cxn modelId="{8E11B089-AA7E-4DF3-9F46-AF2530185E66}" srcId="{3B5100E9-D1DC-4015-96E4-50D4C1A6FD52}" destId="{EFA5E584-649B-4CE8-8841-2341643378E1}" srcOrd="1" destOrd="0" parTransId="{2A8D1A3F-A5CB-4D50-8102-685B5C95BEA9}" sibTransId="{261C6733-6B9D-4C1C-BE8C-8967738249AD}"/>
    <dgm:cxn modelId="{54597496-46A5-49B6-BE97-66C61C2250CA}" srcId="{3B5100E9-D1DC-4015-96E4-50D4C1A6FD52}" destId="{E391B9FE-5750-4E8B-AFE5-8DBA69C27B83}" srcOrd="0" destOrd="0" parTransId="{36A9B679-6528-4610-8232-939EF6604079}" sibTransId="{2D304001-4D2F-4E9A-8C76-FEA366883F3C}"/>
    <dgm:cxn modelId="{E6CC67B8-E5DE-4530-BE64-CC3C31571948}" type="presOf" srcId="{3B5100E9-D1DC-4015-96E4-50D4C1A6FD52}" destId="{0E2384F5-E8B0-47A5-A21C-CC02F744B9B0}" srcOrd="0" destOrd="0" presId="urn:microsoft.com/office/officeart/2005/8/layout/vList2"/>
    <dgm:cxn modelId="{6773C6BD-0AEF-46C7-85D2-C137BD5BC025}" type="presOf" srcId="{EFA5E584-649B-4CE8-8841-2341643378E1}" destId="{B22B6ED2-B51D-498A-BBCA-1D6AEF9EBA11}" srcOrd="0" destOrd="0" presId="urn:microsoft.com/office/officeart/2005/8/layout/vList2"/>
    <dgm:cxn modelId="{5870AFD4-EE81-4A7F-9554-FC65332D8FAA}" srcId="{3B5100E9-D1DC-4015-96E4-50D4C1A6FD52}" destId="{8BECEDFC-8D62-489F-92A8-9C30DC9B6061}" srcOrd="2" destOrd="0" parTransId="{45D53398-F252-48DD-A9C1-B538ABE2962E}" sibTransId="{5D23540D-6A3F-4F2F-BC3D-1AD02C37554B}"/>
    <dgm:cxn modelId="{35A410EB-F45D-4C41-B1FF-0CEBF0A450FF}" type="presOf" srcId="{E391B9FE-5750-4E8B-AFE5-8DBA69C27B83}" destId="{C7C81B75-4A6A-48DF-9D45-A85D1D6E4C5D}" srcOrd="0" destOrd="0" presId="urn:microsoft.com/office/officeart/2005/8/layout/vList2"/>
    <dgm:cxn modelId="{D3A15EF4-C9AB-4CB0-AFEF-B958F5BAB2E8}" type="presParOf" srcId="{0E2384F5-E8B0-47A5-A21C-CC02F744B9B0}" destId="{C7C81B75-4A6A-48DF-9D45-A85D1D6E4C5D}" srcOrd="0" destOrd="0" presId="urn:microsoft.com/office/officeart/2005/8/layout/vList2"/>
    <dgm:cxn modelId="{07A28B13-25BF-44AE-A483-9F6F461EC136}" type="presParOf" srcId="{0E2384F5-E8B0-47A5-A21C-CC02F744B9B0}" destId="{9890F16F-22CC-4CA0-BA41-41AEE509ED2B}" srcOrd="1" destOrd="0" presId="urn:microsoft.com/office/officeart/2005/8/layout/vList2"/>
    <dgm:cxn modelId="{46475A84-27EB-45C3-8345-A166FE680370}" type="presParOf" srcId="{0E2384F5-E8B0-47A5-A21C-CC02F744B9B0}" destId="{B22B6ED2-B51D-498A-BBCA-1D6AEF9EBA11}" srcOrd="2" destOrd="0" presId="urn:microsoft.com/office/officeart/2005/8/layout/vList2"/>
    <dgm:cxn modelId="{79765D16-8271-49F4-95A9-F5FFE80D8CB2}" type="presParOf" srcId="{0E2384F5-E8B0-47A5-A21C-CC02F744B9B0}" destId="{20130E63-2C1D-451B-9C55-BF4A371CBEF2}" srcOrd="3" destOrd="0" presId="urn:microsoft.com/office/officeart/2005/8/layout/vList2"/>
    <dgm:cxn modelId="{CD11DBD1-CC71-4E1D-9419-D4A164A671F0}" type="presParOf" srcId="{0E2384F5-E8B0-47A5-A21C-CC02F744B9B0}" destId="{90624818-61A6-459B-85D4-62FDCE9C83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C4CB599-706F-4847-BCFA-7E0121444914}"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C5799E4F-B790-46F4-8938-6F2B0FF16E0D}">
      <dgm:prSet/>
      <dgm:spPr/>
      <dgm:t>
        <a:bodyPr/>
        <a:lstStyle/>
        <a:p>
          <a:pPr rtl="0"/>
          <a:r>
            <a:rPr lang="en-US" dirty="0"/>
            <a:t>Section 21</a:t>
          </a:r>
        </a:p>
      </dgm:t>
    </dgm:pt>
    <dgm:pt modelId="{23378F2E-2392-410C-A079-3F199279F329}" type="parTrans" cxnId="{72107F7C-F670-4C1C-A6A5-719C72335DD4}">
      <dgm:prSet/>
      <dgm:spPr/>
      <dgm:t>
        <a:bodyPr/>
        <a:lstStyle/>
        <a:p>
          <a:endParaRPr lang="en-US"/>
        </a:p>
      </dgm:t>
    </dgm:pt>
    <dgm:pt modelId="{FDA9B688-045D-4B89-8AB3-A5BA03EEEAC5}" type="sibTrans" cxnId="{72107F7C-F670-4C1C-A6A5-719C72335DD4}">
      <dgm:prSet/>
      <dgm:spPr/>
      <dgm:t>
        <a:bodyPr/>
        <a:lstStyle/>
        <a:p>
          <a:endParaRPr lang="en-US"/>
        </a:p>
      </dgm:t>
    </dgm:pt>
    <dgm:pt modelId="{C1343141-68C5-4AEB-BA8C-17B067199B5F}">
      <dgm:prSet/>
      <dgm:spPr/>
      <dgm:t>
        <a:bodyPr/>
        <a:lstStyle/>
        <a:p>
          <a:pPr rtl="0"/>
          <a:r>
            <a:rPr lang="en-US" dirty="0"/>
            <a:t>1. “A school other than the school specified in sub clause (IV) of clause (n) of Section -2, shall constitute a school management committee consisting of elected representative of local authority, parents or guardian of children admitted in such schools and teachers. </a:t>
          </a:r>
        </a:p>
      </dgm:t>
    </dgm:pt>
    <dgm:pt modelId="{13E5566B-3199-41AC-8B8E-D17CA3C8ACD7}" type="parTrans" cxnId="{9430459F-2B2F-408F-84A5-07C184DD8A8D}">
      <dgm:prSet/>
      <dgm:spPr/>
      <dgm:t>
        <a:bodyPr/>
        <a:lstStyle/>
        <a:p>
          <a:endParaRPr lang="en-US"/>
        </a:p>
      </dgm:t>
    </dgm:pt>
    <dgm:pt modelId="{2E2CE678-3D12-4C83-B9B9-5E8911B82FC9}" type="sibTrans" cxnId="{9430459F-2B2F-408F-84A5-07C184DD8A8D}">
      <dgm:prSet/>
      <dgm:spPr/>
      <dgm:t>
        <a:bodyPr/>
        <a:lstStyle/>
        <a:p>
          <a:endParaRPr lang="en-US"/>
        </a:p>
      </dgm:t>
    </dgm:pt>
    <dgm:pt modelId="{1A1CFAEA-E0C7-4E52-A249-F361E6440A4B}">
      <dgm:prSet/>
      <dgm:spPr/>
      <dgm:t>
        <a:bodyPr/>
        <a:lstStyle/>
        <a:p>
          <a:pPr rtl="0"/>
          <a:r>
            <a:rPr lang="en-US" dirty="0"/>
            <a:t>At least three- fourth of the members of such committee shall be parents or guardians; further fifty per cent of the members of SMC as mentioned in Right to Education Act, 2009 shall be women. It will also include members amongst the local educationists or children in the school. Teachers are also a part of the SMC. </a:t>
          </a:r>
        </a:p>
      </dgm:t>
    </dgm:pt>
    <dgm:pt modelId="{AC18C662-56E7-4214-925E-16B0773F94DA}" type="parTrans" cxnId="{BB06E640-E82B-4B21-9479-053F8E0B7183}">
      <dgm:prSet/>
      <dgm:spPr/>
      <dgm:t>
        <a:bodyPr/>
        <a:lstStyle/>
        <a:p>
          <a:endParaRPr lang="en-US"/>
        </a:p>
      </dgm:t>
    </dgm:pt>
    <dgm:pt modelId="{85429CF1-1CE4-406B-B11F-C0F52BF08C3C}" type="sibTrans" cxnId="{BB06E640-E82B-4B21-9479-053F8E0B7183}">
      <dgm:prSet/>
      <dgm:spPr/>
      <dgm:t>
        <a:bodyPr/>
        <a:lstStyle/>
        <a:p>
          <a:endParaRPr lang="en-US"/>
        </a:p>
      </dgm:t>
    </dgm:pt>
    <dgm:pt modelId="{445491E0-2BA6-4013-A2EA-1BFE5359FE1F}" type="pres">
      <dgm:prSet presAssocID="{BC4CB599-706F-4847-BCFA-7E0121444914}" presName="Name0" presStyleCnt="0">
        <dgm:presLayoutVars>
          <dgm:dir/>
          <dgm:animLvl val="lvl"/>
          <dgm:resizeHandles val="exact"/>
        </dgm:presLayoutVars>
      </dgm:prSet>
      <dgm:spPr/>
    </dgm:pt>
    <dgm:pt modelId="{DA9BB731-8F43-412D-9637-B02DC006BBA6}" type="pres">
      <dgm:prSet presAssocID="{1A1CFAEA-E0C7-4E52-A249-F361E6440A4B}" presName="boxAndChildren" presStyleCnt="0"/>
      <dgm:spPr/>
    </dgm:pt>
    <dgm:pt modelId="{D87AAE83-E981-49D2-B90A-A1D1A8638518}" type="pres">
      <dgm:prSet presAssocID="{1A1CFAEA-E0C7-4E52-A249-F361E6440A4B}" presName="parentTextBox" presStyleLbl="node1" presStyleIdx="0" presStyleCnt="3" custScaleY="76599"/>
      <dgm:spPr/>
    </dgm:pt>
    <dgm:pt modelId="{00215D9F-0791-410C-B01D-E959404901F4}" type="pres">
      <dgm:prSet presAssocID="{2E2CE678-3D12-4C83-B9B9-5E8911B82FC9}" presName="sp" presStyleCnt="0"/>
      <dgm:spPr/>
    </dgm:pt>
    <dgm:pt modelId="{655A49BB-87F0-4A5A-9EEC-468923F0545C}" type="pres">
      <dgm:prSet presAssocID="{C1343141-68C5-4AEB-BA8C-17B067199B5F}" presName="arrowAndChildren" presStyleCnt="0"/>
      <dgm:spPr/>
    </dgm:pt>
    <dgm:pt modelId="{20843721-73DB-4150-A661-4E92E5B272AF}" type="pres">
      <dgm:prSet presAssocID="{C1343141-68C5-4AEB-BA8C-17B067199B5F}" presName="parentTextArrow" presStyleLbl="node1" presStyleIdx="1" presStyleCnt="3"/>
      <dgm:spPr/>
    </dgm:pt>
    <dgm:pt modelId="{D14B244A-447B-4125-BCC7-56360331DAD7}" type="pres">
      <dgm:prSet presAssocID="{FDA9B688-045D-4B89-8AB3-A5BA03EEEAC5}" presName="sp" presStyleCnt="0"/>
      <dgm:spPr/>
    </dgm:pt>
    <dgm:pt modelId="{97232467-BC77-4503-9134-04339C7CAE80}" type="pres">
      <dgm:prSet presAssocID="{C5799E4F-B790-46F4-8938-6F2B0FF16E0D}" presName="arrowAndChildren" presStyleCnt="0"/>
      <dgm:spPr/>
    </dgm:pt>
    <dgm:pt modelId="{CD6E66BE-EC26-4498-BAEF-EAC59D607FA4}" type="pres">
      <dgm:prSet presAssocID="{C5799E4F-B790-46F4-8938-6F2B0FF16E0D}" presName="parentTextArrow" presStyleLbl="node1" presStyleIdx="2" presStyleCnt="3" custScaleY="29912"/>
      <dgm:spPr/>
    </dgm:pt>
  </dgm:ptLst>
  <dgm:cxnLst>
    <dgm:cxn modelId="{7A6B6F0D-6904-4679-B154-7274A6483F45}" type="presOf" srcId="{1A1CFAEA-E0C7-4E52-A249-F361E6440A4B}" destId="{D87AAE83-E981-49D2-B90A-A1D1A8638518}" srcOrd="0" destOrd="0" presId="urn:microsoft.com/office/officeart/2005/8/layout/process4"/>
    <dgm:cxn modelId="{BB06E640-E82B-4B21-9479-053F8E0B7183}" srcId="{BC4CB599-706F-4847-BCFA-7E0121444914}" destId="{1A1CFAEA-E0C7-4E52-A249-F361E6440A4B}" srcOrd="2" destOrd="0" parTransId="{AC18C662-56E7-4214-925E-16B0773F94DA}" sibTransId="{85429CF1-1CE4-406B-B11F-C0F52BF08C3C}"/>
    <dgm:cxn modelId="{72107F7C-F670-4C1C-A6A5-719C72335DD4}" srcId="{BC4CB599-706F-4847-BCFA-7E0121444914}" destId="{C5799E4F-B790-46F4-8938-6F2B0FF16E0D}" srcOrd="0" destOrd="0" parTransId="{23378F2E-2392-410C-A079-3F199279F329}" sibTransId="{FDA9B688-045D-4B89-8AB3-A5BA03EEEAC5}"/>
    <dgm:cxn modelId="{44FECA88-307F-4D8B-9CE8-10914B44F50C}" type="presOf" srcId="{C1343141-68C5-4AEB-BA8C-17B067199B5F}" destId="{20843721-73DB-4150-A661-4E92E5B272AF}" srcOrd="0" destOrd="0" presId="urn:microsoft.com/office/officeart/2005/8/layout/process4"/>
    <dgm:cxn modelId="{EB83A698-D843-4D76-98BD-15CFF846734B}" type="presOf" srcId="{C5799E4F-B790-46F4-8938-6F2B0FF16E0D}" destId="{CD6E66BE-EC26-4498-BAEF-EAC59D607FA4}" srcOrd="0" destOrd="0" presId="urn:microsoft.com/office/officeart/2005/8/layout/process4"/>
    <dgm:cxn modelId="{9430459F-2B2F-408F-84A5-07C184DD8A8D}" srcId="{BC4CB599-706F-4847-BCFA-7E0121444914}" destId="{C1343141-68C5-4AEB-BA8C-17B067199B5F}" srcOrd="1" destOrd="0" parTransId="{13E5566B-3199-41AC-8B8E-D17CA3C8ACD7}" sibTransId="{2E2CE678-3D12-4C83-B9B9-5E8911B82FC9}"/>
    <dgm:cxn modelId="{005867A9-5694-4AFA-8D28-A832442AF3AC}" type="presOf" srcId="{BC4CB599-706F-4847-BCFA-7E0121444914}" destId="{445491E0-2BA6-4013-A2EA-1BFE5359FE1F}" srcOrd="0" destOrd="0" presId="urn:microsoft.com/office/officeart/2005/8/layout/process4"/>
    <dgm:cxn modelId="{C161ED8E-AB0E-4774-8558-8FC1ED5660BF}" type="presParOf" srcId="{445491E0-2BA6-4013-A2EA-1BFE5359FE1F}" destId="{DA9BB731-8F43-412D-9637-B02DC006BBA6}" srcOrd="0" destOrd="0" presId="urn:microsoft.com/office/officeart/2005/8/layout/process4"/>
    <dgm:cxn modelId="{84DF6FEF-E05F-4D19-B907-1A5A53725A3D}" type="presParOf" srcId="{DA9BB731-8F43-412D-9637-B02DC006BBA6}" destId="{D87AAE83-E981-49D2-B90A-A1D1A8638518}" srcOrd="0" destOrd="0" presId="urn:microsoft.com/office/officeart/2005/8/layout/process4"/>
    <dgm:cxn modelId="{6555DBC9-A8AD-49A0-865F-1BA37017C1D2}" type="presParOf" srcId="{445491E0-2BA6-4013-A2EA-1BFE5359FE1F}" destId="{00215D9F-0791-410C-B01D-E959404901F4}" srcOrd="1" destOrd="0" presId="urn:microsoft.com/office/officeart/2005/8/layout/process4"/>
    <dgm:cxn modelId="{17620A18-3B17-4A78-A200-64DF3A97B9ED}" type="presParOf" srcId="{445491E0-2BA6-4013-A2EA-1BFE5359FE1F}" destId="{655A49BB-87F0-4A5A-9EEC-468923F0545C}" srcOrd="2" destOrd="0" presId="urn:microsoft.com/office/officeart/2005/8/layout/process4"/>
    <dgm:cxn modelId="{B06A3AD0-D541-44F4-AB8C-7E9DBF82A85E}" type="presParOf" srcId="{655A49BB-87F0-4A5A-9EEC-468923F0545C}" destId="{20843721-73DB-4150-A661-4E92E5B272AF}" srcOrd="0" destOrd="0" presId="urn:microsoft.com/office/officeart/2005/8/layout/process4"/>
    <dgm:cxn modelId="{A14F44FC-4F27-43B5-8542-2EEDCEB4925A}" type="presParOf" srcId="{445491E0-2BA6-4013-A2EA-1BFE5359FE1F}" destId="{D14B244A-447B-4125-BCC7-56360331DAD7}" srcOrd="3" destOrd="0" presId="urn:microsoft.com/office/officeart/2005/8/layout/process4"/>
    <dgm:cxn modelId="{1BE62388-056A-41EE-B876-05A15EEDCEB7}" type="presParOf" srcId="{445491E0-2BA6-4013-A2EA-1BFE5359FE1F}" destId="{97232467-BC77-4503-9134-04339C7CAE80}" srcOrd="4" destOrd="0" presId="urn:microsoft.com/office/officeart/2005/8/layout/process4"/>
    <dgm:cxn modelId="{37EC3745-486D-4C22-8E49-446A072B535C}" type="presParOf" srcId="{97232467-BC77-4503-9134-04339C7CAE80}" destId="{CD6E66BE-EC26-4498-BAEF-EAC59D607FA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DCDC5B-F3B3-40CD-AD7F-6D9F9ABB3CA0}"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5C33451E-67F7-4F63-B8D3-AEAC98BA62F5}">
      <dgm:prSet/>
      <dgm:spPr/>
      <dgm:t>
        <a:bodyPr/>
        <a:lstStyle/>
        <a:p>
          <a:pPr rtl="0"/>
          <a:r>
            <a:rPr lang="en-US" dirty="0"/>
            <a:t>the school premise must be </a:t>
          </a:r>
        </a:p>
      </dgm:t>
    </dgm:pt>
    <dgm:pt modelId="{6313740C-D94A-4C81-AFA6-7F9BADDBF8B4}" type="parTrans" cxnId="{85E1EDF6-BFAA-4445-90DC-5C4F35FEEF2D}">
      <dgm:prSet/>
      <dgm:spPr/>
      <dgm:t>
        <a:bodyPr/>
        <a:lstStyle/>
        <a:p>
          <a:endParaRPr lang="en-US"/>
        </a:p>
      </dgm:t>
    </dgm:pt>
    <dgm:pt modelId="{BACCC31F-72F7-4B94-9F7F-858AD968C47E}" type="sibTrans" cxnId="{85E1EDF6-BFAA-4445-90DC-5C4F35FEEF2D}">
      <dgm:prSet/>
      <dgm:spPr/>
      <dgm:t>
        <a:bodyPr/>
        <a:lstStyle/>
        <a:p>
          <a:endParaRPr lang="en-US"/>
        </a:p>
      </dgm:t>
    </dgm:pt>
    <dgm:pt modelId="{3E2E99F6-CA68-4305-8BC1-E0F7B2FC8254}">
      <dgm:prSet/>
      <dgm:spPr/>
      <dgm:t>
        <a:bodyPr/>
        <a:lstStyle/>
        <a:p>
          <a:pPr rtl="0"/>
          <a:r>
            <a:rPr lang="en-US" dirty="0"/>
            <a:t>comfortable </a:t>
          </a:r>
        </a:p>
      </dgm:t>
    </dgm:pt>
    <dgm:pt modelId="{3AD5C395-FE80-4AC1-B6F9-D278B61BCA1D}" type="parTrans" cxnId="{0B7A21AD-4773-42A1-B971-ADD01D1B328C}">
      <dgm:prSet/>
      <dgm:spPr/>
      <dgm:t>
        <a:bodyPr/>
        <a:lstStyle/>
        <a:p>
          <a:endParaRPr lang="en-US"/>
        </a:p>
      </dgm:t>
    </dgm:pt>
    <dgm:pt modelId="{CD32AAD6-F7B8-4B7C-B318-21C96AC7E1F3}" type="sibTrans" cxnId="{0B7A21AD-4773-42A1-B971-ADD01D1B328C}">
      <dgm:prSet/>
      <dgm:spPr/>
      <dgm:t>
        <a:bodyPr/>
        <a:lstStyle/>
        <a:p>
          <a:endParaRPr lang="en-US"/>
        </a:p>
      </dgm:t>
    </dgm:pt>
    <dgm:pt modelId="{41732F88-EEE9-417A-A9C0-C75E42582951}">
      <dgm:prSet/>
      <dgm:spPr/>
      <dgm:t>
        <a:bodyPr/>
        <a:lstStyle/>
        <a:p>
          <a:pPr rtl="0"/>
          <a:r>
            <a:rPr lang="en-US" dirty="0"/>
            <a:t>enjoyable and </a:t>
          </a:r>
        </a:p>
      </dgm:t>
    </dgm:pt>
    <dgm:pt modelId="{44A5C716-574E-4CAB-88CE-589CC29E5F15}" type="parTrans" cxnId="{87B5C9A5-2647-4AEC-8F47-B5823D354FEA}">
      <dgm:prSet/>
      <dgm:spPr/>
      <dgm:t>
        <a:bodyPr/>
        <a:lstStyle/>
        <a:p>
          <a:endParaRPr lang="en-US"/>
        </a:p>
      </dgm:t>
    </dgm:pt>
    <dgm:pt modelId="{76CF7457-6AB6-4BF7-9C40-2E4ED97508FE}" type="sibTrans" cxnId="{87B5C9A5-2647-4AEC-8F47-B5823D354FEA}">
      <dgm:prSet/>
      <dgm:spPr/>
      <dgm:t>
        <a:bodyPr/>
        <a:lstStyle/>
        <a:p>
          <a:endParaRPr lang="en-US"/>
        </a:p>
      </dgm:t>
    </dgm:pt>
    <dgm:pt modelId="{4D723AF1-3673-4388-94CB-6698D0EE159D}">
      <dgm:prSet/>
      <dgm:spPr/>
      <dgm:t>
        <a:bodyPr/>
        <a:lstStyle/>
        <a:p>
          <a:pPr rtl="0"/>
          <a:r>
            <a:rPr lang="en-US" dirty="0"/>
            <a:t>knowledgeable</a:t>
          </a:r>
        </a:p>
      </dgm:t>
    </dgm:pt>
    <dgm:pt modelId="{962484C7-34E4-4CFF-A3B1-FD10EF56B155}" type="parTrans" cxnId="{1982A24B-3579-479A-A170-B01099EEF30C}">
      <dgm:prSet/>
      <dgm:spPr/>
      <dgm:t>
        <a:bodyPr/>
        <a:lstStyle/>
        <a:p>
          <a:endParaRPr lang="en-US"/>
        </a:p>
      </dgm:t>
    </dgm:pt>
    <dgm:pt modelId="{F63BF137-D061-4E02-AFB9-AD951BE33B4A}" type="sibTrans" cxnId="{1982A24B-3579-479A-A170-B01099EEF30C}">
      <dgm:prSet/>
      <dgm:spPr/>
      <dgm:t>
        <a:bodyPr/>
        <a:lstStyle/>
        <a:p>
          <a:endParaRPr lang="en-US"/>
        </a:p>
      </dgm:t>
    </dgm:pt>
    <dgm:pt modelId="{C112D459-3BA5-4859-A390-D1846DC55707}" type="pres">
      <dgm:prSet presAssocID="{21DCDC5B-F3B3-40CD-AD7F-6D9F9ABB3CA0}" presName="outerComposite" presStyleCnt="0">
        <dgm:presLayoutVars>
          <dgm:chMax val="5"/>
          <dgm:dir/>
          <dgm:resizeHandles val="exact"/>
        </dgm:presLayoutVars>
      </dgm:prSet>
      <dgm:spPr/>
    </dgm:pt>
    <dgm:pt modelId="{DE1413B9-2B91-4D41-BDEC-491A2F605C1E}" type="pres">
      <dgm:prSet presAssocID="{21DCDC5B-F3B3-40CD-AD7F-6D9F9ABB3CA0}" presName="dummyMaxCanvas" presStyleCnt="0">
        <dgm:presLayoutVars/>
      </dgm:prSet>
      <dgm:spPr/>
    </dgm:pt>
    <dgm:pt modelId="{39AD42EA-982C-4461-998D-D86EC07902F1}" type="pres">
      <dgm:prSet presAssocID="{21DCDC5B-F3B3-40CD-AD7F-6D9F9ABB3CA0}" presName="FourNodes_1" presStyleLbl="node1" presStyleIdx="0" presStyleCnt="4">
        <dgm:presLayoutVars>
          <dgm:bulletEnabled val="1"/>
        </dgm:presLayoutVars>
      </dgm:prSet>
      <dgm:spPr/>
    </dgm:pt>
    <dgm:pt modelId="{613E1338-16DF-4571-9C58-5994FEB24F1B}" type="pres">
      <dgm:prSet presAssocID="{21DCDC5B-F3B3-40CD-AD7F-6D9F9ABB3CA0}" presName="FourNodes_2" presStyleLbl="node1" presStyleIdx="1" presStyleCnt="4">
        <dgm:presLayoutVars>
          <dgm:bulletEnabled val="1"/>
        </dgm:presLayoutVars>
      </dgm:prSet>
      <dgm:spPr/>
    </dgm:pt>
    <dgm:pt modelId="{F54E8AE9-F09C-457F-8164-50839CC6C2A3}" type="pres">
      <dgm:prSet presAssocID="{21DCDC5B-F3B3-40CD-AD7F-6D9F9ABB3CA0}" presName="FourNodes_3" presStyleLbl="node1" presStyleIdx="2" presStyleCnt="4">
        <dgm:presLayoutVars>
          <dgm:bulletEnabled val="1"/>
        </dgm:presLayoutVars>
      </dgm:prSet>
      <dgm:spPr/>
    </dgm:pt>
    <dgm:pt modelId="{4E6E22F5-38E8-41FA-A204-91B1FFA07CAD}" type="pres">
      <dgm:prSet presAssocID="{21DCDC5B-F3B3-40CD-AD7F-6D9F9ABB3CA0}" presName="FourNodes_4" presStyleLbl="node1" presStyleIdx="3" presStyleCnt="4">
        <dgm:presLayoutVars>
          <dgm:bulletEnabled val="1"/>
        </dgm:presLayoutVars>
      </dgm:prSet>
      <dgm:spPr/>
    </dgm:pt>
    <dgm:pt modelId="{433E1CE3-0A84-4973-AA2A-47C6118E50F1}" type="pres">
      <dgm:prSet presAssocID="{21DCDC5B-F3B3-40CD-AD7F-6D9F9ABB3CA0}" presName="FourConn_1-2" presStyleLbl="fgAccFollowNode1" presStyleIdx="0" presStyleCnt="3">
        <dgm:presLayoutVars>
          <dgm:bulletEnabled val="1"/>
        </dgm:presLayoutVars>
      </dgm:prSet>
      <dgm:spPr/>
    </dgm:pt>
    <dgm:pt modelId="{BBA5A7C0-FB07-4F66-B14D-276700F3FBBE}" type="pres">
      <dgm:prSet presAssocID="{21DCDC5B-F3B3-40CD-AD7F-6D9F9ABB3CA0}" presName="FourConn_2-3" presStyleLbl="fgAccFollowNode1" presStyleIdx="1" presStyleCnt="3">
        <dgm:presLayoutVars>
          <dgm:bulletEnabled val="1"/>
        </dgm:presLayoutVars>
      </dgm:prSet>
      <dgm:spPr/>
    </dgm:pt>
    <dgm:pt modelId="{E59AFCBF-3240-43A5-B413-DFEA2D94EC9C}" type="pres">
      <dgm:prSet presAssocID="{21DCDC5B-F3B3-40CD-AD7F-6D9F9ABB3CA0}" presName="FourConn_3-4" presStyleLbl="fgAccFollowNode1" presStyleIdx="2" presStyleCnt="3">
        <dgm:presLayoutVars>
          <dgm:bulletEnabled val="1"/>
        </dgm:presLayoutVars>
      </dgm:prSet>
      <dgm:spPr/>
    </dgm:pt>
    <dgm:pt modelId="{B775B517-5526-4600-B0D6-04A4F8BE6332}" type="pres">
      <dgm:prSet presAssocID="{21DCDC5B-F3B3-40CD-AD7F-6D9F9ABB3CA0}" presName="FourNodes_1_text" presStyleLbl="node1" presStyleIdx="3" presStyleCnt="4">
        <dgm:presLayoutVars>
          <dgm:bulletEnabled val="1"/>
        </dgm:presLayoutVars>
      </dgm:prSet>
      <dgm:spPr/>
    </dgm:pt>
    <dgm:pt modelId="{7A759AAD-BBE5-4813-83D2-94D02CC6D665}" type="pres">
      <dgm:prSet presAssocID="{21DCDC5B-F3B3-40CD-AD7F-6D9F9ABB3CA0}" presName="FourNodes_2_text" presStyleLbl="node1" presStyleIdx="3" presStyleCnt="4">
        <dgm:presLayoutVars>
          <dgm:bulletEnabled val="1"/>
        </dgm:presLayoutVars>
      </dgm:prSet>
      <dgm:spPr/>
    </dgm:pt>
    <dgm:pt modelId="{0E52E7B9-A3FB-4696-954B-7806EC71A06E}" type="pres">
      <dgm:prSet presAssocID="{21DCDC5B-F3B3-40CD-AD7F-6D9F9ABB3CA0}" presName="FourNodes_3_text" presStyleLbl="node1" presStyleIdx="3" presStyleCnt="4">
        <dgm:presLayoutVars>
          <dgm:bulletEnabled val="1"/>
        </dgm:presLayoutVars>
      </dgm:prSet>
      <dgm:spPr/>
    </dgm:pt>
    <dgm:pt modelId="{AE112FBA-98C6-44BE-88FE-1E3A4243788B}" type="pres">
      <dgm:prSet presAssocID="{21DCDC5B-F3B3-40CD-AD7F-6D9F9ABB3CA0}" presName="FourNodes_4_text" presStyleLbl="node1" presStyleIdx="3" presStyleCnt="4">
        <dgm:presLayoutVars>
          <dgm:bulletEnabled val="1"/>
        </dgm:presLayoutVars>
      </dgm:prSet>
      <dgm:spPr/>
    </dgm:pt>
  </dgm:ptLst>
  <dgm:cxnLst>
    <dgm:cxn modelId="{17B1C415-BCF8-4A62-944F-80E460DFC6DB}" type="presOf" srcId="{41732F88-EEE9-417A-A9C0-C75E42582951}" destId="{F54E8AE9-F09C-457F-8164-50839CC6C2A3}" srcOrd="0" destOrd="0" presId="urn:microsoft.com/office/officeart/2005/8/layout/vProcess5"/>
    <dgm:cxn modelId="{F822352E-CA09-41CE-B860-03E62F30609E}" type="presOf" srcId="{BACCC31F-72F7-4B94-9F7F-858AD968C47E}" destId="{433E1CE3-0A84-4973-AA2A-47C6118E50F1}" srcOrd="0" destOrd="0" presId="urn:microsoft.com/office/officeart/2005/8/layout/vProcess5"/>
    <dgm:cxn modelId="{24D61734-33A2-44C2-93B0-8A32B5A67968}" type="presOf" srcId="{3E2E99F6-CA68-4305-8BC1-E0F7B2FC8254}" destId="{7A759AAD-BBE5-4813-83D2-94D02CC6D665}" srcOrd="1" destOrd="0" presId="urn:microsoft.com/office/officeart/2005/8/layout/vProcess5"/>
    <dgm:cxn modelId="{3222C668-3788-4618-8828-EA002FBD91BC}" type="presOf" srcId="{41732F88-EEE9-417A-A9C0-C75E42582951}" destId="{0E52E7B9-A3FB-4696-954B-7806EC71A06E}" srcOrd="1" destOrd="0" presId="urn:microsoft.com/office/officeart/2005/8/layout/vProcess5"/>
    <dgm:cxn modelId="{1982A24B-3579-479A-A170-B01099EEF30C}" srcId="{21DCDC5B-F3B3-40CD-AD7F-6D9F9ABB3CA0}" destId="{4D723AF1-3673-4388-94CB-6698D0EE159D}" srcOrd="3" destOrd="0" parTransId="{962484C7-34E4-4CFF-A3B1-FD10EF56B155}" sibTransId="{F63BF137-D061-4E02-AFB9-AD951BE33B4A}"/>
    <dgm:cxn modelId="{389DC272-663D-461B-A58B-1F9662AF5EF1}" type="presOf" srcId="{5C33451E-67F7-4F63-B8D3-AEAC98BA62F5}" destId="{B775B517-5526-4600-B0D6-04A4F8BE6332}" srcOrd="1" destOrd="0" presId="urn:microsoft.com/office/officeart/2005/8/layout/vProcess5"/>
    <dgm:cxn modelId="{A1A05756-3CEA-4623-866B-6254AE0E3824}" type="presOf" srcId="{5C33451E-67F7-4F63-B8D3-AEAC98BA62F5}" destId="{39AD42EA-982C-4461-998D-D86EC07902F1}" srcOrd="0" destOrd="0" presId="urn:microsoft.com/office/officeart/2005/8/layout/vProcess5"/>
    <dgm:cxn modelId="{9FBC967C-BA4B-4C77-984E-6775CA719EEC}" type="presOf" srcId="{21DCDC5B-F3B3-40CD-AD7F-6D9F9ABB3CA0}" destId="{C112D459-3BA5-4859-A390-D1846DC55707}" srcOrd="0" destOrd="0" presId="urn:microsoft.com/office/officeart/2005/8/layout/vProcess5"/>
    <dgm:cxn modelId="{AAEC0B88-8457-475F-904C-763242DE1B7D}" type="presOf" srcId="{3E2E99F6-CA68-4305-8BC1-E0F7B2FC8254}" destId="{613E1338-16DF-4571-9C58-5994FEB24F1B}" srcOrd="0" destOrd="0" presId="urn:microsoft.com/office/officeart/2005/8/layout/vProcess5"/>
    <dgm:cxn modelId="{42455491-A724-4A68-81E9-D9428B276669}" type="presOf" srcId="{76CF7457-6AB6-4BF7-9C40-2E4ED97508FE}" destId="{E59AFCBF-3240-43A5-B413-DFEA2D94EC9C}" srcOrd="0" destOrd="0" presId="urn:microsoft.com/office/officeart/2005/8/layout/vProcess5"/>
    <dgm:cxn modelId="{87B5C9A5-2647-4AEC-8F47-B5823D354FEA}" srcId="{21DCDC5B-F3B3-40CD-AD7F-6D9F9ABB3CA0}" destId="{41732F88-EEE9-417A-A9C0-C75E42582951}" srcOrd="2" destOrd="0" parTransId="{44A5C716-574E-4CAB-88CE-589CC29E5F15}" sibTransId="{76CF7457-6AB6-4BF7-9C40-2E4ED97508FE}"/>
    <dgm:cxn modelId="{AD1AAAAB-2EFC-4971-8803-2912F2F40BB0}" type="presOf" srcId="{CD32AAD6-F7B8-4B7C-B318-21C96AC7E1F3}" destId="{BBA5A7C0-FB07-4F66-B14D-276700F3FBBE}" srcOrd="0" destOrd="0" presId="urn:microsoft.com/office/officeart/2005/8/layout/vProcess5"/>
    <dgm:cxn modelId="{0B7A21AD-4773-42A1-B971-ADD01D1B328C}" srcId="{21DCDC5B-F3B3-40CD-AD7F-6D9F9ABB3CA0}" destId="{3E2E99F6-CA68-4305-8BC1-E0F7B2FC8254}" srcOrd="1" destOrd="0" parTransId="{3AD5C395-FE80-4AC1-B6F9-D278B61BCA1D}" sibTransId="{CD32AAD6-F7B8-4B7C-B318-21C96AC7E1F3}"/>
    <dgm:cxn modelId="{DBDE40DF-424F-4210-B2D6-3A14D82EDF44}" type="presOf" srcId="{4D723AF1-3673-4388-94CB-6698D0EE159D}" destId="{4E6E22F5-38E8-41FA-A204-91B1FFA07CAD}" srcOrd="0" destOrd="0" presId="urn:microsoft.com/office/officeart/2005/8/layout/vProcess5"/>
    <dgm:cxn modelId="{B7CD0FEB-A45C-4741-B8ED-DA6E9CB21050}" type="presOf" srcId="{4D723AF1-3673-4388-94CB-6698D0EE159D}" destId="{AE112FBA-98C6-44BE-88FE-1E3A4243788B}" srcOrd="1" destOrd="0" presId="urn:microsoft.com/office/officeart/2005/8/layout/vProcess5"/>
    <dgm:cxn modelId="{85E1EDF6-BFAA-4445-90DC-5C4F35FEEF2D}" srcId="{21DCDC5B-F3B3-40CD-AD7F-6D9F9ABB3CA0}" destId="{5C33451E-67F7-4F63-B8D3-AEAC98BA62F5}" srcOrd="0" destOrd="0" parTransId="{6313740C-D94A-4C81-AFA6-7F9BADDBF8B4}" sibTransId="{BACCC31F-72F7-4B94-9F7F-858AD968C47E}"/>
    <dgm:cxn modelId="{97A09A58-4B71-4F04-B5C6-A3F634C85574}" type="presParOf" srcId="{C112D459-3BA5-4859-A390-D1846DC55707}" destId="{DE1413B9-2B91-4D41-BDEC-491A2F605C1E}" srcOrd="0" destOrd="0" presId="urn:microsoft.com/office/officeart/2005/8/layout/vProcess5"/>
    <dgm:cxn modelId="{8CA3D101-D2D8-4757-B1B9-1F4C65271CFF}" type="presParOf" srcId="{C112D459-3BA5-4859-A390-D1846DC55707}" destId="{39AD42EA-982C-4461-998D-D86EC07902F1}" srcOrd="1" destOrd="0" presId="urn:microsoft.com/office/officeart/2005/8/layout/vProcess5"/>
    <dgm:cxn modelId="{C4EBE8BE-5221-4EBF-81F6-42E43899B581}" type="presParOf" srcId="{C112D459-3BA5-4859-A390-D1846DC55707}" destId="{613E1338-16DF-4571-9C58-5994FEB24F1B}" srcOrd="2" destOrd="0" presId="urn:microsoft.com/office/officeart/2005/8/layout/vProcess5"/>
    <dgm:cxn modelId="{5B80D301-1036-4C8F-B839-ED654C65153E}" type="presParOf" srcId="{C112D459-3BA5-4859-A390-D1846DC55707}" destId="{F54E8AE9-F09C-457F-8164-50839CC6C2A3}" srcOrd="3" destOrd="0" presId="urn:microsoft.com/office/officeart/2005/8/layout/vProcess5"/>
    <dgm:cxn modelId="{483466BA-8C7B-4126-9DA7-C6A57E71E9E6}" type="presParOf" srcId="{C112D459-3BA5-4859-A390-D1846DC55707}" destId="{4E6E22F5-38E8-41FA-A204-91B1FFA07CAD}" srcOrd="4" destOrd="0" presId="urn:microsoft.com/office/officeart/2005/8/layout/vProcess5"/>
    <dgm:cxn modelId="{291DFD71-EC56-4D62-8DC2-A71E4CC94E0D}" type="presParOf" srcId="{C112D459-3BA5-4859-A390-D1846DC55707}" destId="{433E1CE3-0A84-4973-AA2A-47C6118E50F1}" srcOrd="5" destOrd="0" presId="urn:microsoft.com/office/officeart/2005/8/layout/vProcess5"/>
    <dgm:cxn modelId="{B071CEA0-FA5E-483D-B2FB-771267259E8E}" type="presParOf" srcId="{C112D459-3BA5-4859-A390-D1846DC55707}" destId="{BBA5A7C0-FB07-4F66-B14D-276700F3FBBE}" srcOrd="6" destOrd="0" presId="urn:microsoft.com/office/officeart/2005/8/layout/vProcess5"/>
    <dgm:cxn modelId="{851A086F-5330-4E15-9775-026AB1E834A9}" type="presParOf" srcId="{C112D459-3BA5-4859-A390-D1846DC55707}" destId="{E59AFCBF-3240-43A5-B413-DFEA2D94EC9C}" srcOrd="7" destOrd="0" presId="urn:microsoft.com/office/officeart/2005/8/layout/vProcess5"/>
    <dgm:cxn modelId="{52C0D5A3-AB4C-4DFE-844F-ADAC719F91A3}" type="presParOf" srcId="{C112D459-3BA5-4859-A390-D1846DC55707}" destId="{B775B517-5526-4600-B0D6-04A4F8BE6332}" srcOrd="8" destOrd="0" presId="urn:microsoft.com/office/officeart/2005/8/layout/vProcess5"/>
    <dgm:cxn modelId="{A274A45E-E037-48B9-825F-771561E12CEE}" type="presParOf" srcId="{C112D459-3BA5-4859-A390-D1846DC55707}" destId="{7A759AAD-BBE5-4813-83D2-94D02CC6D665}" srcOrd="9" destOrd="0" presId="urn:microsoft.com/office/officeart/2005/8/layout/vProcess5"/>
    <dgm:cxn modelId="{F8FD8E0B-221F-4AFE-98CD-9FE48D7F0D85}" type="presParOf" srcId="{C112D459-3BA5-4859-A390-D1846DC55707}" destId="{0E52E7B9-A3FB-4696-954B-7806EC71A06E}" srcOrd="10" destOrd="0" presId="urn:microsoft.com/office/officeart/2005/8/layout/vProcess5"/>
    <dgm:cxn modelId="{37F5FC3A-BB14-4D2A-B9F2-626285B5FE35}" type="presParOf" srcId="{C112D459-3BA5-4859-A390-D1846DC55707}" destId="{AE112FBA-98C6-44BE-88FE-1E3A4243788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39AB25-3DCF-4E8D-8819-E95119B7A49E}"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56E4ECA1-21A8-4FEB-9A2B-332F8756B0CF}">
      <dgm:prSet/>
      <dgm:spPr/>
      <dgm:t>
        <a:bodyPr/>
        <a:lstStyle/>
        <a:p>
          <a:pPr algn="just" rtl="0"/>
          <a:r>
            <a:rPr lang="en-US" dirty="0"/>
            <a:t>The school should have </a:t>
          </a:r>
          <a:r>
            <a:rPr lang="en-US" i="1" dirty="0"/>
            <a:t>general</a:t>
          </a:r>
          <a:r>
            <a:rPr lang="en-US" dirty="0"/>
            <a:t> as well as </a:t>
          </a:r>
          <a:r>
            <a:rPr lang="en-US" i="1" dirty="0"/>
            <a:t>special educators</a:t>
          </a:r>
          <a:r>
            <a:rPr lang="en-US" dirty="0"/>
            <a:t> to ensure  development of all. Special educators/ resource person  if not in the campus regular basis , the school must ensure their availability when needed.</a:t>
          </a:r>
        </a:p>
      </dgm:t>
    </dgm:pt>
    <dgm:pt modelId="{BF2CE9F4-8384-48AF-9FF8-FC8FCBE89B8E}" type="parTrans" cxnId="{2E297483-F35E-4BA6-8D86-10CC0BE5E9CC}">
      <dgm:prSet/>
      <dgm:spPr/>
      <dgm:t>
        <a:bodyPr/>
        <a:lstStyle/>
        <a:p>
          <a:pPr algn="just"/>
          <a:endParaRPr lang="en-US"/>
        </a:p>
      </dgm:t>
    </dgm:pt>
    <dgm:pt modelId="{B05C9ACF-B86D-4464-A3AB-4BDDAAD18AEF}" type="sibTrans" cxnId="{2E297483-F35E-4BA6-8D86-10CC0BE5E9CC}">
      <dgm:prSet/>
      <dgm:spPr/>
      <dgm:t>
        <a:bodyPr/>
        <a:lstStyle/>
        <a:p>
          <a:pPr algn="just"/>
          <a:endParaRPr lang="en-US"/>
        </a:p>
      </dgm:t>
    </dgm:pt>
    <dgm:pt modelId="{E53FB24D-ADD9-443C-9E3D-36F58FD6E1B2}">
      <dgm:prSet/>
      <dgm:spPr/>
      <dgm:t>
        <a:bodyPr/>
        <a:lstStyle/>
        <a:p>
          <a:pPr algn="just" rtl="0"/>
          <a:r>
            <a:rPr lang="en-US" dirty="0"/>
            <a:t>Development of students depends to a great extent on the quality and commitment of the teachers . Therefore,  to ascertain  the quality and commitment of the teachers , the management should  use the technique of </a:t>
          </a:r>
          <a:r>
            <a:rPr lang="en-US" b="1" i="1" dirty="0"/>
            <a:t>Support, Monitor </a:t>
          </a:r>
          <a:r>
            <a:rPr lang="en-US" dirty="0"/>
            <a:t>and </a:t>
          </a:r>
          <a:r>
            <a:rPr lang="en-US" b="1" i="1" dirty="0"/>
            <a:t>Evaluation </a:t>
          </a:r>
        </a:p>
      </dgm:t>
    </dgm:pt>
    <dgm:pt modelId="{FFAC5420-19A4-404D-B643-A4106CC4B740}" type="parTrans" cxnId="{4CC110E0-8E5F-4D9E-9234-6F4606280CA4}">
      <dgm:prSet/>
      <dgm:spPr/>
      <dgm:t>
        <a:bodyPr/>
        <a:lstStyle/>
        <a:p>
          <a:pPr algn="just"/>
          <a:endParaRPr lang="en-US"/>
        </a:p>
      </dgm:t>
    </dgm:pt>
    <dgm:pt modelId="{5C82C90A-C712-44D8-A032-D16B22C8E9F3}" type="sibTrans" cxnId="{4CC110E0-8E5F-4D9E-9234-6F4606280CA4}">
      <dgm:prSet/>
      <dgm:spPr/>
      <dgm:t>
        <a:bodyPr/>
        <a:lstStyle/>
        <a:p>
          <a:pPr algn="just"/>
          <a:endParaRPr lang="en-US"/>
        </a:p>
      </dgm:t>
    </dgm:pt>
    <dgm:pt modelId="{43228C49-E671-43A7-98F3-C6FCDE42D98A}" type="pres">
      <dgm:prSet presAssocID="{F439AB25-3DCF-4E8D-8819-E95119B7A49E}" presName="linear" presStyleCnt="0">
        <dgm:presLayoutVars>
          <dgm:animLvl val="lvl"/>
          <dgm:resizeHandles val="exact"/>
        </dgm:presLayoutVars>
      </dgm:prSet>
      <dgm:spPr/>
    </dgm:pt>
    <dgm:pt modelId="{B180E882-7B33-4695-887D-D7574A872397}" type="pres">
      <dgm:prSet presAssocID="{56E4ECA1-21A8-4FEB-9A2B-332F8756B0CF}" presName="parentText" presStyleLbl="node1" presStyleIdx="0" presStyleCnt="2">
        <dgm:presLayoutVars>
          <dgm:chMax val="0"/>
          <dgm:bulletEnabled val="1"/>
        </dgm:presLayoutVars>
      </dgm:prSet>
      <dgm:spPr/>
    </dgm:pt>
    <dgm:pt modelId="{FCECC9D2-A813-46A0-8A84-A3FD28C64891}" type="pres">
      <dgm:prSet presAssocID="{B05C9ACF-B86D-4464-A3AB-4BDDAAD18AEF}" presName="spacer" presStyleCnt="0"/>
      <dgm:spPr/>
    </dgm:pt>
    <dgm:pt modelId="{3B53DEEA-F245-4D14-B246-0C703BF2F7A8}" type="pres">
      <dgm:prSet presAssocID="{E53FB24D-ADD9-443C-9E3D-36F58FD6E1B2}" presName="parentText" presStyleLbl="node1" presStyleIdx="1" presStyleCnt="2">
        <dgm:presLayoutVars>
          <dgm:chMax val="0"/>
          <dgm:bulletEnabled val="1"/>
        </dgm:presLayoutVars>
      </dgm:prSet>
      <dgm:spPr/>
    </dgm:pt>
  </dgm:ptLst>
  <dgm:cxnLst>
    <dgm:cxn modelId="{A565AE04-77B8-4D2D-89BF-DFA64C503415}" type="presOf" srcId="{F439AB25-3DCF-4E8D-8819-E95119B7A49E}" destId="{43228C49-E671-43A7-98F3-C6FCDE42D98A}" srcOrd="0" destOrd="0" presId="urn:microsoft.com/office/officeart/2005/8/layout/vList2"/>
    <dgm:cxn modelId="{2E297483-F35E-4BA6-8D86-10CC0BE5E9CC}" srcId="{F439AB25-3DCF-4E8D-8819-E95119B7A49E}" destId="{56E4ECA1-21A8-4FEB-9A2B-332F8756B0CF}" srcOrd="0" destOrd="0" parTransId="{BF2CE9F4-8384-48AF-9FF8-FC8FCBE89B8E}" sibTransId="{B05C9ACF-B86D-4464-A3AB-4BDDAAD18AEF}"/>
    <dgm:cxn modelId="{704C9DB8-5AAE-4B5C-92B1-172F36463CE4}" type="presOf" srcId="{56E4ECA1-21A8-4FEB-9A2B-332F8756B0CF}" destId="{B180E882-7B33-4695-887D-D7574A872397}" srcOrd="0" destOrd="0" presId="urn:microsoft.com/office/officeart/2005/8/layout/vList2"/>
    <dgm:cxn modelId="{4CC110E0-8E5F-4D9E-9234-6F4606280CA4}" srcId="{F439AB25-3DCF-4E8D-8819-E95119B7A49E}" destId="{E53FB24D-ADD9-443C-9E3D-36F58FD6E1B2}" srcOrd="1" destOrd="0" parTransId="{FFAC5420-19A4-404D-B643-A4106CC4B740}" sibTransId="{5C82C90A-C712-44D8-A032-D16B22C8E9F3}"/>
    <dgm:cxn modelId="{544EBBE0-1710-445F-A0D3-BD5C388897C7}" type="presOf" srcId="{E53FB24D-ADD9-443C-9E3D-36F58FD6E1B2}" destId="{3B53DEEA-F245-4D14-B246-0C703BF2F7A8}" srcOrd="0" destOrd="0" presId="urn:microsoft.com/office/officeart/2005/8/layout/vList2"/>
    <dgm:cxn modelId="{747A1498-B100-4AEB-AE5E-CFA58432CEE3}" type="presParOf" srcId="{43228C49-E671-43A7-98F3-C6FCDE42D98A}" destId="{B180E882-7B33-4695-887D-D7574A872397}" srcOrd="0" destOrd="0" presId="urn:microsoft.com/office/officeart/2005/8/layout/vList2"/>
    <dgm:cxn modelId="{64E1F03E-F866-4AFD-B215-3C694705E102}" type="presParOf" srcId="{43228C49-E671-43A7-98F3-C6FCDE42D98A}" destId="{FCECC9D2-A813-46A0-8A84-A3FD28C64891}" srcOrd="1" destOrd="0" presId="urn:microsoft.com/office/officeart/2005/8/layout/vList2"/>
    <dgm:cxn modelId="{B92049A2-4C9E-4121-8440-E0EB28A359E7}" type="presParOf" srcId="{43228C49-E671-43A7-98F3-C6FCDE42D98A}" destId="{3B53DEEA-F245-4D14-B246-0C703BF2F7A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505DEB-7E7B-4B0D-9C7C-08DCC364F77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64264E2-BBDC-4575-836C-858D58826696}">
      <dgm:prSet/>
      <dgm:spPr/>
      <dgm:t>
        <a:bodyPr/>
        <a:lstStyle/>
        <a:p>
          <a:pPr rtl="0"/>
          <a:r>
            <a:rPr lang="en-US" dirty="0"/>
            <a:t>Support here means to assist the teachers to reach out their goal. It is not merely their qualification  which can ensure the quality.</a:t>
          </a:r>
        </a:p>
      </dgm:t>
    </dgm:pt>
    <dgm:pt modelId="{7F276E67-9FFC-419F-86A5-C0C8A6302F4B}" type="parTrans" cxnId="{B9C55722-AF8D-44A1-92A2-5B2FC9AC0FD1}">
      <dgm:prSet/>
      <dgm:spPr/>
      <dgm:t>
        <a:bodyPr/>
        <a:lstStyle/>
        <a:p>
          <a:endParaRPr lang="en-US"/>
        </a:p>
      </dgm:t>
    </dgm:pt>
    <dgm:pt modelId="{6D4228E8-CB22-4BA0-8C21-419CE2EB5357}" type="sibTrans" cxnId="{B9C55722-AF8D-44A1-92A2-5B2FC9AC0FD1}">
      <dgm:prSet/>
      <dgm:spPr/>
      <dgm:t>
        <a:bodyPr/>
        <a:lstStyle/>
        <a:p>
          <a:endParaRPr lang="en-US"/>
        </a:p>
      </dgm:t>
    </dgm:pt>
    <dgm:pt modelId="{4FAF308F-935F-4846-8607-108584110AA7}">
      <dgm:prSet/>
      <dgm:spPr/>
      <dgm:t>
        <a:bodyPr/>
        <a:lstStyle/>
        <a:p>
          <a:pPr rtl="0"/>
          <a:r>
            <a:rPr lang="en-US" dirty="0"/>
            <a:t>The teachers require in-service training  to be inline with the new developments and the possible  new problems and barriers. Lack of knowledge and training affects the attitude of the teachers negatively.</a:t>
          </a:r>
        </a:p>
      </dgm:t>
    </dgm:pt>
    <dgm:pt modelId="{F93F44A8-79A8-4DC4-8C52-ADC0C2E52991}" type="parTrans" cxnId="{25D89AEF-2F01-413D-BEB8-CD4A7359875C}">
      <dgm:prSet/>
      <dgm:spPr/>
      <dgm:t>
        <a:bodyPr/>
        <a:lstStyle/>
        <a:p>
          <a:endParaRPr lang="en-US"/>
        </a:p>
      </dgm:t>
    </dgm:pt>
    <dgm:pt modelId="{B38C06E4-5D0A-4D16-BCFD-CF52A39E6957}" type="sibTrans" cxnId="{25D89AEF-2F01-413D-BEB8-CD4A7359875C}">
      <dgm:prSet/>
      <dgm:spPr/>
      <dgm:t>
        <a:bodyPr/>
        <a:lstStyle/>
        <a:p>
          <a:endParaRPr lang="en-US"/>
        </a:p>
      </dgm:t>
    </dgm:pt>
    <dgm:pt modelId="{7B8F4B42-D4B2-4D0E-B64D-FA7EED476423}">
      <dgm:prSet/>
      <dgm:spPr/>
      <dgm:t>
        <a:bodyPr/>
        <a:lstStyle/>
        <a:p>
          <a:pPr rtl="0"/>
          <a:r>
            <a:rPr lang="en-US" dirty="0"/>
            <a:t>Job satisfaction is also a very potent factor which affects the teaching learning environment of the school. </a:t>
          </a:r>
        </a:p>
      </dgm:t>
    </dgm:pt>
    <dgm:pt modelId="{8031FDAB-29AE-450F-9A6A-E92945250EE9}" type="parTrans" cxnId="{9E2C50F1-9BDA-437A-9227-F245D4F4D815}">
      <dgm:prSet/>
      <dgm:spPr/>
      <dgm:t>
        <a:bodyPr/>
        <a:lstStyle/>
        <a:p>
          <a:endParaRPr lang="en-US"/>
        </a:p>
      </dgm:t>
    </dgm:pt>
    <dgm:pt modelId="{F754610D-7262-4059-AD92-C8F721FB8B50}" type="sibTrans" cxnId="{9E2C50F1-9BDA-437A-9227-F245D4F4D815}">
      <dgm:prSet/>
      <dgm:spPr/>
      <dgm:t>
        <a:bodyPr/>
        <a:lstStyle/>
        <a:p>
          <a:endParaRPr lang="en-US"/>
        </a:p>
      </dgm:t>
    </dgm:pt>
    <dgm:pt modelId="{52530DC9-4B22-471B-A5B1-344CC6D275DA}" type="pres">
      <dgm:prSet presAssocID="{99505DEB-7E7B-4B0D-9C7C-08DCC364F77C}" presName="linear" presStyleCnt="0">
        <dgm:presLayoutVars>
          <dgm:animLvl val="lvl"/>
          <dgm:resizeHandles val="exact"/>
        </dgm:presLayoutVars>
      </dgm:prSet>
      <dgm:spPr/>
    </dgm:pt>
    <dgm:pt modelId="{46C8F2F4-1DA2-4BCE-820A-66E8B5F7320F}" type="pres">
      <dgm:prSet presAssocID="{B64264E2-BBDC-4575-836C-858D58826696}" presName="parentText" presStyleLbl="node1" presStyleIdx="0" presStyleCnt="3" custScaleY="151269">
        <dgm:presLayoutVars>
          <dgm:chMax val="0"/>
          <dgm:bulletEnabled val="1"/>
        </dgm:presLayoutVars>
      </dgm:prSet>
      <dgm:spPr/>
    </dgm:pt>
    <dgm:pt modelId="{6F0EC187-759C-4737-A3B5-DE550CC015CD}" type="pres">
      <dgm:prSet presAssocID="{6D4228E8-CB22-4BA0-8C21-419CE2EB5357}" presName="spacer" presStyleCnt="0"/>
      <dgm:spPr/>
    </dgm:pt>
    <dgm:pt modelId="{D7908389-89E5-4CAA-AC0E-6C41602ADC6E}" type="pres">
      <dgm:prSet presAssocID="{4FAF308F-935F-4846-8607-108584110AA7}" presName="parentText" presStyleLbl="node1" presStyleIdx="1" presStyleCnt="3">
        <dgm:presLayoutVars>
          <dgm:chMax val="0"/>
          <dgm:bulletEnabled val="1"/>
        </dgm:presLayoutVars>
      </dgm:prSet>
      <dgm:spPr/>
    </dgm:pt>
    <dgm:pt modelId="{2F120EDF-9347-4A7C-866B-A67A4EDF31A1}" type="pres">
      <dgm:prSet presAssocID="{B38C06E4-5D0A-4D16-BCFD-CF52A39E6957}" presName="spacer" presStyleCnt="0"/>
      <dgm:spPr/>
    </dgm:pt>
    <dgm:pt modelId="{13DB041B-CD18-4443-8E54-8B5A6747CB46}" type="pres">
      <dgm:prSet presAssocID="{7B8F4B42-D4B2-4D0E-B64D-FA7EED476423}" presName="parentText" presStyleLbl="node1" presStyleIdx="2" presStyleCnt="3">
        <dgm:presLayoutVars>
          <dgm:chMax val="0"/>
          <dgm:bulletEnabled val="1"/>
        </dgm:presLayoutVars>
      </dgm:prSet>
      <dgm:spPr/>
    </dgm:pt>
  </dgm:ptLst>
  <dgm:cxnLst>
    <dgm:cxn modelId="{4EC55F06-02A4-4093-AEFF-2755CC8E2C69}" type="presOf" srcId="{7B8F4B42-D4B2-4D0E-B64D-FA7EED476423}" destId="{13DB041B-CD18-4443-8E54-8B5A6747CB46}" srcOrd="0" destOrd="0" presId="urn:microsoft.com/office/officeart/2005/8/layout/vList2"/>
    <dgm:cxn modelId="{24B0AA0E-3D0F-47D7-B472-1EED6C9DC0DD}" type="presOf" srcId="{4FAF308F-935F-4846-8607-108584110AA7}" destId="{D7908389-89E5-4CAA-AC0E-6C41602ADC6E}" srcOrd="0" destOrd="0" presId="urn:microsoft.com/office/officeart/2005/8/layout/vList2"/>
    <dgm:cxn modelId="{C436E620-660F-44B3-BDE1-4596089CD55A}" type="presOf" srcId="{99505DEB-7E7B-4B0D-9C7C-08DCC364F77C}" destId="{52530DC9-4B22-471B-A5B1-344CC6D275DA}" srcOrd="0" destOrd="0" presId="urn:microsoft.com/office/officeart/2005/8/layout/vList2"/>
    <dgm:cxn modelId="{B9C55722-AF8D-44A1-92A2-5B2FC9AC0FD1}" srcId="{99505DEB-7E7B-4B0D-9C7C-08DCC364F77C}" destId="{B64264E2-BBDC-4575-836C-858D58826696}" srcOrd="0" destOrd="0" parTransId="{7F276E67-9FFC-419F-86A5-C0C8A6302F4B}" sibTransId="{6D4228E8-CB22-4BA0-8C21-419CE2EB5357}"/>
    <dgm:cxn modelId="{E394C397-7DC8-4BCF-B4A4-73661906A619}" type="presOf" srcId="{B64264E2-BBDC-4575-836C-858D58826696}" destId="{46C8F2F4-1DA2-4BCE-820A-66E8B5F7320F}" srcOrd="0" destOrd="0" presId="urn:microsoft.com/office/officeart/2005/8/layout/vList2"/>
    <dgm:cxn modelId="{25D89AEF-2F01-413D-BEB8-CD4A7359875C}" srcId="{99505DEB-7E7B-4B0D-9C7C-08DCC364F77C}" destId="{4FAF308F-935F-4846-8607-108584110AA7}" srcOrd="1" destOrd="0" parTransId="{F93F44A8-79A8-4DC4-8C52-ADC0C2E52991}" sibTransId="{B38C06E4-5D0A-4D16-BCFD-CF52A39E6957}"/>
    <dgm:cxn modelId="{9E2C50F1-9BDA-437A-9227-F245D4F4D815}" srcId="{99505DEB-7E7B-4B0D-9C7C-08DCC364F77C}" destId="{7B8F4B42-D4B2-4D0E-B64D-FA7EED476423}" srcOrd="2" destOrd="0" parTransId="{8031FDAB-29AE-450F-9A6A-E92945250EE9}" sibTransId="{F754610D-7262-4059-AD92-C8F721FB8B50}"/>
    <dgm:cxn modelId="{2AC15B5E-0347-4A5B-A8CC-759A42535FB0}" type="presParOf" srcId="{52530DC9-4B22-471B-A5B1-344CC6D275DA}" destId="{46C8F2F4-1DA2-4BCE-820A-66E8B5F7320F}" srcOrd="0" destOrd="0" presId="urn:microsoft.com/office/officeart/2005/8/layout/vList2"/>
    <dgm:cxn modelId="{AD93DD0A-28EC-46CA-846C-4EBE1DDB71EE}" type="presParOf" srcId="{52530DC9-4B22-471B-A5B1-344CC6D275DA}" destId="{6F0EC187-759C-4737-A3B5-DE550CC015CD}" srcOrd="1" destOrd="0" presId="urn:microsoft.com/office/officeart/2005/8/layout/vList2"/>
    <dgm:cxn modelId="{D0B46DB9-C1EE-41B3-9BAB-C3AFC1709A1F}" type="presParOf" srcId="{52530DC9-4B22-471B-A5B1-344CC6D275DA}" destId="{D7908389-89E5-4CAA-AC0E-6C41602ADC6E}" srcOrd="2" destOrd="0" presId="urn:microsoft.com/office/officeart/2005/8/layout/vList2"/>
    <dgm:cxn modelId="{0B03C058-E931-4A05-8511-9169234F1C2E}" type="presParOf" srcId="{52530DC9-4B22-471B-A5B1-344CC6D275DA}" destId="{2F120EDF-9347-4A7C-866B-A67A4EDF31A1}" srcOrd="3" destOrd="0" presId="urn:microsoft.com/office/officeart/2005/8/layout/vList2"/>
    <dgm:cxn modelId="{034FC399-AB7D-4181-8D7B-30B8212419D4}" type="presParOf" srcId="{52530DC9-4B22-471B-A5B1-344CC6D275DA}" destId="{13DB041B-CD18-4443-8E54-8B5A6747CB4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F43EA0-2A85-42A0-A99C-91EE361A706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4E395C1-C8ED-41A2-9740-10B0741A7536}">
      <dgm:prSet/>
      <dgm:spPr/>
      <dgm:t>
        <a:bodyPr/>
        <a:lstStyle/>
        <a:p>
          <a:pPr rtl="0"/>
          <a:r>
            <a:rPr lang="en-US" dirty="0"/>
            <a:t>Their concern towards the availability and requirement  of the resources must be taken into account. This not only gives support to their teaching but also ensures their involvement. </a:t>
          </a:r>
        </a:p>
      </dgm:t>
    </dgm:pt>
    <dgm:pt modelId="{E8A2F032-10DA-4A55-AB14-A5D950154A74}" type="parTrans" cxnId="{08349C8E-839F-4BB5-A631-9C2AAA773C2F}">
      <dgm:prSet/>
      <dgm:spPr/>
      <dgm:t>
        <a:bodyPr/>
        <a:lstStyle/>
        <a:p>
          <a:endParaRPr lang="en-US"/>
        </a:p>
      </dgm:t>
    </dgm:pt>
    <dgm:pt modelId="{5A2149FA-6887-4F76-B779-C29C868CFE18}" type="sibTrans" cxnId="{08349C8E-839F-4BB5-A631-9C2AAA773C2F}">
      <dgm:prSet/>
      <dgm:spPr/>
      <dgm:t>
        <a:bodyPr/>
        <a:lstStyle/>
        <a:p>
          <a:endParaRPr lang="en-US"/>
        </a:p>
      </dgm:t>
    </dgm:pt>
    <dgm:pt modelId="{50063DAD-A827-4A1B-8D0D-3E13B25133FB}">
      <dgm:prSet/>
      <dgm:spPr/>
      <dgm:t>
        <a:bodyPr/>
        <a:lstStyle/>
        <a:p>
          <a:pPr rtl="0"/>
          <a:r>
            <a:rPr lang="en-US" dirty="0"/>
            <a:t>Teachers must be involved  actively in taking decision regarding students progress , their assessment. This gives sense of belongingness  towards their  students. </a:t>
          </a:r>
        </a:p>
      </dgm:t>
    </dgm:pt>
    <dgm:pt modelId="{656F38C5-EEF0-4A20-8A87-890C4EDCEB99}" type="parTrans" cxnId="{BE162196-BB3F-42FF-B84A-E86C3BC6C192}">
      <dgm:prSet/>
      <dgm:spPr/>
      <dgm:t>
        <a:bodyPr/>
        <a:lstStyle/>
        <a:p>
          <a:endParaRPr lang="en-US"/>
        </a:p>
      </dgm:t>
    </dgm:pt>
    <dgm:pt modelId="{3718B2C9-8B06-4CC9-8512-84B15766685D}" type="sibTrans" cxnId="{BE162196-BB3F-42FF-B84A-E86C3BC6C192}">
      <dgm:prSet/>
      <dgm:spPr/>
      <dgm:t>
        <a:bodyPr/>
        <a:lstStyle/>
        <a:p>
          <a:endParaRPr lang="en-US"/>
        </a:p>
      </dgm:t>
    </dgm:pt>
    <dgm:pt modelId="{26C2A5C4-A85B-41E9-88E7-D0DF3AA74ED8}" type="pres">
      <dgm:prSet presAssocID="{88F43EA0-2A85-42A0-A99C-91EE361A7068}" presName="linear" presStyleCnt="0">
        <dgm:presLayoutVars>
          <dgm:animLvl val="lvl"/>
          <dgm:resizeHandles val="exact"/>
        </dgm:presLayoutVars>
      </dgm:prSet>
      <dgm:spPr/>
    </dgm:pt>
    <dgm:pt modelId="{3A9E57EC-C0BC-4FB0-9BB6-5926A80A17DD}" type="pres">
      <dgm:prSet presAssocID="{B4E395C1-C8ED-41A2-9740-10B0741A7536}" presName="parentText" presStyleLbl="node1" presStyleIdx="0" presStyleCnt="2">
        <dgm:presLayoutVars>
          <dgm:chMax val="0"/>
          <dgm:bulletEnabled val="1"/>
        </dgm:presLayoutVars>
      </dgm:prSet>
      <dgm:spPr/>
    </dgm:pt>
    <dgm:pt modelId="{77F6E714-09CA-4C51-B741-02EEE857BCFE}" type="pres">
      <dgm:prSet presAssocID="{5A2149FA-6887-4F76-B779-C29C868CFE18}" presName="spacer" presStyleCnt="0"/>
      <dgm:spPr/>
    </dgm:pt>
    <dgm:pt modelId="{1E75B790-162F-4E60-BCA0-8FFA8D5C2F8C}" type="pres">
      <dgm:prSet presAssocID="{50063DAD-A827-4A1B-8D0D-3E13B25133FB}" presName="parentText" presStyleLbl="node1" presStyleIdx="1" presStyleCnt="2">
        <dgm:presLayoutVars>
          <dgm:chMax val="0"/>
          <dgm:bulletEnabled val="1"/>
        </dgm:presLayoutVars>
      </dgm:prSet>
      <dgm:spPr/>
    </dgm:pt>
  </dgm:ptLst>
  <dgm:cxnLst>
    <dgm:cxn modelId="{0FD4E76A-C435-4E32-902F-3A00F0F630D0}" type="presOf" srcId="{88F43EA0-2A85-42A0-A99C-91EE361A7068}" destId="{26C2A5C4-A85B-41E9-88E7-D0DF3AA74ED8}" srcOrd="0" destOrd="0" presId="urn:microsoft.com/office/officeart/2005/8/layout/vList2"/>
    <dgm:cxn modelId="{E1FF9555-3791-4789-A260-7FA3EDC7991F}" type="presOf" srcId="{50063DAD-A827-4A1B-8D0D-3E13B25133FB}" destId="{1E75B790-162F-4E60-BCA0-8FFA8D5C2F8C}" srcOrd="0" destOrd="0" presId="urn:microsoft.com/office/officeart/2005/8/layout/vList2"/>
    <dgm:cxn modelId="{08349C8E-839F-4BB5-A631-9C2AAA773C2F}" srcId="{88F43EA0-2A85-42A0-A99C-91EE361A7068}" destId="{B4E395C1-C8ED-41A2-9740-10B0741A7536}" srcOrd="0" destOrd="0" parTransId="{E8A2F032-10DA-4A55-AB14-A5D950154A74}" sibTransId="{5A2149FA-6887-4F76-B779-C29C868CFE18}"/>
    <dgm:cxn modelId="{BC54F093-403E-48BE-93E9-FA88F72AD2E6}" type="presOf" srcId="{B4E395C1-C8ED-41A2-9740-10B0741A7536}" destId="{3A9E57EC-C0BC-4FB0-9BB6-5926A80A17DD}" srcOrd="0" destOrd="0" presId="urn:microsoft.com/office/officeart/2005/8/layout/vList2"/>
    <dgm:cxn modelId="{BE162196-BB3F-42FF-B84A-E86C3BC6C192}" srcId="{88F43EA0-2A85-42A0-A99C-91EE361A7068}" destId="{50063DAD-A827-4A1B-8D0D-3E13B25133FB}" srcOrd="1" destOrd="0" parTransId="{656F38C5-EEF0-4A20-8A87-890C4EDCEB99}" sibTransId="{3718B2C9-8B06-4CC9-8512-84B15766685D}"/>
    <dgm:cxn modelId="{BA0E6774-E40F-4828-A2A6-ED524512B657}" type="presParOf" srcId="{26C2A5C4-A85B-41E9-88E7-D0DF3AA74ED8}" destId="{3A9E57EC-C0BC-4FB0-9BB6-5926A80A17DD}" srcOrd="0" destOrd="0" presId="urn:microsoft.com/office/officeart/2005/8/layout/vList2"/>
    <dgm:cxn modelId="{37FA097D-702E-4857-90F0-2B159E32C6E1}" type="presParOf" srcId="{26C2A5C4-A85B-41E9-88E7-D0DF3AA74ED8}" destId="{77F6E714-09CA-4C51-B741-02EEE857BCFE}" srcOrd="1" destOrd="0" presId="urn:microsoft.com/office/officeart/2005/8/layout/vList2"/>
    <dgm:cxn modelId="{9871FD50-CF41-4FB2-B2B3-4F086EBEF347}" type="presParOf" srcId="{26C2A5C4-A85B-41E9-88E7-D0DF3AA74ED8}" destId="{1E75B790-162F-4E60-BCA0-8FFA8D5C2F8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4A115F-A864-42CF-9F7C-5B0C6FFFC1F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10E9923-99B5-4C25-95AA-7DB7A6B4A21D}">
      <dgm:prSet/>
      <dgm:spPr/>
      <dgm:t>
        <a:bodyPr/>
        <a:lstStyle/>
        <a:p>
          <a:pPr rtl="0"/>
          <a:r>
            <a:rPr lang="en-US" dirty="0"/>
            <a:t>Monitoring is essential for smooth running of any institution, monitoring of infra structure as well as human resource is needed.</a:t>
          </a:r>
        </a:p>
      </dgm:t>
    </dgm:pt>
    <dgm:pt modelId="{3E21C4E5-BDE3-41BA-B4D7-290530816E36}" type="parTrans" cxnId="{C9524DBB-8F6D-4F4C-912D-3B5AAD4D3197}">
      <dgm:prSet/>
      <dgm:spPr/>
      <dgm:t>
        <a:bodyPr/>
        <a:lstStyle/>
        <a:p>
          <a:endParaRPr lang="en-US"/>
        </a:p>
      </dgm:t>
    </dgm:pt>
    <dgm:pt modelId="{A6D1A218-C914-4C0C-B940-1F08AB4BDA09}" type="sibTrans" cxnId="{C9524DBB-8F6D-4F4C-912D-3B5AAD4D3197}">
      <dgm:prSet/>
      <dgm:spPr/>
      <dgm:t>
        <a:bodyPr/>
        <a:lstStyle/>
        <a:p>
          <a:endParaRPr lang="en-US"/>
        </a:p>
      </dgm:t>
    </dgm:pt>
    <dgm:pt modelId="{D88CAD07-1E96-4362-A1AE-4BDCEE90C22C}">
      <dgm:prSet/>
      <dgm:spPr/>
      <dgm:t>
        <a:bodyPr/>
        <a:lstStyle/>
        <a:p>
          <a:pPr rtl="0"/>
          <a:r>
            <a:rPr lang="en-US" dirty="0"/>
            <a:t>whether teachers is actually functional , or not must be monitored regularly</a:t>
          </a:r>
        </a:p>
      </dgm:t>
    </dgm:pt>
    <dgm:pt modelId="{11193F93-8CF4-48C4-A825-6E473D0DB86D}" type="parTrans" cxnId="{19309EF0-CC1B-407D-BEB9-335D290BE12E}">
      <dgm:prSet/>
      <dgm:spPr/>
      <dgm:t>
        <a:bodyPr/>
        <a:lstStyle/>
        <a:p>
          <a:endParaRPr lang="en-US"/>
        </a:p>
      </dgm:t>
    </dgm:pt>
    <dgm:pt modelId="{8AE1D490-BE10-40C2-B1A5-D6577E67A4D3}" type="sibTrans" cxnId="{19309EF0-CC1B-407D-BEB9-335D290BE12E}">
      <dgm:prSet/>
      <dgm:spPr/>
      <dgm:t>
        <a:bodyPr/>
        <a:lstStyle/>
        <a:p>
          <a:endParaRPr lang="en-US"/>
        </a:p>
      </dgm:t>
    </dgm:pt>
    <dgm:pt modelId="{7358DB2B-D19D-436A-85FC-F6772B39B806}">
      <dgm:prSet/>
      <dgm:spPr/>
      <dgm:t>
        <a:bodyPr/>
        <a:lstStyle/>
        <a:p>
          <a:pPr rtl="0"/>
          <a:r>
            <a:rPr lang="en-US" dirty="0"/>
            <a:t>whether teacher is utilizing the available resources or not </a:t>
          </a:r>
        </a:p>
      </dgm:t>
    </dgm:pt>
    <dgm:pt modelId="{D7EBFAAD-E30D-4C6F-95DD-99E9AFE46F9A}" type="parTrans" cxnId="{403417D0-EEFF-4900-B36F-840A86B86761}">
      <dgm:prSet/>
      <dgm:spPr/>
      <dgm:t>
        <a:bodyPr/>
        <a:lstStyle/>
        <a:p>
          <a:endParaRPr lang="en-US"/>
        </a:p>
      </dgm:t>
    </dgm:pt>
    <dgm:pt modelId="{CFBCD6B3-42AF-434D-A842-DB717A022DC3}" type="sibTrans" cxnId="{403417D0-EEFF-4900-B36F-840A86B86761}">
      <dgm:prSet/>
      <dgm:spPr/>
      <dgm:t>
        <a:bodyPr/>
        <a:lstStyle/>
        <a:p>
          <a:endParaRPr lang="en-US"/>
        </a:p>
      </dgm:t>
    </dgm:pt>
    <dgm:pt modelId="{F6ED354E-5DAB-440A-A986-F3D7796251FC}">
      <dgm:prSet/>
      <dgm:spPr/>
      <dgm:t>
        <a:bodyPr/>
        <a:lstStyle/>
        <a:p>
          <a:pPr rtl="0"/>
          <a:r>
            <a:rPr lang="en-US" dirty="0"/>
            <a:t>Whether teacher is interacting each and every learner  . </a:t>
          </a:r>
        </a:p>
      </dgm:t>
    </dgm:pt>
    <dgm:pt modelId="{89C58030-F0AE-4872-9159-231B61AD922A}" type="parTrans" cxnId="{BAC1C44A-6E73-4E91-949A-CC4C1E318769}">
      <dgm:prSet/>
      <dgm:spPr/>
      <dgm:t>
        <a:bodyPr/>
        <a:lstStyle/>
        <a:p>
          <a:endParaRPr lang="en-US"/>
        </a:p>
      </dgm:t>
    </dgm:pt>
    <dgm:pt modelId="{A32BB627-82AF-4133-902E-E3C6359251CE}" type="sibTrans" cxnId="{BAC1C44A-6E73-4E91-949A-CC4C1E318769}">
      <dgm:prSet/>
      <dgm:spPr/>
      <dgm:t>
        <a:bodyPr/>
        <a:lstStyle/>
        <a:p>
          <a:endParaRPr lang="en-US"/>
        </a:p>
      </dgm:t>
    </dgm:pt>
    <dgm:pt modelId="{790CEFB6-8E81-429B-A33C-2A6BFCC588B3}" type="pres">
      <dgm:prSet presAssocID="{464A115F-A864-42CF-9F7C-5B0C6FFFC1F8}" presName="linear" presStyleCnt="0">
        <dgm:presLayoutVars>
          <dgm:animLvl val="lvl"/>
          <dgm:resizeHandles val="exact"/>
        </dgm:presLayoutVars>
      </dgm:prSet>
      <dgm:spPr/>
    </dgm:pt>
    <dgm:pt modelId="{BEAD2DC3-DE1A-4B51-B377-8D1599E26F2D}" type="pres">
      <dgm:prSet presAssocID="{C10E9923-99B5-4C25-95AA-7DB7A6B4A21D}" presName="parentText" presStyleLbl="node1" presStyleIdx="0" presStyleCnt="4">
        <dgm:presLayoutVars>
          <dgm:chMax val="0"/>
          <dgm:bulletEnabled val="1"/>
        </dgm:presLayoutVars>
      </dgm:prSet>
      <dgm:spPr/>
    </dgm:pt>
    <dgm:pt modelId="{3C09225C-BE55-471A-BD49-72B308C68D71}" type="pres">
      <dgm:prSet presAssocID="{A6D1A218-C914-4C0C-B940-1F08AB4BDA09}" presName="spacer" presStyleCnt="0"/>
      <dgm:spPr/>
    </dgm:pt>
    <dgm:pt modelId="{C2D757FB-3B74-4795-91C3-E17371414EC8}" type="pres">
      <dgm:prSet presAssocID="{D88CAD07-1E96-4362-A1AE-4BDCEE90C22C}" presName="parentText" presStyleLbl="node1" presStyleIdx="1" presStyleCnt="4">
        <dgm:presLayoutVars>
          <dgm:chMax val="0"/>
          <dgm:bulletEnabled val="1"/>
        </dgm:presLayoutVars>
      </dgm:prSet>
      <dgm:spPr/>
    </dgm:pt>
    <dgm:pt modelId="{F243FB3F-B89D-4301-B882-622CE06AFDB8}" type="pres">
      <dgm:prSet presAssocID="{8AE1D490-BE10-40C2-B1A5-D6577E67A4D3}" presName="spacer" presStyleCnt="0"/>
      <dgm:spPr/>
    </dgm:pt>
    <dgm:pt modelId="{78E11B2E-CF08-475D-ACEA-DDBD350285BB}" type="pres">
      <dgm:prSet presAssocID="{7358DB2B-D19D-436A-85FC-F6772B39B806}" presName="parentText" presStyleLbl="node1" presStyleIdx="2" presStyleCnt="4">
        <dgm:presLayoutVars>
          <dgm:chMax val="0"/>
          <dgm:bulletEnabled val="1"/>
        </dgm:presLayoutVars>
      </dgm:prSet>
      <dgm:spPr/>
    </dgm:pt>
    <dgm:pt modelId="{AE6B2692-93B7-4D53-BEED-7B0AF67E6B8A}" type="pres">
      <dgm:prSet presAssocID="{CFBCD6B3-42AF-434D-A842-DB717A022DC3}" presName="spacer" presStyleCnt="0"/>
      <dgm:spPr/>
    </dgm:pt>
    <dgm:pt modelId="{7E2E1871-8E9B-4494-AAFE-ECD248FF0D7D}" type="pres">
      <dgm:prSet presAssocID="{F6ED354E-5DAB-440A-A986-F3D7796251FC}" presName="parentText" presStyleLbl="node1" presStyleIdx="3" presStyleCnt="4">
        <dgm:presLayoutVars>
          <dgm:chMax val="0"/>
          <dgm:bulletEnabled val="1"/>
        </dgm:presLayoutVars>
      </dgm:prSet>
      <dgm:spPr/>
    </dgm:pt>
  </dgm:ptLst>
  <dgm:cxnLst>
    <dgm:cxn modelId="{8E31501E-C7B2-4EC2-8EF4-24EE2D34C18F}" type="presOf" srcId="{7358DB2B-D19D-436A-85FC-F6772B39B806}" destId="{78E11B2E-CF08-475D-ACEA-DDBD350285BB}" srcOrd="0" destOrd="0" presId="urn:microsoft.com/office/officeart/2005/8/layout/vList2"/>
    <dgm:cxn modelId="{BAC1C44A-6E73-4E91-949A-CC4C1E318769}" srcId="{464A115F-A864-42CF-9F7C-5B0C6FFFC1F8}" destId="{F6ED354E-5DAB-440A-A986-F3D7796251FC}" srcOrd="3" destOrd="0" parTransId="{89C58030-F0AE-4872-9159-231B61AD922A}" sibTransId="{A32BB627-82AF-4133-902E-E3C6359251CE}"/>
    <dgm:cxn modelId="{5732CD7F-5374-4876-A201-0F37DED18ED9}" type="presOf" srcId="{464A115F-A864-42CF-9F7C-5B0C6FFFC1F8}" destId="{790CEFB6-8E81-429B-A33C-2A6BFCC588B3}" srcOrd="0" destOrd="0" presId="urn:microsoft.com/office/officeart/2005/8/layout/vList2"/>
    <dgm:cxn modelId="{C9524DBB-8F6D-4F4C-912D-3B5AAD4D3197}" srcId="{464A115F-A864-42CF-9F7C-5B0C6FFFC1F8}" destId="{C10E9923-99B5-4C25-95AA-7DB7A6B4A21D}" srcOrd="0" destOrd="0" parTransId="{3E21C4E5-BDE3-41BA-B4D7-290530816E36}" sibTransId="{A6D1A218-C914-4C0C-B940-1F08AB4BDA09}"/>
    <dgm:cxn modelId="{959741BE-540E-423E-B71D-A0AEBB02C82C}" type="presOf" srcId="{C10E9923-99B5-4C25-95AA-7DB7A6B4A21D}" destId="{BEAD2DC3-DE1A-4B51-B377-8D1599E26F2D}" srcOrd="0" destOrd="0" presId="urn:microsoft.com/office/officeart/2005/8/layout/vList2"/>
    <dgm:cxn modelId="{280B94C8-C840-4811-9988-1B1C689D4604}" type="presOf" srcId="{F6ED354E-5DAB-440A-A986-F3D7796251FC}" destId="{7E2E1871-8E9B-4494-AAFE-ECD248FF0D7D}" srcOrd="0" destOrd="0" presId="urn:microsoft.com/office/officeart/2005/8/layout/vList2"/>
    <dgm:cxn modelId="{403417D0-EEFF-4900-B36F-840A86B86761}" srcId="{464A115F-A864-42CF-9F7C-5B0C6FFFC1F8}" destId="{7358DB2B-D19D-436A-85FC-F6772B39B806}" srcOrd="2" destOrd="0" parTransId="{D7EBFAAD-E30D-4C6F-95DD-99E9AFE46F9A}" sibTransId="{CFBCD6B3-42AF-434D-A842-DB717A022DC3}"/>
    <dgm:cxn modelId="{19309EF0-CC1B-407D-BEB9-335D290BE12E}" srcId="{464A115F-A864-42CF-9F7C-5B0C6FFFC1F8}" destId="{D88CAD07-1E96-4362-A1AE-4BDCEE90C22C}" srcOrd="1" destOrd="0" parTransId="{11193F93-8CF4-48C4-A825-6E473D0DB86D}" sibTransId="{8AE1D490-BE10-40C2-B1A5-D6577E67A4D3}"/>
    <dgm:cxn modelId="{7C340DF8-A36C-4E5C-A848-E2E85CFD2589}" type="presOf" srcId="{D88CAD07-1E96-4362-A1AE-4BDCEE90C22C}" destId="{C2D757FB-3B74-4795-91C3-E17371414EC8}" srcOrd="0" destOrd="0" presId="urn:microsoft.com/office/officeart/2005/8/layout/vList2"/>
    <dgm:cxn modelId="{F511CB94-1685-4267-81AD-B193840BAD33}" type="presParOf" srcId="{790CEFB6-8E81-429B-A33C-2A6BFCC588B3}" destId="{BEAD2DC3-DE1A-4B51-B377-8D1599E26F2D}" srcOrd="0" destOrd="0" presId="urn:microsoft.com/office/officeart/2005/8/layout/vList2"/>
    <dgm:cxn modelId="{563C5552-75C2-4B7A-A883-7DC25BEA5AAF}" type="presParOf" srcId="{790CEFB6-8E81-429B-A33C-2A6BFCC588B3}" destId="{3C09225C-BE55-471A-BD49-72B308C68D71}" srcOrd="1" destOrd="0" presId="urn:microsoft.com/office/officeart/2005/8/layout/vList2"/>
    <dgm:cxn modelId="{34A04CBD-88CD-40B8-A390-C417757A043B}" type="presParOf" srcId="{790CEFB6-8E81-429B-A33C-2A6BFCC588B3}" destId="{C2D757FB-3B74-4795-91C3-E17371414EC8}" srcOrd="2" destOrd="0" presId="urn:microsoft.com/office/officeart/2005/8/layout/vList2"/>
    <dgm:cxn modelId="{3A2D4297-5BEB-4FBA-A27B-D70D3FDCA74E}" type="presParOf" srcId="{790CEFB6-8E81-429B-A33C-2A6BFCC588B3}" destId="{F243FB3F-B89D-4301-B882-622CE06AFDB8}" srcOrd="3" destOrd="0" presId="urn:microsoft.com/office/officeart/2005/8/layout/vList2"/>
    <dgm:cxn modelId="{C2C45DA2-DE93-470E-89C0-88AFA26C5DD3}" type="presParOf" srcId="{790CEFB6-8E81-429B-A33C-2A6BFCC588B3}" destId="{78E11B2E-CF08-475D-ACEA-DDBD350285BB}" srcOrd="4" destOrd="0" presId="urn:microsoft.com/office/officeart/2005/8/layout/vList2"/>
    <dgm:cxn modelId="{CC5FBAE0-51A5-4494-AC12-172697A4BBC3}" type="presParOf" srcId="{790CEFB6-8E81-429B-A33C-2A6BFCC588B3}" destId="{AE6B2692-93B7-4D53-BEED-7B0AF67E6B8A}" srcOrd="5" destOrd="0" presId="urn:microsoft.com/office/officeart/2005/8/layout/vList2"/>
    <dgm:cxn modelId="{C78D1946-D18B-4A67-AC71-ACF6B61E3FD8}" type="presParOf" srcId="{790CEFB6-8E81-429B-A33C-2A6BFCC588B3}" destId="{7E2E1871-8E9B-4494-AAFE-ECD248FF0D7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B81985-E35E-46C6-AC0B-BA5DEA6541F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AB337C7-6C3D-4DDC-BB63-3BDF5E535E10}">
      <dgm:prSet/>
      <dgm:spPr/>
      <dgm:t>
        <a:bodyPr/>
        <a:lstStyle/>
        <a:p>
          <a:pPr rtl="0"/>
          <a:r>
            <a:rPr lang="en-US" dirty="0"/>
            <a:t>Whether  all  the students  are on the path of progress as per their strength</a:t>
          </a:r>
        </a:p>
      </dgm:t>
    </dgm:pt>
    <dgm:pt modelId="{D0634595-F18B-4BD6-8B83-139277AADD76}" type="parTrans" cxnId="{682E5227-16C7-440A-894E-F0EF341BE648}">
      <dgm:prSet/>
      <dgm:spPr/>
      <dgm:t>
        <a:bodyPr/>
        <a:lstStyle/>
        <a:p>
          <a:endParaRPr lang="en-US"/>
        </a:p>
      </dgm:t>
    </dgm:pt>
    <dgm:pt modelId="{E9373885-694A-471A-BED1-02E44EA01EFD}" type="sibTrans" cxnId="{682E5227-16C7-440A-894E-F0EF341BE648}">
      <dgm:prSet/>
      <dgm:spPr/>
      <dgm:t>
        <a:bodyPr/>
        <a:lstStyle/>
        <a:p>
          <a:endParaRPr lang="en-US"/>
        </a:p>
      </dgm:t>
    </dgm:pt>
    <dgm:pt modelId="{DC9B00EE-C156-47C3-BA95-19CCAC52DAFC}">
      <dgm:prSet/>
      <dgm:spPr/>
      <dgm:t>
        <a:bodyPr/>
        <a:lstStyle/>
        <a:p>
          <a:pPr rtl="0"/>
          <a:r>
            <a:rPr lang="en-US" dirty="0"/>
            <a:t>Whether any students have any specific  disability which require early identification.</a:t>
          </a:r>
        </a:p>
      </dgm:t>
    </dgm:pt>
    <dgm:pt modelId="{D3AD72C3-0ECF-47D7-8611-3DD621C2F5BE}" type="parTrans" cxnId="{FC6D34A6-361F-488D-9685-F5B9F40FED4A}">
      <dgm:prSet/>
      <dgm:spPr/>
      <dgm:t>
        <a:bodyPr/>
        <a:lstStyle/>
        <a:p>
          <a:endParaRPr lang="en-US"/>
        </a:p>
      </dgm:t>
    </dgm:pt>
    <dgm:pt modelId="{6570A17C-B4FD-4D30-9038-2B2C48DD35AA}" type="sibTrans" cxnId="{FC6D34A6-361F-488D-9685-F5B9F40FED4A}">
      <dgm:prSet/>
      <dgm:spPr/>
      <dgm:t>
        <a:bodyPr/>
        <a:lstStyle/>
        <a:p>
          <a:endParaRPr lang="en-US"/>
        </a:p>
      </dgm:t>
    </dgm:pt>
    <dgm:pt modelId="{8B75C196-A5CB-4F31-9973-56F6EC84734C}">
      <dgm:prSet/>
      <dgm:spPr/>
      <dgm:t>
        <a:bodyPr/>
        <a:lstStyle/>
        <a:p>
          <a:pPr rtl="0"/>
          <a:r>
            <a:rPr lang="en-US" dirty="0"/>
            <a:t>whether students have any social problem affecting his or her achievement .</a:t>
          </a:r>
        </a:p>
      </dgm:t>
    </dgm:pt>
    <dgm:pt modelId="{358B73A2-543F-4C35-B15C-B093B264F9D0}" type="parTrans" cxnId="{C907BA15-FE9B-49EF-BE16-10781E047C10}">
      <dgm:prSet/>
      <dgm:spPr/>
      <dgm:t>
        <a:bodyPr/>
        <a:lstStyle/>
        <a:p>
          <a:endParaRPr lang="en-US"/>
        </a:p>
      </dgm:t>
    </dgm:pt>
    <dgm:pt modelId="{10700185-D7A3-4A2B-846B-E6D30369B864}" type="sibTrans" cxnId="{C907BA15-FE9B-49EF-BE16-10781E047C10}">
      <dgm:prSet/>
      <dgm:spPr/>
      <dgm:t>
        <a:bodyPr/>
        <a:lstStyle/>
        <a:p>
          <a:endParaRPr lang="en-US"/>
        </a:p>
      </dgm:t>
    </dgm:pt>
    <dgm:pt modelId="{2763537A-9E9C-4941-B495-D8B84F0F3F2C}">
      <dgm:prSet/>
      <dgm:spPr/>
      <dgm:t>
        <a:bodyPr/>
        <a:lstStyle/>
        <a:p>
          <a:pPr rtl="0"/>
          <a:r>
            <a:rPr lang="en-US" dirty="0"/>
            <a:t>Whether the variety of learning experiences like field trips, club, assemblies are properly utilsed towards the development of all the learners .</a:t>
          </a:r>
        </a:p>
      </dgm:t>
    </dgm:pt>
    <dgm:pt modelId="{E11E0720-7C02-42BB-ACE4-B516E8D3A84E}" type="parTrans" cxnId="{27C08B88-0A04-45DD-A6C3-DCF8A98CF838}">
      <dgm:prSet/>
      <dgm:spPr/>
      <dgm:t>
        <a:bodyPr/>
        <a:lstStyle/>
        <a:p>
          <a:endParaRPr lang="en-US"/>
        </a:p>
      </dgm:t>
    </dgm:pt>
    <dgm:pt modelId="{F5893F4B-247E-4FAE-BEA6-6A2675CA3A90}" type="sibTrans" cxnId="{27C08B88-0A04-45DD-A6C3-DCF8A98CF838}">
      <dgm:prSet/>
      <dgm:spPr/>
      <dgm:t>
        <a:bodyPr/>
        <a:lstStyle/>
        <a:p>
          <a:endParaRPr lang="en-US"/>
        </a:p>
      </dgm:t>
    </dgm:pt>
    <dgm:pt modelId="{8A382235-D7DD-4736-B373-8762F24119C4}" type="pres">
      <dgm:prSet presAssocID="{99B81985-E35E-46C6-AC0B-BA5DEA6541FF}" presName="linear" presStyleCnt="0">
        <dgm:presLayoutVars>
          <dgm:animLvl val="lvl"/>
          <dgm:resizeHandles val="exact"/>
        </dgm:presLayoutVars>
      </dgm:prSet>
      <dgm:spPr/>
    </dgm:pt>
    <dgm:pt modelId="{CF496A38-ABEA-4F3E-85DC-488A01E7E27C}" type="pres">
      <dgm:prSet presAssocID="{EAB337C7-6C3D-4DDC-BB63-3BDF5E535E10}" presName="parentText" presStyleLbl="node1" presStyleIdx="0" presStyleCnt="4">
        <dgm:presLayoutVars>
          <dgm:chMax val="0"/>
          <dgm:bulletEnabled val="1"/>
        </dgm:presLayoutVars>
      </dgm:prSet>
      <dgm:spPr/>
    </dgm:pt>
    <dgm:pt modelId="{C415C920-333F-4173-BFD6-58F8DF65C08E}" type="pres">
      <dgm:prSet presAssocID="{E9373885-694A-471A-BED1-02E44EA01EFD}" presName="spacer" presStyleCnt="0"/>
      <dgm:spPr/>
    </dgm:pt>
    <dgm:pt modelId="{2F8D00F3-4CAF-4639-AEFB-E1B662EA0AFB}" type="pres">
      <dgm:prSet presAssocID="{DC9B00EE-C156-47C3-BA95-19CCAC52DAFC}" presName="parentText" presStyleLbl="node1" presStyleIdx="1" presStyleCnt="4">
        <dgm:presLayoutVars>
          <dgm:chMax val="0"/>
          <dgm:bulletEnabled val="1"/>
        </dgm:presLayoutVars>
      </dgm:prSet>
      <dgm:spPr/>
    </dgm:pt>
    <dgm:pt modelId="{90470F18-C274-47E0-B01A-DD56F03F4EBA}" type="pres">
      <dgm:prSet presAssocID="{6570A17C-B4FD-4D30-9038-2B2C48DD35AA}" presName="spacer" presStyleCnt="0"/>
      <dgm:spPr/>
    </dgm:pt>
    <dgm:pt modelId="{0D864569-4025-4029-AA1A-C47EE8D24260}" type="pres">
      <dgm:prSet presAssocID="{8B75C196-A5CB-4F31-9973-56F6EC84734C}" presName="parentText" presStyleLbl="node1" presStyleIdx="2" presStyleCnt="4">
        <dgm:presLayoutVars>
          <dgm:chMax val="0"/>
          <dgm:bulletEnabled val="1"/>
        </dgm:presLayoutVars>
      </dgm:prSet>
      <dgm:spPr/>
    </dgm:pt>
    <dgm:pt modelId="{DA9A3EE6-387E-460B-A427-4CAA7FEF98A9}" type="pres">
      <dgm:prSet presAssocID="{10700185-D7A3-4A2B-846B-E6D30369B864}" presName="spacer" presStyleCnt="0"/>
      <dgm:spPr/>
    </dgm:pt>
    <dgm:pt modelId="{65729666-25AC-467C-840E-2DDE0346A511}" type="pres">
      <dgm:prSet presAssocID="{2763537A-9E9C-4941-B495-D8B84F0F3F2C}" presName="parentText" presStyleLbl="node1" presStyleIdx="3" presStyleCnt="4">
        <dgm:presLayoutVars>
          <dgm:chMax val="0"/>
          <dgm:bulletEnabled val="1"/>
        </dgm:presLayoutVars>
      </dgm:prSet>
      <dgm:spPr/>
    </dgm:pt>
  </dgm:ptLst>
  <dgm:cxnLst>
    <dgm:cxn modelId="{C907BA15-FE9B-49EF-BE16-10781E047C10}" srcId="{99B81985-E35E-46C6-AC0B-BA5DEA6541FF}" destId="{8B75C196-A5CB-4F31-9973-56F6EC84734C}" srcOrd="2" destOrd="0" parTransId="{358B73A2-543F-4C35-B15C-B093B264F9D0}" sibTransId="{10700185-D7A3-4A2B-846B-E6D30369B864}"/>
    <dgm:cxn modelId="{BB91071A-5255-4200-A133-E83FBECA409D}" type="presOf" srcId="{2763537A-9E9C-4941-B495-D8B84F0F3F2C}" destId="{65729666-25AC-467C-840E-2DDE0346A511}" srcOrd="0" destOrd="0" presId="urn:microsoft.com/office/officeart/2005/8/layout/vList2"/>
    <dgm:cxn modelId="{682E5227-16C7-440A-894E-F0EF341BE648}" srcId="{99B81985-E35E-46C6-AC0B-BA5DEA6541FF}" destId="{EAB337C7-6C3D-4DDC-BB63-3BDF5E535E10}" srcOrd="0" destOrd="0" parTransId="{D0634595-F18B-4BD6-8B83-139277AADD76}" sibTransId="{E9373885-694A-471A-BED1-02E44EA01EFD}"/>
    <dgm:cxn modelId="{C78E1036-789C-4AE2-A046-34208ADD6DAB}" type="presOf" srcId="{8B75C196-A5CB-4F31-9973-56F6EC84734C}" destId="{0D864569-4025-4029-AA1A-C47EE8D24260}" srcOrd="0" destOrd="0" presId="urn:microsoft.com/office/officeart/2005/8/layout/vList2"/>
    <dgm:cxn modelId="{0288A962-2364-494E-9D25-D5E7033EFBE2}" type="presOf" srcId="{DC9B00EE-C156-47C3-BA95-19CCAC52DAFC}" destId="{2F8D00F3-4CAF-4639-AEFB-E1B662EA0AFB}" srcOrd="0" destOrd="0" presId="urn:microsoft.com/office/officeart/2005/8/layout/vList2"/>
    <dgm:cxn modelId="{666A5248-A0F2-4342-BB5C-E42E2567C8D1}" type="presOf" srcId="{EAB337C7-6C3D-4DDC-BB63-3BDF5E535E10}" destId="{CF496A38-ABEA-4F3E-85DC-488A01E7E27C}" srcOrd="0" destOrd="0" presId="urn:microsoft.com/office/officeart/2005/8/layout/vList2"/>
    <dgm:cxn modelId="{27C08B88-0A04-45DD-A6C3-DCF8A98CF838}" srcId="{99B81985-E35E-46C6-AC0B-BA5DEA6541FF}" destId="{2763537A-9E9C-4941-B495-D8B84F0F3F2C}" srcOrd="3" destOrd="0" parTransId="{E11E0720-7C02-42BB-ACE4-B516E8D3A84E}" sibTransId="{F5893F4B-247E-4FAE-BEA6-6A2675CA3A90}"/>
    <dgm:cxn modelId="{FC6D34A6-361F-488D-9685-F5B9F40FED4A}" srcId="{99B81985-E35E-46C6-AC0B-BA5DEA6541FF}" destId="{DC9B00EE-C156-47C3-BA95-19CCAC52DAFC}" srcOrd="1" destOrd="0" parTransId="{D3AD72C3-0ECF-47D7-8611-3DD621C2F5BE}" sibTransId="{6570A17C-B4FD-4D30-9038-2B2C48DD35AA}"/>
    <dgm:cxn modelId="{F6471CE9-EBCA-4FDA-895F-E0D4FC226514}" type="presOf" srcId="{99B81985-E35E-46C6-AC0B-BA5DEA6541FF}" destId="{8A382235-D7DD-4736-B373-8762F24119C4}" srcOrd="0" destOrd="0" presId="urn:microsoft.com/office/officeart/2005/8/layout/vList2"/>
    <dgm:cxn modelId="{BFE48342-3F00-4055-8DA5-52BF658FA182}" type="presParOf" srcId="{8A382235-D7DD-4736-B373-8762F24119C4}" destId="{CF496A38-ABEA-4F3E-85DC-488A01E7E27C}" srcOrd="0" destOrd="0" presId="urn:microsoft.com/office/officeart/2005/8/layout/vList2"/>
    <dgm:cxn modelId="{F3D734A5-E53D-4971-B81A-F6E4D71D67C3}" type="presParOf" srcId="{8A382235-D7DD-4736-B373-8762F24119C4}" destId="{C415C920-333F-4173-BFD6-58F8DF65C08E}" srcOrd="1" destOrd="0" presId="urn:microsoft.com/office/officeart/2005/8/layout/vList2"/>
    <dgm:cxn modelId="{76CEDCD6-4DC6-40C2-8848-A377D27A8D3B}" type="presParOf" srcId="{8A382235-D7DD-4736-B373-8762F24119C4}" destId="{2F8D00F3-4CAF-4639-AEFB-E1B662EA0AFB}" srcOrd="2" destOrd="0" presId="urn:microsoft.com/office/officeart/2005/8/layout/vList2"/>
    <dgm:cxn modelId="{A6273860-BD2D-400A-ABB6-818E1F29D828}" type="presParOf" srcId="{8A382235-D7DD-4736-B373-8762F24119C4}" destId="{90470F18-C274-47E0-B01A-DD56F03F4EBA}" srcOrd="3" destOrd="0" presId="urn:microsoft.com/office/officeart/2005/8/layout/vList2"/>
    <dgm:cxn modelId="{4777E24A-6336-4077-A42D-34241E64A693}" type="presParOf" srcId="{8A382235-D7DD-4736-B373-8762F24119C4}" destId="{0D864569-4025-4029-AA1A-C47EE8D24260}" srcOrd="4" destOrd="0" presId="urn:microsoft.com/office/officeart/2005/8/layout/vList2"/>
    <dgm:cxn modelId="{7857AAD2-2006-4DA7-9F30-03FAD0FEC8D8}" type="presParOf" srcId="{8A382235-D7DD-4736-B373-8762F24119C4}" destId="{DA9A3EE6-387E-460B-A427-4CAA7FEF98A9}" srcOrd="5" destOrd="0" presId="urn:microsoft.com/office/officeart/2005/8/layout/vList2"/>
    <dgm:cxn modelId="{43C9202F-4B3E-47EF-99AD-B2EA27731F6C}" type="presParOf" srcId="{8A382235-D7DD-4736-B373-8762F24119C4}" destId="{65729666-25AC-467C-840E-2DDE0346A51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9F8827-7FF1-4042-8052-EDF8BD406BB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54F04E9-B817-4A66-8AAA-160B40347BFA}">
      <dgm:prSet/>
      <dgm:spPr/>
      <dgm:t>
        <a:bodyPr/>
        <a:lstStyle/>
        <a:p>
          <a:pPr rtl="0"/>
          <a:r>
            <a:rPr lang="en-US" dirty="0"/>
            <a:t>Evaluation is the essential step for  assuring  the success of any </a:t>
          </a:r>
          <a:r>
            <a:rPr lang="en-US" dirty="0" err="1"/>
            <a:t>programme</a:t>
          </a:r>
          <a:r>
            <a:rPr lang="en-US" dirty="0"/>
            <a:t>, hence the school  must have an  evaluation system to check their achievement and loop holes .</a:t>
          </a:r>
        </a:p>
      </dgm:t>
    </dgm:pt>
    <dgm:pt modelId="{C95290F5-2A06-4F45-ADB1-CC05B0E8BBF8}" type="parTrans" cxnId="{7D04366A-E13E-4664-B40D-458ACF555A62}">
      <dgm:prSet/>
      <dgm:spPr/>
      <dgm:t>
        <a:bodyPr/>
        <a:lstStyle/>
        <a:p>
          <a:endParaRPr lang="en-US"/>
        </a:p>
      </dgm:t>
    </dgm:pt>
    <dgm:pt modelId="{1E045942-7A33-4989-9E8F-49044745CAC7}" type="sibTrans" cxnId="{7D04366A-E13E-4664-B40D-458ACF555A62}">
      <dgm:prSet/>
      <dgm:spPr/>
      <dgm:t>
        <a:bodyPr/>
        <a:lstStyle/>
        <a:p>
          <a:endParaRPr lang="en-US"/>
        </a:p>
      </dgm:t>
    </dgm:pt>
    <dgm:pt modelId="{5C40F566-3030-4786-B9C7-2BD56F577BC5}">
      <dgm:prSet/>
      <dgm:spPr/>
      <dgm:t>
        <a:bodyPr/>
        <a:lstStyle/>
        <a:p>
          <a:pPr rtl="0"/>
          <a:r>
            <a:rPr lang="en-US" dirty="0"/>
            <a:t>school should establish clear vision towards evaluation criteria , and  must  opt an scheme of self evaluation continuously, </a:t>
          </a:r>
        </a:p>
      </dgm:t>
    </dgm:pt>
    <dgm:pt modelId="{B726FA5C-F5EB-4B47-9E4D-D93600E60937}" type="parTrans" cxnId="{67CEA4CC-D610-42A5-8540-6B1DF4F774C6}">
      <dgm:prSet/>
      <dgm:spPr/>
      <dgm:t>
        <a:bodyPr/>
        <a:lstStyle/>
        <a:p>
          <a:endParaRPr lang="en-US"/>
        </a:p>
      </dgm:t>
    </dgm:pt>
    <dgm:pt modelId="{B536B135-22D7-4003-8730-9890879AA7FA}" type="sibTrans" cxnId="{67CEA4CC-D610-42A5-8540-6B1DF4F774C6}">
      <dgm:prSet/>
      <dgm:spPr/>
      <dgm:t>
        <a:bodyPr/>
        <a:lstStyle/>
        <a:p>
          <a:endParaRPr lang="en-US"/>
        </a:p>
      </dgm:t>
    </dgm:pt>
    <dgm:pt modelId="{40D3DC2D-2F77-404E-86F5-69CEDE2F5A9D}" type="pres">
      <dgm:prSet presAssocID="{509F8827-7FF1-4042-8052-EDF8BD406BB8}" presName="linear" presStyleCnt="0">
        <dgm:presLayoutVars>
          <dgm:animLvl val="lvl"/>
          <dgm:resizeHandles val="exact"/>
        </dgm:presLayoutVars>
      </dgm:prSet>
      <dgm:spPr/>
    </dgm:pt>
    <dgm:pt modelId="{EC164DA7-A641-4E42-931A-4686729F61D8}" type="pres">
      <dgm:prSet presAssocID="{454F04E9-B817-4A66-8AAA-160B40347BFA}" presName="parentText" presStyleLbl="node1" presStyleIdx="0" presStyleCnt="2">
        <dgm:presLayoutVars>
          <dgm:chMax val="0"/>
          <dgm:bulletEnabled val="1"/>
        </dgm:presLayoutVars>
      </dgm:prSet>
      <dgm:spPr/>
    </dgm:pt>
    <dgm:pt modelId="{FB712549-D2C6-4622-9705-C2E65C12DE6C}" type="pres">
      <dgm:prSet presAssocID="{1E045942-7A33-4989-9E8F-49044745CAC7}" presName="spacer" presStyleCnt="0"/>
      <dgm:spPr/>
    </dgm:pt>
    <dgm:pt modelId="{6252C98B-1DED-4FBE-91A5-D1542DFAF537}" type="pres">
      <dgm:prSet presAssocID="{5C40F566-3030-4786-B9C7-2BD56F577BC5}" presName="parentText" presStyleLbl="node1" presStyleIdx="1" presStyleCnt="2">
        <dgm:presLayoutVars>
          <dgm:chMax val="0"/>
          <dgm:bulletEnabled val="1"/>
        </dgm:presLayoutVars>
      </dgm:prSet>
      <dgm:spPr/>
    </dgm:pt>
  </dgm:ptLst>
  <dgm:cxnLst>
    <dgm:cxn modelId="{1D8B8223-49CE-42C0-8896-DD707F3D21A0}" type="presOf" srcId="{5C40F566-3030-4786-B9C7-2BD56F577BC5}" destId="{6252C98B-1DED-4FBE-91A5-D1542DFAF537}" srcOrd="0" destOrd="0" presId="urn:microsoft.com/office/officeart/2005/8/layout/vList2"/>
    <dgm:cxn modelId="{FF807868-7FD8-4713-A990-B94D10D8E25D}" type="presOf" srcId="{454F04E9-B817-4A66-8AAA-160B40347BFA}" destId="{EC164DA7-A641-4E42-931A-4686729F61D8}" srcOrd="0" destOrd="0" presId="urn:microsoft.com/office/officeart/2005/8/layout/vList2"/>
    <dgm:cxn modelId="{7D04366A-E13E-4664-B40D-458ACF555A62}" srcId="{509F8827-7FF1-4042-8052-EDF8BD406BB8}" destId="{454F04E9-B817-4A66-8AAA-160B40347BFA}" srcOrd="0" destOrd="0" parTransId="{C95290F5-2A06-4F45-ADB1-CC05B0E8BBF8}" sibTransId="{1E045942-7A33-4989-9E8F-49044745CAC7}"/>
    <dgm:cxn modelId="{FAE62256-0668-40A1-A5A9-6652520B09E8}" type="presOf" srcId="{509F8827-7FF1-4042-8052-EDF8BD406BB8}" destId="{40D3DC2D-2F77-404E-86F5-69CEDE2F5A9D}" srcOrd="0" destOrd="0" presId="urn:microsoft.com/office/officeart/2005/8/layout/vList2"/>
    <dgm:cxn modelId="{67CEA4CC-D610-42A5-8540-6B1DF4F774C6}" srcId="{509F8827-7FF1-4042-8052-EDF8BD406BB8}" destId="{5C40F566-3030-4786-B9C7-2BD56F577BC5}" srcOrd="1" destOrd="0" parTransId="{B726FA5C-F5EB-4B47-9E4D-D93600E60937}" sibTransId="{B536B135-22D7-4003-8730-9890879AA7FA}"/>
    <dgm:cxn modelId="{01731E4B-2B18-4CC1-9AC8-90F4EA927E38}" type="presParOf" srcId="{40D3DC2D-2F77-404E-86F5-69CEDE2F5A9D}" destId="{EC164DA7-A641-4E42-931A-4686729F61D8}" srcOrd="0" destOrd="0" presId="urn:microsoft.com/office/officeart/2005/8/layout/vList2"/>
    <dgm:cxn modelId="{188D1F3E-2FDA-48EE-9CCC-7FEF43AADBED}" type="presParOf" srcId="{40D3DC2D-2F77-404E-86F5-69CEDE2F5A9D}" destId="{FB712549-D2C6-4622-9705-C2E65C12DE6C}" srcOrd="1" destOrd="0" presId="urn:microsoft.com/office/officeart/2005/8/layout/vList2"/>
    <dgm:cxn modelId="{3DF38755-1D94-471A-B913-B75A6A5838A3}" type="presParOf" srcId="{40D3DC2D-2F77-404E-86F5-69CEDE2F5A9D}" destId="{6252C98B-1DED-4FBE-91A5-D1542DFAF53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70F1787-E62F-488D-9F17-A10BD3998D8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31AD57E-C286-4985-BFE0-9BB725FD5028}">
      <dgm:prSet/>
      <dgm:spPr/>
      <dgm:t>
        <a:bodyPr/>
        <a:lstStyle/>
        <a:p>
          <a:pPr rtl="0"/>
          <a:r>
            <a:rPr lang="en-US" dirty="0"/>
            <a:t>Evaluation of the teachers is also essential , but it should not be on the basis of their qualification rather than the evaluation should be linked to their involvement with students as well as their creativity for the betterment of their learner.</a:t>
          </a:r>
        </a:p>
      </dgm:t>
    </dgm:pt>
    <dgm:pt modelId="{63F7F9F2-4EF6-48E3-B347-DF327DC9B3D3}" type="parTrans" cxnId="{5E485D6C-7C57-4345-8955-284B2197AED4}">
      <dgm:prSet/>
      <dgm:spPr/>
      <dgm:t>
        <a:bodyPr/>
        <a:lstStyle/>
        <a:p>
          <a:endParaRPr lang="en-US"/>
        </a:p>
      </dgm:t>
    </dgm:pt>
    <dgm:pt modelId="{F961C328-7337-4332-AE7A-3573BC7621AF}" type="sibTrans" cxnId="{5E485D6C-7C57-4345-8955-284B2197AED4}">
      <dgm:prSet/>
      <dgm:spPr/>
      <dgm:t>
        <a:bodyPr/>
        <a:lstStyle/>
        <a:p>
          <a:endParaRPr lang="en-US"/>
        </a:p>
      </dgm:t>
    </dgm:pt>
    <dgm:pt modelId="{6965CBFF-AAF1-413D-8E3F-D579FF2DF648}">
      <dgm:prSet/>
      <dgm:spPr/>
      <dgm:t>
        <a:bodyPr/>
        <a:lstStyle/>
        <a:p>
          <a:pPr rtl="0"/>
          <a:r>
            <a:rPr lang="en-US" dirty="0"/>
            <a:t>Evaluation of the learner should focus on identifying the barriers in the process of their progress.</a:t>
          </a:r>
        </a:p>
      </dgm:t>
    </dgm:pt>
    <dgm:pt modelId="{B41C0839-1E4B-4BB1-B193-B536A6A22265}" type="parTrans" cxnId="{67814D09-2F57-46B2-8FA1-8CADDC7C6CA2}">
      <dgm:prSet/>
      <dgm:spPr/>
      <dgm:t>
        <a:bodyPr/>
        <a:lstStyle/>
        <a:p>
          <a:endParaRPr lang="en-US"/>
        </a:p>
      </dgm:t>
    </dgm:pt>
    <dgm:pt modelId="{365CCAB3-1211-4111-B4DD-860A4F60236E}" type="sibTrans" cxnId="{67814D09-2F57-46B2-8FA1-8CADDC7C6CA2}">
      <dgm:prSet/>
      <dgm:spPr/>
      <dgm:t>
        <a:bodyPr/>
        <a:lstStyle/>
        <a:p>
          <a:endParaRPr lang="en-US"/>
        </a:p>
      </dgm:t>
    </dgm:pt>
    <dgm:pt modelId="{FBEC6918-8DD6-4A31-83CA-273367961627}" type="pres">
      <dgm:prSet presAssocID="{E70F1787-E62F-488D-9F17-A10BD3998D8C}" presName="linear" presStyleCnt="0">
        <dgm:presLayoutVars>
          <dgm:animLvl val="lvl"/>
          <dgm:resizeHandles val="exact"/>
        </dgm:presLayoutVars>
      </dgm:prSet>
      <dgm:spPr/>
    </dgm:pt>
    <dgm:pt modelId="{C241D344-4B9A-47E0-9F66-99FD01991851}" type="pres">
      <dgm:prSet presAssocID="{731AD57E-C286-4985-BFE0-9BB725FD5028}" presName="parentText" presStyleLbl="node1" presStyleIdx="0" presStyleCnt="2">
        <dgm:presLayoutVars>
          <dgm:chMax val="0"/>
          <dgm:bulletEnabled val="1"/>
        </dgm:presLayoutVars>
      </dgm:prSet>
      <dgm:spPr/>
    </dgm:pt>
    <dgm:pt modelId="{C9039226-649A-4130-85B5-AFC9733AA9A6}" type="pres">
      <dgm:prSet presAssocID="{F961C328-7337-4332-AE7A-3573BC7621AF}" presName="spacer" presStyleCnt="0"/>
      <dgm:spPr/>
    </dgm:pt>
    <dgm:pt modelId="{E50C9E76-0B79-44CA-8FA4-376EF6EF79C3}" type="pres">
      <dgm:prSet presAssocID="{6965CBFF-AAF1-413D-8E3F-D579FF2DF648}" presName="parentText" presStyleLbl="node1" presStyleIdx="1" presStyleCnt="2">
        <dgm:presLayoutVars>
          <dgm:chMax val="0"/>
          <dgm:bulletEnabled val="1"/>
        </dgm:presLayoutVars>
      </dgm:prSet>
      <dgm:spPr/>
    </dgm:pt>
  </dgm:ptLst>
  <dgm:cxnLst>
    <dgm:cxn modelId="{67814D09-2F57-46B2-8FA1-8CADDC7C6CA2}" srcId="{E70F1787-E62F-488D-9F17-A10BD3998D8C}" destId="{6965CBFF-AAF1-413D-8E3F-D579FF2DF648}" srcOrd="1" destOrd="0" parTransId="{B41C0839-1E4B-4BB1-B193-B536A6A22265}" sibTransId="{365CCAB3-1211-4111-B4DD-860A4F60236E}"/>
    <dgm:cxn modelId="{59BB8E15-7FC5-4681-8B59-593EEBC8E803}" type="presOf" srcId="{E70F1787-E62F-488D-9F17-A10BD3998D8C}" destId="{FBEC6918-8DD6-4A31-83CA-273367961627}" srcOrd="0" destOrd="0" presId="urn:microsoft.com/office/officeart/2005/8/layout/vList2"/>
    <dgm:cxn modelId="{E784A72E-DBD3-4411-91B0-3EEFB1D99E61}" type="presOf" srcId="{731AD57E-C286-4985-BFE0-9BB725FD5028}" destId="{C241D344-4B9A-47E0-9F66-99FD01991851}" srcOrd="0" destOrd="0" presId="urn:microsoft.com/office/officeart/2005/8/layout/vList2"/>
    <dgm:cxn modelId="{5E485D6C-7C57-4345-8955-284B2197AED4}" srcId="{E70F1787-E62F-488D-9F17-A10BD3998D8C}" destId="{731AD57E-C286-4985-BFE0-9BB725FD5028}" srcOrd="0" destOrd="0" parTransId="{63F7F9F2-4EF6-48E3-B347-DF327DC9B3D3}" sibTransId="{F961C328-7337-4332-AE7A-3573BC7621AF}"/>
    <dgm:cxn modelId="{6FEA2959-B54C-44BC-9827-9A4E4B50DC43}" type="presOf" srcId="{6965CBFF-AAF1-413D-8E3F-D579FF2DF648}" destId="{E50C9E76-0B79-44CA-8FA4-376EF6EF79C3}" srcOrd="0" destOrd="0" presId="urn:microsoft.com/office/officeart/2005/8/layout/vList2"/>
    <dgm:cxn modelId="{8488E5B9-5E3E-4DF9-AF23-D5501AFC7B1F}" type="presParOf" srcId="{FBEC6918-8DD6-4A31-83CA-273367961627}" destId="{C241D344-4B9A-47E0-9F66-99FD01991851}" srcOrd="0" destOrd="0" presId="urn:microsoft.com/office/officeart/2005/8/layout/vList2"/>
    <dgm:cxn modelId="{179A72DB-A3B7-47E9-BBEA-46AD3AA38870}" type="presParOf" srcId="{FBEC6918-8DD6-4A31-83CA-273367961627}" destId="{C9039226-649A-4130-85B5-AFC9733AA9A6}" srcOrd="1" destOrd="0" presId="urn:microsoft.com/office/officeart/2005/8/layout/vList2"/>
    <dgm:cxn modelId="{19402993-DD2E-4E67-A462-9C9F16F013BF}" type="presParOf" srcId="{FBEC6918-8DD6-4A31-83CA-273367961627}" destId="{E50C9E76-0B79-44CA-8FA4-376EF6EF79C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E1248-0E90-49E7-8F1A-71C29A0AA415}">
      <dsp:nvSpPr>
        <dsp:cNvPr id="0" name=""/>
        <dsp:cNvSpPr/>
      </dsp:nvSpPr>
      <dsp:spPr>
        <a:xfrm>
          <a:off x="0" y="59223"/>
          <a:ext cx="8229600" cy="139813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Enrollment ----- RTE(2009)</a:t>
          </a:r>
        </a:p>
      </dsp:txBody>
      <dsp:txXfrm>
        <a:off x="68251" y="127474"/>
        <a:ext cx="8093098" cy="1261629"/>
      </dsp:txXfrm>
    </dsp:sp>
    <dsp:sp modelId="{3A6F8D07-7DBD-44FD-A567-25BDF573D102}">
      <dsp:nvSpPr>
        <dsp:cNvPr id="0" name=""/>
        <dsp:cNvSpPr/>
      </dsp:nvSpPr>
      <dsp:spPr>
        <a:xfrm>
          <a:off x="0" y="1563915"/>
          <a:ext cx="8229600" cy="139813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Retention- ------ zero drop out </a:t>
          </a:r>
        </a:p>
      </dsp:txBody>
      <dsp:txXfrm>
        <a:off x="68251" y="1632166"/>
        <a:ext cx="8093098" cy="1261629"/>
      </dsp:txXfrm>
    </dsp:sp>
    <dsp:sp modelId="{3D19B10A-6213-4CBF-9D5B-A81F92DF82C8}">
      <dsp:nvSpPr>
        <dsp:cNvPr id="0" name=""/>
        <dsp:cNvSpPr/>
      </dsp:nvSpPr>
      <dsp:spPr>
        <a:xfrm>
          <a:off x="0" y="3068607"/>
          <a:ext cx="8229600" cy="139813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Development---- to  move to the best possible as per the strength of leaner.</a:t>
          </a:r>
        </a:p>
      </dsp:txBody>
      <dsp:txXfrm>
        <a:off x="68251" y="3136858"/>
        <a:ext cx="8093098" cy="12616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D39EB-E1C0-4269-B7CC-1F79671004D1}">
      <dsp:nvSpPr>
        <dsp:cNvPr id="0" name=""/>
        <dsp:cNvSpPr/>
      </dsp:nvSpPr>
      <dsp:spPr>
        <a:xfrm>
          <a:off x="0" y="70580"/>
          <a:ext cx="8686800" cy="10530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They should be assessed in  the reference of their own strength rather than  peer groups . </a:t>
          </a:r>
        </a:p>
      </dsp:txBody>
      <dsp:txXfrm>
        <a:off x="51403" y="121983"/>
        <a:ext cx="8583994" cy="950194"/>
      </dsp:txXfrm>
    </dsp:sp>
    <dsp:sp modelId="{9D677AD9-8F25-4913-9444-F42F314FD1EA}">
      <dsp:nvSpPr>
        <dsp:cNvPr id="0" name=""/>
        <dsp:cNvSpPr/>
      </dsp:nvSpPr>
      <dsp:spPr>
        <a:xfrm>
          <a:off x="0" y="1181181"/>
          <a:ext cx="8686800" cy="1053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Assessments must be a part of ongoing learning process rather than and end .</a:t>
          </a:r>
        </a:p>
      </dsp:txBody>
      <dsp:txXfrm>
        <a:off x="51403" y="1232584"/>
        <a:ext cx="8583994" cy="950194"/>
      </dsp:txXfrm>
    </dsp:sp>
    <dsp:sp modelId="{22FF0963-091A-4DBA-8525-50FA845B136D}">
      <dsp:nvSpPr>
        <dsp:cNvPr id="0" name=""/>
        <dsp:cNvSpPr/>
      </dsp:nvSpPr>
      <dsp:spPr>
        <a:xfrm>
          <a:off x="0" y="2291781"/>
          <a:ext cx="8686800" cy="1053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Assessment should follow collaborative approach.</a:t>
          </a:r>
        </a:p>
      </dsp:txBody>
      <dsp:txXfrm>
        <a:off x="51403" y="2343184"/>
        <a:ext cx="8583994" cy="950194"/>
      </dsp:txXfrm>
    </dsp:sp>
    <dsp:sp modelId="{172BFA1C-19F3-4CDD-998D-3872B7BF321A}">
      <dsp:nvSpPr>
        <dsp:cNvPr id="0" name=""/>
        <dsp:cNvSpPr/>
      </dsp:nvSpPr>
      <dsp:spPr>
        <a:xfrm>
          <a:off x="0" y="3402381"/>
          <a:ext cx="8686800" cy="10530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Assessment should not be restricted to the formal subjects , but must include identification and development of hidden talents like music drawing story telling etc, </a:t>
          </a:r>
        </a:p>
      </dsp:txBody>
      <dsp:txXfrm>
        <a:off x="51403" y="3453784"/>
        <a:ext cx="8583994" cy="9501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2FA19-DEED-4649-84FF-FA10F344F082}">
      <dsp:nvSpPr>
        <dsp:cNvPr id="0" name=""/>
        <dsp:cNvSpPr/>
      </dsp:nvSpPr>
      <dsp:spPr>
        <a:xfrm>
          <a:off x="0" y="56360"/>
          <a:ext cx="8686800" cy="4413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rtl="0">
            <a:lnSpc>
              <a:spcPct val="90000"/>
            </a:lnSpc>
            <a:spcBef>
              <a:spcPct val="0"/>
            </a:spcBef>
            <a:spcAft>
              <a:spcPct val="35000"/>
            </a:spcAft>
            <a:buNone/>
          </a:pPr>
          <a:r>
            <a:rPr lang="en-US" sz="4600" kern="1200" dirty="0"/>
            <a:t>Evaluation or  assessment should make portfolio of the learners strengths and weaknesses  in such a way that it could help them to  realize their future learning goal.</a:t>
          </a:r>
        </a:p>
      </dsp:txBody>
      <dsp:txXfrm>
        <a:off x="215437" y="271797"/>
        <a:ext cx="8255926" cy="39823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26B7D-2D4A-45DC-ABDF-0C163EDA0AA0}">
      <dsp:nvSpPr>
        <dsp:cNvPr id="0" name=""/>
        <dsp:cNvSpPr/>
      </dsp:nvSpPr>
      <dsp:spPr>
        <a:xfrm>
          <a:off x="0" y="79941"/>
          <a:ext cx="8229600" cy="11583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The school administration should plan organize build infrastructure to provide learning experience in comfortable and enjoyable manner.</a:t>
          </a:r>
        </a:p>
      </dsp:txBody>
      <dsp:txXfrm>
        <a:off x="56544" y="136485"/>
        <a:ext cx="8116512" cy="1045212"/>
      </dsp:txXfrm>
    </dsp:sp>
    <dsp:sp modelId="{A33E70E4-614B-4F9B-8BC9-2235357B1677}">
      <dsp:nvSpPr>
        <dsp:cNvPr id="0" name=""/>
        <dsp:cNvSpPr/>
      </dsp:nvSpPr>
      <dsp:spPr>
        <a:xfrm>
          <a:off x="0" y="1301601"/>
          <a:ext cx="8229600" cy="11583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They should discuss and must  take suggestion of the teachers </a:t>
          </a:r>
        </a:p>
      </dsp:txBody>
      <dsp:txXfrm>
        <a:off x="56544" y="1358145"/>
        <a:ext cx="8116512" cy="1045212"/>
      </dsp:txXfrm>
    </dsp:sp>
    <dsp:sp modelId="{39E4AAEF-05D4-4C42-AA59-684EEE67D7E6}">
      <dsp:nvSpPr>
        <dsp:cNvPr id="0" name=""/>
        <dsp:cNvSpPr/>
      </dsp:nvSpPr>
      <dsp:spPr>
        <a:xfrm>
          <a:off x="0" y="2523261"/>
          <a:ext cx="8229600" cy="11583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The school must  make available variety of facilities including assistive  technology  for children with special need ,library and book bank for economically backward etc . </a:t>
          </a:r>
        </a:p>
      </dsp:txBody>
      <dsp:txXfrm>
        <a:off x="56544" y="2579805"/>
        <a:ext cx="8116512" cy="1045212"/>
      </dsp:txXfrm>
    </dsp:sp>
    <dsp:sp modelId="{86F29C9C-5F86-4C2E-82D0-BE6C62B3EC8A}">
      <dsp:nvSpPr>
        <dsp:cNvPr id="0" name=""/>
        <dsp:cNvSpPr/>
      </dsp:nvSpPr>
      <dsp:spPr>
        <a:xfrm>
          <a:off x="0" y="3744921"/>
          <a:ext cx="8229600" cy="11583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The school must ensure the reach of  all learners towards school  by managing transport facility for children with special need </a:t>
          </a:r>
        </a:p>
      </dsp:txBody>
      <dsp:txXfrm>
        <a:off x="56544" y="3801465"/>
        <a:ext cx="8116512" cy="10452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81B75-4A6A-48DF-9D45-A85D1D6E4C5D}">
      <dsp:nvSpPr>
        <dsp:cNvPr id="0" name=""/>
        <dsp:cNvSpPr/>
      </dsp:nvSpPr>
      <dsp:spPr>
        <a:xfrm>
          <a:off x="0" y="101765"/>
          <a:ext cx="8686800" cy="140048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A systematic hierarchy of power distribution  is essential for the success of an inclusive school .</a:t>
          </a:r>
        </a:p>
      </dsp:txBody>
      <dsp:txXfrm>
        <a:off x="68366" y="170131"/>
        <a:ext cx="8550068" cy="1263757"/>
      </dsp:txXfrm>
    </dsp:sp>
    <dsp:sp modelId="{B22B6ED2-B51D-498A-BBCA-1D6AEF9EBA11}">
      <dsp:nvSpPr>
        <dsp:cNvPr id="0" name=""/>
        <dsp:cNvSpPr/>
      </dsp:nvSpPr>
      <dsp:spPr>
        <a:xfrm>
          <a:off x="0" y="1562735"/>
          <a:ext cx="8686800" cy="1400489"/>
        </a:xfrm>
        <a:prstGeom prst="roundRect">
          <a:avLst/>
        </a:prstGeom>
        <a:solidFill>
          <a:schemeClr val="accent2">
            <a:hueOff val="-81595"/>
            <a:satOff val="-4716"/>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The school principal is often the key person responsible for ensuring that the school is focused on the values and practices of inclusion. This requires a sound understanding on the part of the principal of what </a:t>
          </a:r>
          <a:r>
            <a:rPr lang="en-US" sz="2100" kern="1200" dirty="0" err="1"/>
            <a:t>i</a:t>
          </a:r>
          <a:r>
            <a:rPr lang="en-US" sz="2100" kern="1200" dirty="0"/>
            <a:t> t means to have an inclusive school. </a:t>
          </a:r>
        </a:p>
      </dsp:txBody>
      <dsp:txXfrm>
        <a:off x="68366" y="1631101"/>
        <a:ext cx="8550068" cy="1263757"/>
      </dsp:txXfrm>
    </dsp:sp>
    <dsp:sp modelId="{90624818-61A6-459B-85D4-62FDCE9C832B}">
      <dsp:nvSpPr>
        <dsp:cNvPr id="0" name=""/>
        <dsp:cNvSpPr/>
      </dsp:nvSpPr>
      <dsp:spPr>
        <a:xfrm>
          <a:off x="0" y="3023705"/>
          <a:ext cx="8686800" cy="1400489"/>
        </a:xfrm>
        <a:prstGeom prst="roundRect">
          <a:avLst/>
        </a:prstGeom>
        <a:solidFill>
          <a:schemeClr val="accent2">
            <a:hueOff val="-163190"/>
            <a:satOff val="-9432"/>
            <a:lumOff val="1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The management committee must include parents and   teachers and resource persons  in the management committees . provision of SMC has also been  mentioned in the  RTE( 2009)</a:t>
          </a:r>
        </a:p>
      </dsp:txBody>
      <dsp:txXfrm>
        <a:off x="68366" y="3092071"/>
        <a:ext cx="8550068" cy="126375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AAE83-E981-49D2-B90A-A1D1A8638518}">
      <dsp:nvSpPr>
        <dsp:cNvPr id="0" name=""/>
        <dsp:cNvSpPr/>
      </dsp:nvSpPr>
      <dsp:spPr>
        <a:xfrm>
          <a:off x="0" y="3894314"/>
          <a:ext cx="8229600" cy="15156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dirty="0"/>
            <a:t>At least three- fourth of the members of such committee shall be parents or guardians; further fifty per cent of the members of SMC as mentioned in Right to Education Act, 2009 shall be women. It will also include members amongst the local educationists or children in the school. Teachers are also a part of the SMC. </a:t>
          </a:r>
        </a:p>
      </dsp:txBody>
      <dsp:txXfrm>
        <a:off x="0" y="3894314"/>
        <a:ext cx="8229600" cy="1515612"/>
      </dsp:txXfrm>
    </dsp:sp>
    <dsp:sp modelId="{20843721-73DB-4150-A661-4E92E5B272AF}">
      <dsp:nvSpPr>
        <dsp:cNvPr id="0" name=""/>
        <dsp:cNvSpPr/>
      </dsp:nvSpPr>
      <dsp:spPr>
        <a:xfrm rot="10800000">
          <a:off x="0" y="880856"/>
          <a:ext cx="8229600" cy="304313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dirty="0"/>
            <a:t>1. “A school other than the school specified in sub clause (IV) of clause (n) of Section -2, shall constitute a school management committee consisting of elected representative of local authority, parents or guardian of children admitted in such schools and teachers. </a:t>
          </a:r>
        </a:p>
      </dsp:txBody>
      <dsp:txXfrm rot="10800000">
        <a:off x="0" y="880856"/>
        <a:ext cx="8229600" cy="1977339"/>
      </dsp:txXfrm>
    </dsp:sp>
    <dsp:sp modelId="{CD6E66BE-EC26-4498-BAEF-EAC59D607FA4}">
      <dsp:nvSpPr>
        <dsp:cNvPr id="0" name=""/>
        <dsp:cNvSpPr/>
      </dsp:nvSpPr>
      <dsp:spPr>
        <a:xfrm rot="10800000">
          <a:off x="0" y="272"/>
          <a:ext cx="8229600" cy="910263"/>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dirty="0"/>
            <a:t>Section 21</a:t>
          </a:r>
        </a:p>
      </dsp:txBody>
      <dsp:txXfrm rot="10800000">
        <a:off x="0" y="272"/>
        <a:ext cx="8229600" cy="591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D42EA-982C-4461-998D-D86EC07902F1}">
      <dsp:nvSpPr>
        <dsp:cNvPr id="0" name=""/>
        <dsp:cNvSpPr/>
      </dsp:nvSpPr>
      <dsp:spPr>
        <a:xfrm>
          <a:off x="0" y="0"/>
          <a:ext cx="6949440" cy="99571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the school premise must be </a:t>
          </a:r>
        </a:p>
      </dsp:txBody>
      <dsp:txXfrm>
        <a:off x="29163" y="29163"/>
        <a:ext cx="5790852" cy="937385"/>
      </dsp:txXfrm>
    </dsp:sp>
    <dsp:sp modelId="{613E1338-16DF-4571-9C58-5994FEB24F1B}">
      <dsp:nvSpPr>
        <dsp:cNvPr id="0" name=""/>
        <dsp:cNvSpPr/>
      </dsp:nvSpPr>
      <dsp:spPr>
        <a:xfrm>
          <a:off x="582015" y="1176750"/>
          <a:ext cx="6949440" cy="9957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comfortable </a:t>
          </a:r>
        </a:p>
      </dsp:txBody>
      <dsp:txXfrm>
        <a:off x="611178" y="1205913"/>
        <a:ext cx="5661885" cy="937385"/>
      </dsp:txXfrm>
    </dsp:sp>
    <dsp:sp modelId="{F54E8AE9-F09C-457F-8164-50839CC6C2A3}">
      <dsp:nvSpPr>
        <dsp:cNvPr id="0" name=""/>
        <dsp:cNvSpPr/>
      </dsp:nvSpPr>
      <dsp:spPr>
        <a:xfrm>
          <a:off x="1155344" y="2353500"/>
          <a:ext cx="6949440" cy="99571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enjoyable and </a:t>
          </a:r>
        </a:p>
      </dsp:txBody>
      <dsp:txXfrm>
        <a:off x="1184507" y="2382663"/>
        <a:ext cx="5670572" cy="937385"/>
      </dsp:txXfrm>
    </dsp:sp>
    <dsp:sp modelId="{4E6E22F5-38E8-41FA-A204-91B1FFA07CAD}">
      <dsp:nvSpPr>
        <dsp:cNvPr id="0" name=""/>
        <dsp:cNvSpPr/>
      </dsp:nvSpPr>
      <dsp:spPr>
        <a:xfrm>
          <a:off x="1737359" y="3530250"/>
          <a:ext cx="6949440" cy="99571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knowledgeable</a:t>
          </a:r>
        </a:p>
      </dsp:txBody>
      <dsp:txXfrm>
        <a:off x="1766522" y="3559413"/>
        <a:ext cx="5661885" cy="937385"/>
      </dsp:txXfrm>
    </dsp:sp>
    <dsp:sp modelId="{433E1CE3-0A84-4973-AA2A-47C6118E50F1}">
      <dsp:nvSpPr>
        <dsp:cNvPr id="0" name=""/>
        <dsp:cNvSpPr/>
      </dsp:nvSpPr>
      <dsp:spPr>
        <a:xfrm>
          <a:off x="6302227" y="762624"/>
          <a:ext cx="647212" cy="647212"/>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447850" y="762624"/>
        <a:ext cx="355966" cy="487027"/>
      </dsp:txXfrm>
    </dsp:sp>
    <dsp:sp modelId="{BBA5A7C0-FB07-4F66-B14D-276700F3FBBE}">
      <dsp:nvSpPr>
        <dsp:cNvPr id="0" name=""/>
        <dsp:cNvSpPr/>
      </dsp:nvSpPr>
      <dsp:spPr>
        <a:xfrm>
          <a:off x="6884243" y="1939374"/>
          <a:ext cx="647212" cy="64721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029866" y="1939374"/>
        <a:ext cx="355966" cy="487027"/>
      </dsp:txXfrm>
    </dsp:sp>
    <dsp:sp modelId="{E59AFCBF-3240-43A5-B413-DFEA2D94EC9C}">
      <dsp:nvSpPr>
        <dsp:cNvPr id="0" name=""/>
        <dsp:cNvSpPr/>
      </dsp:nvSpPr>
      <dsp:spPr>
        <a:xfrm>
          <a:off x="7457571" y="3116124"/>
          <a:ext cx="647212" cy="647212"/>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603194" y="3116124"/>
        <a:ext cx="355966" cy="4870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0E882-7B33-4695-887D-D7574A872397}">
      <dsp:nvSpPr>
        <dsp:cNvPr id="0" name=""/>
        <dsp:cNvSpPr/>
      </dsp:nvSpPr>
      <dsp:spPr>
        <a:xfrm>
          <a:off x="0" y="12800"/>
          <a:ext cx="8686800" cy="22113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rtl="0">
            <a:lnSpc>
              <a:spcPct val="90000"/>
            </a:lnSpc>
            <a:spcBef>
              <a:spcPct val="0"/>
            </a:spcBef>
            <a:spcAft>
              <a:spcPct val="35000"/>
            </a:spcAft>
            <a:buNone/>
          </a:pPr>
          <a:r>
            <a:rPr lang="en-US" sz="2700" kern="1200" dirty="0"/>
            <a:t>The school should have </a:t>
          </a:r>
          <a:r>
            <a:rPr lang="en-US" sz="2700" i="1" kern="1200" dirty="0"/>
            <a:t>general</a:t>
          </a:r>
          <a:r>
            <a:rPr lang="en-US" sz="2700" kern="1200" dirty="0"/>
            <a:t> as well as </a:t>
          </a:r>
          <a:r>
            <a:rPr lang="en-US" sz="2700" i="1" kern="1200" dirty="0"/>
            <a:t>special educators</a:t>
          </a:r>
          <a:r>
            <a:rPr lang="en-US" sz="2700" kern="1200" dirty="0"/>
            <a:t> to ensure  development of all. Special educators/ resource person  if not in the campus regular basis , the school must ensure their availability when needed.</a:t>
          </a:r>
        </a:p>
      </dsp:txBody>
      <dsp:txXfrm>
        <a:off x="107947" y="120747"/>
        <a:ext cx="8470906" cy="1995406"/>
      </dsp:txXfrm>
    </dsp:sp>
    <dsp:sp modelId="{3B53DEEA-F245-4D14-B246-0C703BF2F7A8}">
      <dsp:nvSpPr>
        <dsp:cNvPr id="0" name=""/>
        <dsp:cNvSpPr/>
      </dsp:nvSpPr>
      <dsp:spPr>
        <a:xfrm>
          <a:off x="0" y="2301861"/>
          <a:ext cx="8686800" cy="22113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rtl="0">
            <a:lnSpc>
              <a:spcPct val="90000"/>
            </a:lnSpc>
            <a:spcBef>
              <a:spcPct val="0"/>
            </a:spcBef>
            <a:spcAft>
              <a:spcPct val="35000"/>
            </a:spcAft>
            <a:buNone/>
          </a:pPr>
          <a:r>
            <a:rPr lang="en-US" sz="2700" kern="1200" dirty="0"/>
            <a:t>Development of students depends to a great extent on the quality and commitment of the teachers . Therefore,  to ascertain  the quality and commitment of the teachers , the management should  use the technique of </a:t>
          </a:r>
          <a:r>
            <a:rPr lang="en-US" sz="2700" b="1" i="1" kern="1200" dirty="0"/>
            <a:t>Support, Monitor </a:t>
          </a:r>
          <a:r>
            <a:rPr lang="en-US" sz="2700" kern="1200" dirty="0"/>
            <a:t>and </a:t>
          </a:r>
          <a:r>
            <a:rPr lang="en-US" sz="2700" b="1" i="1" kern="1200" dirty="0"/>
            <a:t>Evaluation </a:t>
          </a:r>
        </a:p>
      </dsp:txBody>
      <dsp:txXfrm>
        <a:off x="107947" y="2409808"/>
        <a:ext cx="8470906" cy="1995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8F2F4-1DA2-4BCE-820A-66E8B5F7320F}">
      <dsp:nvSpPr>
        <dsp:cNvPr id="0" name=""/>
        <dsp:cNvSpPr/>
      </dsp:nvSpPr>
      <dsp:spPr>
        <a:xfrm>
          <a:off x="0" y="451098"/>
          <a:ext cx="8229600" cy="1672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Support here means to assist the teachers to reach out their goal. It is not merely their qualification  which can ensure the quality.</a:t>
          </a:r>
        </a:p>
      </dsp:txBody>
      <dsp:txXfrm>
        <a:off x="81645" y="532743"/>
        <a:ext cx="8066310" cy="1509215"/>
      </dsp:txXfrm>
    </dsp:sp>
    <dsp:sp modelId="{D7908389-89E5-4CAA-AC0E-6C41602ADC6E}">
      <dsp:nvSpPr>
        <dsp:cNvPr id="0" name=""/>
        <dsp:cNvSpPr/>
      </dsp:nvSpPr>
      <dsp:spPr>
        <a:xfrm>
          <a:off x="0" y="2184084"/>
          <a:ext cx="8229600" cy="1105649"/>
        </a:xfrm>
        <a:prstGeom prst="roundRect">
          <a:avLst/>
        </a:prstGeom>
        <a:solidFill>
          <a:schemeClr val="accent2">
            <a:hueOff val="-81595"/>
            <a:satOff val="-4716"/>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The teachers require in-service training  to be inline with the new developments and the possible  new problems and barriers. Lack of knowledge and training affects the attitude of the teachers negatively.</a:t>
          </a:r>
        </a:p>
      </dsp:txBody>
      <dsp:txXfrm>
        <a:off x="53973" y="2238057"/>
        <a:ext cx="8121654" cy="997703"/>
      </dsp:txXfrm>
    </dsp:sp>
    <dsp:sp modelId="{13DB041B-CD18-4443-8E54-8B5A6747CB46}">
      <dsp:nvSpPr>
        <dsp:cNvPr id="0" name=""/>
        <dsp:cNvSpPr/>
      </dsp:nvSpPr>
      <dsp:spPr>
        <a:xfrm>
          <a:off x="0" y="3350214"/>
          <a:ext cx="8229600" cy="1105649"/>
        </a:xfrm>
        <a:prstGeom prst="roundRect">
          <a:avLst/>
        </a:prstGeom>
        <a:solidFill>
          <a:schemeClr val="accent2">
            <a:hueOff val="-163190"/>
            <a:satOff val="-9432"/>
            <a:lumOff val="1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Job satisfaction is also a very potent factor which affects the teaching learning environment of the school. </a:t>
          </a:r>
        </a:p>
      </dsp:txBody>
      <dsp:txXfrm>
        <a:off x="53973" y="3404187"/>
        <a:ext cx="8121654" cy="9977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E57EC-C0BC-4FB0-9BB6-5926A80A17DD}">
      <dsp:nvSpPr>
        <dsp:cNvPr id="0" name=""/>
        <dsp:cNvSpPr/>
      </dsp:nvSpPr>
      <dsp:spPr>
        <a:xfrm>
          <a:off x="0" y="82820"/>
          <a:ext cx="8686800" cy="21340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Their concern towards the availability and requirement  of the resources must be taken into account. This not only gives support to their teaching but also ensures their involvement. </a:t>
          </a:r>
        </a:p>
      </dsp:txBody>
      <dsp:txXfrm>
        <a:off x="104177" y="186997"/>
        <a:ext cx="8478446" cy="1925726"/>
      </dsp:txXfrm>
    </dsp:sp>
    <dsp:sp modelId="{1E75B790-162F-4E60-BCA0-8FFA8D5C2F8C}">
      <dsp:nvSpPr>
        <dsp:cNvPr id="0" name=""/>
        <dsp:cNvSpPr/>
      </dsp:nvSpPr>
      <dsp:spPr>
        <a:xfrm>
          <a:off x="0" y="2309060"/>
          <a:ext cx="8686800" cy="21340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Teachers must be involved  actively in taking decision regarding students progress , their assessment. This gives sense of belongingness  towards their  students. </a:t>
          </a:r>
        </a:p>
      </dsp:txBody>
      <dsp:txXfrm>
        <a:off x="104177" y="2413237"/>
        <a:ext cx="8478446" cy="19257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D2DC3-DE1A-4B51-B377-8D1599E26F2D}">
      <dsp:nvSpPr>
        <dsp:cNvPr id="0" name=""/>
        <dsp:cNvSpPr/>
      </dsp:nvSpPr>
      <dsp:spPr>
        <a:xfrm>
          <a:off x="0" y="749181"/>
          <a:ext cx="8229600" cy="823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Monitoring is essential for smooth running of any institution, monitoring of infra structure as well as human resource is needed.</a:t>
          </a:r>
        </a:p>
      </dsp:txBody>
      <dsp:txXfrm>
        <a:off x="40209" y="789390"/>
        <a:ext cx="8149182" cy="743262"/>
      </dsp:txXfrm>
    </dsp:sp>
    <dsp:sp modelId="{C2D757FB-3B74-4795-91C3-E17371414EC8}">
      <dsp:nvSpPr>
        <dsp:cNvPr id="0" name=""/>
        <dsp:cNvSpPr/>
      </dsp:nvSpPr>
      <dsp:spPr>
        <a:xfrm>
          <a:off x="0" y="1636221"/>
          <a:ext cx="8229600" cy="823680"/>
        </a:xfrm>
        <a:prstGeom prst="roundRect">
          <a:avLst/>
        </a:prstGeom>
        <a:solidFill>
          <a:schemeClr val="accent2">
            <a:hueOff val="-54397"/>
            <a:satOff val="-3144"/>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whether teachers is actually functional , or not must be monitored regularly</a:t>
          </a:r>
        </a:p>
      </dsp:txBody>
      <dsp:txXfrm>
        <a:off x="40209" y="1676430"/>
        <a:ext cx="8149182" cy="743262"/>
      </dsp:txXfrm>
    </dsp:sp>
    <dsp:sp modelId="{78E11B2E-CF08-475D-ACEA-DDBD350285BB}">
      <dsp:nvSpPr>
        <dsp:cNvPr id="0" name=""/>
        <dsp:cNvSpPr/>
      </dsp:nvSpPr>
      <dsp:spPr>
        <a:xfrm>
          <a:off x="0" y="2523261"/>
          <a:ext cx="8229600" cy="823680"/>
        </a:xfrm>
        <a:prstGeom prst="roundRect">
          <a:avLst/>
        </a:prstGeom>
        <a:solidFill>
          <a:schemeClr val="accent2">
            <a:hueOff val="-108793"/>
            <a:satOff val="-6288"/>
            <a:lumOff val="86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whether teacher is utilizing the available resources or not </a:t>
          </a:r>
        </a:p>
      </dsp:txBody>
      <dsp:txXfrm>
        <a:off x="40209" y="2563470"/>
        <a:ext cx="8149182" cy="743262"/>
      </dsp:txXfrm>
    </dsp:sp>
    <dsp:sp modelId="{7E2E1871-8E9B-4494-AAFE-ECD248FF0D7D}">
      <dsp:nvSpPr>
        <dsp:cNvPr id="0" name=""/>
        <dsp:cNvSpPr/>
      </dsp:nvSpPr>
      <dsp:spPr>
        <a:xfrm>
          <a:off x="0" y="3410301"/>
          <a:ext cx="8229600" cy="823680"/>
        </a:xfrm>
        <a:prstGeom prst="roundRect">
          <a:avLst/>
        </a:prstGeom>
        <a:solidFill>
          <a:schemeClr val="accent2">
            <a:hueOff val="-163190"/>
            <a:satOff val="-9432"/>
            <a:lumOff val="1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Whether teacher is interacting each and every learner  . </a:t>
          </a:r>
        </a:p>
      </dsp:txBody>
      <dsp:txXfrm>
        <a:off x="40209" y="3450510"/>
        <a:ext cx="8149182" cy="7432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96A38-ABEA-4F3E-85DC-488A01E7E27C}">
      <dsp:nvSpPr>
        <dsp:cNvPr id="0" name=""/>
        <dsp:cNvSpPr/>
      </dsp:nvSpPr>
      <dsp:spPr>
        <a:xfrm>
          <a:off x="0" y="41841"/>
          <a:ext cx="8229600" cy="11583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Whether  all  the students  are on the path of progress as per their strength</a:t>
          </a:r>
        </a:p>
      </dsp:txBody>
      <dsp:txXfrm>
        <a:off x="56544" y="98385"/>
        <a:ext cx="8116512" cy="1045212"/>
      </dsp:txXfrm>
    </dsp:sp>
    <dsp:sp modelId="{2F8D00F3-4CAF-4639-AEFB-E1B662EA0AFB}">
      <dsp:nvSpPr>
        <dsp:cNvPr id="0" name=""/>
        <dsp:cNvSpPr/>
      </dsp:nvSpPr>
      <dsp:spPr>
        <a:xfrm>
          <a:off x="0" y="1263501"/>
          <a:ext cx="8229600" cy="1158300"/>
        </a:xfrm>
        <a:prstGeom prst="roundRect">
          <a:avLst/>
        </a:prstGeom>
        <a:solidFill>
          <a:schemeClr val="accent5">
            <a:hueOff val="-279955"/>
            <a:satOff val="15216"/>
            <a:lumOff val="-28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Whether any students have any specific  disability which require early identification.</a:t>
          </a:r>
        </a:p>
      </dsp:txBody>
      <dsp:txXfrm>
        <a:off x="56544" y="1320045"/>
        <a:ext cx="8116512" cy="1045212"/>
      </dsp:txXfrm>
    </dsp:sp>
    <dsp:sp modelId="{0D864569-4025-4029-AA1A-C47EE8D24260}">
      <dsp:nvSpPr>
        <dsp:cNvPr id="0" name=""/>
        <dsp:cNvSpPr/>
      </dsp:nvSpPr>
      <dsp:spPr>
        <a:xfrm>
          <a:off x="0" y="2485161"/>
          <a:ext cx="8229600" cy="1158300"/>
        </a:xfrm>
        <a:prstGeom prst="roundRect">
          <a:avLst/>
        </a:prstGeom>
        <a:solidFill>
          <a:schemeClr val="accent5">
            <a:hueOff val="-559910"/>
            <a:satOff val="30431"/>
            <a:lumOff val="-562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whether students have any social problem affecting his or her achievement .</a:t>
          </a:r>
        </a:p>
      </dsp:txBody>
      <dsp:txXfrm>
        <a:off x="56544" y="2541705"/>
        <a:ext cx="8116512" cy="1045212"/>
      </dsp:txXfrm>
    </dsp:sp>
    <dsp:sp modelId="{65729666-25AC-467C-840E-2DDE0346A511}">
      <dsp:nvSpPr>
        <dsp:cNvPr id="0" name=""/>
        <dsp:cNvSpPr/>
      </dsp:nvSpPr>
      <dsp:spPr>
        <a:xfrm>
          <a:off x="0" y="3706821"/>
          <a:ext cx="8229600" cy="1158300"/>
        </a:xfrm>
        <a:prstGeom prst="roundRect">
          <a:avLst/>
        </a:prstGeom>
        <a:solidFill>
          <a:schemeClr val="accent5">
            <a:hueOff val="-839865"/>
            <a:satOff val="45647"/>
            <a:lumOff val="-8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Whether the variety of learning experiences like field trips, club, assemblies are properly utilsed towards the development of all the learners .</a:t>
          </a:r>
        </a:p>
      </dsp:txBody>
      <dsp:txXfrm>
        <a:off x="56544" y="3763365"/>
        <a:ext cx="8116512" cy="10452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64DA7-A641-4E42-931A-4686729F61D8}">
      <dsp:nvSpPr>
        <dsp:cNvPr id="0" name=""/>
        <dsp:cNvSpPr/>
      </dsp:nvSpPr>
      <dsp:spPr>
        <a:xfrm>
          <a:off x="0" y="14690"/>
          <a:ext cx="8686800" cy="220077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t>Evaluation is the essential step for  assuring  the success of any </a:t>
          </a:r>
          <a:r>
            <a:rPr lang="en-US" sz="3300" kern="1200" dirty="0" err="1"/>
            <a:t>programme</a:t>
          </a:r>
          <a:r>
            <a:rPr lang="en-US" sz="3300" kern="1200" dirty="0"/>
            <a:t>, hence the school  must have an  evaluation system to check their achievement and loop holes .</a:t>
          </a:r>
        </a:p>
      </dsp:txBody>
      <dsp:txXfrm>
        <a:off x="107433" y="122123"/>
        <a:ext cx="8471934" cy="1985904"/>
      </dsp:txXfrm>
    </dsp:sp>
    <dsp:sp modelId="{6252C98B-1DED-4FBE-91A5-D1542DFAF537}">
      <dsp:nvSpPr>
        <dsp:cNvPr id="0" name=""/>
        <dsp:cNvSpPr/>
      </dsp:nvSpPr>
      <dsp:spPr>
        <a:xfrm>
          <a:off x="0" y="2310501"/>
          <a:ext cx="8686800" cy="2200770"/>
        </a:xfrm>
        <a:prstGeom prst="roundRect">
          <a:avLst/>
        </a:prstGeom>
        <a:solidFill>
          <a:schemeClr val="accent5">
            <a:hueOff val="-839865"/>
            <a:satOff val="45647"/>
            <a:lumOff val="-8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t>school should establish clear vision towards evaluation criteria , and  must  opt an scheme of self evaluation continuously, </a:t>
          </a:r>
        </a:p>
      </dsp:txBody>
      <dsp:txXfrm>
        <a:off x="107433" y="2417934"/>
        <a:ext cx="8471934" cy="19859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1D344-4B9A-47E0-9F66-99FD01991851}">
      <dsp:nvSpPr>
        <dsp:cNvPr id="0" name=""/>
        <dsp:cNvSpPr/>
      </dsp:nvSpPr>
      <dsp:spPr>
        <a:xfrm>
          <a:off x="0" y="12800"/>
          <a:ext cx="8686800" cy="22113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Evaluation of the teachers is also essential , but it should not be on the basis of their qualification rather than the evaluation should be linked to their involvement with students as well as their creativity for the betterment of their learner.</a:t>
          </a:r>
        </a:p>
      </dsp:txBody>
      <dsp:txXfrm>
        <a:off x="107947" y="120747"/>
        <a:ext cx="8470906" cy="1995406"/>
      </dsp:txXfrm>
    </dsp:sp>
    <dsp:sp modelId="{E50C9E76-0B79-44CA-8FA4-376EF6EF79C3}">
      <dsp:nvSpPr>
        <dsp:cNvPr id="0" name=""/>
        <dsp:cNvSpPr/>
      </dsp:nvSpPr>
      <dsp:spPr>
        <a:xfrm>
          <a:off x="0" y="2301861"/>
          <a:ext cx="8686800" cy="22113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Evaluation of the learner should focus on identifying the barriers in the process of their progress.</a:t>
          </a:r>
        </a:p>
      </dsp:txBody>
      <dsp:txXfrm>
        <a:off x="107947" y="2409808"/>
        <a:ext cx="8470906" cy="19954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B0E5FCF1-D70D-4F6D-BB12-9780D016A9EA}" type="datetimeFigureOut">
              <a:rPr lang="en-US" smtClean="0"/>
              <a:pPr/>
              <a:t>5/5/2020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168AA6F-0482-4A1B-89DF-C7BF379E31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E5FCF1-D70D-4F6D-BB12-9780D016A9EA}"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8AA6F-0482-4A1B-89DF-C7BF379E31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E5FCF1-D70D-4F6D-BB12-9780D016A9EA}"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8AA6F-0482-4A1B-89DF-C7BF379E31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B0E5FCF1-D70D-4F6D-BB12-9780D016A9EA}" type="datetimeFigureOut">
              <a:rPr lang="en-US" smtClean="0"/>
              <a:pPr/>
              <a:t>5/5/2020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168AA6F-0482-4A1B-89DF-C7BF379E31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B0E5FCF1-D70D-4F6D-BB12-9780D016A9EA}" type="datetimeFigureOut">
              <a:rPr lang="en-US" smtClean="0"/>
              <a:pPr/>
              <a:t>5/5/2020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168AA6F-0482-4A1B-89DF-C7BF379E316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B0E5FCF1-D70D-4F6D-BB12-9780D016A9EA}" type="datetimeFigureOut">
              <a:rPr lang="en-US" smtClean="0"/>
              <a:pPr/>
              <a:t>5/5/2020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168AA6F-0482-4A1B-89DF-C7BF379E31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B0E5FCF1-D70D-4F6D-BB12-9780D016A9EA}"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168AA6F-0482-4A1B-89DF-C7BF379E316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B0E5FCF1-D70D-4F6D-BB12-9780D016A9EA}" type="datetimeFigureOut">
              <a:rPr lang="en-US" smtClean="0"/>
              <a:pPr/>
              <a:t>5/5/2020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8AA6F-0482-4A1B-89DF-C7BF379E31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E5FCF1-D70D-4F6D-BB12-9780D016A9EA}" type="datetimeFigureOut">
              <a:rPr lang="en-US" smtClean="0"/>
              <a:pPr/>
              <a:t>5/5/2020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8AA6F-0482-4A1B-89DF-C7BF379E31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B0E5FCF1-D70D-4F6D-BB12-9780D016A9EA}" type="datetimeFigureOut">
              <a:rPr lang="en-US" smtClean="0"/>
              <a:pPr/>
              <a:t>5/5/2020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8AA6F-0482-4A1B-89DF-C7BF379E31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B0E5FCF1-D70D-4F6D-BB12-9780D016A9EA}"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168AA6F-0482-4A1B-89DF-C7BF379E316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0E5FCF1-D70D-4F6D-BB12-9780D016A9EA}" type="datetimeFigureOut">
              <a:rPr lang="en-US" smtClean="0"/>
              <a:pPr/>
              <a:t>5/5/2020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168AA6F-0482-4A1B-89DF-C7BF379E316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2.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 /><Relationship Id="rId2" Type="http://schemas.openxmlformats.org/officeDocument/2006/relationships/diagramData" Target="../diagrams/data6.xml" /><Relationship Id="rId1" Type="http://schemas.openxmlformats.org/officeDocument/2006/relationships/slideLayout" Target="../slideLayouts/slideLayout2.xml" /><Relationship Id="rId6" Type="http://schemas.microsoft.com/office/2007/relationships/diagramDrawing" Target="../diagrams/drawing6.xml" /><Relationship Id="rId5" Type="http://schemas.openxmlformats.org/officeDocument/2006/relationships/diagramColors" Target="../diagrams/colors6.xml" /><Relationship Id="rId4" Type="http://schemas.openxmlformats.org/officeDocument/2006/relationships/diagramQuickStyle" Target="../diagrams/quickStyle6.xml" /></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 /><Relationship Id="rId2" Type="http://schemas.openxmlformats.org/officeDocument/2006/relationships/diagramData" Target="../diagrams/data7.xml" /><Relationship Id="rId1" Type="http://schemas.openxmlformats.org/officeDocument/2006/relationships/slideLayout" Target="../slideLayouts/slideLayout2.xml" /><Relationship Id="rId6" Type="http://schemas.microsoft.com/office/2007/relationships/diagramDrawing" Target="../diagrams/drawing7.xml" /><Relationship Id="rId5" Type="http://schemas.openxmlformats.org/officeDocument/2006/relationships/diagramColors" Target="../diagrams/colors7.xml" /><Relationship Id="rId4" Type="http://schemas.openxmlformats.org/officeDocument/2006/relationships/diagramQuickStyle" Target="../diagrams/quickStyle7.xml" /></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 /><Relationship Id="rId2" Type="http://schemas.openxmlformats.org/officeDocument/2006/relationships/diagramData" Target="../diagrams/data8.xml" /><Relationship Id="rId1" Type="http://schemas.openxmlformats.org/officeDocument/2006/relationships/slideLayout" Target="../slideLayouts/slideLayout2.xml" /><Relationship Id="rId6" Type="http://schemas.microsoft.com/office/2007/relationships/diagramDrawing" Target="../diagrams/drawing8.xml" /><Relationship Id="rId5" Type="http://schemas.openxmlformats.org/officeDocument/2006/relationships/diagramColors" Target="../diagrams/colors8.xml" /><Relationship Id="rId4" Type="http://schemas.openxmlformats.org/officeDocument/2006/relationships/diagramQuickStyle" Target="../diagrams/quickStyle8.xml" /></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 /><Relationship Id="rId2" Type="http://schemas.openxmlformats.org/officeDocument/2006/relationships/diagramData" Target="../diagrams/data9.xml" /><Relationship Id="rId1" Type="http://schemas.openxmlformats.org/officeDocument/2006/relationships/slideLayout" Target="../slideLayouts/slideLayout2.xml" /><Relationship Id="rId6" Type="http://schemas.microsoft.com/office/2007/relationships/diagramDrawing" Target="../diagrams/drawing9.xml" /><Relationship Id="rId5" Type="http://schemas.openxmlformats.org/officeDocument/2006/relationships/diagramColors" Target="../diagrams/colors9.xml" /><Relationship Id="rId4" Type="http://schemas.openxmlformats.org/officeDocument/2006/relationships/diagramQuickStyle" Target="../diagrams/quickStyle9.xml" /></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 /><Relationship Id="rId2" Type="http://schemas.openxmlformats.org/officeDocument/2006/relationships/diagramData" Target="../diagrams/data10.xml" /><Relationship Id="rId1" Type="http://schemas.openxmlformats.org/officeDocument/2006/relationships/slideLayout" Target="../slideLayouts/slideLayout2.xml" /><Relationship Id="rId6" Type="http://schemas.microsoft.com/office/2007/relationships/diagramDrawing" Target="../diagrams/drawing10.xml" /><Relationship Id="rId5" Type="http://schemas.openxmlformats.org/officeDocument/2006/relationships/diagramColors" Target="../diagrams/colors10.xml" /><Relationship Id="rId4" Type="http://schemas.openxmlformats.org/officeDocument/2006/relationships/diagramQuickStyle" Target="../diagrams/quickStyle10.xml" /></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 /><Relationship Id="rId2" Type="http://schemas.openxmlformats.org/officeDocument/2006/relationships/diagramData" Target="../diagrams/data11.xml" /><Relationship Id="rId1" Type="http://schemas.openxmlformats.org/officeDocument/2006/relationships/slideLayout" Target="../slideLayouts/slideLayout2.xml" /><Relationship Id="rId6" Type="http://schemas.microsoft.com/office/2007/relationships/diagramDrawing" Target="../diagrams/drawing11.xml" /><Relationship Id="rId5" Type="http://schemas.openxmlformats.org/officeDocument/2006/relationships/diagramColors" Target="../diagrams/colors11.xml" /><Relationship Id="rId4" Type="http://schemas.openxmlformats.org/officeDocument/2006/relationships/diagramQuickStyle" Target="../diagrams/quickStyle11.xml" /></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 /><Relationship Id="rId2" Type="http://schemas.openxmlformats.org/officeDocument/2006/relationships/diagramData" Target="../diagrams/data12.xml" /><Relationship Id="rId1" Type="http://schemas.openxmlformats.org/officeDocument/2006/relationships/slideLayout" Target="../slideLayouts/slideLayout2.xml" /><Relationship Id="rId6" Type="http://schemas.microsoft.com/office/2007/relationships/diagramDrawing" Target="../diagrams/drawing12.xml" /><Relationship Id="rId5" Type="http://schemas.openxmlformats.org/officeDocument/2006/relationships/diagramColors" Target="../diagrams/colors12.xml" /><Relationship Id="rId4" Type="http://schemas.openxmlformats.org/officeDocument/2006/relationships/diagramQuickStyle" Target="../diagrams/quickStyle12.xml" /></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 /><Relationship Id="rId2" Type="http://schemas.openxmlformats.org/officeDocument/2006/relationships/diagramData" Target="../diagrams/data13.xml" /><Relationship Id="rId1" Type="http://schemas.openxmlformats.org/officeDocument/2006/relationships/slideLayout" Target="../slideLayouts/slideLayout2.xml" /><Relationship Id="rId6" Type="http://schemas.microsoft.com/office/2007/relationships/diagramDrawing" Target="../diagrams/drawing13.xml" /><Relationship Id="rId5" Type="http://schemas.openxmlformats.org/officeDocument/2006/relationships/diagramColors" Target="../diagrams/colors13.xml" /><Relationship Id="rId4" Type="http://schemas.openxmlformats.org/officeDocument/2006/relationships/diagramQuickStyle" Target="../diagrams/quickStyle1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 /><Relationship Id="rId2" Type="http://schemas.openxmlformats.org/officeDocument/2006/relationships/diagramData" Target="../diagrams/data14.xml" /><Relationship Id="rId1" Type="http://schemas.openxmlformats.org/officeDocument/2006/relationships/slideLayout" Target="../slideLayouts/slideLayout2.xml" /><Relationship Id="rId6" Type="http://schemas.microsoft.com/office/2007/relationships/diagramDrawing" Target="../diagrams/drawing14.xml" /><Relationship Id="rId5" Type="http://schemas.openxmlformats.org/officeDocument/2006/relationships/diagramColors" Target="../diagrams/colors14.xml" /><Relationship Id="rId4" Type="http://schemas.openxmlformats.org/officeDocument/2006/relationships/diagramQuickStyle" Target="../diagrams/quickStyle14.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8.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7.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wmf" /><Relationship Id="rId1" Type="http://schemas.openxmlformats.org/officeDocument/2006/relationships/slideLayout" Target="../slideLayouts/slideLayout2.xml" /><Relationship Id="rId4" Type="http://schemas.openxmlformats.org/officeDocument/2006/relationships/image" Target="../media/image6.jpeg" /></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 /><Relationship Id="rId7" Type="http://schemas.openxmlformats.org/officeDocument/2006/relationships/image" Target="../media/image7.jpeg"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2.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B.Ed.2</a:t>
            </a:r>
            <a:r>
              <a:rPr lang="en-US" baseline="30000" dirty="0"/>
              <a:t>nd</a:t>
            </a:r>
            <a:r>
              <a:rPr lang="en-US" dirty="0"/>
              <a:t>SEMESTER</a:t>
            </a:r>
          </a:p>
        </p:txBody>
      </p:sp>
      <p:sp>
        <p:nvSpPr>
          <p:cNvPr id="3" name="Content Placeholder 2"/>
          <p:cNvSpPr>
            <a:spLocks noGrp="1"/>
          </p:cNvSpPr>
          <p:nvPr>
            <p:ph idx="1"/>
          </p:nvPr>
        </p:nvSpPr>
        <p:spPr/>
        <p:txBody>
          <a:bodyPr>
            <a:normAutofit lnSpcReduction="10000"/>
          </a:bodyPr>
          <a:lstStyle/>
          <a:p>
            <a:pPr>
              <a:buNone/>
            </a:pPr>
            <a:r>
              <a:rPr lang="en-US" b="1" dirty="0"/>
              <a:t>Inclusive Education</a:t>
            </a:r>
            <a:endParaRPr lang="en-US" b="1" i="1" dirty="0"/>
          </a:p>
          <a:p>
            <a:pPr marL="0" marR="45720" lvl="0" indent="0">
              <a:buClr>
                <a:schemeClr val="accent3"/>
              </a:buClr>
              <a:buSzPct val="95000"/>
              <a:buNone/>
              <a:defRPr/>
            </a:pPr>
            <a:r>
              <a:rPr lang="en-US" sz="2800" b="1" i="1" dirty="0"/>
              <a:t>UNIT 4</a:t>
            </a:r>
          </a:p>
          <a:p>
            <a:pPr marL="0" marR="45720" lvl="0" indent="0" algn="r">
              <a:buClr>
                <a:schemeClr val="accent3"/>
              </a:buClr>
              <a:buSzPct val="95000"/>
              <a:buNone/>
              <a:defRPr/>
            </a:pPr>
            <a:endParaRPr lang="en-IN" sz="2800" b="1" i="1" dirty="0">
              <a:solidFill>
                <a:schemeClr val="tx1"/>
              </a:solidFill>
            </a:endParaRPr>
          </a:p>
          <a:p>
            <a:pPr marL="0" marR="45720" lvl="0" indent="0" algn="r">
              <a:buClr>
                <a:schemeClr val="accent3"/>
              </a:buClr>
              <a:buSzPct val="95000"/>
              <a:buNone/>
              <a:defRPr/>
            </a:pPr>
            <a:endParaRPr lang="en-IN" sz="2800" b="1" i="1" dirty="0">
              <a:solidFill>
                <a:schemeClr val="tx1"/>
              </a:solidFill>
            </a:endParaRPr>
          </a:p>
          <a:p>
            <a:pPr marL="0" marR="45720" lvl="0" indent="0" algn="r">
              <a:buClr>
                <a:schemeClr val="accent3"/>
              </a:buClr>
              <a:buSzPct val="95000"/>
              <a:buNone/>
              <a:defRPr/>
            </a:pPr>
            <a:endParaRPr lang="en-IN" sz="2800" b="1" i="1" dirty="0">
              <a:solidFill>
                <a:schemeClr val="tx1"/>
              </a:solidFill>
            </a:endParaRPr>
          </a:p>
          <a:p>
            <a:pPr marL="0" marR="45720" lvl="0" indent="0" algn="r">
              <a:buClr>
                <a:schemeClr val="accent3"/>
              </a:buClr>
              <a:buSzPct val="95000"/>
              <a:buNone/>
              <a:defRPr/>
            </a:pPr>
            <a:endParaRPr lang="en-IN" sz="2800" b="1" i="1" dirty="0">
              <a:solidFill>
                <a:schemeClr val="tx1"/>
              </a:solidFill>
            </a:endParaRPr>
          </a:p>
          <a:p>
            <a:pPr marL="0" marR="45720" lvl="0" indent="0" algn="r">
              <a:buClr>
                <a:schemeClr val="accent3"/>
              </a:buClr>
              <a:buSzPct val="95000"/>
              <a:buNone/>
              <a:defRPr/>
            </a:pPr>
            <a:r>
              <a:rPr lang="en-IN" sz="2800" b="1" i="1" dirty="0">
                <a:solidFill>
                  <a:schemeClr val="tx1"/>
                </a:solidFill>
              </a:rPr>
              <a:t> Dr. </a:t>
            </a:r>
            <a:r>
              <a:rPr lang="en-IN" sz="2800" b="1" i="1" dirty="0" err="1">
                <a:solidFill>
                  <a:schemeClr val="tx1"/>
                </a:solidFill>
              </a:rPr>
              <a:t>Anuradha</a:t>
            </a:r>
            <a:r>
              <a:rPr lang="en-IN" sz="2800" b="1" i="1" dirty="0">
                <a:solidFill>
                  <a:schemeClr val="tx1"/>
                </a:solidFill>
              </a:rPr>
              <a:t> </a:t>
            </a:r>
            <a:r>
              <a:rPr lang="en-IN" sz="2800" b="1" i="1" dirty="0" err="1">
                <a:solidFill>
                  <a:schemeClr val="tx1"/>
                </a:solidFill>
              </a:rPr>
              <a:t>Rai</a:t>
            </a:r>
            <a:endParaRPr lang="en-US" sz="2800" dirty="0">
              <a:solidFill>
                <a:schemeClr val="tx1"/>
              </a:solidFill>
            </a:endParaRPr>
          </a:p>
          <a:p>
            <a:pPr marL="0" marR="45720" lvl="0" indent="0" algn="r">
              <a:buClr>
                <a:schemeClr val="accent3"/>
              </a:buClr>
              <a:buSzPct val="95000"/>
              <a:buNone/>
              <a:defRPr/>
            </a:pPr>
            <a:r>
              <a:rPr lang="en-IN" sz="2800" i="1" dirty="0">
                <a:solidFill>
                  <a:schemeClr val="tx1"/>
                </a:solidFill>
              </a:rPr>
              <a:t>Associate Professor (B. Ed) </a:t>
            </a:r>
            <a:endParaRPr lang="en-US" sz="2800" dirty="0">
              <a:solidFill>
                <a:schemeClr val="tx1"/>
              </a:solidFill>
            </a:endParaRPr>
          </a:p>
          <a:p>
            <a:pPr marL="0" marR="45720" lvl="0" indent="0" algn="r">
              <a:buClr>
                <a:schemeClr val="accent3"/>
              </a:buClr>
              <a:buSzPct val="95000"/>
              <a:buNone/>
              <a:defRPr/>
            </a:pPr>
            <a:r>
              <a:rPr lang="en-IN" sz="2800" i="1" dirty="0">
                <a:solidFill>
                  <a:schemeClr val="tx1"/>
                </a:solidFill>
              </a:rPr>
              <a:t>Harish Chandra P.G. College, Varanasi</a:t>
            </a:r>
            <a:endParaRPr lang="en-US" sz="2800" b="1"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pPr algn="l"/>
            <a:r>
              <a:rPr lang="en-US" sz="3200" dirty="0"/>
              <a:t>Support continued…..</a:t>
            </a:r>
          </a:p>
        </p:txBody>
      </p:sp>
      <p:graphicFrame>
        <p:nvGraphicFramePr>
          <p:cNvPr id="4" name="Content Placeholder 3"/>
          <p:cNvGraphicFramePr>
            <a:graphicFrameLocks noGrp="1"/>
          </p:cNvGraphicFramePr>
          <p:nvPr>
            <p:ph idx="1"/>
          </p:nvPr>
        </p:nvGraphicFramePr>
        <p:xfrm>
          <a:off x="0" y="1600200"/>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continued…..</a:t>
            </a:r>
          </a:p>
        </p:txBody>
      </p:sp>
      <p:sp>
        <p:nvSpPr>
          <p:cNvPr id="3" name="Content Placeholder 2"/>
          <p:cNvSpPr>
            <a:spLocks noGrp="1"/>
          </p:cNvSpPr>
          <p:nvPr>
            <p:ph idx="1"/>
          </p:nvPr>
        </p:nvSpPr>
        <p:spPr/>
        <p:txBody>
          <a:bodyPr/>
          <a:lstStyle/>
          <a:p>
            <a:r>
              <a:rPr lang="en-US" dirty="0"/>
              <a:t>Support for the students should also be assured.</a:t>
            </a:r>
          </a:p>
          <a:p>
            <a:r>
              <a:rPr lang="en-US" dirty="0"/>
              <a:t> The school campus must contain all required infrastructure including building related and other facilities .</a:t>
            </a:r>
          </a:p>
          <a:p>
            <a:r>
              <a:rPr lang="en-US" dirty="0"/>
              <a:t>Student in the school must feel the ease in terms of  discussing their requirements with the administration without hesitation.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a:t>Monitor </a:t>
            </a:r>
          </a:p>
        </p:txBody>
      </p:sp>
      <p:graphicFrame>
        <p:nvGraphicFramePr>
          <p:cNvPr id="4" name="Content Placeholder 3"/>
          <p:cNvGraphicFramePr>
            <a:graphicFrameLocks noGrp="1"/>
          </p:cNvGraphicFramePr>
          <p:nvPr>
            <p:ph idx="1"/>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pPr algn="l"/>
            <a:r>
              <a:rPr lang="en-US" sz="3200" dirty="0" err="1"/>
              <a:t>monitering</a:t>
            </a:r>
            <a:r>
              <a:rPr lang="en-US" sz="3200" dirty="0"/>
              <a:t> continued </a:t>
            </a:r>
            <a:r>
              <a:rPr lang="en-US" dirty="0"/>
              <a:t>……..</a:t>
            </a:r>
          </a:p>
        </p:txBody>
      </p:sp>
      <p:graphicFrame>
        <p:nvGraphicFramePr>
          <p:cNvPr id="4" name="Content Placeholder 3"/>
          <p:cNvGraphicFramePr>
            <a:graphicFrameLocks noGrp="1"/>
          </p:cNvGraphicFramePr>
          <p:nvPr>
            <p:ph idx="1"/>
          </p:nvPr>
        </p:nvGraphicFramePr>
        <p:xfrm>
          <a:off x="457200" y="1219200"/>
          <a:ext cx="82296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US" dirty="0"/>
              <a:t>Evaluation </a:t>
            </a: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algn="l"/>
            <a:r>
              <a:rPr lang="en-US" sz="3200" dirty="0"/>
              <a:t>Evaluation  continued ------</a:t>
            </a:r>
          </a:p>
        </p:txBody>
      </p:sp>
      <p:graphicFrame>
        <p:nvGraphicFramePr>
          <p:cNvPr id="5" name="Content Placeholder 4"/>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a:t>Evaluation  continued ------</a:t>
            </a: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l"/>
            <a:r>
              <a:rPr lang="en-US" sz="3200" dirty="0"/>
              <a:t>Evaluation  continued </a:t>
            </a:r>
            <a:r>
              <a:rPr lang="en-US" dirty="0"/>
              <a:t>------</a:t>
            </a: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FF00"/>
          </a:solidFill>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Infrastructure</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6" name="Content Placeholder 5"/>
          <p:cNvGraphicFramePr>
            <a:graphicFrameLocks noGrp="1"/>
          </p:cNvGraphicFramePr>
          <p:nvPr>
            <p:ph idx="1"/>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420192" y="2967335"/>
            <a:ext cx="341760" cy="923330"/>
          </a:xfrm>
          <a:prstGeom prst="rect">
            <a:avLst/>
          </a:prstGeom>
          <a:noFill/>
        </p:spPr>
        <p:txBody>
          <a:bodyPr wrap="none" lIns="91440" tIns="45720" rIns="91440" bIns="45720">
            <a:spAutoFit/>
          </a:bodyPr>
          <a:lstStyle/>
          <a:p>
            <a:pPr algn="ctr"/>
            <a:r>
              <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Leadership and Management</a:t>
            </a:r>
            <a:endParaRPr lang="en-US" dirty="0">
              <a:solidFill>
                <a:schemeClr val="bg1"/>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Georgia" pitchFamily="18" charset="0"/>
              </a:rPr>
              <a:t>PART-B ( UNIT 4)</a:t>
            </a:r>
          </a:p>
        </p:txBody>
      </p:sp>
      <p:sp>
        <p:nvSpPr>
          <p:cNvPr id="3" name="Content Placeholder 2"/>
          <p:cNvSpPr>
            <a:spLocks noGrp="1"/>
          </p:cNvSpPr>
          <p:nvPr>
            <p:ph idx="1"/>
          </p:nvPr>
        </p:nvSpPr>
        <p:spPr/>
        <p:txBody>
          <a:bodyPr anchor="ctr"/>
          <a:lstStyle/>
          <a:p>
            <a:pPr algn="just">
              <a:buFont typeface="Wingdings" pitchFamily="2" charset="2"/>
              <a:buChar char="v"/>
            </a:pPr>
            <a:r>
              <a:rPr lang="en-US" dirty="0">
                <a:latin typeface="Georgia" pitchFamily="18" charset="0"/>
                <a:cs typeface="Times New Roman" pitchFamily="18" charset="0"/>
              </a:rPr>
              <a:t>Evolving a framework of policies for management of education at school level from the perspectives of inclusiveness in areas such as physical / mental /social handicaps and educational disabilities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a:t>SMCs</a:t>
            </a:r>
          </a:p>
        </p:txBody>
      </p:sp>
      <p:sp>
        <p:nvSpPr>
          <p:cNvPr id="3" name="Content Placeholder 2"/>
          <p:cNvSpPr>
            <a:spLocks noGrp="1"/>
          </p:cNvSpPr>
          <p:nvPr>
            <p:ph idx="1"/>
          </p:nvPr>
        </p:nvSpPr>
        <p:spPr>
          <a:xfrm>
            <a:off x="609600" y="1600200"/>
            <a:ext cx="8229600" cy="4525963"/>
          </a:xfrm>
          <a:solidFill>
            <a:schemeClr val="bg2">
              <a:lumMod val="75000"/>
            </a:schemeClr>
          </a:solidFill>
        </p:spPr>
        <p:txBody>
          <a:bodyPr/>
          <a:lstStyle/>
          <a:p>
            <a:r>
              <a:rPr lang="en-US" b="1" dirty="0"/>
              <a:t>School Management Committee</a:t>
            </a:r>
            <a:r>
              <a:rPr lang="en-US" dirty="0"/>
              <a:t> (SMC) is a form of community interaction and involvement in </a:t>
            </a:r>
            <a:r>
              <a:rPr lang="en-US" b="1" dirty="0"/>
              <a:t>school</a:t>
            </a:r>
            <a:r>
              <a:rPr lang="en-US" dirty="0"/>
              <a:t> functioning. The idea behind the formulation of SMC is to involve communities to take an active role in the planning, implementation and monitoring of developmental programmes for the </a:t>
            </a:r>
            <a:r>
              <a:rPr lang="en-US" b="1" dirty="0"/>
              <a:t>school</a:t>
            </a:r>
            <a:r>
              <a:rPr 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SMCs IN RTE</a:t>
            </a:r>
          </a:p>
        </p:txBody>
      </p:sp>
      <p:graphicFrame>
        <p:nvGraphicFramePr>
          <p:cNvPr id="4" name="Content Placeholder 3"/>
          <p:cNvGraphicFramePr>
            <a:graphicFrameLocks noGrp="1"/>
          </p:cNvGraphicFramePr>
          <p:nvPr>
            <p:ph idx="1"/>
          </p:nvPr>
        </p:nvGraphicFramePr>
        <p:xfrm>
          <a:off x="457200" y="10668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5">
              <a:lumMod val="40000"/>
              <a:lumOff val="60000"/>
            </a:schemeClr>
          </a:solidFill>
        </p:spPr>
        <p:txBody>
          <a:bodyPr>
            <a:normAutofit/>
          </a:bodyPr>
          <a:lstStyle/>
          <a:p>
            <a:r>
              <a:rPr lang="en-US" dirty="0"/>
              <a:t>Functions of  SMCs</a:t>
            </a:r>
          </a:p>
        </p:txBody>
      </p:sp>
      <p:sp>
        <p:nvSpPr>
          <p:cNvPr id="3" name="Content Placeholder 2"/>
          <p:cNvSpPr>
            <a:spLocks noGrp="1"/>
          </p:cNvSpPr>
          <p:nvPr>
            <p:ph idx="1"/>
          </p:nvPr>
        </p:nvSpPr>
        <p:spPr>
          <a:xfrm>
            <a:off x="457200" y="1295400"/>
            <a:ext cx="8229600" cy="5257800"/>
          </a:xfrm>
          <a:solidFill>
            <a:schemeClr val="accent6">
              <a:lumMod val="40000"/>
              <a:lumOff val="60000"/>
            </a:schemeClr>
          </a:solidFill>
        </p:spPr>
        <p:txBody>
          <a:bodyPr>
            <a:normAutofit fontScale="62500" lnSpcReduction="20000"/>
          </a:bodyPr>
          <a:lstStyle/>
          <a:p>
            <a:pPr algn="just"/>
            <a:r>
              <a:rPr lang="en-US" dirty="0"/>
              <a:t>2. “The school management committee shall perform following function namely;</a:t>
            </a:r>
          </a:p>
          <a:p>
            <a:pPr algn="just"/>
            <a:r>
              <a:rPr lang="en-US" dirty="0"/>
              <a:t> a) Monitor the working of school</a:t>
            </a:r>
          </a:p>
          <a:p>
            <a:pPr algn="just"/>
            <a:r>
              <a:rPr lang="en-US" dirty="0"/>
              <a:t> b) Prepare and recommend school development plan </a:t>
            </a:r>
          </a:p>
          <a:p>
            <a:pPr algn="just"/>
            <a:r>
              <a:rPr lang="en-US" dirty="0"/>
              <a:t>c)Monitor the utilization of grant received from the appropriate government. </a:t>
            </a:r>
          </a:p>
          <a:p>
            <a:pPr algn="just"/>
            <a:r>
              <a:rPr lang="en-US" dirty="0"/>
              <a:t>d) Perform such other function as may be prescribed.</a:t>
            </a:r>
          </a:p>
          <a:p>
            <a:pPr algn="just"/>
            <a:r>
              <a:rPr lang="en-US" dirty="0"/>
              <a:t> e) Ensures regularity and punctuality of teachers. </a:t>
            </a:r>
          </a:p>
          <a:p>
            <a:pPr algn="just"/>
            <a:r>
              <a:rPr lang="en-US" dirty="0"/>
              <a:t>f) Monitors that teachers are not over burdened by non- academic work. </a:t>
            </a:r>
          </a:p>
          <a:p>
            <a:pPr algn="just"/>
            <a:r>
              <a:rPr lang="en-US" dirty="0"/>
              <a:t>g) Ensures enrolment, attendance and retention of all the children from neighborhood in the school. </a:t>
            </a:r>
          </a:p>
          <a:p>
            <a:pPr algn="just"/>
            <a:r>
              <a:rPr lang="en-US" dirty="0"/>
              <a:t>h) Monitor the maintenance of norms and standards of the school specified in the schedule.</a:t>
            </a:r>
          </a:p>
          <a:p>
            <a:pPr algn="just"/>
            <a:r>
              <a:rPr lang="en-US" dirty="0"/>
              <a:t> </a:t>
            </a:r>
            <a:r>
              <a:rPr lang="en-US" dirty="0" err="1"/>
              <a:t>i</a:t>
            </a:r>
            <a:r>
              <a:rPr lang="en-US" dirty="0"/>
              <a:t>) Identifies the needs and make special provision for the children admitted under RTE Act and children with special needs.</a:t>
            </a:r>
          </a:p>
          <a:p>
            <a:pPr algn="just"/>
            <a:r>
              <a:rPr lang="en-US" dirty="0"/>
              <a:t> j) Monitors the identification and enrolment facilities.</a:t>
            </a:r>
          </a:p>
          <a:p>
            <a:pPr algn="just"/>
            <a:r>
              <a:rPr lang="en-US" dirty="0"/>
              <a:t> k) Monitor implementation of mid-day meal.”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1" name="Picture 3" descr="C:\Users\Admin\AppData\Local\Microsoft\Windows\Temporary Internet Files\Content.IE5\4G4RHGPK\thank-you-394180_640[1].png"/>
          <p:cNvPicPr>
            <a:picLocks noGrp="1" noChangeAspect="1" noChangeArrowheads="1"/>
          </p:cNvPicPr>
          <p:nvPr>
            <p:ph idx="1"/>
          </p:nvPr>
        </p:nvPicPr>
        <p:blipFill>
          <a:blip r:embed="rId2"/>
          <a:stretch>
            <a:fillRect/>
          </a:stretch>
        </p:blipFill>
        <p:spPr bwMode="auto">
          <a:xfrm>
            <a:off x="1630892" y="1554163"/>
            <a:ext cx="6034616" cy="45259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Cartoon School clipart - School, Cartoon, Text, transparent clip art"/>
          <p:cNvPicPr/>
          <p:nvPr/>
        </p:nvPicPr>
        <p:blipFill>
          <a:blip r:embed="rId2"/>
          <a:srcRect/>
          <a:stretch>
            <a:fillRect/>
          </a:stretch>
        </p:blipFill>
        <p:spPr bwMode="auto">
          <a:xfrm>
            <a:off x="0" y="1"/>
            <a:ext cx="9372600" cy="685799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CanUp">
              <a:avLst/>
            </a:prstTxWarp>
            <a:normAutofit fontScale="90000"/>
          </a:bodyPr>
          <a:lstStyle/>
          <a:p>
            <a:br>
              <a:rPr lang="en-US"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Inclusive School</a:t>
            </a:r>
            <a:endParaRPr lang="en-US" dirty="0"/>
          </a:p>
        </p:txBody>
      </p:sp>
      <p:sp>
        <p:nvSpPr>
          <p:cNvPr id="4" name="Text Placeholder 3"/>
          <p:cNvSpPr>
            <a:spLocks noGrp="1"/>
          </p:cNvSpPr>
          <p:nvPr>
            <p:ph type="body" idx="2"/>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endParaRPr lang="en-US" dirty="0"/>
          </a:p>
        </p:txBody>
      </p:sp>
      <p:sp>
        <p:nvSpPr>
          <p:cNvPr id="3" name="Content Placeholder 2"/>
          <p:cNvSpPr>
            <a:spLocks noGrp="1"/>
          </p:cNvSpPr>
          <p:nvPr>
            <p:ph sz="half"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lnSpcReduction="10000"/>
          </a:bodyPr>
          <a:lstStyle/>
          <a:p>
            <a:pPr algn="just">
              <a:buNone/>
            </a:pPr>
            <a:r>
              <a:rPr lang="en-US" sz="2800" dirty="0">
                <a:latin typeface="Georgia" pitchFamily="18" charset="0"/>
              </a:rPr>
              <a:t>The school</a:t>
            </a:r>
          </a:p>
          <a:p>
            <a:pPr algn="just"/>
            <a:r>
              <a:rPr lang="en-US" sz="2800" dirty="0">
                <a:latin typeface="Georgia" pitchFamily="18" charset="0"/>
              </a:rPr>
              <a:t> where ‘ALL’ the children have equal opportunity to learn </a:t>
            </a:r>
          </a:p>
          <a:p>
            <a:pPr algn="just"/>
            <a:r>
              <a:rPr lang="en-US" sz="2800" dirty="0">
                <a:latin typeface="Georgia" pitchFamily="18" charset="0"/>
              </a:rPr>
              <a:t>Where diversity is valued. </a:t>
            </a:r>
          </a:p>
          <a:p>
            <a:pPr algn="just"/>
            <a:r>
              <a:rPr lang="en-US" sz="2800" dirty="0">
                <a:latin typeface="Georgia" pitchFamily="18" charset="0"/>
              </a:rPr>
              <a:t>Where variety of teaching learning experiences are provided.</a:t>
            </a:r>
          </a:p>
          <a:p>
            <a:pPr algn="just"/>
            <a:r>
              <a:rPr lang="en-US" sz="2800" dirty="0">
                <a:latin typeface="Georgia" pitchFamily="18" charset="0"/>
              </a:rPr>
              <a:t>Where each learner has  a unique goal.</a:t>
            </a:r>
          </a:p>
          <a:p>
            <a:pPr algn="just"/>
            <a:r>
              <a:rPr lang="en-US" sz="2800" dirty="0">
                <a:latin typeface="Georgia" pitchFamily="18" charset="0"/>
              </a:rPr>
              <a:t>Where the  social environment welcomes inclusion .</a:t>
            </a:r>
          </a:p>
        </p:txBody>
      </p:sp>
      <p:pic>
        <p:nvPicPr>
          <p:cNvPr id="5" name="Picture 4" descr="Cartoon School clipart - School, Cartoon, Text, transparent clip art"/>
          <p:cNvPicPr/>
          <p:nvPr/>
        </p:nvPicPr>
        <p:blipFill>
          <a:blip r:embed="rId2"/>
          <a:srcRect/>
          <a:stretch>
            <a:fillRect/>
          </a:stretch>
        </p:blipFill>
        <p:spPr bwMode="auto">
          <a:xfrm>
            <a:off x="838200" y="1905000"/>
            <a:ext cx="2209800" cy="3657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school has to ensure </a:t>
            </a:r>
          </a:p>
        </p:txBody>
      </p:sp>
      <p:graphicFrame>
        <p:nvGraphicFramePr>
          <p:cNvPr id="4" name="Content Placeholder 3"/>
          <p:cNvGraphicFramePr>
            <a:graphicFrameLocks noGrp="1"/>
          </p:cNvGraphicFramePr>
          <p:nvPr>
            <p:ph idx="1"/>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For Retention and Development </a:t>
            </a:r>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How to create an inclusive school</a:t>
            </a:r>
          </a:p>
        </p:txBody>
      </p:sp>
      <p:sp>
        <p:nvSpPr>
          <p:cNvPr id="8" name="Content Placeholder 7"/>
          <p:cNvSpPr>
            <a:spLocks noGrp="1"/>
          </p:cNvSpPr>
          <p:nvPr>
            <p:ph idx="1"/>
          </p:nvPr>
        </p:nvSpPr>
        <p:spPr/>
        <p:txBody>
          <a:bodyPr/>
          <a:lstStyle/>
          <a:p>
            <a:r>
              <a:rPr lang="en-US" dirty="0"/>
              <a:t>Any school has three basic component</a:t>
            </a:r>
          </a:p>
          <a:p>
            <a:r>
              <a:rPr lang="en-US" dirty="0"/>
              <a:t>Human Resource </a:t>
            </a:r>
          </a:p>
          <a:p>
            <a:endParaRPr lang="en-US" dirty="0"/>
          </a:p>
          <a:p>
            <a:r>
              <a:rPr lang="en-US" dirty="0"/>
              <a:t>Infrastructure</a:t>
            </a:r>
          </a:p>
          <a:p>
            <a:endParaRPr lang="en-US" dirty="0"/>
          </a:p>
          <a:p>
            <a:r>
              <a:rPr lang="en-US" dirty="0"/>
              <a:t>Management or leadership</a:t>
            </a:r>
          </a:p>
          <a:p>
            <a:endParaRPr lang="en-US" dirty="0"/>
          </a:p>
        </p:txBody>
      </p:sp>
      <p:pic>
        <p:nvPicPr>
          <p:cNvPr id="1026" name="Picture 2" descr="C:\Program Files (x86)\Microsoft Office\MEDIA\CAGCAT10\j0301252.wmf"/>
          <p:cNvPicPr>
            <a:picLocks noChangeAspect="1" noChangeArrowheads="1"/>
          </p:cNvPicPr>
          <p:nvPr/>
        </p:nvPicPr>
        <p:blipFill>
          <a:blip r:embed="rId2"/>
          <a:srcRect/>
          <a:stretch>
            <a:fillRect/>
          </a:stretch>
        </p:blipFill>
        <p:spPr bwMode="auto">
          <a:xfrm>
            <a:off x="5791200" y="2133600"/>
            <a:ext cx="1295400" cy="838200"/>
          </a:xfrm>
          <a:prstGeom prst="rect">
            <a:avLst/>
          </a:prstGeom>
          <a:noFill/>
        </p:spPr>
      </p:pic>
      <p:pic>
        <p:nvPicPr>
          <p:cNvPr id="12" name="Picture 11" descr="Free Stack of Books Clip Art"/>
          <p:cNvPicPr/>
          <p:nvPr/>
        </p:nvPicPr>
        <p:blipFill>
          <a:blip r:embed="rId3" cstate="print"/>
          <a:srcRect/>
          <a:stretch>
            <a:fillRect/>
          </a:stretch>
        </p:blipFill>
        <p:spPr bwMode="auto">
          <a:xfrm>
            <a:off x="3733800" y="3048000"/>
            <a:ext cx="1219201" cy="1371600"/>
          </a:xfrm>
          <a:prstGeom prst="rect">
            <a:avLst/>
          </a:prstGeom>
          <a:noFill/>
          <a:ln w="9525">
            <a:noFill/>
            <a:miter lim="800000"/>
            <a:headEnd/>
            <a:tailEnd/>
          </a:ln>
        </p:spPr>
      </p:pic>
      <p:pic>
        <p:nvPicPr>
          <p:cNvPr id="1029" name="Picture 5" descr="C:\Users\Admin\Desktop\Anu Folder\New folder (2)\images.jpg"/>
          <p:cNvPicPr>
            <a:picLocks noChangeAspect="1" noChangeArrowheads="1"/>
          </p:cNvPicPr>
          <p:nvPr/>
        </p:nvPicPr>
        <p:blipFill>
          <a:blip r:embed="rId4"/>
          <a:srcRect/>
          <a:stretch>
            <a:fillRect/>
          </a:stretch>
        </p:blipFill>
        <p:spPr bwMode="auto">
          <a:xfrm>
            <a:off x="5715001" y="3962401"/>
            <a:ext cx="1676400" cy="1676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Human Resource </a:t>
            </a:r>
            <a:endParaRPr lang="en-US" dirty="0"/>
          </a:p>
        </p:txBody>
      </p:sp>
      <p:graphicFrame>
        <p:nvGraphicFramePr>
          <p:cNvPr id="5" name="Content Placeholder 4"/>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Content Placeholder 3" descr="C:\Users\Admin\Desktop\Anu Folder\New folder (2)\Free Free Images Of Books, Download Free Clip Art, Free Clip Art on Clipart Library_files\dT9MRpkT7.jpg"/>
          <p:cNvPicPr>
            <a:picLocks noGrp="1" noChangeAspect="1" noChangeArrowheads="1"/>
          </p:cNvPicPr>
          <p:nvPr>
            <p:ph idx="4294967295"/>
          </p:nvPr>
        </p:nvPicPr>
        <p:blipFill>
          <a:blip r:embed="rId7" cstate="print"/>
          <a:stretch>
            <a:fillRect/>
          </a:stretch>
        </p:blipFill>
        <p:spPr bwMode="auto">
          <a:xfrm>
            <a:off x="8128000" y="228600"/>
            <a:ext cx="1016000" cy="1143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a:t>Support</a:t>
            </a:r>
          </a:p>
        </p:txBody>
      </p:sp>
      <p:graphicFrame>
        <p:nvGraphicFramePr>
          <p:cNvPr id="5" name="Content Placeholder 4"/>
          <p:cNvGraphicFramePr>
            <a:graphicFrameLocks noGrp="1"/>
          </p:cNvGraphicFramePr>
          <p:nvPr>
            <p:ph idx="1"/>
          </p:nvPr>
        </p:nvGraphicFramePr>
        <p:xfrm>
          <a:off x="457200" y="1219200"/>
          <a:ext cx="82296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834</TotalTime>
  <Words>1201</Words>
  <Application>Microsoft Office PowerPoint</Application>
  <PresentationFormat>On-screen Show (4:3)</PresentationFormat>
  <Paragraphs>101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B.Ed.2ndSEMESTER</vt:lpstr>
      <vt:lpstr>PART-B ( UNIT 4)</vt:lpstr>
      <vt:lpstr>PowerPoint Presentation</vt:lpstr>
      <vt:lpstr> Inclusive School</vt:lpstr>
      <vt:lpstr>Any school has to ensure </vt:lpstr>
      <vt:lpstr> For Retention and Development </vt:lpstr>
      <vt:lpstr>How to create an inclusive school</vt:lpstr>
      <vt:lpstr>Human Resource </vt:lpstr>
      <vt:lpstr>Support</vt:lpstr>
      <vt:lpstr>Support continued…..</vt:lpstr>
      <vt:lpstr>Support continued…..</vt:lpstr>
      <vt:lpstr>Monitor </vt:lpstr>
      <vt:lpstr>monitering continued ……..</vt:lpstr>
      <vt:lpstr>Evaluation </vt:lpstr>
      <vt:lpstr>Evaluation  continued ------</vt:lpstr>
      <vt:lpstr>Evaluation  continued ------</vt:lpstr>
      <vt:lpstr>Evaluation  continued ------</vt:lpstr>
      <vt:lpstr>Infrastructure</vt:lpstr>
      <vt:lpstr>Leadership and Management</vt:lpstr>
      <vt:lpstr>SMCs</vt:lpstr>
      <vt:lpstr>SMCs IN RTE</vt:lpstr>
      <vt:lpstr>Functions of  SMCs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Unknown User</cp:lastModifiedBy>
  <cp:revision>61</cp:revision>
  <dcterms:created xsi:type="dcterms:W3CDTF">2020-04-28T07:03:29Z</dcterms:created>
  <dcterms:modified xsi:type="dcterms:W3CDTF">2020-05-05T14:40:59Z</dcterms:modified>
</cp:coreProperties>
</file>