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4" r:id="rId11"/>
    <p:sldId id="267" r:id="rId12"/>
    <p:sldId id="268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00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645" autoAdjust="0"/>
  </p:normalViewPr>
  <p:slideViewPr>
    <p:cSldViewPr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B7BC27-B23B-4C7C-8730-393F0119C6A6}" type="doc">
      <dgm:prSet loTypeId="urn:microsoft.com/office/officeart/2005/8/layout/venn1" loCatId="relationship" qsTypeId="urn:microsoft.com/office/officeart/2005/8/quickstyle/simple1" qsCatId="simple" csTypeId="urn:microsoft.com/office/officeart/2005/8/colors/colorful4" csCatId="colorful" phldr="1"/>
      <dgm:spPr/>
    </dgm:pt>
    <dgm:pt modelId="{25A009E8-1342-4532-8020-1531A9845B71}">
      <dgm:prSet phldrT="[Text]"/>
      <dgm:spPr/>
      <dgm:t>
        <a:bodyPr/>
        <a:lstStyle/>
        <a:p>
          <a:r>
            <a:rPr lang="en-US" dirty="0" smtClean="0">
              <a:latin typeface="Baskerville Old Face" pitchFamily="18" charset="0"/>
            </a:rPr>
            <a:t>Civics </a:t>
          </a:r>
          <a:endParaRPr lang="en-GB" dirty="0">
            <a:latin typeface="Baskerville Old Face" pitchFamily="18" charset="0"/>
          </a:endParaRPr>
        </a:p>
      </dgm:t>
    </dgm:pt>
    <dgm:pt modelId="{B9176805-3470-4FD0-A212-CF302115CCDF}" type="parTrans" cxnId="{6365C7E1-5FDE-4C1D-80F7-6FBFFC1A7C8E}">
      <dgm:prSet/>
      <dgm:spPr/>
      <dgm:t>
        <a:bodyPr/>
        <a:lstStyle/>
        <a:p>
          <a:endParaRPr lang="en-GB"/>
        </a:p>
      </dgm:t>
    </dgm:pt>
    <dgm:pt modelId="{045EF0B2-9910-4BA8-B94C-74C21662F799}" type="sibTrans" cxnId="{6365C7E1-5FDE-4C1D-80F7-6FBFFC1A7C8E}">
      <dgm:prSet/>
      <dgm:spPr/>
      <dgm:t>
        <a:bodyPr/>
        <a:lstStyle/>
        <a:p>
          <a:endParaRPr lang="en-GB"/>
        </a:p>
      </dgm:t>
    </dgm:pt>
    <dgm:pt modelId="{06AB1D48-77FE-40C1-B43A-7D086E3B98D9}">
      <dgm:prSet phldrT="[Text]"/>
      <dgm:spPr/>
      <dgm:t>
        <a:bodyPr/>
        <a:lstStyle/>
        <a:p>
          <a:r>
            <a:rPr lang="en-US" dirty="0" smtClean="0">
              <a:latin typeface="Baskerville Old Face" pitchFamily="18" charset="0"/>
            </a:rPr>
            <a:t>History</a:t>
          </a:r>
          <a:endParaRPr lang="en-GB" dirty="0">
            <a:latin typeface="Baskerville Old Face" pitchFamily="18" charset="0"/>
          </a:endParaRPr>
        </a:p>
      </dgm:t>
    </dgm:pt>
    <dgm:pt modelId="{3F9DE069-104F-49FA-B60F-34B0EF1A607F}" type="parTrans" cxnId="{6BE3A022-3177-4239-9288-85F8F405CF9E}">
      <dgm:prSet/>
      <dgm:spPr/>
      <dgm:t>
        <a:bodyPr/>
        <a:lstStyle/>
        <a:p>
          <a:endParaRPr lang="en-GB"/>
        </a:p>
      </dgm:t>
    </dgm:pt>
    <dgm:pt modelId="{CC57BDDA-569E-444A-84D7-6EE33EF9AD74}" type="sibTrans" cxnId="{6BE3A022-3177-4239-9288-85F8F405CF9E}">
      <dgm:prSet/>
      <dgm:spPr/>
      <dgm:t>
        <a:bodyPr/>
        <a:lstStyle/>
        <a:p>
          <a:endParaRPr lang="en-GB"/>
        </a:p>
      </dgm:t>
    </dgm:pt>
    <dgm:pt modelId="{E8FE09FA-E1DA-44FF-A136-E126F16EBDBF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smtClean="0">
              <a:latin typeface="Baskerville Old Face" pitchFamily="18" charset="0"/>
            </a:rPr>
            <a:t>geography</a:t>
          </a:r>
          <a:endParaRPr lang="en-GB" dirty="0" smtClean="0">
            <a:latin typeface="Baskerville Old Face" pitchFamily="18" charset="0"/>
          </a:endParaRPr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dirty="0"/>
        </a:p>
      </dgm:t>
    </dgm:pt>
    <dgm:pt modelId="{16BD78B7-8FBB-41B2-B39D-969416E03D55}" type="parTrans" cxnId="{53D8EF83-C18D-4025-ABE3-B7E9168DE974}">
      <dgm:prSet/>
      <dgm:spPr/>
      <dgm:t>
        <a:bodyPr/>
        <a:lstStyle/>
        <a:p>
          <a:endParaRPr lang="en-GB"/>
        </a:p>
      </dgm:t>
    </dgm:pt>
    <dgm:pt modelId="{EAF592D0-CF6C-40A4-B4B4-87AEAFB02400}" type="sibTrans" cxnId="{53D8EF83-C18D-4025-ABE3-B7E9168DE974}">
      <dgm:prSet/>
      <dgm:spPr/>
      <dgm:t>
        <a:bodyPr/>
        <a:lstStyle/>
        <a:p>
          <a:endParaRPr lang="en-GB"/>
        </a:p>
      </dgm:t>
    </dgm:pt>
    <dgm:pt modelId="{B5C0F19F-2943-4ACC-81E4-7165953F8299}">
      <dgm:prSet/>
      <dgm:spPr/>
      <dgm:t>
        <a:bodyPr/>
        <a:lstStyle/>
        <a:p>
          <a:r>
            <a:rPr lang="en-US" dirty="0" smtClean="0">
              <a:latin typeface="Baskerville Old Face" pitchFamily="18" charset="0"/>
            </a:rPr>
            <a:t>Economics</a:t>
          </a:r>
          <a:endParaRPr lang="en-GB" dirty="0">
            <a:latin typeface="Baskerville Old Face" pitchFamily="18" charset="0"/>
          </a:endParaRPr>
        </a:p>
      </dgm:t>
    </dgm:pt>
    <dgm:pt modelId="{4E111048-568D-48DC-881E-B0B64DA7DE23}" type="parTrans" cxnId="{0044A531-82F1-478D-8700-42CF8D7AAA8C}">
      <dgm:prSet/>
      <dgm:spPr/>
      <dgm:t>
        <a:bodyPr/>
        <a:lstStyle/>
        <a:p>
          <a:endParaRPr lang="en-GB"/>
        </a:p>
      </dgm:t>
    </dgm:pt>
    <dgm:pt modelId="{09CC9B67-6739-463D-BAB2-E86F3FF0172D}" type="sibTrans" cxnId="{0044A531-82F1-478D-8700-42CF8D7AAA8C}">
      <dgm:prSet/>
      <dgm:spPr/>
      <dgm:t>
        <a:bodyPr/>
        <a:lstStyle/>
        <a:p>
          <a:endParaRPr lang="en-GB"/>
        </a:p>
      </dgm:t>
    </dgm:pt>
    <dgm:pt modelId="{A7F177DA-774C-4AAE-B618-F322FD4874AD}" type="pres">
      <dgm:prSet presAssocID="{57B7BC27-B23B-4C7C-8730-393F0119C6A6}" presName="compositeShape" presStyleCnt="0">
        <dgm:presLayoutVars>
          <dgm:chMax val="7"/>
          <dgm:dir/>
          <dgm:resizeHandles val="exact"/>
        </dgm:presLayoutVars>
      </dgm:prSet>
      <dgm:spPr/>
    </dgm:pt>
    <dgm:pt modelId="{A2753EDC-CD2A-48EB-A47E-5568EF75F97F}" type="pres">
      <dgm:prSet presAssocID="{B5C0F19F-2943-4ACC-81E4-7165953F8299}" presName="circ1" presStyleLbl="vennNode1" presStyleIdx="0" presStyleCnt="4" custLinFactNeighborX="-1804" custLinFactNeighborY="-1923"/>
      <dgm:spPr/>
      <dgm:t>
        <a:bodyPr/>
        <a:lstStyle/>
        <a:p>
          <a:endParaRPr lang="en-IN"/>
        </a:p>
      </dgm:t>
    </dgm:pt>
    <dgm:pt modelId="{A7776438-C7E4-4068-9EC0-B23E137022C1}" type="pres">
      <dgm:prSet presAssocID="{B5C0F19F-2943-4ACC-81E4-7165953F829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036BC48-5187-4EBF-9F36-3B1CE73C1207}" type="pres">
      <dgm:prSet presAssocID="{25A009E8-1342-4532-8020-1531A9845B71}" presName="circ2" presStyleLbl="vennNode1" presStyleIdx="1" presStyleCnt="4"/>
      <dgm:spPr/>
      <dgm:t>
        <a:bodyPr/>
        <a:lstStyle/>
        <a:p>
          <a:endParaRPr lang="en-IN"/>
        </a:p>
      </dgm:t>
    </dgm:pt>
    <dgm:pt modelId="{3B96B0D1-1003-4ED6-9319-0B6947C29D51}" type="pres">
      <dgm:prSet presAssocID="{25A009E8-1342-4532-8020-1531A9845B7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E1D193E-58B1-4D82-B547-B920D41415DD}" type="pres">
      <dgm:prSet presAssocID="{06AB1D48-77FE-40C1-B43A-7D086E3B98D9}" presName="circ3" presStyleLbl="vennNode1" presStyleIdx="2" presStyleCnt="4" custLinFactNeighborX="-481" custLinFactNeighborY="-1442"/>
      <dgm:spPr/>
      <dgm:t>
        <a:bodyPr/>
        <a:lstStyle/>
        <a:p>
          <a:endParaRPr lang="en-IN"/>
        </a:p>
      </dgm:t>
    </dgm:pt>
    <dgm:pt modelId="{F8F7599D-3A61-4A47-97B9-4F3AC44F1BD4}" type="pres">
      <dgm:prSet presAssocID="{06AB1D48-77FE-40C1-B43A-7D086E3B98D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1BFC055-0311-426B-982E-3C8C8E955A89}" type="pres">
      <dgm:prSet presAssocID="{E8FE09FA-E1DA-44FF-A136-E126F16EBDBF}" presName="circ4" presStyleLbl="vennNode1" presStyleIdx="3" presStyleCnt="4" custLinFactNeighborX="481" custLinFactNeighborY="3125"/>
      <dgm:spPr/>
      <dgm:t>
        <a:bodyPr/>
        <a:lstStyle/>
        <a:p>
          <a:endParaRPr lang="en-IN"/>
        </a:p>
      </dgm:t>
    </dgm:pt>
    <dgm:pt modelId="{A90049D9-11A6-4353-907E-51115A8106A8}" type="pres">
      <dgm:prSet presAssocID="{E8FE09FA-E1DA-44FF-A136-E126F16EBDBF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168BB544-4C10-4889-AD94-96572707C645}" type="presOf" srcId="{B5C0F19F-2943-4ACC-81E4-7165953F8299}" destId="{A7776438-C7E4-4068-9EC0-B23E137022C1}" srcOrd="1" destOrd="0" presId="urn:microsoft.com/office/officeart/2005/8/layout/venn1"/>
    <dgm:cxn modelId="{55712B65-BD97-4F86-B6C6-A0E20D497FA1}" type="presOf" srcId="{06AB1D48-77FE-40C1-B43A-7D086E3B98D9}" destId="{4E1D193E-58B1-4D82-B547-B920D41415DD}" srcOrd="0" destOrd="0" presId="urn:microsoft.com/office/officeart/2005/8/layout/venn1"/>
    <dgm:cxn modelId="{1F07D35B-6645-4574-9171-151A00451D27}" type="presOf" srcId="{25A009E8-1342-4532-8020-1531A9845B71}" destId="{3B96B0D1-1003-4ED6-9319-0B6947C29D51}" srcOrd="1" destOrd="0" presId="urn:microsoft.com/office/officeart/2005/8/layout/venn1"/>
    <dgm:cxn modelId="{171FC3CE-7A7E-4CDE-87A4-F353368387F2}" type="presOf" srcId="{57B7BC27-B23B-4C7C-8730-393F0119C6A6}" destId="{A7F177DA-774C-4AAE-B618-F322FD4874AD}" srcOrd="0" destOrd="0" presId="urn:microsoft.com/office/officeart/2005/8/layout/venn1"/>
    <dgm:cxn modelId="{151B7867-D42B-42BB-BBEB-78942E06CCA0}" type="presOf" srcId="{B5C0F19F-2943-4ACC-81E4-7165953F8299}" destId="{A2753EDC-CD2A-48EB-A47E-5568EF75F97F}" srcOrd="0" destOrd="0" presId="urn:microsoft.com/office/officeart/2005/8/layout/venn1"/>
    <dgm:cxn modelId="{654B805F-039E-4F12-A72C-78602C70735C}" type="presOf" srcId="{E8FE09FA-E1DA-44FF-A136-E126F16EBDBF}" destId="{01BFC055-0311-426B-982E-3C8C8E955A89}" srcOrd="0" destOrd="0" presId="urn:microsoft.com/office/officeart/2005/8/layout/venn1"/>
    <dgm:cxn modelId="{DEFC0A22-985C-46EB-BEC4-1ABED0A4105E}" type="presOf" srcId="{E8FE09FA-E1DA-44FF-A136-E126F16EBDBF}" destId="{A90049D9-11A6-4353-907E-51115A8106A8}" srcOrd="1" destOrd="0" presId="urn:microsoft.com/office/officeart/2005/8/layout/venn1"/>
    <dgm:cxn modelId="{E8EC88D9-A400-4ADA-9908-9951652B7395}" type="presOf" srcId="{25A009E8-1342-4532-8020-1531A9845B71}" destId="{2036BC48-5187-4EBF-9F36-3B1CE73C1207}" srcOrd="0" destOrd="0" presId="urn:microsoft.com/office/officeart/2005/8/layout/venn1"/>
    <dgm:cxn modelId="{6BE3A022-3177-4239-9288-85F8F405CF9E}" srcId="{57B7BC27-B23B-4C7C-8730-393F0119C6A6}" destId="{06AB1D48-77FE-40C1-B43A-7D086E3B98D9}" srcOrd="2" destOrd="0" parTransId="{3F9DE069-104F-49FA-B60F-34B0EF1A607F}" sibTransId="{CC57BDDA-569E-444A-84D7-6EE33EF9AD74}"/>
    <dgm:cxn modelId="{D8B36170-0D60-432D-AA36-B4C2F26CB090}" type="presOf" srcId="{06AB1D48-77FE-40C1-B43A-7D086E3B98D9}" destId="{F8F7599D-3A61-4A47-97B9-4F3AC44F1BD4}" srcOrd="1" destOrd="0" presId="urn:microsoft.com/office/officeart/2005/8/layout/venn1"/>
    <dgm:cxn modelId="{53D8EF83-C18D-4025-ABE3-B7E9168DE974}" srcId="{57B7BC27-B23B-4C7C-8730-393F0119C6A6}" destId="{E8FE09FA-E1DA-44FF-A136-E126F16EBDBF}" srcOrd="3" destOrd="0" parTransId="{16BD78B7-8FBB-41B2-B39D-969416E03D55}" sibTransId="{EAF592D0-CF6C-40A4-B4B4-87AEAFB02400}"/>
    <dgm:cxn modelId="{0044A531-82F1-478D-8700-42CF8D7AAA8C}" srcId="{57B7BC27-B23B-4C7C-8730-393F0119C6A6}" destId="{B5C0F19F-2943-4ACC-81E4-7165953F8299}" srcOrd="0" destOrd="0" parTransId="{4E111048-568D-48DC-881E-B0B64DA7DE23}" sibTransId="{09CC9B67-6739-463D-BAB2-E86F3FF0172D}"/>
    <dgm:cxn modelId="{6365C7E1-5FDE-4C1D-80F7-6FBFFC1A7C8E}" srcId="{57B7BC27-B23B-4C7C-8730-393F0119C6A6}" destId="{25A009E8-1342-4532-8020-1531A9845B71}" srcOrd="1" destOrd="0" parTransId="{B9176805-3470-4FD0-A212-CF302115CCDF}" sibTransId="{045EF0B2-9910-4BA8-B94C-74C21662F799}"/>
    <dgm:cxn modelId="{E74E6E03-F102-4041-9A1B-73D054DF8F97}" type="presParOf" srcId="{A7F177DA-774C-4AAE-B618-F322FD4874AD}" destId="{A2753EDC-CD2A-48EB-A47E-5568EF75F97F}" srcOrd="0" destOrd="0" presId="urn:microsoft.com/office/officeart/2005/8/layout/venn1"/>
    <dgm:cxn modelId="{5F604CBA-8372-459B-84B9-663EA8CFEFD3}" type="presParOf" srcId="{A7F177DA-774C-4AAE-B618-F322FD4874AD}" destId="{A7776438-C7E4-4068-9EC0-B23E137022C1}" srcOrd="1" destOrd="0" presId="urn:microsoft.com/office/officeart/2005/8/layout/venn1"/>
    <dgm:cxn modelId="{0BC3C4F6-C840-4D99-9C0C-E1ACC166D3D1}" type="presParOf" srcId="{A7F177DA-774C-4AAE-B618-F322FD4874AD}" destId="{2036BC48-5187-4EBF-9F36-3B1CE73C1207}" srcOrd="2" destOrd="0" presId="urn:microsoft.com/office/officeart/2005/8/layout/venn1"/>
    <dgm:cxn modelId="{68011412-3478-452C-BC77-EF9143FB77AB}" type="presParOf" srcId="{A7F177DA-774C-4AAE-B618-F322FD4874AD}" destId="{3B96B0D1-1003-4ED6-9319-0B6947C29D51}" srcOrd="3" destOrd="0" presId="urn:microsoft.com/office/officeart/2005/8/layout/venn1"/>
    <dgm:cxn modelId="{6FC28D84-B379-45D6-92E4-95FFA5F5B949}" type="presParOf" srcId="{A7F177DA-774C-4AAE-B618-F322FD4874AD}" destId="{4E1D193E-58B1-4D82-B547-B920D41415DD}" srcOrd="4" destOrd="0" presId="urn:microsoft.com/office/officeart/2005/8/layout/venn1"/>
    <dgm:cxn modelId="{125035C8-1B04-4F1D-A1A8-C8DC7E908C75}" type="presParOf" srcId="{A7F177DA-774C-4AAE-B618-F322FD4874AD}" destId="{F8F7599D-3A61-4A47-97B9-4F3AC44F1BD4}" srcOrd="5" destOrd="0" presId="urn:microsoft.com/office/officeart/2005/8/layout/venn1"/>
    <dgm:cxn modelId="{160051B8-56D6-4D83-ADBE-0662BA44DBAF}" type="presParOf" srcId="{A7F177DA-774C-4AAE-B618-F322FD4874AD}" destId="{01BFC055-0311-426B-982E-3C8C8E955A89}" srcOrd="6" destOrd="0" presId="urn:microsoft.com/office/officeart/2005/8/layout/venn1"/>
    <dgm:cxn modelId="{D58AA78F-E545-4636-B7AD-17F6F930E091}" type="presParOf" srcId="{A7F177DA-774C-4AAE-B618-F322FD4874AD}" destId="{A90049D9-11A6-4353-907E-51115A8106A8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02574B-01FC-45E0-BC05-80DD5E02234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GB"/>
        </a:p>
      </dgm:t>
    </dgm:pt>
    <dgm:pt modelId="{9A68DF50-C7D5-43C3-B0A2-8DE5497EF703}">
      <dgm:prSet/>
      <dgm:spPr/>
      <dgm:t>
        <a:bodyPr/>
        <a:lstStyle/>
        <a:p>
          <a:pPr rtl="0"/>
          <a:r>
            <a:rPr lang="en-US" dirty="0" smtClean="0"/>
            <a:t>Interdisplinary teaching enhances understanding of concepts and theories in broader perspective </a:t>
          </a:r>
          <a:endParaRPr lang="en-GB" dirty="0"/>
        </a:p>
      </dgm:t>
    </dgm:pt>
    <dgm:pt modelId="{DE7B9334-586A-49AF-9D89-EA2351E983E9}" type="parTrans" cxnId="{E632D601-B97F-49AF-9C99-C10071949DC9}">
      <dgm:prSet/>
      <dgm:spPr/>
      <dgm:t>
        <a:bodyPr/>
        <a:lstStyle/>
        <a:p>
          <a:endParaRPr lang="en-GB"/>
        </a:p>
      </dgm:t>
    </dgm:pt>
    <dgm:pt modelId="{B00A0834-CE4F-41FF-A7BF-AD9279B0B12B}" type="sibTrans" cxnId="{E632D601-B97F-49AF-9C99-C10071949DC9}">
      <dgm:prSet/>
      <dgm:spPr/>
      <dgm:t>
        <a:bodyPr/>
        <a:lstStyle/>
        <a:p>
          <a:endParaRPr lang="en-GB"/>
        </a:p>
      </dgm:t>
    </dgm:pt>
    <dgm:pt modelId="{D77900F5-4479-4DC5-B5A8-8B9EAA518F85}">
      <dgm:prSet/>
      <dgm:spPr/>
      <dgm:t>
        <a:bodyPr/>
        <a:lstStyle/>
        <a:p>
          <a:pPr rtl="0"/>
          <a:r>
            <a:rPr lang="en-US" dirty="0" smtClean="0"/>
            <a:t>Interdisplinary teaching  develops learners awareness  towards  economics  problems. </a:t>
          </a:r>
          <a:endParaRPr lang="en-GB" dirty="0"/>
        </a:p>
      </dgm:t>
    </dgm:pt>
    <dgm:pt modelId="{E557CD8D-1264-4D1B-A918-980D1B02E486}" type="parTrans" cxnId="{01BE00AF-BF3F-4272-9A65-C050EE34FF2B}">
      <dgm:prSet/>
      <dgm:spPr/>
      <dgm:t>
        <a:bodyPr/>
        <a:lstStyle/>
        <a:p>
          <a:endParaRPr lang="en-GB"/>
        </a:p>
      </dgm:t>
    </dgm:pt>
    <dgm:pt modelId="{72E7FD60-DB63-4A8C-B19E-F7C9A5429CC8}" type="sibTrans" cxnId="{01BE00AF-BF3F-4272-9A65-C050EE34FF2B}">
      <dgm:prSet/>
      <dgm:spPr/>
      <dgm:t>
        <a:bodyPr/>
        <a:lstStyle/>
        <a:p>
          <a:endParaRPr lang="en-GB"/>
        </a:p>
      </dgm:t>
    </dgm:pt>
    <dgm:pt modelId="{BCE5FCFA-4875-4552-BBC7-63AE220467B9}">
      <dgm:prSet/>
      <dgm:spPr/>
      <dgm:t>
        <a:bodyPr/>
        <a:lstStyle/>
        <a:p>
          <a:pPr rtl="0"/>
          <a:r>
            <a:rPr lang="en-US" dirty="0" smtClean="0"/>
            <a:t>Interdisplinary teaching enables learner to apply the knowledge beyond the subject classroom .</a:t>
          </a:r>
          <a:endParaRPr lang="en-GB" dirty="0"/>
        </a:p>
      </dgm:t>
    </dgm:pt>
    <dgm:pt modelId="{99E91572-BE0B-4B87-B169-103B7487AB61}" type="parTrans" cxnId="{0B17FCC9-2729-4DB8-BA9B-5EB0A78BE7B5}">
      <dgm:prSet/>
      <dgm:spPr/>
      <dgm:t>
        <a:bodyPr/>
        <a:lstStyle/>
        <a:p>
          <a:endParaRPr lang="en-GB"/>
        </a:p>
      </dgm:t>
    </dgm:pt>
    <dgm:pt modelId="{21A71684-B4E2-4968-830F-1BC992648056}" type="sibTrans" cxnId="{0B17FCC9-2729-4DB8-BA9B-5EB0A78BE7B5}">
      <dgm:prSet/>
      <dgm:spPr/>
      <dgm:t>
        <a:bodyPr/>
        <a:lstStyle/>
        <a:p>
          <a:endParaRPr lang="en-GB"/>
        </a:p>
      </dgm:t>
    </dgm:pt>
    <dgm:pt modelId="{6983CC4A-E82D-42EC-A0CB-2F15D889CCB1}" type="pres">
      <dgm:prSet presAssocID="{5A02574B-01FC-45E0-BC05-80DD5E02234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630FB28C-8BFE-4D64-AC1A-5B226EB45840}" type="pres">
      <dgm:prSet presAssocID="{9A68DF50-C7D5-43C3-B0A2-8DE5497EF70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5268E75-62AD-4202-AE94-C422EA034196}" type="pres">
      <dgm:prSet presAssocID="{B00A0834-CE4F-41FF-A7BF-AD9279B0B12B}" presName="spacer" presStyleCnt="0"/>
      <dgm:spPr/>
    </dgm:pt>
    <dgm:pt modelId="{3BC50D77-8247-41AF-AFDF-886693763B6F}" type="pres">
      <dgm:prSet presAssocID="{D77900F5-4479-4DC5-B5A8-8B9EAA518F8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3276C37-BB69-41DA-9B7F-7B13675D31FF}" type="pres">
      <dgm:prSet presAssocID="{72E7FD60-DB63-4A8C-B19E-F7C9A5429CC8}" presName="spacer" presStyleCnt="0"/>
      <dgm:spPr/>
    </dgm:pt>
    <dgm:pt modelId="{0A644E48-FB73-4FDB-9EC2-7A98DFAB3D18}" type="pres">
      <dgm:prSet presAssocID="{BCE5FCFA-4875-4552-BBC7-63AE220467B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E1EEE627-489F-4AA6-82E7-E80A458B0055}" type="presOf" srcId="{BCE5FCFA-4875-4552-BBC7-63AE220467B9}" destId="{0A644E48-FB73-4FDB-9EC2-7A98DFAB3D18}" srcOrd="0" destOrd="0" presId="urn:microsoft.com/office/officeart/2005/8/layout/vList2"/>
    <dgm:cxn modelId="{22BCEFE5-3AFC-4FC7-BFF9-C408D686D4FC}" type="presOf" srcId="{D77900F5-4479-4DC5-B5A8-8B9EAA518F85}" destId="{3BC50D77-8247-41AF-AFDF-886693763B6F}" srcOrd="0" destOrd="0" presId="urn:microsoft.com/office/officeart/2005/8/layout/vList2"/>
    <dgm:cxn modelId="{10A498E9-7DD9-4AD1-884F-150292FEEAAF}" type="presOf" srcId="{5A02574B-01FC-45E0-BC05-80DD5E02234B}" destId="{6983CC4A-E82D-42EC-A0CB-2F15D889CCB1}" srcOrd="0" destOrd="0" presId="urn:microsoft.com/office/officeart/2005/8/layout/vList2"/>
    <dgm:cxn modelId="{01BE00AF-BF3F-4272-9A65-C050EE34FF2B}" srcId="{5A02574B-01FC-45E0-BC05-80DD5E02234B}" destId="{D77900F5-4479-4DC5-B5A8-8B9EAA518F85}" srcOrd="1" destOrd="0" parTransId="{E557CD8D-1264-4D1B-A918-980D1B02E486}" sibTransId="{72E7FD60-DB63-4A8C-B19E-F7C9A5429CC8}"/>
    <dgm:cxn modelId="{E632D601-B97F-49AF-9C99-C10071949DC9}" srcId="{5A02574B-01FC-45E0-BC05-80DD5E02234B}" destId="{9A68DF50-C7D5-43C3-B0A2-8DE5497EF703}" srcOrd="0" destOrd="0" parTransId="{DE7B9334-586A-49AF-9D89-EA2351E983E9}" sibTransId="{B00A0834-CE4F-41FF-A7BF-AD9279B0B12B}"/>
    <dgm:cxn modelId="{0B17FCC9-2729-4DB8-BA9B-5EB0A78BE7B5}" srcId="{5A02574B-01FC-45E0-BC05-80DD5E02234B}" destId="{BCE5FCFA-4875-4552-BBC7-63AE220467B9}" srcOrd="2" destOrd="0" parTransId="{99E91572-BE0B-4B87-B169-103B7487AB61}" sibTransId="{21A71684-B4E2-4968-830F-1BC992648056}"/>
    <dgm:cxn modelId="{B97EBD9B-AF67-4C7F-8424-163619552F33}" type="presOf" srcId="{9A68DF50-C7D5-43C3-B0A2-8DE5497EF703}" destId="{630FB28C-8BFE-4D64-AC1A-5B226EB45840}" srcOrd="0" destOrd="0" presId="urn:microsoft.com/office/officeart/2005/8/layout/vList2"/>
    <dgm:cxn modelId="{98FC8AD4-69C4-4E06-AC5A-3121DFBF4678}" type="presParOf" srcId="{6983CC4A-E82D-42EC-A0CB-2F15D889CCB1}" destId="{630FB28C-8BFE-4D64-AC1A-5B226EB45840}" srcOrd="0" destOrd="0" presId="urn:microsoft.com/office/officeart/2005/8/layout/vList2"/>
    <dgm:cxn modelId="{9D0304F6-E95B-4071-AC1B-EEFE11042704}" type="presParOf" srcId="{6983CC4A-E82D-42EC-A0CB-2F15D889CCB1}" destId="{A5268E75-62AD-4202-AE94-C422EA034196}" srcOrd="1" destOrd="0" presId="urn:microsoft.com/office/officeart/2005/8/layout/vList2"/>
    <dgm:cxn modelId="{6AA3F0CF-DB67-462A-A033-0AD57BDD4B3F}" type="presParOf" srcId="{6983CC4A-E82D-42EC-A0CB-2F15D889CCB1}" destId="{3BC50D77-8247-41AF-AFDF-886693763B6F}" srcOrd="2" destOrd="0" presId="urn:microsoft.com/office/officeart/2005/8/layout/vList2"/>
    <dgm:cxn modelId="{0EDAF52B-A5E8-4EA5-85A7-1B8FD478DA2F}" type="presParOf" srcId="{6983CC4A-E82D-42EC-A0CB-2F15D889CCB1}" destId="{13276C37-BB69-41DA-9B7F-7B13675D31FF}" srcOrd="3" destOrd="0" presId="urn:microsoft.com/office/officeart/2005/8/layout/vList2"/>
    <dgm:cxn modelId="{7D5CF567-E531-4F18-B9DE-433CBAF8223C}" type="presParOf" srcId="{6983CC4A-E82D-42EC-A0CB-2F15D889CCB1}" destId="{0A644E48-FB73-4FDB-9EC2-7A98DFAB3D1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753EDC-CD2A-48EB-A47E-5568EF75F97F}">
      <dsp:nvSpPr>
        <dsp:cNvPr id="0" name=""/>
        <dsp:cNvSpPr/>
      </dsp:nvSpPr>
      <dsp:spPr>
        <a:xfrm>
          <a:off x="2895592" y="1"/>
          <a:ext cx="2353500" cy="2353500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Baskerville Old Face" pitchFamily="18" charset="0"/>
            </a:rPr>
            <a:t>Economics</a:t>
          </a:r>
          <a:endParaRPr lang="en-GB" sz="1700" kern="1200" dirty="0">
            <a:latin typeface="Baskerville Old Face" pitchFamily="18" charset="0"/>
          </a:endParaRPr>
        </a:p>
      </dsp:txBody>
      <dsp:txXfrm>
        <a:off x="3167150" y="316819"/>
        <a:ext cx="1810385" cy="746783"/>
      </dsp:txXfrm>
    </dsp:sp>
    <dsp:sp modelId="{2036BC48-5187-4EBF-9F36-3B1CE73C1207}">
      <dsp:nvSpPr>
        <dsp:cNvPr id="0" name=""/>
        <dsp:cNvSpPr/>
      </dsp:nvSpPr>
      <dsp:spPr>
        <a:xfrm>
          <a:off x="3979021" y="1086231"/>
          <a:ext cx="2353500" cy="2353500"/>
        </a:xfrm>
        <a:prstGeom prst="ellipse">
          <a:avLst/>
        </a:prstGeom>
        <a:solidFill>
          <a:schemeClr val="accent4">
            <a:alpha val="50000"/>
            <a:hueOff val="5745295"/>
            <a:satOff val="-14534"/>
            <a:lumOff val="6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Baskerville Old Face" pitchFamily="18" charset="0"/>
            </a:rPr>
            <a:t>Civics </a:t>
          </a:r>
          <a:endParaRPr lang="en-GB" sz="1700" kern="1200" dirty="0">
            <a:latin typeface="Baskerville Old Face" pitchFamily="18" charset="0"/>
          </a:endParaRPr>
        </a:p>
      </dsp:txBody>
      <dsp:txXfrm>
        <a:off x="5246290" y="1357788"/>
        <a:ext cx="905192" cy="1810385"/>
      </dsp:txXfrm>
    </dsp:sp>
    <dsp:sp modelId="{4E1D193E-58B1-4D82-B547-B920D41415DD}">
      <dsp:nvSpPr>
        <dsp:cNvPr id="0" name=""/>
        <dsp:cNvSpPr/>
      </dsp:nvSpPr>
      <dsp:spPr>
        <a:xfrm>
          <a:off x="2926729" y="2093265"/>
          <a:ext cx="2353500" cy="2353500"/>
        </a:xfrm>
        <a:prstGeom prst="ellipse">
          <a:avLst/>
        </a:prstGeom>
        <a:solidFill>
          <a:schemeClr val="accent4">
            <a:alpha val="50000"/>
            <a:hueOff val="11490590"/>
            <a:satOff val="-29069"/>
            <a:lumOff val="13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Baskerville Old Face" pitchFamily="18" charset="0"/>
            </a:rPr>
            <a:t>History</a:t>
          </a:r>
          <a:endParaRPr lang="en-GB" sz="1700" kern="1200" dirty="0">
            <a:latin typeface="Baskerville Old Face" pitchFamily="18" charset="0"/>
          </a:endParaRPr>
        </a:p>
      </dsp:txBody>
      <dsp:txXfrm>
        <a:off x="3198287" y="3383164"/>
        <a:ext cx="1810385" cy="746783"/>
      </dsp:txXfrm>
    </dsp:sp>
    <dsp:sp modelId="{01BFC055-0311-426B-982E-3C8C8E955A89}">
      <dsp:nvSpPr>
        <dsp:cNvPr id="0" name=""/>
        <dsp:cNvSpPr/>
      </dsp:nvSpPr>
      <dsp:spPr>
        <a:xfrm>
          <a:off x="1908398" y="1159778"/>
          <a:ext cx="2353500" cy="2353500"/>
        </a:xfrm>
        <a:prstGeom prst="ellipse">
          <a:avLst/>
        </a:prstGeom>
        <a:solidFill>
          <a:schemeClr val="accent4">
            <a:alpha val="50000"/>
            <a:hueOff val="17235884"/>
            <a:satOff val="-43603"/>
            <a:lumOff val="196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700" kern="1200" dirty="0" smtClean="0">
              <a:latin typeface="Baskerville Old Face" pitchFamily="18" charset="0"/>
            </a:rPr>
            <a:t>geography</a:t>
          </a:r>
          <a:endParaRPr lang="en-GB" sz="1700" kern="1200" dirty="0" smtClean="0">
            <a:latin typeface="Baskerville Old Face" pitchFamily="18" charset="0"/>
          </a:endParaRP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700" kern="1200" dirty="0"/>
        </a:p>
      </dsp:txBody>
      <dsp:txXfrm>
        <a:off x="2089436" y="1431335"/>
        <a:ext cx="905192" cy="18103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FB28C-8BFE-4D64-AC1A-5B226EB45840}">
      <dsp:nvSpPr>
        <dsp:cNvPr id="0" name=""/>
        <dsp:cNvSpPr/>
      </dsp:nvSpPr>
      <dsp:spPr>
        <a:xfrm>
          <a:off x="0" y="323931"/>
          <a:ext cx="8229600" cy="12331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Interdisplinary teaching enhances understanding of concepts and theories in broader perspective </a:t>
          </a:r>
          <a:endParaRPr lang="en-GB" sz="3100" kern="1200" dirty="0"/>
        </a:p>
      </dsp:txBody>
      <dsp:txXfrm>
        <a:off x="60199" y="384130"/>
        <a:ext cx="8109202" cy="1112781"/>
      </dsp:txXfrm>
    </dsp:sp>
    <dsp:sp modelId="{3BC50D77-8247-41AF-AFDF-886693763B6F}">
      <dsp:nvSpPr>
        <dsp:cNvPr id="0" name=""/>
        <dsp:cNvSpPr/>
      </dsp:nvSpPr>
      <dsp:spPr>
        <a:xfrm>
          <a:off x="0" y="1646391"/>
          <a:ext cx="8229600" cy="1233179"/>
        </a:xfrm>
        <a:prstGeom prst="roundRect">
          <a:avLst/>
        </a:prstGeom>
        <a:solidFill>
          <a:schemeClr val="accent2">
            <a:hueOff val="-8103780"/>
            <a:satOff val="16667"/>
            <a:lumOff val="-127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Interdisplinary teaching  develops learners awareness  towards  economics  problems. </a:t>
          </a:r>
          <a:endParaRPr lang="en-GB" sz="3100" kern="1200" dirty="0"/>
        </a:p>
      </dsp:txBody>
      <dsp:txXfrm>
        <a:off x="60199" y="1706590"/>
        <a:ext cx="8109202" cy="1112781"/>
      </dsp:txXfrm>
    </dsp:sp>
    <dsp:sp modelId="{0A644E48-FB73-4FDB-9EC2-7A98DFAB3D18}">
      <dsp:nvSpPr>
        <dsp:cNvPr id="0" name=""/>
        <dsp:cNvSpPr/>
      </dsp:nvSpPr>
      <dsp:spPr>
        <a:xfrm>
          <a:off x="0" y="2968851"/>
          <a:ext cx="8229600" cy="1233179"/>
        </a:xfrm>
        <a:prstGeom prst="roundRect">
          <a:avLst/>
        </a:prstGeom>
        <a:solidFill>
          <a:schemeClr val="accent2">
            <a:hueOff val="-16207560"/>
            <a:satOff val="33334"/>
            <a:lumOff val="-2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Interdisplinary teaching enables learner to apply the knowledge beyond the subject classroom .</a:t>
          </a:r>
          <a:endParaRPr lang="en-GB" sz="3100" kern="1200" dirty="0"/>
        </a:p>
      </dsp:txBody>
      <dsp:txXfrm>
        <a:off x="60199" y="3029050"/>
        <a:ext cx="8109202" cy="11127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8A0DDF-F843-4F8E-B61A-E85FD5A26A19}" type="datetimeFigureOut">
              <a:rPr lang="en-US" smtClean="0"/>
              <a:pPr/>
              <a:t>9/15/2020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A6E607-0C51-4606-82CD-CD0222D18A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88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E62803-9FED-4500-ABA0-B748FB8E884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151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5DE4-629E-42E8-ABD0-0C9BF19F2BAC}" type="datetimeFigureOut">
              <a:rPr lang="en-US" smtClean="0"/>
              <a:pPr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3B44E-54EF-48BB-A7AA-84B24BAD4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5DE4-629E-42E8-ABD0-0C9BF19F2BAC}" type="datetimeFigureOut">
              <a:rPr lang="en-US" smtClean="0"/>
              <a:pPr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3B44E-54EF-48BB-A7AA-84B24BAD4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5DE4-629E-42E8-ABD0-0C9BF19F2BAC}" type="datetimeFigureOut">
              <a:rPr lang="en-US" smtClean="0"/>
              <a:pPr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3B44E-54EF-48BB-A7AA-84B24BAD4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76917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Break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4720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Agenda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23200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xmlns="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2647" y="339510"/>
            <a:ext cx="8679898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8993242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aam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>
            <a:extLst>
              <a:ext uri="{FF2B5EF4-FFF2-40B4-BE49-F238E27FC236}">
                <a16:creationId xmlns:a16="http://schemas.microsoft.com/office/drawing/2014/main" xmlns="" id="{EF70765A-4598-4D75-8EBE-B820808F65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2647" y="339510"/>
            <a:ext cx="8679898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Our Team LAYOUT</a:t>
            </a:r>
          </a:p>
        </p:txBody>
      </p:sp>
      <p:sp>
        <p:nvSpPr>
          <p:cNvPr id="4" name="Picture Placeholder 27">
            <a:extLst>
              <a:ext uri="{FF2B5EF4-FFF2-40B4-BE49-F238E27FC236}">
                <a16:creationId xmlns:a16="http://schemas.microsoft.com/office/drawing/2014/main" xmlns="" id="{E81299D6-8AE9-46FC-B5BE-5AD543758D7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927752" y="2174423"/>
            <a:ext cx="1026000" cy="136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2"/>
            </a:solidFill>
          </a:ln>
          <a:effectLst/>
        </p:spPr>
        <p:txBody>
          <a:bodyPr rtlCol="0" anchor="ctr">
            <a:normAutofit/>
          </a:bodyPr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 lvl="0"/>
            <a:r>
              <a:rPr lang="en-US" altLang="ko-KR" noProof="0" dirty="0"/>
              <a:t>Place Your Picture Here</a:t>
            </a:r>
            <a:endParaRPr lang="en-JM" altLang="ko-KR" noProof="0" dirty="0"/>
          </a:p>
        </p:txBody>
      </p:sp>
      <p:sp>
        <p:nvSpPr>
          <p:cNvPr id="5" name="Picture Placeholder 27">
            <a:extLst>
              <a:ext uri="{FF2B5EF4-FFF2-40B4-BE49-F238E27FC236}">
                <a16:creationId xmlns:a16="http://schemas.microsoft.com/office/drawing/2014/main" xmlns="" id="{D1ABEA86-938E-4CE0-9392-807AB7E71FF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927752" y="4360291"/>
            <a:ext cx="1026000" cy="136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4"/>
            </a:solidFill>
          </a:ln>
          <a:effectLst/>
        </p:spPr>
        <p:txBody>
          <a:bodyPr rtlCol="0" anchor="ctr">
            <a:normAutofit/>
          </a:bodyPr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 lvl="0"/>
            <a:r>
              <a:rPr lang="en-US" altLang="ko-KR" noProof="0" dirty="0"/>
              <a:t>Place Your Picture Here</a:t>
            </a:r>
            <a:endParaRPr lang="en-JM" altLang="ko-KR" noProof="0" dirty="0"/>
          </a:p>
        </p:txBody>
      </p:sp>
      <p:sp>
        <p:nvSpPr>
          <p:cNvPr id="6" name="Picture Placeholder 27">
            <a:extLst>
              <a:ext uri="{FF2B5EF4-FFF2-40B4-BE49-F238E27FC236}">
                <a16:creationId xmlns:a16="http://schemas.microsoft.com/office/drawing/2014/main" xmlns="" id="{AB8E6650-9798-496B-A341-D82EE061033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197442" y="2174423"/>
            <a:ext cx="1026000" cy="136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1"/>
            </a:solidFill>
          </a:ln>
          <a:effectLst/>
        </p:spPr>
        <p:txBody>
          <a:bodyPr rtlCol="0" anchor="ctr">
            <a:normAutofit/>
          </a:bodyPr>
          <a:lstStyle>
            <a:lvl1pPr marL="0" indent="0" algn="ctr">
              <a:buFontTx/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 lvl="0"/>
            <a:r>
              <a:rPr lang="en-US" altLang="ko-KR" noProof="0" dirty="0"/>
              <a:t>Place Your Picture Here</a:t>
            </a:r>
            <a:endParaRPr lang="en-JM" noProof="0" dirty="0"/>
          </a:p>
        </p:txBody>
      </p:sp>
      <p:sp>
        <p:nvSpPr>
          <p:cNvPr id="7" name="Picture Placeholder 27">
            <a:extLst>
              <a:ext uri="{FF2B5EF4-FFF2-40B4-BE49-F238E27FC236}">
                <a16:creationId xmlns:a16="http://schemas.microsoft.com/office/drawing/2014/main" xmlns="" id="{A2BF8B38-9CDE-4FA4-BEBF-2098F1B76A6D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197442" y="4360291"/>
            <a:ext cx="1026000" cy="136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3"/>
            </a:solidFill>
          </a:ln>
          <a:effectLst/>
        </p:spPr>
        <p:txBody>
          <a:bodyPr rtlCol="0" anchor="ctr">
            <a:normAutofit/>
          </a:bodyPr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 lvl="0"/>
            <a:r>
              <a:rPr lang="en-US" altLang="ko-KR" noProof="0" dirty="0"/>
              <a:t>Place Your Picture Here</a:t>
            </a:r>
            <a:endParaRPr lang="en-JM" altLang="ko-KR" noProof="0" dirty="0"/>
          </a:p>
        </p:txBody>
      </p:sp>
      <p:sp>
        <p:nvSpPr>
          <p:cNvPr id="8" name="Picture Placeholder 27">
            <a:extLst>
              <a:ext uri="{FF2B5EF4-FFF2-40B4-BE49-F238E27FC236}">
                <a16:creationId xmlns:a16="http://schemas.microsoft.com/office/drawing/2014/main" xmlns="" id="{ED24B512-6D0F-4C7E-B16A-1FC9182380F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761387" y="2862813"/>
            <a:ext cx="1620000" cy="216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5"/>
            </a:solidFill>
          </a:ln>
          <a:effectLst/>
        </p:spPr>
        <p:txBody>
          <a:bodyPr rtlCol="0" anchor="ctr">
            <a:normAutofit/>
          </a:bodyPr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 lvl="0"/>
            <a:r>
              <a:rPr lang="en-US" altLang="ko-KR" noProof="0" dirty="0"/>
              <a:t>Place Your Picture Here</a:t>
            </a:r>
            <a:endParaRPr lang="en-JM" altLang="ko-KR" noProof="0" dirty="0"/>
          </a:p>
        </p:txBody>
      </p:sp>
    </p:spTree>
    <p:extLst>
      <p:ext uri="{BB962C8B-B14F-4D97-AF65-F5344CB8AC3E}">
        <p14:creationId xmlns:p14="http://schemas.microsoft.com/office/powerpoint/2010/main" val="7686641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839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5DE4-629E-42E8-ABD0-0C9BF19F2BAC}" type="datetimeFigureOut">
              <a:rPr lang="en-US" smtClean="0"/>
              <a:pPr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3B44E-54EF-48BB-A7AA-84B24BAD4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5DE4-629E-42E8-ABD0-0C9BF19F2BAC}" type="datetimeFigureOut">
              <a:rPr lang="en-US" smtClean="0"/>
              <a:pPr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3B44E-54EF-48BB-A7AA-84B24BAD4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5DE4-629E-42E8-ABD0-0C9BF19F2BAC}" type="datetimeFigureOut">
              <a:rPr lang="en-US" smtClean="0"/>
              <a:pPr/>
              <a:t>9/15/2020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3B44E-54EF-48BB-A7AA-84B24BAD4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5DE4-629E-42E8-ABD0-0C9BF19F2BAC}" type="datetimeFigureOut">
              <a:rPr lang="en-US" smtClean="0"/>
              <a:pPr/>
              <a:t>9/15/2020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3B44E-54EF-48BB-A7AA-84B24BAD4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5DE4-629E-42E8-ABD0-0C9BF19F2BAC}" type="datetimeFigureOut">
              <a:rPr lang="en-US" smtClean="0"/>
              <a:pPr/>
              <a:t>9/15/2020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3B44E-54EF-48BB-A7AA-84B24BAD4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5DE4-629E-42E8-ABD0-0C9BF19F2BAC}" type="datetimeFigureOut">
              <a:rPr lang="en-US" smtClean="0"/>
              <a:pPr/>
              <a:t>9/15/2020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3B44E-54EF-48BB-A7AA-84B24BAD4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5DE4-629E-42E8-ABD0-0C9BF19F2BAC}" type="datetimeFigureOut">
              <a:rPr lang="en-US" smtClean="0"/>
              <a:pPr/>
              <a:t>9/15/2020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3B44E-54EF-48BB-A7AA-84B24BAD4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5DE4-629E-42E8-ABD0-0C9BF19F2BAC}" type="datetimeFigureOut">
              <a:rPr lang="en-US" smtClean="0"/>
              <a:pPr/>
              <a:t>9/15/2020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3B44E-54EF-48BB-A7AA-84B24BAD4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C5DE4-629E-42E8-ABD0-0C9BF19F2BAC}" type="datetimeFigureOut">
              <a:rPr lang="en-US" smtClean="0"/>
              <a:pPr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3B44E-54EF-48BB-A7AA-84B24BAD4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/>
            <a:extLst>
              <a:ext uri="{FF2B5EF4-FFF2-40B4-BE49-F238E27FC236}">
                <a16:creationId xmlns:a16="http://schemas.microsoft.com/office/drawing/2014/main" xmlns="" id="{65EB7FFB-6FB1-480A-A898-65150C03087A}"/>
              </a:ext>
            </a:extLst>
          </p:cNvPr>
          <p:cNvSpPr txBox="1"/>
          <p:nvPr/>
        </p:nvSpPr>
        <p:spPr>
          <a:xfrm>
            <a:off x="0" y="646756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http://www.free-powerpoint-templates-design.com</a:t>
            </a:r>
            <a:endParaRPr lang="ko-KR" altLang="en-US" sz="1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3B4C724-0776-4328-8F0A-B72DA1579537}"/>
              </a:ext>
            </a:extLst>
          </p:cNvPr>
          <p:cNvSpPr txBox="1"/>
          <p:nvPr/>
        </p:nvSpPr>
        <p:spPr>
          <a:xfrm>
            <a:off x="4211960" y="332656"/>
            <a:ext cx="4567355" cy="258532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sz="5400" b="1" dirty="0" smtClean="0">
                <a:solidFill>
                  <a:srgbClr val="FFC000"/>
                </a:solidFill>
                <a:latin typeface="Algerian" pitchFamily="82" charset="0"/>
              </a:rPr>
              <a:t>B.Ed. </a:t>
            </a:r>
          </a:p>
          <a:p>
            <a:pPr algn="r"/>
            <a:r>
              <a:rPr lang="en-US" sz="5400" b="1" dirty="0" smtClean="0">
                <a:solidFill>
                  <a:srgbClr val="00B0F0"/>
                </a:solidFill>
                <a:latin typeface="Algerian" pitchFamily="82" charset="0"/>
              </a:rPr>
              <a:t>3</a:t>
            </a:r>
            <a:r>
              <a:rPr lang="en-US" sz="5400" b="1" baseline="30000" dirty="0" smtClean="0">
                <a:solidFill>
                  <a:srgbClr val="00B0F0"/>
                </a:solidFill>
                <a:latin typeface="Algerian" pitchFamily="82" charset="0"/>
              </a:rPr>
              <a:t>rd</a:t>
            </a:r>
            <a:r>
              <a:rPr lang="en-US" sz="5400" b="1" dirty="0" smtClean="0">
                <a:solidFill>
                  <a:srgbClr val="00B0F0"/>
                </a:solidFill>
                <a:latin typeface="Algerian" pitchFamily="82" charset="0"/>
              </a:rPr>
              <a:t> semester</a:t>
            </a:r>
            <a:endParaRPr lang="ko-KR" altLang="en-US" sz="5400" dirty="0">
              <a:solidFill>
                <a:srgbClr val="00B0F0"/>
              </a:solidFill>
              <a:latin typeface="+mj-lt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200650" y="3276599"/>
            <a:ext cx="394335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i="1" dirty="0" smtClean="0">
                <a:solidFill>
                  <a:srgbClr val="33CC33"/>
                </a:solidFill>
              </a:rPr>
              <a:t>Dr. Anuradha Rai</a:t>
            </a:r>
            <a:endParaRPr lang="en-US" sz="3200" b="1" dirty="0" smtClean="0">
              <a:solidFill>
                <a:srgbClr val="33CC33"/>
              </a:solidFill>
            </a:endParaRPr>
          </a:p>
          <a:p>
            <a:r>
              <a:rPr lang="en-IN" sz="3200" b="1" i="1" dirty="0" smtClean="0">
                <a:solidFill>
                  <a:srgbClr val="33CC33"/>
                </a:solidFill>
              </a:rPr>
              <a:t>Associate Professor (B. Ed)</a:t>
            </a:r>
            <a:endParaRPr lang="en-US" sz="3200" b="1" dirty="0" smtClean="0">
              <a:solidFill>
                <a:srgbClr val="33CC33"/>
              </a:solidFill>
            </a:endParaRPr>
          </a:p>
          <a:p>
            <a:r>
              <a:rPr lang="en-IN" sz="3200" b="1" i="1" dirty="0" smtClean="0">
                <a:solidFill>
                  <a:srgbClr val="33CC33"/>
                </a:solidFill>
              </a:rPr>
              <a:t>Harish Chandra P.G. College, </a:t>
            </a:r>
          </a:p>
          <a:p>
            <a:r>
              <a:rPr lang="en-IN" sz="3200" b="1" i="1" dirty="0" smtClean="0">
                <a:solidFill>
                  <a:srgbClr val="33CC33"/>
                </a:solidFill>
              </a:rPr>
              <a:t>Varanasi</a:t>
            </a:r>
            <a:endParaRPr lang="en-US" sz="3200" b="1" dirty="0" smtClean="0">
              <a:solidFill>
                <a:srgbClr val="33CC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67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272"/>
    </mc:Choice>
    <mc:Fallback xmlns="">
      <p:transition spd="slow" advTm="2027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3399"/>
                </a:solidFill>
                <a:latin typeface="Baskerville Old Face" pitchFamily="18" charset="0"/>
              </a:rPr>
              <a:t>Content of  Economics in11 </a:t>
            </a:r>
            <a:r>
              <a:rPr lang="en-US" b="1" dirty="0" err="1" smtClean="0">
                <a:solidFill>
                  <a:srgbClr val="FF3399"/>
                </a:solidFill>
                <a:latin typeface="Baskerville Old Face" pitchFamily="18" charset="0"/>
              </a:rPr>
              <a:t>th</a:t>
            </a:r>
            <a:r>
              <a:rPr lang="en-US" b="1" dirty="0" smtClean="0">
                <a:solidFill>
                  <a:srgbClr val="FF3399"/>
                </a:solidFill>
                <a:latin typeface="Baskerville Old Face" pitchFamily="18" charset="0"/>
              </a:rPr>
              <a:t> grade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0" y="990600"/>
            <a:ext cx="5105400" cy="1524000"/>
          </a:xfrm>
        </p:spPr>
        <p:txBody>
          <a:bodyPr anchor="ctr">
            <a:noAutofit/>
          </a:bodyPr>
          <a:lstStyle/>
          <a:p>
            <a:pPr algn="ctr"/>
            <a:r>
              <a:rPr lang="en-US" sz="3200" b="0" dirty="0">
                <a:latin typeface="Arial" pitchFamily="34" charset="0"/>
                <a:cs typeface="Arial" pitchFamily="34" charset="0"/>
              </a:rPr>
              <a:t>Paper </a:t>
            </a:r>
            <a:r>
              <a:rPr lang="en-US" sz="3200" b="0" dirty="0" smtClean="0">
                <a:latin typeface="Arial" pitchFamily="34" charset="0"/>
                <a:cs typeface="Arial" pitchFamily="34" charset="0"/>
              </a:rPr>
              <a:t>1</a:t>
            </a:r>
          </a:p>
          <a:p>
            <a:pPr algn="ctr">
              <a:spcBef>
                <a:spcPts val="0"/>
              </a:spcBef>
            </a:pPr>
            <a:r>
              <a:rPr lang="en-US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Statistics  for Economics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2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" y="2286000"/>
            <a:ext cx="3886200" cy="3840163"/>
          </a:xfrm>
        </p:spPr>
        <p:txBody>
          <a:bodyPr>
            <a:norm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Introduction </a:t>
            </a:r>
            <a:r>
              <a:rPr lang="en-US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of statistics </a:t>
            </a:r>
            <a:endParaRPr lang="en-US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collection organization and presentation of the data</a:t>
            </a:r>
          </a:p>
          <a:p>
            <a:pPr marL="0">
              <a:spcBef>
                <a:spcPts val="0"/>
              </a:spcBef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Statistical </a:t>
            </a:r>
            <a:r>
              <a:rPr lang="en-US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Tools and Interpretation  </a:t>
            </a:r>
          </a:p>
          <a:p>
            <a:pPr marL="0">
              <a:lnSpc>
                <a:spcPct val="150000"/>
              </a:lnSpc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4800600" y="990600"/>
            <a:ext cx="4041775" cy="1295400"/>
          </a:xfrm>
        </p:spPr>
        <p:txBody>
          <a:bodyPr tIns="0" bIns="0">
            <a:normAutofit/>
          </a:bodyPr>
          <a:lstStyle/>
          <a:p>
            <a:pPr algn="ctr"/>
            <a:r>
              <a:rPr lang="en-US" sz="3200" b="0" i="1" dirty="0" smtClean="0">
                <a:latin typeface="Arial" pitchFamily="34" charset="0"/>
                <a:cs typeface="Arial" pitchFamily="34" charset="0"/>
              </a:rPr>
              <a:t>Paper 2</a:t>
            </a:r>
          </a:p>
          <a:p>
            <a:pPr algn="ctr"/>
            <a:r>
              <a:rPr lang="en-US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Micro </a:t>
            </a:r>
            <a:r>
              <a:rPr lang="en-US" sz="32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US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conomics </a:t>
            </a:r>
            <a:endParaRPr lang="en-US" sz="32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Introduction </a:t>
            </a:r>
            <a:r>
              <a:rPr lang="en-US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of micro economics</a:t>
            </a:r>
            <a:endParaRPr lang="en-US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en-US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Consumer's Equilibrium and Demand  </a:t>
            </a:r>
          </a:p>
          <a:p>
            <a:pPr marL="0">
              <a:spcBef>
                <a:spcPts val="0"/>
              </a:spcBef>
              <a:buNone/>
            </a:pPr>
            <a:r>
              <a:rPr lang="en-US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Producer </a:t>
            </a:r>
            <a:r>
              <a:rPr lang="en-US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Behavior </a:t>
            </a:r>
            <a:r>
              <a:rPr lang="en-US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and Supply </a:t>
            </a:r>
          </a:p>
          <a:p>
            <a:pPr marL="0">
              <a:spcBef>
                <a:spcPts val="0"/>
              </a:spcBef>
              <a:buNone/>
            </a:pPr>
            <a:r>
              <a:rPr lang="en-US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Forms of Market and </a:t>
            </a:r>
            <a:r>
              <a:rPr lang="en-US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Price  Determination </a:t>
            </a:r>
            <a:r>
              <a:rPr lang="en-US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under Perfect Competition  with simple applications</a:t>
            </a:r>
            <a:r>
              <a:rPr lang="en-US" dirty="0">
                <a:latin typeface="Arial" pitchFamily="34" charset="0"/>
                <a:cs typeface="Arial" pitchFamily="34" charset="0"/>
              </a:rPr>
              <a:t>. 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xmlns="" id="{444E6227-4972-4DE6-BEB0-C3FC42991182}"/>
              </a:ext>
            </a:extLst>
          </p:cNvPr>
          <p:cNvSpPr/>
          <p:nvPr/>
        </p:nvSpPr>
        <p:spPr>
          <a:xfrm>
            <a:off x="4191000" y="914400"/>
            <a:ext cx="914400" cy="609600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3074" name="AutoShape 2" descr="C:\Users\Admin\Desktop\CBSE-12th-Economics-Sample-Paper-2018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6" name="AutoShape 4" descr="C:\Users\Admin\Desktop\CBSE-12th-Economics-Sample-Paper-2018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Baskerville Old Face" pitchFamily="18" charset="0"/>
              </a:rPr>
              <a:t>Content of  Economics in12 </a:t>
            </a:r>
            <a:r>
              <a:rPr lang="en-US" b="1" dirty="0" err="1" smtClean="0">
                <a:solidFill>
                  <a:srgbClr val="7030A0"/>
                </a:solidFill>
                <a:latin typeface="Baskerville Old Face" pitchFamily="18" charset="0"/>
              </a:rPr>
              <a:t>th</a:t>
            </a:r>
            <a:r>
              <a:rPr lang="en-US" b="1" dirty="0" smtClean="0">
                <a:solidFill>
                  <a:srgbClr val="7030A0"/>
                </a:solidFill>
                <a:latin typeface="Baskerville Old Face" pitchFamily="18" charset="0"/>
              </a:rPr>
              <a:t> grade 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228600" y="990600"/>
            <a:ext cx="4191000" cy="1371600"/>
          </a:xfrm>
        </p:spPr>
        <p:txBody>
          <a:bodyPr anchor="ctr">
            <a:noAutofit/>
          </a:bodyPr>
          <a:lstStyle/>
          <a:p>
            <a:pPr algn="ctr"/>
            <a:r>
              <a:rPr lang="en-US" b="0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Paper </a:t>
            </a:r>
            <a:r>
              <a:rPr lang="en-US" b="0" dirty="0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pPr algn="ctr">
              <a:spcBef>
                <a:spcPts val="0"/>
              </a:spcBef>
            </a:pPr>
            <a:r>
              <a:rPr lang="en-US" sz="3200" dirty="0">
                <a:solidFill>
                  <a:schemeClr val="bg2">
                    <a:lumMod val="75000"/>
                  </a:schemeClr>
                </a:solidFill>
              </a:rPr>
              <a:t>Introductory </a:t>
            </a:r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Macro Economics</a:t>
            </a:r>
            <a:endParaRPr lang="en-US" sz="32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81000" y="2286000"/>
            <a:ext cx="3886200" cy="3840163"/>
          </a:xfrm>
        </p:spPr>
        <p:txBody>
          <a:bodyPr>
            <a:normAutofit fontScale="92500" lnSpcReduction="20000"/>
          </a:bodyPr>
          <a:lstStyle/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National Income and Related Aggregates</a:t>
            </a:r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Money and Banking</a:t>
            </a:r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Determination of Income and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Employment</a:t>
            </a:r>
          </a:p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Government Budget and the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Economy</a:t>
            </a:r>
          </a:p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Balance of Payments</a:t>
            </a:r>
            <a:endParaRPr lang="en-US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4800600" y="914400"/>
            <a:ext cx="4041775" cy="1295400"/>
          </a:xfrm>
        </p:spPr>
        <p:txBody>
          <a:bodyPr tIns="0" bIns="0">
            <a:normAutofit fontScale="92500" lnSpcReduction="10000"/>
          </a:bodyPr>
          <a:lstStyle/>
          <a:p>
            <a:pPr algn="ctr"/>
            <a:r>
              <a:rPr lang="en-US" sz="2600" b="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Paper 2</a:t>
            </a:r>
          </a:p>
          <a:p>
            <a:pPr algn="ctr"/>
            <a:r>
              <a:rPr lang="en-US" sz="3200" dirty="0">
                <a:solidFill>
                  <a:srgbClr val="FFC000"/>
                </a:solidFill>
              </a:rPr>
              <a:t>Indian Economic Development</a:t>
            </a:r>
            <a:endParaRPr lang="en-US" sz="32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270375" cy="3951288"/>
          </a:xfrm>
        </p:spPr>
        <p:txBody>
          <a:bodyPr>
            <a:noAutofit/>
          </a:bodyPr>
          <a:lstStyle/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en-US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Development Experience (1947-90) and Economic Reforms since </a:t>
            </a:r>
            <a:r>
              <a:rPr lang="en-US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1991</a:t>
            </a:r>
          </a:p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Current </a:t>
            </a:r>
            <a:r>
              <a:rPr lang="en-US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challenges facing Indian Economy </a:t>
            </a:r>
          </a:p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en-US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Development Experience of India   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xmlns="" id="{444E6227-4972-4DE6-BEB0-C3FC42991182}"/>
              </a:ext>
            </a:extLst>
          </p:cNvPr>
          <p:cNvSpPr/>
          <p:nvPr/>
        </p:nvSpPr>
        <p:spPr>
          <a:xfrm>
            <a:off x="4191000" y="914400"/>
            <a:ext cx="914400" cy="609600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>
            <a:extLst>
              <a:ext uri="{FF2B5EF4-FFF2-40B4-BE49-F238E27FC236}">
                <a16:creationId xmlns:a16="http://schemas.microsoft.com/office/drawing/2014/main" xmlns="" id="{C1D3ABD6-B302-4AFB-8771-21A5A6213AF7}"/>
              </a:ext>
            </a:extLst>
          </p:cNvPr>
          <p:cNvGrpSpPr/>
          <p:nvPr/>
        </p:nvGrpSpPr>
        <p:grpSpPr>
          <a:xfrm>
            <a:off x="2819401" y="1051561"/>
            <a:ext cx="6324599" cy="1800493"/>
            <a:chOff x="5280502" y="3077528"/>
            <a:chExt cx="5922729" cy="3730495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1ED72A1F-8892-4D95-AEFF-7E4F0EB98C94}"/>
                </a:ext>
              </a:extLst>
            </p:cNvPr>
            <p:cNvSpPr txBox="1"/>
            <p:nvPr/>
          </p:nvSpPr>
          <p:spPr>
            <a:xfrm>
              <a:off x="6770451" y="3578226"/>
              <a:ext cx="3647840" cy="4583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ko-KR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0B6D0DBD-2829-4B23-8B4A-2802E3AA4CE4}"/>
                </a:ext>
              </a:extLst>
            </p:cNvPr>
            <p:cNvSpPr txBox="1"/>
            <p:nvPr/>
          </p:nvSpPr>
          <p:spPr>
            <a:xfrm>
              <a:off x="6241309" y="3077528"/>
              <a:ext cx="4961922" cy="3730495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800" dirty="0" smtClean="0">
                  <a:solidFill>
                    <a:srgbClr val="FFFF00"/>
                  </a:solidFill>
                </a:rPr>
                <a:t>Its pedagogic implications in terms of interdisciplinary approach. </a:t>
              </a:r>
            </a:p>
            <a:p>
              <a:endParaRPr lang="ko-KR" altLang="en-US" sz="2700" b="1" dirty="0">
                <a:solidFill>
                  <a:srgbClr val="FFFF00"/>
                </a:solidFill>
                <a:cs typeface="Arial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53B9437F-7AC4-4E32-A58C-73B2AAC57B78}"/>
                </a:ext>
              </a:extLst>
            </p:cNvPr>
            <p:cNvSpPr txBox="1"/>
            <p:nvPr/>
          </p:nvSpPr>
          <p:spPr>
            <a:xfrm>
              <a:off x="5280502" y="3102745"/>
              <a:ext cx="855750" cy="210438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endParaRPr lang="ko-KR" altLang="en-US" sz="6000" b="1" dirty="0">
                <a:solidFill>
                  <a:srgbClr val="FFFF00"/>
                </a:solidFill>
                <a:cs typeface="Arial" pitchFamily="34" charset="0"/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8F682A14-0B0C-468E-BAAA-0CD109C89EFA}"/>
              </a:ext>
            </a:extLst>
          </p:cNvPr>
          <p:cNvSpPr txBox="1"/>
          <p:nvPr/>
        </p:nvSpPr>
        <p:spPr>
          <a:xfrm>
            <a:off x="5435529" y="3490090"/>
            <a:ext cx="808630" cy="1015663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endParaRPr lang="ko-KR" altLang="en-US" sz="6000" b="1" dirty="0">
              <a:solidFill>
                <a:schemeClr val="accent4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38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>
                <a:latin typeface="Baskerville Old Face" pitchFamily="18" charset="0"/>
              </a:rPr>
              <a:t>Economics :subject in social science </a:t>
            </a:r>
            <a:endParaRPr lang="en-GB" b="1" dirty="0">
              <a:latin typeface="Baskerville Old Face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b="1" dirty="0" smtClean="0">
                <a:latin typeface="Baskerville Old Face" pitchFamily="18" charset="0"/>
              </a:rPr>
              <a:t>Pedagogic Implication  </a:t>
            </a:r>
            <a:endParaRPr lang="en-GB" b="1" dirty="0">
              <a:latin typeface="Baskerville Old Face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Image result for windows clip art ffor thank yo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5638799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endParaRPr lang="en-GB" dirty="0"/>
          </a:p>
        </p:txBody>
      </p:sp>
      <p:pic>
        <p:nvPicPr>
          <p:cNvPr id="1027" name="Picture 3" descr="C:\Users\Admin\Desktop\f2be55e5f9da0b0275ff395625e405da--thank-you-images-thank-you-quot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24150" y="1593850"/>
            <a:ext cx="3695700" cy="3670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CF5BDA4-10C7-46A6-AC30-523A3FC438AC}"/>
              </a:ext>
            </a:extLst>
          </p:cNvPr>
          <p:cNvSpPr txBox="1"/>
          <p:nvPr/>
        </p:nvSpPr>
        <p:spPr>
          <a:xfrm>
            <a:off x="3760470" y="2903350"/>
            <a:ext cx="5383530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200" dirty="0" smtClean="0">
                <a:solidFill>
                  <a:schemeClr val="accent2"/>
                </a:solidFill>
                <a:latin typeface="+mj-lt"/>
                <a:cs typeface="Arial" pitchFamily="34" charset="0"/>
              </a:rPr>
              <a:t>Pedagogy of school subjects </a:t>
            </a:r>
            <a:endParaRPr lang="ko-KR" altLang="en-US" sz="4200" dirty="0">
              <a:solidFill>
                <a:schemeClr val="accent3"/>
              </a:solidFill>
              <a:latin typeface="+mj-lt"/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062103B-F514-4BE9-B5B2-C13878D2FE7C}"/>
              </a:ext>
            </a:extLst>
          </p:cNvPr>
          <p:cNvSpPr txBox="1"/>
          <p:nvPr/>
        </p:nvSpPr>
        <p:spPr>
          <a:xfrm>
            <a:off x="4206240" y="4373880"/>
            <a:ext cx="448056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sz="4000" b="1" i="1" dirty="0" smtClean="0">
                <a:solidFill>
                  <a:schemeClr val="accent4">
                    <a:lumMod val="75000"/>
                  </a:schemeClr>
                </a:solidFill>
                <a:latin typeface="Baskerville Old Face" pitchFamily="18" charset="0"/>
                <a:cs typeface="Arial" pitchFamily="34" charset="0"/>
              </a:rPr>
              <a:t>Economics Teaching</a:t>
            </a:r>
            <a:endParaRPr lang="ko-KR" altLang="en-US" sz="4000" b="1" i="1" dirty="0">
              <a:solidFill>
                <a:schemeClr val="accent4">
                  <a:lumMod val="75000"/>
                </a:schemeClr>
              </a:solidFill>
              <a:latin typeface="Baskerville Old Face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118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16"/>
    </mc:Choice>
    <mc:Fallback xmlns="">
      <p:transition spd="slow" advTm="271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>
            <a:extLst>
              <a:ext uri="{FF2B5EF4-FFF2-40B4-BE49-F238E27FC236}">
                <a16:creationId xmlns:a16="http://schemas.microsoft.com/office/drawing/2014/main" xmlns="" id="{C1D3ABD6-B302-4AFB-8771-21A5A6213AF7}"/>
              </a:ext>
            </a:extLst>
          </p:cNvPr>
          <p:cNvGrpSpPr/>
          <p:nvPr/>
        </p:nvGrpSpPr>
        <p:grpSpPr>
          <a:xfrm>
            <a:off x="3348990" y="1051561"/>
            <a:ext cx="5417820" cy="3093154"/>
            <a:chOff x="5737998" y="3077528"/>
            <a:chExt cx="4680293" cy="5118145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1ED72A1F-8892-4D95-AEFF-7E4F0EB98C94}"/>
                </a:ext>
              </a:extLst>
            </p:cNvPr>
            <p:cNvSpPr txBox="1"/>
            <p:nvPr/>
          </p:nvSpPr>
          <p:spPr>
            <a:xfrm>
              <a:off x="6770451" y="3578226"/>
              <a:ext cx="3647840" cy="4583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ko-KR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0B6D0DBD-2829-4B23-8B4A-2802E3AA4CE4}"/>
                </a:ext>
              </a:extLst>
            </p:cNvPr>
            <p:cNvSpPr txBox="1"/>
            <p:nvPr/>
          </p:nvSpPr>
          <p:spPr>
            <a:xfrm>
              <a:off x="6241309" y="3077528"/>
              <a:ext cx="4168280" cy="5118145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800" dirty="0" smtClean="0">
                  <a:solidFill>
                    <a:schemeClr val="accent1">
                      <a:lumMod val="75000"/>
                    </a:schemeClr>
                  </a:solidFill>
                </a:rPr>
                <a:t> </a:t>
              </a:r>
              <a:r>
                <a:rPr lang="en-US" sz="2800" dirty="0" smtClean="0">
                  <a:solidFill>
                    <a:srgbClr val="FFFF00"/>
                  </a:solidFill>
                </a:rPr>
                <a:t>Content of Economics as a school subject at a glance: Its pedagogic implications in terms of interdisciplinary approach. </a:t>
              </a:r>
            </a:p>
            <a:p>
              <a:endParaRPr lang="ko-KR" altLang="en-US" sz="2700" b="1" dirty="0">
                <a:solidFill>
                  <a:srgbClr val="FFFF00"/>
                </a:solidFill>
                <a:cs typeface="Arial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53B9437F-7AC4-4E32-A58C-73B2AAC57B78}"/>
                </a:ext>
              </a:extLst>
            </p:cNvPr>
            <p:cNvSpPr txBox="1"/>
            <p:nvPr/>
          </p:nvSpPr>
          <p:spPr>
            <a:xfrm>
              <a:off x="5737998" y="3116113"/>
              <a:ext cx="1078173" cy="1680586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US" altLang="ko-KR" sz="6000" b="1" dirty="0" smtClean="0">
                  <a:solidFill>
                    <a:srgbClr val="FFFF00"/>
                  </a:solidFill>
                  <a:cs typeface="Arial" pitchFamily="34" charset="0"/>
                </a:rPr>
                <a:t>A</a:t>
              </a:r>
              <a:endParaRPr lang="ko-KR" altLang="en-US" sz="6000" b="1" dirty="0">
                <a:solidFill>
                  <a:srgbClr val="FFFF00"/>
                </a:solidFill>
                <a:cs typeface="Arial" pitchFamily="34" charset="0"/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8F682A14-0B0C-468E-BAAA-0CD109C89EFA}"/>
              </a:ext>
            </a:extLst>
          </p:cNvPr>
          <p:cNvSpPr txBox="1"/>
          <p:nvPr/>
        </p:nvSpPr>
        <p:spPr>
          <a:xfrm>
            <a:off x="5435529" y="3490090"/>
            <a:ext cx="808630" cy="1015663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endParaRPr lang="ko-KR" altLang="en-US" sz="6000" b="1" dirty="0">
              <a:solidFill>
                <a:schemeClr val="accent4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384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=""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What is Economics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C31D8B36-E27B-4CAE-8132-E79CAC301790}"/>
              </a:ext>
            </a:extLst>
          </p:cNvPr>
          <p:cNvGrpSpPr/>
          <p:nvPr/>
        </p:nvGrpSpPr>
        <p:grpSpPr>
          <a:xfrm>
            <a:off x="3263277" y="2932922"/>
            <a:ext cx="2625581" cy="2022882"/>
            <a:chOff x="2771800" y="2419161"/>
            <a:chExt cx="3500774" cy="2022882"/>
          </a:xfrm>
        </p:grpSpPr>
        <p:sp>
          <p:nvSpPr>
            <p:cNvPr id="4" name="Oval 3">
              <a:extLst>
                <a:ext uri="{FF2B5EF4-FFF2-40B4-BE49-F238E27FC236}">
                  <a16:creationId xmlns="" xmlns:a16="http://schemas.microsoft.com/office/drawing/2014/main" id="{E56EB490-D317-4593-A235-5298112B4A8C}"/>
                </a:ext>
              </a:extLst>
            </p:cNvPr>
            <p:cNvSpPr/>
            <p:nvPr/>
          </p:nvSpPr>
          <p:spPr>
            <a:xfrm>
              <a:off x="2771800" y="2419161"/>
              <a:ext cx="2016224" cy="2016224"/>
            </a:xfrm>
            <a:prstGeom prst="ellipse">
              <a:avLst/>
            </a:prstGeom>
            <a:solidFill>
              <a:schemeClr val="accent3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/>
            </a:p>
          </p:txBody>
        </p:sp>
        <p:sp>
          <p:nvSpPr>
            <p:cNvPr id="5" name="Oval 4">
              <a:extLst>
                <a:ext uri="{FF2B5EF4-FFF2-40B4-BE49-F238E27FC236}">
                  <a16:creationId xmlns="" xmlns:a16="http://schemas.microsoft.com/office/drawing/2014/main" id="{9ADE9D92-42A2-4623-9491-8C5FB7271F9C}"/>
                </a:ext>
              </a:extLst>
            </p:cNvPr>
            <p:cNvSpPr/>
            <p:nvPr/>
          </p:nvSpPr>
          <p:spPr>
            <a:xfrm>
              <a:off x="4256350" y="2425819"/>
              <a:ext cx="2016224" cy="2016224"/>
            </a:xfrm>
            <a:prstGeom prst="ellipse">
              <a:avLst/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/>
            </a:p>
          </p:txBody>
        </p:sp>
      </p:grpSp>
      <p:cxnSp>
        <p:nvCxnSpPr>
          <p:cNvPr id="6" name="Elbow Connector 10">
            <a:extLst>
              <a:ext uri="{FF2B5EF4-FFF2-40B4-BE49-F238E27FC236}">
                <a16:creationId xmlns="" xmlns:a16="http://schemas.microsoft.com/office/drawing/2014/main" id="{EA885111-8F75-41A6-BA10-4489B0B1DBB1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276849" y="2254282"/>
            <a:ext cx="1022354" cy="432050"/>
          </a:xfrm>
          <a:prstGeom prst="bentConnector3">
            <a:avLst>
              <a:gd name="adj1" fmla="val 99152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284524BE-1485-443B-B4C9-01F8DB6A996A}"/>
              </a:ext>
            </a:extLst>
          </p:cNvPr>
          <p:cNvSpPr txBox="1"/>
          <p:nvPr/>
        </p:nvSpPr>
        <p:spPr>
          <a:xfrm>
            <a:off x="5148064" y="1412776"/>
            <a:ext cx="31077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latin typeface="Baskerville Old Face" pitchFamily="18" charset="0"/>
              </a:rPr>
              <a:t>Subject under social sciences </a:t>
            </a:r>
          </a:p>
          <a:p>
            <a:endParaRPr lang="ko-KR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E5254F2C-17FD-4D43-83FB-6FF93C6803CC}"/>
              </a:ext>
            </a:extLst>
          </p:cNvPr>
          <p:cNvSpPr txBox="1"/>
          <p:nvPr/>
        </p:nvSpPr>
        <p:spPr>
          <a:xfrm>
            <a:off x="5477958" y="4800600"/>
            <a:ext cx="34260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Choices under the condition of Scarcity</a:t>
            </a:r>
            <a:endParaRPr lang="ko-KR" altLang="en-US" sz="3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" name="Group 12">
            <a:extLst>
              <a:ext uri="{FF2B5EF4-FFF2-40B4-BE49-F238E27FC236}">
                <a16:creationId xmlns="" xmlns:a16="http://schemas.microsoft.com/office/drawing/2014/main" id="{6FFA9FCC-E98C-4230-A4A9-089B7D71DA88}"/>
              </a:ext>
            </a:extLst>
          </p:cNvPr>
          <p:cNvGrpSpPr/>
          <p:nvPr/>
        </p:nvGrpSpPr>
        <p:grpSpPr>
          <a:xfrm>
            <a:off x="611658" y="4385349"/>
            <a:ext cx="3391555" cy="646331"/>
            <a:chOff x="6096916" y="1753071"/>
            <a:chExt cx="3976602" cy="646331"/>
          </a:xfrm>
        </p:grpSpPr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7221E674-A575-4517-9368-C101BA39CD53}"/>
                </a:ext>
              </a:extLst>
            </p:cNvPr>
            <p:cNvSpPr txBox="1"/>
            <p:nvPr/>
          </p:nvSpPr>
          <p:spPr>
            <a:xfrm>
              <a:off x="6096920" y="1753071"/>
              <a:ext cx="246313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ko-KR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="" xmlns:a16="http://schemas.microsoft.com/office/drawing/2014/main" id="{4070B557-DFE9-4276-9C91-8BEED0A9E3BF}"/>
                </a:ext>
              </a:extLst>
            </p:cNvPr>
            <p:cNvSpPr txBox="1"/>
            <p:nvPr/>
          </p:nvSpPr>
          <p:spPr>
            <a:xfrm>
              <a:off x="6096916" y="1965284"/>
              <a:ext cx="39766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cxnSp>
        <p:nvCxnSpPr>
          <p:cNvPr id="16" name="Elbow Connector 32">
            <a:extLst>
              <a:ext uri="{FF2B5EF4-FFF2-40B4-BE49-F238E27FC236}">
                <a16:creationId xmlns="" xmlns:a16="http://schemas.microsoft.com/office/drawing/2014/main" id="{5A64CD1C-36E5-45B3-A929-2DD92EF625E9}"/>
              </a:ext>
            </a:extLst>
          </p:cNvPr>
          <p:cNvCxnSpPr/>
          <p:nvPr/>
        </p:nvCxnSpPr>
        <p:spPr>
          <a:xfrm flipV="1">
            <a:off x="2614052" y="3859062"/>
            <a:ext cx="594811" cy="461888"/>
          </a:xfrm>
          <a:prstGeom prst="bentConnector3">
            <a:avLst>
              <a:gd name="adj1" fmla="val 747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39">
            <a:extLst>
              <a:ext uri="{FF2B5EF4-FFF2-40B4-BE49-F238E27FC236}">
                <a16:creationId xmlns="" xmlns:a16="http://schemas.microsoft.com/office/drawing/2014/main" id="{F4AB8B36-7819-4A11-9B92-52E054B90C13}"/>
              </a:ext>
            </a:extLst>
          </p:cNvPr>
          <p:cNvCxnSpPr>
            <a:cxnSpLocks/>
          </p:cNvCxnSpPr>
          <p:nvPr/>
        </p:nvCxnSpPr>
        <p:spPr>
          <a:xfrm rot="10800000">
            <a:off x="5004051" y="4997720"/>
            <a:ext cx="499878" cy="420175"/>
          </a:xfrm>
          <a:prstGeom prst="bentConnector3">
            <a:avLst>
              <a:gd name="adj1" fmla="val 98203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41">
            <a:extLst>
              <a:ext uri="{FF2B5EF4-FFF2-40B4-BE49-F238E27FC236}">
                <a16:creationId xmlns="" xmlns:a16="http://schemas.microsoft.com/office/drawing/2014/main" id="{4F079A88-9C43-4687-820F-C42E24D6A775}"/>
              </a:ext>
            </a:extLst>
          </p:cNvPr>
          <p:cNvGrpSpPr/>
          <p:nvPr/>
        </p:nvGrpSpPr>
        <p:grpSpPr>
          <a:xfrm>
            <a:off x="3523449" y="3562825"/>
            <a:ext cx="683241" cy="622075"/>
            <a:chOff x="3366914" y="2916559"/>
            <a:chExt cx="2424286" cy="1655441"/>
          </a:xfrm>
        </p:grpSpPr>
        <p:sp>
          <p:nvSpPr>
            <p:cNvPr id="43" name="Rectangle 42">
              <a:extLst>
                <a:ext uri="{FF2B5EF4-FFF2-40B4-BE49-F238E27FC236}">
                  <a16:creationId xmlns="" xmlns:a16="http://schemas.microsoft.com/office/drawing/2014/main" id="{4A06B66B-9220-4F59-A4DC-218C3453A0F2}"/>
                </a:ext>
              </a:extLst>
            </p:cNvPr>
            <p:cNvSpPr/>
            <p:nvPr/>
          </p:nvSpPr>
          <p:spPr>
            <a:xfrm>
              <a:off x="3366914" y="3203451"/>
              <a:ext cx="2424286" cy="129614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="" xmlns:a16="http://schemas.microsoft.com/office/drawing/2014/main" id="{CA6C04B0-6CDC-495D-932B-C0C8E27D7D91}"/>
                </a:ext>
              </a:extLst>
            </p:cNvPr>
            <p:cNvSpPr/>
            <p:nvPr/>
          </p:nvSpPr>
          <p:spPr>
            <a:xfrm>
              <a:off x="3419872" y="3140968"/>
              <a:ext cx="2304256" cy="129614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45" name="Rectangle 3">
              <a:extLst>
                <a:ext uri="{FF2B5EF4-FFF2-40B4-BE49-F238E27FC236}">
                  <a16:creationId xmlns="" xmlns:a16="http://schemas.microsoft.com/office/drawing/2014/main" id="{C9B00311-0C17-400E-B32F-20CE5897EC88}"/>
                </a:ext>
              </a:extLst>
            </p:cNvPr>
            <p:cNvSpPr/>
            <p:nvPr/>
          </p:nvSpPr>
          <p:spPr>
            <a:xfrm>
              <a:off x="4572000" y="2916559"/>
              <a:ext cx="1080120" cy="1520552"/>
            </a:xfrm>
            <a:custGeom>
              <a:avLst/>
              <a:gdLst>
                <a:gd name="connsiteX0" fmla="*/ 0 w 1080120"/>
                <a:gd name="connsiteY0" fmla="*/ 0 h 1368152"/>
                <a:gd name="connsiteX1" fmla="*/ 1080120 w 1080120"/>
                <a:gd name="connsiteY1" fmla="*/ 0 h 1368152"/>
                <a:gd name="connsiteX2" fmla="*/ 1080120 w 1080120"/>
                <a:gd name="connsiteY2" fmla="*/ 1368152 h 1368152"/>
                <a:gd name="connsiteX3" fmla="*/ 0 w 1080120"/>
                <a:gd name="connsiteY3" fmla="*/ 1368152 h 1368152"/>
                <a:gd name="connsiteX4" fmla="*/ 0 w 1080120"/>
                <a:gd name="connsiteY4" fmla="*/ 0 h 1368152"/>
                <a:gd name="connsiteX0" fmla="*/ 0 w 1080120"/>
                <a:gd name="connsiteY0" fmla="*/ 95250 h 1463402"/>
                <a:gd name="connsiteX1" fmla="*/ 1080120 w 1080120"/>
                <a:gd name="connsiteY1" fmla="*/ 0 h 1463402"/>
                <a:gd name="connsiteX2" fmla="*/ 1080120 w 1080120"/>
                <a:gd name="connsiteY2" fmla="*/ 1463402 h 1463402"/>
                <a:gd name="connsiteX3" fmla="*/ 0 w 1080120"/>
                <a:gd name="connsiteY3" fmla="*/ 1463402 h 1463402"/>
                <a:gd name="connsiteX4" fmla="*/ 0 w 1080120"/>
                <a:gd name="connsiteY4" fmla="*/ 95250 h 1463402"/>
                <a:gd name="connsiteX0" fmla="*/ 0 w 1080120"/>
                <a:gd name="connsiteY0" fmla="*/ 131815 h 1499967"/>
                <a:gd name="connsiteX1" fmla="*/ 1080120 w 1080120"/>
                <a:gd name="connsiteY1" fmla="*/ 36565 h 1499967"/>
                <a:gd name="connsiteX2" fmla="*/ 1080120 w 1080120"/>
                <a:gd name="connsiteY2" fmla="*/ 1499967 h 1499967"/>
                <a:gd name="connsiteX3" fmla="*/ 0 w 1080120"/>
                <a:gd name="connsiteY3" fmla="*/ 1499967 h 1499967"/>
                <a:gd name="connsiteX4" fmla="*/ 0 w 1080120"/>
                <a:gd name="connsiteY4" fmla="*/ 131815 h 1499967"/>
                <a:gd name="connsiteX0" fmla="*/ 0 w 1080120"/>
                <a:gd name="connsiteY0" fmla="*/ 152612 h 1520764"/>
                <a:gd name="connsiteX1" fmla="*/ 1080120 w 1080120"/>
                <a:gd name="connsiteY1" fmla="*/ 57362 h 1520764"/>
                <a:gd name="connsiteX2" fmla="*/ 1080120 w 1080120"/>
                <a:gd name="connsiteY2" fmla="*/ 1520764 h 1520764"/>
                <a:gd name="connsiteX3" fmla="*/ 0 w 1080120"/>
                <a:gd name="connsiteY3" fmla="*/ 1520764 h 1520764"/>
                <a:gd name="connsiteX4" fmla="*/ 0 w 1080120"/>
                <a:gd name="connsiteY4" fmla="*/ 152612 h 1520764"/>
                <a:gd name="connsiteX0" fmla="*/ 0 w 1080120"/>
                <a:gd name="connsiteY0" fmla="*/ 123156 h 1491308"/>
                <a:gd name="connsiteX1" fmla="*/ 1080120 w 1080120"/>
                <a:gd name="connsiteY1" fmla="*/ 27906 h 1491308"/>
                <a:gd name="connsiteX2" fmla="*/ 1080120 w 1080120"/>
                <a:gd name="connsiteY2" fmla="*/ 1491308 h 1491308"/>
                <a:gd name="connsiteX3" fmla="*/ 0 w 1080120"/>
                <a:gd name="connsiteY3" fmla="*/ 1491308 h 1491308"/>
                <a:gd name="connsiteX4" fmla="*/ 0 w 1080120"/>
                <a:gd name="connsiteY4" fmla="*/ 123156 h 1491308"/>
                <a:gd name="connsiteX0" fmla="*/ 0 w 1080120"/>
                <a:gd name="connsiteY0" fmla="*/ 152400 h 1520552"/>
                <a:gd name="connsiteX1" fmla="*/ 1080120 w 1080120"/>
                <a:gd name="connsiteY1" fmla="*/ 0 h 1520552"/>
                <a:gd name="connsiteX2" fmla="*/ 1080120 w 1080120"/>
                <a:gd name="connsiteY2" fmla="*/ 1520552 h 1520552"/>
                <a:gd name="connsiteX3" fmla="*/ 0 w 1080120"/>
                <a:gd name="connsiteY3" fmla="*/ 1520552 h 1520552"/>
                <a:gd name="connsiteX4" fmla="*/ 0 w 1080120"/>
                <a:gd name="connsiteY4" fmla="*/ 152400 h 1520552"/>
                <a:gd name="connsiteX0" fmla="*/ 0 w 1080120"/>
                <a:gd name="connsiteY0" fmla="*/ 152400 h 1520552"/>
                <a:gd name="connsiteX1" fmla="*/ 1080120 w 1080120"/>
                <a:gd name="connsiteY1" fmla="*/ 0 h 1520552"/>
                <a:gd name="connsiteX2" fmla="*/ 1070595 w 1080120"/>
                <a:gd name="connsiteY2" fmla="*/ 1349102 h 1520552"/>
                <a:gd name="connsiteX3" fmla="*/ 0 w 1080120"/>
                <a:gd name="connsiteY3" fmla="*/ 1520552 h 1520552"/>
                <a:gd name="connsiteX4" fmla="*/ 0 w 1080120"/>
                <a:gd name="connsiteY4" fmla="*/ 152400 h 1520552"/>
                <a:gd name="connsiteX0" fmla="*/ 0 w 1080120"/>
                <a:gd name="connsiteY0" fmla="*/ 152400 h 1520552"/>
                <a:gd name="connsiteX1" fmla="*/ 1080120 w 1080120"/>
                <a:gd name="connsiteY1" fmla="*/ 0 h 1520552"/>
                <a:gd name="connsiteX2" fmla="*/ 1070595 w 1080120"/>
                <a:gd name="connsiteY2" fmla="*/ 1349102 h 1520552"/>
                <a:gd name="connsiteX3" fmla="*/ 0 w 1080120"/>
                <a:gd name="connsiteY3" fmla="*/ 1520552 h 1520552"/>
                <a:gd name="connsiteX4" fmla="*/ 0 w 1080120"/>
                <a:gd name="connsiteY4" fmla="*/ 152400 h 1520552"/>
                <a:gd name="connsiteX0" fmla="*/ 0 w 1080120"/>
                <a:gd name="connsiteY0" fmla="*/ 152400 h 1520552"/>
                <a:gd name="connsiteX1" fmla="*/ 1080120 w 1080120"/>
                <a:gd name="connsiteY1" fmla="*/ 0 h 1520552"/>
                <a:gd name="connsiteX2" fmla="*/ 1070595 w 1080120"/>
                <a:gd name="connsiteY2" fmla="*/ 1349102 h 1520552"/>
                <a:gd name="connsiteX3" fmla="*/ 0 w 1080120"/>
                <a:gd name="connsiteY3" fmla="*/ 1520552 h 1520552"/>
                <a:gd name="connsiteX4" fmla="*/ 0 w 1080120"/>
                <a:gd name="connsiteY4" fmla="*/ 152400 h 1520552"/>
                <a:gd name="connsiteX0" fmla="*/ 0 w 1080120"/>
                <a:gd name="connsiteY0" fmla="*/ 152400 h 1520552"/>
                <a:gd name="connsiteX1" fmla="*/ 1080120 w 1080120"/>
                <a:gd name="connsiteY1" fmla="*/ 0 h 1520552"/>
                <a:gd name="connsiteX2" fmla="*/ 1070595 w 1080120"/>
                <a:gd name="connsiteY2" fmla="*/ 1349102 h 1520552"/>
                <a:gd name="connsiteX3" fmla="*/ 0 w 1080120"/>
                <a:gd name="connsiteY3" fmla="*/ 1520552 h 1520552"/>
                <a:gd name="connsiteX4" fmla="*/ 0 w 1080120"/>
                <a:gd name="connsiteY4" fmla="*/ 152400 h 1520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120" h="1520552">
                  <a:moveTo>
                    <a:pt x="0" y="152400"/>
                  </a:moveTo>
                  <a:cubicBezTo>
                    <a:pt x="369565" y="6350"/>
                    <a:pt x="653405" y="-44450"/>
                    <a:pt x="1080120" y="0"/>
                  </a:cubicBezTo>
                  <a:lnTo>
                    <a:pt x="1070595" y="1349102"/>
                  </a:lnTo>
                  <a:cubicBezTo>
                    <a:pt x="694680" y="1311002"/>
                    <a:pt x="309240" y="1358627"/>
                    <a:pt x="0" y="1520552"/>
                  </a:cubicBezTo>
                  <a:lnTo>
                    <a:pt x="0" y="15240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46" name="Rectangle 3">
              <a:extLst>
                <a:ext uri="{FF2B5EF4-FFF2-40B4-BE49-F238E27FC236}">
                  <a16:creationId xmlns="" xmlns:a16="http://schemas.microsoft.com/office/drawing/2014/main" id="{ED2F860C-084C-4060-9D72-9DD3C3661835}"/>
                </a:ext>
              </a:extLst>
            </p:cNvPr>
            <p:cNvSpPr/>
            <p:nvPr/>
          </p:nvSpPr>
          <p:spPr>
            <a:xfrm flipH="1">
              <a:off x="3491880" y="2916559"/>
              <a:ext cx="1080120" cy="1520552"/>
            </a:xfrm>
            <a:custGeom>
              <a:avLst/>
              <a:gdLst>
                <a:gd name="connsiteX0" fmla="*/ 0 w 1080120"/>
                <a:gd name="connsiteY0" fmla="*/ 0 h 1368152"/>
                <a:gd name="connsiteX1" fmla="*/ 1080120 w 1080120"/>
                <a:gd name="connsiteY1" fmla="*/ 0 h 1368152"/>
                <a:gd name="connsiteX2" fmla="*/ 1080120 w 1080120"/>
                <a:gd name="connsiteY2" fmla="*/ 1368152 h 1368152"/>
                <a:gd name="connsiteX3" fmla="*/ 0 w 1080120"/>
                <a:gd name="connsiteY3" fmla="*/ 1368152 h 1368152"/>
                <a:gd name="connsiteX4" fmla="*/ 0 w 1080120"/>
                <a:gd name="connsiteY4" fmla="*/ 0 h 1368152"/>
                <a:gd name="connsiteX0" fmla="*/ 0 w 1080120"/>
                <a:gd name="connsiteY0" fmla="*/ 95250 h 1463402"/>
                <a:gd name="connsiteX1" fmla="*/ 1080120 w 1080120"/>
                <a:gd name="connsiteY1" fmla="*/ 0 h 1463402"/>
                <a:gd name="connsiteX2" fmla="*/ 1080120 w 1080120"/>
                <a:gd name="connsiteY2" fmla="*/ 1463402 h 1463402"/>
                <a:gd name="connsiteX3" fmla="*/ 0 w 1080120"/>
                <a:gd name="connsiteY3" fmla="*/ 1463402 h 1463402"/>
                <a:gd name="connsiteX4" fmla="*/ 0 w 1080120"/>
                <a:gd name="connsiteY4" fmla="*/ 95250 h 1463402"/>
                <a:gd name="connsiteX0" fmla="*/ 0 w 1080120"/>
                <a:gd name="connsiteY0" fmla="*/ 131815 h 1499967"/>
                <a:gd name="connsiteX1" fmla="*/ 1080120 w 1080120"/>
                <a:gd name="connsiteY1" fmla="*/ 36565 h 1499967"/>
                <a:gd name="connsiteX2" fmla="*/ 1080120 w 1080120"/>
                <a:gd name="connsiteY2" fmla="*/ 1499967 h 1499967"/>
                <a:gd name="connsiteX3" fmla="*/ 0 w 1080120"/>
                <a:gd name="connsiteY3" fmla="*/ 1499967 h 1499967"/>
                <a:gd name="connsiteX4" fmla="*/ 0 w 1080120"/>
                <a:gd name="connsiteY4" fmla="*/ 131815 h 1499967"/>
                <a:gd name="connsiteX0" fmla="*/ 0 w 1080120"/>
                <a:gd name="connsiteY0" fmla="*/ 152612 h 1520764"/>
                <a:gd name="connsiteX1" fmla="*/ 1080120 w 1080120"/>
                <a:gd name="connsiteY1" fmla="*/ 57362 h 1520764"/>
                <a:gd name="connsiteX2" fmla="*/ 1080120 w 1080120"/>
                <a:gd name="connsiteY2" fmla="*/ 1520764 h 1520764"/>
                <a:gd name="connsiteX3" fmla="*/ 0 w 1080120"/>
                <a:gd name="connsiteY3" fmla="*/ 1520764 h 1520764"/>
                <a:gd name="connsiteX4" fmla="*/ 0 w 1080120"/>
                <a:gd name="connsiteY4" fmla="*/ 152612 h 1520764"/>
                <a:gd name="connsiteX0" fmla="*/ 0 w 1080120"/>
                <a:gd name="connsiteY0" fmla="*/ 123156 h 1491308"/>
                <a:gd name="connsiteX1" fmla="*/ 1080120 w 1080120"/>
                <a:gd name="connsiteY1" fmla="*/ 27906 h 1491308"/>
                <a:gd name="connsiteX2" fmla="*/ 1080120 w 1080120"/>
                <a:gd name="connsiteY2" fmla="*/ 1491308 h 1491308"/>
                <a:gd name="connsiteX3" fmla="*/ 0 w 1080120"/>
                <a:gd name="connsiteY3" fmla="*/ 1491308 h 1491308"/>
                <a:gd name="connsiteX4" fmla="*/ 0 w 1080120"/>
                <a:gd name="connsiteY4" fmla="*/ 123156 h 1491308"/>
                <a:gd name="connsiteX0" fmla="*/ 0 w 1080120"/>
                <a:gd name="connsiteY0" fmla="*/ 152400 h 1520552"/>
                <a:gd name="connsiteX1" fmla="*/ 1080120 w 1080120"/>
                <a:gd name="connsiteY1" fmla="*/ 0 h 1520552"/>
                <a:gd name="connsiteX2" fmla="*/ 1080120 w 1080120"/>
                <a:gd name="connsiteY2" fmla="*/ 1520552 h 1520552"/>
                <a:gd name="connsiteX3" fmla="*/ 0 w 1080120"/>
                <a:gd name="connsiteY3" fmla="*/ 1520552 h 1520552"/>
                <a:gd name="connsiteX4" fmla="*/ 0 w 1080120"/>
                <a:gd name="connsiteY4" fmla="*/ 152400 h 1520552"/>
                <a:gd name="connsiteX0" fmla="*/ 0 w 1080120"/>
                <a:gd name="connsiteY0" fmla="*/ 152400 h 1520552"/>
                <a:gd name="connsiteX1" fmla="*/ 1080120 w 1080120"/>
                <a:gd name="connsiteY1" fmla="*/ 0 h 1520552"/>
                <a:gd name="connsiteX2" fmla="*/ 1070595 w 1080120"/>
                <a:gd name="connsiteY2" fmla="*/ 1349102 h 1520552"/>
                <a:gd name="connsiteX3" fmla="*/ 0 w 1080120"/>
                <a:gd name="connsiteY3" fmla="*/ 1520552 h 1520552"/>
                <a:gd name="connsiteX4" fmla="*/ 0 w 1080120"/>
                <a:gd name="connsiteY4" fmla="*/ 152400 h 1520552"/>
                <a:gd name="connsiteX0" fmla="*/ 0 w 1080120"/>
                <a:gd name="connsiteY0" fmla="*/ 152400 h 1520552"/>
                <a:gd name="connsiteX1" fmla="*/ 1080120 w 1080120"/>
                <a:gd name="connsiteY1" fmla="*/ 0 h 1520552"/>
                <a:gd name="connsiteX2" fmla="*/ 1070595 w 1080120"/>
                <a:gd name="connsiteY2" fmla="*/ 1349102 h 1520552"/>
                <a:gd name="connsiteX3" fmla="*/ 0 w 1080120"/>
                <a:gd name="connsiteY3" fmla="*/ 1520552 h 1520552"/>
                <a:gd name="connsiteX4" fmla="*/ 0 w 1080120"/>
                <a:gd name="connsiteY4" fmla="*/ 152400 h 1520552"/>
                <a:gd name="connsiteX0" fmla="*/ 0 w 1080120"/>
                <a:gd name="connsiteY0" fmla="*/ 152400 h 1520552"/>
                <a:gd name="connsiteX1" fmla="*/ 1080120 w 1080120"/>
                <a:gd name="connsiteY1" fmla="*/ 0 h 1520552"/>
                <a:gd name="connsiteX2" fmla="*/ 1070595 w 1080120"/>
                <a:gd name="connsiteY2" fmla="*/ 1349102 h 1520552"/>
                <a:gd name="connsiteX3" fmla="*/ 0 w 1080120"/>
                <a:gd name="connsiteY3" fmla="*/ 1520552 h 1520552"/>
                <a:gd name="connsiteX4" fmla="*/ 0 w 1080120"/>
                <a:gd name="connsiteY4" fmla="*/ 152400 h 1520552"/>
                <a:gd name="connsiteX0" fmla="*/ 0 w 1080120"/>
                <a:gd name="connsiteY0" fmla="*/ 152400 h 1520552"/>
                <a:gd name="connsiteX1" fmla="*/ 1080120 w 1080120"/>
                <a:gd name="connsiteY1" fmla="*/ 0 h 1520552"/>
                <a:gd name="connsiteX2" fmla="*/ 1070595 w 1080120"/>
                <a:gd name="connsiteY2" fmla="*/ 1349102 h 1520552"/>
                <a:gd name="connsiteX3" fmla="*/ 0 w 1080120"/>
                <a:gd name="connsiteY3" fmla="*/ 1520552 h 1520552"/>
                <a:gd name="connsiteX4" fmla="*/ 0 w 1080120"/>
                <a:gd name="connsiteY4" fmla="*/ 152400 h 1520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120" h="1520552">
                  <a:moveTo>
                    <a:pt x="0" y="152400"/>
                  </a:moveTo>
                  <a:cubicBezTo>
                    <a:pt x="369565" y="6350"/>
                    <a:pt x="653405" y="-44450"/>
                    <a:pt x="1080120" y="0"/>
                  </a:cubicBezTo>
                  <a:lnTo>
                    <a:pt x="1070595" y="1349102"/>
                  </a:lnTo>
                  <a:cubicBezTo>
                    <a:pt x="694680" y="1311002"/>
                    <a:pt x="309240" y="1358627"/>
                    <a:pt x="0" y="1520552"/>
                  </a:cubicBezTo>
                  <a:lnTo>
                    <a:pt x="0" y="15240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47" name="Oval 7">
              <a:extLst>
                <a:ext uri="{FF2B5EF4-FFF2-40B4-BE49-F238E27FC236}">
                  <a16:creationId xmlns="" xmlns:a16="http://schemas.microsoft.com/office/drawing/2014/main" id="{0CE03D57-2AEE-4731-8388-3D066BBCA0C7}"/>
                </a:ext>
              </a:extLst>
            </p:cNvPr>
            <p:cNvSpPr/>
            <p:nvPr/>
          </p:nvSpPr>
          <p:spPr>
            <a:xfrm>
              <a:off x="4439051" y="4449847"/>
              <a:ext cx="257915" cy="122153"/>
            </a:xfrm>
            <a:custGeom>
              <a:avLst/>
              <a:gdLst/>
              <a:ahLst/>
              <a:cxnLst/>
              <a:rect l="l" t="t" r="r" b="b"/>
              <a:pathLst>
                <a:path w="900094" h="360040">
                  <a:moveTo>
                    <a:pt x="0" y="0"/>
                  </a:moveTo>
                  <a:lnTo>
                    <a:pt x="900094" y="0"/>
                  </a:lnTo>
                  <a:cubicBezTo>
                    <a:pt x="900094" y="198845"/>
                    <a:pt x="698601" y="360040"/>
                    <a:pt x="450047" y="360040"/>
                  </a:cubicBezTo>
                  <a:cubicBezTo>
                    <a:pt x="201493" y="360040"/>
                    <a:pt x="0" y="198845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48" name="Trapezoid 18">
            <a:extLst>
              <a:ext uri="{FF2B5EF4-FFF2-40B4-BE49-F238E27FC236}">
                <a16:creationId xmlns="" xmlns:a16="http://schemas.microsoft.com/office/drawing/2014/main" id="{47E28C43-07D1-4DC1-85C9-AE062D7D4545}"/>
              </a:ext>
            </a:extLst>
          </p:cNvPr>
          <p:cNvSpPr/>
          <p:nvPr/>
        </p:nvSpPr>
        <p:spPr>
          <a:xfrm rot="10800000">
            <a:off x="4847608" y="3576813"/>
            <a:ext cx="812453" cy="599409"/>
          </a:xfrm>
          <a:custGeom>
            <a:avLst/>
            <a:gdLst/>
            <a:ahLst/>
            <a:cxnLst/>
            <a:rect l="l" t="t" r="r" b="b"/>
            <a:pathLst>
              <a:path w="2513902" h="1391026">
                <a:moveTo>
                  <a:pt x="1390337" y="97116"/>
                </a:moveTo>
                <a:lnTo>
                  <a:pt x="1390337" y="72919"/>
                </a:lnTo>
                <a:lnTo>
                  <a:pt x="1123565" y="72919"/>
                </a:lnTo>
                <a:lnTo>
                  <a:pt x="1123565" y="97116"/>
                </a:lnTo>
                <a:close/>
                <a:moveTo>
                  <a:pt x="2178715" y="1323989"/>
                </a:moveTo>
                <a:lnTo>
                  <a:pt x="2178715" y="217871"/>
                </a:lnTo>
                <a:lnTo>
                  <a:pt x="335187" y="217871"/>
                </a:lnTo>
                <a:lnTo>
                  <a:pt x="335187" y="1323989"/>
                </a:lnTo>
                <a:close/>
                <a:moveTo>
                  <a:pt x="2190205" y="1391026"/>
                </a:moveTo>
                <a:lnTo>
                  <a:pt x="323696" y="1391026"/>
                </a:lnTo>
                <a:cubicBezTo>
                  <a:pt x="293019" y="1391026"/>
                  <a:pt x="268149" y="1366157"/>
                  <a:pt x="268149" y="1335479"/>
                </a:cubicBezTo>
                <a:lnTo>
                  <a:pt x="268149" y="117315"/>
                </a:lnTo>
                <a:lnTo>
                  <a:pt x="0" y="117315"/>
                </a:lnTo>
                <a:lnTo>
                  <a:pt x="0" y="50278"/>
                </a:lnTo>
                <a:lnTo>
                  <a:pt x="65286" y="0"/>
                </a:lnTo>
                <a:lnTo>
                  <a:pt x="2448616" y="0"/>
                </a:lnTo>
                <a:lnTo>
                  <a:pt x="2513902" y="50278"/>
                </a:lnTo>
                <a:lnTo>
                  <a:pt x="2513902" y="117315"/>
                </a:lnTo>
                <a:lnTo>
                  <a:pt x="2245752" y="117315"/>
                </a:lnTo>
                <a:lnTo>
                  <a:pt x="2245752" y="1335479"/>
                </a:lnTo>
                <a:cubicBezTo>
                  <a:pt x="2245752" y="1366157"/>
                  <a:pt x="2220883" y="1391026"/>
                  <a:pt x="2190205" y="1391026"/>
                </a:cubicBezTo>
                <a:close/>
              </a:path>
            </a:pathLst>
          </a:custGeom>
          <a:solidFill>
            <a:schemeClr val="bg1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7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62940" y="4417815"/>
            <a:ext cx="27306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Study Of Resources </a:t>
            </a:r>
            <a:endParaRPr lang="ko-KR" altLang="en-US" sz="3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271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21BB3ACD-39D6-4B07-B165-F979837486A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What is Economics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5" name="자유형 34">
            <a:extLst>
              <a:ext uri="{FF2B5EF4-FFF2-40B4-BE49-F238E27FC236}">
                <a16:creationId xmlns:a16="http://schemas.microsoft.com/office/drawing/2014/main" xmlns="" id="{42F1B4C5-ADEC-42E7-AC4C-663617411EED}"/>
              </a:ext>
            </a:extLst>
          </p:cNvPr>
          <p:cNvSpPr/>
          <p:nvPr/>
        </p:nvSpPr>
        <p:spPr>
          <a:xfrm>
            <a:off x="2710506" y="1936964"/>
            <a:ext cx="1620000" cy="1144800"/>
          </a:xfrm>
          <a:custGeom>
            <a:avLst/>
            <a:gdLst>
              <a:gd name="connsiteX0" fmla="*/ 1164771 w 1164771"/>
              <a:gd name="connsiteY0" fmla="*/ 925285 h 925285"/>
              <a:gd name="connsiteX1" fmla="*/ 457200 w 1164771"/>
              <a:gd name="connsiteY1" fmla="*/ 0 h 925285"/>
              <a:gd name="connsiteX2" fmla="*/ 0 w 1164771"/>
              <a:gd name="connsiteY2" fmla="*/ 0 h 925285"/>
              <a:gd name="connsiteX3" fmla="*/ 0 w 1164771"/>
              <a:gd name="connsiteY3" fmla="*/ 283028 h 925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4771" h="925285">
                <a:moveTo>
                  <a:pt x="1164771" y="925285"/>
                </a:moveTo>
                <a:lnTo>
                  <a:pt x="457200" y="0"/>
                </a:lnTo>
                <a:lnTo>
                  <a:pt x="0" y="0"/>
                </a:lnTo>
                <a:lnTo>
                  <a:pt x="0" y="283028"/>
                </a:lnTo>
              </a:path>
            </a:pathLst>
          </a:custGeom>
          <a:ln w="254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lvl="0" algn="ctr"/>
            <a:endParaRPr lang="ko-KR" altLang="en-US" sz="2700"/>
          </a:p>
        </p:txBody>
      </p:sp>
      <p:sp>
        <p:nvSpPr>
          <p:cNvPr id="46" name="자유형 35">
            <a:extLst>
              <a:ext uri="{FF2B5EF4-FFF2-40B4-BE49-F238E27FC236}">
                <a16:creationId xmlns:a16="http://schemas.microsoft.com/office/drawing/2014/main" xmlns="" id="{4086025B-6CFF-41DC-A4A9-29797D27761F}"/>
              </a:ext>
            </a:extLst>
          </p:cNvPr>
          <p:cNvSpPr/>
          <p:nvPr/>
        </p:nvSpPr>
        <p:spPr>
          <a:xfrm flipH="1">
            <a:off x="4820828" y="1936964"/>
            <a:ext cx="1620000" cy="1144800"/>
          </a:xfrm>
          <a:custGeom>
            <a:avLst/>
            <a:gdLst>
              <a:gd name="connsiteX0" fmla="*/ 1164771 w 1164771"/>
              <a:gd name="connsiteY0" fmla="*/ 925285 h 925285"/>
              <a:gd name="connsiteX1" fmla="*/ 457200 w 1164771"/>
              <a:gd name="connsiteY1" fmla="*/ 0 h 925285"/>
              <a:gd name="connsiteX2" fmla="*/ 0 w 1164771"/>
              <a:gd name="connsiteY2" fmla="*/ 0 h 925285"/>
              <a:gd name="connsiteX3" fmla="*/ 0 w 1164771"/>
              <a:gd name="connsiteY3" fmla="*/ 283028 h 925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4771" h="925285">
                <a:moveTo>
                  <a:pt x="1164771" y="925285"/>
                </a:moveTo>
                <a:lnTo>
                  <a:pt x="457200" y="0"/>
                </a:lnTo>
                <a:lnTo>
                  <a:pt x="0" y="0"/>
                </a:lnTo>
                <a:lnTo>
                  <a:pt x="0" y="283028"/>
                </a:lnTo>
              </a:path>
            </a:pathLst>
          </a:custGeom>
          <a:ln w="254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lvl="0" algn="ctr"/>
            <a:endParaRPr lang="ko-KR" altLang="en-US" sz="2700"/>
          </a:p>
        </p:txBody>
      </p:sp>
      <p:sp>
        <p:nvSpPr>
          <p:cNvPr id="47" name="자유형 38">
            <a:extLst>
              <a:ext uri="{FF2B5EF4-FFF2-40B4-BE49-F238E27FC236}">
                <a16:creationId xmlns:a16="http://schemas.microsoft.com/office/drawing/2014/main" xmlns="" id="{95FFCD42-8948-4E96-88CF-3874834724A7}"/>
              </a:ext>
            </a:extLst>
          </p:cNvPr>
          <p:cNvSpPr/>
          <p:nvPr/>
        </p:nvSpPr>
        <p:spPr>
          <a:xfrm>
            <a:off x="2710506" y="4789077"/>
            <a:ext cx="1620000" cy="1144800"/>
          </a:xfrm>
          <a:custGeom>
            <a:avLst/>
            <a:gdLst>
              <a:gd name="connsiteX0" fmla="*/ 1164772 w 1164772"/>
              <a:gd name="connsiteY0" fmla="*/ 0 h 1143000"/>
              <a:gd name="connsiteX1" fmla="*/ 446314 w 1164772"/>
              <a:gd name="connsiteY1" fmla="*/ 1143000 h 1143000"/>
              <a:gd name="connsiteX2" fmla="*/ 0 w 1164772"/>
              <a:gd name="connsiteY2" fmla="*/ 1143000 h 1143000"/>
              <a:gd name="connsiteX3" fmla="*/ 0 w 1164772"/>
              <a:gd name="connsiteY3" fmla="*/ 805543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4772" h="1143000">
                <a:moveTo>
                  <a:pt x="1164772" y="0"/>
                </a:moveTo>
                <a:lnTo>
                  <a:pt x="446314" y="1143000"/>
                </a:lnTo>
                <a:lnTo>
                  <a:pt x="0" y="1143000"/>
                </a:lnTo>
                <a:lnTo>
                  <a:pt x="0" y="805543"/>
                </a:lnTo>
              </a:path>
            </a:pathLst>
          </a:custGeom>
          <a:ln w="254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lvl="0" algn="ctr"/>
            <a:endParaRPr lang="ko-KR" altLang="en-US" sz="2700"/>
          </a:p>
        </p:txBody>
      </p:sp>
      <p:sp>
        <p:nvSpPr>
          <p:cNvPr id="48" name="자유형 39">
            <a:extLst>
              <a:ext uri="{FF2B5EF4-FFF2-40B4-BE49-F238E27FC236}">
                <a16:creationId xmlns:a16="http://schemas.microsoft.com/office/drawing/2014/main" xmlns="" id="{01356586-E491-4D99-9DC7-674733EC0FFA}"/>
              </a:ext>
            </a:extLst>
          </p:cNvPr>
          <p:cNvSpPr/>
          <p:nvPr/>
        </p:nvSpPr>
        <p:spPr>
          <a:xfrm flipH="1">
            <a:off x="4820828" y="4789077"/>
            <a:ext cx="1620000" cy="1144800"/>
          </a:xfrm>
          <a:custGeom>
            <a:avLst/>
            <a:gdLst>
              <a:gd name="connsiteX0" fmla="*/ 1164772 w 1164772"/>
              <a:gd name="connsiteY0" fmla="*/ 0 h 1143000"/>
              <a:gd name="connsiteX1" fmla="*/ 446314 w 1164772"/>
              <a:gd name="connsiteY1" fmla="*/ 1143000 h 1143000"/>
              <a:gd name="connsiteX2" fmla="*/ 0 w 1164772"/>
              <a:gd name="connsiteY2" fmla="*/ 1143000 h 1143000"/>
              <a:gd name="connsiteX3" fmla="*/ 0 w 1164772"/>
              <a:gd name="connsiteY3" fmla="*/ 805543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4772" h="1143000">
                <a:moveTo>
                  <a:pt x="1164772" y="0"/>
                </a:moveTo>
                <a:lnTo>
                  <a:pt x="446314" y="1143000"/>
                </a:lnTo>
                <a:lnTo>
                  <a:pt x="0" y="1143000"/>
                </a:lnTo>
                <a:lnTo>
                  <a:pt x="0" y="805543"/>
                </a:lnTo>
              </a:path>
            </a:pathLst>
          </a:custGeom>
          <a:ln w="254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lvl="0" algn="ctr"/>
            <a:endParaRPr lang="ko-KR" altLang="en-US" sz="2700"/>
          </a:p>
        </p:txBody>
      </p:sp>
      <p:sp>
        <p:nvSpPr>
          <p:cNvPr id="53" name="자유형 29">
            <a:extLst>
              <a:ext uri="{FF2B5EF4-FFF2-40B4-BE49-F238E27FC236}">
                <a16:creationId xmlns:a16="http://schemas.microsoft.com/office/drawing/2014/main" xmlns="" id="{BB2CF374-F6C9-4057-9D0F-E5331F6045DE}"/>
              </a:ext>
            </a:extLst>
          </p:cNvPr>
          <p:cNvSpPr/>
          <p:nvPr/>
        </p:nvSpPr>
        <p:spPr>
          <a:xfrm>
            <a:off x="1138079" y="1823676"/>
            <a:ext cx="1215000" cy="478972"/>
          </a:xfrm>
          <a:custGeom>
            <a:avLst/>
            <a:gdLst>
              <a:gd name="connsiteX0" fmla="*/ 1382486 w 1382486"/>
              <a:gd name="connsiteY0" fmla="*/ 478972 h 478972"/>
              <a:gd name="connsiteX1" fmla="*/ 870857 w 1382486"/>
              <a:gd name="connsiteY1" fmla="*/ 0 h 478972"/>
              <a:gd name="connsiteX2" fmla="*/ 0 w 1382486"/>
              <a:gd name="connsiteY2" fmla="*/ 0 h 478972"/>
              <a:gd name="connsiteX3" fmla="*/ 0 w 1382486"/>
              <a:gd name="connsiteY3" fmla="*/ 457200 h 478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2486" h="478972">
                <a:moveTo>
                  <a:pt x="1382486" y="478972"/>
                </a:moveTo>
                <a:lnTo>
                  <a:pt x="870857" y="0"/>
                </a:lnTo>
                <a:lnTo>
                  <a:pt x="0" y="0"/>
                </a:lnTo>
                <a:lnTo>
                  <a:pt x="0" y="457200"/>
                </a:lnTo>
              </a:path>
            </a:pathLst>
          </a:custGeom>
          <a:ln w="254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4" name="자유형 30">
            <a:extLst>
              <a:ext uri="{FF2B5EF4-FFF2-40B4-BE49-F238E27FC236}">
                <a16:creationId xmlns:a16="http://schemas.microsoft.com/office/drawing/2014/main" xmlns="" id="{6AF0B39B-B591-4506-A117-5EA50ECE0419}"/>
              </a:ext>
            </a:extLst>
          </p:cNvPr>
          <p:cNvSpPr/>
          <p:nvPr/>
        </p:nvSpPr>
        <p:spPr>
          <a:xfrm flipH="1">
            <a:off x="6790922" y="1823676"/>
            <a:ext cx="1215000" cy="478972"/>
          </a:xfrm>
          <a:custGeom>
            <a:avLst/>
            <a:gdLst>
              <a:gd name="connsiteX0" fmla="*/ 1382486 w 1382486"/>
              <a:gd name="connsiteY0" fmla="*/ 478972 h 478972"/>
              <a:gd name="connsiteX1" fmla="*/ 870857 w 1382486"/>
              <a:gd name="connsiteY1" fmla="*/ 0 h 478972"/>
              <a:gd name="connsiteX2" fmla="*/ 0 w 1382486"/>
              <a:gd name="connsiteY2" fmla="*/ 0 h 478972"/>
              <a:gd name="connsiteX3" fmla="*/ 0 w 1382486"/>
              <a:gd name="connsiteY3" fmla="*/ 457200 h 478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2486" h="478972">
                <a:moveTo>
                  <a:pt x="1382486" y="478972"/>
                </a:moveTo>
                <a:lnTo>
                  <a:pt x="870857" y="0"/>
                </a:lnTo>
                <a:lnTo>
                  <a:pt x="0" y="0"/>
                </a:lnTo>
                <a:lnTo>
                  <a:pt x="0" y="457200"/>
                </a:lnTo>
              </a:path>
            </a:pathLst>
          </a:custGeom>
          <a:ln w="254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5" name="자유형 31">
            <a:extLst>
              <a:ext uri="{FF2B5EF4-FFF2-40B4-BE49-F238E27FC236}">
                <a16:creationId xmlns:a16="http://schemas.microsoft.com/office/drawing/2014/main" xmlns="" id="{C159AEB4-6C18-4894-81A0-E09C38544F0B}"/>
              </a:ext>
            </a:extLst>
          </p:cNvPr>
          <p:cNvSpPr/>
          <p:nvPr/>
        </p:nvSpPr>
        <p:spPr>
          <a:xfrm flipV="1">
            <a:off x="1138079" y="5568193"/>
            <a:ext cx="1215000" cy="478972"/>
          </a:xfrm>
          <a:custGeom>
            <a:avLst/>
            <a:gdLst>
              <a:gd name="connsiteX0" fmla="*/ 1382486 w 1382486"/>
              <a:gd name="connsiteY0" fmla="*/ 478972 h 478972"/>
              <a:gd name="connsiteX1" fmla="*/ 870857 w 1382486"/>
              <a:gd name="connsiteY1" fmla="*/ 0 h 478972"/>
              <a:gd name="connsiteX2" fmla="*/ 0 w 1382486"/>
              <a:gd name="connsiteY2" fmla="*/ 0 h 478972"/>
              <a:gd name="connsiteX3" fmla="*/ 0 w 1382486"/>
              <a:gd name="connsiteY3" fmla="*/ 457200 h 478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2486" h="478972">
                <a:moveTo>
                  <a:pt x="1382486" y="478972"/>
                </a:moveTo>
                <a:lnTo>
                  <a:pt x="870857" y="0"/>
                </a:lnTo>
                <a:lnTo>
                  <a:pt x="0" y="0"/>
                </a:lnTo>
                <a:lnTo>
                  <a:pt x="0" y="457200"/>
                </a:lnTo>
              </a:path>
            </a:pathLst>
          </a:custGeom>
          <a:ln w="254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6" name="자유형 32">
            <a:extLst>
              <a:ext uri="{FF2B5EF4-FFF2-40B4-BE49-F238E27FC236}">
                <a16:creationId xmlns:a16="http://schemas.microsoft.com/office/drawing/2014/main" xmlns="" id="{787D709A-5985-4F7B-BA52-79ECF6CBFF4C}"/>
              </a:ext>
            </a:extLst>
          </p:cNvPr>
          <p:cNvSpPr/>
          <p:nvPr/>
        </p:nvSpPr>
        <p:spPr>
          <a:xfrm flipH="1" flipV="1">
            <a:off x="6790922" y="5568193"/>
            <a:ext cx="1215000" cy="478972"/>
          </a:xfrm>
          <a:custGeom>
            <a:avLst/>
            <a:gdLst>
              <a:gd name="connsiteX0" fmla="*/ 1382486 w 1382486"/>
              <a:gd name="connsiteY0" fmla="*/ 478972 h 478972"/>
              <a:gd name="connsiteX1" fmla="*/ 870857 w 1382486"/>
              <a:gd name="connsiteY1" fmla="*/ 0 h 478972"/>
              <a:gd name="connsiteX2" fmla="*/ 0 w 1382486"/>
              <a:gd name="connsiteY2" fmla="*/ 0 h 478972"/>
              <a:gd name="connsiteX3" fmla="*/ 0 w 1382486"/>
              <a:gd name="connsiteY3" fmla="*/ 457200 h 478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2486" h="478972">
                <a:moveTo>
                  <a:pt x="1382486" y="478972"/>
                </a:moveTo>
                <a:lnTo>
                  <a:pt x="870857" y="0"/>
                </a:lnTo>
                <a:lnTo>
                  <a:pt x="0" y="0"/>
                </a:lnTo>
                <a:lnTo>
                  <a:pt x="0" y="457200"/>
                </a:lnTo>
              </a:path>
            </a:pathLst>
          </a:custGeom>
          <a:ln w="254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cxnSp>
        <p:nvCxnSpPr>
          <p:cNvPr id="57" name="직선 연결선 48">
            <a:extLst>
              <a:ext uri="{FF2B5EF4-FFF2-40B4-BE49-F238E27FC236}">
                <a16:creationId xmlns:a16="http://schemas.microsoft.com/office/drawing/2014/main" xmlns="" id="{207C4776-4C7C-42CA-B784-686F65D3DD40}"/>
              </a:ext>
            </a:extLst>
          </p:cNvPr>
          <p:cNvCxnSpPr/>
          <p:nvPr/>
        </p:nvCxnSpPr>
        <p:spPr>
          <a:xfrm flipH="1">
            <a:off x="4566870" y="2180456"/>
            <a:ext cx="5132" cy="630108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그룹 28">
            <a:extLst>
              <a:ext uri="{FF2B5EF4-FFF2-40B4-BE49-F238E27FC236}">
                <a16:creationId xmlns:a16="http://schemas.microsoft.com/office/drawing/2014/main" xmlns="" id="{3A898349-A580-4B15-AFE6-60021C1111FA}"/>
              </a:ext>
            </a:extLst>
          </p:cNvPr>
          <p:cNvGrpSpPr/>
          <p:nvPr/>
        </p:nvGrpSpPr>
        <p:grpSpPr>
          <a:xfrm>
            <a:off x="0" y="1143000"/>
            <a:ext cx="2514600" cy="2286000"/>
            <a:chOff x="785356" y="4453869"/>
            <a:chExt cx="2307789" cy="599983"/>
          </a:xfrm>
        </p:grpSpPr>
        <p:sp>
          <p:nvSpPr>
            <p:cNvPr id="60" name="Text Placeholder 17">
              <a:extLst>
                <a:ext uri="{FF2B5EF4-FFF2-40B4-BE49-F238E27FC236}">
                  <a16:creationId xmlns:a16="http://schemas.microsoft.com/office/drawing/2014/main" xmlns="" id="{65D3BF0A-F785-45A4-9B17-8750909EAADE}"/>
                </a:ext>
              </a:extLst>
            </p:cNvPr>
            <p:cNvSpPr txBox="1">
              <a:spLocks/>
            </p:cNvSpPr>
            <p:nvPr/>
          </p:nvSpPr>
          <p:spPr>
            <a:xfrm>
              <a:off x="785356" y="4453869"/>
              <a:ext cx="2307789" cy="599983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ko-KR" sz="2800" b="1" dirty="0" smtClean="0">
                  <a:solidFill>
                    <a:schemeClr val="accent5"/>
                  </a:solidFill>
                </a:rPr>
                <a:t>CONSUMPTION</a:t>
              </a:r>
              <a:endParaRPr lang="en-US" altLang="ko-KR" sz="2800" b="1" dirty="0">
                <a:solidFill>
                  <a:schemeClr val="accent5"/>
                </a:solidFill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xmlns="" id="{EC3370FD-1A7D-4972-BE95-361294758612}"/>
                </a:ext>
              </a:extLst>
            </p:cNvPr>
            <p:cNvSpPr txBox="1"/>
            <p:nvPr/>
          </p:nvSpPr>
          <p:spPr>
            <a:xfrm>
              <a:off x="1005146" y="4881134"/>
              <a:ext cx="2087999" cy="160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4" name="그룹 32">
            <a:extLst>
              <a:ext uri="{FF2B5EF4-FFF2-40B4-BE49-F238E27FC236}">
                <a16:creationId xmlns:a16="http://schemas.microsoft.com/office/drawing/2014/main" xmlns="" id="{145E190B-7B86-49E0-A0FB-423753529FF0}"/>
              </a:ext>
            </a:extLst>
          </p:cNvPr>
          <p:cNvGrpSpPr/>
          <p:nvPr/>
        </p:nvGrpSpPr>
        <p:grpSpPr>
          <a:xfrm>
            <a:off x="0" y="4191000"/>
            <a:ext cx="2362200" cy="871359"/>
            <a:chOff x="3699181" y="4295053"/>
            <a:chExt cx="2088000" cy="541938"/>
          </a:xfrm>
        </p:grpSpPr>
        <p:sp>
          <p:nvSpPr>
            <p:cNvPr id="64" name="Text Placeholder 17">
              <a:extLst>
                <a:ext uri="{FF2B5EF4-FFF2-40B4-BE49-F238E27FC236}">
                  <a16:creationId xmlns:a16="http://schemas.microsoft.com/office/drawing/2014/main" xmlns="" id="{55576821-C8B7-40AD-AB40-E32C1EF3907B}"/>
                </a:ext>
              </a:extLst>
            </p:cNvPr>
            <p:cNvSpPr txBox="1">
              <a:spLocks/>
            </p:cNvSpPr>
            <p:nvPr/>
          </p:nvSpPr>
          <p:spPr>
            <a:xfrm>
              <a:off x="3699181" y="4295053"/>
              <a:ext cx="2088000" cy="316303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ko-KR" sz="2800" b="1" dirty="0">
                  <a:solidFill>
                    <a:schemeClr val="accent1">
                      <a:lumMod val="75000"/>
                    </a:schemeClr>
                  </a:solidFill>
                </a:rPr>
                <a:t>PRODUCTION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xmlns="" id="{35C1478D-A438-43F1-9225-42B06D9FEFB7}"/>
                </a:ext>
              </a:extLst>
            </p:cNvPr>
            <p:cNvSpPr txBox="1"/>
            <p:nvPr/>
          </p:nvSpPr>
          <p:spPr>
            <a:xfrm>
              <a:off x="3771553" y="4559992"/>
              <a:ext cx="201562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68" name="Text Placeholder 17">
            <a:extLst>
              <a:ext uri="{FF2B5EF4-FFF2-40B4-BE49-F238E27FC236}">
                <a16:creationId xmlns:a16="http://schemas.microsoft.com/office/drawing/2014/main" xmlns="" id="{B7C76EEA-D693-4F64-8781-D05F2A505BDD}"/>
              </a:ext>
            </a:extLst>
          </p:cNvPr>
          <p:cNvSpPr txBox="1">
            <a:spLocks/>
          </p:cNvSpPr>
          <p:nvPr/>
        </p:nvSpPr>
        <p:spPr>
          <a:xfrm>
            <a:off x="6934200" y="2286000"/>
            <a:ext cx="2209800" cy="990600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ko-KR" sz="22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altLang="ko-KR" sz="22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EXCHANGE DISTRIBUTION</a:t>
            </a:r>
            <a:r>
              <a:rPr lang="en-US" altLang="ko-KR" sz="20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altLang="ko-KR" sz="20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그룹 51">
            <a:extLst>
              <a:ext uri="{FF2B5EF4-FFF2-40B4-BE49-F238E27FC236}">
                <a16:creationId xmlns:a16="http://schemas.microsoft.com/office/drawing/2014/main" xmlns="" id="{A1B7156E-4AF2-44BC-A7B1-E512208312FF}"/>
              </a:ext>
            </a:extLst>
          </p:cNvPr>
          <p:cNvGrpSpPr/>
          <p:nvPr/>
        </p:nvGrpSpPr>
        <p:grpSpPr>
          <a:xfrm>
            <a:off x="7144756" y="4191000"/>
            <a:ext cx="1999244" cy="937805"/>
            <a:chOff x="9116563" y="3930934"/>
            <a:chExt cx="2357572" cy="1348508"/>
          </a:xfrm>
        </p:grpSpPr>
        <p:sp>
          <p:nvSpPr>
            <p:cNvPr id="72" name="Text Placeholder 17">
              <a:extLst>
                <a:ext uri="{FF2B5EF4-FFF2-40B4-BE49-F238E27FC236}">
                  <a16:creationId xmlns:a16="http://schemas.microsoft.com/office/drawing/2014/main" xmlns="" id="{663D4F09-7FFC-4E9C-BC06-F9A2FD7D372E}"/>
                </a:ext>
              </a:extLst>
            </p:cNvPr>
            <p:cNvSpPr txBox="1">
              <a:spLocks/>
            </p:cNvSpPr>
            <p:nvPr/>
          </p:nvSpPr>
          <p:spPr>
            <a:xfrm>
              <a:off x="9116563" y="3930934"/>
              <a:ext cx="2357572" cy="98614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ko-KR" b="1" dirty="0" smtClean="0">
                  <a:solidFill>
                    <a:schemeClr val="accent3"/>
                  </a:solidFill>
                </a:rPr>
                <a:t>Revenue</a:t>
              </a:r>
              <a:endParaRPr lang="en-US" altLang="ko-KR" b="1" dirty="0">
                <a:solidFill>
                  <a:schemeClr val="accent3"/>
                </a:solidFill>
              </a:endParaRPr>
            </a:p>
          </p:txBody>
        </p:sp>
        <p:sp>
          <p:nvSpPr>
            <p:cNvPr id="73" name="Text Placeholder 18">
              <a:extLst>
                <a:ext uri="{FF2B5EF4-FFF2-40B4-BE49-F238E27FC236}">
                  <a16:creationId xmlns:a16="http://schemas.microsoft.com/office/drawing/2014/main" xmlns="" id="{4533794E-D213-4DE6-92A1-804BDF994BB4}"/>
                </a:ext>
              </a:extLst>
            </p:cNvPr>
            <p:cNvSpPr txBox="1">
              <a:spLocks/>
            </p:cNvSpPr>
            <p:nvPr/>
          </p:nvSpPr>
          <p:spPr>
            <a:xfrm>
              <a:off x="9116563" y="4618777"/>
              <a:ext cx="2088000" cy="254936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buNone/>
              </a:pPr>
              <a:endPara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xmlns="" id="{A21173EA-CE01-4562-A8C6-B41636845B0E}"/>
                </a:ext>
              </a:extLst>
            </p:cNvPr>
            <p:cNvSpPr txBox="1"/>
            <p:nvPr/>
          </p:nvSpPr>
          <p:spPr>
            <a:xfrm>
              <a:off x="9116563" y="4881134"/>
              <a:ext cx="2088000" cy="3983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pic>
        <p:nvPicPr>
          <p:cNvPr id="33" name="Picture Placeholder 32" descr="Economics.jpg"/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24337" r="24337"/>
          <a:stretch>
            <a:fillRect/>
          </a:stretch>
        </p:blipFill>
        <p:spPr/>
      </p:pic>
      <p:pic>
        <p:nvPicPr>
          <p:cNvPr id="38" name="Picture Placeholder 37" descr="images.jpg"/>
          <p:cNvPicPr>
            <a:picLocks noGrp="1" noChangeAspect="1"/>
          </p:cNvPicPr>
          <p:nvPr>
            <p:ph type="pic" sz="quarter" idx="16"/>
          </p:nvPr>
        </p:nvPicPr>
        <p:blipFill>
          <a:blip r:embed="rId3"/>
          <a:srcRect l="13359" r="13359"/>
          <a:stretch>
            <a:fillRect/>
          </a:stretch>
        </p:blipFill>
        <p:spPr/>
      </p:pic>
      <p:pic>
        <p:nvPicPr>
          <p:cNvPr id="34" name="Picture Placeholder 33" descr="factory-40621_1280.png"/>
          <p:cNvPicPr>
            <a:picLocks noGrp="1" noChangeAspect="1"/>
          </p:cNvPicPr>
          <p:nvPr>
            <p:ph type="pic" sz="quarter" idx="17"/>
          </p:nvPr>
        </p:nvPicPr>
        <p:blipFill>
          <a:blip r:embed="rId4" cstate="print"/>
          <a:srcRect l="10703" r="10703"/>
          <a:stretch>
            <a:fillRect/>
          </a:stretch>
        </p:blipFill>
        <p:spPr>
          <a:xfrm>
            <a:off x="2197442" y="4360291"/>
            <a:ext cx="1365461" cy="1820609"/>
          </a:xfrm>
        </p:spPr>
      </p:pic>
      <p:pic>
        <p:nvPicPr>
          <p:cNvPr id="36" name="Picture Placeholder 35" descr="capi.jpg"/>
          <p:cNvPicPr>
            <a:picLocks noGrp="1" noChangeAspect="1"/>
          </p:cNvPicPr>
          <p:nvPr>
            <p:ph type="pic" sz="quarter" idx="15"/>
          </p:nvPr>
        </p:nvPicPr>
        <p:blipFill>
          <a:blip r:embed="rId5"/>
          <a:srcRect l="12015" r="12015"/>
          <a:stretch>
            <a:fillRect/>
          </a:stretch>
        </p:blipFill>
        <p:spPr>
          <a:xfrm>
            <a:off x="5989688" y="4370007"/>
            <a:ext cx="1358188" cy="1810893"/>
          </a:xfrm>
        </p:spPr>
      </p:pic>
      <p:pic>
        <p:nvPicPr>
          <p:cNvPr id="37" name="Picture Placeholder 36" descr="marketing-strategies-426545_1280.jpg"/>
          <p:cNvPicPr>
            <a:picLocks noGrp="1" noChangeAspect="1"/>
          </p:cNvPicPr>
          <p:nvPr>
            <p:ph type="pic" sz="quarter" idx="14"/>
          </p:nvPr>
        </p:nvPicPr>
        <p:blipFill>
          <a:blip r:embed="rId6" cstate="print"/>
          <a:srcRect l="21875" r="21875"/>
          <a:stretch>
            <a:fillRect/>
          </a:stretch>
        </p:blipFill>
        <p:spPr>
          <a:xfrm>
            <a:off x="5334000" y="1828800"/>
            <a:ext cx="1590675" cy="1714500"/>
          </a:xfrm>
        </p:spPr>
      </p:pic>
    </p:spTree>
    <p:extLst>
      <p:ext uri="{BB962C8B-B14F-4D97-AF65-F5344CB8AC3E}">
        <p14:creationId xmlns:p14="http://schemas.microsoft.com/office/powerpoint/2010/main" val="14107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Hexagon 19">
            <a:extLst>
              <a:ext uri="{FF2B5EF4-FFF2-40B4-BE49-F238E27FC236}">
                <a16:creationId xmlns:a16="http://schemas.microsoft.com/office/drawing/2014/main" xmlns="" id="{33D566FE-97A7-4360-B3B0-A9335C9709D1}"/>
              </a:ext>
            </a:extLst>
          </p:cNvPr>
          <p:cNvSpPr/>
          <p:nvPr/>
        </p:nvSpPr>
        <p:spPr>
          <a:xfrm>
            <a:off x="2633556" y="1556792"/>
            <a:ext cx="2814423" cy="4145156"/>
          </a:xfrm>
          <a:prstGeom prst="hexagon">
            <a:avLst/>
          </a:prstGeom>
          <a:solidFill>
            <a:schemeClr val="accent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533400"/>
            <a:ext cx="8679898" cy="72424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Economics content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E8D1744A-4EE3-424E-88F9-121E443CB795}"/>
              </a:ext>
            </a:extLst>
          </p:cNvPr>
          <p:cNvSpPr txBox="1"/>
          <p:nvPr/>
        </p:nvSpPr>
        <p:spPr>
          <a:xfrm>
            <a:off x="4932040" y="3068960"/>
            <a:ext cx="427394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>
              <a:buFont typeface="Arial" panose="020B0604020202020204" pitchFamily="34" charset="0"/>
              <a:buChar char="•"/>
            </a:pPr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Unemployment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G.D.P.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Population</a:t>
            </a:r>
          </a:p>
          <a:p>
            <a:pPr algn="ctr"/>
            <a:r>
              <a:rPr lang="en-US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Economic-planning</a:t>
            </a:r>
            <a:endParaRPr lang="en-US" altLang="ko-KR" sz="2800" b="1" dirty="0">
              <a:solidFill>
                <a:schemeClr val="tx1">
                  <a:lumMod val="75000"/>
                  <a:lumOff val="2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2851CE02-DDD4-46F6-ADC1-6A9B76D59ADB}"/>
              </a:ext>
            </a:extLst>
          </p:cNvPr>
          <p:cNvSpPr txBox="1"/>
          <p:nvPr/>
        </p:nvSpPr>
        <p:spPr>
          <a:xfrm>
            <a:off x="497666" y="1700501"/>
            <a:ext cx="2744985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altLang="ko-KR" sz="3200" dirty="0" smtClean="0">
                <a:solidFill>
                  <a:schemeClr val="accent3"/>
                </a:solidFill>
                <a:cs typeface="Arial" pitchFamily="34" charset="0"/>
              </a:rPr>
              <a:t>Micro Economics </a:t>
            </a:r>
            <a:endParaRPr lang="en-GB" altLang="ko-KR" sz="3200" dirty="0"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86A30CFD-FD70-48A1-B651-13BF16107963}"/>
              </a:ext>
            </a:extLst>
          </p:cNvPr>
          <p:cNvSpPr txBox="1"/>
          <p:nvPr/>
        </p:nvSpPr>
        <p:spPr>
          <a:xfrm>
            <a:off x="5807966" y="1748815"/>
            <a:ext cx="3398015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GB" altLang="ko-KR" sz="3200" dirty="0" smtClean="0">
                <a:solidFill>
                  <a:schemeClr val="accent1"/>
                </a:solidFill>
                <a:cs typeface="Arial" pitchFamily="34" charset="0"/>
              </a:rPr>
              <a:t>Macro</a:t>
            </a:r>
          </a:p>
          <a:p>
            <a:pPr algn="r"/>
            <a:r>
              <a:rPr lang="en-GB" altLang="ko-KR" sz="3200" dirty="0" smtClean="0">
                <a:solidFill>
                  <a:schemeClr val="accent1"/>
                </a:solidFill>
                <a:cs typeface="Arial" pitchFamily="34" charset="0"/>
              </a:rPr>
              <a:t> Economics                             </a:t>
            </a:r>
            <a:endParaRPr lang="en-GB" altLang="ko-KR" sz="3200" dirty="0">
              <a:cs typeface="Arial" pitchFamily="34" charset="0"/>
            </a:endParaRPr>
          </a:p>
        </p:txBody>
      </p:sp>
      <p:pic>
        <p:nvPicPr>
          <p:cNvPr id="8193" name="Picture 1" descr="C:\Users\Admin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31885" y="1589978"/>
            <a:ext cx="2428205" cy="4215285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264527" y="2763766"/>
            <a:ext cx="2819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 smtClean="0">
                <a:latin typeface="Bookman Old Style" panose="02050604050505020204" pitchFamily="18" charset="0"/>
              </a:rPr>
              <a:t>Utility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 smtClean="0">
                <a:latin typeface="Bookman Old Style" panose="02050604050505020204" pitchFamily="18" charset="0"/>
              </a:rPr>
              <a:t>Income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 smtClean="0">
                <a:latin typeface="Bookman Old Style" panose="02050604050505020204" pitchFamily="18" charset="0"/>
              </a:rPr>
              <a:t>Demand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 smtClean="0">
                <a:latin typeface="Bookman Old Style" panose="02050604050505020204" pitchFamily="18" charset="0"/>
              </a:rPr>
              <a:t>Money </a:t>
            </a:r>
            <a:endParaRPr lang="en-GB" sz="32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29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Oval 62">
            <a:extLst>
              <a:ext uri="{FF2B5EF4-FFF2-40B4-BE49-F238E27FC236}">
                <a16:creationId xmlns:a16="http://schemas.microsoft.com/office/drawing/2014/main" xmlns="" id="{FF60CE38-81C0-41D7-BBE7-670DC7879733}"/>
              </a:ext>
            </a:extLst>
          </p:cNvPr>
          <p:cNvSpPr/>
          <p:nvPr/>
        </p:nvSpPr>
        <p:spPr>
          <a:xfrm>
            <a:off x="609600" y="914400"/>
            <a:ext cx="4111717" cy="5482289"/>
          </a:xfrm>
          <a:prstGeom prst="ellipse">
            <a:avLst/>
          </a:prstGeom>
          <a:solidFill>
            <a:srgbClr val="33CC33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xmlns="" id="{AAF6868F-FFAA-4BCA-A15B-6C409E50A50D}"/>
              </a:ext>
            </a:extLst>
          </p:cNvPr>
          <p:cNvSpPr/>
          <p:nvPr/>
        </p:nvSpPr>
        <p:spPr>
          <a:xfrm>
            <a:off x="1374081" y="2398619"/>
            <a:ext cx="2530444" cy="3378558"/>
          </a:xfrm>
          <a:custGeom>
            <a:avLst/>
            <a:gdLst>
              <a:gd name="connsiteX0" fmla="*/ 1972711 w 3595513"/>
              <a:gd name="connsiteY0" fmla="*/ 0 h 4000500"/>
              <a:gd name="connsiteX1" fmla="*/ 3052846 w 3595513"/>
              <a:gd name="connsiteY1" fmla="*/ 395288 h 4000500"/>
              <a:gd name="connsiteX2" fmla="*/ 3368123 w 3595513"/>
              <a:gd name="connsiteY2" fmla="*/ 793433 h 4000500"/>
              <a:gd name="connsiteX3" fmla="*/ 3531001 w 3595513"/>
              <a:gd name="connsiteY3" fmla="*/ 2205990 h 4000500"/>
              <a:gd name="connsiteX4" fmla="*/ 2865203 w 3595513"/>
              <a:gd name="connsiteY4" fmla="*/ 3291840 h 4000500"/>
              <a:gd name="connsiteX5" fmla="*/ 2754713 w 3595513"/>
              <a:gd name="connsiteY5" fmla="*/ 3672840 h 4000500"/>
              <a:gd name="connsiteX6" fmla="*/ 2754713 w 3595513"/>
              <a:gd name="connsiteY6" fmla="*/ 4000500 h 4000500"/>
              <a:gd name="connsiteX7" fmla="*/ 2753761 w 3595513"/>
              <a:gd name="connsiteY7" fmla="*/ 4000500 h 4000500"/>
              <a:gd name="connsiteX8" fmla="*/ 1152608 w 3595513"/>
              <a:gd name="connsiteY8" fmla="*/ 4000500 h 4000500"/>
              <a:gd name="connsiteX9" fmla="*/ 1147846 w 3595513"/>
              <a:gd name="connsiteY9" fmla="*/ 3704273 h 4000500"/>
              <a:gd name="connsiteX10" fmla="*/ 968776 w 3595513"/>
              <a:gd name="connsiteY10" fmla="*/ 3565208 h 4000500"/>
              <a:gd name="connsiteX11" fmla="*/ 637306 w 3595513"/>
              <a:gd name="connsiteY11" fmla="*/ 3560445 h 4000500"/>
              <a:gd name="connsiteX12" fmla="*/ 333458 w 3595513"/>
              <a:gd name="connsiteY12" fmla="*/ 3259455 h 4000500"/>
              <a:gd name="connsiteX13" fmla="*/ 333458 w 3595513"/>
              <a:gd name="connsiteY13" fmla="*/ 3257550 h 4000500"/>
              <a:gd name="connsiteX14" fmla="*/ 302978 w 3595513"/>
              <a:gd name="connsiteY14" fmla="*/ 3059430 h 4000500"/>
              <a:gd name="connsiteX15" fmla="*/ 232493 w 3595513"/>
              <a:gd name="connsiteY15" fmla="*/ 2976563 h 4000500"/>
              <a:gd name="connsiteX16" fmla="*/ 222968 w 3595513"/>
              <a:gd name="connsiteY16" fmla="*/ 2823210 h 4000500"/>
              <a:gd name="connsiteX17" fmla="*/ 216301 w 3595513"/>
              <a:gd name="connsiteY17" fmla="*/ 2808923 h 4000500"/>
              <a:gd name="connsiteX18" fmla="*/ 209633 w 3595513"/>
              <a:gd name="connsiteY18" fmla="*/ 2644140 h 4000500"/>
              <a:gd name="connsiteX19" fmla="*/ 14371 w 3595513"/>
              <a:gd name="connsiteY19" fmla="*/ 2391728 h 4000500"/>
              <a:gd name="connsiteX20" fmla="*/ 44851 w 3595513"/>
              <a:gd name="connsiteY20" fmla="*/ 2198370 h 4000500"/>
              <a:gd name="connsiteX21" fmla="*/ 51518 w 3595513"/>
              <a:gd name="connsiteY21" fmla="*/ 2191703 h 4000500"/>
              <a:gd name="connsiteX22" fmla="*/ 58186 w 3595513"/>
              <a:gd name="connsiteY22" fmla="*/ 2186940 h 4000500"/>
              <a:gd name="connsiteX23" fmla="*/ 274403 w 3595513"/>
              <a:gd name="connsiteY23" fmla="*/ 1864043 h 4000500"/>
              <a:gd name="connsiteX24" fmla="*/ 274403 w 3595513"/>
              <a:gd name="connsiteY24" fmla="*/ 1859280 h 4000500"/>
              <a:gd name="connsiteX25" fmla="*/ 274403 w 3595513"/>
              <a:gd name="connsiteY25" fmla="*/ 1854518 h 4000500"/>
              <a:gd name="connsiteX26" fmla="*/ 258211 w 3595513"/>
              <a:gd name="connsiteY26" fmla="*/ 1696403 h 4000500"/>
              <a:gd name="connsiteX27" fmla="*/ 202013 w 3595513"/>
              <a:gd name="connsiteY27" fmla="*/ 1345883 h 4000500"/>
              <a:gd name="connsiteX28" fmla="*/ 416326 w 3595513"/>
              <a:gd name="connsiteY28" fmla="*/ 683895 h 4000500"/>
              <a:gd name="connsiteX29" fmla="*/ 418231 w 3595513"/>
              <a:gd name="connsiteY29" fmla="*/ 681990 h 4000500"/>
              <a:gd name="connsiteX30" fmla="*/ 1774591 w 3595513"/>
              <a:gd name="connsiteY30" fmla="*/ 9525 h 4000500"/>
              <a:gd name="connsiteX31" fmla="*/ 1972711 w 3595513"/>
              <a:gd name="connsiteY31" fmla="*/ 0 h 400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595513" h="4000500">
                <a:moveTo>
                  <a:pt x="1972711" y="0"/>
                </a:moveTo>
                <a:cubicBezTo>
                  <a:pt x="2500396" y="0"/>
                  <a:pt x="2850916" y="214313"/>
                  <a:pt x="3052846" y="395288"/>
                </a:cubicBezTo>
                <a:cubicBezTo>
                  <a:pt x="3262396" y="581025"/>
                  <a:pt x="3356693" y="767715"/>
                  <a:pt x="3368123" y="793433"/>
                </a:cubicBezTo>
                <a:cubicBezTo>
                  <a:pt x="3740551" y="1466850"/>
                  <a:pt x="3547193" y="2156460"/>
                  <a:pt x="3531001" y="2205990"/>
                </a:cubicBezTo>
                <a:cubicBezTo>
                  <a:pt x="3396698" y="2752725"/>
                  <a:pt x="2930926" y="3228023"/>
                  <a:pt x="2865203" y="3291840"/>
                </a:cubicBezTo>
                <a:cubicBezTo>
                  <a:pt x="2770906" y="3449955"/>
                  <a:pt x="2754713" y="3654743"/>
                  <a:pt x="2754713" y="3672840"/>
                </a:cubicBezTo>
                <a:lnTo>
                  <a:pt x="2754713" y="4000500"/>
                </a:lnTo>
                <a:lnTo>
                  <a:pt x="2753761" y="4000500"/>
                </a:lnTo>
                <a:cubicBezTo>
                  <a:pt x="1152608" y="4000500"/>
                  <a:pt x="1152608" y="4000500"/>
                  <a:pt x="1152608" y="4000500"/>
                </a:cubicBezTo>
                <a:cubicBezTo>
                  <a:pt x="1147846" y="3704273"/>
                  <a:pt x="1147846" y="3704273"/>
                  <a:pt x="1147846" y="3704273"/>
                </a:cubicBezTo>
                <a:cubicBezTo>
                  <a:pt x="1119271" y="3635693"/>
                  <a:pt x="1037356" y="3565208"/>
                  <a:pt x="968776" y="3565208"/>
                </a:cubicBezTo>
                <a:cubicBezTo>
                  <a:pt x="637306" y="3560445"/>
                  <a:pt x="637306" y="3560445"/>
                  <a:pt x="637306" y="3560445"/>
                </a:cubicBezTo>
                <a:cubicBezTo>
                  <a:pt x="397276" y="3544253"/>
                  <a:pt x="333458" y="3355658"/>
                  <a:pt x="333458" y="3259455"/>
                </a:cubicBezTo>
                <a:cubicBezTo>
                  <a:pt x="333458" y="3257550"/>
                  <a:pt x="333458" y="3257550"/>
                  <a:pt x="333458" y="3257550"/>
                </a:cubicBezTo>
                <a:cubicBezTo>
                  <a:pt x="335363" y="3147060"/>
                  <a:pt x="312503" y="3083243"/>
                  <a:pt x="302978" y="3059430"/>
                </a:cubicBezTo>
                <a:cubicBezTo>
                  <a:pt x="264878" y="3030855"/>
                  <a:pt x="242018" y="2995613"/>
                  <a:pt x="232493" y="2976563"/>
                </a:cubicBezTo>
                <a:cubicBezTo>
                  <a:pt x="194393" y="2931795"/>
                  <a:pt x="199156" y="2872740"/>
                  <a:pt x="222968" y="2823210"/>
                </a:cubicBezTo>
                <a:cubicBezTo>
                  <a:pt x="221063" y="2818448"/>
                  <a:pt x="218206" y="2813685"/>
                  <a:pt x="216301" y="2808923"/>
                </a:cubicBezTo>
                <a:cubicBezTo>
                  <a:pt x="174391" y="2754630"/>
                  <a:pt x="181058" y="2690813"/>
                  <a:pt x="209633" y="2644140"/>
                </a:cubicBezTo>
                <a:cubicBezTo>
                  <a:pt x="65806" y="2589848"/>
                  <a:pt x="23896" y="2432685"/>
                  <a:pt x="14371" y="2391728"/>
                </a:cubicBezTo>
                <a:cubicBezTo>
                  <a:pt x="-20872" y="2302193"/>
                  <a:pt x="16276" y="2228850"/>
                  <a:pt x="44851" y="2198370"/>
                </a:cubicBezTo>
                <a:cubicBezTo>
                  <a:pt x="51518" y="2191703"/>
                  <a:pt x="51518" y="2191703"/>
                  <a:pt x="51518" y="2191703"/>
                </a:cubicBezTo>
                <a:cubicBezTo>
                  <a:pt x="58186" y="2186940"/>
                  <a:pt x="58186" y="2186940"/>
                  <a:pt x="58186" y="2186940"/>
                </a:cubicBezTo>
                <a:cubicBezTo>
                  <a:pt x="272498" y="2057400"/>
                  <a:pt x="274403" y="1873568"/>
                  <a:pt x="274403" y="1864043"/>
                </a:cubicBezTo>
                <a:cubicBezTo>
                  <a:pt x="274403" y="1859280"/>
                  <a:pt x="274403" y="1859280"/>
                  <a:pt x="274403" y="1859280"/>
                </a:cubicBezTo>
                <a:cubicBezTo>
                  <a:pt x="274403" y="1854518"/>
                  <a:pt x="274403" y="1854518"/>
                  <a:pt x="274403" y="1854518"/>
                </a:cubicBezTo>
                <a:cubicBezTo>
                  <a:pt x="279166" y="1816418"/>
                  <a:pt x="267736" y="1739265"/>
                  <a:pt x="258211" y="1696403"/>
                </a:cubicBezTo>
                <a:cubicBezTo>
                  <a:pt x="206776" y="1578293"/>
                  <a:pt x="202013" y="1368743"/>
                  <a:pt x="202013" y="1345883"/>
                </a:cubicBezTo>
                <a:cubicBezTo>
                  <a:pt x="192488" y="1004888"/>
                  <a:pt x="406801" y="696278"/>
                  <a:pt x="416326" y="683895"/>
                </a:cubicBezTo>
                <a:cubicBezTo>
                  <a:pt x="418231" y="681990"/>
                  <a:pt x="418231" y="681990"/>
                  <a:pt x="418231" y="681990"/>
                </a:cubicBezTo>
                <a:cubicBezTo>
                  <a:pt x="933533" y="30480"/>
                  <a:pt x="1710773" y="9525"/>
                  <a:pt x="1774591" y="9525"/>
                </a:cubicBezTo>
                <a:cubicBezTo>
                  <a:pt x="1840313" y="2858"/>
                  <a:pt x="1906036" y="0"/>
                  <a:pt x="1972711" y="0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xmlns="" id="{7FE34EFF-6D5B-4226-855F-1CB74F9D51F1}"/>
              </a:ext>
            </a:extLst>
          </p:cNvPr>
          <p:cNvSpPr/>
          <p:nvPr/>
        </p:nvSpPr>
        <p:spPr>
          <a:xfrm>
            <a:off x="1850985" y="2075356"/>
            <a:ext cx="205516" cy="274021"/>
          </a:xfrm>
          <a:custGeom>
            <a:avLst/>
            <a:gdLst/>
            <a:ahLst/>
            <a:cxnLst/>
            <a:rect l="l" t="t" r="r" b="b"/>
            <a:pathLst>
              <a:path w="3942192" h="3931865">
                <a:moveTo>
                  <a:pt x="2826148" y="3448804"/>
                </a:moveTo>
                <a:lnTo>
                  <a:pt x="2826148" y="3556804"/>
                </a:lnTo>
                <a:lnTo>
                  <a:pt x="3042148" y="3556804"/>
                </a:lnTo>
                <a:lnTo>
                  <a:pt x="3042148" y="3448804"/>
                </a:lnTo>
                <a:close/>
                <a:moveTo>
                  <a:pt x="890988" y="3448804"/>
                </a:moveTo>
                <a:lnTo>
                  <a:pt x="890988" y="3556804"/>
                </a:lnTo>
                <a:lnTo>
                  <a:pt x="1106988" y="3556804"/>
                </a:lnTo>
                <a:lnTo>
                  <a:pt x="1106988" y="3448804"/>
                </a:lnTo>
                <a:close/>
                <a:moveTo>
                  <a:pt x="3528192" y="3439467"/>
                </a:moveTo>
                <a:lnTo>
                  <a:pt x="3528192" y="3547467"/>
                </a:lnTo>
                <a:lnTo>
                  <a:pt x="3744192" y="3547467"/>
                </a:lnTo>
                <a:lnTo>
                  <a:pt x="3744192" y="3439467"/>
                </a:lnTo>
                <a:close/>
                <a:moveTo>
                  <a:pt x="198000" y="3439467"/>
                </a:moveTo>
                <a:lnTo>
                  <a:pt x="198000" y="3547467"/>
                </a:lnTo>
                <a:lnTo>
                  <a:pt x="414000" y="3547467"/>
                </a:lnTo>
                <a:lnTo>
                  <a:pt x="414000" y="3439467"/>
                </a:lnTo>
                <a:close/>
                <a:moveTo>
                  <a:pt x="2826148" y="3206154"/>
                </a:moveTo>
                <a:lnTo>
                  <a:pt x="2826148" y="3314154"/>
                </a:lnTo>
                <a:lnTo>
                  <a:pt x="3042148" y="3314154"/>
                </a:lnTo>
                <a:lnTo>
                  <a:pt x="3042148" y="3206154"/>
                </a:lnTo>
                <a:close/>
                <a:moveTo>
                  <a:pt x="890988" y="3206154"/>
                </a:moveTo>
                <a:lnTo>
                  <a:pt x="890988" y="3314154"/>
                </a:lnTo>
                <a:lnTo>
                  <a:pt x="1106988" y="3314154"/>
                </a:lnTo>
                <a:lnTo>
                  <a:pt x="1106988" y="3206154"/>
                </a:lnTo>
                <a:close/>
                <a:moveTo>
                  <a:pt x="3528192" y="3196817"/>
                </a:moveTo>
                <a:lnTo>
                  <a:pt x="3528192" y="3304817"/>
                </a:lnTo>
                <a:lnTo>
                  <a:pt x="3744192" y="3304817"/>
                </a:lnTo>
                <a:lnTo>
                  <a:pt x="3744192" y="3196817"/>
                </a:lnTo>
                <a:close/>
                <a:moveTo>
                  <a:pt x="198000" y="3196817"/>
                </a:moveTo>
                <a:lnTo>
                  <a:pt x="198000" y="3304817"/>
                </a:lnTo>
                <a:lnTo>
                  <a:pt x="414000" y="3304817"/>
                </a:lnTo>
                <a:lnTo>
                  <a:pt x="414000" y="3196817"/>
                </a:lnTo>
                <a:close/>
                <a:moveTo>
                  <a:pt x="2070064" y="3046635"/>
                </a:moveTo>
                <a:lnTo>
                  <a:pt x="2070064" y="3154635"/>
                </a:lnTo>
                <a:lnTo>
                  <a:pt x="2286064" y="3154635"/>
                </a:lnTo>
                <a:lnTo>
                  <a:pt x="2286064" y="3046635"/>
                </a:lnTo>
                <a:close/>
                <a:moveTo>
                  <a:pt x="1638016" y="3037298"/>
                </a:moveTo>
                <a:lnTo>
                  <a:pt x="1638016" y="3145298"/>
                </a:lnTo>
                <a:lnTo>
                  <a:pt x="1854016" y="3145298"/>
                </a:lnTo>
                <a:lnTo>
                  <a:pt x="1854016" y="3037298"/>
                </a:lnTo>
                <a:close/>
                <a:moveTo>
                  <a:pt x="2826148" y="2963504"/>
                </a:moveTo>
                <a:lnTo>
                  <a:pt x="2826148" y="3071504"/>
                </a:lnTo>
                <a:lnTo>
                  <a:pt x="3042148" y="3071504"/>
                </a:lnTo>
                <a:lnTo>
                  <a:pt x="3042148" y="2963504"/>
                </a:lnTo>
                <a:close/>
                <a:moveTo>
                  <a:pt x="890988" y="2963504"/>
                </a:moveTo>
                <a:lnTo>
                  <a:pt x="890988" y="3071504"/>
                </a:lnTo>
                <a:lnTo>
                  <a:pt x="1106988" y="3071504"/>
                </a:lnTo>
                <a:lnTo>
                  <a:pt x="1106988" y="2963504"/>
                </a:lnTo>
                <a:close/>
                <a:moveTo>
                  <a:pt x="3528192" y="2954167"/>
                </a:moveTo>
                <a:lnTo>
                  <a:pt x="3528192" y="3062167"/>
                </a:lnTo>
                <a:lnTo>
                  <a:pt x="3744192" y="3062167"/>
                </a:lnTo>
                <a:lnTo>
                  <a:pt x="3744192" y="2954167"/>
                </a:lnTo>
                <a:close/>
                <a:moveTo>
                  <a:pt x="198000" y="2954167"/>
                </a:moveTo>
                <a:lnTo>
                  <a:pt x="198000" y="3062167"/>
                </a:lnTo>
                <a:lnTo>
                  <a:pt x="414000" y="3062167"/>
                </a:lnTo>
                <a:lnTo>
                  <a:pt x="414000" y="2954167"/>
                </a:lnTo>
                <a:close/>
                <a:moveTo>
                  <a:pt x="2070064" y="2803981"/>
                </a:moveTo>
                <a:lnTo>
                  <a:pt x="2070064" y="2911981"/>
                </a:lnTo>
                <a:lnTo>
                  <a:pt x="2286064" y="2911981"/>
                </a:lnTo>
                <a:lnTo>
                  <a:pt x="2286064" y="2803981"/>
                </a:lnTo>
                <a:close/>
                <a:moveTo>
                  <a:pt x="1638016" y="2794644"/>
                </a:moveTo>
                <a:lnTo>
                  <a:pt x="1638016" y="2902644"/>
                </a:lnTo>
                <a:lnTo>
                  <a:pt x="1854016" y="2902644"/>
                </a:lnTo>
                <a:lnTo>
                  <a:pt x="1854016" y="2794644"/>
                </a:lnTo>
                <a:close/>
                <a:moveTo>
                  <a:pt x="2826148" y="2720854"/>
                </a:moveTo>
                <a:lnTo>
                  <a:pt x="2826148" y="2828854"/>
                </a:lnTo>
                <a:lnTo>
                  <a:pt x="3042148" y="2828854"/>
                </a:lnTo>
                <a:lnTo>
                  <a:pt x="3042148" y="2720854"/>
                </a:lnTo>
                <a:close/>
                <a:moveTo>
                  <a:pt x="890988" y="2720854"/>
                </a:moveTo>
                <a:lnTo>
                  <a:pt x="890988" y="2828854"/>
                </a:lnTo>
                <a:lnTo>
                  <a:pt x="1106988" y="2828854"/>
                </a:lnTo>
                <a:lnTo>
                  <a:pt x="1106988" y="2720854"/>
                </a:lnTo>
                <a:close/>
                <a:moveTo>
                  <a:pt x="3528192" y="2711517"/>
                </a:moveTo>
                <a:lnTo>
                  <a:pt x="3528192" y="2819517"/>
                </a:lnTo>
                <a:lnTo>
                  <a:pt x="3744192" y="2819517"/>
                </a:lnTo>
                <a:lnTo>
                  <a:pt x="3744192" y="2711517"/>
                </a:lnTo>
                <a:close/>
                <a:moveTo>
                  <a:pt x="198000" y="2711517"/>
                </a:moveTo>
                <a:lnTo>
                  <a:pt x="198000" y="2819517"/>
                </a:lnTo>
                <a:lnTo>
                  <a:pt x="414000" y="2819517"/>
                </a:lnTo>
                <a:lnTo>
                  <a:pt x="414000" y="2711517"/>
                </a:lnTo>
                <a:close/>
                <a:moveTo>
                  <a:pt x="2070064" y="2561331"/>
                </a:moveTo>
                <a:lnTo>
                  <a:pt x="2070064" y="2669331"/>
                </a:lnTo>
                <a:lnTo>
                  <a:pt x="2286064" y="2669331"/>
                </a:lnTo>
                <a:lnTo>
                  <a:pt x="2286064" y="2561331"/>
                </a:lnTo>
                <a:close/>
                <a:moveTo>
                  <a:pt x="1638016" y="2551994"/>
                </a:moveTo>
                <a:lnTo>
                  <a:pt x="1638016" y="2659994"/>
                </a:lnTo>
                <a:lnTo>
                  <a:pt x="1854016" y="2659994"/>
                </a:lnTo>
                <a:lnTo>
                  <a:pt x="1854016" y="2551994"/>
                </a:lnTo>
                <a:close/>
                <a:moveTo>
                  <a:pt x="2826148" y="2478204"/>
                </a:moveTo>
                <a:lnTo>
                  <a:pt x="2826148" y="2586204"/>
                </a:lnTo>
                <a:lnTo>
                  <a:pt x="3042148" y="2586204"/>
                </a:lnTo>
                <a:lnTo>
                  <a:pt x="3042148" y="2478204"/>
                </a:lnTo>
                <a:close/>
                <a:moveTo>
                  <a:pt x="890988" y="2478204"/>
                </a:moveTo>
                <a:lnTo>
                  <a:pt x="890988" y="2586204"/>
                </a:lnTo>
                <a:lnTo>
                  <a:pt x="1106988" y="2586204"/>
                </a:lnTo>
                <a:lnTo>
                  <a:pt x="1106988" y="2478204"/>
                </a:lnTo>
                <a:close/>
                <a:moveTo>
                  <a:pt x="3528192" y="2468867"/>
                </a:moveTo>
                <a:lnTo>
                  <a:pt x="3528192" y="2576867"/>
                </a:lnTo>
                <a:lnTo>
                  <a:pt x="3744192" y="2576867"/>
                </a:lnTo>
                <a:lnTo>
                  <a:pt x="3744192" y="2468867"/>
                </a:lnTo>
                <a:close/>
                <a:moveTo>
                  <a:pt x="198000" y="2468867"/>
                </a:moveTo>
                <a:lnTo>
                  <a:pt x="198000" y="2576867"/>
                </a:lnTo>
                <a:lnTo>
                  <a:pt x="414000" y="2576867"/>
                </a:lnTo>
                <a:lnTo>
                  <a:pt x="414000" y="2468867"/>
                </a:lnTo>
                <a:close/>
                <a:moveTo>
                  <a:pt x="2070064" y="2318681"/>
                </a:moveTo>
                <a:lnTo>
                  <a:pt x="2070064" y="2426681"/>
                </a:lnTo>
                <a:lnTo>
                  <a:pt x="2286064" y="2426681"/>
                </a:lnTo>
                <a:lnTo>
                  <a:pt x="2286064" y="2318681"/>
                </a:lnTo>
                <a:close/>
                <a:moveTo>
                  <a:pt x="1638016" y="2309344"/>
                </a:moveTo>
                <a:lnTo>
                  <a:pt x="1638016" y="2417344"/>
                </a:lnTo>
                <a:lnTo>
                  <a:pt x="1854016" y="2417344"/>
                </a:lnTo>
                <a:lnTo>
                  <a:pt x="1854016" y="2309344"/>
                </a:lnTo>
                <a:close/>
                <a:moveTo>
                  <a:pt x="2826148" y="2235554"/>
                </a:moveTo>
                <a:lnTo>
                  <a:pt x="2826148" y="2343554"/>
                </a:lnTo>
                <a:lnTo>
                  <a:pt x="3042148" y="2343554"/>
                </a:lnTo>
                <a:lnTo>
                  <a:pt x="3042148" y="2235554"/>
                </a:lnTo>
                <a:close/>
                <a:moveTo>
                  <a:pt x="890988" y="2235554"/>
                </a:moveTo>
                <a:lnTo>
                  <a:pt x="890988" y="2343554"/>
                </a:lnTo>
                <a:lnTo>
                  <a:pt x="1106988" y="2343554"/>
                </a:lnTo>
                <a:lnTo>
                  <a:pt x="1106988" y="2235554"/>
                </a:lnTo>
                <a:close/>
                <a:moveTo>
                  <a:pt x="3528192" y="2226217"/>
                </a:moveTo>
                <a:lnTo>
                  <a:pt x="3528192" y="2334217"/>
                </a:lnTo>
                <a:lnTo>
                  <a:pt x="3744192" y="2334217"/>
                </a:lnTo>
                <a:lnTo>
                  <a:pt x="3744192" y="2226217"/>
                </a:lnTo>
                <a:close/>
                <a:moveTo>
                  <a:pt x="198000" y="2226217"/>
                </a:moveTo>
                <a:lnTo>
                  <a:pt x="198000" y="2334217"/>
                </a:lnTo>
                <a:lnTo>
                  <a:pt x="414000" y="2334217"/>
                </a:lnTo>
                <a:lnTo>
                  <a:pt x="414000" y="2226217"/>
                </a:lnTo>
                <a:close/>
                <a:moveTo>
                  <a:pt x="2070064" y="2076031"/>
                </a:moveTo>
                <a:lnTo>
                  <a:pt x="2070064" y="2184031"/>
                </a:lnTo>
                <a:lnTo>
                  <a:pt x="2286064" y="2184031"/>
                </a:lnTo>
                <a:lnTo>
                  <a:pt x="2286064" y="2076031"/>
                </a:lnTo>
                <a:close/>
                <a:moveTo>
                  <a:pt x="1638016" y="2066694"/>
                </a:moveTo>
                <a:lnTo>
                  <a:pt x="1638016" y="2174694"/>
                </a:lnTo>
                <a:lnTo>
                  <a:pt x="1854016" y="2174694"/>
                </a:lnTo>
                <a:lnTo>
                  <a:pt x="1854016" y="2066694"/>
                </a:lnTo>
                <a:close/>
                <a:moveTo>
                  <a:pt x="2826148" y="1992904"/>
                </a:moveTo>
                <a:lnTo>
                  <a:pt x="2826148" y="2100904"/>
                </a:lnTo>
                <a:lnTo>
                  <a:pt x="3042148" y="2100904"/>
                </a:lnTo>
                <a:lnTo>
                  <a:pt x="3042148" y="1992904"/>
                </a:lnTo>
                <a:close/>
                <a:moveTo>
                  <a:pt x="890988" y="1992904"/>
                </a:moveTo>
                <a:lnTo>
                  <a:pt x="890988" y="2100904"/>
                </a:lnTo>
                <a:lnTo>
                  <a:pt x="1106988" y="2100904"/>
                </a:lnTo>
                <a:lnTo>
                  <a:pt x="1106988" y="1992904"/>
                </a:lnTo>
                <a:close/>
                <a:moveTo>
                  <a:pt x="3528192" y="1983567"/>
                </a:moveTo>
                <a:lnTo>
                  <a:pt x="3528192" y="2091567"/>
                </a:lnTo>
                <a:lnTo>
                  <a:pt x="3744192" y="2091567"/>
                </a:lnTo>
                <a:lnTo>
                  <a:pt x="3744192" y="1983567"/>
                </a:lnTo>
                <a:close/>
                <a:moveTo>
                  <a:pt x="198000" y="1983567"/>
                </a:moveTo>
                <a:lnTo>
                  <a:pt x="198000" y="2091567"/>
                </a:lnTo>
                <a:lnTo>
                  <a:pt x="414000" y="2091567"/>
                </a:lnTo>
                <a:lnTo>
                  <a:pt x="414000" y="1983567"/>
                </a:lnTo>
                <a:close/>
                <a:moveTo>
                  <a:pt x="2070064" y="1833381"/>
                </a:moveTo>
                <a:lnTo>
                  <a:pt x="2070064" y="1941381"/>
                </a:lnTo>
                <a:lnTo>
                  <a:pt x="2286064" y="1941381"/>
                </a:lnTo>
                <a:lnTo>
                  <a:pt x="2286064" y="1833381"/>
                </a:lnTo>
                <a:close/>
                <a:moveTo>
                  <a:pt x="1638016" y="1824044"/>
                </a:moveTo>
                <a:lnTo>
                  <a:pt x="1638016" y="1932044"/>
                </a:lnTo>
                <a:lnTo>
                  <a:pt x="1854016" y="1932044"/>
                </a:lnTo>
                <a:lnTo>
                  <a:pt x="1854016" y="1824044"/>
                </a:lnTo>
                <a:close/>
                <a:moveTo>
                  <a:pt x="2826148" y="1750254"/>
                </a:moveTo>
                <a:lnTo>
                  <a:pt x="2826148" y="1858254"/>
                </a:lnTo>
                <a:lnTo>
                  <a:pt x="3042148" y="1858254"/>
                </a:lnTo>
                <a:lnTo>
                  <a:pt x="3042148" y="1750254"/>
                </a:lnTo>
                <a:close/>
                <a:moveTo>
                  <a:pt x="890988" y="1750254"/>
                </a:moveTo>
                <a:lnTo>
                  <a:pt x="890988" y="1858254"/>
                </a:lnTo>
                <a:lnTo>
                  <a:pt x="1106988" y="1858254"/>
                </a:lnTo>
                <a:lnTo>
                  <a:pt x="1106988" y="1750254"/>
                </a:lnTo>
                <a:close/>
                <a:moveTo>
                  <a:pt x="3528192" y="1740917"/>
                </a:moveTo>
                <a:lnTo>
                  <a:pt x="3528192" y="1848917"/>
                </a:lnTo>
                <a:lnTo>
                  <a:pt x="3744192" y="1848917"/>
                </a:lnTo>
                <a:lnTo>
                  <a:pt x="3744192" y="1740917"/>
                </a:lnTo>
                <a:close/>
                <a:moveTo>
                  <a:pt x="198000" y="1740917"/>
                </a:moveTo>
                <a:lnTo>
                  <a:pt x="198000" y="1848917"/>
                </a:lnTo>
                <a:lnTo>
                  <a:pt x="414000" y="1848917"/>
                </a:lnTo>
                <a:lnTo>
                  <a:pt x="414000" y="1740917"/>
                </a:lnTo>
                <a:close/>
                <a:moveTo>
                  <a:pt x="2070064" y="1590731"/>
                </a:moveTo>
                <a:lnTo>
                  <a:pt x="2070064" y="1698731"/>
                </a:lnTo>
                <a:lnTo>
                  <a:pt x="2286064" y="1698731"/>
                </a:lnTo>
                <a:lnTo>
                  <a:pt x="2286064" y="1590731"/>
                </a:lnTo>
                <a:close/>
                <a:moveTo>
                  <a:pt x="1638016" y="1581394"/>
                </a:moveTo>
                <a:lnTo>
                  <a:pt x="1638016" y="1689394"/>
                </a:lnTo>
                <a:lnTo>
                  <a:pt x="1854016" y="1689394"/>
                </a:lnTo>
                <a:lnTo>
                  <a:pt x="1854016" y="1581394"/>
                </a:lnTo>
                <a:close/>
                <a:moveTo>
                  <a:pt x="3330192" y="1507604"/>
                </a:moveTo>
                <a:lnTo>
                  <a:pt x="3942192" y="1507604"/>
                </a:lnTo>
                <a:lnTo>
                  <a:pt x="3942192" y="3931865"/>
                </a:lnTo>
                <a:lnTo>
                  <a:pt x="3330192" y="3931865"/>
                </a:lnTo>
                <a:close/>
                <a:moveTo>
                  <a:pt x="2826148" y="1507604"/>
                </a:moveTo>
                <a:lnTo>
                  <a:pt x="2826148" y="1615604"/>
                </a:lnTo>
                <a:lnTo>
                  <a:pt x="3042148" y="1615604"/>
                </a:lnTo>
                <a:lnTo>
                  <a:pt x="3042148" y="1507604"/>
                </a:lnTo>
                <a:close/>
                <a:moveTo>
                  <a:pt x="890988" y="1507604"/>
                </a:moveTo>
                <a:lnTo>
                  <a:pt x="890988" y="1615604"/>
                </a:lnTo>
                <a:lnTo>
                  <a:pt x="1106988" y="1615604"/>
                </a:lnTo>
                <a:lnTo>
                  <a:pt x="1106988" y="1507604"/>
                </a:lnTo>
                <a:close/>
                <a:moveTo>
                  <a:pt x="0" y="1507604"/>
                </a:moveTo>
                <a:lnTo>
                  <a:pt x="612000" y="1507604"/>
                </a:lnTo>
                <a:lnTo>
                  <a:pt x="612000" y="3931865"/>
                </a:lnTo>
                <a:lnTo>
                  <a:pt x="0" y="3931865"/>
                </a:lnTo>
                <a:close/>
                <a:moveTo>
                  <a:pt x="2070064" y="1348081"/>
                </a:moveTo>
                <a:lnTo>
                  <a:pt x="2070064" y="1456081"/>
                </a:lnTo>
                <a:lnTo>
                  <a:pt x="2286064" y="1456081"/>
                </a:lnTo>
                <a:lnTo>
                  <a:pt x="2286064" y="1348081"/>
                </a:lnTo>
                <a:close/>
                <a:moveTo>
                  <a:pt x="1638016" y="1338744"/>
                </a:moveTo>
                <a:lnTo>
                  <a:pt x="1638016" y="1446744"/>
                </a:lnTo>
                <a:lnTo>
                  <a:pt x="1854016" y="1446744"/>
                </a:lnTo>
                <a:lnTo>
                  <a:pt x="1854016" y="1338744"/>
                </a:lnTo>
                <a:close/>
                <a:moveTo>
                  <a:pt x="2628148" y="1267865"/>
                </a:moveTo>
                <a:lnTo>
                  <a:pt x="3240148" y="1267865"/>
                </a:lnTo>
                <a:lnTo>
                  <a:pt x="3240148" y="3931865"/>
                </a:lnTo>
                <a:lnTo>
                  <a:pt x="2628148" y="3931865"/>
                </a:lnTo>
                <a:close/>
                <a:moveTo>
                  <a:pt x="692988" y="1267865"/>
                </a:moveTo>
                <a:lnTo>
                  <a:pt x="1304988" y="1267865"/>
                </a:lnTo>
                <a:lnTo>
                  <a:pt x="1304988" y="3931865"/>
                </a:lnTo>
                <a:lnTo>
                  <a:pt x="692988" y="3931865"/>
                </a:lnTo>
                <a:close/>
                <a:moveTo>
                  <a:pt x="2070064" y="1105431"/>
                </a:moveTo>
                <a:lnTo>
                  <a:pt x="2070064" y="1213431"/>
                </a:lnTo>
                <a:lnTo>
                  <a:pt x="2286064" y="1213431"/>
                </a:lnTo>
                <a:lnTo>
                  <a:pt x="2286064" y="1105431"/>
                </a:lnTo>
                <a:close/>
                <a:moveTo>
                  <a:pt x="1638016" y="1096094"/>
                </a:moveTo>
                <a:lnTo>
                  <a:pt x="1638016" y="1204094"/>
                </a:lnTo>
                <a:lnTo>
                  <a:pt x="1854016" y="1204094"/>
                </a:lnTo>
                <a:lnTo>
                  <a:pt x="1854016" y="1096094"/>
                </a:lnTo>
                <a:close/>
                <a:moveTo>
                  <a:pt x="2070064" y="862781"/>
                </a:moveTo>
                <a:lnTo>
                  <a:pt x="2070064" y="970781"/>
                </a:lnTo>
                <a:lnTo>
                  <a:pt x="2286064" y="970781"/>
                </a:lnTo>
                <a:lnTo>
                  <a:pt x="2286064" y="862781"/>
                </a:lnTo>
                <a:close/>
                <a:moveTo>
                  <a:pt x="1638016" y="853444"/>
                </a:moveTo>
                <a:lnTo>
                  <a:pt x="1638016" y="961444"/>
                </a:lnTo>
                <a:lnTo>
                  <a:pt x="1854016" y="961444"/>
                </a:lnTo>
                <a:lnTo>
                  <a:pt x="1854016" y="853444"/>
                </a:lnTo>
                <a:close/>
                <a:moveTo>
                  <a:pt x="1883174" y="0"/>
                </a:moveTo>
                <a:lnTo>
                  <a:pt x="2040907" y="0"/>
                </a:lnTo>
                <a:lnTo>
                  <a:pt x="2040907" y="355600"/>
                </a:lnTo>
                <a:lnTo>
                  <a:pt x="2178064" y="355600"/>
                </a:lnTo>
                <a:lnTo>
                  <a:pt x="2178064" y="596007"/>
                </a:lnTo>
                <a:lnTo>
                  <a:pt x="2538104" y="596007"/>
                </a:lnTo>
                <a:lnTo>
                  <a:pt x="2538104" y="3931865"/>
                </a:lnTo>
                <a:lnTo>
                  <a:pt x="2142040" y="3931865"/>
                </a:lnTo>
                <a:lnTo>
                  <a:pt x="2142040" y="3291036"/>
                </a:lnTo>
                <a:lnTo>
                  <a:pt x="1782040" y="3291036"/>
                </a:lnTo>
                <a:lnTo>
                  <a:pt x="1782040" y="3931865"/>
                </a:lnTo>
                <a:lnTo>
                  <a:pt x="1385976" y="3931865"/>
                </a:lnTo>
                <a:lnTo>
                  <a:pt x="1385976" y="596007"/>
                </a:lnTo>
                <a:lnTo>
                  <a:pt x="1746016" y="596007"/>
                </a:lnTo>
                <a:lnTo>
                  <a:pt x="1746016" y="355600"/>
                </a:lnTo>
                <a:lnTo>
                  <a:pt x="1883174" y="3556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6" name="Right Triangle 13">
            <a:extLst>
              <a:ext uri="{FF2B5EF4-FFF2-40B4-BE49-F238E27FC236}">
                <a16:creationId xmlns:a16="http://schemas.microsoft.com/office/drawing/2014/main" xmlns="" id="{333B6E42-D4C5-4CE2-B195-4C57F80F93F6}"/>
              </a:ext>
            </a:extLst>
          </p:cNvPr>
          <p:cNvSpPr/>
          <p:nvPr/>
        </p:nvSpPr>
        <p:spPr>
          <a:xfrm>
            <a:off x="1823993" y="1527448"/>
            <a:ext cx="205516" cy="238398"/>
          </a:xfrm>
          <a:custGeom>
            <a:avLst/>
            <a:gdLst/>
            <a:ahLst/>
            <a:cxnLst/>
            <a:rect l="l" t="t" r="r" b="b"/>
            <a:pathLst>
              <a:path w="3888432" h="3921971">
                <a:moveTo>
                  <a:pt x="3379043" y="3254688"/>
                </a:moveTo>
                <a:lnTo>
                  <a:pt x="3379043" y="3462328"/>
                </a:lnTo>
                <a:lnTo>
                  <a:pt x="3628183" y="3462328"/>
                </a:lnTo>
                <a:lnTo>
                  <a:pt x="3628183" y="3254688"/>
                </a:lnTo>
                <a:close/>
                <a:moveTo>
                  <a:pt x="2945132" y="3254688"/>
                </a:moveTo>
                <a:lnTo>
                  <a:pt x="2945132" y="3462328"/>
                </a:lnTo>
                <a:lnTo>
                  <a:pt x="3194272" y="3462328"/>
                </a:lnTo>
                <a:lnTo>
                  <a:pt x="3194272" y="3254688"/>
                </a:lnTo>
                <a:close/>
                <a:moveTo>
                  <a:pt x="2514947" y="3254688"/>
                </a:moveTo>
                <a:lnTo>
                  <a:pt x="2514947" y="3462328"/>
                </a:lnTo>
                <a:lnTo>
                  <a:pt x="2764087" y="3462328"/>
                </a:lnTo>
                <a:lnTo>
                  <a:pt x="2764087" y="3254688"/>
                </a:lnTo>
                <a:close/>
                <a:moveTo>
                  <a:pt x="3379043" y="2864535"/>
                </a:moveTo>
                <a:lnTo>
                  <a:pt x="3379043" y="3072175"/>
                </a:lnTo>
                <a:lnTo>
                  <a:pt x="3628183" y="3072175"/>
                </a:lnTo>
                <a:lnTo>
                  <a:pt x="3628183" y="2864535"/>
                </a:lnTo>
                <a:close/>
                <a:moveTo>
                  <a:pt x="2945132" y="2864535"/>
                </a:moveTo>
                <a:lnTo>
                  <a:pt x="2945132" y="3072175"/>
                </a:lnTo>
                <a:lnTo>
                  <a:pt x="3194272" y="3072175"/>
                </a:lnTo>
                <a:lnTo>
                  <a:pt x="3194272" y="2864535"/>
                </a:lnTo>
                <a:close/>
                <a:moveTo>
                  <a:pt x="2514947" y="2864535"/>
                </a:moveTo>
                <a:lnTo>
                  <a:pt x="2514947" y="3072175"/>
                </a:lnTo>
                <a:lnTo>
                  <a:pt x="2764087" y="3072175"/>
                </a:lnTo>
                <a:lnTo>
                  <a:pt x="2764087" y="2864535"/>
                </a:lnTo>
                <a:close/>
                <a:moveTo>
                  <a:pt x="1945832" y="2577619"/>
                </a:moveTo>
                <a:lnTo>
                  <a:pt x="1945832" y="2937659"/>
                </a:lnTo>
                <a:lnTo>
                  <a:pt x="2124754" y="2937659"/>
                </a:lnTo>
                <a:lnTo>
                  <a:pt x="2124754" y="2577619"/>
                </a:lnTo>
                <a:close/>
                <a:moveTo>
                  <a:pt x="1531681" y="2577619"/>
                </a:moveTo>
                <a:lnTo>
                  <a:pt x="1531681" y="2937659"/>
                </a:lnTo>
                <a:lnTo>
                  <a:pt x="1710603" y="2937659"/>
                </a:lnTo>
                <a:lnTo>
                  <a:pt x="1710603" y="2577619"/>
                </a:lnTo>
                <a:close/>
                <a:moveTo>
                  <a:pt x="1117528" y="2577619"/>
                </a:moveTo>
                <a:lnTo>
                  <a:pt x="1117528" y="2937659"/>
                </a:lnTo>
                <a:lnTo>
                  <a:pt x="1296450" y="2937659"/>
                </a:lnTo>
                <a:lnTo>
                  <a:pt x="1296450" y="2577619"/>
                </a:lnTo>
                <a:close/>
                <a:moveTo>
                  <a:pt x="703375" y="2577619"/>
                </a:moveTo>
                <a:lnTo>
                  <a:pt x="703375" y="2937659"/>
                </a:lnTo>
                <a:lnTo>
                  <a:pt x="882297" y="2937659"/>
                </a:lnTo>
                <a:lnTo>
                  <a:pt x="882297" y="2577619"/>
                </a:lnTo>
                <a:close/>
                <a:moveTo>
                  <a:pt x="289222" y="2577619"/>
                </a:moveTo>
                <a:lnTo>
                  <a:pt x="289222" y="2937659"/>
                </a:lnTo>
                <a:lnTo>
                  <a:pt x="468144" y="2937659"/>
                </a:lnTo>
                <a:lnTo>
                  <a:pt x="468144" y="2577619"/>
                </a:lnTo>
                <a:close/>
                <a:moveTo>
                  <a:pt x="3379043" y="2474382"/>
                </a:moveTo>
                <a:lnTo>
                  <a:pt x="3379043" y="2682022"/>
                </a:lnTo>
                <a:lnTo>
                  <a:pt x="3628183" y="2682022"/>
                </a:lnTo>
                <a:lnTo>
                  <a:pt x="3628183" y="2474382"/>
                </a:lnTo>
                <a:close/>
                <a:moveTo>
                  <a:pt x="2945132" y="2474382"/>
                </a:moveTo>
                <a:lnTo>
                  <a:pt x="2945132" y="2682022"/>
                </a:lnTo>
                <a:lnTo>
                  <a:pt x="3194272" y="2682022"/>
                </a:lnTo>
                <a:lnTo>
                  <a:pt x="3194272" y="2474382"/>
                </a:lnTo>
                <a:close/>
                <a:moveTo>
                  <a:pt x="2514947" y="2474382"/>
                </a:moveTo>
                <a:lnTo>
                  <a:pt x="2514947" y="2682022"/>
                </a:lnTo>
                <a:lnTo>
                  <a:pt x="2764087" y="2682022"/>
                </a:lnTo>
                <a:lnTo>
                  <a:pt x="2764087" y="2474382"/>
                </a:lnTo>
                <a:close/>
                <a:moveTo>
                  <a:pt x="3379043" y="2084229"/>
                </a:moveTo>
                <a:lnTo>
                  <a:pt x="3379043" y="2291869"/>
                </a:lnTo>
                <a:lnTo>
                  <a:pt x="3628183" y="2291869"/>
                </a:lnTo>
                <a:lnTo>
                  <a:pt x="3628183" y="2084229"/>
                </a:lnTo>
                <a:close/>
                <a:moveTo>
                  <a:pt x="2945132" y="2084229"/>
                </a:moveTo>
                <a:lnTo>
                  <a:pt x="2945132" y="2291869"/>
                </a:lnTo>
                <a:lnTo>
                  <a:pt x="3194272" y="2291869"/>
                </a:lnTo>
                <a:lnTo>
                  <a:pt x="3194272" y="2084229"/>
                </a:lnTo>
                <a:close/>
                <a:moveTo>
                  <a:pt x="2514947" y="2084229"/>
                </a:moveTo>
                <a:lnTo>
                  <a:pt x="2514947" y="2291869"/>
                </a:lnTo>
                <a:lnTo>
                  <a:pt x="2764087" y="2291869"/>
                </a:lnTo>
                <a:lnTo>
                  <a:pt x="2764087" y="2084229"/>
                </a:lnTo>
                <a:close/>
                <a:moveTo>
                  <a:pt x="2124144" y="1714020"/>
                </a:moveTo>
                <a:lnTo>
                  <a:pt x="2124144" y="2164020"/>
                </a:lnTo>
                <a:lnTo>
                  <a:pt x="1296144" y="2164020"/>
                </a:lnTo>
                <a:close/>
                <a:moveTo>
                  <a:pt x="197090" y="609603"/>
                </a:moveTo>
                <a:lnTo>
                  <a:pt x="525322" y="609603"/>
                </a:lnTo>
                <a:lnTo>
                  <a:pt x="584058" y="2101023"/>
                </a:lnTo>
                <a:lnTo>
                  <a:pt x="1296144" y="1714020"/>
                </a:lnTo>
                <a:lnTo>
                  <a:pt x="1296144" y="2164020"/>
                </a:lnTo>
                <a:lnTo>
                  <a:pt x="586539" y="2164020"/>
                </a:lnTo>
                <a:lnTo>
                  <a:pt x="590547" y="2265787"/>
                </a:lnTo>
                <a:lnTo>
                  <a:pt x="2232248" y="2265787"/>
                </a:lnTo>
                <a:lnTo>
                  <a:pt x="2232248" y="1954513"/>
                </a:lnTo>
                <a:lnTo>
                  <a:pt x="2232248" y="1054513"/>
                </a:lnTo>
                <a:lnTo>
                  <a:pt x="3888248" y="1954513"/>
                </a:lnTo>
                <a:lnTo>
                  <a:pt x="3888432" y="1954513"/>
                </a:lnTo>
                <a:lnTo>
                  <a:pt x="3888432" y="3921971"/>
                </a:lnTo>
                <a:lnTo>
                  <a:pt x="2304256" y="3921971"/>
                </a:lnTo>
                <a:lnTo>
                  <a:pt x="2232248" y="3921971"/>
                </a:lnTo>
                <a:lnTo>
                  <a:pt x="772857" y="3921971"/>
                </a:lnTo>
                <a:lnTo>
                  <a:pt x="772857" y="3290059"/>
                </a:lnTo>
                <a:lnTo>
                  <a:pt x="361206" y="3290059"/>
                </a:lnTo>
                <a:lnTo>
                  <a:pt x="361206" y="3921971"/>
                </a:lnTo>
                <a:lnTo>
                  <a:pt x="0" y="3921971"/>
                </a:lnTo>
                <a:lnTo>
                  <a:pt x="0" y="2265787"/>
                </a:lnTo>
                <a:lnTo>
                  <a:pt x="131865" y="2265787"/>
                </a:lnTo>
                <a:close/>
                <a:moveTo>
                  <a:pt x="929888" y="0"/>
                </a:moveTo>
                <a:cubicBezTo>
                  <a:pt x="1019595" y="0"/>
                  <a:pt x="1124659" y="30463"/>
                  <a:pt x="1166726" y="102575"/>
                </a:cubicBezTo>
                <a:cubicBezTo>
                  <a:pt x="1212070" y="48192"/>
                  <a:pt x="1255094" y="19511"/>
                  <a:pt x="1304210" y="14210"/>
                </a:cubicBezTo>
                <a:cubicBezTo>
                  <a:pt x="1353326" y="8909"/>
                  <a:pt x="1418945" y="35057"/>
                  <a:pt x="1461423" y="70767"/>
                </a:cubicBezTo>
                <a:cubicBezTo>
                  <a:pt x="1500648" y="39845"/>
                  <a:pt x="1550404" y="23049"/>
                  <a:pt x="1604082" y="23049"/>
                </a:cubicBezTo>
                <a:cubicBezTo>
                  <a:pt x="1692530" y="23049"/>
                  <a:pt x="1770327" y="68651"/>
                  <a:pt x="1814928" y="137833"/>
                </a:cubicBezTo>
                <a:cubicBezTo>
                  <a:pt x="1859765" y="69447"/>
                  <a:pt x="1937139" y="24416"/>
                  <a:pt x="2025031" y="24416"/>
                </a:cubicBezTo>
                <a:cubicBezTo>
                  <a:pt x="2135143" y="24416"/>
                  <a:pt x="2228747" y="95092"/>
                  <a:pt x="2261925" y="193913"/>
                </a:cubicBezTo>
                <a:cubicBezTo>
                  <a:pt x="2262329" y="193791"/>
                  <a:pt x="2262735" y="193790"/>
                  <a:pt x="2263140" y="193790"/>
                </a:cubicBezTo>
                <a:cubicBezTo>
                  <a:pt x="2402209" y="193790"/>
                  <a:pt x="2514947" y="306528"/>
                  <a:pt x="2514947" y="445597"/>
                </a:cubicBezTo>
                <a:cubicBezTo>
                  <a:pt x="2514947" y="584666"/>
                  <a:pt x="2402209" y="697404"/>
                  <a:pt x="2263140" y="697404"/>
                </a:cubicBezTo>
                <a:cubicBezTo>
                  <a:pt x="2176391" y="697404"/>
                  <a:pt x="2099888" y="653537"/>
                  <a:pt x="2054640" y="586750"/>
                </a:cubicBezTo>
                <a:cubicBezTo>
                  <a:pt x="2010395" y="653762"/>
                  <a:pt x="1934062" y="697404"/>
                  <a:pt x="1847535" y="697404"/>
                </a:cubicBezTo>
                <a:cubicBezTo>
                  <a:pt x="1789311" y="697404"/>
                  <a:pt x="1735702" y="677642"/>
                  <a:pt x="1693695" y="643630"/>
                </a:cubicBezTo>
                <a:cubicBezTo>
                  <a:pt x="1651689" y="677642"/>
                  <a:pt x="1598080" y="697404"/>
                  <a:pt x="1539855" y="697404"/>
                </a:cubicBezTo>
                <a:cubicBezTo>
                  <a:pt x="1441551" y="697404"/>
                  <a:pt x="1356403" y="641072"/>
                  <a:pt x="1315888" y="558445"/>
                </a:cubicBezTo>
                <a:cubicBezTo>
                  <a:pt x="1272229" y="598661"/>
                  <a:pt x="1206400" y="634839"/>
                  <a:pt x="1149712" y="622576"/>
                </a:cubicBezTo>
                <a:cubicBezTo>
                  <a:pt x="1096483" y="611061"/>
                  <a:pt x="1025744" y="572014"/>
                  <a:pt x="984978" y="498638"/>
                </a:cubicBezTo>
                <a:cubicBezTo>
                  <a:pt x="959504" y="574665"/>
                  <a:pt x="887516" y="629050"/>
                  <a:pt x="802824" y="629050"/>
                </a:cubicBezTo>
                <a:cubicBezTo>
                  <a:pt x="724492" y="629050"/>
                  <a:pt x="657026" y="582526"/>
                  <a:pt x="627413" y="515210"/>
                </a:cubicBezTo>
                <a:cubicBezTo>
                  <a:pt x="584988" y="553591"/>
                  <a:pt x="527392" y="574026"/>
                  <a:pt x="479717" y="567162"/>
                </a:cubicBezTo>
                <a:cubicBezTo>
                  <a:pt x="439788" y="561414"/>
                  <a:pt x="406466" y="547383"/>
                  <a:pt x="379767" y="527160"/>
                </a:cubicBezTo>
                <a:cubicBezTo>
                  <a:pt x="310874" y="498171"/>
                  <a:pt x="262300" y="430445"/>
                  <a:pt x="261518" y="351249"/>
                </a:cubicBezTo>
                <a:cubicBezTo>
                  <a:pt x="261425" y="351089"/>
                  <a:pt x="261381" y="350918"/>
                  <a:pt x="261338" y="350746"/>
                </a:cubicBezTo>
                <a:cubicBezTo>
                  <a:pt x="228153" y="316942"/>
                  <a:pt x="208360" y="270473"/>
                  <a:pt x="208360" y="219381"/>
                </a:cubicBezTo>
                <a:cubicBezTo>
                  <a:pt x="208360" y="112466"/>
                  <a:pt x="295031" y="25795"/>
                  <a:pt x="401946" y="25795"/>
                </a:cubicBezTo>
                <a:cubicBezTo>
                  <a:pt x="425158" y="25795"/>
                  <a:pt x="447416" y="29880"/>
                  <a:pt x="467791" y="38056"/>
                </a:cubicBezTo>
                <a:cubicBezTo>
                  <a:pt x="585794" y="17893"/>
                  <a:pt x="696162" y="87852"/>
                  <a:pt x="737322" y="124235"/>
                </a:cubicBezTo>
                <a:cubicBezTo>
                  <a:pt x="782627" y="68126"/>
                  <a:pt x="852143" y="0"/>
                  <a:pt x="92988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xmlns="" id="{0D46678F-0077-4D59-83FC-41D4AA5999D6}"/>
              </a:ext>
            </a:extLst>
          </p:cNvPr>
          <p:cNvSpPr>
            <a:spLocks noChangeAspect="1"/>
          </p:cNvSpPr>
          <p:nvPr/>
        </p:nvSpPr>
        <p:spPr>
          <a:xfrm rot="18900000">
            <a:off x="3944776" y="2405088"/>
            <a:ext cx="260873" cy="274021"/>
          </a:xfrm>
          <a:custGeom>
            <a:avLst/>
            <a:gdLst/>
            <a:ahLst/>
            <a:cxnLst/>
            <a:rect l="l" t="t" r="r" b="b"/>
            <a:pathLst>
              <a:path w="3805825" h="2998234">
                <a:moveTo>
                  <a:pt x="571963" y="2092124"/>
                </a:moveTo>
                <a:lnTo>
                  <a:pt x="465390" y="2092124"/>
                </a:lnTo>
                <a:lnTo>
                  <a:pt x="571963" y="2198697"/>
                </a:lnTo>
                <a:close/>
                <a:moveTo>
                  <a:pt x="571962" y="1939097"/>
                </a:moveTo>
                <a:lnTo>
                  <a:pt x="465390" y="2045669"/>
                </a:lnTo>
                <a:lnTo>
                  <a:pt x="571962" y="2045669"/>
                </a:lnTo>
                <a:close/>
                <a:moveTo>
                  <a:pt x="724990" y="2092124"/>
                </a:moveTo>
                <a:lnTo>
                  <a:pt x="618417" y="2092124"/>
                </a:lnTo>
                <a:lnTo>
                  <a:pt x="618418" y="2198697"/>
                </a:lnTo>
                <a:close/>
                <a:moveTo>
                  <a:pt x="618418" y="1939104"/>
                </a:moveTo>
                <a:lnTo>
                  <a:pt x="618417" y="2045669"/>
                </a:lnTo>
                <a:lnTo>
                  <a:pt x="724982" y="2045669"/>
                </a:lnTo>
                <a:close/>
                <a:moveTo>
                  <a:pt x="760612" y="1901643"/>
                </a:moveTo>
                <a:lnTo>
                  <a:pt x="654047" y="1901643"/>
                </a:lnTo>
                <a:lnTo>
                  <a:pt x="760612" y="2008208"/>
                </a:lnTo>
                <a:close/>
                <a:moveTo>
                  <a:pt x="760612" y="1748616"/>
                </a:moveTo>
                <a:lnTo>
                  <a:pt x="654040" y="1855188"/>
                </a:lnTo>
                <a:lnTo>
                  <a:pt x="760612" y="1855188"/>
                </a:lnTo>
                <a:close/>
                <a:moveTo>
                  <a:pt x="913640" y="1901643"/>
                </a:moveTo>
                <a:lnTo>
                  <a:pt x="807067" y="1901643"/>
                </a:lnTo>
                <a:lnTo>
                  <a:pt x="807067" y="2008216"/>
                </a:lnTo>
                <a:close/>
                <a:moveTo>
                  <a:pt x="807067" y="1748615"/>
                </a:moveTo>
                <a:lnTo>
                  <a:pt x="807067" y="1855188"/>
                </a:lnTo>
                <a:lnTo>
                  <a:pt x="913640" y="1855188"/>
                </a:lnTo>
                <a:close/>
                <a:moveTo>
                  <a:pt x="953368" y="1708887"/>
                </a:moveTo>
                <a:lnTo>
                  <a:pt x="846796" y="1708887"/>
                </a:lnTo>
                <a:lnTo>
                  <a:pt x="953368" y="1815459"/>
                </a:lnTo>
                <a:close/>
                <a:moveTo>
                  <a:pt x="953368" y="1555860"/>
                </a:moveTo>
                <a:lnTo>
                  <a:pt x="846796" y="1662432"/>
                </a:lnTo>
                <a:lnTo>
                  <a:pt x="953368" y="1662432"/>
                </a:lnTo>
                <a:close/>
                <a:moveTo>
                  <a:pt x="1106396" y="1708887"/>
                </a:moveTo>
                <a:lnTo>
                  <a:pt x="999823" y="1708887"/>
                </a:lnTo>
                <a:lnTo>
                  <a:pt x="999823" y="1815460"/>
                </a:lnTo>
                <a:close/>
                <a:moveTo>
                  <a:pt x="999823" y="1555860"/>
                </a:moveTo>
                <a:lnTo>
                  <a:pt x="999823" y="1662432"/>
                </a:lnTo>
                <a:lnTo>
                  <a:pt x="1106396" y="1662432"/>
                </a:lnTo>
                <a:close/>
                <a:moveTo>
                  <a:pt x="1144754" y="1514764"/>
                </a:moveTo>
                <a:lnTo>
                  <a:pt x="1038182" y="1514764"/>
                </a:lnTo>
                <a:lnTo>
                  <a:pt x="1144754" y="1621337"/>
                </a:lnTo>
                <a:close/>
                <a:moveTo>
                  <a:pt x="1144754" y="1361737"/>
                </a:moveTo>
                <a:lnTo>
                  <a:pt x="1038182" y="1468309"/>
                </a:lnTo>
                <a:lnTo>
                  <a:pt x="1144754" y="1468309"/>
                </a:lnTo>
                <a:close/>
                <a:moveTo>
                  <a:pt x="1297782" y="1514764"/>
                </a:moveTo>
                <a:lnTo>
                  <a:pt x="1191209" y="1514764"/>
                </a:lnTo>
                <a:lnTo>
                  <a:pt x="1191209" y="1621337"/>
                </a:lnTo>
                <a:close/>
                <a:moveTo>
                  <a:pt x="1191209" y="1361737"/>
                </a:moveTo>
                <a:lnTo>
                  <a:pt x="1191209" y="1468309"/>
                </a:lnTo>
                <a:lnTo>
                  <a:pt x="1297782" y="1468309"/>
                </a:lnTo>
                <a:close/>
                <a:moveTo>
                  <a:pt x="1335838" y="1323681"/>
                </a:moveTo>
                <a:lnTo>
                  <a:pt x="1229266" y="1323681"/>
                </a:lnTo>
                <a:lnTo>
                  <a:pt x="1335838" y="1430253"/>
                </a:lnTo>
                <a:close/>
                <a:moveTo>
                  <a:pt x="1335838" y="1170654"/>
                </a:moveTo>
                <a:lnTo>
                  <a:pt x="1229266" y="1277226"/>
                </a:lnTo>
                <a:lnTo>
                  <a:pt x="1335838" y="1277226"/>
                </a:lnTo>
                <a:close/>
                <a:moveTo>
                  <a:pt x="1488865" y="1323681"/>
                </a:moveTo>
                <a:lnTo>
                  <a:pt x="1382293" y="1323681"/>
                </a:lnTo>
                <a:lnTo>
                  <a:pt x="1382293" y="1430253"/>
                </a:lnTo>
                <a:close/>
                <a:moveTo>
                  <a:pt x="1382293" y="1170653"/>
                </a:moveTo>
                <a:lnTo>
                  <a:pt x="1382293" y="1277226"/>
                </a:lnTo>
                <a:lnTo>
                  <a:pt x="1488865" y="1277226"/>
                </a:lnTo>
                <a:close/>
                <a:moveTo>
                  <a:pt x="2914702" y="2523007"/>
                </a:moveTo>
                <a:cubicBezTo>
                  <a:pt x="2900642" y="2508947"/>
                  <a:pt x="2877845" y="2508947"/>
                  <a:pt x="2863784" y="2523007"/>
                </a:cubicBezTo>
                <a:cubicBezTo>
                  <a:pt x="2849724" y="2537067"/>
                  <a:pt x="2849724" y="2559864"/>
                  <a:pt x="2863784" y="2573924"/>
                </a:cubicBezTo>
                <a:cubicBezTo>
                  <a:pt x="2877845" y="2587985"/>
                  <a:pt x="2900642" y="2587985"/>
                  <a:pt x="2914702" y="2573924"/>
                </a:cubicBezTo>
                <a:cubicBezTo>
                  <a:pt x="2928762" y="2559864"/>
                  <a:pt x="2928762" y="2537067"/>
                  <a:pt x="2914702" y="2523007"/>
                </a:cubicBezTo>
                <a:close/>
                <a:moveTo>
                  <a:pt x="1526922" y="1132597"/>
                </a:moveTo>
                <a:lnTo>
                  <a:pt x="1420350" y="1132596"/>
                </a:lnTo>
                <a:lnTo>
                  <a:pt x="1526922" y="1239169"/>
                </a:lnTo>
                <a:close/>
                <a:moveTo>
                  <a:pt x="1526922" y="979569"/>
                </a:moveTo>
                <a:lnTo>
                  <a:pt x="1420350" y="1086141"/>
                </a:lnTo>
                <a:lnTo>
                  <a:pt x="1526922" y="1086142"/>
                </a:lnTo>
                <a:close/>
                <a:moveTo>
                  <a:pt x="1679950" y="1132597"/>
                </a:moveTo>
                <a:lnTo>
                  <a:pt x="1573377" y="1132597"/>
                </a:lnTo>
                <a:lnTo>
                  <a:pt x="1573377" y="1239169"/>
                </a:lnTo>
                <a:close/>
                <a:moveTo>
                  <a:pt x="1573377" y="979569"/>
                </a:moveTo>
                <a:lnTo>
                  <a:pt x="1573377" y="1086142"/>
                </a:lnTo>
                <a:lnTo>
                  <a:pt x="1679950" y="1086142"/>
                </a:lnTo>
                <a:close/>
                <a:moveTo>
                  <a:pt x="1718007" y="941512"/>
                </a:moveTo>
                <a:lnTo>
                  <a:pt x="1611434" y="941512"/>
                </a:lnTo>
                <a:lnTo>
                  <a:pt x="1718007" y="1048085"/>
                </a:lnTo>
                <a:close/>
                <a:moveTo>
                  <a:pt x="1718006" y="788485"/>
                </a:moveTo>
                <a:lnTo>
                  <a:pt x="1611434" y="895057"/>
                </a:lnTo>
                <a:lnTo>
                  <a:pt x="1718006" y="895057"/>
                </a:lnTo>
                <a:close/>
                <a:moveTo>
                  <a:pt x="1871034" y="941512"/>
                </a:moveTo>
                <a:lnTo>
                  <a:pt x="1764461" y="941512"/>
                </a:lnTo>
                <a:lnTo>
                  <a:pt x="1764462" y="1048085"/>
                </a:lnTo>
                <a:close/>
                <a:moveTo>
                  <a:pt x="1764461" y="788485"/>
                </a:moveTo>
                <a:lnTo>
                  <a:pt x="1764462" y="895057"/>
                </a:lnTo>
                <a:lnTo>
                  <a:pt x="1871034" y="895057"/>
                </a:lnTo>
                <a:close/>
                <a:moveTo>
                  <a:pt x="3382381" y="1946466"/>
                </a:moveTo>
                <a:lnTo>
                  <a:pt x="2893361" y="2435486"/>
                </a:lnTo>
                <a:lnTo>
                  <a:pt x="2933988" y="2428503"/>
                </a:lnTo>
                <a:lnTo>
                  <a:pt x="3009207" y="2503722"/>
                </a:lnTo>
                <a:lnTo>
                  <a:pt x="3003173" y="2538827"/>
                </a:lnTo>
                <a:lnTo>
                  <a:pt x="3488958" y="2053042"/>
                </a:lnTo>
                <a:lnTo>
                  <a:pt x="3388629" y="1952714"/>
                </a:lnTo>
                <a:close/>
                <a:moveTo>
                  <a:pt x="2405874" y="794872"/>
                </a:moveTo>
                <a:lnTo>
                  <a:pt x="2299301" y="794872"/>
                </a:lnTo>
                <a:lnTo>
                  <a:pt x="2405874" y="901444"/>
                </a:lnTo>
                <a:close/>
                <a:moveTo>
                  <a:pt x="2789111" y="1176277"/>
                </a:moveTo>
                <a:lnTo>
                  <a:pt x="2682538" y="1176278"/>
                </a:lnTo>
                <a:lnTo>
                  <a:pt x="2789111" y="1282850"/>
                </a:lnTo>
                <a:close/>
                <a:moveTo>
                  <a:pt x="2596355" y="983521"/>
                </a:moveTo>
                <a:lnTo>
                  <a:pt x="2489782" y="983522"/>
                </a:lnTo>
                <a:lnTo>
                  <a:pt x="2596355" y="1090094"/>
                </a:lnTo>
                <a:close/>
                <a:moveTo>
                  <a:pt x="3174317" y="1558747"/>
                </a:moveTo>
                <a:lnTo>
                  <a:pt x="3067745" y="1558747"/>
                </a:lnTo>
                <a:lnTo>
                  <a:pt x="3174317" y="1665320"/>
                </a:lnTo>
                <a:close/>
                <a:moveTo>
                  <a:pt x="2983234" y="1367664"/>
                </a:moveTo>
                <a:lnTo>
                  <a:pt x="2876661" y="1367664"/>
                </a:lnTo>
                <a:lnTo>
                  <a:pt x="2983234" y="1474236"/>
                </a:lnTo>
                <a:close/>
                <a:moveTo>
                  <a:pt x="3556486" y="1940915"/>
                </a:moveTo>
                <a:lnTo>
                  <a:pt x="3449914" y="1940915"/>
                </a:lnTo>
                <a:lnTo>
                  <a:pt x="3556487" y="2047488"/>
                </a:lnTo>
                <a:close/>
                <a:moveTo>
                  <a:pt x="3365402" y="1749831"/>
                </a:moveTo>
                <a:lnTo>
                  <a:pt x="3258830" y="1749831"/>
                </a:lnTo>
                <a:lnTo>
                  <a:pt x="3365402" y="1856404"/>
                </a:lnTo>
                <a:close/>
                <a:moveTo>
                  <a:pt x="3761426" y="2144804"/>
                </a:moveTo>
                <a:lnTo>
                  <a:pt x="3654853" y="2144804"/>
                </a:lnTo>
                <a:lnTo>
                  <a:pt x="3761426" y="2251377"/>
                </a:lnTo>
                <a:close/>
                <a:moveTo>
                  <a:pt x="2405874" y="657532"/>
                </a:moveTo>
                <a:lnTo>
                  <a:pt x="2314989" y="748417"/>
                </a:lnTo>
                <a:lnTo>
                  <a:pt x="2405874" y="748417"/>
                </a:lnTo>
                <a:close/>
                <a:moveTo>
                  <a:pt x="2558894" y="794872"/>
                </a:moveTo>
                <a:lnTo>
                  <a:pt x="2452329" y="794872"/>
                </a:lnTo>
                <a:lnTo>
                  <a:pt x="2452329" y="901437"/>
                </a:lnTo>
                <a:close/>
                <a:moveTo>
                  <a:pt x="2596355" y="830501"/>
                </a:moveTo>
                <a:lnTo>
                  <a:pt x="2489790" y="937067"/>
                </a:lnTo>
                <a:lnTo>
                  <a:pt x="2596355" y="937067"/>
                </a:lnTo>
                <a:close/>
                <a:moveTo>
                  <a:pt x="2942138" y="1176278"/>
                </a:moveTo>
                <a:lnTo>
                  <a:pt x="2835566" y="1176277"/>
                </a:lnTo>
                <a:lnTo>
                  <a:pt x="2835566" y="1282850"/>
                </a:lnTo>
                <a:close/>
                <a:moveTo>
                  <a:pt x="2789111" y="1023250"/>
                </a:moveTo>
                <a:lnTo>
                  <a:pt x="2682538" y="1129823"/>
                </a:lnTo>
                <a:lnTo>
                  <a:pt x="2789111" y="1129823"/>
                </a:lnTo>
                <a:close/>
                <a:moveTo>
                  <a:pt x="2749382" y="983521"/>
                </a:moveTo>
                <a:lnTo>
                  <a:pt x="2642810" y="983522"/>
                </a:lnTo>
                <a:lnTo>
                  <a:pt x="2642810" y="1090094"/>
                </a:lnTo>
                <a:close/>
                <a:moveTo>
                  <a:pt x="3327345" y="1558747"/>
                </a:moveTo>
                <a:lnTo>
                  <a:pt x="3220772" y="1558747"/>
                </a:lnTo>
                <a:lnTo>
                  <a:pt x="3220772" y="1665320"/>
                </a:lnTo>
                <a:close/>
                <a:moveTo>
                  <a:pt x="3174317" y="1405720"/>
                </a:moveTo>
                <a:lnTo>
                  <a:pt x="3067745" y="1512292"/>
                </a:lnTo>
                <a:lnTo>
                  <a:pt x="3174317" y="1512292"/>
                </a:lnTo>
                <a:close/>
                <a:moveTo>
                  <a:pt x="3136261" y="1367664"/>
                </a:moveTo>
                <a:lnTo>
                  <a:pt x="3029688" y="1367664"/>
                </a:lnTo>
                <a:lnTo>
                  <a:pt x="3029689" y="1474236"/>
                </a:lnTo>
                <a:close/>
                <a:moveTo>
                  <a:pt x="2983234" y="1214636"/>
                </a:moveTo>
                <a:lnTo>
                  <a:pt x="2876661" y="1321209"/>
                </a:lnTo>
                <a:lnTo>
                  <a:pt x="2983234" y="1321209"/>
                </a:lnTo>
                <a:close/>
                <a:moveTo>
                  <a:pt x="3709514" y="1940915"/>
                </a:moveTo>
                <a:lnTo>
                  <a:pt x="3602941" y="1940915"/>
                </a:lnTo>
                <a:lnTo>
                  <a:pt x="3602942" y="2047488"/>
                </a:lnTo>
                <a:close/>
                <a:moveTo>
                  <a:pt x="3556487" y="1787888"/>
                </a:moveTo>
                <a:lnTo>
                  <a:pt x="3449914" y="1894460"/>
                </a:lnTo>
                <a:lnTo>
                  <a:pt x="3556486" y="1894460"/>
                </a:lnTo>
                <a:close/>
                <a:moveTo>
                  <a:pt x="3518430" y="1749831"/>
                </a:moveTo>
                <a:lnTo>
                  <a:pt x="3411857" y="1749831"/>
                </a:lnTo>
                <a:lnTo>
                  <a:pt x="3411857" y="1856403"/>
                </a:lnTo>
                <a:close/>
                <a:moveTo>
                  <a:pt x="3365402" y="1596803"/>
                </a:moveTo>
                <a:lnTo>
                  <a:pt x="3258830" y="1703376"/>
                </a:lnTo>
                <a:lnTo>
                  <a:pt x="3365402" y="1703376"/>
                </a:lnTo>
                <a:close/>
                <a:moveTo>
                  <a:pt x="3761426" y="1991777"/>
                </a:moveTo>
                <a:lnTo>
                  <a:pt x="3654853" y="2098349"/>
                </a:lnTo>
                <a:lnTo>
                  <a:pt x="3761426" y="2098349"/>
                </a:lnTo>
                <a:close/>
                <a:moveTo>
                  <a:pt x="2452329" y="641845"/>
                </a:moveTo>
                <a:lnTo>
                  <a:pt x="2452329" y="748417"/>
                </a:lnTo>
                <a:lnTo>
                  <a:pt x="2558901" y="748417"/>
                </a:lnTo>
                <a:close/>
                <a:moveTo>
                  <a:pt x="2835566" y="1023250"/>
                </a:moveTo>
                <a:lnTo>
                  <a:pt x="2835566" y="1129822"/>
                </a:lnTo>
                <a:lnTo>
                  <a:pt x="2942138" y="1129822"/>
                </a:lnTo>
                <a:close/>
                <a:moveTo>
                  <a:pt x="2642810" y="830494"/>
                </a:moveTo>
                <a:lnTo>
                  <a:pt x="2642810" y="937066"/>
                </a:lnTo>
                <a:lnTo>
                  <a:pt x="2749382" y="937066"/>
                </a:lnTo>
                <a:close/>
                <a:moveTo>
                  <a:pt x="3220772" y="1405720"/>
                </a:moveTo>
                <a:lnTo>
                  <a:pt x="3220772" y="1512292"/>
                </a:lnTo>
                <a:lnTo>
                  <a:pt x="3327344" y="1512292"/>
                </a:lnTo>
                <a:close/>
                <a:moveTo>
                  <a:pt x="3029688" y="1214636"/>
                </a:moveTo>
                <a:lnTo>
                  <a:pt x="3029688" y="1321209"/>
                </a:lnTo>
                <a:lnTo>
                  <a:pt x="3136261" y="1321209"/>
                </a:lnTo>
                <a:close/>
                <a:moveTo>
                  <a:pt x="3602941" y="1787888"/>
                </a:moveTo>
                <a:lnTo>
                  <a:pt x="3602941" y="1894460"/>
                </a:lnTo>
                <a:lnTo>
                  <a:pt x="3709514" y="1894460"/>
                </a:lnTo>
                <a:close/>
                <a:moveTo>
                  <a:pt x="3411857" y="1596803"/>
                </a:moveTo>
                <a:lnTo>
                  <a:pt x="3411857" y="1703376"/>
                </a:lnTo>
                <a:lnTo>
                  <a:pt x="3518429" y="1703376"/>
                </a:lnTo>
                <a:close/>
                <a:moveTo>
                  <a:pt x="2353083" y="150965"/>
                </a:moveTo>
                <a:lnTo>
                  <a:pt x="2025288" y="132265"/>
                </a:lnTo>
                <a:lnTo>
                  <a:pt x="2071608" y="178585"/>
                </a:lnTo>
                <a:lnTo>
                  <a:pt x="2093619" y="156574"/>
                </a:lnTo>
                <a:lnTo>
                  <a:pt x="2220546" y="283501"/>
                </a:lnTo>
                <a:close/>
                <a:moveTo>
                  <a:pt x="2523312" y="286240"/>
                </a:moveTo>
                <a:lnTo>
                  <a:pt x="2373298" y="436253"/>
                </a:lnTo>
                <a:lnTo>
                  <a:pt x="2500225" y="563180"/>
                </a:lnTo>
                <a:lnTo>
                  <a:pt x="2473487" y="589919"/>
                </a:lnTo>
                <a:lnTo>
                  <a:pt x="2618667" y="735099"/>
                </a:lnTo>
                <a:lnTo>
                  <a:pt x="2619582" y="734183"/>
                </a:lnTo>
                <a:lnTo>
                  <a:pt x="2812338" y="926939"/>
                </a:lnTo>
                <a:lnTo>
                  <a:pt x="2845693" y="960294"/>
                </a:lnTo>
                <a:lnTo>
                  <a:pt x="3005093" y="1119693"/>
                </a:lnTo>
                <a:lnTo>
                  <a:pt x="3006461" y="1118325"/>
                </a:lnTo>
                <a:lnTo>
                  <a:pt x="3197545" y="1309409"/>
                </a:lnTo>
                <a:lnTo>
                  <a:pt x="3232572" y="1344436"/>
                </a:lnTo>
                <a:lnTo>
                  <a:pt x="3246403" y="1358267"/>
                </a:lnTo>
                <a:close/>
                <a:moveTo>
                  <a:pt x="2523816" y="30335"/>
                </a:moveTo>
                <a:lnTo>
                  <a:pt x="2626629" y="133149"/>
                </a:lnTo>
                <a:lnTo>
                  <a:pt x="2552082" y="207696"/>
                </a:lnTo>
                <a:lnTo>
                  <a:pt x="2576968" y="232583"/>
                </a:lnTo>
                <a:lnTo>
                  <a:pt x="2575182" y="234369"/>
                </a:lnTo>
                <a:lnTo>
                  <a:pt x="3513251" y="1625113"/>
                </a:lnTo>
                <a:lnTo>
                  <a:pt x="3579714" y="1691577"/>
                </a:lnTo>
                <a:lnTo>
                  <a:pt x="3614741" y="1726603"/>
                </a:lnTo>
                <a:lnTo>
                  <a:pt x="3784128" y="1895991"/>
                </a:lnTo>
                <a:lnTo>
                  <a:pt x="3784653" y="1895466"/>
                </a:lnTo>
                <a:lnTo>
                  <a:pt x="3802957" y="1913770"/>
                </a:lnTo>
                <a:lnTo>
                  <a:pt x="3802957" y="1914820"/>
                </a:lnTo>
                <a:lnTo>
                  <a:pt x="3805825" y="1917687"/>
                </a:lnTo>
                <a:lnTo>
                  <a:pt x="3802957" y="1920555"/>
                </a:lnTo>
                <a:lnTo>
                  <a:pt x="3802957" y="2329384"/>
                </a:lnTo>
                <a:lnTo>
                  <a:pt x="3784653" y="2347688"/>
                </a:lnTo>
                <a:lnTo>
                  <a:pt x="3580239" y="2143274"/>
                </a:lnTo>
                <a:lnTo>
                  <a:pt x="3579714" y="2143798"/>
                </a:lnTo>
                <a:lnTo>
                  <a:pt x="3514414" y="2078498"/>
                </a:lnTo>
                <a:lnTo>
                  <a:pt x="2992605" y="2600306"/>
                </a:lnTo>
                <a:lnTo>
                  <a:pt x="2990741" y="2611151"/>
                </a:lnTo>
                <a:lnTo>
                  <a:pt x="2771416" y="2767764"/>
                </a:lnTo>
                <a:lnTo>
                  <a:pt x="2746140" y="2742487"/>
                </a:lnTo>
                <a:lnTo>
                  <a:pt x="2670170" y="2818456"/>
                </a:lnTo>
                <a:lnTo>
                  <a:pt x="2651401" y="2799687"/>
                </a:lnTo>
                <a:cubicBezTo>
                  <a:pt x="2625528" y="2785735"/>
                  <a:pt x="2592950" y="2788926"/>
                  <a:pt x="2569612" y="2809139"/>
                </a:cubicBezTo>
                <a:cubicBezTo>
                  <a:pt x="2540180" y="2834630"/>
                  <a:pt x="2535445" y="2878528"/>
                  <a:pt x="2558763" y="2909709"/>
                </a:cubicBezTo>
                <a:cubicBezTo>
                  <a:pt x="2580225" y="2939886"/>
                  <a:pt x="2602221" y="2944074"/>
                  <a:pt x="2698387" y="2956528"/>
                </a:cubicBezTo>
                <a:cubicBezTo>
                  <a:pt x="2612716" y="3019512"/>
                  <a:pt x="2549084" y="3004923"/>
                  <a:pt x="2499317" y="2954166"/>
                </a:cubicBezTo>
                <a:cubicBezTo>
                  <a:pt x="2449549" y="2903408"/>
                  <a:pt x="2462151" y="2804007"/>
                  <a:pt x="2521014" y="2753027"/>
                </a:cubicBezTo>
                <a:cubicBezTo>
                  <a:pt x="2561003" y="2718393"/>
                  <a:pt x="2614554" y="2708748"/>
                  <a:pt x="2661444" y="2725347"/>
                </a:cubicBezTo>
                <a:lnTo>
                  <a:pt x="2695222" y="2691569"/>
                </a:lnTo>
                <a:lnTo>
                  <a:pt x="2669947" y="2666294"/>
                </a:lnTo>
                <a:lnTo>
                  <a:pt x="2810390" y="2469612"/>
                </a:lnTo>
                <a:lnTo>
                  <a:pt x="2809356" y="2468579"/>
                </a:lnTo>
                <a:lnTo>
                  <a:pt x="2815551" y="2462385"/>
                </a:lnTo>
                <a:lnTo>
                  <a:pt x="2826559" y="2446968"/>
                </a:lnTo>
                <a:lnTo>
                  <a:pt x="2831882" y="2446053"/>
                </a:lnTo>
                <a:lnTo>
                  <a:pt x="3356925" y="1921010"/>
                </a:lnTo>
                <a:lnTo>
                  <a:pt x="3353603" y="1917688"/>
                </a:lnTo>
                <a:lnTo>
                  <a:pt x="3197545" y="1761630"/>
                </a:lnTo>
                <a:lnTo>
                  <a:pt x="3197544" y="1761631"/>
                </a:lnTo>
                <a:lnTo>
                  <a:pt x="3006461" y="1570547"/>
                </a:lnTo>
                <a:lnTo>
                  <a:pt x="2971434" y="1535520"/>
                </a:lnTo>
                <a:lnTo>
                  <a:pt x="2813706" y="1377793"/>
                </a:lnTo>
                <a:lnTo>
                  <a:pt x="2812338" y="1379161"/>
                </a:lnTo>
                <a:lnTo>
                  <a:pt x="2619582" y="1186405"/>
                </a:lnTo>
                <a:lnTo>
                  <a:pt x="2586227" y="1153050"/>
                </a:lnTo>
                <a:lnTo>
                  <a:pt x="2430017" y="996839"/>
                </a:lnTo>
                <a:lnTo>
                  <a:pt x="2429101" y="997755"/>
                </a:lnTo>
                <a:lnTo>
                  <a:pt x="2247376" y="816030"/>
                </a:lnTo>
                <a:lnTo>
                  <a:pt x="2194721" y="868684"/>
                </a:lnTo>
                <a:lnTo>
                  <a:pt x="2169629" y="843592"/>
                </a:lnTo>
                <a:lnTo>
                  <a:pt x="2012511" y="1000710"/>
                </a:lnTo>
                <a:lnTo>
                  <a:pt x="1948715" y="936915"/>
                </a:lnTo>
                <a:lnTo>
                  <a:pt x="1776261" y="1109369"/>
                </a:lnTo>
                <a:lnTo>
                  <a:pt x="1741234" y="1144396"/>
                </a:lnTo>
                <a:lnTo>
                  <a:pt x="1585176" y="1300453"/>
                </a:lnTo>
                <a:lnTo>
                  <a:pt x="1550150" y="1335480"/>
                </a:lnTo>
                <a:lnTo>
                  <a:pt x="1394093" y="1491537"/>
                </a:lnTo>
                <a:lnTo>
                  <a:pt x="1359065" y="1526564"/>
                </a:lnTo>
                <a:lnTo>
                  <a:pt x="1201338" y="1684291"/>
                </a:lnTo>
                <a:lnTo>
                  <a:pt x="1202706" y="1685660"/>
                </a:lnTo>
                <a:lnTo>
                  <a:pt x="1009951" y="1878416"/>
                </a:lnTo>
                <a:lnTo>
                  <a:pt x="976596" y="1911771"/>
                </a:lnTo>
                <a:lnTo>
                  <a:pt x="820385" y="2067981"/>
                </a:lnTo>
                <a:lnTo>
                  <a:pt x="821301" y="2068897"/>
                </a:lnTo>
                <a:lnTo>
                  <a:pt x="612116" y="2278081"/>
                </a:lnTo>
                <a:lnTo>
                  <a:pt x="673628" y="2339593"/>
                </a:lnTo>
                <a:lnTo>
                  <a:pt x="567426" y="2445795"/>
                </a:lnTo>
                <a:lnTo>
                  <a:pt x="672230" y="2550598"/>
                </a:lnTo>
                <a:lnTo>
                  <a:pt x="566028" y="2656800"/>
                </a:lnTo>
                <a:lnTo>
                  <a:pt x="0" y="2090772"/>
                </a:lnTo>
                <a:lnTo>
                  <a:pt x="106202" y="1984570"/>
                </a:lnTo>
                <a:lnTo>
                  <a:pt x="211005" y="2089373"/>
                </a:lnTo>
                <a:lnTo>
                  <a:pt x="317206" y="1983171"/>
                </a:lnTo>
                <a:lnTo>
                  <a:pt x="386005" y="2051970"/>
                </a:lnTo>
                <a:lnTo>
                  <a:pt x="558644" y="1879331"/>
                </a:lnTo>
                <a:lnTo>
                  <a:pt x="557729" y="1878415"/>
                </a:lnTo>
                <a:lnTo>
                  <a:pt x="750485" y="1685660"/>
                </a:lnTo>
                <a:lnTo>
                  <a:pt x="783839" y="1652305"/>
                </a:lnTo>
                <a:lnTo>
                  <a:pt x="943239" y="1492905"/>
                </a:lnTo>
                <a:lnTo>
                  <a:pt x="941871" y="1491537"/>
                </a:lnTo>
                <a:lnTo>
                  <a:pt x="1132954" y="1300453"/>
                </a:lnTo>
                <a:lnTo>
                  <a:pt x="1167982" y="1265426"/>
                </a:lnTo>
                <a:lnTo>
                  <a:pt x="1324039" y="1109369"/>
                </a:lnTo>
                <a:lnTo>
                  <a:pt x="1359065" y="1074342"/>
                </a:lnTo>
                <a:lnTo>
                  <a:pt x="1515123" y="918285"/>
                </a:lnTo>
                <a:lnTo>
                  <a:pt x="1550150" y="883258"/>
                </a:lnTo>
                <a:lnTo>
                  <a:pt x="1722604" y="710804"/>
                </a:lnTo>
                <a:lnTo>
                  <a:pt x="1656089" y="644289"/>
                </a:lnTo>
                <a:lnTo>
                  <a:pt x="1813208" y="487170"/>
                </a:lnTo>
                <a:lnTo>
                  <a:pt x="1788115" y="462078"/>
                </a:lnTo>
                <a:lnTo>
                  <a:pt x="1817021" y="433172"/>
                </a:lnTo>
                <a:lnTo>
                  <a:pt x="1638436" y="254587"/>
                </a:lnTo>
                <a:lnTo>
                  <a:pt x="1893022" y="0"/>
                </a:lnTo>
                <a:lnTo>
                  <a:pt x="1948799" y="55777"/>
                </a:lnTo>
                <a:lnTo>
                  <a:pt x="2421315" y="82732"/>
                </a:lnTo>
                <a:lnTo>
                  <a:pt x="2424216" y="79831"/>
                </a:lnTo>
                <a:lnTo>
                  <a:pt x="2449269" y="10488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8" name="Rounded Rectangle 4">
            <a:extLst>
              <a:ext uri="{FF2B5EF4-FFF2-40B4-BE49-F238E27FC236}">
                <a16:creationId xmlns:a16="http://schemas.microsoft.com/office/drawing/2014/main" xmlns="" id="{832ADFA3-926D-4CC2-A81B-8EE4FFF45E95}"/>
              </a:ext>
            </a:extLst>
          </p:cNvPr>
          <p:cNvSpPr>
            <a:spLocks noChangeAspect="1"/>
          </p:cNvSpPr>
          <p:nvPr/>
        </p:nvSpPr>
        <p:spPr>
          <a:xfrm>
            <a:off x="1599732" y="2206374"/>
            <a:ext cx="179386" cy="329225"/>
          </a:xfrm>
          <a:custGeom>
            <a:avLst/>
            <a:gdLst/>
            <a:ahLst/>
            <a:cxnLst/>
            <a:rect l="l" t="t" r="r" b="b"/>
            <a:pathLst>
              <a:path w="2862291" h="3939861">
                <a:moveTo>
                  <a:pt x="483172" y="3610747"/>
                </a:moveTo>
                <a:cubicBezTo>
                  <a:pt x="440599" y="3610747"/>
                  <a:pt x="406087" y="3645259"/>
                  <a:pt x="406087" y="3687832"/>
                </a:cubicBezTo>
                <a:cubicBezTo>
                  <a:pt x="406087" y="3730405"/>
                  <a:pt x="440599" y="3764917"/>
                  <a:pt x="483172" y="3764917"/>
                </a:cubicBezTo>
                <a:cubicBezTo>
                  <a:pt x="525745" y="3764917"/>
                  <a:pt x="560257" y="3730405"/>
                  <a:pt x="560257" y="3687832"/>
                </a:cubicBezTo>
                <a:cubicBezTo>
                  <a:pt x="560257" y="3645259"/>
                  <a:pt x="525745" y="3610747"/>
                  <a:pt x="483172" y="3610747"/>
                </a:cubicBezTo>
                <a:close/>
                <a:moveTo>
                  <a:pt x="2052229" y="3610746"/>
                </a:moveTo>
                <a:cubicBezTo>
                  <a:pt x="2009656" y="3610746"/>
                  <a:pt x="1975144" y="3645258"/>
                  <a:pt x="1975144" y="3687831"/>
                </a:cubicBezTo>
                <a:cubicBezTo>
                  <a:pt x="1975144" y="3730404"/>
                  <a:pt x="2009656" y="3764916"/>
                  <a:pt x="2052229" y="3764916"/>
                </a:cubicBezTo>
                <a:cubicBezTo>
                  <a:pt x="2094802" y="3764916"/>
                  <a:pt x="2129314" y="3730404"/>
                  <a:pt x="2129314" y="3687831"/>
                </a:cubicBezTo>
                <a:cubicBezTo>
                  <a:pt x="2129314" y="3645258"/>
                  <a:pt x="2094802" y="3610746"/>
                  <a:pt x="2052229" y="3610746"/>
                </a:cubicBezTo>
                <a:close/>
                <a:moveTo>
                  <a:pt x="1578923" y="1215908"/>
                </a:moveTo>
                <a:cubicBezTo>
                  <a:pt x="1549100" y="1215908"/>
                  <a:pt x="1524923" y="1240085"/>
                  <a:pt x="1524923" y="1269908"/>
                </a:cubicBezTo>
                <a:lnTo>
                  <a:pt x="1524923" y="2745908"/>
                </a:lnTo>
                <a:cubicBezTo>
                  <a:pt x="1524923" y="2775731"/>
                  <a:pt x="1549100" y="2799908"/>
                  <a:pt x="1578923" y="2799908"/>
                </a:cubicBezTo>
                <a:cubicBezTo>
                  <a:pt x="1608746" y="2799908"/>
                  <a:pt x="1632923" y="2775731"/>
                  <a:pt x="1632923" y="2745908"/>
                </a:cubicBezTo>
                <a:lnTo>
                  <a:pt x="1632923" y="1269908"/>
                </a:lnTo>
                <a:cubicBezTo>
                  <a:pt x="1632923" y="1240085"/>
                  <a:pt x="1608746" y="1215908"/>
                  <a:pt x="1578923" y="1215908"/>
                </a:cubicBezTo>
                <a:close/>
                <a:moveTo>
                  <a:pt x="1318523" y="1215908"/>
                </a:moveTo>
                <a:cubicBezTo>
                  <a:pt x="1288700" y="1215908"/>
                  <a:pt x="1264523" y="1240085"/>
                  <a:pt x="1264523" y="1269908"/>
                </a:cubicBezTo>
                <a:lnTo>
                  <a:pt x="1264523" y="2745908"/>
                </a:lnTo>
                <a:cubicBezTo>
                  <a:pt x="1264523" y="2775731"/>
                  <a:pt x="1288700" y="2799908"/>
                  <a:pt x="1318523" y="2799908"/>
                </a:cubicBezTo>
                <a:cubicBezTo>
                  <a:pt x="1348346" y="2799908"/>
                  <a:pt x="1372523" y="2775731"/>
                  <a:pt x="1372523" y="2745908"/>
                </a:cubicBezTo>
                <a:lnTo>
                  <a:pt x="1372523" y="1269908"/>
                </a:lnTo>
                <a:cubicBezTo>
                  <a:pt x="1372523" y="1240085"/>
                  <a:pt x="1348346" y="1215908"/>
                  <a:pt x="1318523" y="1215908"/>
                </a:cubicBezTo>
                <a:close/>
                <a:moveTo>
                  <a:pt x="1058123" y="1215908"/>
                </a:moveTo>
                <a:cubicBezTo>
                  <a:pt x="1028300" y="1215908"/>
                  <a:pt x="1004123" y="1240085"/>
                  <a:pt x="1004123" y="1269908"/>
                </a:cubicBezTo>
                <a:lnTo>
                  <a:pt x="1004123" y="2745908"/>
                </a:lnTo>
                <a:cubicBezTo>
                  <a:pt x="1004123" y="2775731"/>
                  <a:pt x="1028300" y="2799908"/>
                  <a:pt x="1058123" y="2799908"/>
                </a:cubicBezTo>
                <a:cubicBezTo>
                  <a:pt x="1087946" y="2799908"/>
                  <a:pt x="1112123" y="2775731"/>
                  <a:pt x="1112123" y="2745908"/>
                </a:cubicBezTo>
                <a:lnTo>
                  <a:pt x="1112123" y="1269908"/>
                </a:lnTo>
                <a:cubicBezTo>
                  <a:pt x="1112123" y="1240085"/>
                  <a:pt x="1087946" y="1215908"/>
                  <a:pt x="1058123" y="1215908"/>
                </a:cubicBezTo>
                <a:close/>
                <a:moveTo>
                  <a:pt x="797723" y="1215908"/>
                </a:moveTo>
                <a:cubicBezTo>
                  <a:pt x="767900" y="1215908"/>
                  <a:pt x="743723" y="1240085"/>
                  <a:pt x="743723" y="1269908"/>
                </a:cubicBezTo>
                <a:lnTo>
                  <a:pt x="743723" y="2745908"/>
                </a:lnTo>
                <a:cubicBezTo>
                  <a:pt x="743723" y="2775731"/>
                  <a:pt x="767900" y="2799908"/>
                  <a:pt x="797723" y="2799908"/>
                </a:cubicBezTo>
                <a:cubicBezTo>
                  <a:pt x="827546" y="2799908"/>
                  <a:pt x="851723" y="2775731"/>
                  <a:pt x="851723" y="2745908"/>
                </a:cubicBezTo>
                <a:lnTo>
                  <a:pt x="851723" y="1269908"/>
                </a:lnTo>
                <a:cubicBezTo>
                  <a:pt x="851723" y="1240085"/>
                  <a:pt x="827546" y="1215908"/>
                  <a:pt x="797723" y="1215908"/>
                </a:cubicBezTo>
                <a:close/>
                <a:moveTo>
                  <a:pt x="537323" y="1215908"/>
                </a:moveTo>
                <a:cubicBezTo>
                  <a:pt x="507500" y="1215908"/>
                  <a:pt x="483323" y="1240085"/>
                  <a:pt x="483323" y="1269908"/>
                </a:cubicBezTo>
                <a:lnTo>
                  <a:pt x="483323" y="2745908"/>
                </a:lnTo>
                <a:cubicBezTo>
                  <a:pt x="483323" y="2775731"/>
                  <a:pt x="507500" y="2799908"/>
                  <a:pt x="537323" y="2799908"/>
                </a:cubicBezTo>
                <a:cubicBezTo>
                  <a:pt x="567146" y="2799908"/>
                  <a:pt x="591323" y="2775731"/>
                  <a:pt x="591323" y="2745908"/>
                </a:cubicBezTo>
                <a:lnTo>
                  <a:pt x="591323" y="1269908"/>
                </a:lnTo>
                <a:cubicBezTo>
                  <a:pt x="591323" y="1240085"/>
                  <a:pt x="567146" y="1215908"/>
                  <a:pt x="537323" y="1215908"/>
                </a:cubicBezTo>
                <a:close/>
                <a:moveTo>
                  <a:pt x="1071414" y="977717"/>
                </a:moveTo>
                <a:cubicBezTo>
                  <a:pt x="1014599" y="977717"/>
                  <a:pt x="965699" y="1011599"/>
                  <a:pt x="944338" y="1060494"/>
                </a:cubicBezTo>
                <a:lnTo>
                  <a:pt x="1198489" y="1060494"/>
                </a:lnTo>
                <a:cubicBezTo>
                  <a:pt x="1177129" y="1011599"/>
                  <a:pt x="1128228" y="977717"/>
                  <a:pt x="1071414" y="977717"/>
                </a:cubicBezTo>
                <a:close/>
                <a:moveTo>
                  <a:pt x="872752" y="191454"/>
                </a:moveTo>
                <a:cubicBezTo>
                  <a:pt x="759529" y="233114"/>
                  <a:pt x="679221" y="342129"/>
                  <a:pt x="679221" y="469900"/>
                </a:cubicBezTo>
                <a:lnTo>
                  <a:pt x="679221" y="1060494"/>
                </a:lnTo>
                <a:lnTo>
                  <a:pt x="797638" y="1060494"/>
                </a:lnTo>
                <a:cubicBezTo>
                  <a:pt x="823919" y="933391"/>
                  <a:pt x="936512" y="837880"/>
                  <a:pt x="1071414" y="837880"/>
                </a:cubicBezTo>
                <a:cubicBezTo>
                  <a:pt x="1206315" y="837880"/>
                  <a:pt x="1318908" y="933391"/>
                  <a:pt x="1345190" y="1060494"/>
                </a:cubicBezTo>
                <a:lnTo>
                  <a:pt x="1458130" y="1060494"/>
                </a:lnTo>
                <a:lnTo>
                  <a:pt x="1458130" y="469900"/>
                </a:lnTo>
                <a:cubicBezTo>
                  <a:pt x="1458130" y="344471"/>
                  <a:pt x="1380739" y="237117"/>
                  <a:pt x="1270928" y="193418"/>
                </a:cubicBezTo>
                <a:cubicBezTo>
                  <a:pt x="1254126" y="208193"/>
                  <a:pt x="1231951" y="216024"/>
                  <a:pt x="1207947" y="216024"/>
                </a:cubicBezTo>
                <a:lnTo>
                  <a:pt x="938648" y="216024"/>
                </a:lnTo>
                <a:cubicBezTo>
                  <a:pt x="913362" y="216024"/>
                  <a:pt x="890106" y="207335"/>
                  <a:pt x="872752" y="191454"/>
                </a:cubicBezTo>
                <a:close/>
                <a:moveTo>
                  <a:pt x="938648" y="0"/>
                </a:moveTo>
                <a:lnTo>
                  <a:pt x="1207947" y="0"/>
                </a:lnTo>
                <a:cubicBezTo>
                  <a:pt x="1249829" y="0"/>
                  <a:pt x="1286143" y="23838"/>
                  <a:pt x="1302947" y="59260"/>
                </a:cubicBezTo>
                <a:cubicBezTo>
                  <a:pt x="1459619" y="107029"/>
                  <a:pt x="1572731" y="253123"/>
                  <a:pt x="1572731" y="425635"/>
                </a:cubicBezTo>
                <a:lnTo>
                  <a:pt x="1572731" y="1062970"/>
                </a:lnTo>
                <a:cubicBezTo>
                  <a:pt x="1700463" y="1074093"/>
                  <a:pt x="1800202" y="1181663"/>
                  <a:pt x="1800202" y="1312527"/>
                </a:cubicBezTo>
                <a:lnTo>
                  <a:pt x="1800202" y="2703289"/>
                </a:lnTo>
                <a:cubicBezTo>
                  <a:pt x="1800202" y="2833087"/>
                  <a:pt x="1702083" y="2939968"/>
                  <a:pt x="1575831" y="2952534"/>
                </a:cubicBezTo>
                <a:lnTo>
                  <a:pt x="1539130" y="3099337"/>
                </a:lnTo>
                <a:lnTo>
                  <a:pt x="1377130" y="3099337"/>
                </a:lnTo>
                <a:lnTo>
                  <a:pt x="1341126" y="2955322"/>
                </a:lnTo>
                <a:lnTo>
                  <a:pt x="743221" y="2955322"/>
                </a:lnTo>
                <a:lnTo>
                  <a:pt x="707217" y="3099338"/>
                </a:lnTo>
                <a:lnTo>
                  <a:pt x="2063557" y="3099338"/>
                </a:lnTo>
                <a:lnTo>
                  <a:pt x="2063557" y="924090"/>
                </a:lnTo>
                <a:cubicBezTo>
                  <a:pt x="2063557" y="873822"/>
                  <a:pt x="2088497" y="829380"/>
                  <a:pt x="2128246" y="804684"/>
                </a:cubicBezTo>
                <a:cubicBezTo>
                  <a:pt x="2129584" y="799633"/>
                  <a:pt x="2132808" y="796081"/>
                  <a:pt x="2136234" y="792655"/>
                </a:cubicBezTo>
                <a:lnTo>
                  <a:pt x="2607705" y="321183"/>
                </a:lnTo>
                <a:cubicBezTo>
                  <a:pt x="2636744" y="292144"/>
                  <a:pt x="2674804" y="277625"/>
                  <a:pt x="2712864" y="277625"/>
                </a:cubicBezTo>
                <a:cubicBezTo>
                  <a:pt x="2750924" y="277625"/>
                  <a:pt x="2788985" y="292144"/>
                  <a:pt x="2818024" y="321183"/>
                </a:cubicBezTo>
                <a:lnTo>
                  <a:pt x="2862291" y="365451"/>
                </a:lnTo>
                <a:cubicBezTo>
                  <a:pt x="2920370" y="423529"/>
                  <a:pt x="2920370" y="517692"/>
                  <a:pt x="2862291" y="575770"/>
                </a:cubicBezTo>
                <a:lnTo>
                  <a:pt x="2423597" y="1014465"/>
                </a:lnTo>
                <a:lnTo>
                  <a:pt x="2423597" y="3310659"/>
                </a:lnTo>
                <a:cubicBezTo>
                  <a:pt x="2423597" y="3392794"/>
                  <a:pt x="2357014" y="3459377"/>
                  <a:pt x="2274879" y="3459377"/>
                </a:cubicBezTo>
                <a:lnTo>
                  <a:pt x="2247260" y="3459377"/>
                </a:lnTo>
                <a:lnTo>
                  <a:pt x="2157276" y="3459377"/>
                </a:lnTo>
                <a:cubicBezTo>
                  <a:pt x="2244145" y="3498679"/>
                  <a:pt x="2304259" y="3586235"/>
                  <a:pt x="2304259" y="3687831"/>
                </a:cubicBezTo>
                <a:cubicBezTo>
                  <a:pt x="2304259" y="3827023"/>
                  <a:pt x="2191422" y="3939860"/>
                  <a:pt x="2052230" y="3939860"/>
                </a:cubicBezTo>
                <a:cubicBezTo>
                  <a:pt x="1913038" y="3939860"/>
                  <a:pt x="1800201" y="3827023"/>
                  <a:pt x="1800201" y="3687831"/>
                </a:cubicBezTo>
                <a:cubicBezTo>
                  <a:pt x="1800201" y="3586235"/>
                  <a:pt x="1860315" y="3498679"/>
                  <a:pt x="1947184" y="3459377"/>
                </a:cubicBezTo>
                <a:lnTo>
                  <a:pt x="588218" y="3459378"/>
                </a:lnTo>
                <a:cubicBezTo>
                  <a:pt x="675087" y="3498679"/>
                  <a:pt x="735202" y="3586235"/>
                  <a:pt x="735202" y="3687832"/>
                </a:cubicBezTo>
                <a:cubicBezTo>
                  <a:pt x="735202" y="3827024"/>
                  <a:pt x="622365" y="3939861"/>
                  <a:pt x="483173" y="3939861"/>
                </a:cubicBezTo>
                <a:cubicBezTo>
                  <a:pt x="343981" y="3939861"/>
                  <a:pt x="231144" y="3827024"/>
                  <a:pt x="231144" y="3687832"/>
                </a:cubicBezTo>
                <a:cubicBezTo>
                  <a:pt x="231144" y="3586235"/>
                  <a:pt x="291259" y="3498679"/>
                  <a:pt x="378128" y="3459378"/>
                </a:cubicBezTo>
                <a:lnTo>
                  <a:pt x="148718" y="3459378"/>
                </a:lnTo>
                <a:cubicBezTo>
                  <a:pt x="66583" y="3459378"/>
                  <a:pt x="0" y="3392795"/>
                  <a:pt x="0" y="3310660"/>
                </a:cubicBezTo>
                <a:lnTo>
                  <a:pt x="0" y="3248056"/>
                </a:lnTo>
                <a:cubicBezTo>
                  <a:pt x="0" y="3165921"/>
                  <a:pt x="66583" y="3099338"/>
                  <a:pt x="148718" y="3099338"/>
                </a:cubicBezTo>
                <a:lnTo>
                  <a:pt x="544674" y="3099338"/>
                </a:lnTo>
                <a:lnTo>
                  <a:pt x="507859" y="2952075"/>
                </a:lnTo>
                <a:cubicBezTo>
                  <a:pt x="383796" y="2937382"/>
                  <a:pt x="288034" y="2831519"/>
                  <a:pt x="288034" y="2703289"/>
                </a:cubicBezTo>
                <a:lnTo>
                  <a:pt x="288034" y="1312527"/>
                </a:lnTo>
                <a:cubicBezTo>
                  <a:pt x="288034" y="1173333"/>
                  <a:pt x="400873" y="1060494"/>
                  <a:pt x="540067" y="1060494"/>
                </a:cubicBezTo>
                <a:lnTo>
                  <a:pt x="564619" y="1060494"/>
                </a:lnTo>
                <a:lnTo>
                  <a:pt x="564619" y="425635"/>
                </a:lnTo>
                <a:cubicBezTo>
                  <a:pt x="564619" y="248812"/>
                  <a:pt x="683454" y="99744"/>
                  <a:pt x="846095" y="55630"/>
                </a:cubicBezTo>
                <a:cubicBezTo>
                  <a:pt x="863191" y="22078"/>
                  <a:pt x="898341" y="0"/>
                  <a:pt x="9386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9" name="Oval 17">
            <a:extLst>
              <a:ext uri="{FF2B5EF4-FFF2-40B4-BE49-F238E27FC236}">
                <a16:creationId xmlns:a16="http://schemas.microsoft.com/office/drawing/2014/main" xmlns="" id="{0CDFF802-485A-4C29-807F-BE3CB622D4CD}"/>
              </a:ext>
            </a:extLst>
          </p:cNvPr>
          <p:cNvSpPr/>
          <p:nvPr/>
        </p:nvSpPr>
        <p:spPr>
          <a:xfrm rot="18918221">
            <a:off x="2095531" y="1813840"/>
            <a:ext cx="199958" cy="438869"/>
          </a:xfrm>
          <a:custGeom>
            <a:avLst/>
            <a:gdLst>
              <a:gd name="connsiteX0" fmla="*/ 1355591 w 2487611"/>
              <a:gd name="connsiteY0" fmla="*/ 3081285 h 4007282"/>
              <a:gd name="connsiteX1" fmla="*/ 1668701 w 2487611"/>
              <a:gd name="connsiteY1" fmla="*/ 3381869 h 4007282"/>
              <a:gd name="connsiteX2" fmla="*/ 1698103 w 2487611"/>
              <a:gd name="connsiteY2" fmla="*/ 3725512 h 4007282"/>
              <a:gd name="connsiteX3" fmla="*/ 1503571 w 2487611"/>
              <a:gd name="connsiteY3" fmla="*/ 3508020 h 4007282"/>
              <a:gd name="connsiteX4" fmla="*/ 1461585 w 2487611"/>
              <a:gd name="connsiteY4" fmla="*/ 3721761 h 4007282"/>
              <a:gd name="connsiteX5" fmla="*/ 1244671 w 2487611"/>
              <a:gd name="connsiteY5" fmla="*/ 4007282 h 4007282"/>
              <a:gd name="connsiteX6" fmla="*/ 1079392 w 2487611"/>
              <a:gd name="connsiteY6" fmla="*/ 3701523 h 4007282"/>
              <a:gd name="connsiteX7" fmla="*/ 987763 w 2487611"/>
              <a:gd name="connsiteY7" fmla="*/ 3569325 h 4007282"/>
              <a:gd name="connsiteX8" fmla="*/ 854400 w 2487611"/>
              <a:gd name="connsiteY8" fmla="*/ 3636047 h 4007282"/>
              <a:gd name="connsiteX9" fmla="*/ 869102 w 2487611"/>
              <a:gd name="connsiteY9" fmla="*/ 3312632 h 4007282"/>
              <a:gd name="connsiteX10" fmla="*/ 1052587 w 2487611"/>
              <a:gd name="connsiteY10" fmla="*/ 3115087 h 4007282"/>
              <a:gd name="connsiteX11" fmla="*/ 1019981 w 2487611"/>
              <a:gd name="connsiteY11" fmla="*/ 3159110 h 4007282"/>
              <a:gd name="connsiteX12" fmla="*/ 1012121 w 2487611"/>
              <a:gd name="connsiteY12" fmla="*/ 3332027 h 4007282"/>
              <a:gd name="connsiteX13" fmla="*/ 1083424 w 2487611"/>
              <a:gd name="connsiteY13" fmla="*/ 3296354 h 4007282"/>
              <a:gd name="connsiteX14" fmla="*/ 1132416 w 2487611"/>
              <a:gd name="connsiteY14" fmla="*/ 3367034 h 4007282"/>
              <a:gd name="connsiteX15" fmla="*/ 1220783 w 2487611"/>
              <a:gd name="connsiteY15" fmla="*/ 3530511 h 4007282"/>
              <a:gd name="connsiteX16" fmla="*/ 1336759 w 2487611"/>
              <a:gd name="connsiteY16" fmla="*/ 3377854 h 4007282"/>
              <a:gd name="connsiteX17" fmla="*/ 1359207 w 2487611"/>
              <a:gd name="connsiteY17" fmla="*/ 3263575 h 4007282"/>
              <a:gd name="connsiteX18" fmla="*/ 1463216 w 2487611"/>
              <a:gd name="connsiteY18" fmla="*/ 3379859 h 4007282"/>
              <a:gd name="connsiteX19" fmla="*/ 1447496 w 2487611"/>
              <a:gd name="connsiteY19" fmla="*/ 3196127 h 4007282"/>
              <a:gd name="connsiteX20" fmla="*/ 1355591 w 2487611"/>
              <a:gd name="connsiteY20" fmla="*/ 3081285 h 4007282"/>
              <a:gd name="connsiteX21" fmla="*/ 803026 w 2487611"/>
              <a:gd name="connsiteY21" fmla="*/ 2773720 h 4007282"/>
              <a:gd name="connsiteX22" fmla="*/ 1689473 w 2487611"/>
              <a:gd name="connsiteY22" fmla="*/ 2773720 h 4007282"/>
              <a:gd name="connsiteX23" fmla="*/ 1482985 w 2487611"/>
              <a:gd name="connsiteY23" fmla="*/ 3053768 h 4007282"/>
              <a:gd name="connsiteX24" fmla="*/ 1009514 w 2487611"/>
              <a:gd name="connsiteY24" fmla="*/ 3053768 h 4007282"/>
              <a:gd name="connsiteX25" fmla="*/ 803026 w 2487611"/>
              <a:gd name="connsiteY25" fmla="*/ 2773720 h 4007282"/>
              <a:gd name="connsiteX26" fmla="*/ 1246249 w 2487611"/>
              <a:gd name="connsiteY26" fmla="*/ 1473655 h 4007282"/>
              <a:gd name="connsiteX27" fmla="*/ 1346518 w 2487611"/>
              <a:gd name="connsiteY27" fmla="*/ 1573924 h 4007282"/>
              <a:gd name="connsiteX28" fmla="*/ 1246249 w 2487611"/>
              <a:gd name="connsiteY28" fmla="*/ 1674193 h 4007282"/>
              <a:gd name="connsiteX29" fmla="*/ 1145980 w 2487611"/>
              <a:gd name="connsiteY29" fmla="*/ 1573924 h 4007282"/>
              <a:gd name="connsiteX30" fmla="*/ 1246249 w 2487611"/>
              <a:gd name="connsiteY30" fmla="*/ 1473655 h 4007282"/>
              <a:gd name="connsiteX31" fmla="*/ 1246249 w 2487611"/>
              <a:gd name="connsiteY31" fmla="*/ 1404149 h 4007282"/>
              <a:gd name="connsiteX32" fmla="*/ 1076474 w 2487611"/>
              <a:gd name="connsiteY32" fmla="*/ 1573924 h 4007282"/>
              <a:gd name="connsiteX33" fmla="*/ 1246249 w 2487611"/>
              <a:gd name="connsiteY33" fmla="*/ 1743699 h 4007282"/>
              <a:gd name="connsiteX34" fmla="*/ 1416024 w 2487611"/>
              <a:gd name="connsiteY34" fmla="*/ 1573924 h 4007282"/>
              <a:gd name="connsiteX35" fmla="*/ 1246249 w 2487611"/>
              <a:gd name="connsiteY35" fmla="*/ 1404149 h 4007282"/>
              <a:gd name="connsiteX36" fmla="*/ 1246249 w 2487611"/>
              <a:gd name="connsiteY36" fmla="*/ 650779 h 4007282"/>
              <a:gd name="connsiteX37" fmla="*/ 1446787 w 2487611"/>
              <a:gd name="connsiteY37" fmla="*/ 851317 h 4007282"/>
              <a:gd name="connsiteX38" fmla="*/ 1246249 w 2487611"/>
              <a:gd name="connsiteY38" fmla="*/ 1051855 h 4007282"/>
              <a:gd name="connsiteX39" fmla="*/ 1045711 w 2487611"/>
              <a:gd name="connsiteY39" fmla="*/ 851317 h 4007282"/>
              <a:gd name="connsiteX40" fmla="*/ 1246249 w 2487611"/>
              <a:gd name="connsiteY40" fmla="*/ 650779 h 4007282"/>
              <a:gd name="connsiteX41" fmla="*/ 1246249 w 2487611"/>
              <a:gd name="connsiteY41" fmla="*/ 511767 h 4007282"/>
              <a:gd name="connsiteX42" fmla="*/ 906699 w 2487611"/>
              <a:gd name="connsiteY42" fmla="*/ 851317 h 4007282"/>
              <a:gd name="connsiteX43" fmla="*/ 1246249 w 2487611"/>
              <a:gd name="connsiteY43" fmla="*/ 1190867 h 4007282"/>
              <a:gd name="connsiteX44" fmla="*/ 1585799 w 2487611"/>
              <a:gd name="connsiteY44" fmla="*/ 851317 h 4007282"/>
              <a:gd name="connsiteX45" fmla="*/ 1246249 w 2487611"/>
              <a:gd name="connsiteY45" fmla="*/ 511767 h 4007282"/>
              <a:gd name="connsiteX46" fmla="*/ 1236486 w 2487611"/>
              <a:gd name="connsiteY46" fmla="*/ 0 h 4007282"/>
              <a:gd name="connsiteX47" fmla="*/ 1243449 w 2487611"/>
              <a:gd name="connsiteY47" fmla="*/ 468 h 4007282"/>
              <a:gd name="connsiteX48" fmla="*/ 1250411 w 2487611"/>
              <a:gd name="connsiteY48" fmla="*/ 0 h 4007282"/>
              <a:gd name="connsiteX49" fmla="*/ 1891856 w 2487611"/>
              <a:gd name="connsiteY49" fmla="*/ 602756 h 4007282"/>
              <a:gd name="connsiteX50" fmla="*/ 2096831 w 2487611"/>
              <a:gd name="connsiteY50" fmla="*/ 1442023 h 4007282"/>
              <a:gd name="connsiteX51" fmla="*/ 2003408 w 2487611"/>
              <a:gd name="connsiteY51" fmla="*/ 1943608 h 4007282"/>
              <a:gd name="connsiteX52" fmla="*/ 2224895 w 2487611"/>
              <a:gd name="connsiteY52" fmla="*/ 2078968 h 4007282"/>
              <a:gd name="connsiteX53" fmla="*/ 2487611 w 2487611"/>
              <a:gd name="connsiteY53" fmla="*/ 2809123 h 4007282"/>
              <a:gd name="connsiteX54" fmla="*/ 1777602 w 2487611"/>
              <a:gd name="connsiteY54" fmla="*/ 2545137 h 4007282"/>
              <a:gd name="connsiteX55" fmla="*/ 1697050 w 2487611"/>
              <a:gd name="connsiteY55" fmla="*/ 2693117 h 4007282"/>
              <a:gd name="connsiteX56" fmla="*/ 789847 w 2487611"/>
              <a:gd name="connsiteY56" fmla="*/ 2693117 h 4007282"/>
              <a:gd name="connsiteX57" fmla="*/ 709405 w 2487611"/>
              <a:gd name="connsiteY57" fmla="*/ 2545362 h 4007282"/>
              <a:gd name="connsiteX58" fmla="*/ 0 w 2487611"/>
              <a:gd name="connsiteY58" fmla="*/ 2809123 h 4007282"/>
              <a:gd name="connsiteX59" fmla="*/ 262716 w 2487611"/>
              <a:gd name="connsiteY59" fmla="*/ 2078968 h 4007282"/>
              <a:gd name="connsiteX60" fmla="*/ 483603 w 2487611"/>
              <a:gd name="connsiteY60" fmla="*/ 1943974 h 4007282"/>
              <a:gd name="connsiteX61" fmla="*/ 390066 w 2487611"/>
              <a:gd name="connsiteY61" fmla="*/ 1442023 h 4007282"/>
              <a:gd name="connsiteX62" fmla="*/ 595041 w 2487611"/>
              <a:gd name="connsiteY62" fmla="*/ 602756 h 4007282"/>
              <a:gd name="connsiteX63" fmla="*/ 1236486 w 2487611"/>
              <a:gd name="connsiteY63" fmla="*/ 0 h 4007282"/>
              <a:gd name="connsiteX0" fmla="*/ 1355591 w 2487611"/>
              <a:gd name="connsiteY0" fmla="*/ 3081285 h 4007282"/>
              <a:gd name="connsiteX1" fmla="*/ 1668701 w 2487611"/>
              <a:gd name="connsiteY1" fmla="*/ 3381869 h 4007282"/>
              <a:gd name="connsiteX2" fmla="*/ 1698103 w 2487611"/>
              <a:gd name="connsiteY2" fmla="*/ 3725512 h 4007282"/>
              <a:gd name="connsiteX3" fmla="*/ 1503571 w 2487611"/>
              <a:gd name="connsiteY3" fmla="*/ 3508020 h 4007282"/>
              <a:gd name="connsiteX4" fmla="*/ 1461585 w 2487611"/>
              <a:gd name="connsiteY4" fmla="*/ 3721761 h 4007282"/>
              <a:gd name="connsiteX5" fmla="*/ 1244671 w 2487611"/>
              <a:gd name="connsiteY5" fmla="*/ 4007282 h 4007282"/>
              <a:gd name="connsiteX6" fmla="*/ 1079392 w 2487611"/>
              <a:gd name="connsiteY6" fmla="*/ 3701523 h 4007282"/>
              <a:gd name="connsiteX7" fmla="*/ 987763 w 2487611"/>
              <a:gd name="connsiteY7" fmla="*/ 3569325 h 4007282"/>
              <a:gd name="connsiteX8" fmla="*/ 854400 w 2487611"/>
              <a:gd name="connsiteY8" fmla="*/ 3636047 h 4007282"/>
              <a:gd name="connsiteX9" fmla="*/ 869102 w 2487611"/>
              <a:gd name="connsiteY9" fmla="*/ 3312632 h 4007282"/>
              <a:gd name="connsiteX10" fmla="*/ 1052587 w 2487611"/>
              <a:gd name="connsiteY10" fmla="*/ 3115087 h 4007282"/>
              <a:gd name="connsiteX11" fmla="*/ 1019981 w 2487611"/>
              <a:gd name="connsiteY11" fmla="*/ 3159110 h 4007282"/>
              <a:gd name="connsiteX12" fmla="*/ 1012121 w 2487611"/>
              <a:gd name="connsiteY12" fmla="*/ 3332027 h 4007282"/>
              <a:gd name="connsiteX13" fmla="*/ 1083424 w 2487611"/>
              <a:gd name="connsiteY13" fmla="*/ 3296354 h 4007282"/>
              <a:gd name="connsiteX14" fmla="*/ 1132416 w 2487611"/>
              <a:gd name="connsiteY14" fmla="*/ 3367034 h 4007282"/>
              <a:gd name="connsiteX15" fmla="*/ 1220783 w 2487611"/>
              <a:gd name="connsiteY15" fmla="*/ 3530511 h 4007282"/>
              <a:gd name="connsiteX16" fmla="*/ 1336759 w 2487611"/>
              <a:gd name="connsiteY16" fmla="*/ 3377854 h 4007282"/>
              <a:gd name="connsiteX17" fmla="*/ 1359207 w 2487611"/>
              <a:gd name="connsiteY17" fmla="*/ 3263575 h 4007282"/>
              <a:gd name="connsiteX18" fmla="*/ 1463216 w 2487611"/>
              <a:gd name="connsiteY18" fmla="*/ 3379859 h 4007282"/>
              <a:gd name="connsiteX19" fmla="*/ 1447496 w 2487611"/>
              <a:gd name="connsiteY19" fmla="*/ 3196127 h 4007282"/>
              <a:gd name="connsiteX20" fmla="*/ 1355591 w 2487611"/>
              <a:gd name="connsiteY20" fmla="*/ 3081285 h 4007282"/>
              <a:gd name="connsiteX21" fmla="*/ 803026 w 2487611"/>
              <a:gd name="connsiteY21" fmla="*/ 2773720 h 4007282"/>
              <a:gd name="connsiteX22" fmla="*/ 1689473 w 2487611"/>
              <a:gd name="connsiteY22" fmla="*/ 2773720 h 4007282"/>
              <a:gd name="connsiteX23" fmla="*/ 1482985 w 2487611"/>
              <a:gd name="connsiteY23" fmla="*/ 3053768 h 4007282"/>
              <a:gd name="connsiteX24" fmla="*/ 1009514 w 2487611"/>
              <a:gd name="connsiteY24" fmla="*/ 3053768 h 4007282"/>
              <a:gd name="connsiteX25" fmla="*/ 803026 w 2487611"/>
              <a:gd name="connsiteY25" fmla="*/ 2773720 h 4007282"/>
              <a:gd name="connsiteX26" fmla="*/ 1246249 w 2487611"/>
              <a:gd name="connsiteY26" fmla="*/ 1473655 h 4007282"/>
              <a:gd name="connsiteX27" fmla="*/ 1346518 w 2487611"/>
              <a:gd name="connsiteY27" fmla="*/ 1573924 h 4007282"/>
              <a:gd name="connsiteX28" fmla="*/ 1246249 w 2487611"/>
              <a:gd name="connsiteY28" fmla="*/ 1674193 h 4007282"/>
              <a:gd name="connsiteX29" fmla="*/ 1145980 w 2487611"/>
              <a:gd name="connsiteY29" fmla="*/ 1573924 h 4007282"/>
              <a:gd name="connsiteX30" fmla="*/ 1246249 w 2487611"/>
              <a:gd name="connsiteY30" fmla="*/ 1473655 h 4007282"/>
              <a:gd name="connsiteX31" fmla="*/ 1246249 w 2487611"/>
              <a:gd name="connsiteY31" fmla="*/ 1404149 h 4007282"/>
              <a:gd name="connsiteX32" fmla="*/ 1076474 w 2487611"/>
              <a:gd name="connsiteY32" fmla="*/ 1573924 h 4007282"/>
              <a:gd name="connsiteX33" fmla="*/ 1246249 w 2487611"/>
              <a:gd name="connsiteY33" fmla="*/ 1743699 h 4007282"/>
              <a:gd name="connsiteX34" fmla="*/ 1416024 w 2487611"/>
              <a:gd name="connsiteY34" fmla="*/ 1573924 h 4007282"/>
              <a:gd name="connsiteX35" fmla="*/ 1246249 w 2487611"/>
              <a:gd name="connsiteY35" fmla="*/ 1404149 h 4007282"/>
              <a:gd name="connsiteX36" fmla="*/ 1246249 w 2487611"/>
              <a:gd name="connsiteY36" fmla="*/ 650779 h 4007282"/>
              <a:gd name="connsiteX37" fmla="*/ 1446787 w 2487611"/>
              <a:gd name="connsiteY37" fmla="*/ 851317 h 4007282"/>
              <a:gd name="connsiteX38" fmla="*/ 1246249 w 2487611"/>
              <a:gd name="connsiteY38" fmla="*/ 1051855 h 4007282"/>
              <a:gd name="connsiteX39" fmla="*/ 1045711 w 2487611"/>
              <a:gd name="connsiteY39" fmla="*/ 851317 h 4007282"/>
              <a:gd name="connsiteX40" fmla="*/ 1246249 w 2487611"/>
              <a:gd name="connsiteY40" fmla="*/ 650779 h 4007282"/>
              <a:gd name="connsiteX41" fmla="*/ 1246249 w 2487611"/>
              <a:gd name="connsiteY41" fmla="*/ 511767 h 4007282"/>
              <a:gd name="connsiteX42" fmla="*/ 906699 w 2487611"/>
              <a:gd name="connsiteY42" fmla="*/ 851317 h 4007282"/>
              <a:gd name="connsiteX43" fmla="*/ 1246249 w 2487611"/>
              <a:gd name="connsiteY43" fmla="*/ 1190867 h 4007282"/>
              <a:gd name="connsiteX44" fmla="*/ 1585799 w 2487611"/>
              <a:gd name="connsiteY44" fmla="*/ 851317 h 4007282"/>
              <a:gd name="connsiteX45" fmla="*/ 1246249 w 2487611"/>
              <a:gd name="connsiteY45" fmla="*/ 511767 h 4007282"/>
              <a:gd name="connsiteX46" fmla="*/ 1236486 w 2487611"/>
              <a:gd name="connsiteY46" fmla="*/ 0 h 4007282"/>
              <a:gd name="connsiteX47" fmla="*/ 1243449 w 2487611"/>
              <a:gd name="connsiteY47" fmla="*/ 468 h 4007282"/>
              <a:gd name="connsiteX48" fmla="*/ 1250411 w 2487611"/>
              <a:gd name="connsiteY48" fmla="*/ 0 h 4007282"/>
              <a:gd name="connsiteX49" fmla="*/ 1891856 w 2487611"/>
              <a:gd name="connsiteY49" fmla="*/ 602756 h 4007282"/>
              <a:gd name="connsiteX50" fmla="*/ 2096831 w 2487611"/>
              <a:gd name="connsiteY50" fmla="*/ 1442023 h 4007282"/>
              <a:gd name="connsiteX51" fmla="*/ 2003408 w 2487611"/>
              <a:gd name="connsiteY51" fmla="*/ 1943608 h 4007282"/>
              <a:gd name="connsiteX52" fmla="*/ 2224895 w 2487611"/>
              <a:gd name="connsiteY52" fmla="*/ 2078968 h 4007282"/>
              <a:gd name="connsiteX53" fmla="*/ 2487611 w 2487611"/>
              <a:gd name="connsiteY53" fmla="*/ 2809123 h 4007282"/>
              <a:gd name="connsiteX54" fmla="*/ 1777602 w 2487611"/>
              <a:gd name="connsiteY54" fmla="*/ 2545137 h 4007282"/>
              <a:gd name="connsiteX55" fmla="*/ 1697050 w 2487611"/>
              <a:gd name="connsiteY55" fmla="*/ 2693117 h 4007282"/>
              <a:gd name="connsiteX56" fmla="*/ 789847 w 2487611"/>
              <a:gd name="connsiteY56" fmla="*/ 2693117 h 4007282"/>
              <a:gd name="connsiteX57" fmla="*/ 709405 w 2487611"/>
              <a:gd name="connsiteY57" fmla="*/ 2545362 h 4007282"/>
              <a:gd name="connsiteX58" fmla="*/ 0 w 2487611"/>
              <a:gd name="connsiteY58" fmla="*/ 2809123 h 4007282"/>
              <a:gd name="connsiteX59" fmla="*/ 262716 w 2487611"/>
              <a:gd name="connsiteY59" fmla="*/ 2078968 h 4007282"/>
              <a:gd name="connsiteX60" fmla="*/ 483603 w 2487611"/>
              <a:gd name="connsiteY60" fmla="*/ 1943974 h 4007282"/>
              <a:gd name="connsiteX61" fmla="*/ 390066 w 2487611"/>
              <a:gd name="connsiteY61" fmla="*/ 1442023 h 4007282"/>
              <a:gd name="connsiteX62" fmla="*/ 595041 w 2487611"/>
              <a:gd name="connsiteY62" fmla="*/ 602756 h 4007282"/>
              <a:gd name="connsiteX63" fmla="*/ 1236486 w 2487611"/>
              <a:gd name="connsiteY63" fmla="*/ 0 h 4007282"/>
              <a:gd name="connsiteX0" fmla="*/ 1355591 w 2487611"/>
              <a:gd name="connsiteY0" fmla="*/ 3182538 h 4108535"/>
              <a:gd name="connsiteX1" fmla="*/ 1668701 w 2487611"/>
              <a:gd name="connsiteY1" fmla="*/ 3483122 h 4108535"/>
              <a:gd name="connsiteX2" fmla="*/ 1698103 w 2487611"/>
              <a:gd name="connsiteY2" fmla="*/ 3826765 h 4108535"/>
              <a:gd name="connsiteX3" fmla="*/ 1503571 w 2487611"/>
              <a:gd name="connsiteY3" fmla="*/ 3609273 h 4108535"/>
              <a:gd name="connsiteX4" fmla="*/ 1461585 w 2487611"/>
              <a:gd name="connsiteY4" fmla="*/ 3823014 h 4108535"/>
              <a:gd name="connsiteX5" fmla="*/ 1244671 w 2487611"/>
              <a:gd name="connsiteY5" fmla="*/ 4108535 h 4108535"/>
              <a:gd name="connsiteX6" fmla="*/ 1079392 w 2487611"/>
              <a:gd name="connsiteY6" fmla="*/ 3802776 h 4108535"/>
              <a:gd name="connsiteX7" fmla="*/ 987763 w 2487611"/>
              <a:gd name="connsiteY7" fmla="*/ 3670578 h 4108535"/>
              <a:gd name="connsiteX8" fmla="*/ 854400 w 2487611"/>
              <a:gd name="connsiteY8" fmla="*/ 3737300 h 4108535"/>
              <a:gd name="connsiteX9" fmla="*/ 869102 w 2487611"/>
              <a:gd name="connsiteY9" fmla="*/ 3413885 h 4108535"/>
              <a:gd name="connsiteX10" fmla="*/ 1052587 w 2487611"/>
              <a:gd name="connsiteY10" fmla="*/ 3216340 h 4108535"/>
              <a:gd name="connsiteX11" fmla="*/ 1019981 w 2487611"/>
              <a:gd name="connsiteY11" fmla="*/ 3260363 h 4108535"/>
              <a:gd name="connsiteX12" fmla="*/ 1012121 w 2487611"/>
              <a:gd name="connsiteY12" fmla="*/ 3433280 h 4108535"/>
              <a:gd name="connsiteX13" fmla="*/ 1083424 w 2487611"/>
              <a:gd name="connsiteY13" fmla="*/ 3397607 h 4108535"/>
              <a:gd name="connsiteX14" fmla="*/ 1132416 w 2487611"/>
              <a:gd name="connsiteY14" fmla="*/ 3468287 h 4108535"/>
              <a:gd name="connsiteX15" fmla="*/ 1220783 w 2487611"/>
              <a:gd name="connsiteY15" fmla="*/ 3631764 h 4108535"/>
              <a:gd name="connsiteX16" fmla="*/ 1336759 w 2487611"/>
              <a:gd name="connsiteY16" fmla="*/ 3479107 h 4108535"/>
              <a:gd name="connsiteX17" fmla="*/ 1359207 w 2487611"/>
              <a:gd name="connsiteY17" fmla="*/ 3364828 h 4108535"/>
              <a:gd name="connsiteX18" fmla="*/ 1463216 w 2487611"/>
              <a:gd name="connsiteY18" fmla="*/ 3481112 h 4108535"/>
              <a:gd name="connsiteX19" fmla="*/ 1447496 w 2487611"/>
              <a:gd name="connsiteY19" fmla="*/ 3297380 h 4108535"/>
              <a:gd name="connsiteX20" fmla="*/ 1355591 w 2487611"/>
              <a:gd name="connsiteY20" fmla="*/ 3182538 h 4108535"/>
              <a:gd name="connsiteX21" fmla="*/ 803026 w 2487611"/>
              <a:gd name="connsiteY21" fmla="*/ 2874973 h 4108535"/>
              <a:gd name="connsiteX22" fmla="*/ 1689473 w 2487611"/>
              <a:gd name="connsiteY22" fmla="*/ 2874973 h 4108535"/>
              <a:gd name="connsiteX23" fmla="*/ 1482985 w 2487611"/>
              <a:gd name="connsiteY23" fmla="*/ 3155021 h 4108535"/>
              <a:gd name="connsiteX24" fmla="*/ 1009514 w 2487611"/>
              <a:gd name="connsiteY24" fmla="*/ 3155021 h 4108535"/>
              <a:gd name="connsiteX25" fmla="*/ 803026 w 2487611"/>
              <a:gd name="connsiteY25" fmla="*/ 2874973 h 4108535"/>
              <a:gd name="connsiteX26" fmla="*/ 1246249 w 2487611"/>
              <a:gd name="connsiteY26" fmla="*/ 1574908 h 4108535"/>
              <a:gd name="connsiteX27" fmla="*/ 1346518 w 2487611"/>
              <a:gd name="connsiteY27" fmla="*/ 1675177 h 4108535"/>
              <a:gd name="connsiteX28" fmla="*/ 1246249 w 2487611"/>
              <a:gd name="connsiteY28" fmla="*/ 1775446 h 4108535"/>
              <a:gd name="connsiteX29" fmla="*/ 1145980 w 2487611"/>
              <a:gd name="connsiteY29" fmla="*/ 1675177 h 4108535"/>
              <a:gd name="connsiteX30" fmla="*/ 1246249 w 2487611"/>
              <a:gd name="connsiteY30" fmla="*/ 1574908 h 4108535"/>
              <a:gd name="connsiteX31" fmla="*/ 1246249 w 2487611"/>
              <a:gd name="connsiteY31" fmla="*/ 1505402 h 4108535"/>
              <a:gd name="connsiteX32" fmla="*/ 1076474 w 2487611"/>
              <a:gd name="connsiteY32" fmla="*/ 1675177 h 4108535"/>
              <a:gd name="connsiteX33" fmla="*/ 1246249 w 2487611"/>
              <a:gd name="connsiteY33" fmla="*/ 1844952 h 4108535"/>
              <a:gd name="connsiteX34" fmla="*/ 1416024 w 2487611"/>
              <a:gd name="connsiteY34" fmla="*/ 1675177 h 4108535"/>
              <a:gd name="connsiteX35" fmla="*/ 1246249 w 2487611"/>
              <a:gd name="connsiteY35" fmla="*/ 1505402 h 4108535"/>
              <a:gd name="connsiteX36" fmla="*/ 1246249 w 2487611"/>
              <a:gd name="connsiteY36" fmla="*/ 752032 h 4108535"/>
              <a:gd name="connsiteX37" fmla="*/ 1446787 w 2487611"/>
              <a:gd name="connsiteY37" fmla="*/ 952570 h 4108535"/>
              <a:gd name="connsiteX38" fmla="*/ 1246249 w 2487611"/>
              <a:gd name="connsiteY38" fmla="*/ 1153108 h 4108535"/>
              <a:gd name="connsiteX39" fmla="*/ 1045711 w 2487611"/>
              <a:gd name="connsiteY39" fmla="*/ 952570 h 4108535"/>
              <a:gd name="connsiteX40" fmla="*/ 1246249 w 2487611"/>
              <a:gd name="connsiteY40" fmla="*/ 752032 h 4108535"/>
              <a:gd name="connsiteX41" fmla="*/ 1246249 w 2487611"/>
              <a:gd name="connsiteY41" fmla="*/ 613020 h 4108535"/>
              <a:gd name="connsiteX42" fmla="*/ 906699 w 2487611"/>
              <a:gd name="connsiteY42" fmla="*/ 952570 h 4108535"/>
              <a:gd name="connsiteX43" fmla="*/ 1246249 w 2487611"/>
              <a:gd name="connsiteY43" fmla="*/ 1292120 h 4108535"/>
              <a:gd name="connsiteX44" fmla="*/ 1585799 w 2487611"/>
              <a:gd name="connsiteY44" fmla="*/ 952570 h 4108535"/>
              <a:gd name="connsiteX45" fmla="*/ 1246249 w 2487611"/>
              <a:gd name="connsiteY45" fmla="*/ 613020 h 4108535"/>
              <a:gd name="connsiteX46" fmla="*/ 1247310 w 2487611"/>
              <a:gd name="connsiteY46" fmla="*/ 0 h 4108535"/>
              <a:gd name="connsiteX47" fmla="*/ 1243449 w 2487611"/>
              <a:gd name="connsiteY47" fmla="*/ 101721 h 4108535"/>
              <a:gd name="connsiteX48" fmla="*/ 1250411 w 2487611"/>
              <a:gd name="connsiteY48" fmla="*/ 101253 h 4108535"/>
              <a:gd name="connsiteX49" fmla="*/ 1891856 w 2487611"/>
              <a:gd name="connsiteY49" fmla="*/ 704009 h 4108535"/>
              <a:gd name="connsiteX50" fmla="*/ 2096831 w 2487611"/>
              <a:gd name="connsiteY50" fmla="*/ 1543276 h 4108535"/>
              <a:gd name="connsiteX51" fmla="*/ 2003408 w 2487611"/>
              <a:gd name="connsiteY51" fmla="*/ 2044861 h 4108535"/>
              <a:gd name="connsiteX52" fmla="*/ 2224895 w 2487611"/>
              <a:gd name="connsiteY52" fmla="*/ 2180221 h 4108535"/>
              <a:gd name="connsiteX53" fmla="*/ 2487611 w 2487611"/>
              <a:gd name="connsiteY53" fmla="*/ 2910376 h 4108535"/>
              <a:gd name="connsiteX54" fmla="*/ 1777602 w 2487611"/>
              <a:gd name="connsiteY54" fmla="*/ 2646390 h 4108535"/>
              <a:gd name="connsiteX55" fmla="*/ 1697050 w 2487611"/>
              <a:gd name="connsiteY55" fmla="*/ 2794370 h 4108535"/>
              <a:gd name="connsiteX56" fmla="*/ 789847 w 2487611"/>
              <a:gd name="connsiteY56" fmla="*/ 2794370 h 4108535"/>
              <a:gd name="connsiteX57" fmla="*/ 709405 w 2487611"/>
              <a:gd name="connsiteY57" fmla="*/ 2646615 h 4108535"/>
              <a:gd name="connsiteX58" fmla="*/ 0 w 2487611"/>
              <a:gd name="connsiteY58" fmla="*/ 2910376 h 4108535"/>
              <a:gd name="connsiteX59" fmla="*/ 262716 w 2487611"/>
              <a:gd name="connsiteY59" fmla="*/ 2180221 h 4108535"/>
              <a:gd name="connsiteX60" fmla="*/ 483603 w 2487611"/>
              <a:gd name="connsiteY60" fmla="*/ 2045227 h 4108535"/>
              <a:gd name="connsiteX61" fmla="*/ 390066 w 2487611"/>
              <a:gd name="connsiteY61" fmla="*/ 1543276 h 4108535"/>
              <a:gd name="connsiteX62" fmla="*/ 595041 w 2487611"/>
              <a:gd name="connsiteY62" fmla="*/ 704009 h 4108535"/>
              <a:gd name="connsiteX63" fmla="*/ 1247310 w 2487611"/>
              <a:gd name="connsiteY63" fmla="*/ 0 h 4108535"/>
              <a:gd name="connsiteX0" fmla="*/ 1355591 w 2487611"/>
              <a:gd name="connsiteY0" fmla="*/ 3182538 h 4108535"/>
              <a:gd name="connsiteX1" fmla="*/ 1668701 w 2487611"/>
              <a:gd name="connsiteY1" fmla="*/ 3483122 h 4108535"/>
              <a:gd name="connsiteX2" fmla="*/ 1698103 w 2487611"/>
              <a:gd name="connsiteY2" fmla="*/ 3826765 h 4108535"/>
              <a:gd name="connsiteX3" fmla="*/ 1503571 w 2487611"/>
              <a:gd name="connsiteY3" fmla="*/ 3609273 h 4108535"/>
              <a:gd name="connsiteX4" fmla="*/ 1461585 w 2487611"/>
              <a:gd name="connsiteY4" fmla="*/ 3823014 h 4108535"/>
              <a:gd name="connsiteX5" fmla="*/ 1244671 w 2487611"/>
              <a:gd name="connsiteY5" fmla="*/ 4108535 h 4108535"/>
              <a:gd name="connsiteX6" fmla="*/ 1079392 w 2487611"/>
              <a:gd name="connsiteY6" fmla="*/ 3802776 h 4108535"/>
              <a:gd name="connsiteX7" fmla="*/ 987763 w 2487611"/>
              <a:gd name="connsiteY7" fmla="*/ 3670578 h 4108535"/>
              <a:gd name="connsiteX8" fmla="*/ 854400 w 2487611"/>
              <a:gd name="connsiteY8" fmla="*/ 3737300 h 4108535"/>
              <a:gd name="connsiteX9" fmla="*/ 869102 w 2487611"/>
              <a:gd name="connsiteY9" fmla="*/ 3413885 h 4108535"/>
              <a:gd name="connsiteX10" fmla="*/ 1052587 w 2487611"/>
              <a:gd name="connsiteY10" fmla="*/ 3216340 h 4108535"/>
              <a:gd name="connsiteX11" fmla="*/ 1019981 w 2487611"/>
              <a:gd name="connsiteY11" fmla="*/ 3260363 h 4108535"/>
              <a:gd name="connsiteX12" fmla="*/ 1012121 w 2487611"/>
              <a:gd name="connsiteY12" fmla="*/ 3433280 h 4108535"/>
              <a:gd name="connsiteX13" fmla="*/ 1083424 w 2487611"/>
              <a:gd name="connsiteY13" fmla="*/ 3397607 h 4108535"/>
              <a:gd name="connsiteX14" fmla="*/ 1132416 w 2487611"/>
              <a:gd name="connsiteY14" fmla="*/ 3468287 h 4108535"/>
              <a:gd name="connsiteX15" fmla="*/ 1220783 w 2487611"/>
              <a:gd name="connsiteY15" fmla="*/ 3631764 h 4108535"/>
              <a:gd name="connsiteX16" fmla="*/ 1336759 w 2487611"/>
              <a:gd name="connsiteY16" fmla="*/ 3479107 h 4108535"/>
              <a:gd name="connsiteX17" fmla="*/ 1359207 w 2487611"/>
              <a:gd name="connsiteY17" fmla="*/ 3364828 h 4108535"/>
              <a:gd name="connsiteX18" fmla="*/ 1463216 w 2487611"/>
              <a:gd name="connsiteY18" fmla="*/ 3481112 h 4108535"/>
              <a:gd name="connsiteX19" fmla="*/ 1447496 w 2487611"/>
              <a:gd name="connsiteY19" fmla="*/ 3297380 h 4108535"/>
              <a:gd name="connsiteX20" fmla="*/ 1355591 w 2487611"/>
              <a:gd name="connsiteY20" fmla="*/ 3182538 h 4108535"/>
              <a:gd name="connsiteX21" fmla="*/ 803026 w 2487611"/>
              <a:gd name="connsiteY21" fmla="*/ 2874973 h 4108535"/>
              <a:gd name="connsiteX22" fmla="*/ 1689473 w 2487611"/>
              <a:gd name="connsiteY22" fmla="*/ 2874973 h 4108535"/>
              <a:gd name="connsiteX23" fmla="*/ 1482985 w 2487611"/>
              <a:gd name="connsiteY23" fmla="*/ 3155021 h 4108535"/>
              <a:gd name="connsiteX24" fmla="*/ 1009514 w 2487611"/>
              <a:gd name="connsiteY24" fmla="*/ 3155021 h 4108535"/>
              <a:gd name="connsiteX25" fmla="*/ 803026 w 2487611"/>
              <a:gd name="connsiteY25" fmla="*/ 2874973 h 4108535"/>
              <a:gd name="connsiteX26" fmla="*/ 1246249 w 2487611"/>
              <a:gd name="connsiteY26" fmla="*/ 1574908 h 4108535"/>
              <a:gd name="connsiteX27" fmla="*/ 1346518 w 2487611"/>
              <a:gd name="connsiteY27" fmla="*/ 1675177 h 4108535"/>
              <a:gd name="connsiteX28" fmla="*/ 1246249 w 2487611"/>
              <a:gd name="connsiteY28" fmla="*/ 1775446 h 4108535"/>
              <a:gd name="connsiteX29" fmla="*/ 1145980 w 2487611"/>
              <a:gd name="connsiteY29" fmla="*/ 1675177 h 4108535"/>
              <a:gd name="connsiteX30" fmla="*/ 1246249 w 2487611"/>
              <a:gd name="connsiteY30" fmla="*/ 1574908 h 4108535"/>
              <a:gd name="connsiteX31" fmla="*/ 1246249 w 2487611"/>
              <a:gd name="connsiteY31" fmla="*/ 1505402 h 4108535"/>
              <a:gd name="connsiteX32" fmla="*/ 1076474 w 2487611"/>
              <a:gd name="connsiteY32" fmla="*/ 1675177 h 4108535"/>
              <a:gd name="connsiteX33" fmla="*/ 1246249 w 2487611"/>
              <a:gd name="connsiteY33" fmla="*/ 1844952 h 4108535"/>
              <a:gd name="connsiteX34" fmla="*/ 1416024 w 2487611"/>
              <a:gd name="connsiteY34" fmla="*/ 1675177 h 4108535"/>
              <a:gd name="connsiteX35" fmla="*/ 1246249 w 2487611"/>
              <a:gd name="connsiteY35" fmla="*/ 1505402 h 4108535"/>
              <a:gd name="connsiteX36" fmla="*/ 1246249 w 2487611"/>
              <a:gd name="connsiteY36" fmla="*/ 752032 h 4108535"/>
              <a:gd name="connsiteX37" fmla="*/ 1446787 w 2487611"/>
              <a:gd name="connsiteY37" fmla="*/ 952570 h 4108535"/>
              <a:gd name="connsiteX38" fmla="*/ 1246249 w 2487611"/>
              <a:gd name="connsiteY38" fmla="*/ 1153108 h 4108535"/>
              <a:gd name="connsiteX39" fmla="*/ 1045711 w 2487611"/>
              <a:gd name="connsiteY39" fmla="*/ 952570 h 4108535"/>
              <a:gd name="connsiteX40" fmla="*/ 1246249 w 2487611"/>
              <a:gd name="connsiteY40" fmla="*/ 752032 h 4108535"/>
              <a:gd name="connsiteX41" fmla="*/ 1246249 w 2487611"/>
              <a:gd name="connsiteY41" fmla="*/ 613020 h 4108535"/>
              <a:gd name="connsiteX42" fmla="*/ 906699 w 2487611"/>
              <a:gd name="connsiteY42" fmla="*/ 952570 h 4108535"/>
              <a:gd name="connsiteX43" fmla="*/ 1246249 w 2487611"/>
              <a:gd name="connsiteY43" fmla="*/ 1292120 h 4108535"/>
              <a:gd name="connsiteX44" fmla="*/ 1585799 w 2487611"/>
              <a:gd name="connsiteY44" fmla="*/ 952570 h 4108535"/>
              <a:gd name="connsiteX45" fmla="*/ 1246249 w 2487611"/>
              <a:gd name="connsiteY45" fmla="*/ 613020 h 4108535"/>
              <a:gd name="connsiteX46" fmla="*/ 1247310 w 2487611"/>
              <a:gd name="connsiteY46" fmla="*/ 0 h 4108535"/>
              <a:gd name="connsiteX47" fmla="*/ 1243449 w 2487611"/>
              <a:gd name="connsiteY47" fmla="*/ 101721 h 4108535"/>
              <a:gd name="connsiteX48" fmla="*/ 1258169 w 2487611"/>
              <a:gd name="connsiteY48" fmla="*/ 3411 h 4108535"/>
              <a:gd name="connsiteX49" fmla="*/ 1891856 w 2487611"/>
              <a:gd name="connsiteY49" fmla="*/ 704009 h 4108535"/>
              <a:gd name="connsiteX50" fmla="*/ 2096831 w 2487611"/>
              <a:gd name="connsiteY50" fmla="*/ 1543276 h 4108535"/>
              <a:gd name="connsiteX51" fmla="*/ 2003408 w 2487611"/>
              <a:gd name="connsiteY51" fmla="*/ 2044861 h 4108535"/>
              <a:gd name="connsiteX52" fmla="*/ 2224895 w 2487611"/>
              <a:gd name="connsiteY52" fmla="*/ 2180221 h 4108535"/>
              <a:gd name="connsiteX53" fmla="*/ 2487611 w 2487611"/>
              <a:gd name="connsiteY53" fmla="*/ 2910376 h 4108535"/>
              <a:gd name="connsiteX54" fmla="*/ 1777602 w 2487611"/>
              <a:gd name="connsiteY54" fmla="*/ 2646390 h 4108535"/>
              <a:gd name="connsiteX55" fmla="*/ 1697050 w 2487611"/>
              <a:gd name="connsiteY55" fmla="*/ 2794370 h 4108535"/>
              <a:gd name="connsiteX56" fmla="*/ 789847 w 2487611"/>
              <a:gd name="connsiteY56" fmla="*/ 2794370 h 4108535"/>
              <a:gd name="connsiteX57" fmla="*/ 709405 w 2487611"/>
              <a:gd name="connsiteY57" fmla="*/ 2646615 h 4108535"/>
              <a:gd name="connsiteX58" fmla="*/ 0 w 2487611"/>
              <a:gd name="connsiteY58" fmla="*/ 2910376 h 4108535"/>
              <a:gd name="connsiteX59" fmla="*/ 262716 w 2487611"/>
              <a:gd name="connsiteY59" fmla="*/ 2180221 h 4108535"/>
              <a:gd name="connsiteX60" fmla="*/ 483603 w 2487611"/>
              <a:gd name="connsiteY60" fmla="*/ 2045227 h 4108535"/>
              <a:gd name="connsiteX61" fmla="*/ 390066 w 2487611"/>
              <a:gd name="connsiteY61" fmla="*/ 1543276 h 4108535"/>
              <a:gd name="connsiteX62" fmla="*/ 595041 w 2487611"/>
              <a:gd name="connsiteY62" fmla="*/ 704009 h 4108535"/>
              <a:gd name="connsiteX63" fmla="*/ 1247310 w 2487611"/>
              <a:gd name="connsiteY63" fmla="*/ 0 h 4108535"/>
              <a:gd name="connsiteX0" fmla="*/ 1355591 w 2487611"/>
              <a:gd name="connsiteY0" fmla="*/ 3182538 h 4108535"/>
              <a:gd name="connsiteX1" fmla="*/ 1668701 w 2487611"/>
              <a:gd name="connsiteY1" fmla="*/ 3483122 h 4108535"/>
              <a:gd name="connsiteX2" fmla="*/ 1698103 w 2487611"/>
              <a:gd name="connsiteY2" fmla="*/ 3826765 h 4108535"/>
              <a:gd name="connsiteX3" fmla="*/ 1503571 w 2487611"/>
              <a:gd name="connsiteY3" fmla="*/ 3609273 h 4108535"/>
              <a:gd name="connsiteX4" fmla="*/ 1461585 w 2487611"/>
              <a:gd name="connsiteY4" fmla="*/ 3823014 h 4108535"/>
              <a:gd name="connsiteX5" fmla="*/ 1244671 w 2487611"/>
              <a:gd name="connsiteY5" fmla="*/ 4108535 h 4108535"/>
              <a:gd name="connsiteX6" fmla="*/ 1079392 w 2487611"/>
              <a:gd name="connsiteY6" fmla="*/ 3802776 h 4108535"/>
              <a:gd name="connsiteX7" fmla="*/ 987763 w 2487611"/>
              <a:gd name="connsiteY7" fmla="*/ 3670578 h 4108535"/>
              <a:gd name="connsiteX8" fmla="*/ 854400 w 2487611"/>
              <a:gd name="connsiteY8" fmla="*/ 3737300 h 4108535"/>
              <a:gd name="connsiteX9" fmla="*/ 869102 w 2487611"/>
              <a:gd name="connsiteY9" fmla="*/ 3413885 h 4108535"/>
              <a:gd name="connsiteX10" fmla="*/ 1052587 w 2487611"/>
              <a:gd name="connsiteY10" fmla="*/ 3216340 h 4108535"/>
              <a:gd name="connsiteX11" fmla="*/ 1019981 w 2487611"/>
              <a:gd name="connsiteY11" fmla="*/ 3260363 h 4108535"/>
              <a:gd name="connsiteX12" fmla="*/ 1012121 w 2487611"/>
              <a:gd name="connsiteY12" fmla="*/ 3433280 h 4108535"/>
              <a:gd name="connsiteX13" fmla="*/ 1083424 w 2487611"/>
              <a:gd name="connsiteY13" fmla="*/ 3397607 h 4108535"/>
              <a:gd name="connsiteX14" fmla="*/ 1132416 w 2487611"/>
              <a:gd name="connsiteY14" fmla="*/ 3468287 h 4108535"/>
              <a:gd name="connsiteX15" fmla="*/ 1220783 w 2487611"/>
              <a:gd name="connsiteY15" fmla="*/ 3631764 h 4108535"/>
              <a:gd name="connsiteX16" fmla="*/ 1336759 w 2487611"/>
              <a:gd name="connsiteY16" fmla="*/ 3479107 h 4108535"/>
              <a:gd name="connsiteX17" fmla="*/ 1359207 w 2487611"/>
              <a:gd name="connsiteY17" fmla="*/ 3364828 h 4108535"/>
              <a:gd name="connsiteX18" fmla="*/ 1463216 w 2487611"/>
              <a:gd name="connsiteY18" fmla="*/ 3481112 h 4108535"/>
              <a:gd name="connsiteX19" fmla="*/ 1447496 w 2487611"/>
              <a:gd name="connsiteY19" fmla="*/ 3297380 h 4108535"/>
              <a:gd name="connsiteX20" fmla="*/ 1355591 w 2487611"/>
              <a:gd name="connsiteY20" fmla="*/ 3182538 h 4108535"/>
              <a:gd name="connsiteX21" fmla="*/ 803026 w 2487611"/>
              <a:gd name="connsiteY21" fmla="*/ 2874973 h 4108535"/>
              <a:gd name="connsiteX22" fmla="*/ 1689473 w 2487611"/>
              <a:gd name="connsiteY22" fmla="*/ 2874973 h 4108535"/>
              <a:gd name="connsiteX23" fmla="*/ 1482985 w 2487611"/>
              <a:gd name="connsiteY23" fmla="*/ 3155021 h 4108535"/>
              <a:gd name="connsiteX24" fmla="*/ 1009514 w 2487611"/>
              <a:gd name="connsiteY24" fmla="*/ 3155021 h 4108535"/>
              <a:gd name="connsiteX25" fmla="*/ 803026 w 2487611"/>
              <a:gd name="connsiteY25" fmla="*/ 2874973 h 4108535"/>
              <a:gd name="connsiteX26" fmla="*/ 1246249 w 2487611"/>
              <a:gd name="connsiteY26" fmla="*/ 1574908 h 4108535"/>
              <a:gd name="connsiteX27" fmla="*/ 1346518 w 2487611"/>
              <a:gd name="connsiteY27" fmla="*/ 1675177 h 4108535"/>
              <a:gd name="connsiteX28" fmla="*/ 1246249 w 2487611"/>
              <a:gd name="connsiteY28" fmla="*/ 1775446 h 4108535"/>
              <a:gd name="connsiteX29" fmla="*/ 1145980 w 2487611"/>
              <a:gd name="connsiteY29" fmla="*/ 1675177 h 4108535"/>
              <a:gd name="connsiteX30" fmla="*/ 1246249 w 2487611"/>
              <a:gd name="connsiteY30" fmla="*/ 1574908 h 4108535"/>
              <a:gd name="connsiteX31" fmla="*/ 1246249 w 2487611"/>
              <a:gd name="connsiteY31" fmla="*/ 1505402 h 4108535"/>
              <a:gd name="connsiteX32" fmla="*/ 1076474 w 2487611"/>
              <a:gd name="connsiteY32" fmla="*/ 1675177 h 4108535"/>
              <a:gd name="connsiteX33" fmla="*/ 1246249 w 2487611"/>
              <a:gd name="connsiteY33" fmla="*/ 1844952 h 4108535"/>
              <a:gd name="connsiteX34" fmla="*/ 1416024 w 2487611"/>
              <a:gd name="connsiteY34" fmla="*/ 1675177 h 4108535"/>
              <a:gd name="connsiteX35" fmla="*/ 1246249 w 2487611"/>
              <a:gd name="connsiteY35" fmla="*/ 1505402 h 4108535"/>
              <a:gd name="connsiteX36" fmla="*/ 1246249 w 2487611"/>
              <a:gd name="connsiteY36" fmla="*/ 752032 h 4108535"/>
              <a:gd name="connsiteX37" fmla="*/ 1446787 w 2487611"/>
              <a:gd name="connsiteY37" fmla="*/ 952570 h 4108535"/>
              <a:gd name="connsiteX38" fmla="*/ 1246249 w 2487611"/>
              <a:gd name="connsiteY38" fmla="*/ 1153108 h 4108535"/>
              <a:gd name="connsiteX39" fmla="*/ 1045711 w 2487611"/>
              <a:gd name="connsiteY39" fmla="*/ 952570 h 4108535"/>
              <a:gd name="connsiteX40" fmla="*/ 1246249 w 2487611"/>
              <a:gd name="connsiteY40" fmla="*/ 752032 h 4108535"/>
              <a:gd name="connsiteX41" fmla="*/ 1246249 w 2487611"/>
              <a:gd name="connsiteY41" fmla="*/ 613020 h 4108535"/>
              <a:gd name="connsiteX42" fmla="*/ 906699 w 2487611"/>
              <a:gd name="connsiteY42" fmla="*/ 952570 h 4108535"/>
              <a:gd name="connsiteX43" fmla="*/ 1246249 w 2487611"/>
              <a:gd name="connsiteY43" fmla="*/ 1292120 h 4108535"/>
              <a:gd name="connsiteX44" fmla="*/ 1585799 w 2487611"/>
              <a:gd name="connsiteY44" fmla="*/ 952570 h 4108535"/>
              <a:gd name="connsiteX45" fmla="*/ 1246249 w 2487611"/>
              <a:gd name="connsiteY45" fmla="*/ 613020 h 4108535"/>
              <a:gd name="connsiteX46" fmla="*/ 1247310 w 2487611"/>
              <a:gd name="connsiteY46" fmla="*/ 0 h 4108535"/>
              <a:gd name="connsiteX47" fmla="*/ 1243449 w 2487611"/>
              <a:gd name="connsiteY47" fmla="*/ 101721 h 4108535"/>
              <a:gd name="connsiteX48" fmla="*/ 1258169 w 2487611"/>
              <a:gd name="connsiteY48" fmla="*/ 3411 h 4108535"/>
              <a:gd name="connsiteX49" fmla="*/ 1891856 w 2487611"/>
              <a:gd name="connsiteY49" fmla="*/ 704009 h 4108535"/>
              <a:gd name="connsiteX50" fmla="*/ 2096831 w 2487611"/>
              <a:gd name="connsiteY50" fmla="*/ 1543276 h 4108535"/>
              <a:gd name="connsiteX51" fmla="*/ 2003408 w 2487611"/>
              <a:gd name="connsiteY51" fmla="*/ 2044861 h 4108535"/>
              <a:gd name="connsiteX52" fmla="*/ 2224895 w 2487611"/>
              <a:gd name="connsiteY52" fmla="*/ 2180221 h 4108535"/>
              <a:gd name="connsiteX53" fmla="*/ 2487611 w 2487611"/>
              <a:gd name="connsiteY53" fmla="*/ 2910376 h 4108535"/>
              <a:gd name="connsiteX54" fmla="*/ 1777602 w 2487611"/>
              <a:gd name="connsiteY54" fmla="*/ 2646390 h 4108535"/>
              <a:gd name="connsiteX55" fmla="*/ 1697050 w 2487611"/>
              <a:gd name="connsiteY55" fmla="*/ 2794370 h 4108535"/>
              <a:gd name="connsiteX56" fmla="*/ 789847 w 2487611"/>
              <a:gd name="connsiteY56" fmla="*/ 2794370 h 4108535"/>
              <a:gd name="connsiteX57" fmla="*/ 709405 w 2487611"/>
              <a:gd name="connsiteY57" fmla="*/ 2646615 h 4108535"/>
              <a:gd name="connsiteX58" fmla="*/ 0 w 2487611"/>
              <a:gd name="connsiteY58" fmla="*/ 2910376 h 4108535"/>
              <a:gd name="connsiteX59" fmla="*/ 262716 w 2487611"/>
              <a:gd name="connsiteY59" fmla="*/ 2180221 h 4108535"/>
              <a:gd name="connsiteX60" fmla="*/ 483603 w 2487611"/>
              <a:gd name="connsiteY60" fmla="*/ 2045227 h 4108535"/>
              <a:gd name="connsiteX61" fmla="*/ 390066 w 2487611"/>
              <a:gd name="connsiteY61" fmla="*/ 1543276 h 4108535"/>
              <a:gd name="connsiteX62" fmla="*/ 595041 w 2487611"/>
              <a:gd name="connsiteY62" fmla="*/ 704009 h 4108535"/>
              <a:gd name="connsiteX63" fmla="*/ 1247310 w 2487611"/>
              <a:gd name="connsiteY63" fmla="*/ 0 h 4108535"/>
              <a:gd name="connsiteX0" fmla="*/ 1355591 w 2487611"/>
              <a:gd name="connsiteY0" fmla="*/ 3182538 h 4108535"/>
              <a:gd name="connsiteX1" fmla="*/ 1668701 w 2487611"/>
              <a:gd name="connsiteY1" fmla="*/ 3483122 h 4108535"/>
              <a:gd name="connsiteX2" fmla="*/ 1698103 w 2487611"/>
              <a:gd name="connsiteY2" fmla="*/ 3826765 h 4108535"/>
              <a:gd name="connsiteX3" fmla="*/ 1503571 w 2487611"/>
              <a:gd name="connsiteY3" fmla="*/ 3609273 h 4108535"/>
              <a:gd name="connsiteX4" fmla="*/ 1461585 w 2487611"/>
              <a:gd name="connsiteY4" fmla="*/ 3823014 h 4108535"/>
              <a:gd name="connsiteX5" fmla="*/ 1244671 w 2487611"/>
              <a:gd name="connsiteY5" fmla="*/ 4108535 h 4108535"/>
              <a:gd name="connsiteX6" fmla="*/ 1079392 w 2487611"/>
              <a:gd name="connsiteY6" fmla="*/ 3802776 h 4108535"/>
              <a:gd name="connsiteX7" fmla="*/ 987763 w 2487611"/>
              <a:gd name="connsiteY7" fmla="*/ 3670578 h 4108535"/>
              <a:gd name="connsiteX8" fmla="*/ 854400 w 2487611"/>
              <a:gd name="connsiteY8" fmla="*/ 3737300 h 4108535"/>
              <a:gd name="connsiteX9" fmla="*/ 869102 w 2487611"/>
              <a:gd name="connsiteY9" fmla="*/ 3413885 h 4108535"/>
              <a:gd name="connsiteX10" fmla="*/ 1052587 w 2487611"/>
              <a:gd name="connsiteY10" fmla="*/ 3216340 h 4108535"/>
              <a:gd name="connsiteX11" fmla="*/ 1019981 w 2487611"/>
              <a:gd name="connsiteY11" fmla="*/ 3260363 h 4108535"/>
              <a:gd name="connsiteX12" fmla="*/ 1012121 w 2487611"/>
              <a:gd name="connsiteY12" fmla="*/ 3433280 h 4108535"/>
              <a:gd name="connsiteX13" fmla="*/ 1083424 w 2487611"/>
              <a:gd name="connsiteY13" fmla="*/ 3397607 h 4108535"/>
              <a:gd name="connsiteX14" fmla="*/ 1132416 w 2487611"/>
              <a:gd name="connsiteY14" fmla="*/ 3468287 h 4108535"/>
              <a:gd name="connsiteX15" fmla="*/ 1220783 w 2487611"/>
              <a:gd name="connsiteY15" fmla="*/ 3631764 h 4108535"/>
              <a:gd name="connsiteX16" fmla="*/ 1336759 w 2487611"/>
              <a:gd name="connsiteY16" fmla="*/ 3479107 h 4108535"/>
              <a:gd name="connsiteX17" fmla="*/ 1359207 w 2487611"/>
              <a:gd name="connsiteY17" fmla="*/ 3364828 h 4108535"/>
              <a:gd name="connsiteX18" fmla="*/ 1463216 w 2487611"/>
              <a:gd name="connsiteY18" fmla="*/ 3481112 h 4108535"/>
              <a:gd name="connsiteX19" fmla="*/ 1447496 w 2487611"/>
              <a:gd name="connsiteY19" fmla="*/ 3297380 h 4108535"/>
              <a:gd name="connsiteX20" fmla="*/ 1355591 w 2487611"/>
              <a:gd name="connsiteY20" fmla="*/ 3182538 h 4108535"/>
              <a:gd name="connsiteX21" fmla="*/ 803026 w 2487611"/>
              <a:gd name="connsiteY21" fmla="*/ 2874973 h 4108535"/>
              <a:gd name="connsiteX22" fmla="*/ 1689473 w 2487611"/>
              <a:gd name="connsiteY22" fmla="*/ 2874973 h 4108535"/>
              <a:gd name="connsiteX23" fmla="*/ 1482985 w 2487611"/>
              <a:gd name="connsiteY23" fmla="*/ 3155021 h 4108535"/>
              <a:gd name="connsiteX24" fmla="*/ 1009514 w 2487611"/>
              <a:gd name="connsiteY24" fmla="*/ 3155021 h 4108535"/>
              <a:gd name="connsiteX25" fmla="*/ 803026 w 2487611"/>
              <a:gd name="connsiteY25" fmla="*/ 2874973 h 4108535"/>
              <a:gd name="connsiteX26" fmla="*/ 1246249 w 2487611"/>
              <a:gd name="connsiteY26" fmla="*/ 1574908 h 4108535"/>
              <a:gd name="connsiteX27" fmla="*/ 1346518 w 2487611"/>
              <a:gd name="connsiteY27" fmla="*/ 1675177 h 4108535"/>
              <a:gd name="connsiteX28" fmla="*/ 1246249 w 2487611"/>
              <a:gd name="connsiteY28" fmla="*/ 1775446 h 4108535"/>
              <a:gd name="connsiteX29" fmla="*/ 1145980 w 2487611"/>
              <a:gd name="connsiteY29" fmla="*/ 1675177 h 4108535"/>
              <a:gd name="connsiteX30" fmla="*/ 1246249 w 2487611"/>
              <a:gd name="connsiteY30" fmla="*/ 1574908 h 4108535"/>
              <a:gd name="connsiteX31" fmla="*/ 1246249 w 2487611"/>
              <a:gd name="connsiteY31" fmla="*/ 1505402 h 4108535"/>
              <a:gd name="connsiteX32" fmla="*/ 1076474 w 2487611"/>
              <a:gd name="connsiteY32" fmla="*/ 1675177 h 4108535"/>
              <a:gd name="connsiteX33" fmla="*/ 1246249 w 2487611"/>
              <a:gd name="connsiteY33" fmla="*/ 1844952 h 4108535"/>
              <a:gd name="connsiteX34" fmla="*/ 1416024 w 2487611"/>
              <a:gd name="connsiteY34" fmla="*/ 1675177 h 4108535"/>
              <a:gd name="connsiteX35" fmla="*/ 1246249 w 2487611"/>
              <a:gd name="connsiteY35" fmla="*/ 1505402 h 4108535"/>
              <a:gd name="connsiteX36" fmla="*/ 1246249 w 2487611"/>
              <a:gd name="connsiteY36" fmla="*/ 752032 h 4108535"/>
              <a:gd name="connsiteX37" fmla="*/ 1446787 w 2487611"/>
              <a:gd name="connsiteY37" fmla="*/ 952570 h 4108535"/>
              <a:gd name="connsiteX38" fmla="*/ 1246249 w 2487611"/>
              <a:gd name="connsiteY38" fmla="*/ 1153108 h 4108535"/>
              <a:gd name="connsiteX39" fmla="*/ 1045711 w 2487611"/>
              <a:gd name="connsiteY39" fmla="*/ 952570 h 4108535"/>
              <a:gd name="connsiteX40" fmla="*/ 1246249 w 2487611"/>
              <a:gd name="connsiteY40" fmla="*/ 752032 h 4108535"/>
              <a:gd name="connsiteX41" fmla="*/ 1246249 w 2487611"/>
              <a:gd name="connsiteY41" fmla="*/ 613020 h 4108535"/>
              <a:gd name="connsiteX42" fmla="*/ 906699 w 2487611"/>
              <a:gd name="connsiteY42" fmla="*/ 952570 h 4108535"/>
              <a:gd name="connsiteX43" fmla="*/ 1246249 w 2487611"/>
              <a:gd name="connsiteY43" fmla="*/ 1292120 h 4108535"/>
              <a:gd name="connsiteX44" fmla="*/ 1585799 w 2487611"/>
              <a:gd name="connsiteY44" fmla="*/ 952570 h 4108535"/>
              <a:gd name="connsiteX45" fmla="*/ 1246249 w 2487611"/>
              <a:gd name="connsiteY45" fmla="*/ 613020 h 4108535"/>
              <a:gd name="connsiteX46" fmla="*/ 1247310 w 2487611"/>
              <a:gd name="connsiteY46" fmla="*/ 0 h 4108535"/>
              <a:gd name="connsiteX47" fmla="*/ 1243449 w 2487611"/>
              <a:gd name="connsiteY47" fmla="*/ 101721 h 4108535"/>
              <a:gd name="connsiteX48" fmla="*/ 1258169 w 2487611"/>
              <a:gd name="connsiteY48" fmla="*/ 3411 h 4108535"/>
              <a:gd name="connsiteX49" fmla="*/ 1891856 w 2487611"/>
              <a:gd name="connsiteY49" fmla="*/ 704009 h 4108535"/>
              <a:gd name="connsiteX50" fmla="*/ 2096831 w 2487611"/>
              <a:gd name="connsiteY50" fmla="*/ 1543276 h 4108535"/>
              <a:gd name="connsiteX51" fmla="*/ 2003408 w 2487611"/>
              <a:gd name="connsiteY51" fmla="*/ 2044861 h 4108535"/>
              <a:gd name="connsiteX52" fmla="*/ 2224895 w 2487611"/>
              <a:gd name="connsiteY52" fmla="*/ 2180221 h 4108535"/>
              <a:gd name="connsiteX53" fmla="*/ 2487611 w 2487611"/>
              <a:gd name="connsiteY53" fmla="*/ 2910376 h 4108535"/>
              <a:gd name="connsiteX54" fmla="*/ 1777602 w 2487611"/>
              <a:gd name="connsiteY54" fmla="*/ 2646390 h 4108535"/>
              <a:gd name="connsiteX55" fmla="*/ 1697050 w 2487611"/>
              <a:gd name="connsiteY55" fmla="*/ 2794370 h 4108535"/>
              <a:gd name="connsiteX56" fmla="*/ 789847 w 2487611"/>
              <a:gd name="connsiteY56" fmla="*/ 2794370 h 4108535"/>
              <a:gd name="connsiteX57" fmla="*/ 709405 w 2487611"/>
              <a:gd name="connsiteY57" fmla="*/ 2646615 h 4108535"/>
              <a:gd name="connsiteX58" fmla="*/ 0 w 2487611"/>
              <a:gd name="connsiteY58" fmla="*/ 2910376 h 4108535"/>
              <a:gd name="connsiteX59" fmla="*/ 262716 w 2487611"/>
              <a:gd name="connsiteY59" fmla="*/ 2180221 h 4108535"/>
              <a:gd name="connsiteX60" fmla="*/ 483603 w 2487611"/>
              <a:gd name="connsiteY60" fmla="*/ 2045227 h 4108535"/>
              <a:gd name="connsiteX61" fmla="*/ 390066 w 2487611"/>
              <a:gd name="connsiteY61" fmla="*/ 1543276 h 4108535"/>
              <a:gd name="connsiteX62" fmla="*/ 595041 w 2487611"/>
              <a:gd name="connsiteY62" fmla="*/ 704009 h 4108535"/>
              <a:gd name="connsiteX63" fmla="*/ 1247310 w 2487611"/>
              <a:gd name="connsiteY63" fmla="*/ 0 h 4108535"/>
              <a:gd name="connsiteX0" fmla="*/ 1355591 w 2487611"/>
              <a:gd name="connsiteY0" fmla="*/ 3182538 h 4108535"/>
              <a:gd name="connsiteX1" fmla="*/ 1668701 w 2487611"/>
              <a:gd name="connsiteY1" fmla="*/ 3483122 h 4108535"/>
              <a:gd name="connsiteX2" fmla="*/ 1698103 w 2487611"/>
              <a:gd name="connsiteY2" fmla="*/ 3826765 h 4108535"/>
              <a:gd name="connsiteX3" fmla="*/ 1503571 w 2487611"/>
              <a:gd name="connsiteY3" fmla="*/ 3609273 h 4108535"/>
              <a:gd name="connsiteX4" fmla="*/ 1461585 w 2487611"/>
              <a:gd name="connsiteY4" fmla="*/ 3823014 h 4108535"/>
              <a:gd name="connsiteX5" fmla="*/ 1244671 w 2487611"/>
              <a:gd name="connsiteY5" fmla="*/ 4108535 h 4108535"/>
              <a:gd name="connsiteX6" fmla="*/ 1079392 w 2487611"/>
              <a:gd name="connsiteY6" fmla="*/ 3802776 h 4108535"/>
              <a:gd name="connsiteX7" fmla="*/ 987763 w 2487611"/>
              <a:gd name="connsiteY7" fmla="*/ 3670578 h 4108535"/>
              <a:gd name="connsiteX8" fmla="*/ 854400 w 2487611"/>
              <a:gd name="connsiteY8" fmla="*/ 3737300 h 4108535"/>
              <a:gd name="connsiteX9" fmla="*/ 869102 w 2487611"/>
              <a:gd name="connsiteY9" fmla="*/ 3413885 h 4108535"/>
              <a:gd name="connsiteX10" fmla="*/ 1052587 w 2487611"/>
              <a:gd name="connsiteY10" fmla="*/ 3216340 h 4108535"/>
              <a:gd name="connsiteX11" fmla="*/ 1019981 w 2487611"/>
              <a:gd name="connsiteY11" fmla="*/ 3260363 h 4108535"/>
              <a:gd name="connsiteX12" fmla="*/ 1012121 w 2487611"/>
              <a:gd name="connsiteY12" fmla="*/ 3433280 h 4108535"/>
              <a:gd name="connsiteX13" fmla="*/ 1083424 w 2487611"/>
              <a:gd name="connsiteY13" fmla="*/ 3397607 h 4108535"/>
              <a:gd name="connsiteX14" fmla="*/ 1132416 w 2487611"/>
              <a:gd name="connsiteY14" fmla="*/ 3468287 h 4108535"/>
              <a:gd name="connsiteX15" fmla="*/ 1220783 w 2487611"/>
              <a:gd name="connsiteY15" fmla="*/ 3631764 h 4108535"/>
              <a:gd name="connsiteX16" fmla="*/ 1336759 w 2487611"/>
              <a:gd name="connsiteY16" fmla="*/ 3479107 h 4108535"/>
              <a:gd name="connsiteX17" fmla="*/ 1359207 w 2487611"/>
              <a:gd name="connsiteY17" fmla="*/ 3364828 h 4108535"/>
              <a:gd name="connsiteX18" fmla="*/ 1463216 w 2487611"/>
              <a:gd name="connsiteY18" fmla="*/ 3481112 h 4108535"/>
              <a:gd name="connsiteX19" fmla="*/ 1447496 w 2487611"/>
              <a:gd name="connsiteY19" fmla="*/ 3297380 h 4108535"/>
              <a:gd name="connsiteX20" fmla="*/ 1355591 w 2487611"/>
              <a:gd name="connsiteY20" fmla="*/ 3182538 h 4108535"/>
              <a:gd name="connsiteX21" fmla="*/ 803026 w 2487611"/>
              <a:gd name="connsiteY21" fmla="*/ 2874973 h 4108535"/>
              <a:gd name="connsiteX22" fmla="*/ 1689473 w 2487611"/>
              <a:gd name="connsiteY22" fmla="*/ 2874973 h 4108535"/>
              <a:gd name="connsiteX23" fmla="*/ 1482985 w 2487611"/>
              <a:gd name="connsiteY23" fmla="*/ 3155021 h 4108535"/>
              <a:gd name="connsiteX24" fmla="*/ 1009514 w 2487611"/>
              <a:gd name="connsiteY24" fmla="*/ 3155021 h 4108535"/>
              <a:gd name="connsiteX25" fmla="*/ 803026 w 2487611"/>
              <a:gd name="connsiteY25" fmla="*/ 2874973 h 4108535"/>
              <a:gd name="connsiteX26" fmla="*/ 1246249 w 2487611"/>
              <a:gd name="connsiteY26" fmla="*/ 1574908 h 4108535"/>
              <a:gd name="connsiteX27" fmla="*/ 1346518 w 2487611"/>
              <a:gd name="connsiteY27" fmla="*/ 1675177 h 4108535"/>
              <a:gd name="connsiteX28" fmla="*/ 1246249 w 2487611"/>
              <a:gd name="connsiteY28" fmla="*/ 1775446 h 4108535"/>
              <a:gd name="connsiteX29" fmla="*/ 1145980 w 2487611"/>
              <a:gd name="connsiteY29" fmla="*/ 1675177 h 4108535"/>
              <a:gd name="connsiteX30" fmla="*/ 1246249 w 2487611"/>
              <a:gd name="connsiteY30" fmla="*/ 1574908 h 4108535"/>
              <a:gd name="connsiteX31" fmla="*/ 1246249 w 2487611"/>
              <a:gd name="connsiteY31" fmla="*/ 1505402 h 4108535"/>
              <a:gd name="connsiteX32" fmla="*/ 1076474 w 2487611"/>
              <a:gd name="connsiteY32" fmla="*/ 1675177 h 4108535"/>
              <a:gd name="connsiteX33" fmla="*/ 1246249 w 2487611"/>
              <a:gd name="connsiteY33" fmla="*/ 1844952 h 4108535"/>
              <a:gd name="connsiteX34" fmla="*/ 1416024 w 2487611"/>
              <a:gd name="connsiteY34" fmla="*/ 1675177 h 4108535"/>
              <a:gd name="connsiteX35" fmla="*/ 1246249 w 2487611"/>
              <a:gd name="connsiteY35" fmla="*/ 1505402 h 4108535"/>
              <a:gd name="connsiteX36" fmla="*/ 1246249 w 2487611"/>
              <a:gd name="connsiteY36" fmla="*/ 752032 h 4108535"/>
              <a:gd name="connsiteX37" fmla="*/ 1446787 w 2487611"/>
              <a:gd name="connsiteY37" fmla="*/ 952570 h 4108535"/>
              <a:gd name="connsiteX38" fmla="*/ 1246249 w 2487611"/>
              <a:gd name="connsiteY38" fmla="*/ 1153108 h 4108535"/>
              <a:gd name="connsiteX39" fmla="*/ 1045711 w 2487611"/>
              <a:gd name="connsiteY39" fmla="*/ 952570 h 4108535"/>
              <a:gd name="connsiteX40" fmla="*/ 1246249 w 2487611"/>
              <a:gd name="connsiteY40" fmla="*/ 752032 h 4108535"/>
              <a:gd name="connsiteX41" fmla="*/ 1246249 w 2487611"/>
              <a:gd name="connsiteY41" fmla="*/ 613020 h 4108535"/>
              <a:gd name="connsiteX42" fmla="*/ 906699 w 2487611"/>
              <a:gd name="connsiteY42" fmla="*/ 952570 h 4108535"/>
              <a:gd name="connsiteX43" fmla="*/ 1246249 w 2487611"/>
              <a:gd name="connsiteY43" fmla="*/ 1292120 h 4108535"/>
              <a:gd name="connsiteX44" fmla="*/ 1585799 w 2487611"/>
              <a:gd name="connsiteY44" fmla="*/ 952570 h 4108535"/>
              <a:gd name="connsiteX45" fmla="*/ 1246249 w 2487611"/>
              <a:gd name="connsiteY45" fmla="*/ 613020 h 4108535"/>
              <a:gd name="connsiteX46" fmla="*/ 1247310 w 2487611"/>
              <a:gd name="connsiteY46" fmla="*/ 0 h 4108535"/>
              <a:gd name="connsiteX47" fmla="*/ 1243449 w 2487611"/>
              <a:gd name="connsiteY47" fmla="*/ 101721 h 4108535"/>
              <a:gd name="connsiteX48" fmla="*/ 1258169 w 2487611"/>
              <a:gd name="connsiteY48" fmla="*/ 3411 h 4108535"/>
              <a:gd name="connsiteX49" fmla="*/ 1891856 w 2487611"/>
              <a:gd name="connsiteY49" fmla="*/ 704009 h 4108535"/>
              <a:gd name="connsiteX50" fmla="*/ 2096831 w 2487611"/>
              <a:gd name="connsiteY50" fmla="*/ 1543276 h 4108535"/>
              <a:gd name="connsiteX51" fmla="*/ 2003408 w 2487611"/>
              <a:gd name="connsiteY51" fmla="*/ 2044861 h 4108535"/>
              <a:gd name="connsiteX52" fmla="*/ 2224895 w 2487611"/>
              <a:gd name="connsiteY52" fmla="*/ 2180221 h 4108535"/>
              <a:gd name="connsiteX53" fmla="*/ 2487611 w 2487611"/>
              <a:gd name="connsiteY53" fmla="*/ 2910376 h 4108535"/>
              <a:gd name="connsiteX54" fmla="*/ 1777602 w 2487611"/>
              <a:gd name="connsiteY54" fmla="*/ 2646390 h 4108535"/>
              <a:gd name="connsiteX55" fmla="*/ 1697050 w 2487611"/>
              <a:gd name="connsiteY55" fmla="*/ 2794370 h 4108535"/>
              <a:gd name="connsiteX56" fmla="*/ 789847 w 2487611"/>
              <a:gd name="connsiteY56" fmla="*/ 2794370 h 4108535"/>
              <a:gd name="connsiteX57" fmla="*/ 709405 w 2487611"/>
              <a:gd name="connsiteY57" fmla="*/ 2646615 h 4108535"/>
              <a:gd name="connsiteX58" fmla="*/ 0 w 2487611"/>
              <a:gd name="connsiteY58" fmla="*/ 2910376 h 4108535"/>
              <a:gd name="connsiteX59" fmla="*/ 262716 w 2487611"/>
              <a:gd name="connsiteY59" fmla="*/ 2180221 h 4108535"/>
              <a:gd name="connsiteX60" fmla="*/ 483603 w 2487611"/>
              <a:gd name="connsiteY60" fmla="*/ 2045227 h 4108535"/>
              <a:gd name="connsiteX61" fmla="*/ 390066 w 2487611"/>
              <a:gd name="connsiteY61" fmla="*/ 1543276 h 4108535"/>
              <a:gd name="connsiteX62" fmla="*/ 595041 w 2487611"/>
              <a:gd name="connsiteY62" fmla="*/ 704009 h 4108535"/>
              <a:gd name="connsiteX63" fmla="*/ 1247310 w 2487611"/>
              <a:gd name="connsiteY63" fmla="*/ 0 h 4108535"/>
              <a:gd name="connsiteX0" fmla="*/ 1355591 w 2487611"/>
              <a:gd name="connsiteY0" fmla="*/ 3191732 h 4117729"/>
              <a:gd name="connsiteX1" fmla="*/ 1668701 w 2487611"/>
              <a:gd name="connsiteY1" fmla="*/ 3492316 h 4117729"/>
              <a:gd name="connsiteX2" fmla="*/ 1698103 w 2487611"/>
              <a:gd name="connsiteY2" fmla="*/ 3835959 h 4117729"/>
              <a:gd name="connsiteX3" fmla="*/ 1503571 w 2487611"/>
              <a:gd name="connsiteY3" fmla="*/ 3618467 h 4117729"/>
              <a:gd name="connsiteX4" fmla="*/ 1461585 w 2487611"/>
              <a:gd name="connsiteY4" fmla="*/ 3832208 h 4117729"/>
              <a:gd name="connsiteX5" fmla="*/ 1244671 w 2487611"/>
              <a:gd name="connsiteY5" fmla="*/ 4117729 h 4117729"/>
              <a:gd name="connsiteX6" fmla="*/ 1079392 w 2487611"/>
              <a:gd name="connsiteY6" fmla="*/ 3811970 h 4117729"/>
              <a:gd name="connsiteX7" fmla="*/ 987763 w 2487611"/>
              <a:gd name="connsiteY7" fmla="*/ 3679772 h 4117729"/>
              <a:gd name="connsiteX8" fmla="*/ 854400 w 2487611"/>
              <a:gd name="connsiteY8" fmla="*/ 3746494 h 4117729"/>
              <a:gd name="connsiteX9" fmla="*/ 869102 w 2487611"/>
              <a:gd name="connsiteY9" fmla="*/ 3423079 h 4117729"/>
              <a:gd name="connsiteX10" fmla="*/ 1052587 w 2487611"/>
              <a:gd name="connsiteY10" fmla="*/ 3225534 h 4117729"/>
              <a:gd name="connsiteX11" fmla="*/ 1019981 w 2487611"/>
              <a:gd name="connsiteY11" fmla="*/ 3269557 h 4117729"/>
              <a:gd name="connsiteX12" fmla="*/ 1012121 w 2487611"/>
              <a:gd name="connsiteY12" fmla="*/ 3442474 h 4117729"/>
              <a:gd name="connsiteX13" fmla="*/ 1083424 w 2487611"/>
              <a:gd name="connsiteY13" fmla="*/ 3406801 h 4117729"/>
              <a:gd name="connsiteX14" fmla="*/ 1132416 w 2487611"/>
              <a:gd name="connsiteY14" fmla="*/ 3477481 h 4117729"/>
              <a:gd name="connsiteX15" fmla="*/ 1220783 w 2487611"/>
              <a:gd name="connsiteY15" fmla="*/ 3640958 h 4117729"/>
              <a:gd name="connsiteX16" fmla="*/ 1336759 w 2487611"/>
              <a:gd name="connsiteY16" fmla="*/ 3488301 h 4117729"/>
              <a:gd name="connsiteX17" fmla="*/ 1359207 w 2487611"/>
              <a:gd name="connsiteY17" fmla="*/ 3374022 h 4117729"/>
              <a:gd name="connsiteX18" fmla="*/ 1463216 w 2487611"/>
              <a:gd name="connsiteY18" fmla="*/ 3490306 h 4117729"/>
              <a:gd name="connsiteX19" fmla="*/ 1447496 w 2487611"/>
              <a:gd name="connsiteY19" fmla="*/ 3306574 h 4117729"/>
              <a:gd name="connsiteX20" fmla="*/ 1355591 w 2487611"/>
              <a:gd name="connsiteY20" fmla="*/ 3191732 h 4117729"/>
              <a:gd name="connsiteX21" fmla="*/ 803026 w 2487611"/>
              <a:gd name="connsiteY21" fmla="*/ 2884167 h 4117729"/>
              <a:gd name="connsiteX22" fmla="*/ 1689473 w 2487611"/>
              <a:gd name="connsiteY22" fmla="*/ 2884167 h 4117729"/>
              <a:gd name="connsiteX23" fmla="*/ 1482985 w 2487611"/>
              <a:gd name="connsiteY23" fmla="*/ 3164215 h 4117729"/>
              <a:gd name="connsiteX24" fmla="*/ 1009514 w 2487611"/>
              <a:gd name="connsiteY24" fmla="*/ 3164215 h 4117729"/>
              <a:gd name="connsiteX25" fmla="*/ 803026 w 2487611"/>
              <a:gd name="connsiteY25" fmla="*/ 2884167 h 4117729"/>
              <a:gd name="connsiteX26" fmla="*/ 1246249 w 2487611"/>
              <a:gd name="connsiteY26" fmla="*/ 1584102 h 4117729"/>
              <a:gd name="connsiteX27" fmla="*/ 1346518 w 2487611"/>
              <a:gd name="connsiteY27" fmla="*/ 1684371 h 4117729"/>
              <a:gd name="connsiteX28" fmla="*/ 1246249 w 2487611"/>
              <a:gd name="connsiteY28" fmla="*/ 1784640 h 4117729"/>
              <a:gd name="connsiteX29" fmla="*/ 1145980 w 2487611"/>
              <a:gd name="connsiteY29" fmla="*/ 1684371 h 4117729"/>
              <a:gd name="connsiteX30" fmla="*/ 1246249 w 2487611"/>
              <a:gd name="connsiteY30" fmla="*/ 1584102 h 4117729"/>
              <a:gd name="connsiteX31" fmla="*/ 1246249 w 2487611"/>
              <a:gd name="connsiteY31" fmla="*/ 1514596 h 4117729"/>
              <a:gd name="connsiteX32" fmla="*/ 1076474 w 2487611"/>
              <a:gd name="connsiteY32" fmla="*/ 1684371 h 4117729"/>
              <a:gd name="connsiteX33" fmla="*/ 1246249 w 2487611"/>
              <a:gd name="connsiteY33" fmla="*/ 1854146 h 4117729"/>
              <a:gd name="connsiteX34" fmla="*/ 1416024 w 2487611"/>
              <a:gd name="connsiteY34" fmla="*/ 1684371 h 4117729"/>
              <a:gd name="connsiteX35" fmla="*/ 1246249 w 2487611"/>
              <a:gd name="connsiteY35" fmla="*/ 1514596 h 4117729"/>
              <a:gd name="connsiteX36" fmla="*/ 1246249 w 2487611"/>
              <a:gd name="connsiteY36" fmla="*/ 761226 h 4117729"/>
              <a:gd name="connsiteX37" fmla="*/ 1446787 w 2487611"/>
              <a:gd name="connsiteY37" fmla="*/ 961764 h 4117729"/>
              <a:gd name="connsiteX38" fmla="*/ 1246249 w 2487611"/>
              <a:gd name="connsiteY38" fmla="*/ 1162302 h 4117729"/>
              <a:gd name="connsiteX39" fmla="*/ 1045711 w 2487611"/>
              <a:gd name="connsiteY39" fmla="*/ 961764 h 4117729"/>
              <a:gd name="connsiteX40" fmla="*/ 1246249 w 2487611"/>
              <a:gd name="connsiteY40" fmla="*/ 761226 h 4117729"/>
              <a:gd name="connsiteX41" fmla="*/ 1246249 w 2487611"/>
              <a:gd name="connsiteY41" fmla="*/ 622214 h 4117729"/>
              <a:gd name="connsiteX42" fmla="*/ 906699 w 2487611"/>
              <a:gd name="connsiteY42" fmla="*/ 961764 h 4117729"/>
              <a:gd name="connsiteX43" fmla="*/ 1246249 w 2487611"/>
              <a:gd name="connsiteY43" fmla="*/ 1301314 h 4117729"/>
              <a:gd name="connsiteX44" fmla="*/ 1585799 w 2487611"/>
              <a:gd name="connsiteY44" fmla="*/ 961764 h 4117729"/>
              <a:gd name="connsiteX45" fmla="*/ 1246249 w 2487611"/>
              <a:gd name="connsiteY45" fmla="*/ 622214 h 4117729"/>
              <a:gd name="connsiteX46" fmla="*/ 1237076 w 2487611"/>
              <a:gd name="connsiteY46" fmla="*/ 0 h 4117729"/>
              <a:gd name="connsiteX47" fmla="*/ 1243449 w 2487611"/>
              <a:gd name="connsiteY47" fmla="*/ 110915 h 4117729"/>
              <a:gd name="connsiteX48" fmla="*/ 1258169 w 2487611"/>
              <a:gd name="connsiteY48" fmla="*/ 12605 h 4117729"/>
              <a:gd name="connsiteX49" fmla="*/ 1891856 w 2487611"/>
              <a:gd name="connsiteY49" fmla="*/ 713203 h 4117729"/>
              <a:gd name="connsiteX50" fmla="*/ 2096831 w 2487611"/>
              <a:gd name="connsiteY50" fmla="*/ 1552470 h 4117729"/>
              <a:gd name="connsiteX51" fmla="*/ 2003408 w 2487611"/>
              <a:gd name="connsiteY51" fmla="*/ 2054055 h 4117729"/>
              <a:gd name="connsiteX52" fmla="*/ 2224895 w 2487611"/>
              <a:gd name="connsiteY52" fmla="*/ 2189415 h 4117729"/>
              <a:gd name="connsiteX53" fmla="*/ 2487611 w 2487611"/>
              <a:gd name="connsiteY53" fmla="*/ 2919570 h 4117729"/>
              <a:gd name="connsiteX54" fmla="*/ 1777602 w 2487611"/>
              <a:gd name="connsiteY54" fmla="*/ 2655584 h 4117729"/>
              <a:gd name="connsiteX55" fmla="*/ 1697050 w 2487611"/>
              <a:gd name="connsiteY55" fmla="*/ 2803564 h 4117729"/>
              <a:gd name="connsiteX56" fmla="*/ 789847 w 2487611"/>
              <a:gd name="connsiteY56" fmla="*/ 2803564 h 4117729"/>
              <a:gd name="connsiteX57" fmla="*/ 709405 w 2487611"/>
              <a:gd name="connsiteY57" fmla="*/ 2655809 h 4117729"/>
              <a:gd name="connsiteX58" fmla="*/ 0 w 2487611"/>
              <a:gd name="connsiteY58" fmla="*/ 2919570 h 4117729"/>
              <a:gd name="connsiteX59" fmla="*/ 262716 w 2487611"/>
              <a:gd name="connsiteY59" fmla="*/ 2189415 h 4117729"/>
              <a:gd name="connsiteX60" fmla="*/ 483603 w 2487611"/>
              <a:gd name="connsiteY60" fmla="*/ 2054421 h 4117729"/>
              <a:gd name="connsiteX61" fmla="*/ 390066 w 2487611"/>
              <a:gd name="connsiteY61" fmla="*/ 1552470 h 4117729"/>
              <a:gd name="connsiteX62" fmla="*/ 595041 w 2487611"/>
              <a:gd name="connsiteY62" fmla="*/ 713203 h 4117729"/>
              <a:gd name="connsiteX63" fmla="*/ 1237076 w 2487611"/>
              <a:gd name="connsiteY63" fmla="*/ 0 h 4117729"/>
              <a:gd name="connsiteX0" fmla="*/ 1355591 w 2487611"/>
              <a:gd name="connsiteY0" fmla="*/ 3197172 h 4123169"/>
              <a:gd name="connsiteX1" fmla="*/ 1668701 w 2487611"/>
              <a:gd name="connsiteY1" fmla="*/ 3497756 h 4123169"/>
              <a:gd name="connsiteX2" fmla="*/ 1698103 w 2487611"/>
              <a:gd name="connsiteY2" fmla="*/ 3841399 h 4123169"/>
              <a:gd name="connsiteX3" fmla="*/ 1503571 w 2487611"/>
              <a:gd name="connsiteY3" fmla="*/ 3623907 h 4123169"/>
              <a:gd name="connsiteX4" fmla="*/ 1461585 w 2487611"/>
              <a:gd name="connsiteY4" fmla="*/ 3837648 h 4123169"/>
              <a:gd name="connsiteX5" fmla="*/ 1244671 w 2487611"/>
              <a:gd name="connsiteY5" fmla="*/ 4123169 h 4123169"/>
              <a:gd name="connsiteX6" fmla="*/ 1079392 w 2487611"/>
              <a:gd name="connsiteY6" fmla="*/ 3817410 h 4123169"/>
              <a:gd name="connsiteX7" fmla="*/ 987763 w 2487611"/>
              <a:gd name="connsiteY7" fmla="*/ 3685212 h 4123169"/>
              <a:gd name="connsiteX8" fmla="*/ 854400 w 2487611"/>
              <a:gd name="connsiteY8" fmla="*/ 3751934 h 4123169"/>
              <a:gd name="connsiteX9" fmla="*/ 869102 w 2487611"/>
              <a:gd name="connsiteY9" fmla="*/ 3428519 h 4123169"/>
              <a:gd name="connsiteX10" fmla="*/ 1052587 w 2487611"/>
              <a:gd name="connsiteY10" fmla="*/ 3230974 h 4123169"/>
              <a:gd name="connsiteX11" fmla="*/ 1019981 w 2487611"/>
              <a:gd name="connsiteY11" fmla="*/ 3274997 h 4123169"/>
              <a:gd name="connsiteX12" fmla="*/ 1012121 w 2487611"/>
              <a:gd name="connsiteY12" fmla="*/ 3447914 h 4123169"/>
              <a:gd name="connsiteX13" fmla="*/ 1083424 w 2487611"/>
              <a:gd name="connsiteY13" fmla="*/ 3412241 h 4123169"/>
              <a:gd name="connsiteX14" fmla="*/ 1132416 w 2487611"/>
              <a:gd name="connsiteY14" fmla="*/ 3482921 h 4123169"/>
              <a:gd name="connsiteX15" fmla="*/ 1220783 w 2487611"/>
              <a:gd name="connsiteY15" fmla="*/ 3646398 h 4123169"/>
              <a:gd name="connsiteX16" fmla="*/ 1336759 w 2487611"/>
              <a:gd name="connsiteY16" fmla="*/ 3493741 h 4123169"/>
              <a:gd name="connsiteX17" fmla="*/ 1359207 w 2487611"/>
              <a:gd name="connsiteY17" fmla="*/ 3379462 h 4123169"/>
              <a:gd name="connsiteX18" fmla="*/ 1463216 w 2487611"/>
              <a:gd name="connsiteY18" fmla="*/ 3495746 h 4123169"/>
              <a:gd name="connsiteX19" fmla="*/ 1447496 w 2487611"/>
              <a:gd name="connsiteY19" fmla="*/ 3312014 h 4123169"/>
              <a:gd name="connsiteX20" fmla="*/ 1355591 w 2487611"/>
              <a:gd name="connsiteY20" fmla="*/ 3197172 h 4123169"/>
              <a:gd name="connsiteX21" fmla="*/ 803026 w 2487611"/>
              <a:gd name="connsiteY21" fmla="*/ 2889607 h 4123169"/>
              <a:gd name="connsiteX22" fmla="*/ 1689473 w 2487611"/>
              <a:gd name="connsiteY22" fmla="*/ 2889607 h 4123169"/>
              <a:gd name="connsiteX23" fmla="*/ 1482985 w 2487611"/>
              <a:gd name="connsiteY23" fmla="*/ 3169655 h 4123169"/>
              <a:gd name="connsiteX24" fmla="*/ 1009514 w 2487611"/>
              <a:gd name="connsiteY24" fmla="*/ 3169655 h 4123169"/>
              <a:gd name="connsiteX25" fmla="*/ 803026 w 2487611"/>
              <a:gd name="connsiteY25" fmla="*/ 2889607 h 4123169"/>
              <a:gd name="connsiteX26" fmla="*/ 1246249 w 2487611"/>
              <a:gd name="connsiteY26" fmla="*/ 1589542 h 4123169"/>
              <a:gd name="connsiteX27" fmla="*/ 1346518 w 2487611"/>
              <a:gd name="connsiteY27" fmla="*/ 1689811 h 4123169"/>
              <a:gd name="connsiteX28" fmla="*/ 1246249 w 2487611"/>
              <a:gd name="connsiteY28" fmla="*/ 1790080 h 4123169"/>
              <a:gd name="connsiteX29" fmla="*/ 1145980 w 2487611"/>
              <a:gd name="connsiteY29" fmla="*/ 1689811 h 4123169"/>
              <a:gd name="connsiteX30" fmla="*/ 1246249 w 2487611"/>
              <a:gd name="connsiteY30" fmla="*/ 1589542 h 4123169"/>
              <a:gd name="connsiteX31" fmla="*/ 1246249 w 2487611"/>
              <a:gd name="connsiteY31" fmla="*/ 1520036 h 4123169"/>
              <a:gd name="connsiteX32" fmla="*/ 1076474 w 2487611"/>
              <a:gd name="connsiteY32" fmla="*/ 1689811 h 4123169"/>
              <a:gd name="connsiteX33" fmla="*/ 1246249 w 2487611"/>
              <a:gd name="connsiteY33" fmla="*/ 1859586 h 4123169"/>
              <a:gd name="connsiteX34" fmla="*/ 1416024 w 2487611"/>
              <a:gd name="connsiteY34" fmla="*/ 1689811 h 4123169"/>
              <a:gd name="connsiteX35" fmla="*/ 1246249 w 2487611"/>
              <a:gd name="connsiteY35" fmla="*/ 1520036 h 4123169"/>
              <a:gd name="connsiteX36" fmla="*/ 1246249 w 2487611"/>
              <a:gd name="connsiteY36" fmla="*/ 766666 h 4123169"/>
              <a:gd name="connsiteX37" fmla="*/ 1446787 w 2487611"/>
              <a:gd name="connsiteY37" fmla="*/ 967204 h 4123169"/>
              <a:gd name="connsiteX38" fmla="*/ 1246249 w 2487611"/>
              <a:gd name="connsiteY38" fmla="*/ 1167742 h 4123169"/>
              <a:gd name="connsiteX39" fmla="*/ 1045711 w 2487611"/>
              <a:gd name="connsiteY39" fmla="*/ 967204 h 4123169"/>
              <a:gd name="connsiteX40" fmla="*/ 1246249 w 2487611"/>
              <a:gd name="connsiteY40" fmla="*/ 766666 h 4123169"/>
              <a:gd name="connsiteX41" fmla="*/ 1246249 w 2487611"/>
              <a:gd name="connsiteY41" fmla="*/ 627654 h 4123169"/>
              <a:gd name="connsiteX42" fmla="*/ 906699 w 2487611"/>
              <a:gd name="connsiteY42" fmla="*/ 967204 h 4123169"/>
              <a:gd name="connsiteX43" fmla="*/ 1246249 w 2487611"/>
              <a:gd name="connsiteY43" fmla="*/ 1306754 h 4123169"/>
              <a:gd name="connsiteX44" fmla="*/ 1585799 w 2487611"/>
              <a:gd name="connsiteY44" fmla="*/ 967204 h 4123169"/>
              <a:gd name="connsiteX45" fmla="*/ 1246249 w 2487611"/>
              <a:gd name="connsiteY45" fmla="*/ 627654 h 4123169"/>
              <a:gd name="connsiteX46" fmla="*/ 1237076 w 2487611"/>
              <a:gd name="connsiteY46" fmla="*/ 5440 h 4123169"/>
              <a:gd name="connsiteX47" fmla="*/ 1243449 w 2487611"/>
              <a:gd name="connsiteY47" fmla="*/ 116355 h 4123169"/>
              <a:gd name="connsiteX48" fmla="*/ 1231224 w 2487611"/>
              <a:gd name="connsiteY48" fmla="*/ 0 h 4123169"/>
              <a:gd name="connsiteX49" fmla="*/ 1891856 w 2487611"/>
              <a:gd name="connsiteY49" fmla="*/ 718643 h 4123169"/>
              <a:gd name="connsiteX50" fmla="*/ 2096831 w 2487611"/>
              <a:gd name="connsiteY50" fmla="*/ 1557910 h 4123169"/>
              <a:gd name="connsiteX51" fmla="*/ 2003408 w 2487611"/>
              <a:gd name="connsiteY51" fmla="*/ 2059495 h 4123169"/>
              <a:gd name="connsiteX52" fmla="*/ 2224895 w 2487611"/>
              <a:gd name="connsiteY52" fmla="*/ 2194855 h 4123169"/>
              <a:gd name="connsiteX53" fmla="*/ 2487611 w 2487611"/>
              <a:gd name="connsiteY53" fmla="*/ 2925010 h 4123169"/>
              <a:gd name="connsiteX54" fmla="*/ 1777602 w 2487611"/>
              <a:gd name="connsiteY54" fmla="*/ 2661024 h 4123169"/>
              <a:gd name="connsiteX55" fmla="*/ 1697050 w 2487611"/>
              <a:gd name="connsiteY55" fmla="*/ 2809004 h 4123169"/>
              <a:gd name="connsiteX56" fmla="*/ 789847 w 2487611"/>
              <a:gd name="connsiteY56" fmla="*/ 2809004 h 4123169"/>
              <a:gd name="connsiteX57" fmla="*/ 709405 w 2487611"/>
              <a:gd name="connsiteY57" fmla="*/ 2661249 h 4123169"/>
              <a:gd name="connsiteX58" fmla="*/ 0 w 2487611"/>
              <a:gd name="connsiteY58" fmla="*/ 2925010 h 4123169"/>
              <a:gd name="connsiteX59" fmla="*/ 262716 w 2487611"/>
              <a:gd name="connsiteY59" fmla="*/ 2194855 h 4123169"/>
              <a:gd name="connsiteX60" fmla="*/ 483603 w 2487611"/>
              <a:gd name="connsiteY60" fmla="*/ 2059861 h 4123169"/>
              <a:gd name="connsiteX61" fmla="*/ 390066 w 2487611"/>
              <a:gd name="connsiteY61" fmla="*/ 1557910 h 4123169"/>
              <a:gd name="connsiteX62" fmla="*/ 595041 w 2487611"/>
              <a:gd name="connsiteY62" fmla="*/ 718643 h 4123169"/>
              <a:gd name="connsiteX63" fmla="*/ 1237076 w 2487611"/>
              <a:gd name="connsiteY63" fmla="*/ 5440 h 4123169"/>
              <a:gd name="connsiteX0" fmla="*/ 1355591 w 2487611"/>
              <a:gd name="connsiteY0" fmla="*/ 3197172 h 4123169"/>
              <a:gd name="connsiteX1" fmla="*/ 1668701 w 2487611"/>
              <a:gd name="connsiteY1" fmla="*/ 3497756 h 4123169"/>
              <a:gd name="connsiteX2" fmla="*/ 1698103 w 2487611"/>
              <a:gd name="connsiteY2" fmla="*/ 3841399 h 4123169"/>
              <a:gd name="connsiteX3" fmla="*/ 1503571 w 2487611"/>
              <a:gd name="connsiteY3" fmla="*/ 3623907 h 4123169"/>
              <a:gd name="connsiteX4" fmla="*/ 1461585 w 2487611"/>
              <a:gd name="connsiteY4" fmla="*/ 3837648 h 4123169"/>
              <a:gd name="connsiteX5" fmla="*/ 1244671 w 2487611"/>
              <a:gd name="connsiteY5" fmla="*/ 4123169 h 4123169"/>
              <a:gd name="connsiteX6" fmla="*/ 1079392 w 2487611"/>
              <a:gd name="connsiteY6" fmla="*/ 3817410 h 4123169"/>
              <a:gd name="connsiteX7" fmla="*/ 987763 w 2487611"/>
              <a:gd name="connsiteY7" fmla="*/ 3685212 h 4123169"/>
              <a:gd name="connsiteX8" fmla="*/ 854400 w 2487611"/>
              <a:gd name="connsiteY8" fmla="*/ 3751934 h 4123169"/>
              <a:gd name="connsiteX9" fmla="*/ 869102 w 2487611"/>
              <a:gd name="connsiteY9" fmla="*/ 3428519 h 4123169"/>
              <a:gd name="connsiteX10" fmla="*/ 1052587 w 2487611"/>
              <a:gd name="connsiteY10" fmla="*/ 3230974 h 4123169"/>
              <a:gd name="connsiteX11" fmla="*/ 1019981 w 2487611"/>
              <a:gd name="connsiteY11" fmla="*/ 3274997 h 4123169"/>
              <a:gd name="connsiteX12" fmla="*/ 1012121 w 2487611"/>
              <a:gd name="connsiteY12" fmla="*/ 3447914 h 4123169"/>
              <a:gd name="connsiteX13" fmla="*/ 1083424 w 2487611"/>
              <a:gd name="connsiteY13" fmla="*/ 3412241 h 4123169"/>
              <a:gd name="connsiteX14" fmla="*/ 1132416 w 2487611"/>
              <a:gd name="connsiteY14" fmla="*/ 3482921 h 4123169"/>
              <a:gd name="connsiteX15" fmla="*/ 1220783 w 2487611"/>
              <a:gd name="connsiteY15" fmla="*/ 3646398 h 4123169"/>
              <a:gd name="connsiteX16" fmla="*/ 1336759 w 2487611"/>
              <a:gd name="connsiteY16" fmla="*/ 3493741 h 4123169"/>
              <a:gd name="connsiteX17" fmla="*/ 1359207 w 2487611"/>
              <a:gd name="connsiteY17" fmla="*/ 3379462 h 4123169"/>
              <a:gd name="connsiteX18" fmla="*/ 1463216 w 2487611"/>
              <a:gd name="connsiteY18" fmla="*/ 3495746 h 4123169"/>
              <a:gd name="connsiteX19" fmla="*/ 1447496 w 2487611"/>
              <a:gd name="connsiteY19" fmla="*/ 3312014 h 4123169"/>
              <a:gd name="connsiteX20" fmla="*/ 1355591 w 2487611"/>
              <a:gd name="connsiteY20" fmla="*/ 3197172 h 4123169"/>
              <a:gd name="connsiteX21" fmla="*/ 803026 w 2487611"/>
              <a:gd name="connsiteY21" fmla="*/ 2889607 h 4123169"/>
              <a:gd name="connsiteX22" fmla="*/ 1689473 w 2487611"/>
              <a:gd name="connsiteY22" fmla="*/ 2889607 h 4123169"/>
              <a:gd name="connsiteX23" fmla="*/ 1482985 w 2487611"/>
              <a:gd name="connsiteY23" fmla="*/ 3169655 h 4123169"/>
              <a:gd name="connsiteX24" fmla="*/ 1009514 w 2487611"/>
              <a:gd name="connsiteY24" fmla="*/ 3169655 h 4123169"/>
              <a:gd name="connsiteX25" fmla="*/ 803026 w 2487611"/>
              <a:gd name="connsiteY25" fmla="*/ 2889607 h 4123169"/>
              <a:gd name="connsiteX26" fmla="*/ 1246249 w 2487611"/>
              <a:gd name="connsiteY26" fmla="*/ 1589542 h 4123169"/>
              <a:gd name="connsiteX27" fmla="*/ 1346518 w 2487611"/>
              <a:gd name="connsiteY27" fmla="*/ 1689811 h 4123169"/>
              <a:gd name="connsiteX28" fmla="*/ 1246249 w 2487611"/>
              <a:gd name="connsiteY28" fmla="*/ 1790080 h 4123169"/>
              <a:gd name="connsiteX29" fmla="*/ 1145980 w 2487611"/>
              <a:gd name="connsiteY29" fmla="*/ 1689811 h 4123169"/>
              <a:gd name="connsiteX30" fmla="*/ 1246249 w 2487611"/>
              <a:gd name="connsiteY30" fmla="*/ 1589542 h 4123169"/>
              <a:gd name="connsiteX31" fmla="*/ 1246249 w 2487611"/>
              <a:gd name="connsiteY31" fmla="*/ 1520036 h 4123169"/>
              <a:gd name="connsiteX32" fmla="*/ 1076474 w 2487611"/>
              <a:gd name="connsiteY32" fmla="*/ 1689811 h 4123169"/>
              <a:gd name="connsiteX33" fmla="*/ 1246249 w 2487611"/>
              <a:gd name="connsiteY33" fmla="*/ 1859586 h 4123169"/>
              <a:gd name="connsiteX34" fmla="*/ 1416024 w 2487611"/>
              <a:gd name="connsiteY34" fmla="*/ 1689811 h 4123169"/>
              <a:gd name="connsiteX35" fmla="*/ 1246249 w 2487611"/>
              <a:gd name="connsiteY35" fmla="*/ 1520036 h 4123169"/>
              <a:gd name="connsiteX36" fmla="*/ 1246249 w 2487611"/>
              <a:gd name="connsiteY36" fmla="*/ 766666 h 4123169"/>
              <a:gd name="connsiteX37" fmla="*/ 1446787 w 2487611"/>
              <a:gd name="connsiteY37" fmla="*/ 967204 h 4123169"/>
              <a:gd name="connsiteX38" fmla="*/ 1246249 w 2487611"/>
              <a:gd name="connsiteY38" fmla="*/ 1167742 h 4123169"/>
              <a:gd name="connsiteX39" fmla="*/ 1045711 w 2487611"/>
              <a:gd name="connsiteY39" fmla="*/ 967204 h 4123169"/>
              <a:gd name="connsiteX40" fmla="*/ 1246249 w 2487611"/>
              <a:gd name="connsiteY40" fmla="*/ 766666 h 4123169"/>
              <a:gd name="connsiteX41" fmla="*/ 1246249 w 2487611"/>
              <a:gd name="connsiteY41" fmla="*/ 627654 h 4123169"/>
              <a:gd name="connsiteX42" fmla="*/ 906699 w 2487611"/>
              <a:gd name="connsiteY42" fmla="*/ 967204 h 4123169"/>
              <a:gd name="connsiteX43" fmla="*/ 1246249 w 2487611"/>
              <a:gd name="connsiteY43" fmla="*/ 1306754 h 4123169"/>
              <a:gd name="connsiteX44" fmla="*/ 1585799 w 2487611"/>
              <a:gd name="connsiteY44" fmla="*/ 967204 h 4123169"/>
              <a:gd name="connsiteX45" fmla="*/ 1246249 w 2487611"/>
              <a:gd name="connsiteY45" fmla="*/ 627654 h 4123169"/>
              <a:gd name="connsiteX46" fmla="*/ 1238115 w 2487611"/>
              <a:gd name="connsiteY46" fmla="*/ 24870 h 4123169"/>
              <a:gd name="connsiteX47" fmla="*/ 1243449 w 2487611"/>
              <a:gd name="connsiteY47" fmla="*/ 116355 h 4123169"/>
              <a:gd name="connsiteX48" fmla="*/ 1231224 w 2487611"/>
              <a:gd name="connsiteY48" fmla="*/ 0 h 4123169"/>
              <a:gd name="connsiteX49" fmla="*/ 1891856 w 2487611"/>
              <a:gd name="connsiteY49" fmla="*/ 718643 h 4123169"/>
              <a:gd name="connsiteX50" fmla="*/ 2096831 w 2487611"/>
              <a:gd name="connsiteY50" fmla="*/ 1557910 h 4123169"/>
              <a:gd name="connsiteX51" fmla="*/ 2003408 w 2487611"/>
              <a:gd name="connsiteY51" fmla="*/ 2059495 h 4123169"/>
              <a:gd name="connsiteX52" fmla="*/ 2224895 w 2487611"/>
              <a:gd name="connsiteY52" fmla="*/ 2194855 h 4123169"/>
              <a:gd name="connsiteX53" fmla="*/ 2487611 w 2487611"/>
              <a:gd name="connsiteY53" fmla="*/ 2925010 h 4123169"/>
              <a:gd name="connsiteX54" fmla="*/ 1777602 w 2487611"/>
              <a:gd name="connsiteY54" fmla="*/ 2661024 h 4123169"/>
              <a:gd name="connsiteX55" fmla="*/ 1697050 w 2487611"/>
              <a:gd name="connsiteY55" fmla="*/ 2809004 h 4123169"/>
              <a:gd name="connsiteX56" fmla="*/ 789847 w 2487611"/>
              <a:gd name="connsiteY56" fmla="*/ 2809004 h 4123169"/>
              <a:gd name="connsiteX57" fmla="*/ 709405 w 2487611"/>
              <a:gd name="connsiteY57" fmla="*/ 2661249 h 4123169"/>
              <a:gd name="connsiteX58" fmla="*/ 0 w 2487611"/>
              <a:gd name="connsiteY58" fmla="*/ 2925010 h 4123169"/>
              <a:gd name="connsiteX59" fmla="*/ 262716 w 2487611"/>
              <a:gd name="connsiteY59" fmla="*/ 2194855 h 4123169"/>
              <a:gd name="connsiteX60" fmla="*/ 483603 w 2487611"/>
              <a:gd name="connsiteY60" fmla="*/ 2059861 h 4123169"/>
              <a:gd name="connsiteX61" fmla="*/ 390066 w 2487611"/>
              <a:gd name="connsiteY61" fmla="*/ 1557910 h 4123169"/>
              <a:gd name="connsiteX62" fmla="*/ 595041 w 2487611"/>
              <a:gd name="connsiteY62" fmla="*/ 718643 h 4123169"/>
              <a:gd name="connsiteX63" fmla="*/ 1238115 w 2487611"/>
              <a:gd name="connsiteY63" fmla="*/ 24870 h 4123169"/>
              <a:gd name="connsiteX0" fmla="*/ 1355591 w 2487611"/>
              <a:gd name="connsiteY0" fmla="*/ 3172302 h 4098299"/>
              <a:gd name="connsiteX1" fmla="*/ 1668701 w 2487611"/>
              <a:gd name="connsiteY1" fmla="*/ 3472886 h 4098299"/>
              <a:gd name="connsiteX2" fmla="*/ 1698103 w 2487611"/>
              <a:gd name="connsiteY2" fmla="*/ 3816529 h 4098299"/>
              <a:gd name="connsiteX3" fmla="*/ 1503571 w 2487611"/>
              <a:gd name="connsiteY3" fmla="*/ 3599037 h 4098299"/>
              <a:gd name="connsiteX4" fmla="*/ 1461585 w 2487611"/>
              <a:gd name="connsiteY4" fmla="*/ 3812778 h 4098299"/>
              <a:gd name="connsiteX5" fmla="*/ 1244671 w 2487611"/>
              <a:gd name="connsiteY5" fmla="*/ 4098299 h 4098299"/>
              <a:gd name="connsiteX6" fmla="*/ 1079392 w 2487611"/>
              <a:gd name="connsiteY6" fmla="*/ 3792540 h 4098299"/>
              <a:gd name="connsiteX7" fmla="*/ 987763 w 2487611"/>
              <a:gd name="connsiteY7" fmla="*/ 3660342 h 4098299"/>
              <a:gd name="connsiteX8" fmla="*/ 854400 w 2487611"/>
              <a:gd name="connsiteY8" fmla="*/ 3727064 h 4098299"/>
              <a:gd name="connsiteX9" fmla="*/ 869102 w 2487611"/>
              <a:gd name="connsiteY9" fmla="*/ 3403649 h 4098299"/>
              <a:gd name="connsiteX10" fmla="*/ 1052587 w 2487611"/>
              <a:gd name="connsiteY10" fmla="*/ 3206104 h 4098299"/>
              <a:gd name="connsiteX11" fmla="*/ 1019981 w 2487611"/>
              <a:gd name="connsiteY11" fmla="*/ 3250127 h 4098299"/>
              <a:gd name="connsiteX12" fmla="*/ 1012121 w 2487611"/>
              <a:gd name="connsiteY12" fmla="*/ 3423044 h 4098299"/>
              <a:gd name="connsiteX13" fmla="*/ 1083424 w 2487611"/>
              <a:gd name="connsiteY13" fmla="*/ 3387371 h 4098299"/>
              <a:gd name="connsiteX14" fmla="*/ 1132416 w 2487611"/>
              <a:gd name="connsiteY14" fmla="*/ 3458051 h 4098299"/>
              <a:gd name="connsiteX15" fmla="*/ 1220783 w 2487611"/>
              <a:gd name="connsiteY15" fmla="*/ 3621528 h 4098299"/>
              <a:gd name="connsiteX16" fmla="*/ 1336759 w 2487611"/>
              <a:gd name="connsiteY16" fmla="*/ 3468871 h 4098299"/>
              <a:gd name="connsiteX17" fmla="*/ 1359207 w 2487611"/>
              <a:gd name="connsiteY17" fmla="*/ 3354592 h 4098299"/>
              <a:gd name="connsiteX18" fmla="*/ 1463216 w 2487611"/>
              <a:gd name="connsiteY18" fmla="*/ 3470876 h 4098299"/>
              <a:gd name="connsiteX19" fmla="*/ 1447496 w 2487611"/>
              <a:gd name="connsiteY19" fmla="*/ 3287144 h 4098299"/>
              <a:gd name="connsiteX20" fmla="*/ 1355591 w 2487611"/>
              <a:gd name="connsiteY20" fmla="*/ 3172302 h 4098299"/>
              <a:gd name="connsiteX21" fmla="*/ 803026 w 2487611"/>
              <a:gd name="connsiteY21" fmla="*/ 2864737 h 4098299"/>
              <a:gd name="connsiteX22" fmla="*/ 1689473 w 2487611"/>
              <a:gd name="connsiteY22" fmla="*/ 2864737 h 4098299"/>
              <a:gd name="connsiteX23" fmla="*/ 1482985 w 2487611"/>
              <a:gd name="connsiteY23" fmla="*/ 3144785 h 4098299"/>
              <a:gd name="connsiteX24" fmla="*/ 1009514 w 2487611"/>
              <a:gd name="connsiteY24" fmla="*/ 3144785 h 4098299"/>
              <a:gd name="connsiteX25" fmla="*/ 803026 w 2487611"/>
              <a:gd name="connsiteY25" fmla="*/ 2864737 h 4098299"/>
              <a:gd name="connsiteX26" fmla="*/ 1246249 w 2487611"/>
              <a:gd name="connsiteY26" fmla="*/ 1564672 h 4098299"/>
              <a:gd name="connsiteX27" fmla="*/ 1346518 w 2487611"/>
              <a:gd name="connsiteY27" fmla="*/ 1664941 h 4098299"/>
              <a:gd name="connsiteX28" fmla="*/ 1246249 w 2487611"/>
              <a:gd name="connsiteY28" fmla="*/ 1765210 h 4098299"/>
              <a:gd name="connsiteX29" fmla="*/ 1145980 w 2487611"/>
              <a:gd name="connsiteY29" fmla="*/ 1664941 h 4098299"/>
              <a:gd name="connsiteX30" fmla="*/ 1246249 w 2487611"/>
              <a:gd name="connsiteY30" fmla="*/ 1564672 h 4098299"/>
              <a:gd name="connsiteX31" fmla="*/ 1246249 w 2487611"/>
              <a:gd name="connsiteY31" fmla="*/ 1495166 h 4098299"/>
              <a:gd name="connsiteX32" fmla="*/ 1076474 w 2487611"/>
              <a:gd name="connsiteY32" fmla="*/ 1664941 h 4098299"/>
              <a:gd name="connsiteX33" fmla="*/ 1246249 w 2487611"/>
              <a:gd name="connsiteY33" fmla="*/ 1834716 h 4098299"/>
              <a:gd name="connsiteX34" fmla="*/ 1416024 w 2487611"/>
              <a:gd name="connsiteY34" fmla="*/ 1664941 h 4098299"/>
              <a:gd name="connsiteX35" fmla="*/ 1246249 w 2487611"/>
              <a:gd name="connsiteY35" fmla="*/ 1495166 h 4098299"/>
              <a:gd name="connsiteX36" fmla="*/ 1246249 w 2487611"/>
              <a:gd name="connsiteY36" fmla="*/ 741796 h 4098299"/>
              <a:gd name="connsiteX37" fmla="*/ 1446787 w 2487611"/>
              <a:gd name="connsiteY37" fmla="*/ 942334 h 4098299"/>
              <a:gd name="connsiteX38" fmla="*/ 1246249 w 2487611"/>
              <a:gd name="connsiteY38" fmla="*/ 1142872 h 4098299"/>
              <a:gd name="connsiteX39" fmla="*/ 1045711 w 2487611"/>
              <a:gd name="connsiteY39" fmla="*/ 942334 h 4098299"/>
              <a:gd name="connsiteX40" fmla="*/ 1246249 w 2487611"/>
              <a:gd name="connsiteY40" fmla="*/ 741796 h 4098299"/>
              <a:gd name="connsiteX41" fmla="*/ 1246249 w 2487611"/>
              <a:gd name="connsiteY41" fmla="*/ 602784 h 4098299"/>
              <a:gd name="connsiteX42" fmla="*/ 906699 w 2487611"/>
              <a:gd name="connsiteY42" fmla="*/ 942334 h 4098299"/>
              <a:gd name="connsiteX43" fmla="*/ 1246249 w 2487611"/>
              <a:gd name="connsiteY43" fmla="*/ 1281884 h 4098299"/>
              <a:gd name="connsiteX44" fmla="*/ 1585799 w 2487611"/>
              <a:gd name="connsiteY44" fmla="*/ 942334 h 4098299"/>
              <a:gd name="connsiteX45" fmla="*/ 1246249 w 2487611"/>
              <a:gd name="connsiteY45" fmla="*/ 602784 h 4098299"/>
              <a:gd name="connsiteX46" fmla="*/ 1238115 w 2487611"/>
              <a:gd name="connsiteY46" fmla="*/ 0 h 4098299"/>
              <a:gd name="connsiteX47" fmla="*/ 1243449 w 2487611"/>
              <a:gd name="connsiteY47" fmla="*/ 91485 h 4098299"/>
              <a:gd name="connsiteX48" fmla="*/ 1229544 w 2487611"/>
              <a:gd name="connsiteY48" fmla="*/ 4448 h 4098299"/>
              <a:gd name="connsiteX49" fmla="*/ 1891856 w 2487611"/>
              <a:gd name="connsiteY49" fmla="*/ 693773 h 4098299"/>
              <a:gd name="connsiteX50" fmla="*/ 2096831 w 2487611"/>
              <a:gd name="connsiteY50" fmla="*/ 1533040 h 4098299"/>
              <a:gd name="connsiteX51" fmla="*/ 2003408 w 2487611"/>
              <a:gd name="connsiteY51" fmla="*/ 2034625 h 4098299"/>
              <a:gd name="connsiteX52" fmla="*/ 2224895 w 2487611"/>
              <a:gd name="connsiteY52" fmla="*/ 2169985 h 4098299"/>
              <a:gd name="connsiteX53" fmla="*/ 2487611 w 2487611"/>
              <a:gd name="connsiteY53" fmla="*/ 2900140 h 4098299"/>
              <a:gd name="connsiteX54" fmla="*/ 1777602 w 2487611"/>
              <a:gd name="connsiteY54" fmla="*/ 2636154 h 4098299"/>
              <a:gd name="connsiteX55" fmla="*/ 1697050 w 2487611"/>
              <a:gd name="connsiteY55" fmla="*/ 2784134 h 4098299"/>
              <a:gd name="connsiteX56" fmla="*/ 789847 w 2487611"/>
              <a:gd name="connsiteY56" fmla="*/ 2784134 h 4098299"/>
              <a:gd name="connsiteX57" fmla="*/ 709405 w 2487611"/>
              <a:gd name="connsiteY57" fmla="*/ 2636379 h 4098299"/>
              <a:gd name="connsiteX58" fmla="*/ 0 w 2487611"/>
              <a:gd name="connsiteY58" fmla="*/ 2900140 h 4098299"/>
              <a:gd name="connsiteX59" fmla="*/ 262716 w 2487611"/>
              <a:gd name="connsiteY59" fmla="*/ 2169985 h 4098299"/>
              <a:gd name="connsiteX60" fmla="*/ 483603 w 2487611"/>
              <a:gd name="connsiteY60" fmla="*/ 2034991 h 4098299"/>
              <a:gd name="connsiteX61" fmla="*/ 390066 w 2487611"/>
              <a:gd name="connsiteY61" fmla="*/ 1533040 h 4098299"/>
              <a:gd name="connsiteX62" fmla="*/ 595041 w 2487611"/>
              <a:gd name="connsiteY62" fmla="*/ 693773 h 4098299"/>
              <a:gd name="connsiteX63" fmla="*/ 1238115 w 2487611"/>
              <a:gd name="connsiteY63" fmla="*/ 0 h 4098299"/>
              <a:gd name="connsiteX0" fmla="*/ 1355591 w 2487611"/>
              <a:gd name="connsiteY0" fmla="*/ 3167854 h 4093851"/>
              <a:gd name="connsiteX1" fmla="*/ 1668701 w 2487611"/>
              <a:gd name="connsiteY1" fmla="*/ 3468438 h 4093851"/>
              <a:gd name="connsiteX2" fmla="*/ 1698103 w 2487611"/>
              <a:gd name="connsiteY2" fmla="*/ 3812081 h 4093851"/>
              <a:gd name="connsiteX3" fmla="*/ 1503571 w 2487611"/>
              <a:gd name="connsiteY3" fmla="*/ 3594589 h 4093851"/>
              <a:gd name="connsiteX4" fmla="*/ 1461585 w 2487611"/>
              <a:gd name="connsiteY4" fmla="*/ 3808330 h 4093851"/>
              <a:gd name="connsiteX5" fmla="*/ 1244671 w 2487611"/>
              <a:gd name="connsiteY5" fmla="*/ 4093851 h 4093851"/>
              <a:gd name="connsiteX6" fmla="*/ 1079392 w 2487611"/>
              <a:gd name="connsiteY6" fmla="*/ 3788092 h 4093851"/>
              <a:gd name="connsiteX7" fmla="*/ 987763 w 2487611"/>
              <a:gd name="connsiteY7" fmla="*/ 3655894 h 4093851"/>
              <a:gd name="connsiteX8" fmla="*/ 854400 w 2487611"/>
              <a:gd name="connsiteY8" fmla="*/ 3722616 h 4093851"/>
              <a:gd name="connsiteX9" fmla="*/ 869102 w 2487611"/>
              <a:gd name="connsiteY9" fmla="*/ 3399201 h 4093851"/>
              <a:gd name="connsiteX10" fmla="*/ 1052587 w 2487611"/>
              <a:gd name="connsiteY10" fmla="*/ 3201656 h 4093851"/>
              <a:gd name="connsiteX11" fmla="*/ 1019981 w 2487611"/>
              <a:gd name="connsiteY11" fmla="*/ 3245679 h 4093851"/>
              <a:gd name="connsiteX12" fmla="*/ 1012121 w 2487611"/>
              <a:gd name="connsiteY12" fmla="*/ 3418596 h 4093851"/>
              <a:gd name="connsiteX13" fmla="*/ 1083424 w 2487611"/>
              <a:gd name="connsiteY13" fmla="*/ 3382923 h 4093851"/>
              <a:gd name="connsiteX14" fmla="*/ 1132416 w 2487611"/>
              <a:gd name="connsiteY14" fmla="*/ 3453603 h 4093851"/>
              <a:gd name="connsiteX15" fmla="*/ 1220783 w 2487611"/>
              <a:gd name="connsiteY15" fmla="*/ 3617080 h 4093851"/>
              <a:gd name="connsiteX16" fmla="*/ 1336759 w 2487611"/>
              <a:gd name="connsiteY16" fmla="*/ 3464423 h 4093851"/>
              <a:gd name="connsiteX17" fmla="*/ 1359207 w 2487611"/>
              <a:gd name="connsiteY17" fmla="*/ 3350144 h 4093851"/>
              <a:gd name="connsiteX18" fmla="*/ 1463216 w 2487611"/>
              <a:gd name="connsiteY18" fmla="*/ 3466428 h 4093851"/>
              <a:gd name="connsiteX19" fmla="*/ 1447496 w 2487611"/>
              <a:gd name="connsiteY19" fmla="*/ 3282696 h 4093851"/>
              <a:gd name="connsiteX20" fmla="*/ 1355591 w 2487611"/>
              <a:gd name="connsiteY20" fmla="*/ 3167854 h 4093851"/>
              <a:gd name="connsiteX21" fmla="*/ 803026 w 2487611"/>
              <a:gd name="connsiteY21" fmla="*/ 2860289 h 4093851"/>
              <a:gd name="connsiteX22" fmla="*/ 1689473 w 2487611"/>
              <a:gd name="connsiteY22" fmla="*/ 2860289 h 4093851"/>
              <a:gd name="connsiteX23" fmla="*/ 1482985 w 2487611"/>
              <a:gd name="connsiteY23" fmla="*/ 3140337 h 4093851"/>
              <a:gd name="connsiteX24" fmla="*/ 1009514 w 2487611"/>
              <a:gd name="connsiteY24" fmla="*/ 3140337 h 4093851"/>
              <a:gd name="connsiteX25" fmla="*/ 803026 w 2487611"/>
              <a:gd name="connsiteY25" fmla="*/ 2860289 h 4093851"/>
              <a:gd name="connsiteX26" fmla="*/ 1246249 w 2487611"/>
              <a:gd name="connsiteY26" fmla="*/ 1560224 h 4093851"/>
              <a:gd name="connsiteX27" fmla="*/ 1346518 w 2487611"/>
              <a:gd name="connsiteY27" fmla="*/ 1660493 h 4093851"/>
              <a:gd name="connsiteX28" fmla="*/ 1246249 w 2487611"/>
              <a:gd name="connsiteY28" fmla="*/ 1760762 h 4093851"/>
              <a:gd name="connsiteX29" fmla="*/ 1145980 w 2487611"/>
              <a:gd name="connsiteY29" fmla="*/ 1660493 h 4093851"/>
              <a:gd name="connsiteX30" fmla="*/ 1246249 w 2487611"/>
              <a:gd name="connsiteY30" fmla="*/ 1560224 h 4093851"/>
              <a:gd name="connsiteX31" fmla="*/ 1246249 w 2487611"/>
              <a:gd name="connsiteY31" fmla="*/ 1490718 h 4093851"/>
              <a:gd name="connsiteX32" fmla="*/ 1076474 w 2487611"/>
              <a:gd name="connsiteY32" fmla="*/ 1660493 h 4093851"/>
              <a:gd name="connsiteX33" fmla="*/ 1246249 w 2487611"/>
              <a:gd name="connsiteY33" fmla="*/ 1830268 h 4093851"/>
              <a:gd name="connsiteX34" fmla="*/ 1416024 w 2487611"/>
              <a:gd name="connsiteY34" fmla="*/ 1660493 h 4093851"/>
              <a:gd name="connsiteX35" fmla="*/ 1246249 w 2487611"/>
              <a:gd name="connsiteY35" fmla="*/ 1490718 h 4093851"/>
              <a:gd name="connsiteX36" fmla="*/ 1246249 w 2487611"/>
              <a:gd name="connsiteY36" fmla="*/ 737348 h 4093851"/>
              <a:gd name="connsiteX37" fmla="*/ 1446787 w 2487611"/>
              <a:gd name="connsiteY37" fmla="*/ 937886 h 4093851"/>
              <a:gd name="connsiteX38" fmla="*/ 1246249 w 2487611"/>
              <a:gd name="connsiteY38" fmla="*/ 1138424 h 4093851"/>
              <a:gd name="connsiteX39" fmla="*/ 1045711 w 2487611"/>
              <a:gd name="connsiteY39" fmla="*/ 937886 h 4093851"/>
              <a:gd name="connsiteX40" fmla="*/ 1246249 w 2487611"/>
              <a:gd name="connsiteY40" fmla="*/ 737348 h 4093851"/>
              <a:gd name="connsiteX41" fmla="*/ 1246249 w 2487611"/>
              <a:gd name="connsiteY41" fmla="*/ 598336 h 4093851"/>
              <a:gd name="connsiteX42" fmla="*/ 906699 w 2487611"/>
              <a:gd name="connsiteY42" fmla="*/ 937886 h 4093851"/>
              <a:gd name="connsiteX43" fmla="*/ 1246249 w 2487611"/>
              <a:gd name="connsiteY43" fmla="*/ 1277436 h 4093851"/>
              <a:gd name="connsiteX44" fmla="*/ 1585799 w 2487611"/>
              <a:gd name="connsiteY44" fmla="*/ 937886 h 4093851"/>
              <a:gd name="connsiteX45" fmla="*/ 1246249 w 2487611"/>
              <a:gd name="connsiteY45" fmla="*/ 598336 h 4093851"/>
              <a:gd name="connsiteX46" fmla="*/ 1225855 w 2487611"/>
              <a:gd name="connsiteY46" fmla="*/ 9198 h 4093851"/>
              <a:gd name="connsiteX47" fmla="*/ 1243449 w 2487611"/>
              <a:gd name="connsiteY47" fmla="*/ 87037 h 4093851"/>
              <a:gd name="connsiteX48" fmla="*/ 1229544 w 2487611"/>
              <a:gd name="connsiteY48" fmla="*/ 0 h 4093851"/>
              <a:gd name="connsiteX49" fmla="*/ 1891856 w 2487611"/>
              <a:gd name="connsiteY49" fmla="*/ 689325 h 4093851"/>
              <a:gd name="connsiteX50" fmla="*/ 2096831 w 2487611"/>
              <a:gd name="connsiteY50" fmla="*/ 1528592 h 4093851"/>
              <a:gd name="connsiteX51" fmla="*/ 2003408 w 2487611"/>
              <a:gd name="connsiteY51" fmla="*/ 2030177 h 4093851"/>
              <a:gd name="connsiteX52" fmla="*/ 2224895 w 2487611"/>
              <a:gd name="connsiteY52" fmla="*/ 2165537 h 4093851"/>
              <a:gd name="connsiteX53" fmla="*/ 2487611 w 2487611"/>
              <a:gd name="connsiteY53" fmla="*/ 2895692 h 4093851"/>
              <a:gd name="connsiteX54" fmla="*/ 1777602 w 2487611"/>
              <a:gd name="connsiteY54" fmla="*/ 2631706 h 4093851"/>
              <a:gd name="connsiteX55" fmla="*/ 1697050 w 2487611"/>
              <a:gd name="connsiteY55" fmla="*/ 2779686 h 4093851"/>
              <a:gd name="connsiteX56" fmla="*/ 789847 w 2487611"/>
              <a:gd name="connsiteY56" fmla="*/ 2779686 h 4093851"/>
              <a:gd name="connsiteX57" fmla="*/ 709405 w 2487611"/>
              <a:gd name="connsiteY57" fmla="*/ 2631931 h 4093851"/>
              <a:gd name="connsiteX58" fmla="*/ 0 w 2487611"/>
              <a:gd name="connsiteY58" fmla="*/ 2895692 h 4093851"/>
              <a:gd name="connsiteX59" fmla="*/ 262716 w 2487611"/>
              <a:gd name="connsiteY59" fmla="*/ 2165537 h 4093851"/>
              <a:gd name="connsiteX60" fmla="*/ 483603 w 2487611"/>
              <a:gd name="connsiteY60" fmla="*/ 2030543 h 4093851"/>
              <a:gd name="connsiteX61" fmla="*/ 390066 w 2487611"/>
              <a:gd name="connsiteY61" fmla="*/ 1528592 h 4093851"/>
              <a:gd name="connsiteX62" fmla="*/ 595041 w 2487611"/>
              <a:gd name="connsiteY62" fmla="*/ 689325 h 4093851"/>
              <a:gd name="connsiteX63" fmla="*/ 1225855 w 2487611"/>
              <a:gd name="connsiteY63" fmla="*/ 9198 h 4093851"/>
              <a:gd name="connsiteX0" fmla="*/ 1355591 w 2487611"/>
              <a:gd name="connsiteY0" fmla="*/ 3167854 h 4093851"/>
              <a:gd name="connsiteX1" fmla="*/ 1668701 w 2487611"/>
              <a:gd name="connsiteY1" fmla="*/ 3468438 h 4093851"/>
              <a:gd name="connsiteX2" fmla="*/ 1698103 w 2487611"/>
              <a:gd name="connsiteY2" fmla="*/ 3812081 h 4093851"/>
              <a:gd name="connsiteX3" fmla="*/ 1503571 w 2487611"/>
              <a:gd name="connsiteY3" fmla="*/ 3594589 h 4093851"/>
              <a:gd name="connsiteX4" fmla="*/ 1461585 w 2487611"/>
              <a:gd name="connsiteY4" fmla="*/ 3808330 h 4093851"/>
              <a:gd name="connsiteX5" fmla="*/ 1244671 w 2487611"/>
              <a:gd name="connsiteY5" fmla="*/ 4093851 h 4093851"/>
              <a:gd name="connsiteX6" fmla="*/ 1079392 w 2487611"/>
              <a:gd name="connsiteY6" fmla="*/ 3788092 h 4093851"/>
              <a:gd name="connsiteX7" fmla="*/ 987763 w 2487611"/>
              <a:gd name="connsiteY7" fmla="*/ 3655894 h 4093851"/>
              <a:gd name="connsiteX8" fmla="*/ 854400 w 2487611"/>
              <a:gd name="connsiteY8" fmla="*/ 3722616 h 4093851"/>
              <a:gd name="connsiteX9" fmla="*/ 869102 w 2487611"/>
              <a:gd name="connsiteY9" fmla="*/ 3399201 h 4093851"/>
              <a:gd name="connsiteX10" fmla="*/ 1052587 w 2487611"/>
              <a:gd name="connsiteY10" fmla="*/ 3201656 h 4093851"/>
              <a:gd name="connsiteX11" fmla="*/ 1019981 w 2487611"/>
              <a:gd name="connsiteY11" fmla="*/ 3245679 h 4093851"/>
              <a:gd name="connsiteX12" fmla="*/ 1012121 w 2487611"/>
              <a:gd name="connsiteY12" fmla="*/ 3418596 h 4093851"/>
              <a:gd name="connsiteX13" fmla="*/ 1083424 w 2487611"/>
              <a:gd name="connsiteY13" fmla="*/ 3382923 h 4093851"/>
              <a:gd name="connsiteX14" fmla="*/ 1132416 w 2487611"/>
              <a:gd name="connsiteY14" fmla="*/ 3453603 h 4093851"/>
              <a:gd name="connsiteX15" fmla="*/ 1220783 w 2487611"/>
              <a:gd name="connsiteY15" fmla="*/ 3617080 h 4093851"/>
              <a:gd name="connsiteX16" fmla="*/ 1336759 w 2487611"/>
              <a:gd name="connsiteY16" fmla="*/ 3464423 h 4093851"/>
              <a:gd name="connsiteX17" fmla="*/ 1359207 w 2487611"/>
              <a:gd name="connsiteY17" fmla="*/ 3350144 h 4093851"/>
              <a:gd name="connsiteX18" fmla="*/ 1463216 w 2487611"/>
              <a:gd name="connsiteY18" fmla="*/ 3466428 h 4093851"/>
              <a:gd name="connsiteX19" fmla="*/ 1447496 w 2487611"/>
              <a:gd name="connsiteY19" fmla="*/ 3282696 h 4093851"/>
              <a:gd name="connsiteX20" fmla="*/ 1355591 w 2487611"/>
              <a:gd name="connsiteY20" fmla="*/ 3167854 h 4093851"/>
              <a:gd name="connsiteX21" fmla="*/ 803026 w 2487611"/>
              <a:gd name="connsiteY21" fmla="*/ 2860289 h 4093851"/>
              <a:gd name="connsiteX22" fmla="*/ 1689473 w 2487611"/>
              <a:gd name="connsiteY22" fmla="*/ 2860289 h 4093851"/>
              <a:gd name="connsiteX23" fmla="*/ 1482985 w 2487611"/>
              <a:gd name="connsiteY23" fmla="*/ 3140337 h 4093851"/>
              <a:gd name="connsiteX24" fmla="*/ 1009514 w 2487611"/>
              <a:gd name="connsiteY24" fmla="*/ 3140337 h 4093851"/>
              <a:gd name="connsiteX25" fmla="*/ 803026 w 2487611"/>
              <a:gd name="connsiteY25" fmla="*/ 2860289 h 4093851"/>
              <a:gd name="connsiteX26" fmla="*/ 1246249 w 2487611"/>
              <a:gd name="connsiteY26" fmla="*/ 1560224 h 4093851"/>
              <a:gd name="connsiteX27" fmla="*/ 1346518 w 2487611"/>
              <a:gd name="connsiteY27" fmla="*/ 1660493 h 4093851"/>
              <a:gd name="connsiteX28" fmla="*/ 1246249 w 2487611"/>
              <a:gd name="connsiteY28" fmla="*/ 1760762 h 4093851"/>
              <a:gd name="connsiteX29" fmla="*/ 1145980 w 2487611"/>
              <a:gd name="connsiteY29" fmla="*/ 1660493 h 4093851"/>
              <a:gd name="connsiteX30" fmla="*/ 1246249 w 2487611"/>
              <a:gd name="connsiteY30" fmla="*/ 1560224 h 4093851"/>
              <a:gd name="connsiteX31" fmla="*/ 1246249 w 2487611"/>
              <a:gd name="connsiteY31" fmla="*/ 1490718 h 4093851"/>
              <a:gd name="connsiteX32" fmla="*/ 1076474 w 2487611"/>
              <a:gd name="connsiteY32" fmla="*/ 1660493 h 4093851"/>
              <a:gd name="connsiteX33" fmla="*/ 1246249 w 2487611"/>
              <a:gd name="connsiteY33" fmla="*/ 1830268 h 4093851"/>
              <a:gd name="connsiteX34" fmla="*/ 1416024 w 2487611"/>
              <a:gd name="connsiteY34" fmla="*/ 1660493 h 4093851"/>
              <a:gd name="connsiteX35" fmla="*/ 1246249 w 2487611"/>
              <a:gd name="connsiteY35" fmla="*/ 1490718 h 4093851"/>
              <a:gd name="connsiteX36" fmla="*/ 1246249 w 2487611"/>
              <a:gd name="connsiteY36" fmla="*/ 737348 h 4093851"/>
              <a:gd name="connsiteX37" fmla="*/ 1446787 w 2487611"/>
              <a:gd name="connsiteY37" fmla="*/ 937886 h 4093851"/>
              <a:gd name="connsiteX38" fmla="*/ 1246249 w 2487611"/>
              <a:gd name="connsiteY38" fmla="*/ 1138424 h 4093851"/>
              <a:gd name="connsiteX39" fmla="*/ 1045711 w 2487611"/>
              <a:gd name="connsiteY39" fmla="*/ 937886 h 4093851"/>
              <a:gd name="connsiteX40" fmla="*/ 1246249 w 2487611"/>
              <a:gd name="connsiteY40" fmla="*/ 737348 h 4093851"/>
              <a:gd name="connsiteX41" fmla="*/ 1246249 w 2487611"/>
              <a:gd name="connsiteY41" fmla="*/ 598336 h 4093851"/>
              <a:gd name="connsiteX42" fmla="*/ 906699 w 2487611"/>
              <a:gd name="connsiteY42" fmla="*/ 937886 h 4093851"/>
              <a:gd name="connsiteX43" fmla="*/ 1246249 w 2487611"/>
              <a:gd name="connsiteY43" fmla="*/ 1277436 h 4093851"/>
              <a:gd name="connsiteX44" fmla="*/ 1585799 w 2487611"/>
              <a:gd name="connsiteY44" fmla="*/ 937886 h 4093851"/>
              <a:gd name="connsiteX45" fmla="*/ 1246249 w 2487611"/>
              <a:gd name="connsiteY45" fmla="*/ 598336 h 4093851"/>
              <a:gd name="connsiteX46" fmla="*/ 1225855 w 2487611"/>
              <a:gd name="connsiteY46" fmla="*/ 9198 h 4093851"/>
              <a:gd name="connsiteX47" fmla="*/ 1229544 w 2487611"/>
              <a:gd name="connsiteY47" fmla="*/ 0 h 4093851"/>
              <a:gd name="connsiteX48" fmla="*/ 1891856 w 2487611"/>
              <a:gd name="connsiteY48" fmla="*/ 689325 h 4093851"/>
              <a:gd name="connsiteX49" fmla="*/ 2096831 w 2487611"/>
              <a:gd name="connsiteY49" fmla="*/ 1528592 h 4093851"/>
              <a:gd name="connsiteX50" fmla="*/ 2003408 w 2487611"/>
              <a:gd name="connsiteY50" fmla="*/ 2030177 h 4093851"/>
              <a:gd name="connsiteX51" fmla="*/ 2224895 w 2487611"/>
              <a:gd name="connsiteY51" fmla="*/ 2165537 h 4093851"/>
              <a:gd name="connsiteX52" fmla="*/ 2487611 w 2487611"/>
              <a:gd name="connsiteY52" fmla="*/ 2895692 h 4093851"/>
              <a:gd name="connsiteX53" fmla="*/ 1777602 w 2487611"/>
              <a:gd name="connsiteY53" fmla="*/ 2631706 h 4093851"/>
              <a:gd name="connsiteX54" fmla="*/ 1697050 w 2487611"/>
              <a:gd name="connsiteY54" fmla="*/ 2779686 h 4093851"/>
              <a:gd name="connsiteX55" fmla="*/ 789847 w 2487611"/>
              <a:gd name="connsiteY55" fmla="*/ 2779686 h 4093851"/>
              <a:gd name="connsiteX56" fmla="*/ 709405 w 2487611"/>
              <a:gd name="connsiteY56" fmla="*/ 2631931 h 4093851"/>
              <a:gd name="connsiteX57" fmla="*/ 0 w 2487611"/>
              <a:gd name="connsiteY57" fmla="*/ 2895692 h 4093851"/>
              <a:gd name="connsiteX58" fmla="*/ 262716 w 2487611"/>
              <a:gd name="connsiteY58" fmla="*/ 2165537 h 4093851"/>
              <a:gd name="connsiteX59" fmla="*/ 483603 w 2487611"/>
              <a:gd name="connsiteY59" fmla="*/ 2030543 h 4093851"/>
              <a:gd name="connsiteX60" fmla="*/ 390066 w 2487611"/>
              <a:gd name="connsiteY60" fmla="*/ 1528592 h 4093851"/>
              <a:gd name="connsiteX61" fmla="*/ 595041 w 2487611"/>
              <a:gd name="connsiteY61" fmla="*/ 689325 h 4093851"/>
              <a:gd name="connsiteX62" fmla="*/ 1225855 w 2487611"/>
              <a:gd name="connsiteY62" fmla="*/ 9198 h 4093851"/>
              <a:gd name="connsiteX0" fmla="*/ 1355591 w 2487611"/>
              <a:gd name="connsiteY0" fmla="*/ 3168890 h 4094887"/>
              <a:gd name="connsiteX1" fmla="*/ 1668701 w 2487611"/>
              <a:gd name="connsiteY1" fmla="*/ 3469474 h 4094887"/>
              <a:gd name="connsiteX2" fmla="*/ 1698103 w 2487611"/>
              <a:gd name="connsiteY2" fmla="*/ 3813117 h 4094887"/>
              <a:gd name="connsiteX3" fmla="*/ 1503571 w 2487611"/>
              <a:gd name="connsiteY3" fmla="*/ 3595625 h 4094887"/>
              <a:gd name="connsiteX4" fmla="*/ 1461585 w 2487611"/>
              <a:gd name="connsiteY4" fmla="*/ 3809366 h 4094887"/>
              <a:gd name="connsiteX5" fmla="*/ 1244671 w 2487611"/>
              <a:gd name="connsiteY5" fmla="*/ 4094887 h 4094887"/>
              <a:gd name="connsiteX6" fmla="*/ 1079392 w 2487611"/>
              <a:gd name="connsiteY6" fmla="*/ 3789128 h 4094887"/>
              <a:gd name="connsiteX7" fmla="*/ 987763 w 2487611"/>
              <a:gd name="connsiteY7" fmla="*/ 3656930 h 4094887"/>
              <a:gd name="connsiteX8" fmla="*/ 854400 w 2487611"/>
              <a:gd name="connsiteY8" fmla="*/ 3723652 h 4094887"/>
              <a:gd name="connsiteX9" fmla="*/ 869102 w 2487611"/>
              <a:gd name="connsiteY9" fmla="*/ 3400237 h 4094887"/>
              <a:gd name="connsiteX10" fmla="*/ 1052587 w 2487611"/>
              <a:gd name="connsiteY10" fmla="*/ 3202692 h 4094887"/>
              <a:gd name="connsiteX11" fmla="*/ 1019981 w 2487611"/>
              <a:gd name="connsiteY11" fmla="*/ 3246715 h 4094887"/>
              <a:gd name="connsiteX12" fmla="*/ 1012121 w 2487611"/>
              <a:gd name="connsiteY12" fmla="*/ 3419632 h 4094887"/>
              <a:gd name="connsiteX13" fmla="*/ 1083424 w 2487611"/>
              <a:gd name="connsiteY13" fmla="*/ 3383959 h 4094887"/>
              <a:gd name="connsiteX14" fmla="*/ 1132416 w 2487611"/>
              <a:gd name="connsiteY14" fmla="*/ 3454639 h 4094887"/>
              <a:gd name="connsiteX15" fmla="*/ 1220783 w 2487611"/>
              <a:gd name="connsiteY15" fmla="*/ 3618116 h 4094887"/>
              <a:gd name="connsiteX16" fmla="*/ 1336759 w 2487611"/>
              <a:gd name="connsiteY16" fmla="*/ 3465459 h 4094887"/>
              <a:gd name="connsiteX17" fmla="*/ 1359207 w 2487611"/>
              <a:gd name="connsiteY17" fmla="*/ 3351180 h 4094887"/>
              <a:gd name="connsiteX18" fmla="*/ 1463216 w 2487611"/>
              <a:gd name="connsiteY18" fmla="*/ 3467464 h 4094887"/>
              <a:gd name="connsiteX19" fmla="*/ 1447496 w 2487611"/>
              <a:gd name="connsiteY19" fmla="*/ 3283732 h 4094887"/>
              <a:gd name="connsiteX20" fmla="*/ 1355591 w 2487611"/>
              <a:gd name="connsiteY20" fmla="*/ 3168890 h 4094887"/>
              <a:gd name="connsiteX21" fmla="*/ 803026 w 2487611"/>
              <a:gd name="connsiteY21" fmla="*/ 2861325 h 4094887"/>
              <a:gd name="connsiteX22" fmla="*/ 1689473 w 2487611"/>
              <a:gd name="connsiteY22" fmla="*/ 2861325 h 4094887"/>
              <a:gd name="connsiteX23" fmla="*/ 1482985 w 2487611"/>
              <a:gd name="connsiteY23" fmla="*/ 3141373 h 4094887"/>
              <a:gd name="connsiteX24" fmla="*/ 1009514 w 2487611"/>
              <a:gd name="connsiteY24" fmla="*/ 3141373 h 4094887"/>
              <a:gd name="connsiteX25" fmla="*/ 803026 w 2487611"/>
              <a:gd name="connsiteY25" fmla="*/ 2861325 h 4094887"/>
              <a:gd name="connsiteX26" fmla="*/ 1246249 w 2487611"/>
              <a:gd name="connsiteY26" fmla="*/ 1561260 h 4094887"/>
              <a:gd name="connsiteX27" fmla="*/ 1346518 w 2487611"/>
              <a:gd name="connsiteY27" fmla="*/ 1661529 h 4094887"/>
              <a:gd name="connsiteX28" fmla="*/ 1246249 w 2487611"/>
              <a:gd name="connsiteY28" fmla="*/ 1761798 h 4094887"/>
              <a:gd name="connsiteX29" fmla="*/ 1145980 w 2487611"/>
              <a:gd name="connsiteY29" fmla="*/ 1661529 h 4094887"/>
              <a:gd name="connsiteX30" fmla="*/ 1246249 w 2487611"/>
              <a:gd name="connsiteY30" fmla="*/ 1561260 h 4094887"/>
              <a:gd name="connsiteX31" fmla="*/ 1246249 w 2487611"/>
              <a:gd name="connsiteY31" fmla="*/ 1491754 h 4094887"/>
              <a:gd name="connsiteX32" fmla="*/ 1076474 w 2487611"/>
              <a:gd name="connsiteY32" fmla="*/ 1661529 h 4094887"/>
              <a:gd name="connsiteX33" fmla="*/ 1246249 w 2487611"/>
              <a:gd name="connsiteY33" fmla="*/ 1831304 h 4094887"/>
              <a:gd name="connsiteX34" fmla="*/ 1416024 w 2487611"/>
              <a:gd name="connsiteY34" fmla="*/ 1661529 h 4094887"/>
              <a:gd name="connsiteX35" fmla="*/ 1246249 w 2487611"/>
              <a:gd name="connsiteY35" fmla="*/ 1491754 h 4094887"/>
              <a:gd name="connsiteX36" fmla="*/ 1246249 w 2487611"/>
              <a:gd name="connsiteY36" fmla="*/ 738384 h 4094887"/>
              <a:gd name="connsiteX37" fmla="*/ 1446787 w 2487611"/>
              <a:gd name="connsiteY37" fmla="*/ 938922 h 4094887"/>
              <a:gd name="connsiteX38" fmla="*/ 1246249 w 2487611"/>
              <a:gd name="connsiteY38" fmla="*/ 1139460 h 4094887"/>
              <a:gd name="connsiteX39" fmla="*/ 1045711 w 2487611"/>
              <a:gd name="connsiteY39" fmla="*/ 938922 h 4094887"/>
              <a:gd name="connsiteX40" fmla="*/ 1246249 w 2487611"/>
              <a:gd name="connsiteY40" fmla="*/ 738384 h 4094887"/>
              <a:gd name="connsiteX41" fmla="*/ 1246249 w 2487611"/>
              <a:gd name="connsiteY41" fmla="*/ 599372 h 4094887"/>
              <a:gd name="connsiteX42" fmla="*/ 906699 w 2487611"/>
              <a:gd name="connsiteY42" fmla="*/ 938922 h 4094887"/>
              <a:gd name="connsiteX43" fmla="*/ 1246249 w 2487611"/>
              <a:gd name="connsiteY43" fmla="*/ 1278472 h 4094887"/>
              <a:gd name="connsiteX44" fmla="*/ 1585799 w 2487611"/>
              <a:gd name="connsiteY44" fmla="*/ 938922 h 4094887"/>
              <a:gd name="connsiteX45" fmla="*/ 1246249 w 2487611"/>
              <a:gd name="connsiteY45" fmla="*/ 599372 h 4094887"/>
              <a:gd name="connsiteX46" fmla="*/ 1235050 w 2487611"/>
              <a:gd name="connsiteY46" fmla="*/ 0 h 4094887"/>
              <a:gd name="connsiteX47" fmla="*/ 1229544 w 2487611"/>
              <a:gd name="connsiteY47" fmla="*/ 1036 h 4094887"/>
              <a:gd name="connsiteX48" fmla="*/ 1891856 w 2487611"/>
              <a:gd name="connsiteY48" fmla="*/ 690361 h 4094887"/>
              <a:gd name="connsiteX49" fmla="*/ 2096831 w 2487611"/>
              <a:gd name="connsiteY49" fmla="*/ 1529628 h 4094887"/>
              <a:gd name="connsiteX50" fmla="*/ 2003408 w 2487611"/>
              <a:gd name="connsiteY50" fmla="*/ 2031213 h 4094887"/>
              <a:gd name="connsiteX51" fmla="*/ 2224895 w 2487611"/>
              <a:gd name="connsiteY51" fmla="*/ 2166573 h 4094887"/>
              <a:gd name="connsiteX52" fmla="*/ 2487611 w 2487611"/>
              <a:gd name="connsiteY52" fmla="*/ 2896728 h 4094887"/>
              <a:gd name="connsiteX53" fmla="*/ 1777602 w 2487611"/>
              <a:gd name="connsiteY53" fmla="*/ 2632742 h 4094887"/>
              <a:gd name="connsiteX54" fmla="*/ 1697050 w 2487611"/>
              <a:gd name="connsiteY54" fmla="*/ 2780722 h 4094887"/>
              <a:gd name="connsiteX55" fmla="*/ 789847 w 2487611"/>
              <a:gd name="connsiteY55" fmla="*/ 2780722 h 4094887"/>
              <a:gd name="connsiteX56" fmla="*/ 709405 w 2487611"/>
              <a:gd name="connsiteY56" fmla="*/ 2632967 h 4094887"/>
              <a:gd name="connsiteX57" fmla="*/ 0 w 2487611"/>
              <a:gd name="connsiteY57" fmla="*/ 2896728 h 4094887"/>
              <a:gd name="connsiteX58" fmla="*/ 262716 w 2487611"/>
              <a:gd name="connsiteY58" fmla="*/ 2166573 h 4094887"/>
              <a:gd name="connsiteX59" fmla="*/ 483603 w 2487611"/>
              <a:gd name="connsiteY59" fmla="*/ 2031579 h 4094887"/>
              <a:gd name="connsiteX60" fmla="*/ 390066 w 2487611"/>
              <a:gd name="connsiteY60" fmla="*/ 1529628 h 4094887"/>
              <a:gd name="connsiteX61" fmla="*/ 595041 w 2487611"/>
              <a:gd name="connsiteY61" fmla="*/ 690361 h 4094887"/>
              <a:gd name="connsiteX62" fmla="*/ 1235050 w 2487611"/>
              <a:gd name="connsiteY62" fmla="*/ 0 h 4094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2487611" h="4094887">
                <a:moveTo>
                  <a:pt x="1355591" y="3168890"/>
                </a:moveTo>
                <a:cubicBezTo>
                  <a:pt x="1473595" y="3210993"/>
                  <a:pt x="1581876" y="3305191"/>
                  <a:pt x="1668701" y="3469474"/>
                </a:cubicBezTo>
                <a:cubicBezTo>
                  <a:pt x="1695925" y="3526851"/>
                  <a:pt x="1780322" y="3714906"/>
                  <a:pt x="1698103" y="3813117"/>
                </a:cubicBezTo>
                <a:cubicBezTo>
                  <a:pt x="1602299" y="3649464"/>
                  <a:pt x="1614173" y="3625906"/>
                  <a:pt x="1503571" y="3595625"/>
                </a:cubicBezTo>
                <a:cubicBezTo>
                  <a:pt x="1496942" y="3685463"/>
                  <a:pt x="1467966" y="3774165"/>
                  <a:pt x="1461585" y="3809366"/>
                </a:cubicBezTo>
                <a:cubicBezTo>
                  <a:pt x="1385470" y="3978592"/>
                  <a:pt x="1404096" y="3968132"/>
                  <a:pt x="1244671" y="4094887"/>
                </a:cubicBezTo>
                <a:cubicBezTo>
                  <a:pt x="1246206" y="3880802"/>
                  <a:pt x="1159532" y="3834965"/>
                  <a:pt x="1079392" y="3789128"/>
                </a:cubicBezTo>
                <a:cubicBezTo>
                  <a:pt x="1026853" y="3769315"/>
                  <a:pt x="996695" y="3717697"/>
                  <a:pt x="987763" y="3656930"/>
                </a:cubicBezTo>
                <a:cubicBezTo>
                  <a:pt x="943900" y="3685346"/>
                  <a:pt x="898437" y="3695225"/>
                  <a:pt x="854400" y="3723652"/>
                </a:cubicBezTo>
                <a:cubicBezTo>
                  <a:pt x="854400" y="3658863"/>
                  <a:pt x="789060" y="3535267"/>
                  <a:pt x="869102" y="3400237"/>
                </a:cubicBezTo>
                <a:cubicBezTo>
                  <a:pt x="905823" y="3342803"/>
                  <a:pt x="973047" y="3258718"/>
                  <a:pt x="1052587" y="3202692"/>
                </a:cubicBezTo>
                <a:lnTo>
                  <a:pt x="1019981" y="3246715"/>
                </a:lnTo>
                <a:cubicBezTo>
                  <a:pt x="977187" y="3318910"/>
                  <a:pt x="1012121" y="3384991"/>
                  <a:pt x="1012121" y="3419632"/>
                </a:cubicBezTo>
                <a:cubicBezTo>
                  <a:pt x="1035665" y="3404433"/>
                  <a:pt x="1059972" y="3399151"/>
                  <a:pt x="1083424" y="3383959"/>
                </a:cubicBezTo>
                <a:cubicBezTo>
                  <a:pt x="1088200" y="3416448"/>
                  <a:pt x="1104325" y="3444046"/>
                  <a:pt x="1132416" y="3454639"/>
                </a:cubicBezTo>
                <a:cubicBezTo>
                  <a:pt x="1175263" y="3479146"/>
                  <a:pt x="1221604" y="3503653"/>
                  <a:pt x="1220783" y="3618116"/>
                </a:cubicBezTo>
                <a:cubicBezTo>
                  <a:pt x="1306022" y="3550346"/>
                  <a:pt x="1296063" y="3555938"/>
                  <a:pt x="1336759" y="3465459"/>
                </a:cubicBezTo>
                <a:cubicBezTo>
                  <a:pt x="1340170" y="3446638"/>
                  <a:pt x="1355662" y="3399214"/>
                  <a:pt x="1359207" y="3351180"/>
                </a:cubicBezTo>
                <a:cubicBezTo>
                  <a:pt x="1418341" y="3367371"/>
                  <a:pt x="1411993" y="3379966"/>
                  <a:pt x="1463216" y="3467464"/>
                </a:cubicBezTo>
                <a:cubicBezTo>
                  <a:pt x="1507175" y="3414955"/>
                  <a:pt x="1462051" y="3314410"/>
                  <a:pt x="1447496" y="3283732"/>
                </a:cubicBezTo>
                <a:cubicBezTo>
                  <a:pt x="1420721" y="3233074"/>
                  <a:pt x="1390133" y="3194880"/>
                  <a:pt x="1355591" y="3168890"/>
                </a:cubicBezTo>
                <a:close/>
                <a:moveTo>
                  <a:pt x="803026" y="2861325"/>
                </a:moveTo>
                <a:lnTo>
                  <a:pt x="1689473" y="2861325"/>
                </a:lnTo>
                <a:lnTo>
                  <a:pt x="1482985" y="3141373"/>
                </a:lnTo>
                <a:lnTo>
                  <a:pt x="1009514" y="3141373"/>
                </a:lnTo>
                <a:lnTo>
                  <a:pt x="803026" y="2861325"/>
                </a:lnTo>
                <a:close/>
                <a:moveTo>
                  <a:pt x="1246249" y="1561260"/>
                </a:moveTo>
                <a:cubicBezTo>
                  <a:pt x="1301626" y="1561260"/>
                  <a:pt x="1346518" y="1606152"/>
                  <a:pt x="1346518" y="1661529"/>
                </a:cubicBezTo>
                <a:cubicBezTo>
                  <a:pt x="1346518" y="1716906"/>
                  <a:pt x="1301626" y="1761798"/>
                  <a:pt x="1246249" y="1761798"/>
                </a:cubicBezTo>
                <a:cubicBezTo>
                  <a:pt x="1190872" y="1761798"/>
                  <a:pt x="1145980" y="1716906"/>
                  <a:pt x="1145980" y="1661529"/>
                </a:cubicBezTo>
                <a:cubicBezTo>
                  <a:pt x="1145980" y="1606152"/>
                  <a:pt x="1190872" y="1561260"/>
                  <a:pt x="1246249" y="1561260"/>
                </a:cubicBezTo>
                <a:close/>
                <a:moveTo>
                  <a:pt x="1246249" y="1491754"/>
                </a:moveTo>
                <a:cubicBezTo>
                  <a:pt x="1152485" y="1491754"/>
                  <a:pt x="1076474" y="1567765"/>
                  <a:pt x="1076474" y="1661529"/>
                </a:cubicBezTo>
                <a:cubicBezTo>
                  <a:pt x="1076474" y="1755293"/>
                  <a:pt x="1152485" y="1831304"/>
                  <a:pt x="1246249" y="1831304"/>
                </a:cubicBezTo>
                <a:cubicBezTo>
                  <a:pt x="1340013" y="1831304"/>
                  <a:pt x="1416024" y="1755293"/>
                  <a:pt x="1416024" y="1661529"/>
                </a:cubicBezTo>
                <a:cubicBezTo>
                  <a:pt x="1416024" y="1567765"/>
                  <a:pt x="1340013" y="1491754"/>
                  <a:pt x="1246249" y="1491754"/>
                </a:cubicBezTo>
                <a:close/>
                <a:moveTo>
                  <a:pt x="1246249" y="738384"/>
                </a:moveTo>
                <a:cubicBezTo>
                  <a:pt x="1357003" y="738384"/>
                  <a:pt x="1446787" y="828168"/>
                  <a:pt x="1446787" y="938922"/>
                </a:cubicBezTo>
                <a:cubicBezTo>
                  <a:pt x="1446787" y="1049676"/>
                  <a:pt x="1357003" y="1139460"/>
                  <a:pt x="1246249" y="1139460"/>
                </a:cubicBezTo>
                <a:cubicBezTo>
                  <a:pt x="1135495" y="1139460"/>
                  <a:pt x="1045711" y="1049676"/>
                  <a:pt x="1045711" y="938922"/>
                </a:cubicBezTo>
                <a:cubicBezTo>
                  <a:pt x="1045711" y="828168"/>
                  <a:pt x="1135495" y="738384"/>
                  <a:pt x="1246249" y="738384"/>
                </a:cubicBezTo>
                <a:close/>
                <a:moveTo>
                  <a:pt x="1246249" y="599372"/>
                </a:moveTo>
                <a:cubicBezTo>
                  <a:pt x="1058721" y="599372"/>
                  <a:pt x="906699" y="751394"/>
                  <a:pt x="906699" y="938922"/>
                </a:cubicBezTo>
                <a:cubicBezTo>
                  <a:pt x="906699" y="1126450"/>
                  <a:pt x="1058721" y="1278472"/>
                  <a:pt x="1246249" y="1278472"/>
                </a:cubicBezTo>
                <a:cubicBezTo>
                  <a:pt x="1433777" y="1278472"/>
                  <a:pt x="1585799" y="1126450"/>
                  <a:pt x="1585799" y="938922"/>
                </a:cubicBezTo>
                <a:cubicBezTo>
                  <a:pt x="1585799" y="751394"/>
                  <a:pt x="1433777" y="599372"/>
                  <a:pt x="1246249" y="599372"/>
                </a:cubicBezTo>
                <a:close/>
                <a:moveTo>
                  <a:pt x="1235050" y="0"/>
                </a:moveTo>
                <a:lnTo>
                  <a:pt x="1229544" y="1036"/>
                </a:lnTo>
                <a:cubicBezTo>
                  <a:pt x="1489347" y="133873"/>
                  <a:pt x="1749649" y="461397"/>
                  <a:pt x="1891856" y="690361"/>
                </a:cubicBezTo>
                <a:cubicBezTo>
                  <a:pt x="2013592" y="919326"/>
                  <a:pt x="2102003" y="1246061"/>
                  <a:pt x="2096831" y="1529628"/>
                </a:cubicBezTo>
                <a:cubicBezTo>
                  <a:pt x="2096831" y="1659128"/>
                  <a:pt x="2058845" y="1842372"/>
                  <a:pt x="2003408" y="2031213"/>
                </a:cubicBezTo>
                <a:lnTo>
                  <a:pt x="2224895" y="2166573"/>
                </a:lnTo>
                <a:lnTo>
                  <a:pt x="2487611" y="2896728"/>
                </a:lnTo>
                <a:lnTo>
                  <a:pt x="1777602" y="2632742"/>
                </a:lnTo>
                <a:cubicBezTo>
                  <a:pt x="1749049" y="2692676"/>
                  <a:pt x="1721557" y="2743254"/>
                  <a:pt x="1697050" y="2780722"/>
                </a:cubicBezTo>
                <a:lnTo>
                  <a:pt x="789847" y="2780722"/>
                </a:lnTo>
                <a:cubicBezTo>
                  <a:pt x="765372" y="2743301"/>
                  <a:pt x="737918" y="2692803"/>
                  <a:pt x="709405" y="2632967"/>
                </a:cubicBezTo>
                <a:lnTo>
                  <a:pt x="0" y="2896728"/>
                </a:lnTo>
                <a:lnTo>
                  <a:pt x="262716" y="2166573"/>
                </a:lnTo>
                <a:lnTo>
                  <a:pt x="483603" y="2031579"/>
                </a:lnTo>
                <a:cubicBezTo>
                  <a:pt x="428102" y="1842611"/>
                  <a:pt x="390066" y="1659212"/>
                  <a:pt x="390066" y="1529628"/>
                </a:cubicBezTo>
                <a:cubicBezTo>
                  <a:pt x="384894" y="1246061"/>
                  <a:pt x="473305" y="919326"/>
                  <a:pt x="595041" y="690361"/>
                </a:cubicBezTo>
                <a:cubicBezTo>
                  <a:pt x="737248" y="461397"/>
                  <a:pt x="957359" y="97388"/>
                  <a:pt x="123505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10" name="Isosceles Triangle 15">
            <a:extLst>
              <a:ext uri="{FF2B5EF4-FFF2-40B4-BE49-F238E27FC236}">
                <a16:creationId xmlns:a16="http://schemas.microsoft.com/office/drawing/2014/main" xmlns="" id="{1F0B127E-BAE3-4E96-A6B8-2E1D6C53BB7C}"/>
              </a:ext>
            </a:extLst>
          </p:cNvPr>
          <p:cNvSpPr/>
          <p:nvPr/>
        </p:nvSpPr>
        <p:spPr>
          <a:xfrm rot="2700000">
            <a:off x="745292" y="2391186"/>
            <a:ext cx="325314" cy="291368"/>
          </a:xfrm>
          <a:custGeom>
            <a:avLst/>
            <a:gdLst>
              <a:gd name="connsiteX0" fmla="*/ 1136248 w 2273082"/>
              <a:gd name="connsiteY0" fmla="*/ 0 h 2717137"/>
              <a:gd name="connsiteX1" fmla="*/ 1297521 w 2273082"/>
              <a:gd name="connsiteY1" fmla="*/ 278058 h 2717137"/>
              <a:gd name="connsiteX2" fmla="*/ 1297521 w 2273082"/>
              <a:gd name="connsiteY2" fmla="*/ 1136177 h 2717137"/>
              <a:gd name="connsiteX3" fmla="*/ 2243605 w 2273082"/>
              <a:gd name="connsiteY3" fmla="*/ 1859882 h 2717137"/>
              <a:gd name="connsiteX4" fmla="*/ 2273082 w 2273082"/>
              <a:gd name="connsiteY4" fmla="*/ 2022587 h 2717137"/>
              <a:gd name="connsiteX5" fmla="*/ 1297521 w 2273082"/>
              <a:gd name="connsiteY5" fmla="*/ 1619844 h 2717137"/>
              <a:gd name="connsiteX6" fmla="*/ 1297521 w 2273082"/>
              <a:gd name="connsiteY6" fmla="*/ 1921812 h 2717137"/>
              <a:gd name="connsiteX7" fmla="*/ 1298247 w 2273082"/>
              <a:gd name="connsiteY7" fmla="*/ 1921812 h 2717137"/>
              <a:gd name="connsiteX8" fmla="*/ 1220288 w 2273082"/>
              <a:gd name="connsiteY8" fmla="*/ 2268335 h 2717137"/>
              <a:gd name="connsiteX9" fmla="*/ 1622045 w 2273082"/>
              <a:gd name="connsiteY9" fmla="*/ 2444341 h 2717137"/>
              <a:gd name="connsiteX10" fmla="*/ 1683005 w 2273082"/>
              <a:gd name="connsiteY10" fmla="*/ 2717137 h 2717137"/>
              <a:gd name="connsiteX11" fmla="*/ 1138503 w 2273082"/>
              <a:gd name="connsiteY11" fmla="*/ 2509111 h 2717137"/>
              <a:gd name="connsiteX12" fmla="*/ 594001 w 2273082"/>
              <a:gd name="connsiteY12" fmla="*/ 2717137 h 2717137"/>
              <a:gd name="connsiteX13" fmla="*/ 643531 w 2273082"/>
              <a:gd name="connsiteY13" fmla="*/ 2451961 h 2717137"/>
              <a:gd name="connsiteX14" fmla="*/ 1052704 w 2273082"/>
              <a:gd name="connsiteY14" fmla="*/ 2270546 h 2717137"/>
              <a:gd name="connsiteX15" fmla="*/ 974247 w 2273082"/>
              <a:gd name="connsiteY15" fmla="*/ 1921812 h 2717137"/>
              <a:gd name="connsiteX16" fmla="*/ 974974 w 2273082"/>
              <a:gd name="connsiteY16" fmla="*/ 1921812 h 2717137"/>
              <a:gd name="connsiteX17" fmla="*/ 974974 w 2273082"/>
              <a:gd name="connsiteY17" fmla="*/ 1620087 h 2717137"/>
              <a:gd name="connsiteX18" fmla="*/ 0 w 2273082"/>
              <a:gd name="connsiteY18" fmla="*/ 2022587 h 2717137"/>
              <a:gd name="connsiteX19" fmla="*/ 48527 w 2273082"/>
              <a:gd name="connsiteY19" fmla="*/ 1856072 h 2717137"/>
              <a:gd name="connsiteX20" fmla="*/ 974974 w 2273082"/>
              <a:gd name="connsiteY20" fmla="*/ 1136848 h 2717137"/>
              <a:gd name="connsiteX21" fmla="*/ 974974 w 2273082"/>
              <a:gd name="connsiteY21" fmla="*/ 278058 h 2717137"/>
              <a:gd name="connsiteX22" fmla="*/ 1136248 w 2273082"/>
              <a:gd name="connsiteY22" fmla="*/ 0 h 2717137"/>
              <a:gd name="connsiteX0" fmla="*/ 1136248 w 2273082"/>
              <a:gd name="connsiteY0" fmla="*/ 0 h 2717137"/>
              <a:gd name="connsiteX1" fmla="*/ 1297521 w 2273082"/>
              <a:gd name="connsiteY1" fmla="*/ 278058 h 2717137"/>
              <a:gd name="connsiteX2" fmla="*/ 1297521 w 2273082"/>
              <a:gd name="connsiteY2" fmla="*/ 1136177 h 2717137"/>
              <a:gd name="connsiteX3" fmla="*/ 2243605 w 2273082"/>
              <a:gd name="connsiteY3" fmla="*/ 1859882 h 2717137"/>
              <a:gd name="connsiteX4" fmla="*/ 2273082 w 2273082"/>
              <a:gd name="connsiteY4" fmla="*/ 2022587 h 2717137"/>
              <a:gd name="connsiteX5" fmla="*/ 1297521 w 2273082"/>
              <a:gd name="connsiteY5" fmla="*/ 1619844 h 2717137"/>
              <a:gd name="connsiteX6" fmla="*/ 1297521 w 2273082"/>
              <a:gd name="connsiteY6" fmla="*/ 1921812 h 2717137"/>
              <a:gd name="connsiteX7" fmla="*/ 1298247 w 2273082"/>
              <a:gd name="connsiteY7" fmla="*/ 1921812 h 2717137"/>
              <a:gd name="connsiteX8" fmla="*/ 1220288 w 2273082"/>
              <a:gd name="connsiteY8" fmla="*/ 2268335 h 2717137"/>
              <a:gd name="connsiteX9" fmla="*/ 1622045 w 2273082"/>
              <a:gd name="connsiteY9" fmla="*/ 2444341 h 2717137"/>
              <a:gd name="connsiteX10" fmla="*/ 1683005 w 2273082"/>
              <a:gd name="connsiteY10" fmla="*/ 2717137 h 2717137"/>
              <a:gd name="connsiteX11" fmla="*/ 1138503 w 2273082"/>
              <a:gd name="connsiteY11" fmla="*/ 2509111 h 2717137"/>
              <a:gd name="connsiteX12" fmla="*/ 594001 w 2273082"/>
              <a:gd name="connsiteY12" fmla="*/ 2717137 h 2717137"/>
              <a:gd name="connsiteX13" fmla="*/ 643531 w 2273082"/>
              <a:gd name="connsiteY13" fmla="*/ 2451961 h 2717137"/>
              <a:gd name="connsiteX14" fmla="*/ 1052704 w 2273082"/>
              <a:gd name="connsiteY14" fmla="*/ 2270546 h 2717137"/>
              <a:gd name="connsiteX15" fmla="*/ 974247 w 2273082"/>
              <a:gd name="connsiteY15" fmla="*/ 1921812 h 2717137"/>
              <a:gd name="connsiteX16" fmla="*/ 974974 w 2273082"/>
              <a:gd name="connsiteY16" fmla="*/ 1921812 h 2717137"/>
              <a:gd name="connsiteX17" fmla="*/ 974974 w 2273082"/>
              <a:gd name="connsiteY17" fmla="*/ 1620087 h 2717137"/>
              <a:gd name="connsiteX18" fmla="*/ 0 w 2273082"/>
              <a:gd name="connsiteY18" fmla="*/ 2022587 h 2717137"/>
              <a:gd name="connsiteX19" fmla="*/ 48527 w 2273082"/>
              <a:gd name="connsiteY19" fmla="*/ 1856072 h 2717137"/>
              <a:gd name="connsiteX20" fmla="*/ 974974 w 2273082"/>
              <a:gd name="connsiteY20" fmla="*/ 1136848 h 2717137"/>
              <a:gd name="connsiteX21" fmla="*/ 974974 w 2273082"/>
              <a:gd name="connsiteY21" fmla="*/ 278058 h 2717137"/>
              <a:gd name="connsiteX22" fmla="*/ 1136248 w 2273082"/>
              <a:gd name="connsiteY22" fmla="*/ 0 h 2717137"/>
              <a:gd name="connsiteX0" fmla="*/ 1136248 w 2273082"/>
              <a:gd name="connsiteY0" fmla="*/ 0 h 2717137"/>
              <a:gd name="connsiteX1" fmla="*/ 1297521 w 2273082"/>
              <a:gd name="connsiteY1" fmla="*/ 278058 h 2717137"/>
              <a:gd name="connsiteX2" fmla="*/ 1297521 w 2273082"/>
              <a:gd name="connsiteY2" fmla="*/ 1136177 h 2717137"/>
              <a:gd name="connsiteX3" fmla="*/ 2243605 w 2273082"/>
              <a:gd name="connsiteY3" fmla="*/ 1859882 h 2717137"/>
              <a:gd name="connsiteX4" fmla="*/ 2273082 w 2273082"/>
              <a:gd name="connsiteY4" fmla="*/ 2022587 h 2717137"/>
              <a:gd name="connsiteX5" fmla="*/ 1297521 w 2273082"/>
              <a:gd name="connsiteY5" fmla="*/ 1619844 h 2717137"/>
              <a:gd name="connsiteX6" fmla="*/ 1297521 w 2273082"/>
              <a:gd name="connsiteY6" fmla="*/ 1921812 h 2717137"/>
              <a:gd name="connsiteX7" fmla="*/ 1298247 w 2273082"/>
              <a:gd name="connsiteY7" fmla="*/ 1921812 h 2717137"/>
              <a:gd name="connsiteX8" fmla="*/ 1220288 w 2273082"/>
              <a:gd name="connsiteY8" fmla="*/ 2268335 h 2717137"/>
              <a:gd name="connsiteX9" fmla="*/ 1622045 w 2273082"/>
              <a:gd name="connsiteY9" fmla="*/ 2444341 h 2717137"/>
              <a:gd name="connsiteX10" fmla="*/ 1683005 w 2273082"/>
              <a:gd name="connsiteY10" fmla="*/ 2717137 h 2717137"/>
              <a:gd name="connsiteX11" fmla="*/ 1138503 w 2273082"/>
              <a:gd name="connsiteY11" fmla="*/ 2509111 h 2717137"/>
              <a:gd name="connsiteX12" fmla="*/ 594001 w 2273082"/>
              <a:gd name="connsiteY12" fmla="*/ 2717137 h 2717137"/>
              <a:gd name="connsiteX13" fmla="*/ 643531 w 2273082"/>
              <a:gd name="connsiteY13" fmla="*/ 2451961 h 2717137"/>
              <a:gd name="connsiteX14" fmla="*/ 1052704 w 2273082"/>
              <a:gd name="connsiteY14" fmla="*/ 2270546 h 2717137"/>
              <a:gd name="connsiteX15" fmla="*/ 974247 w 2273082"/>
              <a:gd name="connsiteY15" fmla="*/ 1921812 h 2717137"/>
              <a:gd name="connsiteX16" fmla="*/ 974974 w 2273082"/>
              <a:gd name="connsiteY16" fmla="*/ 1921812 h 2717137"/>
              <a:gd name="connsiteX17" fmla="*/ 974974 w 2273082"/>
              <a:gd name="connsiteY17" fmla="*/ 1620087 h 2717137"/>
              <a:gd name="connsiteX18" fmla="*/ 0 w 2273082"/>
              <a:gd name="connsiteY18" fmla="*/ 2022587 h 2717137"/>
              <a:gd name="connsiteX19" fmla="*/ 48527 w 2273082"/>
              <a:gd name="connsiteY19" fmla="*/ 1856072 h 2717137"/>
              <a:gd name="connsiteX20" fmla="*/ 974974 w 2273082"/>
              <a:gd name="connsiteY20" fmla="*/ 1136848 h 2717137"/>
              <a:gd name="connsiteX21" fmla="*/ 974974 w 2273082"/>
              <a:gd name="connsiteY21" fmla="*/ 278058 h 2717137"/>
              <a:gd name="connsiteX22" fmla="*/ 1136248 w 2273082"/>
              <a:gd name="connsiteY22" fmla="*/ 0 h 2717137"/>
              <a:gd name="connsiteX0" fmla="*/ 1136248 w 2273082"/>
              <a:gd name="connsiteY0" fmla="*/ 0 h 2717137"/>
              <a:gd name="connsiteX1" fmla="*/ 1297521 w 2273082"/>
              <a:gd name="connsiteY1" fmla="*/ 278058 h 2717137"/>
              <a:gd name="connsiteX2" fmla="*/ 1297521 w 2273082"/>
              <a:gd name="connsiteY2" fmla="*/ 1136177 h 2717137"/>
              <a:gd name="connsiteX3" fmla="*/ 2243605 w 2273082"/>
              <a:gd name="connsiteY3" fmla="*/ 1859882 h 2717137"/>
              <a:gd name="connsiteX4" fmla="*/ 2273082 w 2273082"/>
              <a:gd name="connsiteY4" fmla="*/ 2022587 h 2717137"/>
              <a:gd name="connsiteX5" fmla="*/ 1297521 w 2273082"/>
              <a:gd name="connsiteY5" fmla="*/ 1619844 h 2717137"/>
              <a:gd name="connsiteX6" fmla="*/ 1297521 w 2273082"/>
              <a:gd name="connsiteY6" fmla="*/ 1921812 h 2717137"/>
              <a:gd name="connsiteX7" fmla="*/ 1298247 w 2273082"/>
              <a:gd name="connsiteY7" fmla="*/ 1921812 h 2717137"/>
              <a:gd name="connsiteX8" fmla="*/ 1220288 w 2273082"/>
              <a:gd name="connsiteY8" fmla="*/ 2268335 h 2717137"/>
              <a:gd name="connsiteX9" fmla="*/ 1622045 w 2273082"/>
              <a:gd name="connsiteY9" fmla="*/ 2444341 h 2717137"/>
              <a:gd name="connsiteX10" fmla="*/ 1683005 w 2273082"/>
              <a:gd name="connsiteY10" fmla="*/ 2717137 h 2717137"/>
              <a:gd name="connsiteX11" fmla="*/ 1138503 w 2273082"/>
              <a:gd name="connsiteY11" fmla="*/ 2509111 h 2717137"/>
              <a:gd name="connsiteX12" fmla="*/ 594001 w 2273082"/>
              <a:gd name="connsiteY12" fmla="*/ 2717137 h 2717137"/>
              <a:gd name="connsiteX13" fmla="*/ 643531 w 2273082"/>
              <a:gd name="connsiteY13" fmla="*/ 2451961 h 2717137"/>
              <a:gd name="connsiteX14" fmla="*/ 1052704 w 2273082"/>
              <a:gd name="connsiteY14" fmla="*/ 2270546 h 2717137"/>
              <a:gd name="connsiteX15" fmla="*/ 974247 w 2273082"/>
              <a:gd name="connsiteY15" fmla="*/ 1921812 h 2717137"/>
              <a:gd name="connsiteX16" fmla="*/ 974974 w 2273082"/>
              <a:gd name="connsiteY16" fmla="*/ 1921812 h 2717137"/>
              <a:gd name="connsiteX17" fmla="*/ 974974 w 2273082"/>
              <a:gd name="connsiteY17" fmla="*/ 1620087 h 2717137"/>
              <a:gd name="connsiteX18" fmla="*/ 0 w 2273082"/>
              <a:gd name="connsiteY18" fmla="*/ 2022587 h 2717137"/>
              <a:gd name="connsiteX19" fmla="*/ 48527 w 2273082"/>
              <a:gd name="connsiteY19" fmla="*/ 1856072 h 2717137"/>
              <a:gd name="connsiteX20" fmla="*/ 974974 w 2273082"/>
              <a:gd name="connsiteY20" fmla="*/ 1136848 h 2717137"/>
              <a:gd name="connsiteX21" fmla="*/ 974974 w 2273082"/>
              <a:gd name="connsiteY21" fmla="*/ 278058 h 2717137"/>
              <a:gd name="connsiteX22" fmla="*/ 1136248 w 2273082"/>
              <a:gd name="connsiteY22" fmla="*/ 0 h 2717137"/>
              <a:gd name="connsiteX0" fmla="*/ 1136248 w 2273082"/>
              <a:gd name="connsiteY0" fmla="*/ 0 h 2717137"/>
              <a:gd name="connsiteX1" fmla="*/ 1297521 w 2273082"/>
              <a:gd name="connsiteY1" fmla="*/ 278058 h 2717137"/>
              <a:gd name="connsiteX2" fmla="*/ 1297521 w 2273082"/>
              <a:gd name="connsiteY2" fmla="*/ 1136177 h 2717137"/>
              <a:gd name="connsiteX3" fmla="*/ 2243605 w 2273082"/>
              <a:gd name="connsiteY3" fmla="*/ 1859882 h 2717137"/>
              <a:gd name="connsiteX4" fmla="*/ 2273082 w 2273082"/>
              <a:gd name="connsiteY4" fmla="*/ 2022587 h 2717137"/>
              <a:gd name="connsiteX5" fmla="*/ 1297521 w 2273082"/>
              <a:gd name="connsiteY5" fmla="*/ 1619844 h 2717137"/>
              <a:gd name="connsiteX6" fmla="*/ 1297521 w 2273082"/>
              <a:gd name="connsiteY6" fmla="*/ 1921812 h 2717137"/>
              <a:gd name="connsiteX7" fmla="*/ 1298247 w 2273082"/>
              <a:gd name="connsiteY7" fmla="*/ 1921812 h 2717137"/>
              <a:gd name="connsiteX8" fmla="*/ 1220288 w 2273082"/>
              <a:gd name="connsiteY8" fmla="*/ 2268335 h 2717137"/>
              <a:gd name="connsiteX9" fmla="*/ 1622045 w 2273082"/>
              <a:gd name="connsiteY9" fmla="*/ 2444341 h 2717137"/>
              <a:gd name="connsiteX10" fmla="*/ 1683005 w 2273082"/>
              <a:gd name="connsiteY10" fmla="*/ 2717137 h 2717137"/>
              <a:gd name="connsiteX11" fmla="*/ 1138503 w 2273082"/>
              <a:gd name="connsiteY11" fmla="*/ 2509111 h 2717137"/>
              <a:gd name="connsiteX12" fmla="*/ 594001 w 2273082"/>
              <a:gd name="connsiteY12" fmla="*/ 2717137 h 2717137"/>
              <a:gd name="connsiteX13" fmla="*/ 643531 w 2273082"/>
              <a:gd name="connsiteY13" fmla="*/ 2451961 h 2717137"/>
              <a:gd name="connsiteX14" fmla="*/ 1052704 w 2273082"/>
              <a:gd name="connsiteY14" fmla="*/ 2270546 h 2717137"/>
              <a:gd name="connsiteX15" fmla="*/ 974247 w 2273082"/>
              <a:gd name="connsiteY15" fmla="*/ 1921812 h 2717137"/>
              <a:gd name="connsiteX16" fmla="*/ 974974 w 2273082"/>
              <a:gd name="connsiteY16" fmla="*/ 1921812 h 2717137"/>
              <a:gd name="connsiteX17" fmla="*/ 974974 w 2273082"/>
              <a:gd name="connsiteY17" fmla="*/ 1620087 h 2717137"/>
              <a:gd name="connsiteX18" fmla="*/ 0 w 2273082"/>
              <a:gd name="connsiteY18" fmla="*/ 2022587 h 2717137"/>
              <a:gd name="connsiteX19" fmla="*/ 48527 w 2273082"/>
              <a:gd name="connsiteY19" fmla="*/ 1856072 h 2717137"/>
              <a:gd name="connsiteX20" fmla="*/ 974974 w 2273082"/>
              <a:gd name="connsiteY20" fmla="*/ 1136848 h 2717137"/>
              <a:gd name="connsiteX21" fmla="*/ 974974 w 2273082"/>
              <a:gd name="connsiteY21" fmla="*/ 278058 h 2717137"/>
              <a:gd name="connsiteX22" fmla="*/ 1136248 w 2273082"/>
              <a:gd name="connsiteY22" fmla="*/ 0 h 2717137"/>
              <a:gd name="connsiteX0" fmla="*/ 1136248 w 2273082"/>
              <a:gd name="connsiteY0" fmla="*/ 0 h 2717137"/>
              <a:gd name="connsiteX1" fmla="*/ 1297521 w 2273082"/>
              <a:gd name="connsiteY1" fmla="*/ 278058 h 2717137"/>
              <a:gd name="connsiteX2" fmla="*/ 1297521 w 2273082"/>
              <a:gd name="connsiteY2" fmla="*/ 1136177 h 2717137"/>
              <a:gd name="connsiteX3" fmla="*/ 2243605 w 2273082"/>
              <a:gd name="connsiteY3" fmla="*/ 1859882 h 2717137"/>
              <a:gd name="connsiteX4" fmla="*/ 2273082 w 2273082"/>
              <a:gd name="connsiteY4" fmla="*/ 2022587 h 2717137"/>
              <a:gd name="connsiteX5" fmla="*/ 1297521 w 2273082"/>
              <a:gd name="connsiteY5" fmla="*/ 1619844 h 2717137"/>
              <a:gd name="connsiteX6" fmla="*/ 1297521 w 2273082"/>
              <a:gd name="connsiteY6" fmla="*/ 1921812 h 2717137"/>
              <a:gd name="connsiteX7" fmla="*/ 1298247 w 2273082"/>
              <a:gd name="connsiteY7" fmla="*/ 1921812 h 2717137"/>
              <a:gd name="connsiteX8" fmla="*/ 1220288 w 2273082"/>
              <a:gd name="connsiteY8" fmla="*/ 2268335 h 2717137"/>
              <a:gd name="connsiteX9" fmla="*/ 1622045 w 2273082"/>
              <a:gd name="connsiteY9" fmla="*/ 2444341 h 2717137"/>
              <a:gd name="connsiteX10" fmla="*/ 1683005 w 2273082"/>
              <a:gd name="connsiteY10" fmla="*/ 2717137 h 2717137"/>
              <a:gd name="connsiteX11" fmla="*/ 1138503 w 2273082"/>
              <a:gd name="connsiteY11" fmla="*/ 2509111 h 2717137"/>
              <a:gd name="connsiteX12" fmla="*/ 594001 w 2273082"/>
              <a:gd name="connsiteY12" fmla="*/ 2717137 h 2717137"/>
              <a:gd name="connsiteX13" fmla="*/ 643531 w 2273082"/>
              <a:gd name="connsiteY13" fmla="*/ 2451961 h 2717137"/>
              <a:gd name="connsiteX14" fmla="*/ 1052704 w 2273082"/>
              <a:gd name="connsiteY14" fmla="*/ 2270546 h 2717137"/>
              <a:gd name="connsiteX15" fmla="*/ 974247 w 2273082"/>
              <a:gd name="connsiteY15" fmla="*/ 1921812 h 2717137"/>
              <a:gd name="connsiteX16" fmla="*/ 974974 w 2273082"/>
              <a:gd name="connsiteY16" fmla="*/ 1921812 h 2717137"/>
              <a:gd name="connsiteX17" fmla="*/ 974974 w 2273082"/>
              <a:gd name="connsiteY17" fmla="*/ 1620087 h 2717137"/>
              <a:gd name="connsiteX18" fmla="*/ 0 w 2273082"/>
              <a:gd name="connsiteY18" fmla="*/ 2022587 h 2717137"/>
              <a:gd name="connsiteX19" fmla="*/ 48527 w 2273082"/>
              <a:gd name="connsiteY19" fmla="*/ 1856072 h 2717137"/>
              <a:gd name="connsiteX20" fmla="*/ 974974 w 2273082"/>
              <a:gd name="connsiteY20" fmla="*/ 1136848 h 2717137"/>
              <a:gd name="connsiteX21" fmla="*/ 974974 w 2273082"/>
              <a:gd name="connsiteY21" fmla="*/ 278058 h 2717137"/>
              <a:gd name="connsiteX22" fmla="*/ 1136248 w 2273082"/>
              <a:gd name="connsiteY22" fmla="*/ 0 h 2717137"/>
              <a:gd name="connsiteX0" fmla="*/ 1136248 w 2273082"/>
              <a:gd name="connsiteY0" fmla="*/ 0 h 2717137"/>
              <a:gd name="connsiteX1" fmla="*/ 1297521 w 2273082"/>
              <a:gd name="connsiteY1" fmla="*/ 278058 h 2717137"/>
              <a:gd name="connsiteX2" fmla="*/ 1297521 w 2273082"/>
              <a:gd name="connsiteY2" fmla="*/ 1136177 h 2717137"/>
              <a:gd name="connsiteX3" fmla="*/ 2243605 w 2273082"/>
              <a:gd name="connsiteY3" fmla="*/ 1859882 h 2717137"/>
              <a:gd name="connsiteX4" fmla="*/ 2273082 w 2273082"/>
              <a:gd name="connsiteY4" fmla="*/ 2022587 h 2717137"/>
              <a:gd name="connsiteX5" fmla="*/ 1297521 w 2273082"/>
              <a:gd name="connsiteY5" fmla="*/ 1619844 h 2717137"/>
              <a:gd name="connsiteX6" fmla="*/ 1297521 w 2273082"/>
              <a:gd name="connsiteY6" fmla="*/ 1921812 h 2717137"/>
              <a:gd name="connsiteX7" fmla="*/ 1298247 w 2273082"/>
              <a:gd name="connsiteY7" fmla="*/ 1921812 h 2717137"/>
              <a:gd name="connsiteX8" fmla="*/ 1220288 w 2273082"/>
              <a:gd name="connsiteY8" fmla="*/ 2268335 h 2717137"/>
              <a:gd name="connsiteX9" fmla="*/ 1622045 w 2273082"/>
              <a:gd name="connsiteY9" fmla="*/ 2444341 h 2717137"/>
              <a:gd name="connsiteX10" fmla="*/ 1683005 w 2273082"/>
              <a:gd name="connsiteY10" fmla="*/ 2717137 h 2717137"/>
              <a:gd name="connsiteX11" fmla="*/ 1138503 w 2273082"/>
              <a:gd name="connsiteY11" fmla="*/ 2509111 h 2717137"/>
              <a:gd name="connsiteX12" fmla="*/ 594001 w 2273082"/>
              <a:gd name="connsiteY12" fmla="*/ 2717137 h 2717137"/>
              <a:gd name="connsiteX13" fmla="*/ 643531 w 2273082"/>
              <a:gd name="connsiteY13" fmla="*/ 2451961 h 2717137"/>
              <a:gd name="connsiteX14" fmla="*/ 1052704 w 2273082"/>
              <a:gd name="connsiteY14" fmla="*/ 2270546 h 2717137"/>
              <a:gd name="connsiteX15" fmla="*/ 974247 w 2273082"/>
              <a:gd name="connsiteY15" fmla="*/ 1921812 h 2717137"/>
              <a:gd name="connsiteX16" fmla="*/ 974974 w 2273082"/>
              <a:gd name="connsiteY16" fmla="*/ 1921812 h 2717137"/>
              <a:gd name="connsiteX17" fmla="*/ 974974 w 2273082"/>
              <a:gd name="connsiteY17" fmla="*/ 1620087 h 2717137"/>
              <a:gd name="connsiteX18" fmla="*/ 0 w 2273082"/>
              <a:gd name="connsiteY18" fmla="*/ 2022587 h 2717137"/>
              <a:gd name="connsiteX19" fmla="*/ 48527 w 2273082"/>
              <a:gd name="connsiteY19" fmla="*/ 1856072 h 2717137"/>
              <a:gd name="connsiteX20" fmla="*/ 974974 w 2273082"/>
              <a:gd name="connsiteY20" fmla="*/ 1136848 h 2717137"/>
              <a:gd name="connsiteX21" fmla="*/ 974974 w 2273082"/>
              <a:gd name="connsiteY21" fmla="*/ 278058 h 2717137"/>
              <a:gd name="connsiteX22" fmla="*/ 1136248 w 2273082"/>
              <a:gd name="connsiteY22" fmla="*/ 0 h 2717137"/>
              <a:gd name="connsiteX0" fmla="*/ 1136248 w 2274379"/>
              <a:gd name="connsiteY0" fmla="*/ 0 h 2717137"/>
              <a:gd name="connsiteX1" fmla="*/ 1297521 w 2274379"/>
              <a:gd name="connsiteY1" fmla="*/ 278058 h 2717137"/>
              <a:gd name="connsiteX2" fmla="*/ 1297521 w 2274379"/>
              <a:gd name="connsiteY2" fmla="*/ 1136177 h 2717137"/>
              <a:gd name="connsiteX3" fmla="*/ 2243605 w 2274379"/>
              <a:gd name="connsiteY3" fmla="*/ 1859882 h 2717137"/>
              <a:gd name="connsiteX4" fmla="*/ 2273082 w 2274379"/>
              <a:gd name="connsiteY4" fmla="*/ 2022587 h 2717137"/>
              <a:gd name="connsiteX5" fmla="*/ 1297521 w 2274379"/>
              <a:gd name="connsiteY5" fmla="*/ 1619844 h 2717137"/>
              <a:gd name="connsiteX6" fmla="*/ 1297521 w 2274379"/>
              <a:gd name="connsiteY6" fmla="*/ 1921812 h 2717137"/>
              <a:gd name="connsiteX7" fmla="*/ 1298247 w 2274379"/>
              <a:gd name="connsiteY7" fmla="*/ 1921812 h 2717137"/>
              <a:gd name="connsiteX8" fmla="*/ 1220288 w 2274379"/>
              <a:gd name="connsiteY8" fmla="*/ 2268335 h 2717137"/>
              <a:gd name="connsiteX9" fmla="*/ 1622045 w 2274379"/>
              <a:gd name="connsiteY9" fmla="*/ 2444341 h 2717137"/>
              <a:gd name="connsiteX10" fmla="*/ 1683005 w 2274379"/>
              <a:gd name="connsiteY10" fmla="*/ 2717137 h 2717137"/>
              <a:gd name="connsiteX11" fmla="*/ 1138503 w 2274379"/>
              <a:gd name="connsiteY11" fmla="*/ 2509111 h 2717137"/>
              <a:gd name="connsiteX12" fmla="*/ 594001 w 2274379"/>
              <a:gd name="connsiteY12" fmla="*/ 2717137 h 2717137"/>
              <a:gd name="connsiteX13" fmla="*/ 643531 w 2274379"/>
              <a:gd name="connsiteY13" fmla="*/ 2451961 h 2717137"/>
              <a:gd name="connsiteX14" fmla="*/ 1052704 w 2274379"/>
              <a:gd name="connsiteY14" fmla="*/ 2270546 h 2717137"/>
              <a:gd name="connsiteX15" fmla="*/ 974247 w 2274379"/>
              <a:gd name="connsiteY15" fmla="*/ 1921812 h 2717137"/>
              <a:gd name="connsiteX16" fmla="*/ 974974 w 2274379"/>
              <a:gd name="connsiteY16" fmla="*/ 1921812 h 2717137"/>
              <a:gd name="connsiteX17" fmla="*/ 974974 w 2274379"/>
              <a:gd name="connsiteY17" fmla="*/ 1620087 h 2717137"/>
              <a:gd name="connsiteX18" fmla="*/ 0 w 2274379"/>
              <a:gd name="connsiteY18" fmla="*/ 2022587 h 2717137"/>
              <a:gd name="connsiteX19" fmla="*/ 48527 w 2274379"/>
              <a:gd name="connsiteY19" fmla="*/ 1856072 h 2717137"/>
              <a:gd name="connsiteX20" fmla="*/ 974974 w 2274379"/>
              <a:gd name="connsiteY20" fmla="*/ 1136848 h 2717137"/>
              <a:gd name="connsiteX21" fmla="*/ 974974 w 2274379"/>
              <a:gd name="connsiteY21" fmla="*/ 278058 h 2717137"/>
              <a:gd name="connsiteX22" fmla="*/ 1136248 w 2274379"/>
              <a:gd name="connsiteY22" fmla="*/ 0 h 2717137"/>
              <a:gd name="connsiteX0" fmla="*/ 1136248 w 2275272"/>
              <a:gd name="connsiteY0" fmla="*/ 0 h 2717137"/>
              <a:gd name="connsiteX1" fmla="*/ 1297521 w 2275272"/>
              <a:gd name="connsiteY1" fmla="*/ 278058 h 2717137"/>
              <a:gd name="connsiteX2" fmla="*/ 1297521 w 2275272"/>
              <a:gd name="connsiteY2" fmla="*/ 1136177 h 2717137"/>
              <a:gd name="connsiteX3" fmla="*/ 2243605 w 2275272"/>
              <a:gd name="connsiteY3" fmla="*/ 1859882 h 2717137"/>
              <a:gd name="connsiteX4" fmla="*/ 2273082 w 2275272"/>
              <a:gd name="connsiteY4" fmla="*/ 2022587 h 2717137"/>
              <a:gd name="connsiteX5" fmla="*/ 1297521 w 2275272"/>
              <a:gd name="connsiteY5" fmla="*/ 1619844 h 2717137"/>
              <a:gd name="connsiteX6" fmla="*/ 1297521 w 2275272"/>
              <a:gd name="connsiteY6" fmla="*/ 1921812 h 2717137"/>
              <a:gd name="connsiteX7" fmla="*/ 1298247 w 2275272"/>
              <a:gd name="connsiteY7" fmla="*/ 1921812 h 2717137"/>
              <a:gd name="connsiteX8" fmla="*/ 1220288 w 2275272"/>
              <a:gd name="connsiteY8" fmla="*/ 2268335 h 2717137"/>
              <a:gd name="connsiteX9" fmla="*/ 1622045 w 2275272"/>
              <a:gd name="connsiteY9" fmla="*/ 2444341 h 2717137"/>
              <a:gd name="connsiteX10" fmla="*/ 1683005 w 2275272"/>
              <a:gd name="connsiteY10" fmla="*/ 2717137 h 2717137"/>
              <a:gd name="connsiteX11" fmla="*/ 1138503 w 2275272"/>
              <a:gd name="connsiteY11" fmla="*/ 2509111 h 2717137"/>
              <a:gd name="connsiteX12" fmla="*/ 594001 w 2275272"/>
              <a:gd name="connsiteY12" fmla="*/ 2717137 h 2717137"/>
              <a:gd name="connsiteX13" fmla="*/ 643531 w 2275272"/>
              <a:gd name="connsiteY13" fmla="*/ 2451961 h 2717137"/>
              <a:gd name="connsiteX14" fmla="*/ 1052704 w 2275272"/>
              <a:gd name="connsiteY14" fmla="*/ 2270546 h 2717137"/>
              <a:gd name="connsiteX15" fmla="*/ 974247 w 2275272"/>
              <a:gd name="connsiteY15" fmla="*/ 1921812 h 2717137"/>
              <a:gd name="connsiteX16" fmla="*/ 974974 w 2275272"/>
              <a:gd name="connsiteY16" fmla="*/ 1921812 h 2717137"/>
              <a:gd name="connsiteX17" fmla="*/ 974974 w 2275272"/>
              <a:gd name="connsiteY17" fmla="*/ 1620087 h 2717137"/>
              <a:gd name="connsiteX18" fmla="*/ 0 w 2275272"/>
              <a:gd name="connsiteY18" fmla="*/ 2022587 h 2717137"/>
              <a:gd name="connsiteX19" fmla="*/ 48527 w 2275272"/>
              <a:gd name="connsiteY19" fmla="*/ 1856072 h 2717137"/>
              <a:gd name="connsiteX20" fmla="*/ 974974 w 2275272"/>
              <a:gd name="connsiteY20" fmla="*/ 1136848 h 2717137"/>
              <a:gd name="connsiteX21" fmla="*/ 974974 w 2275272"/>
              <a:gd name="connsiteY21" fmla="*/ 278058 h 2717137"/>
              <a:gd name="connsiteX22" fmla="*/ 1136248 w 2275272"/>
              <a:gd name="connsiteY22" fmla="*/ 0 h 2717137"/>
              <a:gd name="connsiteX0" fmla="*/ 1136248 w 2275272"/>
              <a:gd name="connsiteY0" fmla="*/ 0 h 2717137"/>
              <a:gd name="connsiteX1" fmla="*/ 1297521 w 2275272"/>
              <a:gd name="connsiteY1" fmla="*/ 278058 h 2717137"/>
              <a:gd name="connsiteX2" fmla="*/ 1297521 w 2275272"/>
              <a:gd name="connsiteY2" fmla="*/ 1136177 h 2717137"/>
              <a:gd name="connsiteX3" fmla="*/ 2243605 w 2275272"/>
              <a:gd name="connsiteY3" fmla="*/ 1859882 h 2717137"/>
              <a:gd name="connsiteX4" fmla="*/ 2273082 w 2275272"/>
              <a:gd name="connsiteY4" fmla="*/ 2022587 h 2717137"/>
              <a:gd name="connsiteX5" fmla="*/ 1297521 w 2275272"/>
              <a:gd name="connsiteY5" fmla="*/ 1619844 h 2717137"/>
              <a:gd name="connsiteX6" fmla="*/ 1297521 w 2275272"/>
              <a:gd name="connsiteY6" fmla="*/ 1921812 h 2717137"/>
              <a:gd name="connsiteX7" fmla="*/ 1298247 w 2275272"/>
              <a:gd name="connsiteY7" fmla="*/ 1921812 h 2717137"/>
              <a:gd name="connsiteX8" fmla="*/ 1220288 w 2275272"/>
              <a:gd name="connsiteY8" fmla="*/ 2268335 h 2717137"/>
              <a:gd name="connsiteX9" fmla="*/ 1622045 w 2275272"/>
              <a:gd name="connsiteY9" fmla="*/ 2444341 h 2717137"/>
              <a:gd name="connsiteX10" fmla="*/ 1683005 w 2275272"/>
              <a:gd name="connsiteY10" fmla="*/ 2717137 h 2717137"/>
              <a:gd name="connsiteX11" fmla="*/ 1138503 w 2275272"/>
              <a:gd name="connsiteY11" fmla="*/ 2509111 h 2717137"/>
              <a:gd name="connsiteX12" fmla="*/ 594001 w 2275272"/>
              <a:gd name="connsiteY12" fmla="*/ 2717137 h 2717137"/>
              <a:gd name="connsiteX13" fmla="*/ 643531 w 2275272"/>
              <a:gd name="connsiteY13" fmla="*/ 2451961 h 2717137"/>
              <a:gd name="connsiteX14" fmla="*/ 1052704 w 2275272"/>
              <a:gd name="connsiteY14" fmla="*/ 2270546 h 2717137"/>
              <a:gd name="connsiteX15" fmla="*/ 974247 w 2275272"/>
              <a:gd name="connsiteY15" fmla="*/ 1921812 h 2717137"/>
              <a:gd name="connsiteX16" fmla="*/ 974974 w 2275272"/>
              <a:gd name="connsiteY16" fmla="*/ 1921812 h 2717137"/>
              <a:gd name="connsiteX17" fmla="*/ 974974 w 2275272"/>
              <a:gd name="connsiteY17" fmla="*/ 1620087 h 2717137"/>
              <a:gd name="connsiteX18" fmla="*/ 0 w 2275272"/>
              <a:gd name="connsiteY18" fmla="*/ 2022587 h 2717137"/>
              <a:gd name="connsiteX19" fmla="*/ 48527 w 2275272"/>
              <a:gd name="connsiteY19" fmla="*/ 1856072 h 2717137"/>
              <a:gd name="connsiteX20" fmla="*/ 974974 w 2275272"/>
              <a:gd name="connsiteY20" fmla="*/ 1136848 h 2717137"/>
              <a:gd name="connsiteX21" fmla="*/ 974974 w 2275272"/>
              <a:gd name="connsiteY21" fmla="*/ 278058 h 2717137"/>
              <a:gd name="connsiteX22" fmla="*/ 1136248 w 2275272"/>
              <a:gd name="connsiteY22" fmla="*/ 0 h 2717137"/>
              <a:gd name="connsiteX0" fmla="*/ 1136248 w 2275272"/>
              <a:gd name="connsiteY0" fmla="*/ 0 h 2717137"/>
              <a:gd name="connsiteX1" fmla="*/ 1297521 w 2275272"/>
              <a:gd name="connsiteY1" fmla="*/ 278058 h 2717137"/>
              <a:gd name="connsiteX2" fmla="*/ 1297521 w 2275272"/>
              <a:gd name="connsiteY2" fmla="*/ 1136177 h 2717137"/>
              <a:gd name="connsiteX3" fmla="*/ 2243605 w 2275272"/>
              <a:gd name="connsiteY3" fmla="*/ 1859882 h 2717137"/>
              <a:gd name="connsiteX4" fmla="*/ 2273082 w 2275272"/>
              <a:gd name="connsiteY4" fmla="*/ 2022587 h 2717137"/>
              <a:gd name="connsiteX5" fmla="*/ 1297521 w 2275272"/>
              <a:gd name="connsiteY5" fmla="*/ 1619844 h 2717137"/>
              <a:gd name="connsiteX6" fmla="*/ 1297521 w 2275272"/>
              <a:gd name="connsiteY6" fmla="*/ 1921812 h 2717137"/>
              <a:gd name="connsiteX7" fmla="*/ 1298247 w 2275272"/>
              <a:gd name="connsiteY7" fmla="*/ 1921812 h 2717137"/>
              <a:gd name="connsiteX8" fmla="*/ 1220288 w 2275272"/>
              <a:gd name="connsiteY8" fmla="*/ 2268335 h 2717137"/>
              <a:gd name="connsiteX9" fmla="*/ 1622045 w 2275272"/>
              <a:gd name="connsiteY9" fmla="*/ 2444341 h 2717137"/>
              <a:gd name="connsiteX10" fmla="*/ 1683005 w 2275272"/>
              <a:gd name="connsiteY10" fmla="*/ 2717137 h 2717137"/>
              <a:gd name="connsiteX11" fmla="*/ 1138503 w 2275272"/>
              <a:gd name="connsiteY11" fmla="*/ 2509111 h 2717137"/>
              <a:gd name="connsiteX12" fmla="*/ 594001 w 2275272"/>
              <a:gd name="connsiteY12" fmla="*/ 2717137 h 2717137"/>
              <a:gd name="connsiteX13" fmla="*/ 643531 w 2275272"/>
              <a:gd name="connsiteY13" fmla="*/ 2451961 h 2717137"/>
              <a:gd name="connsiteX14" fmla="*/ 1052704 w 2275272"/>
              <a:gd name="connsiteY14" fmla="*/ 2270546 h 2717137"/>
              <a:gd name="connsiteX15" fmla="*/ 974247 w 2275272"/>
              <a:gd name="connsiteY15" fmla="*/ 1921812 h 2717137"/>
              <a:gd name="connsiteX16" fmla="*/ 974974 w 2275272"/>
              <a:gd name="connsiteY16" fmla="*/ 1921812 h 2717137"/>
              <a:gd name="connsiteX17" fmla="*/ 974974 w 2275272"/>
              <a:gd name="connsiteY17" fmla="*/ 1620087 h 2717137"/>
              <a:gd name="connsiteX18" fmla="*/ 0 w 2275272"/>
              <a:gd name="connsiteY18" fmla="*/ 2022587 h 2717137"/>
              <a:gd name="connsiteX19" fmla="*/ 48527 w 2275272"/>
              <a:gd name="connsiteY19" fmla="*/ 1856072 h 2717137"/>
              <a:gd name="connsiteX20" fmla="*/ 974974 w 2275272"/>
              <a:gd name="connsiteY20" fmla="*/ 1136848 h 2717137"/>
              <a:gd name="connsiteX21" fmla="*/ 974974 w 2275272"/>
              <a:gd name="connsiteY21" fmla="*/ 278058 h 2717137"/>
              <a:gd name="connsiteX22" fmla="*/ 1136248 w 2275272"/>
              <a:gd name="connsiteY22" fmla="*/ 0 h 2717137"/>
              <a:gd name="connsiteX0" fmla="*/ 1136248 w 2275272"/>
              <a:gd name="connsiteY0" fmla="*/ 0 h 2717137"/>
              <a:gd name="connsiteX1" fmla="*/ 1297521 w 2275272"/>
              <a:gd name="connsiteY1" fmla="*/ 278058 h 2717137"/>
              <a:gd name="connsiteX2" fmla="*/ 1297521 w 2275272"/>
              <a:gd name="connsiteY2" fmla="*/ 1136177 h 2717137"/>
              <a:gd name="connsiteX3" fmla="*/ 2243605 w 2275272"/>
              <a:gd name="connsiteY3" fmla="*/ 1859882 h 2717137"/>
              <a:gd name="connsiteX4" fmla="*/ 2273082 w 2275272"/>
              <a:gd name="connsiteY4" fmla="*/ 2022587 h 2717137"/>
              <a:gd name="connsiteX5" fmla="*/ 1297521 w 2275272"/>
              <a:gd name="connsiteY5" fmla="*/ 1619844 h 2717137"/>
              <a:gd name="connsiteX6" fmla="*/ 1297521 w 2275272"/>
              <a:gd name="connsiteY6" fmla="*/ 1921812 h 2717137"/>
              <a:gd name="connsiteX7" fmla="*/ 1298247 w 2275272"/>
              <a:gd name="connsiteY7" fmla="*/ 1921812 h 2717137"/>
              <a:gd name="connsiteX8" fmla="*/ 1220288 w 2275272"/>
              <a:gd name="connsiteY8" fmla="*/ 2268335 h 2717137"/>
              <a:gd name="connsiteX9" fmla="*/ 1622045 w 2275272"/>
              <a:gd name="connsiteY9" fmla="*/ 2444341 h 2717137"/>
              <a:gd name="connsiteX10" fmla="*/ 1683005 w 2275272"/>
              <a:gd name="connsiteY10" fmla="*/ 2717137 h 2717137"/>
              <a:gd name="connsiteX11" fmla="*/ 1138503 w 2275272"/>
              <a:gd name="connsiteY11" fmla="*/ 2509111 h 2717137"/>
              <a:gd name="connsiteX12" fmla="*/ 594001 w 2275272"/>
              <a:gd name="connsiteY12" fmla="*/ 2717137 h 2717137"/>
              <a:gd name="connsiteX13" fmla="*/ 643531 w 2275272"/>
              <a:gd name="connsiteY13" fmla="*/ 2451961 h 2717137"/>
              <a:gd name="connsiteX14" fmla="*/ 1052704 w 2275272"/>
              <a:gd name="connsiteY14" fmla="*/ 2270546 h 2717137"/>
              <a:gd name="connsiteX15" fmla="*/ 974247 w 2275272"/>
              <a:gd name="connsiteY15" fmla="*/ 1921812 h 2717137"/>
              <a:gd name="connsiteX16" fmla="*/ 974974 w 2275272"/>
              <a:gd name="connsiteY16" fmla="*/ 1921812 h 2717137"/>
              <a:gd name="connsiteX17" fmla="*/ 974974 w 2275272"/>
              <a:gd name="connsiteY17" fmla="*/ 1620087 h 2717137"/>
              <a:gd name="connsiteX18" fmla="*/ 0 w 2275272"/>
              <a:gd name="connsiteY18" fmla="*/ 2022587 h 2717137"/>
              <a:gd name="connsiteX19" fmla="*/ 48527 w 2275272"/>
              <a:gd name="connsiteY19" fmla="*/ 1856072 h 2717137"/>
              <a:gd name="connsiteX20" fmla="*/ 974974 w 2275272"/>
              <a:gd name="connsiteY20" fmla="*/ 1136848 h 2717137"/>
              <a:gd name="connsiteX21" fmla="*/ 974974 w 2275272"/>
              <a:gd name="connsiteY21" fmla="*/ 278058 h 2717137"/>
              <a:gd name="connsiteX22" fmla="*/ 1136248 w 2275272"/>
              <a:gd name="connsiteY22" fmla="*/ 0 h 2717137"/>
              <a:gd name="connsiteX0" fmla="*/ 1136248 w 2275272"/>
              <a:gd name="connsiteY0" fmla="*/ 0 h 2717137"/>
              <a:gd name="connsiteX1" fmla="*/ 1297521 w 2275272"/>
              <a:gd name="connsiteY1" fmla="*/ 278058 h 2717137"/>
              <a:gd name="connsiteX2" fmla="*/ 1297521 w 2275272"/>
              <a:gd name="connsiteY2" fmla="*/ 1136177 h 2717137"/>
              <a:gd name="connsiteX3" fmla="*/ 2243605 w 2275272"/>
              <a:gd name="connsiteY3" fmla="*/ 1859882 h 2717137"/>
              <a:gd name="connsiteX4" fmla="*/ 2273082 w 2275272"/>
              <a:gd name="connsiteY4" fmla="*/ 2022587 h 2717137"/>
              <a:gd name="connsiteX5" fmla="*/ 1297521 w 2275272"/>
              <a:gd name="connsiteY5" fmla="*/ 1619844 h 2717137"/>
              <a:gd name="connsiteX6" fmla="*/ 1297521 w 2275272"/>
              <a:gd name="connsiteY6" fmla="*/ 1921812 h 2717137"/>
              <a:gd name="connsiteX7" fmla="*/ 1298247 w 2275272"/>
              <a:gd name="connsiteY7" fmla="*/ 1921812 h 2717137"/>
              <a:gd name="connsiteX8" fmla="*/ 1220288 w 2275272"/>
              <a:gd name="connsiteY8" fmla="*/ 2268335 h 2717137"/>
              <a:gd name="connsiteX9" fmla="*/ 1622045 w 2275272"/>
              <a:gd name="connsiteY9" fmla="*/ 2444341 h 2717137"/>
              <a:gd name="connsiteX10" fmla="*/ 1683005 w 2275272"/>
              <a:gd name="connsiteY10" fmla="*/ 2717137 h 2717137"/>
              <a:gd name="connsiteX11" fmla="*/ 1138503 w 2275272"/>
              <a:gd name="connsiteY11" fmla="*/ 2509111 h 2717137"/>
              <a:gd name="connsiteX12" fmla="*/ 594001 w 2275272"/>
              <a:gd name="connsiteY12" fmla="*/ 2717137 h 2717137"/>
              <a:gd name="connsiteX13" fmla="*/ 643531 w 2275272"/>
              <a:gd name="connsiteY13" fmla="*/ 2451961 h 2717137"/>
              <a:gd name="connsiteX14" fmla="*/ 1052704 w 2275272"/>
              <a:gd name="connsiteY14" fmla="*/ 2270546 h 2717137"/>
              <a:gd name="connsiteX15" fmla="*/ 974247 w 2275272"/>
              <a:gd name="connsiteY15" fmla="*/ 1921812 h 2717137"/>
              <a:gd name="connsiteX16" fmla="*/ 974974 w 2275272"/>
              <a:gd name="connsiteY16" fmla="*/ 1921812 h 2717137"/>
              <a:gd name="connsiteX17" fmla="*/ 974974 w 2275272"/>
              <a:gd name="connsiteY17" fmla="*/ 1620087 h 2717137"/>
              <a:gd name="connsiteX18" fmla="*/ 0 w 2275272"/>
              <a:gd name="connsiteY18" fmla="*/ 2022587 h 2717137"/>
              <a:gd name="connsiteX19" fmla="*/ 48527 w 2275272"/>
              <a:gd name="connsiteY19" fmla="*/ 1856072 h 2717137"/>
              <a:gd name="connsiteX20" fmla="*/ 974974 w 2275272"/>
              <a:gd name="connsiteY20" fmla="*/ 1136848 h 2717137"/>
              <a:gd name="connsiteX21" fmla="*/ 974974 w 2275272"/>
              <a:gd name="connsiteY21" fmla="*/ 278058 h 2717137"/>
              <a:gd name="connsiteX22" fmla="*/ 1136248 w 2275272"/>
              <a:gd name="connsiteY22" fmla="*/ 0 h 2717137"/>
              <a:gd name="connsiteX0" fmla="*/ 1136248 w 2275272"/>
              <a:gd name="connsiteY0" fmla="*/ 0 h 2717137"/>
              <a:gd name="connsiteX1" fmla="*/ 1297521 w 2275272"/>
              <a:gd name="connsiteY1" fmla="*/ 278058 h 2717137"/>
              <a:gd name="connsiteX2" fmla="*/ 1297521 w 2275272"/>
              <a:gd name="connsiteY2" fmla="*/ 1136177 h 2717137"/>
              <a:gd name="connsiteX3" fmla="*/ 2243605 w 2275272"/>
              <a:gd name="connsiteY3" fmla="*/ 1859882 h 2717137"/>
              <a:gd name="connsiteX4" fmla="*/ 2273082 w 2275272"/>
              <a:gd name="connsiteY4" fmla="*/ 2022587 h 2717137"/>
              <a:gd name="connsiteX5" fmla="*/ 1297521 w 2275272"/>
              <a:gd name="connsiteY5" fmla="*/ 1619844 h 2717137"/>
              <a:gd name="connsiteX6" fmla="*/ 1297521 w 2275272"/>
              <a:gd name="connsiteY6" fmla="*/ 1921812 h 2717137"/>
              <a:gd name="connsiteX7" fmla="*/ 1298247 w 2275272"/>
              <a:gd name="connsiteY7" fmla="*/ 1921812 h 2717137"/>
              <a:gd name="connsiteX8" fmla="*/ 1220288 w 2275272"/>
              <a:gd name="connsiteY8" fmla="*/ 2268335 h 2717137"/>
              <a:gd name="connsiteX9" fmla="*/ 1622045 w 2275272"/>
              <a:gd name="connsiteY9" fmla="*/ 2444341 h 2717137"/>
              <a:gd name="connsiteX10" fmla="*/ 1683005 w 2275272"/>
              <a:gd name="connsiteY10" fmla="*/ 2717137 h 2717137"/>
              <a:gd name="connsiteX11" fmla="*/ 1138503 w 2275272"/>
              <a:gd name="connsiteY11" fmla="*/ 2509111 h 2717137"/>
              <a:gd name="connsiteX12" fmla="*/ 594001 w 2275272"/>
              <a:gd name="connsiteY12" fmla="*/ 2717137 h 2717137"/>
              <a:gd name="connsiteX13" fmla="*/ 643531 w 2275272"/>
              <a:gd name="connsiteY13" fmla="*/ 2451961 h 2717137"/>
              <a:gd name="connsiteX14" fmla="*/ 1052704 w 2275272"/>
              <a:gd name="connsiteY14" fmla="*/ 2270546 h 2717137"/>
              <a:gd name="connsiteX15" fmla="*/ 974247 w 2275272"/>
              <a:gd name="connsiteY15" fmla="*/ 1921812 h 2717137"/>
              <a:gd name="connsiteX16" fmla="*/ 974974 w 2275272"/>
              <a:gd name="connsiteY16" fmla="*/ 1921812 h 2717137"/>
              <a:gd name="connsiteX17" fmla="*/ 974974 w 2275272"/>
              <a:gd name="connsiteY17" fmla="*/ 1620087 h 2717137"/>
              <a:gd name="connsiteX18" fmla="*/ 0 w 2275272"/>
              <a:gd name="connsiteY18" fmla="*/ 2022587 h 2717137"/>
              <a:gd name="connsiteX19" fmla="*/ 48527 w 2275272"/>
              <a:gd name="connsiteY19" fmla="*/ 1856072 h 2717137"/>
              <a:gd name="connsiteX20" fmla="*/ 974974 w 2275272"/>
              <a:gd name="connsiteY20" fmla="*/ 1136848 h 2717137"/>
              <a:gd name="connsiteX21" fmla="*/ 974974 w 2275272"/>
              <a:gd name="connsiteY21" fmla="*/ 278058 h 2717137"/>
              <a:gd name="connsiteX22" fmla="*/ 1136248 w 2275272"/>
              <a:gd name="connsiteY22" fmla="*/ 0 h 2717137"/>
              <a:gd name="connsiteX0" fmla="*/ 1136248 w 2275272"/>
              <a:gd name="connsiteY0" fmla="*/ 0 h 2717137"/>
              <a:gd name="connsiteX1" fmla="*/ 1297521 w 2275272"/>
              <a:gd name="connsiteY1" fmla="*/ 278058 h 2717137"/>
              <a:gd name="connsiteX2" fmla="*/ 1297521 w 2275272"/>
              <a:gd name="connsiteY2" fmla="*/ 1136177 h 2717137"/>
              <a:gd name="connsiteX3" fmla="*/ 2243605 w 2275272"/>
              <a:gd name="connsiteY3" fmla="*/ 1859882 h 2717137"/>
              <a:gd name="connsiteX4" fmla="*/ 2273082 w 2275272"/>
              <a:gd name="connsiteY4" fmla="*/ 2022587 h 2717137"/>
              <a:gd name="connsiteX5" fmla="*/ 1297521 w 2275272"/>
              <a:gd name="connsiteY5" fmla="*/ 1619844 h 2717137"/>
              <a:gd name="connsiteX6" fmla="*/ 1297521 w 2275272"/>
              <a:gd name="connsiteY6" fmla="*/ 1921812 h 2717137"/>
              <a:gd name="connsiteX7" fmla="*/ 1298247 w 2275272"/>
              <a:gd name="connsiteY7" fmla="*/ 1921812 h 2717137"/>
              <a:gd name="connsiteX8" fmla="*/ 1220288 w 2275272"/>
              <a:gd name="connsiteY8" fmla="*/ 2268335 h 2717137"/>
              <a:gd name="connsiteX9" fmla="*/ 1622045 w 2275272"/>
              <a:gd name="connsiteY9" fmla="*/ 2444341 h 2717137"/>
              <a:gd name="connsiteX10" fmla="*/ 1683005 w 2275272"/>
              <a:gd name="connsiteY10" fmla="*/ 2717137 h 2717137"/>
              <a:gd name="connsiteX11" fmla="*/ 1138503 w 2275272"/>
              <a:gd name="connsiteY11" fmla="*/ 2509111 h 2717137"/>
              <a:gd name="connsiteX12" fmla="*/ 594001 w 2275272"/>
              <a:gd name="connsiteY12" fmla="*/ 2717137 h 2717137"/>
              <a:gd name="connsiteX13" fmla="*/ 643531 w 2275272"/>
              <a:gd name="connsiteY13" fmla="*/ 2451961 h 2717137"/>
              <a:gd name="connsiteX14" fmla="*/ 1052704 w 2275272"/>
              <a:gd name="connsiteY14" fmla="*/ 2270546 h 2717137"/>
              <a:gd name="connsiteX15" fmla="*/ 974247 w 2275272"/>
              <a:gd name="connsiteY15" fmla="*/ 1921812 h 2717137"/>
              <a:gd name="connsiteX16" fmla="*/ 974974 w 2275272"/>
              <a:gd name="connsiteY16" fmla="*/ 1921812 h 2717137"/>
              <a:gd name="connsiteX17" fmla="*/ 974974 w 2275272"/>
              <a:gd name="connsiteY17" fmla="*/ 1620087 h 2717137"/>
              <a:gd name="connsiteX18" fmla="*/ 0 w 2275272"/>
              <a:gd name="connsiteY18" fmla="*/ 2022587 h 2717137"/>
              <a:gd name="connsiteX19" fmla="*/ 48527 w 2275272"/>
              <a:gd name="connsiteY19" fmla="*/ 1856072 h 2717137"/>
              <a:gd name="connsiteX20" fmla="*/ 974974 w 2275272"/>
              <a:gd name="connsiteY20" fmla="*/ 1136848 h 2717137"/>
              <a:gd name="connsiteX21" fmla="*/ 974974 w 2275272"/>
              <a:gd name="connsiteY21" fmla="*/ 278058 h 2717137"/>
              <a:gd name="connsiteX22" fmla="*/ 1136248 w 2275272"/>
              <a:gd name="connsiteY22" fmla="*/ 0 h 2717137"/>
              <a:gd name="connsiteX0" fmla="*/ 1136248 w 2275272"/>
              <a:gd name="connsiteY0" fmla="*/ 0 h 2717137"/>
              <a:gd name="connsiteX1" fmla="*/ 1297521 w 2275272"/>
              <a:gd name="connsiteY1" fmla="*/ 278058 h 2717137"/>
              <a:gd name="connsiteX2" fmla="*/ 1297521 w 2275272"/>
              <a:gd name="connsiteY2" fmla="*/ 1136177 h 2717137"/>
              <a:gd name="connsiteX3" fmla="*/ 2243605 w 2275272"/>
              <a:gd name="connsiteY3" fmla="*/ 1859882 h 2717137"/>
              <a:gd name="connsiteX4" fmla="*/ 2273082 w 2275272"/>
              <a:gd name="connsiteY4" fmla="*/ 2022587 h 2717137"/>
              <a:gd name="connsiteX5" fmla="*/ 1297521 w 2275272"/>
              <a:gd name="connsiteY5" fmla="*/ 1619844 h 2717137"/>
              <a:gd name="connsiteX6" fmla="*/ 1297521 w 2275272"/>
              <a:gd name="connsiteY6" fmla="*/ 1921812 h 2717137"/>
              <a:gd name="connsiteX7" fmla="*/ 1298247 w 2275272"/>
              <a:gd name="connsiteY7" fmla="*/ 1921812 h 2717137"/>
              <a:gd name="connsiteX8" fmla="*/ 1220288 w 2275272"/>
              <a:gd name="connsiteY8" fmla="*/ 2268335 h 2717137"/>
              <a:gd name="connsiteX9" fmla="*/ 1622045 w 2275272"/>
              <a:gd name="connsiteY9" fmla="*/ 2444341 h 2717137"/>
              <a:gd name="connsiteX10" fmla="*/ 1683005 w 2275272"/>
              <a:gd name="connsiteY10" fmla="*/ 2717137 h 2717137"/>
              <a:gd name="connsiteX11" fmla="*/ 1138503 w 2275272"/>
              <a:gd name="connsiteY11" fmla="*/ 2509111 h 2717137"/>
              <a:gd name="connsiteX12" fmla="*/ 594001 w 2275272"/>
              <a:gd name="connsiteY12" fmla="*/ 2717137 h 2717137"/>
              <a:gd name="connsiteX13" fmla="*/ 643531 w 2275272"/>
              <a:gd name="connsiteY13" fmla="*/ 2451961 h 2717137"/>
              <a:gd name="connsiteX14" fmla="*/ 1052704 w 2275272"/>
              <a:gd name="connsiteY14" fmla="*/ 2270546 h 2717137"/>
              <a:gd name="connsiteX15" fmla="*/ 974247 w 2275272"/>
              <a:gd name="connsiteY15" fmla="*/ 1921812 h 2717137"/>
              <a:gd name="connsiteX16" fmla="*/ 974974 w 2275272"/>
              <a:gd name="connsiteY16" fmla="*/ 1921812 h 2717137"/>
              <a:gd name="connsiteX17" fmla="*/ 974974 w 2275272"/>
              <a:gd name="connsiteY17" fmla="*/ 1620087 h 2717137"/>
              <a:gd name="connsiteX18" fmla="*/ 0 w 2275272"/>
              <a:gd name="connsiteY18" fmla="*/ 2022587 h 2717137"/>
              <a:gd name="connsiteX19" fmla="*/ 48527 w 2275272"/>
              <a:gd name="connsiteY19" fmla="*/ 1856072 h 2717137"/>
              <a:gd name="connsiteX20" fmla="*/ 974974 w 2275272"/>
              <a:gd name="connsiteY20" fmla="*/ 1136848 h 2717137"/>
              <a:gd name="connsiteX21" fmla="*/ 974974 w 2275272"/>
              <a:gd name="connsiteY21" fmla="*/ 278058 h 2717137"/>
              <a:gd name="connsiteX22" fmla="*/ 1136248 w 2275272"/>
              <a:gd name="connsiteY22" fmla="*/ 0 h 2717137"/>
              <a:gd name="connsiteX0" fmla="*/ 1136248 w 2275272"/>
              <a:gd name="connsiteY0" fmla="*/ 0 h 2717137"/>
              <a:gd name="connsiteX1" fmla="*/ 1297521 w 2275272"/>
              <a:gd name="connsiteY1" fmla="*/ 278058 h 2717137"/>
              <a:gd name="connsiteX2" fmla="*/ 1297521 w 2275272"/>
              <a:gd name="connsiteY2" fmla="*/ 1136177 h 2717137"/>
              <a:gd name="connsiteX3" fmla="*/ 2243605 w 2275272"/>
              <a:gd name="connsiteY3" fmla="*/ 1859882 h 2717137"/>
              <a:gd name="connsiteX4" fmla="*/ 2273082 w 2275272"/>
              <a:gd name="connsiteY4" fmla="*/ 2022587 h 2717137"/>
              <a:gd name="connsiteX5" fmla="*/ 1297521 w 2275272"/>
              <a:gd name="connsiteY5" fmla="*/ 1619844 h 2717137"/>
              <a:gd name="connsiteX6" fmla="*/ 1297521 w 2275272"/>
              <a:gd name="connsiteY6" fmla="*/ 1921812 h 2717137"/>
              <a:gd name="connsiteX7" fmla="*/ 1298247 w 2275272"/>
              <a:gd name="connsiteY7" fmla="*/ 1921812 h 2717137"/>
              <a:gd name="connsiteX8" fmla="*/ 1220288 w 2275272"/>
              <a:gd name="connsiteY8" fmla="*/ 2268335 h 2717137"/>
              <a:gd name="connsiteX9" fmla="*/ 1622045 w 2275272"/>
              <a:gd name="connsiteY9" fmla="*/ 2444341 h 2717137"/>
              <a:gd name="connsiteX10" fmla="*/ 1683005 w 2275272"/>
              <a:gd name="connsiteY10" fmla="*/ 2717137 h 2717137"/>
              <a:gd name="connsiteX11" fmla="*/ 1138503 w 2275272"/>
              <a:gd name="connsiteY11" fmla="*/ 2509111 h 2717137"/>
              <a:gd name="connsiteX12" fmla="*/ 594001 w 2275272"/>
              <a:gd name="connsiteY12" fmla="*/ 2717137 h 2717137"/>
              <a:gd name="connsiteX13" fmla="*/ 643531 w 2275272"/>
              <a:gd name="connsiteY13" fmla="*/ 2451961 h 2717137"/>
              <a:gd name="connsiteX14" fmla="*/ 1052704 w 2275272"/>
              <a:gd name="connsiteY14" fmla="*/ 2270546 h 2717137"/>
              <a:gd name="connsiteX15" fmla="*/ 974247 w 2275272"/>
              <a:gd name="connsiteY15" fmla="*/ 1921812 h 2717137"/>
              <a:gd name="connsiteX16" fmla="*/ 974974 w 2275272"/>
              <a:gd name="connsiteY16" fmla="*/ 1921812 h 2717137"/>
              <a:gd name="connsiteX17" fmla="*/ 974974 w 2275272"/>
              <a:gd name="connsiteY17" fmla="*/ 1620087 h 2717137"/>
              <a:gd name="connsiteX18" fmla="*/ 0 w 2275272"/>
              <a:gd name="connsiteY18" fmla="*/ 2022587 h 2717137"/>
              <a:gd name="connsiteX19" fmla="*/ 48527 w 2275272"/>
              <a:gd name="connsiteY19" fmla="*/ 1856072 h 2717137"/>
              <a:gd name="connsiteX20" fmla="*/ 974974 w 2275272"/>
              <a:gd name="connsiteY20" fmla="*/ 1136848 h 2717137"/>
              <a:gd name="connsiteX21" fmla="*/ 974974 w 2275272"/>
              <a:gd name="connsiteY21" fmla="*/ 278058 h 2717137"/>
              <a:gd name="connsiteX22" fmla="*/ 1136248 w 2275272"/>
              <a:gd name="connsiteY22" fmla="*/ 0 h 271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75272" h="2717137">
                <a:moveTo>
                  <a:pt x="1136248" y="0"/>
                </a:moveTo>
                <a:cubicBezTo>
                  <a:pt x="1209824" y="92686"/>
                  <a:pt x="1256150" y="148214"/>
                  <a:pt x="1297521" y="278058"/>
                </a:cubicBezTo>
                <a:lnTo>
                  <a:pt x="1297521" y="1136177"/>
                </a:lnTo>
                <a:lnTo>
                  <a:pt x="2243605" y="1859882"/>
                </a:lnTo>
                <a:cubicBezTo>
                  <a:pt x="2268294" y="1919072"/>
                  <a:pt x="2280597" y="1951012"/>
                  <a:pt x="2273082" y="2022587"/>
                </a:cubicBezTo>
                <a:lnTo>
                  <a:pt x="1297521" y="1619844"/>
                </a:lnTo>
                <a:lnTo>
                  <a:pt x="1297521" y="1921812"/>
                </a:lnTo>
                <a:lnTo>
                  <a:pt x="1298247" y="1921812"/>
                </a:lnTo>
                <a:cubicBezTo>
                  <a:pt x="1272261" y="2037320"/>
                  <a:pt x="1273523" y="2135486"/>
                  <a:pt x="1220288" y="2268335"/>
                </a:cubicBezTo>
                <a:lnTo>
                  <a:pt x="1622045" y="2444341"/>
                </a:lnTo>
                <a:lnTo>
                  <a:pt x="1683005" y="2717137"/>
                </a:lnTo>
                <a:cubicBezTo>
                  <a:pt x="1508936" y="2640364"/>
                  <a:pt x="1332391" y="2561112"/>
                  <a:pt x="1138503" y="2509111"/>
                </a:cubicBezTo>
                <a:cubicBezTo>
                  <a:pt x="924798" y="2551203"/>
                  <a:pt x="777979" y="2630455"/>
                  <a:pt x="594001" y="2717137"/>
                </a:cubicBezTo>
                <a:lnTo>
                  <a:pt x="643531" y="2451961"/>
                </a:lnTo>
                <a:lnTo>
                  <a:pt x="1052704" y="2270546"/>
                </a:lnTo>
                <a:cubicBezTo>
                  <a:pt x="1001780" y="2159255"/>
                  <a:pt x="1000399" y="2038057"/>
                  <a:pt x="974247" y="1921812"/>
                </a:cubicBezTo>
                <a:lnTo>
                  <a:pt x="974974" y="1921812"/>
                </a:lnTo>
                <a:lnTo>
                  <a:pt x="974974" y="1620087"/>
                </a:lnTo>
                <a:lnTo>
                  <a:pt x="0" y="2022587"/>
                </a:lnTo>
                <a:cubicBezTo>
                  <a:pt x="6266" y="1947265"/>
                  <a:pt x="17488" y="1916531"/>
                  <a:pt x="48527" y="1856072"/>
                </a:cubicBezTo>
                <a:lnTo>
                  <a:pt x="974974" y="1136848"/>
                </a:lnTo>
                <a:lnTo>
                  <a:pt x="974974" y="278058"/>
                </a:lnTo>
                <a:cubicBezTo>
                  <a:pt x="1006436" y="163077"/>
                  <a:pt x="1057717" y="102595"/>
                  <a:pt x="113624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11" name="Rounded Rectangle 23551">
            <a:extLst>
              <a:ext uri="{FF2B5EF4-FFF2-40B4-BE49-F238E27FC236}">
                <a16:creationId xmlns:a16="http://schemas.microsoft.com/office/drawing/2014/main" xmlns="" id="{83CC2625-913F-4001-A738-51DBB21F8464}"/>
              </a:ext>
            </a:extLst>
          </p:cNvPr>
          <p:cNvSpPr>
            <a:spLocks noChangeAspect="1"/>
          </p:cNvSpPr>
          <p:nvPr/>
        </p:nvSpPr>
        <p:spPr>
          <a:xfrm>
            <a:off x="2654627" y="1604344"/>
            <a:ext cx="309935" cy="217218"/>
          </a:xfrm>
          <a:custGeom>
            <a:avLst/>
            <a:gdLst/>
            <a:ahLst/>
            <a:cxnLst/>
            <a:rect l="l" t="t" r="r" b="b"/>
            <a:pathLst>
              <a:path w="3888432" h="1556502">
                <a:moveTo>
                  <a:pt x="1020793" y="1148393"/>
                </a:moveTo>
                <a:cubicBezTo>
                  <a:pt x="1088601" y="1148393"/>
                  <a:pt x="1143569" y="1203362"/>
                  <a:pt x="1143569" y="1271170"/>
                </a:cubicBezTo>
                <a:cubicBezTo>
                  <a:pt x="1143569" y="1338977"/>
                  <a:pt x="1088601" y="1393946"/>
                  <a:pt x="1020793" y="1393946"/>
                </a:cubicBezTo>
                <a:cubicBezTo>
                  <a:pt x="952985" y="1393946"/>
                  <a:pt x="898016" y="1338977"/>
                  <a:pt x="898016" y="1271170"/>
                </a:cubicBezTo>
                <a:cubicBezTo>
                  <a:pt x="898016" y="1203362"/>
                  <a:pt x="952985" y="1148393"/>
                  <a:pt x="1020793" y="1148393"/>
                </a:cubicBezTo>
                <a:close/>
                <a:moveTo>
                  <a:pt x="2976975" y="1148393"/>
                </a:moveTo>
                <a:cubicBezTo>
                  <a:pt x="3044783" y="1148393"/>
                  <a:pt x="3099752" y="1203362"/>
                  <a:pt x="3099752" y="1271170"/>
                </a:cubicBezTo>
                <a:cubicBezTo>
                  <a:pt x="3099752" y="1338978"/>
                  <a:pt x="3044783" y="1393946"/>
                  <a:pt x="2976975" y="1393946"/>
                </a:cubicBezTo>
                <a:cubicBezTo>
                  <a:pt x="2909167" y="1393946"/>
                  <a:pt x="2854198" y="1338978"/>
                  <a:pt x="2854198" y="1271170"/>
                </a:cubicBezTo>
                <a:cubicBezTo>
                  <a:pt x="2854198" y="1203362"/>
                  <a:pt x="2909167" y="1148393"/>
                  <a:pt x="2976975" y="1148393"/>
                </a:cubicBezTo>
                <a:close/>
                <a:moveTo>
                  <a:pt x="2971358" y="981192"/>
                </a:moveTo>
                <a:cubicBezTo>
                  <a:pt x="2812490" y="981192"/>
                  <a:pt x="2683702" y="1109979"/>
                  <a:pt x="2683702" y="1268847"/>
                </a:cubicBezTo>
                <a:cubicBezTo>
                  <a:pt x="2683702" y="1427715"/>
                  <a:pt x="2812490" y="1556502"/>
                  <a:pt x="2971358" y="1556502"/>
                </a:cubicBezTo>
                <a:cubicBezTo>
                  <a:pt x="3130226" y="1556502"/>
                  <a:pt x="3259013" y="1427715"/>
                  <a:pt x="3259013" y="1268847"/>
                </a:cubicBezTo>
                <a:cubicBezTo>
                  <a:pt x="3259013" y="1109979"/>
                  <a:pt x="3130226" y="981192"/>
                  <a:pt x="2971358" y="981192"/>
                </a:cubicBezTo>
                <a:close/>
                <a:moveTo>
                  <a:pt x="1015175" y="981191"/>
                </a:moveTo>
                <a:cubicBezTo>
                  <a:pt x="856308" y="981191"/>
                  <a:pt x="727520" y="1109979"/>
                  <a:pt x="727520" y="1268847"/>
                </a:cubicBezTo>
                <a:cubicBezTo>
                  <a:pt x="727520" y="1427715"/>
                  <a:pt x="856308" y="1556502"/>
                  <a:pt x="1015175" y="1556502"/>
                </a:cubicBezTo>
                <a:cubicBezTo>
                  <a:pt x="1174043" y="1556502"/>
                  <a:pt x="1302831" y="1427715"/>
                  <a:pt x="1302831" y="1268847"/>
                </a:cubicBezTo>
                <a:cubicBezTo>
                  <a:pt x="1302831" y="1109979"/>
                  <a:pt x="1174043" y="981191"/>
                  <a:pt x="1015175" y="981191"/>
                </a:cubicBezTo>
                <a:close/>
                <a:moveTo>
                  <a:pt x="2078038" y="174262"/>
                </a:moveTo>
                <a:lnTo>
                  <a:pt x="2078038" y="503839"/>
                </a:lnTo>
                <a:lnTo>
                  <a:pt x="1360941" y="503839"/>
                </a:lnTo>
                <a:lnTo>
                  <a:pt x="1717210" y="174262"/>
                </a:lnTo>
                <a:close/>
                <a:moveTo>
                  <a:pt x="2605475" y="174262"/>
                </a:moveTo>
                <a:lnTo>
                  <a:pt x="2961744" y="503839"/>
                </a:lnTo>
                <a:lnTo>
                  <a:pt x="2233507" y="503839"/>
                </a:lnTo>
                <a:lnTo>
                  <a:pt x="2233507" y="174262"/>
                </a:lnTo>
                <a:close/>
                <a:moveTo>
                  <a:pt x="2636232" y="0"/>
                </a:moveTo>
                <a:lnTo>
                  <a:pt x="1656145" y="0"/>
                </a:lnTo>
                <a:lnTo>
                  <a:pt x="1063172" y="515033"/>
                </a:lnTo>
                <a:lnTo>
                  <a:pt x="406409" y="515033"/>
                </a:lnTo>
                <a:cubicBezTo>
                  <a:pt x="249014" y="515033"/>
                  <a:pt x="121419" y="642628"/>
                  <a:pt x="121419" y="800023"/>
                </a:cubicBezTo>
                <a:lnTo>
                  <a:pt x="121419" y="889271"/>
                </a:lnTo>
                <a:cubicBezTo>
                  <a:pt x="121419" y="909592"/>
                  <a:pt x="123545" y="929417"/>
                  <a:pt x="127765" y="948497"/>
                </a:cubicBezTo>
                <a:cubicBezTo>
                  <a:pt x="54389" y="961341"/>
                  <a:pt x="0" y="1026124"/>
                  <a:pt x="0" y="1103610"/>
                </a:cubicBezTo>
                <a:lnTo>
                  <a:pt x="0" y="1109160"/>
                </a:lnTo>
                <a:cubicBezTo>
                  <a:pt x="0" y="1198648"/>
                  <a:pt x="72543" y="1271192"/>
                  <a:pt x="162031" y="1271192"/>
                </a:cubicBezTo>
                <a:lnTo>
                  <a:pt x="218719" y="1271192"/>
                </a:lnTo>
                <a:lnTo>
                  <a:pt x="218719" y="1274779"/>
                </a:lnTo>
                <a:lnTo>
                  <a:pt x="509289" y="1274779"/>
                </a:lnTo>
                <a:lnTo>
                  <a:pt x="509289" y="1273860"/>
                </a:lnTo>
                <a:lnTo>
                  <a:pt x="642206" y="1273860"/>
                </a:lnTo>
                <a:lnTo>
                  <a:pt x="641487" y="1266729"/>
                </a:lnTo>
                <a:cubicBezTo>
                  <a:pt x="641487" y="1188532"/>
                  <a:pt x="665232" y="1115881"/>
                  <a:pt x="705924" y="1055606"/>
                </a:cubicBezTo>
                <a:lnTo>
                  <a:pt x="706310" y="1055063"/>
                </a:lnTo>
                <a:lnTo>
                  <a:pt x="747091" y="1005636"/>
                </a:lnTo>
                <a:lnTo>
                  <a:pt x="758703" y="994078"/>
                </a:lnTo>
                <a:lnTo>
                  <a:pt x="793327" y="965510"/>
                </a:lnTo>
                <a:lnTo>
                  <a:pt x="819302" y="947229"/>
                </a:lnTo>
                <a:lnTo>
                  <a:pt x="840004" y="935993"/>
                </a:lnTo>
                <a:cubicBezTo>
                  <a:pt x="891959" y="907399"/>
                  <a:pt x="951737" y="891735"/>
                  <a:pt x="1015174" y="891735"/>
                </a:cubicBezTo>
                <a:cubicBezTo>
                  <a:pt x="1084098" y="891735"/>
                  <a:pt x="1148704" y="910225"/>
                  <a:pt x="1204246" y="942564"/>
                </a:cubicBezTo>
                <a:cubicBezTo>
                  <a:pt x="1149428" y="908365"/>
                  <a:pt x="1084703" y="889259"/>
                  <a:pt x="1015546" y="889127"/>
                </a:cubicBezTo>
                <a:cubicBezTo>
                  <a:pt x="1016856" y="888736"/>
                  <a:pt x="1018171" y="888729"/>
                  <a:pt x="1019487" y="888729"/>
                </a:cubicBezTo>
                <a:cubicBezTo>
                  <a:pt x="1228251" y="888729"/>
                  <a:pt x="1397487" y="1057965"/>
                  <a:pt x="1397487" y="1266729"/>
                </a:cubicBezTo>
                <a:cubicBezTo>
                  <a:pt x="1397487" y="1269424"/>
                  <a:pt x="1397459" y="1272113"/>
                  <a:pt x="1396675" y="1274779"/>
                </a:cubicBezTo>
                <a:lnTo>
                  <a:pt x="1485322" y="1274779"/>
                </a:lnTo>
                <a:lnTo>
                  <a:pt x="1485322" y="1271192"/>
                </a:lnTo>
                <a:lnTo>
                  <a:pt x="2594483" y="1271192"/>
                </a:lnTo>
                <a:cubicBezTo>
                  <a:pt x="2594248" y="1270411"/>
                  <a:pt x="2594246" y="1269629"/>
                  <a:pt x="2594246" y="1268846"/>
                </a:cubicBezTo>
                <a:cubicBezTo>
                  <a:pt x="2594246" y="1060573"/>
                  <a:pt x="2763083" y="891735"/>
                  <a:pt x="2971356" y="891735"/>
                </a:cubicBezTo>
                <a:cubicBezTo>
                  <a:pt x="3179630" y="891735"/>
                  <a:pt x="3348467" y="1060573"/>
                  <a:pt x="3348467" y="1268846"/>
                </a:cubicBezTo>
                <a:lnTo>
                  <a:pt x="3348230" y="1271192"/>
                </a:lnTo>
                <a:lnTo>
                  <a:pt x="3726400" y="1271192"/>
                </a:lnTo>
                <a:cubicBezTo>
                  <a:pt x="3815888" y="1271192"/>
                  <a:pt x="3888432" y="1198648"/>
                  <a:pt x="3888432" y="1109160"/>
                </a:cubicBezTo>
                <a:lnTo>
                  <a:pt x="3888432" y="1103610"/>
                </a:lnTo>
                <a:cubicBezTo>
                  <a:pt x="3888432" y="1035369"/>
                  <a:pt x="3846247" y="976982"/>
                  <a:pt x="3786305" y="953672"/>
                </a:cubicBezTo>
                <a:cubicBezTo>
                  <a:pt x="3791719" y="933075"/>
                  <a:pt x="3794257" y="911469"/>
                  <a:pt x="3794257" y="889271"/>
                </a:cubicBezTo>
                <a:lnTo>
                  <a:pt x="3794257" y="800023"/>
                </a:lnTo>
                <a:cubicBezTo>
                  <a:pt x="3794257" y="642628"/>
                  <a:pt x="3666662" y="515033"/>
                  <a:pt x="3509267" y="515033"/>
                </a:cubicBezTo>
                <a:lnTo>
                  <a:pt x="3229205" y="51503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12" name="Rectangle 23554">
            <a:extLst>
              <a:ext uri="{FF2B5EF4-FFF2-40B4-BE49-F238E27FC236}">
                <a16:creationId xmlns:a16="http://schemas.microsoft.com/office/drawing/2014/main" xmlns="" id="{FD59A94E-67B3-41AA-99C3-6B0B20911945}"/>
              </a:ext>
            </a:extLst>
          </p:cNvPr>
          <p:cNvSpPr>
            <a:spLocks noChangeAspect="1"/>
          </p:cNvSpPr>
          <p:nvPr/>
        </p:nvSpPr>
        <p:spPr>
          <a:xfrm flipH="1">
            <a:off x="742911" y="3669660"/>
            <a:ext cx="267653" cy="303202"/>
          </a:xfrm>
          <a:custGeom>
            <a:avLst/>
            <a:gdLst/>
            <a:ahLst/>
            <a:cxnLst/>
            <a:rect l="l" t="t" r="r" b="b"/>
            <a:pathLst>
              <a:path w="3960441" h="3364818">
                <a:moveTo>
                  <a:pt x="1333915" y="2579977"/>
                </a:moveTo>
                <a:cubicBezTo>
                  <a:pt x="1328835" y="2579977"/>
                  <a:pt x="1324717" y="2584094"/>
                  <a:pt x="1324717" y="2589174"/>
                </a:cubicBezTo>
                <a:lnTo>
                  <a:pt x="1324717" y="2625964"/>
                </a:lnTo>
                <a:cubicBezTo>
                  <a:pt x="1324717" y="2631044"/>
                  <a:pt x="1328835" y="2635161"/>
                  <a:pt x="1333915" y="2635161"/>
                </a:cubicBezTo>
                <a:lnTo>
                  <a:pt x="2639943" y="2635161"/>
                </a:lnTo>
                <a:cubicBezTo>
                  <a:pt x="2645023" y="2635161"/>
                  <a:pt x="2649141" y="2631044"/>
                  <a:pt x="2649141" y="2625964"/>
                </a:cubicBezTo>
                <a:lnTo>
                  <a:pt x="2649141" y="2589174"/>
                </a:lnTo>
                <a:cubicBezTo>
                  <a:pt x="2649141" y="2584094"/>
                  <a:pt x="2645023" y="2579977"/>
                  <a:pt x="2639943" y="2579977"/>
                </a:cubicBezTo>
                <a:close/>
                <a:moveTo>
                  <a:pt x="1333915" y="2420180"/>
                </a:moveTo>
                <a:cubicBezTo>
                  <a:pt x="1328835" y="2420180"/>
                  <a:pt x="1324717" y="2424297"/>
                  <a:pt x="1324717" y="2429377"/>
                </a:cubicBezTo>
                <a:lnTo>
                  <a:pt x="1324717" y="2466167"/>
                </a:lnTo>
                <a:cubicBezTo>
                  <a:pt x="1324717" y="2471247"/>
                  <a:pt x="1328835" y="2475364"/>
                  <a:pt x="1333915" y="2475364"/>
                </a:cubicBezTo>
                <a:lnTo>
                  <a:pt x="2639943" y="2475364"/>
                </a:lnTo>
                <a:cubicBezTo>
                  <a:pt x="2645023" y="2475364"/>
                  <a:pt x="2649141" y="2471247"/>
                  <a:pt x="2649141" y="2466167"/>
                </a:cubicBezTo>
                <a:lnTo>
                  <a:pt x="2649141" y="2429377"/>
                </a:lnTo>
                <a:cubicBezTo>
                  <a:pt x="2649141" y="2424297"/>
                  <a:pt x="2645023" y="2420180"/>
                  <a:pt x="2639943" y="2420180"/>
                </a:cubicBezTo>
                <a:close/>
                <a:moveTo>
                  <a:pt x="1333915" y="2260382"/>
                </a:moveTo>
                <a:cubicBezTo>
                  <a:pt x="1328835" y="2260382"/>
                  <a:pt x="1324717" y="2264499"/>
                  <a:pt x="1324717" y="2269579"/>
                </a:cubicBezTo>
                <a:lnTo>
                  <a:pt x="1324717" y="2306368"/>
                </a:lnTo>
                <a:cubicBezTo>
                  <a:pt x="1324717" y="2311448"/>
                  <a:pt x="1328835" y="2315566"/>
                  <a:pt x="1333915" y="2315566"/>
                </a:cubicBezTo>
                <a:lnTo>
                  <a:pt x="2639943" y="2315566"/>
                </a:lnTo>
                <a:cubicBezTo>
                  <a:pt x="2645023" y="2315566"/>
                  <a:pt x="2649141" y="2311448"/>
                  <a:pt x="2649141" y="2306368"/>
                </a:cubicBezTo>
                <a:lnTo>
                  <a:pt x="2649141" y="2269579"/>
                </a:lnTo>
                <a:cubicBezTo>
                  <a:pt x="2649141" y="2264499"/>
                  <a:pt x="2645023" y="2260382"/>
                  <a:pt x="2639943" y="2260382"/>
                </a:cubicBezTo>
                <a:close/>
                <a:moveTo>
                  <a:pt x="3126189" y="2223642"/>
                </a:moveTo>
                <a:cubicBezTo>
                  <a:pt x="3006895" y="2223642"/>
                  <a:pt x="2910189" y="2320348"/>
                  <a:pt x="2910189" y="2439642"/>
                </a:cubicBezTo>
                <a:cubicBezTo>
                  <a:pt x="2910189" y="2558936"/>
                  <a:pt x="3006895" y="2655642"/>
                  <a:pt x="3126189" y="2655642"/>
                </a:cubicBezTo>
                <a:cubicBezTo>
                  <a:pt x="3245483" y="2655642"/>
                  <a:pt x="3342189" y="2558936"/>
                  <a:pt x="3342189" y="2439642"/>
                </a:cubicBezTo>
                <a:cubicBezTo>
                  <a:pt x="3342189" y="2320348"/>
                  <a:pt x="3245483" y="2223642"/>
                  <a:pt x="3126189" y="2223642"/>
                </a:cubicBezTo>
                <a:close/>
                <a:moveTo>
                  <a:pt x="859578" y="2218523"/>
                </a:moveTo>
                <a:cubicBezTo>
                  <a:pt x="744527" y="2218523"/>
                  <a:pt x="651259" y="2311790"/>
                  <a:pt x="651259" y="2426842"/>
                </a:cubicBezTo>
                <a:cubicBezTo>
                  <a:pt x="651259" y="2541893"/>
                  <a:pt x="744527" y="2635161"/>
                  <a:pt x="859578" y="2635161"/>
                </a:cubicBezTo>
                <a:cubicBezTo>
                  <a:pt x="974630" y="2635161"/>
                  <a:pt x="1067897" y="2541893"/>
                  <a:pt x="1067897" y="2426842"/>
                </a:cubicBezTo>
                <a:cubicBezTo>
                  <a:pt x="1067897" y="2311790"/>
                  <a:pt x="974630" y="2218523"/>
                  <a:pt x="859578" y="2218523"/>
                </a:cubicBezTo>
                <a:close/>
                <a:moveTo>
                  <a:pt x="1871701" y="635200"/>
                </a:moveTo>
                <a:cubicBezTo>
                  <a:pt x="1381458" y="644736"/>
                  <a:pt x="1018694" y="716473"/>
                  <a:pt x="980424" y="801248"/>
                </a:cubicBezTo>
                <a:lnTo>
                  <a:pt x="979954" y="801248"/>
                </a:lnTo>
                <a:lnTo>
                  <a:pt x="977292" y="811895"/>
                </a:lnTo>
                <a:cubicBezTo>
                  <a:pt x="976157" y="813296"/>
                  <a:pt x="976066" y="814820"/>
                  <a:pt x="976180" y="816347"/>
                </a:cubicBezTo>
                <a:lnTo>
                  <a:pt x="795977" y="1537155"/>
                </a:lnTo>
                <a:lnTo>
                  <a:pt x="3168603" y="1537155"/>
                </a:lnTo>
                <a:lnTo>
                  <a:pt x="2984626" y="801248"/>
                </a:lnTo>
                <a:lnTo>
                  <a:pt x="2976093" y="801248"/>
                </a:lnTo>
                <a:cubicBezTo>
                  <a:pt x="2937858" y="717165"/>
                  <a:pt x="2580113" y="645145"/>
                  <a:pt x="2088410" y="635267"/>
                </a:cubicBezTo>
                <a:cubicBezTo>
                  <a:pt x="2016399" y="633822"/>
                  <a:pt x="1943738" y="633799"/>
                  <a:pt x="1871701" y="635200"/>
                </a:cubicBezTo>
                <a:close/>
                <a:moveTo>
                  <a:pt x="1462979" y="0"/>
                </a:moveTo>
                <a:lnTo>
                  <a:pt x="2510732" y="0"/>
                </a:lnTo>
                <a:cubicBezTo>
                  <a:pt x="2553905" y="0"/>
                  <a:pt x="2588903" y="34997"/>
                  <a:pt x="2588903" y="78170"/>
                </a:cubicBezTo>
                <a:lnTo>
                  <a:pt x="2588903" y="433797"/>
                </a:lnTo>
                <a:cubicBezTo>
                  <a:pt x="3038017" y="475961"/>
                  <a:pt x="3324934" y="564368"/>
                  <a:pt x="3312039" y="659853"/>
                </a:cubicBezTo>
                <a:lnTo>
                  <a:pt x="3314035" y="659853"/>
                </a:lnTo>
                <a:lnTo>
                  <a:pt x="3516885" y="1471251"/>
                </a:lnTo>
                <a:cubicBezTo>
                  <a:pt x="3530074" y="1447322"/>
                  <a:pt x="3549491" y="1432519"/>
                  <a:pt x="3571039" y="1432519"/>
                </a:cubicBezTo>
                <a:lnTo>
                  <a:pt x="3885785" y="1432519"/>
                </a:lnTo>
                <a:cubicBezTo>
                  <a:pt x="3927012" y="1432519"/>
                  <a:pt x="3960441" y="1486709"/>
                  <a:pt x="3960441" y="1553561"/>
                </a:cubicBezTo>
                <a:cubicBezTo>
                  <a:pt x="3960441" y="1620415"/>
                  <a:pt x="3927012" y="1674603"/>
                  <a:pt x="3885785" y="1674603"/>
                </a:cubicBezTo>
                <a:lnTo>
                  <a:pt x="3571039" y="1674603"/>
                </a:lnTo>
                <a:lnTo>
                  <a:pt x="3567428" y="1673421"/>
                </a:lnTo>
                <a:lnTo>
                  <a:pt x="3568671" y="1678393"/>
                </a:lnTo>
                <a:cubicBezTo>
                  <a:pt x="3672942" y="1773136"/>
                  <a:pt x="3737544" y="1910038"/>
                  <a:pt x="3737544" y="2062028"/>
                </a:cubicBezTo>
                <a:lnTo>
                  <a:pt x="3737544" y="2413961"/>
                </a:lnTo>
                <a:cubicBezTo>
                  <a:pt x="3737544" y="2629713"/>
                  <a:pt x="3607370" y="2815060"/>
                  <a:pt x="3420381" y="2892817"/>
                </a:cubicBezTo>
                <a:lnTo>
                  <a:pt x="3420381" y="3209197"/>
                </a:lnTo>
                <a:cubicBezTo>
                  <a:pt x="3420381" y="3295143"/>
                  <a:pt x="3350708" y="3364816"/>
                  <a:pt x="3264762" y="3364816"/>
                </a:cubicBezTo>
                <a:lnTo>
                  <a:pt x="2999936" y="3364816"/>
                </a:lnTo>
                <a:cubicBezTo>
                  <a:pt x="2913990" y="3364816"/>
                  <a:pt x="2844317" y="3295143"/>
                  <a:pt x="2844317" y="3209197"/>
                </a:cubicBezTo>
                <a:lnTo>
                  <a:pt x="2844317" y="2907616"/>
                </a:lnTo>
                <a:lnTo>
                  <a:pt x="1116125" y="2907616"/>
                </a:lnTo>
                <a:lnTo>
                  <a:pt x="1116125" y="3209199"/>
                </a:lnTo>
                <a:cubicBezTo>
                  <a:pt x="1116125" y="3295145"/>
                  <a:pt x="1046452" y="3364818"/>
                  <a:pt x="960506" y="3364818"/>
                </a:cubicBezTo>
                <a:lnTo>
                  <a:pt x="695680" y="3364818"/>
                </a:lnTo>
                <a:cubicBezTo>
                  <a:pt x="609734" y="3364818"/>
                  <a:pt x="540061" y="3295145"/>
                  <a:pt x="540061" y="3209199"/>
                </a:cubicBezTo>
                <a:lnTo>
                  <a:pt x="540061" y="2888789"/>
                </a:lnTo>
                <a:cubicBezTo>
                  <a:pt x="360356" y="2806419"/>
                  <a:pt x="236167" y="2624693"/>
                  <a:pt x="236167" y="2413961"/>
                </a:cubicBezTo>
                <a:lnTo>
                  <a:pt x="236167" y="2062028"/>
                </a:lnTo>
                <a:cubicBezTo>
                  <a:pt x="236167" y="1910038"/>
                  <a:pt x="300770" y="1773136"/>
                  <a:pt x="405042" y="1678393"/>
                </a:cubicBezTo>
                <a:lnTo>
                  <a:pt x="407467" y="1668691"/>
                </a:lnTo>
                <a:cubicBezTo>
                  <a:pt x="402272" y="1673244"/>
                  <a:pt x="395935" y="1674603"/>
                  <a:pt x="389402" y="1674603"/>
                </a:cubicBezTo>
                <a:lnTo>
                  <a:pt x="74658" y="1674603"/>
                </a:lnTo>
                <a:cubicBezTo>
                  <a:pt x="33429" y="1674603"/>
                  <a:pt x="0" y="1620415"/>
                  <a:pt x="0" y="1553561"/>
                </a:cubicBezTo>
                <a:cubicBezTo>
                  <a:pt x="0" y="1486709"/>
                  <a:pt x="33429" y="1432519"/>
                  <a:pt x="74658" y="1432519"/>
                </a:cubicBezTo>
                <a:lnTo>
                  <a:pt x="389402" y="1432519"/>
                </a:lnTo>
                <a:cubicBezTo>
                  <a:pt x="416427" y="1432519"/>
                  <a:pt x="440099" y="1455801"/>
                  <a:pt x="451844" y="1491180"/>
                </a:cubicBezTo>
                <a:lnTo>
                  <a:pt x="659676" y="659853"/>
                </a:lnTo>
                <a:lnTo>
                  <a:pt x="666048" y="659853"/>
                </a:lnTo>
                <a:cubicBezTo>
                  <a:pt x="653344" y="564084"/>
                  <a:pt x="940380" y="476400"/>
                  <a:pt x="1384809" y="434090"/>
                </a:cubicBezTo>
                <a:lnTo>
                  <a:pt x="1384809" y="78170"/>
                </a:lnTo>
                <a:cubicBezTo>
                  <a:pt x="1384809" y="34997"/>
                  <a:pt x="1419806" y="0"/>
                  <a:pt x="146297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13" name="Rounded Rectangle 1">
            <a:extLst>
              <a:ext uri="{FF2B5EF4-FFF2-40B4-BE49-F238E27FC236}">
                <a16:creationId xmlns:a16="http://schemas.microsoft.com/office/drawing/2014/main" xmlns="" id="{5F85DA63-D283-4D55-8453-10FE2BE354F8}"/>
              </a:ext>
            </a:extLst>
          </p:cNvPr>
          <p:cNvSpPr>
            <a:spLocks noChangeAspect="1"/>
          </p:cNvSpPr>
          <p:nvPr/>
        </p:nvSpPr>
        <p:spPr>
          <a:xfrm flipH="1">
            <a:off x="4075716" y="3187459"/>
            <a:ext cx="209235" cy="278988"/>
          </a:xfrm>
          <a:custGeom>
            <a:avLst/>
            <a:gdLst/>
            <a:ahLst/>
            <a:cxnLst/>
            <a:rect l="l" t="t" r="r" b="b"/>
            <a:pathLst>
              <a:path w="3946957" h="3947095">
                <a:moveTo>
                  <a:pt x="455702" y="3587095"/>
                </a:moveTo>
                <a:lnTo>
                  <a:pt x="1175702" y="3587095"/>
                </a:lnTo>
                <a:lnTo>
                  <a:pt x="1175702" y="3799441"/>
                </a:lnTo>
                <a:cubicBezTo>
                  <a:pt x="1175702" y="3880988"/>
                  <a:pt x="1109595" y="3947095"/>
                  <a:pt x="1028048" y="3947095"/>
                </a:cubicBezTo>
                <a:lnTo>
                  <a:pt x="603356" y="3947095"/>
                </a:lnTo>
                <a:cubicBezTo>
                  <a:pt x="521809" y="3947095"/>
                  <a:pt x="455702" y="3880988"/>
                  <a:pt x="455702" y="3799441"/>
                </a:cubicBezTo>
                <a:close/>
                <a:moveTo>
                  <a:pt x="2751999" y="3587094"/>
                </a:moveTo>
                <a:lnTo>
                  <a:pt x="3471999" y="3587094"/>
                </a:lnTo>
                <a:lnTo>
                  <a:pt x="3471999" y="3799440"/>
                </a:lnTo>
                <a:cubicBezTo>
                  <a:pt x="3471999" y="3880987"/>
                  <a:pt x="3405892" y="3947094"/>
                  <a:pt x="3324345" y="3947094"/>
                </a:cubicBezTo>
                <a:lnTo>
                  <a:pt x="2899653" y="3947094"/>
                </a:lnTo>
                <a:cubicBezTo>
                  <a:pt x="2818106" y="3947094"/>
                  <a:pt x="2751999" y="3880987"/>
                  <a:pt x="2751999" y="3799440"/>
                </a:cubicBezTo>
                <a:close/>
                <a:moveTo>
                  <a:pt x="1383221" y="3134113"/>
                </a:moveTo>
                <a:cubicBezTo>
                  <a:pt x="1353398" y="3134113"/>
                  <a:pt x="1329221" y="3158290"/>
                  <a:pt x="1329221" y="3188113"/>
                </a:cubicBezTo>
                <a:cubicBezTo>
                  <a:pt x="1329221" y="3217936"/>
                  <a:pt x="1353398" y="3242113"/>
                  <a:pt x="1383221" y="3242113"/>
                </a:cubicBezTo>
                <a:lnTo>
                  <a:pt x="2535221" y="3242113"/>
                </a:lnTo>
                <a:cubicBezTo>
                  <a:pt x="2565044" y="3242113"/>
                  <a:pt x="2589221" y="3217936"/>
                  <a:pt x="2589221" y="3188113"/>
                </a:cubicBezTo>
                <a:cubicBezTo>
                  <a:pt x="2589221" y="3158290"/>
                  <a:pt x="2565044" y="3134113"/>
                  <a:pt x="2535221" y="3134113"/>
                </a:cubicBezTo>
                <a:close/>
                <a:moveTo>
                  <a:pt x="1383221" y="2844258"/>
                </a:moveTo>
                <a:cubicBezTo>
                  <a:pt x="1353398" y="2844258"/>
                  <a:pt x="1329221" y="2868435"/>
                  <a:pt x="1329221" y="2898258"/>
                </a:cubicBezTo>
                <a:cubicBezTo>
                  <a:pt x="1329221" y="2928081"/>
                  <a:pt x="1353398" y="2952258"/>
                  <a:pt x="1383221" y="2952258"/>
                </a:cubicBezTo>
                <a:lnTo>
                  <a:pt x="2535221" y="2952258"/>
                </a:lnTo>
                <a:cubicBezTo>
                  <a:pt x="2565044" y="2952258"/>
                  <a:pt x="2589221" y="2928081"/>
                  <a:pt x="2589221" y="2898258"/>
                </a:cubicBezTo>
                <a:cubicBezTo>
                  <a:pt x="2589221" y="2868435"/>
                  <a:pt x="2565044" y="2844258"/>
                  <a:pt x="2535221" y="2844258"/>
                </a:cubicBezTo>
                <a:close/>
                <a:moveTo>
                  <a:pt x="1383221" y="2554402"/>
                </a:moveTo>
                <a:cubicBezTo>
                  <a:pt x="1353398" y="2554402"/>
                  <a:pt x="1329221" y="2578579"/>
                  <a:pt x="1329221" y="2608402"/>
                </a:cubicBezTo>
                <a:cubicBezTo>
                  <a:pt x="1329221" y="2638225"/>
                  <a:pt x="1353398" y="2662402"/>
                  <a:pt x="1383221" y="2662402"/>
                </a:cubicBezTo>
                <a:lnTo>
                  <a:pt x="2535221" y="2662402"/>
                </a:lnTo>
                <a:cubicBezTo>
                  <a:pt x="2565044" y="2662402"/>
                  <a:pt x="2589221" y="2638225"/>
                  <a:pt x="2589221" y="2608402"/>
                </a:cubicBezTo>
                <a:cubicBezTo>
                  <a:pt x="2589221" y="2578579"/>
                  <a:pt x="2565044" y="2554402"/>
                  <a:pt x="2535221" y="2554402"/>
                </a:cubicBezTo>
                <a:close/>
                <a:moveTo>
                  <a:pt x="3111999" y="2270017"/>
                </a:moveTo>
                <a:cubicBezTo>
                  <a:pt x="2985747" y="2270017"/>
                  <a:pt x="2883399" y="2372365"/>
                  <a:pt x="2883399" y="2498617"/>
                </a:cubicBezTo>
                <a:cubicBezTo>
                  <a:pt x="2883399" y="2624869"/>
                  <a:pt x="2985747" y="2727217"/>
                  <a:pt x="3111999" y="2727217"/>
                </a:cubicBezTo>
                <a:cubicBezTo>
                  <a:pt x="3238251" y="2727217"/>
                  <a:pt x="3340599" y="2624869"/>
                  <a:pt x="3340599" y="2498617"/>
                </a:cubicBezTo>
                <a:cubicBezTo>
                  <a:pt x="3340599" y="2372365"/>
                  <a:pt x="3238251" y="2270017"/>
                  <a:pt x="3111999" y="2270017"/>
                </a:cubicBezTo>
                <a:close/>
                <a:moveTo>
                  <a:pt x="760887" y="2270017"/>
                </a:moveTo>
                <a:cubicBezTo>
                  <a:pt x="634635" y="2270017"/>
                  <a:pt x="532287" y="2372365"/>
                  <a:pt x="532287" y="2498617"/>
                </a:cubicBezTo>
                <a:cubicBezTo>
                  <a:pt x="532287" y="2624869"/>
                  <a:pt x="634635" y="2727217"/>
                  <a:pt x="760887" y="2727217"/>
                </a:cubicBezTo>
                <a:cubicBezTo>
                  <a:pt x="887139" y="2727217"/>
                  <a:pt x="989487" y="2624869"/>
                  <a:pt x="989487" y="2498617"/>
                </a:cubicBezTo>
                <a:cubicBezTo>
                  <a:pt x="989487" y="2372365"/>
                  <a:pt x="887139" y="2270017"/>
                  <a:pt x="760887" y="2270017"/>
                </a:cubicBezTo>
                <a:close/>
                <a:moveTo>
                  <a:pt x="971207" y="829857"/>
                </a:moveTo>
                <a:cubicBezTo>
                  <a:pt x="870305" y="829857"/>
                  <a:pt x="788507" y="911655"/>
                  <a:pt x="788507" y="1012557"/>
                </a:cubicBezTo>
                <a:lnTo>
                  <a:pt x="788507" y="1926037"/>
                </a:lnTo>
                <a:lnTo>
                  <a:pt x="3156387" y="1926037"/>
                </a:lnTo>
                <a:lnTo>
                  <a:pt x="3156387" y="1012557"/>
                </a:lnTo>
                <a:cubicBezTo>
                  <a:pt x="3156387" y="911655"/>
                  <a:pt x="3074589" y="829857"/>
                  <a:pt x="2973687" y="829857"/>
                </a:cubicBezTo>
                <a:close/>
                <a:moveTo>
                  <a:pt x="1090121" y="237323"/>
                </a:moveTo>
                <a:cubicBezTo>
                  <a:pt x="1000767" y="237323"/>
                  <a:pt x="928331" y="309759"/>
                  <a:pt x="928331" y="399113"/>
                </a:cubicBezTo>
                <a:cubicBezTo>
                  <a:pt x="928331" y="488467"/>
                  <a:pt x="1000767" y="560903"/>
                  <a:pt x="1090121" y="560903"/>
                </a:cubicBezTo>
                <a:lnTo>
                  <a:pt x="2854773" y="560903"/>
                </a:lnTo>
                <a:cubicBezTo>
                  <a:pt x="2944127" y="560903"/>
                  <a:pt x="3016563" y="488467"/>
                  <a:pt x="3016563" y="399113"/>
                </a:cubicBezTo>
                <a:cubicBezTo>
                  <a:pt x="3016563" y="309759"/>
                  <a:pt x="2944127" y="237323"/>
                  <a:pt x="2854773" y="237323"/>
                </a:cubicBezTo>
                <a:close/>
                <a:moveTo>
                  <a:pt x="754613" y="0"/>
                </a:moveTo>
                <a:lnTo>
                  <a:pt x="1184466" y="0"/>
                </a:lnTo>
                <a:lnTo>
                  <a:pt x="2753503" y="0"/>
                </a:lnTo>
                <a:lnTo>
                  <a:pt x="3190281" y="0"/>
                </a:lnTo>
                <a:cubicBezTo>
                  <a:pt x="3392606" y="0"/>
                  <a:pt x="3556623" y="164017"/>
                  <a:pt x="3556623" y="366342"/>
                </a:cubicBezTo>
                <a:lnTo>
                  <a:pt x="3556623" y="2083289"/>
                </a:lnTo>
                <a:cubicBezTo>
                  <a:pt x="3623269" y="2093308"/>
                  <a:pt x="3680196" y="2132276"/>
                  <a:pt x="3715583" y="2186636"/>
                </a:cubicBezTo>
                <a:cubicBezTo>
                  <a:pt x="3751084" y="2177432"/>
                  <a:pt x="3776678" y="2144881"/>
                  <a:pt x="3776678" y="2106351"/>
                </a:cubicBezTo>
                <a:lnTo>
                  <a:pt x="3776678" y="2014806"/>
                </a:lnTo>
                <a:lnTo>
                  <a:pt x="3738736" y="2014806"/>
                </a:lnTo>
                <a:cubicBezTo>
                  <a:pt x="3694658" y="2014806"/>
                  <a:pt x="3658925" y="1979073"/>
                  <a:pt x="3658925" y="1934995"/>
                </a:cubicBezTo>
                <a:lnTo>
                  <a:pt x="3658925" y="1524592"/>
                </a:lnTo>
                <a:cubicBezTo>
                  <a:pt x="3658925" y="1480514"/>
                  <a:pt x="3694658" y="1444781"/>
                  <a:pt x="3738736" y="1444781"/>
                </a:cubicBezTo>
                <a:lnTo>
                  <a:pt x="3867146" y="1444781"/>
                </a:lnTo>
                <a:cubicBezTo>
                  <a:pt x="3911224" y="1444781"/>
                  <a:pt x="3946957" y="1480514"/>
                  <a:pt x="3946957" y="1524592"/>
                </a:cubicBezTo>
                <a:lnTo>
                  <a:pt x="3946957" y="1934995"/>
                </a:lnTo>
                <a:lnTo>
                  <a:pt x="3942009" y="1959504"/>
                </a:lnTo>
                <a:lnTo>
                  <a:pt x="3946957" y="1964452"/>
                </a:lnTo>
                <a:lnTo>
                  <a:pt x="3941010" y="1964452"/>
                </a:lnTo>
                <a:cubicBezTo>
                  <a:pt x="3932395" y="1986875"/>
                  <a:pt x="3913715" y="2004223"/>
                  <a:pt x="3890197" y="2010152"/>
                </a:cubicBezTo>
                <a:lnTo>
                  <a:pt x="3890197" y="2106351"/>
                </a:lnTo>
                <a:cubicBezTo>
                  <a:pt x="3890197" y="2194633"/>
                  <a:pt x="3832612" y="2269465"/>
                  <a:pt x="3752660" y="2294428"/>
                </a:cubicBezTo>
                <a:cubicBezTo>
                  <a:pt x="3754645" y="2302103"/>
                  <a:pt x="3755036" y="2310007"/>
                  <a:pt x="3755036" y="2318002"/>
                </a:cubicBezTo>
                <a:lnTo>
                  <a:pt x="3755036" y="3278100"/>
                </a:lnTo>
                <a:cubicBezTo>
                  <a:pt x="3755036" y="3410665"/>
                  <a:pt x="3647570" y="3518131"/>
                  <a:pt x="3515005" y="3518131"/>
                </a:cubicBezTo>
                <a:lnTo>
                  <a:pt x="422750" y="3518131"/>
                </a:lnTo>
                <a:cubicBezTo>
                  <a:pt x="290185" y="3518131"/>
                  <a:pt x="182719" y="3410665"/>
                  <a:pt x="182719" y="3278100"/>
                </a:cubicBezTo>
                <a:lnTo>
                  <a:pt x="182719" y="2318002"/>
                </a:lnTo>
                <a:lnTo>
                  <a:pt x="185375" y="2291659"/>
                </a:lnTo>
                <a:cubicBezTo>
                  <a:pt x="110118" y="2263849"/>
                  <a:pt x="56760" y="2191331"/>
                  <a:pt x="56760" y="2106351"/>
                </a:cubicBezTo>
                <a:lnTo>
                  <a:pt x="56760" y="2010152"/>
                </a:lnTo>
                <a:cubicBezTo>
                  <a:pt x="33242" y="2004223"/>
                  <a:pt x="14562" y="1986875"/>
                  <a:pt x="5947" y="1964452"/>
                </a:cubicBezTo>
                <a:lnTo>
                  <a:pt x="0" y="1964452"/>
                </a:lnTo>
                <a:lnTo>
                  <a:pt x="4948" y="1959504"/>
                </a:lnTo>
                <a:cubicBezTo>
                  <a:pt x="1383" y="1952016"/>
                  <a:pt x="0" y="1943667"/>
                  <a:pt x="0" y="1934995"/>
                </a:cubicBezTo>
                <a:lnTo>
                  <a:pt x="0" y="1524592"/>
                </a:lnTo>
                <a:cubicBezTo>
                  <a:pt x="0" y="1480514"/>
                  <a:pt x="35733" y="1444781"/>
                  <a:pt x="79811" y="1444781"/>
                </a:cubicBezTo>
                <a:lnTo>
                  <a:pt x="208221" y="1444781"/>
                </a:lnTo>
                <a:cubicBezTo>
                  <a:pt x="252299" y="1444781"/>
                  <a:pt x="288032" y="1480514"/>
                  <a:pt x="288032" y="1524592"/>
                </a:cubicBezTo>
                <a:lnTo>
                  <a:pt x="288032" y="1934995"/>
                </a:lnTo>
                <a:cubicBezTo>
                  <a:pt x="288032" y="1979073"/>
                  <a:pt x="252299" y="2014806"/>
                  <a:pt x="208221" y="2014806"/>
                </a:cubicBezTo>
                <a:lnTo>
                  <a:pt x="170279" y="2014806"/>
                </a:lnTo>
                <a:lnTo>
                  <a:pt x="170279" y="2106351"/>
                </a:lnTo>
                <a:cubicBezTo>
                  <a:pt x="170279" y="2141902"/>
                  <a:pt x="192068" y="2172363"/>
                  <a:pt x="223082" y="2184962"/>
                </a:cubicBezTo>
                <a:cubicBezTo>
                  <a:pt x="259935" y="2129570"/>
                  <a:pt x="319242" y="2090441"/>
                  <a:pt x="388271" y="2082340"/>
                </a:cubicBezTo>
                <a:lnTo>
                  <a:pt x="388271" y="366342"/>
                </a:lnTo>
                <a:cubicBezTo>
                  <a:pt x="388271" y="164017"/>
                  <a:pt x="552288" y="0"/>
                  <a:pt x="75461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14" name="Rectangle 41">
            <a:extLst>
              <a:ext uri="{FF2B5EF4-FFF2-40B4-BE49-F238E27FC236}">
                <a16:creationId xmlns:a16="http://schemas.microsoft.com/office/drawing/2014/main" xmlns="" id="{8ADF80C3-1867-439D-B18C-584FB58ECCD5}"/>
              </a:ext>
            </a:extLst>
          </p:cNvPr>
          <p:cNvSpPr>
            <a:spLocks/>
          </p:cNvSpPr>
          <p:nvPr/>
        </p:nvSpPr>
        <p:spPr>
          <a:xfrm>
            <a:off x="2844615" y="1921285"/>
            <a:ext cx="205516" cy="274021"/>
          </a:xfrm>
          <a:custGeom>
            <a:avLst/>
            <a:gdLst/>
            <a:ahLst/>
            <a:cxnLst/>
            <a:rect l="l" t="t" r="r" b="b"/>
            <a:pathLst>
              <a:path w="3888423" h="3970014">
                <a:moveTo>
                  <a:pt x="1259577" y="2471243"/>
                </a:moveTo>
                <a:cubicBezTo>
                  <a:pt x="1293292" y="2471243"/>
                  <a:pt x="1320623" y="2543205"/>
                  <a:pt x="1320623" y="2631975"/>
                </a:cubicBezTo>
                <a:cubicBezTo>
                  <a:pt x="1320623" y="2720745"/>
                  <a:pt x="1293292" y="2792707"/>
                  <a:pt x="1259577" y="2792707"/>
                </a:cubicBezTo>
                <a:cubicBezTo>
                  <a:pt x="1225862" y="2792707"/>
                  <a:pt x="1198531" y="2720745"/>
                  <a:pt x="1198531" y="2631975"/>
                </a:cubicBezTo>
                <a:cubicBezTo>
                  <a:pt x="1198531" y="2543205"/>
                  <a:pt x="1225862" y="2471243"/>
                  <a:pt x="1259577" y="2471243"/>
                </a:cubicBezTo>
                <a:close/>
                <a:moveTo>
                  <a:pt x="1710471" y="2470362"/>
                </a:moveTo>
                <a:cubicBezTo>
                  <a:pt x="1741030" y="2470028"/>
                  <a:pt x="1768823" y="2488083"/>
                  <a:pt x="1781169" y="2516203"/>
                </a:cubicBezTo>
                <a:cubicBezTo>
                  <a:pt x="1793845" y="2545068"/>
                  <a:pt x="1787700" y="2578742"/>
                  <a:pt x="1765642" y="2601268"/>
                </a:cubicBezTo>
                <a:cubicBezTo>
                  <a:pt x="1750827" y="2616399"/>
                  <a:pt x="1730831" y="2624459"/>
                  <a:pt x="1710472" y="2623745"/>
                </a:cubicBezTo>
                <a:close/>
                <a:moveTo>
                  <a:pt x="2456093" y="2374056"/>
                </a:moveTo>
                <a:lnTo>
                  <a:pt x="2456093" y="2889893"/>
                </a:lnTo>
                <a:lnTo>
                  <a:pt x="2566690" y="2889893"/>
                </a:lnTo>
                <a:lnTo>
                  <a:pt x="2566690" y="2706284"/>
                </a:lnTo>
                <a:lnTo>
                  <a:pt x="2632197" y="2884955"/>
                </a:lnTo>
                <a:lnTo>
                  <a:pt x="2635843" y="2883618"/>
                </a:lnTo>
                <a:lnTo>
                  <a:pt x="2635843" y="2889893"/>
                </a:lnTo>
                <a:lnTo>
                  <a:pt x="2746439" y="2889893"/>
                </a:lnTo>
                <a:lnTo>
                  <a:pt x="2746439" y="2374056"/>
                </a:lnTo>
                <a:lnTo>
                  <a:pt x="2635843" y="2374056"/>
                </a:lnTo>
                <a:lnTo>
                  <a:pt x="2635843" y="2573614"/>
                </a:lnTo>
                <a:lnTo>
                  <a:pt x="2566690" y="2385000"/>
                </a:lnTo>
                <a:lnTo>
                  <a:pt x="2566690" y="2374056"/>
                </a:lnTo>
                <a:close/>
                <a:moveTo>
                  <a:pt x="2032426" y="2374056"/>
                </a:moveTo>
                <a:lnTo>
                  <a:pt x="2032426" y="2889895"/>
                </a:lnTo>
                <a:lnTo>
                  <a:pt x="2115405" y="2889895"/>
                </a:lnTo>
                <a:lnTo>
                  <a:pt x="2143023" y="2889895"/>
                </a:lnTo>
                <a:lnTo>
                  <a:pt x="2308949" y="2889895"/>
                </a:lnTo>
                <a:lnTo>
                  <a:pt x="2308949" y="2779299"/>
                </a:lnTo>
                <a:lnTo>
                  <a:pt x="2143023" y="2779299"/>
                </a:lnTo>
                <a:lnTo>
                  <a:pt x="2143023" y="2686401"/>
                </a:lnTo>
                <a:lnTo>
                  <a:pt x="2308949" y="2686401"/>
                </a:lnTo>
                <a:lnTo>
                  <a:pt x="2308949" y="2575804"/>
                </a:lnTo>
                <a:lnTo>
                  <a:pt x="2143023" y="2575804"/>
                </a:lnTo>
                <a:lnTo>
                  <a:pt x="2143023" y="2484653"/>
                </a:lnTo>
                <a:lnTo>
                  <a:pt x="2308949" y="2484653"/>
                </a:lnTo>
                <a:lnTo>
                  <a:pt x="2308949" y="2374056"/>
                </a:lnTo>
                <a:lnTo>
                  <a:pt x="2143023" y="2374056"/>
                </a:lnTo>
                <a:lnTo>
                  <a:pt x="2115405" y="2374056"/>
                </a:lnTo>
                <a:close/>
                <a:moveTo>
                  <a:pt x="1259577" y="2374056"/>
                </a:moveTo>
                <a:cubicBezTo>
                  <a:pt x="1172187" y="2374056"/>
                  <a:pt x="1101344" y="2489530"/>
                  <a:pt x="1101344" y="2631975"/>
                </a:cubicBezTo>
                <a:cubicBezTo>
                  <a:pt x="1101344" y="2774420"/>
                  <a:pt x="1172187" y="2889894"/>
                  <a:pt x="1259577" y="2889894"/>
                </a:cubicBezTo>
                <a:cubicBezTo>
                  <a:pt x="1346967" y="2889894"/>
                  <a:pt x="1417810" y="2774420"/>
                  <a:pt x="1417810" y="2631975"/>
                </a:cubicBezTo>
                <a:cubicBezTo>
                  <a:pt x="1417810" y="2489530"/>
                  <a:pt x="1346967" y="2374056"/>
                  <a:pt x="1259577" y="2374056"/>
                </a:cubicBezTo>
                <a:close/>
                <a:moveTo>
                  <a:pt x="1599876" y="2366688"/>
                </a:moveTo>
                <a:lnTo>
                  <a:pt x="1599875" y="2882524"/>
                </a:lnTo>
                <a:lnTo>
                  <a:pt x="1710472" y="2882525"/>
                </a:lnTo>
                <a:lnTo>
                  <a:pt x="1710472" y="2723975"/>
                </a:lnTo>
                <a:cubicBezTo>
                  <a:pt x="1757507" y="2725624"/>
                  <a:pt x="1803701" y="2707003"/>
                  <a:pt x="1837929" y="2672047"/>
                </a:cubicBezTo>
                <a:cubicBezTo>
                  <a:pt x="1888884" y="2620006"/>
                  <a:pt x="1903084" y="2542214"/>
                  <a:pt x="1873801" y="2475527"/>
                </a:cubicBezTo>
                <a:cubicBezTo>
                  <a:pt x="1845275" y="2410565"/>
                  <a:pt x="1781067" y="2368851"/>
                  <a:pt x="1710472" y="2369624"/>
                </a:cubicBezTo>
                <a:lnTo>
                  <a:pt x="1710471" y="2366688"/>
                </a:lnTo>
                <a:close/>
                <a:moveTo>
                  <a:pt x="920754" y="2169815"/>
                </a:moveTo>
                <a:lnTo>
                  <a:pt x="3008986" y="2169815"/>
                </a:lnTo>
                <a:lnTo>
                  <a:pt x="3008986" y="3105919"/>
                </a:lnTo>
                <a:lnTo>
                  <a:pt x="920754" y="3105919"/>
                </a:lnTo>
                <a:close/>
                <a:moveTo>
                  <a:pt x="632722" y="1985007"/>
                </a:moveTo>
                <a:lnTo>
                  <a:pt x="632722" y="3321943"/>
                </a:lnTo>
                <a:lnTo>
                  <a:pt x="3297018" y="3321943"/>
                </a:lnTo>
                <a:lnTo>
                  <a:pt x="3297018" y="1985007"/>
                </a:lnTo>
                <a:close/>
                <a:moveTo>
                  <a:pt x="2657019" y="761679"/>
                </a:moveTo>
                <a:lnTo>
                  <a:pt x="2760733" y="1606387"/>
                </a:lnTo>
                <a:lnTo>
                  <a:pt x="2761762" y="1614761"/>
                </a:lnTo>
                <a:lnTo>
                  <a:pt x="2762330" y="1614691"/>
                </a:lnTo>
                <a:cubicBezTo>
                  <a:pt x="2780335" y="1740615"/>
                  <a:pt x="2862522" y="1833408"/>
                  <a:pt x="2948897" y="1824230"/>
                </a:cubicBezTo>
                <a:cubicBezTo>
                  <a:pt x="3036464" y="1814924"/>
                  <a:pt x="3095979" y="1704243"/>
                  <a:pt x="3083047" y="1575312"/>
                </a:cubicBezTo>
                <a:lnTo>
                  <a:pt x="3083347" y="1575275"/>
                </a:lnTo>
                <a:lnTo>
                  <a:pt x="2983448" y="761679"/>
                </a:lnTo>
                <a:close/>
                <a:moveTo>
                  <a:pt x="2205921" y="761679"/>
                </a:moveTo>
                <a:lnTo>
                  <a:pt x="2264137" y="1594263"/>
                </a:lnTo>
                <a:cubicBezTo>
                  <a:pt x="2264333" y="1597068"/>
                  <a:pt x="2264530" y="1599874"/>
                  <a:pt x="2264726" y="1602679"/>
                </a:cubicBezTo>
                <a:lnTo>
                  <a:pt x="2265297" y="1602640"/>
                </a:lnTo>
                <a:cubicBezTo>
                  <a:pt x="2276686" y="1729333"/>
                  <a:pt x="2353905" y="1826300"/>
                  <a:pt x="2440641" y="1821655"/>
                </a:cubicBezTo>
                <a:cubicBezTo>
                  <a:pt x="2528577" y="1816945"/>
                  <a:pt x="2593802" y="1709530"/>
                  <a:pt x="2587636" y="1580099"/>
                </a:cubicBezTo>
                <a:lnTo>
                  <a:pt x="2587937" y="1580078"/>
                </a:lnTo>
                <a:lnTo>
                  <a:pt x="2530706" y="761679"/>
                </a:lnTo>
                <a:close/>
                <a:moveTo>
                  <a:pt x="1761700" y="761679"/>
                </a:moveTo>
                <a:cubicBezTo>
                  <a:pt x="1761699" y="1032443"/>
                  <a:pt x="1761699" y="1303208"/>
                  <a:pt x="1761698" y="1573972"/>
                </a:cubicBezTo>
                <a:lnTo>
                  <a:pt x="1761698" y="1582410"/>
                </a:lnTo>
                <a:lnTo>
                  <a:pt x="1762270" y="1582410"/>
                </a:lnTo>
                <a:cubicBezTo>
                  <a:pt x="1764795" y="1709590"/>
                  <a:pt x="1835062" y="1811707"/>
                  <a:pt x="1921910" y="1813122"/>
                </a:cubicBezTo>
                <a:cubicBezTo>
                  <a:pt x="2009960" y="1814558"/>
                  <a:pt x="2082519" y="1711955"/>
                  <a:pt x="2085398" y="1582410"/>
                </a:cubicBezTo>
                <a:lnTo>
                  <a:pt x="2085698" y="1582410"/>
                </a:lnTo>
                <a:cubicBezTo>
                  <a:pt x="2085698" y="1308834"/>
                  <a:pt x="2085698" y="1035256"/>
                  <a:pt x="2085696" y="761679"/>
                </a:cubicBezTo>
                <a:close/>
                <a:moveTo>
                  <a:pt x="3411320" y="761678"/>
                </a:moveTo>
                <a:lnTo>
                  <a:pt x="3078803" y="761679"/>
                </a:lnTo>
                <a:lnTo>
                  <a:pt x="3277545" y="1622538"/>
                </a:lnTo>
                <a:lnTo>
                  <a:pt x="3279443" y="1630759"/>
                </a:lnTo>
                <a:lnTo>
                  <a:pt x="3280000" y="1630631"/>
                </a:lnTo>
                <a:cubicBezTo>
                  <a:pt x="3311069" y="1753983"/>
                  <a:pt x="3402507" y="1837676"/>
                  <a:pt x="3487448" y="1819520"/>
                </a:cubicBezTo>
                <a:cubicBezTo>
                  <a:pt x="3573564" y="1801112"/>
                  <a:pt x="3621183" y="1684815"/>
                  <a:pt x="3594846" y="1557943"/>
                </a:cubicBezTo>
                <a:lnTo>
                  <a:pt x="3595140" y="1557876"/>
                </a:lnTo>
                <a:close/>
                <a:moveTo>
                  <a:pt x="1633002" y="761678"/>
                </a:moveTo>
                <a:lnTo>
                  <a:pt x="1308563" y="761679"/>
                </a:lnTo>
                <a:lnTo>
                  <a:pt x="1266057" y="1572672"/>
                </a:lnTo>
                <a:lnTo>
                  <a:pt x="1265616" y="1581099"/>
                </a:lnTo>
                <a:lnTo>
                  <a:pt x="1266187" y="1581128"/>
                </a:lnTo>
                <a:cubicBezTo>
                  <a:pt x="1262052" y="1708267"/>
                  <a:pt x="1326878" y="1813921"/>
                  <a:pt x="1413534" y="1819881"/>
                </a:cubicBezTo>
                <a:cubicBezTo>
                  <a:pt x="1501387" y="1825922"/>
                  <a:pt x="1579217" y="1727257"/>
                  <a:pt x="1588872" y="1598040"/>
                </a:cubicBezTo>
                <a:lnTo>
                  <a:pt x="1589172" y="1598055"/>
                </a:lnTo>
                <a:close/>
                <a:moveTo>
                  <a:pt x="863949" y="761678"/>
                </a:moveTo>
                <a:lnTo>
                  <a:pt x="765078" y="1566901"/>
                </a:lnTo>
                <a:lnTo>
                  <a:pt x="764050" y="1575275"/>
                </a:lnTo>
                <a:lnTo>
                  <a:pt x="764617" y="1575345"/>
                </a:lnTo>
                <a:cubicBezTo>
                  <a:pt x="751624" y="1701884"/>
                  <a:pt x="808922" y="1811803"/>
                  <a:pt x="894951" y="1823794"/>
                </a:cubicBezTo>
                <a:cubicBezTo>
                  <a:pt x="982168" y="1835949"/>
                  <a:pt x="1066691" y="1742953"/>
                  <a:pt x="1085336" y="1614724"/>
                </a:cubicBezTo>
                <a:lnTo>
                  <a:pt x="1085635" y="1614761"/>
                </a:lnTo>
                <a:lnTo>
                  <a:pt x="1190378" y="761679"/>
                </a:lnTo>
                <a:close/>
                <a:moveTo>
                  <a:pt x="295535" y="441623"/>
                </a:moveTo>
                <a:lnTo>
                  <a:pt x="3583899" y="441623"/>
                </a:lnTo>
                <a:cubicBezTo>
                  <a:pt x="3610412" y="441623"/>
                  <a:pt x="3631905" y="463116"/>
                  <a:pt x="3631905" y="489629"/>
                </a:cubicBezTo>
                <a:lnTo>
                  <a:pt x="3631905" y="655863"/>
                </a:lnTo>
                <a:lnTo>
                  <a:pt x="3884522" y="1666330"/>
                </a:lnTo>
                <a:cubicBezTo>
                  <a:pt x="3909974" y="1748325"/>
                  <a:pt x="3809191" y="1900953"/>
                  <a:pt x="3631905" y="1666330"/>
                </a:cubicBezTo>
                <a:lnTo>
                  <a:pt x="3631905" y="3970014"/>
                </a:lnTo>
                <a:lnTo>
                  <a:pt x="247529" y="3970014"/>
                </a:lnTo>
                <a:lnTo>
                  <a:pt x="247529" y="1768425"/>
                </a:lnTo>
                <a:cubicBezTo>
                  <a:pt x="263724" y="1795996"/>
                  <a:pt x="288366" y="1813812"/>
                  <a:pt x="317369" y="1820473"/>
                </a:cubicBezTo>
                <a:cubicBezTo>
                  <a:pt x="403196" y="1840184"/>
                  <a:pt x="495502" y="1754908"/>
                  <a:pt x="525251" y="1628793"/>
                </a:cubicBezTo>
                <a:lnTo>
                  <a:pt x="525545" y="1628855"/>
                </a:lnTo>
                <a:lnTo>
                  <a:pt x="709866" y="761679"/>
                </a:lnTo>
                <a:lnTo>
                  <a:pt x="378634" y="761679"/>
                </a:lnTo>
                <a:lnTo>
                  <a:pt x="210380" y="1553239"/>
                </a:lnTo>
                <a:lnTo>
                  <a:pt x="208625" y="1561492"/>
                </a:lnTo>
                <a:lnTo>
                  <a:pt x="209185" y="1561611"/>
                </a:lnTo>
                <a:cubicBezTo>
                  <a:pt x="202164" y="1598200"/>
                  <a:pt x="201274" y="1633895"/>
                  <a:pt x="207433" y="1666330"/>
                </a:cubicBezTo>
                <a:cubicBezTo>
                  <a:pt x="113985" y="1883037"/>
                  <a:pt x="-32319" y="1816968"/>
                  <a:pt x="6372" y="1666330"/>
                </a:cubicBezTo>
                <a:lnTo>
                  <a:pt x="249769" y="692744"/>
                </a:lnTo>
                <a:cubicBezTo>
                  <a:pt x="247993" y="689334"/>
                  <a:pt x="247529" y="685546"/>
                  <a:pt x="247529" y="681649"/>
                </a:cubicBezTo>
                <a:lnTo>
                  <a:pt x="247529" y="489629"/>
                </a:lnTo>
                <a:cubicBezTo>
                  <a:pt x="247529" y="463116"/>
                  <a:pt x="269022" y="441623"/>
                  <a:pt x="295535" y="441623"/>
                </a:cubicBezTo>
                <a:close/>
                <a:moveTo>
                  <a:pt x="307785" y="0"/>
                </a:moveTo>
                <a:lnTo>
                  <a:pt x="3571649" y="0"/>
                </a:lnTo>
                <a:cubicBezTo>
                  <a:pt x="3604927" y="0"/>
                  <a:pt x="3631905" y="26978"/>
                  <a:pt x="3631905" y="60256"/>
                </a:cubicBezTo>
                <a:lnTo>
                  <a:pt x="3631905" y="301273"/>
                </a:lnTo>
                <a:cubicBezTo>
                  <a:pt x="3631905" y="334551"/>
                  <a:pt x="3604927" y="361529"/>
                  <a:pt x="3571649" y="361529"/>
                </a:cubicBezTo>
                <a:lnTo>
                  <a:pt x="307785" y="361529"/>
                </a:lnTo>
                <a:cubicBezTo>
                  <a:pt x="274507" y="361529"/>
                  <a:pt x="247529" y="334551"/>
                  <a:pt x="247529" y="301273"/>
                </a:cubicBezTo>
                <a:lnTo>
                  <a:pt x="247529" y="60256"/>
                </a:lnTo>
                <a:cubicBezTo>
                  <a:pt x="247529" y="26978"/>
                  <a:pt x="274507" y="0"/>
                  <a:pt x="30778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15" name="Isosceles Triangle 3">
            <a:extLst>
              <a:ext uri="{FF2B5EF4-FFF2-40B4-BE49-F238E27FC236}">
                <a16:creationId xmlns:a16="http://schemas.microsoft.com/office/drawing/2014/main" xmlns="" id="{183AAA12-24BC-476F-A3EF-66A84BD8EC38}"/>
              </a:ext>
            </a:extLst>
          </p:cNvPr>
          <p:cNvSpPr>
            <a:spLocks noChangeAspect="1"/>
          </p:cNvSpPr>
          <p:nvPr/>
        </p:nvSpPr>
        <p:spPr>
          <a:xfrm>
            <a:off x="2184436" y="992449"/>
            <a:ext cx="205322" cy="274021"/>
          </a:xfrm>
          <a:custGeom>
            <a:avLst/>
            <a:gdLst/>
            <a:ahLst/>
            <a:cxnLst/>
            <a:rect l="l" t="t" r="r" b="b"/>
            <a:pathLst>
              <a:path w="3935086" h="3938802">
                <a:moveTo>
                  <a:pt x="1861742" y="3314001"/>
                </a:moveTo>
                <a:cubicBezTo>
                  <a:pt x="1921395" y="3314001"/>
                  <a:pt x="1969754" y="3362360"/>
                  <a:pt x="1969754" y="3422013"/>
                </a:cubicBezTo>
                <a:cubicBezTo>
                  <a:pt x="1969754" y="3481666"/>
                  <a:pt x="1921395" y="3530025"/>
                  <a:pt x="1861742" y="3530025"/>
                </a:cubicBezTo>
                <a:cubicBezTo>
                  <a:pt x="1802089" y="3530025"/>
                  <a:pt x="1753730" y="3481666"/>
                  <a:pt x="1753730" y="3422013"/>
                </a:cubicBezTo>
                <a:cubicBezTo>
                  <a:pt x="1753730" y="3362360"/>
                  <a:pt x="1802089" y="3314001"/>
                  <a:pt x="1861742" y="3314001"/>
                </a:cubicBezTo>
                <a:close/>
                <a:moveTo>
                  <a:pt x="2097646" y="2118753"/>
                </a:moveTo>
                <a:lnTo>
                  <a:pt x="2097646" y="2478753"/>
                </a:lnTo>
                <a:lnTo>
                  <a:pt x="2457646" y="2478753"/>
                </a:lnTo>
                <a:lnTo>
                  <a:pt x="2457646" y="2118753"/>
                </a:lnTo>
                <a:close/>
                <a:moveTo>
                  <a:pt x="1476536" y="2118753"/>
                </a:moveTo>
                <a:lnTo>
                  <a:pt x="1476536" y="2478753"/>
                </a:lnTo>
                <a:lnTo>
                  <a:pt x="1836536" y="2478753"/>
                </a:lnTo>
                <a:lnTo>
                  <a:pt x="1836536" y="2118753"/>
                </a:lnTo>
                <a:close/>
                <a:moveTo>
                  <a:pt x="2097646" y="1539638"/>
                </a:moveTo>
                <a:lnTo>
                  <a:pt x="2097646" y="1899638"/>
                </a:lnTo>
                <a:lnTo>
                  <a:pt x="2457646" y="1899638"/>
                </a:lnTo>
                <a:lnTo>
                  <a:pt x="2457646" y="1539638"/>
                </a:lnTo>
                <a:close/>
                <a:moveTo>
                  <a:pt x="1476536" y="1539638"/>
                </a:moveTo>
                <a:lnTo>
                  <a:pt x="1476536" y="1899638"/>
                </a:lnTo>
                <a:lnTo>
                  <a:pt x="1836536" y="1899638"/>
                </a:lnTo>
                <a:lnTo>
                  <a:pt x="1836536" y="1539638"/>
                </a:lnTo>
                <a:close/>
                <a:moveTo>
                  <a:pt x="1989788" y="770570"/>
                </a:moveTo>
                <a:lnTo>
                  <a:pt x="3429788" y="1850570"/>
                </a:lnTo>
                <a:lnTo>
                  <a:pt x="3430108" y="1850570"/>
                </a:lnTo>
                <a:lnTo>
                  <a:pt x="3430108" y="3938802"/>
                </a:lnTo>
                <a:lnTo>
                  <a:pt x="2265771" y="3938802"/>
                </a:lnTo>
                <a:lnTo>
                  <a:pt x="2265771" y="2786674"/>
                </a:lnTo>
                <a:lnTo>
                  <a:pt x="1669844" y="2786674"/>
                </a:lnTo>
                <a:lnTo>
                  <a:pt x="1669844" y="3938802"/>
                </a:lnTo>
                <a:lnTo>
                  <a:pt x="549788" y="3938802"/>
                </a:lnTo>
                <a:lnTo>
                  <a:pt x="549788" y="1850570"/>
                </a:lnTo>
                <a:close/>
                <a:moveTo>
                  <a:pt x="1969233" y="1003"/>
                </a:moveTo>
                <a:cubicBezTo>
                  <a:pt x="1995162" y="-2644"/>
                  <a:pt x="2022483" y="3601"/>
                  <a:pt x="2045048" y="20601"/>
                </a:cubicBezTo>
                <a:lnTo>
                  <a:pt x="3894333" y="1413834"/>
                </a:lnTo>
                <a:cubicBezTo>
                  <a:pt x="3939464" y="1447835"/>
                  <a:pt x="3948486" y="1511986"/>
                  <a:pt x="3914485" y="1557117"/>
                </a:cubicBezTo>
                <a:lnTo>
                  <a:pt x="3756006" y="1767472"/>
                </a:lnTo>
                <a:cubicBezTo>
                  <a:pt x="3722004" y="1812603"/>
                  <a:pt x="3657854" y="1821626"/>
                  <a:pt x="3612722" y="1787625"/>
                </a:cubicBezTo>
                <a:lnTo>
                  <a:pt x="1967544" y="548164"/>
                </a:lnTo>
                <a:lnTo>
                  <a:pt x="322364" y="1787626"/>
                </a:lnTo>
                <a:cubicBezTo>
                  <a:pt x="277233" y="1821627"/>
                  <a:pt x="213082" y="1812604"/>
                  <a:pt x="179080" y="1767473"/>
                </a:cubicBezTo>
                <a:lnTo>
                  <a:pt x="20601" y="1557118"/>
                </a:lnTo>
                <a:cubicBezTo>
                  <a:pt x="-13400" y="1511987"/>
                  <a:pt x="-4378" y="1447836"/>
                  <a:pt x="40754" y="1413835"/>
                </a:cubicBezTo>
                <a:lnTo>
                  <a:pt x="1890038" y="20602"/>
                </a:lnTo>
                <a:cubicBezTo>
                  <a:pt x="1912604" y="3602"/>
                  <a:pt x="1939924" y="-2643"/>
                  <a:pt x="1965854" y="1004"/>
                </a:cubicBezTo>
                <a:lnTo>
                  <a:pt x="1967542" y="1586"/>
                </a:lnTo>
                <a:cubicBezTo>
                  <a:pt x="1968071" y="1171"/>
                  <a:pt x="1968652" y="1085"/>
                  <a:pt x="1969233" y="100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16" name="Parallelogram 16">
            <a:extLst>
              <a:ext uri="{FF2B5EF4-FFF2-40B4-BE49-F238E27FC236}">
                <a16:creationId xmlns:a16="http://schemas.microsoft.com/office/drawing/2014/main" xmlns="" id="{18E16099-A8B0-45FF-A70B-4B08B5AAD615}"/>
              </a:ext>
            </a:extLst>
          </p:cNvPr>
          <p:cNvSpPr>
            <a:spLocks noChangeAspect="1"/>
          </p:cNvSpPr>
          <p:nvPr/>
        </p:nvSpPr>
        <p:spPr>
          <a:xfrm>
            <a:off x="3966640" y="4944107"/>
            <a:ext cx="237647" cy="284490"/>
          </a:xfrm>
          <a:custGeom>
            <a:avLst/>
            <a:gdLst/>
            <a:ahLst/>
            <a:cxnLst/>
            <a:rect l="l" t="t" r="r" b="b"/>
            <a:pathLst>
              <a:path w="3934640" h="3532656">
                <a:moveTo>
                  <a:pt x="2573592" y="1183599"/>
                </a:moveTo>
                <a:lnTo>
                  <a:pt x="2377693" y="2032131"/>
                </a:lnTo>
                <a:lnTo>
                  <a:pt x="2446949" y="2032131"/>
                </a:lnTo>
                <a:lnTo>
                  <a:pt x="2804808" y="1183599"/>
                </a:lnTo>
                <a:close/>
                <a:moveTo>
                  <a:pt x="2007316" y="1183599"/>
                </a:moveTo>
                <a:lnTo>
                  <a:pt x="1947980" y="2032131"/>
                </a:lnTo>
                <a:lnTo>
                  <a:pt x="2122757" y="2032131"/>
                </a:lnTo>
                <a:lnTo>
                  <a:pt x="2318656" y="1183599"/>
                </a:lnTo>
                <a:close/>
                <a:moveTo>
                  <a:pt x="1419083" y="1183599"/>
                </a:moveTo>
                <a:lnTo>
                  <a:pt x="1523269" y="2032131"/>
                </a:lnTo>
                <a:lnTo>
                  <a:pt x="1698972" y="2032131"/>
                </a:lnTo>
                <a:lnTo>
                  <a:pt x="1758307" y="1183599"/>
                </a:lnTo>
                <a:close/>
                <a:moveTo>
                  <a:pt x="877916" y="1183599"/>
                </a:moveTo>
                <a:lnTo>
                  <a:pt x="1073815" y="2032131"/>
                </a:lnTo>
                <a:lnTo>
                  <a:pt x="1273002" y="2032131"/>
                </a:lnTo>
                <a:lnTo>
                  <a:pt x="1168815" y="1183599"/>
                </a:lnTo>
                <a:close/>
                <a:moveTo>
                  <a:pt x="371286" y="1183599"/>
                </a:moveTo>
                <a:lnTo>
                  <a:pt x="697066" y="2032131"/>
                </a:lnTo>
                <a:lnTo>
                  <a:pt x="818879" y="2032131"/>
                </a:lnTo>
                <a:lnTo>
                  <a:pt x="622980" y="1183599"/>
                </a:lnTo>
                <a:close/>
                <a:moveTo>
                  <a:pt x="3322640" y="0"/>
                </a:moveTo>
                <a:lnTo>
                  <a:pt x="3934640" y="0"/>
                </a:lnTo>
                <a:lnTo>
                  <a:pt x="3934640" y="248402"/>
                </a:lnTo>
                <a:lnTo>
                  <a:pt x="3502713" y="248402"/>
                </a:lnTo>
                <a:lnTo>
                  <a:pt x="2335462" y="3016114"/>
                </a:lnTo>
                <a:cubicBezTo>
                  <a:pt x="2402764" y="3068355"/>
                  <a:pt x="2445341" y="3150225"/>
                  <a:pt x="2445341" y="3242039"/>
                </a:cubicBezTo>
                <a:cubicBezTo>
                  <a:pt x="2445341" y="3402542"/>
                  <a:pt x="2315227" y="3532656"/>
                  <a:pt x="2154724" y="3532656"/>
                </a:cubicBezTo>
                <a:cubicBezTo>
                  <a:pt x="1994221" y="3532656"/>
                  <a:pt x="1864107" y="3402542"/>
                  <a:pt x="1864107" y="3242039"/>
                </a:cubicBezTo>
                <a:lnTo>
                  <a:pt x="1868362" y="3199824"/>
                </a:lnTo>
                <a:lnTo>
                  <a:pt x="1016832" y="3199824"/>
                </a:lnTo>
                <a:cubicBezTo>
                  <a:pt x="1020041" y="3213488"/>
                  <a:pt x="1021088" y="3227641"/>
                  <a:pt x="1021088" y="3242039"/>
                </a:cubicBezTo>
                <a:cubicBezTo>
                  <a:pt x="1021088" y="3402542"/>
                  <a:pt x="890974" y="3532656"/>
                  <a:pt x="730471" y="3532656"/>
                </a:cubicBezTo>
                <a:cubicBezTo>
                  <a:pt x="569968" y="3532656"/>
                  <a:pt x="439854" y="3402542"/>
                  <a:pt x="439854" y="3242039"/>
                </a:cubicBezTo>
                <a:cubicBezTo>
                  <a:pt x="439854" y="3081536"/>
                  <a:pt x="569968" y="2951422"/>
                  <a:pt x="730471" y="2951422"/>
                </a:cubicBezTo>
                <a:lnTo>
                  <a:pt x="755059" y="2953901"/>
                </a:lnTo>
                <a:lnTo>
                  <a:pt x="755059" y="2951422"/>
                </a:lnTo>
                <a:lnTo>
                  <a:pt x="2059249" y="2951422"/>
                </a:lnTo>
                <a:lnTo>
                  <a:pt x="2342189" y="2280533"/>
                </a:lnTo>
                <a:lnTo>
                  <a:pt x="568448" y="2280533"/>
                </a:lnTo>
                <a:lnTo>
                  <a:pt x="568448" y="2279626"/>
                </a:lnTo>
                <a:lnTo>
                  <a:pt x="516172" y="2279626"/>
                </a:lnTo>
                <a:lnTo>
                  <a:pt x="95370" y="1183599"/>
                </a:lnTo>
                <a:lnTo>
                  <a:pt x="82280" y="1183599"/>
                </a:lnTo>
                <a:lnTo>
                  <a:pt x="82280" y="1149505"/>
                </a:lnTo>
                <a:lnTo>
                  <a:pt x="0" y="935197"/>
                </a:lnTo>
                <a:lnTo>
                  <a:pt x="82280" y="935197"/>
                </a:lnTo>
                <a:lnTo>
                  <a:pt x="275916" y="935197"/>
                </a:lnTo>
                <a:lnTo>
                  <a:pt x="2909569" y="935197"/>
                </a:lnTo>
                <a:lnTo>
                  <a:pt x="3297651" y="15001"/>
                </a:lnTo>
                <a:lnTo>
                  <a:pt x="3322640" y="150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xmlns="" id="{3A989944-BD14-4E13-90B5-1F397DE992ED}"/>
              </a:ext>
            </a:extLst>
          </p:cNvPr>
          <p:cNvSpPr>
            <a:spLocks/>
          </p:cNvSpPr>
          <p:nvPr/>
        </p:nvSpPr>
        <p:spPr>
          <a:xfrm>
            <a:off x="1078453" y="1687426"/>
            <a:ext cx="309935" cy="330597"/>
          </a:xfrm>
          <a:custGeom>
            <a:avLst/>
            <a:gdLst/>
            <a:ahLst/>
            <a:cxnLst/>
            <a:rect l="l" t="t" r="r" b="b"/>
            <a:pathLst>
              <a:path w="3964058" h="2401366">
                <a:moveTo>
                  <a:pt x="0" y="2185342"/>
                </a:moveTo>
                <a:lnTo>
                  <a:pt x="3964058" y="2185342"/>
                </a:lnTo>
                <a:lnTo>
                  <a:pt x="3964058" y="2401366"/>
                </a:lnTo>
                <a:lnTo>
                  <a:pt x="0" y="2401366"/>
                </a:lnTo>
                <a:close/>
                <a:moveTo>
                  <a:pt x="3366634" y="90453"/>
                </a:moveTo>
                <a:lnTo>
                  <a:pt x="3202377" y="155489"/>
                </a:lnTo>
                <a:lnTo>
                  <a:pt x="3241038" y="189472"/>
                </a:lnTo>
                <a:lnTo>
                  <a:pt x="3405296" y="124437"/>
                </a:lnTo>
                <a:close/>
                <a:moveTo>
                  <a:pt x="3670744" y="384"/>
                </a:moveTo>
                <a:cubicBezTo>
                  <a:pt x="3794484" y="2958"/>
                  <a:pt x="3900638" y="18267"/>
                  <a:pt x="3916429" y="40853"/>
                </a:cubicBezTo>
                <a:cubicBezTo>
                  <a:pt x="4006811" y="254939"/>
                  <a:pt x="3180239" y="539375"/>
                  <a:pt x="2656892" y="780145"/>
                </a:cubicBezTo>
                <a:lnTo>
                  <a:pt x="2287010" y="1217115"/>
                </a:lnTo>
                <a:lnTo>
                  <a:pt x="1812675" y="1059655"/>
                </a:lnTo>
                <a:cubicBezTo>
                  <a:pt x="1363417" y="1215884"/>
                  <a:pt x="1069413" y="1350282"/>
                  <a:pt x="479459" y="1460419"/>
                </a:cubicBezTo>
                <a:cubicBezTo>
                  <a:pt x="514059" y="1427544"/>
                  <a:pt x="497717" y="1409222"/>
                  <a:pt x="505635" y="1393328"/>
                </a:cubicBezTo>
                <a:cubicBezTo>
                  <a:pt x="352375" y="1237485"/>
                  <a:pt x="184559" y="1096199"/>
                  <a:pt x="9468" y="923375"/>
                </a:cubicBezTo>
                <a:cubicBezTo>
                  <a:pt x="172142" y="842599"/>
                  <a:pt x="354222" y="880689"/>
                  <a:pt x="667296" y="1112842"/>
                </a:cubicBezTo>
                <a:cubicBezTo>
                  <a:pt x="958235" y="1051014"/>
                  <a:pt x="1184590" y="920979"/>
                  <a:pt x="1379107" y="831375"/>
                </a:cubicBezTo>
                <a:lnTo>
                  <a:pt x="742785" y="342341"/>
                </a:lnTo>
                <a:lnTo>
                  <a:pt x="1019074" y="236619"/>
                </a:lnTo>
                <a:lnTo>
                  <a:pt x="2335346" y="437418"/>
                </a:lnTo>
                <a:lnTo>
                  <a:pt x="3319535" y="36327"/>
                </a:lnTo>
                <a:cubicBezTo>
                  <a:pt x="3405675" y="7972"/>
                  <a:pt x="3547003" y="-2190"/>
                  <a:pt x="3670744" y="38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sp>
        <p:nvSpPr>
          <p:cNvPr id="18" name="Rectangle 1">
            <a:extLst>
              <a:ext uri="{FF2B5EF4-FFF2-40B4-BE49-F238E27FC236}">
                <a16:creationId xmlns:a16="http://schemas.microsoft.com/office/drawing/2014/main" xmlns="" id="{BEEDE253-F9B5-4F9D-B851-585833DBD99C}"/>
              </a:ext>
            </a:extLst>
          </p:cNvPr>
          <p:cNvSpPr>
            <a:spLocks/>
          </p:cNvSpPr>
          <p:nvPr/>
        </p:nvSpPr>
        <p:spPr>
          <a:xfrm>
            <a:off x="3461710" y="2118033"/>
            <a:ext cx="240185" cy="320246"/>
          </a:xfrm>
          <a:custGeom>
            <a:avLst/>
            <a:gdLst/>
            <a:ahLst/>
            <a:cxnLst/>
            <a:rect l="l" t="t" r="r" b="b"/>
            <a:pathLst>
              <a:path w="3964058" h="2918304">
                <a:moveTo>
                  <a:pt x="0" y="2702280"/>
                </a:moveTo>
                <a:lnTo>
                  <a:pt x="3964058" y="2702280"/>
                </a:lnTo>
                <a:lnTo>
                  <a:pt x="3964058" y="2918304"/>
                </a:lnTo>
                <a:lnTo>
                  <a:pt x="0" y="2918304"/>
                </a:lnTo>
                <a:close/>
                <a:moveTo>
                  <a:pt x="3246747" y="1714751"/>
                </a:moveTo>
                <a:lnTo>
                  <a:pt x="3250054" y="1766118"/>
                </a:lnTo>
                <a:lnTo>
                  <a:pt x="3412189" y="1836280"/>
                </a:lnTo>
                <a:lnTo>
                  <a:pt x="3408881" y="1784911"/>
                </a:lnTo>
                <a:close/>
                <a:moveTo>
                  <a:pt x="446042" y="0"/>
                </a:moveTo>
                <a:cubicBezTo>
                  <a:pt x="618186" y="57911"/>
                  <a:pt x="720003" y="213595"/>
                  <a:pt x="777223" y="599128"/>
                </a:cubicBezTo>
                <a:cubicBezTo>
                  <a:pt x="1026666" y="761134"/>
                  <a:pt x="1278673" y="829243"/>
                  <a:pt x="1479576" y="903428"/>
                </a:cubicBezTo>
                <a:lnTo>
                  <a:pt x="1375428" y="107681"/>
                </a:lnTo>
                <a:lnTo>
                  <a:pt x="1645551" y="228290"/>
                </a:lnTo>
                <a:lnTo>
                  <a:pt x="2434309" y="1301021"/>
                </a:lnTo>
                <a:lnTo>
                  <a:pt x="3413850" y="1713334"/>
                </a:lnTo>
                <a:cubicBezTo>
                  <a:pt x="3494810" y="1754194"/>
                  <a:pt x="3601930" y="1846942"/>
                  <a:pt x="3687608" y="1936260"/>
                </a:cubicBezTo>
                <a:cubicBezTo>
                  <a:pt x="3773285" y="2025578"/>
                  <a:pt x="3837521" y="2111465"/>
                  <a:pt x="3832717" y="2138602"/>
                </a:cubicBezTo>
                <a:cubicBezTo>
                  <a:pt x="3745245" y="2353893"/>
                  <a:pt x="2959644" y="1970545"/>
                  <a:pt x="2419332" y="1770733"/>
                </a:cubicBezTo>
                <a:lnTo>
                  <a:pt x="1848801" y="1818171"/>
                </a:lnTo>
                <a:lnTo>
                  <a:pt x="1624737" y="1371425"/>
                </a:lnTo>
                <a:cubicBezTo>
                  <a:pt x="1196592" y="1164222"/>
                  <a:pt x="893667" y="1051363"/>
                  <a:pt x="398628" y="712081"/>
                </a:cubicBezTo>
                <a:cubicBezTo>
                  <a:pt x="446340" y="713302"/>
                  <a:pt x="447739" y="688791"/>
                  <a:pt x="464577" y="683150"/>
                </a:cubicBezTo>
                <a:cubicBezTo>
                  <a:pt x="466403" y="464581"/>
                  <a:pt x="447644" y="246014"/>
                  <a:pt x="4460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sp>
        <p:nvSpPr>
          <p:cNvPr id="19" name="Trapezoid 2">
            <a:extLst>
              <a:ext uri="{FF2B5EF4-FFF2-40B4-BE49-F238E27FC236}">
                <a16:creationId xmlns:a16="http://schemas.microsoft.com/office/drawing/2014/main" xmlns="" id="{245B93B4-1DBA-41E4-8F47-2D1E7D3F2915}"/>
              </a:ext>
            </a:extLst>
          </p:cNvPr>
          <p:cNvSpPr>
            <a:spLocks noChangeAspect="1"/>
          </p:cNvSpPr>
          <p:nvPr/>
        </p:nvSpPr>
        <p:spPr>
          <a:xfrm>
            <a:off x="4255350" y="2769498"/>
            <a:ext cx="199562" cy="329430"/>
          </a:xfrm>
          <a:custGeom>
            <a:avLst/>
            <a:gdLst/>
            <a:ahLst/>
            <a:cxnLst/>
            <a:rect l="l" t="t" r="r" b="b"/>
            <a:pathLst>
              <a:path w="3176916" h="3933269">
                <a:moveTo>
                  <a:pt x="1597126" y="1340437"/>
                </a:moveTo>
                <a:cubicBezTo>
                  <a:pt x="1516725" y="1340222"/>
                  <a:pt x="1389074" y="1393456"/>
                  <a:pt x="1340877" y="1496151"/>
                </a:cubicBezTo>
                <a:cubicBezTo>
                  <a:pt x="1343250" y="1522078"/>
                  <a:pt x="1343241" y="1512286"/>
                  <a:pt x="1347995" y="1554882"/>
                </a:cubicBezTo>
                <a:cubicBezTo>
                  <a:pt x="1416100" y="1454837"/>
                  <a:pt x="1524178" y="1437570"/>
                  <a:pt x="1593513" y="1429698"/>
                </a:cubicBezTo>
                <a:cubicBezTo>
                  <a:pt x="1662848" y="1421826"/>
                  <a:pt x="1796931" y="1484376"/>
                  <a:pt x="1831845" y="1544793"/>
                </a:cubicBezTo>
                <a:cubicBezTo>
                  <a:pt x="1835344" y="1495673"/>
                  <a:pt x="1834080" y="1513228"/>
                  <a:pt x="1837578" y="1468870"/>
                </a:cubicBezTo>
                <a:cubicBezTo>
                  <a:pt x="1774303" y="1383001"/>
                  <a:pt x="1677527" y="1340652"/>
                  <a:pt x="1597126" y="1340437"/>
                </a:cubicBezTo>
                <a:close/>
                <a:moveTo>
                  <a:pt x="2160240" y="1304708"/>
                </a:moveTo>
                <a:lnTo>
                  <a:pt x="3176916" y="1304708"/>
                </a:lnTo>
                <a:lnTo>
                  <a:pt x="3176916" y="1520732"/>
                </a:lnTo>
                <a:lnTo>
                  <a:pt x="2160240" y="1520732"/>
                </a:lnTo>
                <a:close/>
                <a:moveTo>
                  <a:pt x="0" y="1304708"/>
                </a:moveTo>
                <a:lnTo>
                  <a:pt x="1016676" y="1304708"/>
                </a:lnTo>
                <a:lnTo>
                  <a:pt x="1016676" y="1520732"/>
                </a:lnTo>
                <a:lnTo>
                  <a:pt x="0" y="1520732"/>
                </a:lnTo>
                <a:close/>
                <a:moveTo>
                  <a:pt x="1586368" y="1190405"/>
                </a:moveTo>
                <a:cubicBezTo>
                  <a:pt x="1742191" y="1188817"/>
                  <a:pt x="1896109" y="1256762"/>
                  <a:pt x="1914771" y="1391382"/>
                </a:cubicBezTo>
                <a:lnTo>
                  <a:pt x="2359597" y="3933269"/>
                </a:lnTo>
                <a:lnTo>
                  <a:pt x="847429" y="3933269"/>
                </a:lnTo>
                <a:lnTo>
                  <a:pt x="1246535" y="1406622"/>
                </a:lnTo>
                <a:cubicBezTo>
                  <a:pt x="1272818" y="1263112"/>
                  <a:pt x="1430545" y="1191992"/>
                  <a:pt x="1586368" y="1190405"/>
                </a:cubicBezTo>
                <a:close/>
                <a:moveTo>
                  <a:pt x="2642670" y="318729"/>
                </a:moveTo>
                <a:lnTo>
                  <a:pt x="2795422" y="471481"/>
                </a:lnTo>
                <a:lnTo>
                  <a:pt x="2076524" y="1190379"/>
                </a:lnTo>
                <a:lnTo>
                  <a:pt x="1923772" y="1037627"/>
                </a:lnTo>
                <a:close/>
                <a:moveTo>
                  <a:pt x="564355" y="318729"/>
                </a:moveTo>
                <a:lnTo>
                  <a:pt x="1283254" y="1037627"/>
                </a:lnTo>
                <a:lnTo>
                  <a:pt x="1130501" y="1190379"/>
                </a:lnTo>
                <a:lnTo>
                  <a:pt x="411603" y="471481"/>
                </a:lnTo>
                <a:close/>
                <a:moveTo>
                  <a:pt x="1495501" y="0"/>
                </a:moveTo>
                <a:lnTo>
                  <a:pt x="1711525" y="0"/>
                </a:lnTo>
                <a:lnTo>
                  <a:pt x="1711525" y="1016676"/>
                </a:lnTo>
                <a:lnTo>
                  <a:pt x="1495501" y="101667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sp>
        <p:nvSpPr>
          <p:cNvPr id="20" name="Pie 2">
            <a:extLst>
              <a:ext uri="{FF2B5EF4-FFF2-40B4-BE49-F238E27FC236}">
                <a16:creationId xmlns:a16="http://schemas.microsoft.com/office/drawing/2014/main" xmlns="" id="{6496D44A-6E81-4299-B5FF-50CDA9195019}"/>
              </a:ext>
            </a:extLst>
          </p:cNvPr>
          <p:cNvSpPr>
            <a:spLocks noChangeAspect="1"/>
          </p:cNvSpPr>
          <p:nvPr/>
        </p:nvSpPr>
        <p:spPr>
          <a:xfrm>
            <a:off x="1276221" y="2124656"/>
            <a:ext cx="234091" cy="306896"/>
          </a:xfrm>
          <a:custGeom>
            <a:avLst/>
            <a:gdLst/>
            <a:ahLst/>
            <a:cxnLst/>
            <a:rect l="l" t="t" r="r" b="b"/>
            <a:pathLst>
              <a:path w="3851322" h="3786842">
                <a:moveTo>
                  <a:pt x="3845029" y="1629937"/>
                </a:moveTo>
                <a:lnTo>
                  <a:pt x="3851322" y="1762720"/>
                </a:lnTo>
                <a:lnTo>
                  <a:pt x="3812477" y="1776859"/>
                </a:lnTo>
                <a:lnTo>
                  <a:pt x="3444864" y="1775585"/>
                </a:lnTo>
                <a:close/>
                <a:moveTo>
                  <a:pt x="3791299" y="1322869"/>
                </a:moveTo>
                <a:cubicBezTo>
                  <a:pt x="3804294" y="1363489"/>
                  <a:pt x="3813753" y="1405089"/>
                  <a:pt x="3820726" y="1447230"/>
                </a:cubicBezTo>
                <a:lnTo>
                  <a:pt x="2923542" y="1773779"/>
                </a:lnTo>
                <a:lnTo>
                  <a:pt x="2555935" y="1772505"/>
                </a:lnTo>
                <a:close/>
                <a:moveTo>
                  <a:pt x="3686733" y="1034305"/>
                </a:moveTo>
                <a:cubicBezTo>
                  <a:pt x="3706467" y="1071934"/>
                  <a:pt x="3722972" y="1111031"/>
                  <a:pt x="3736130" y="1151397"/>
                </a:cubicBezTo>
                <a:lnTo>
                  <a:pt x="2052009" y="1764367"/>
                </a:lnTo>
                <a:lnTo>
                  <a:pt x="2052009" y="1629296"/>
                </a:lnTo>
                <a:close/>
                <a:moveTo>
                  <a:pt x="3531650" y="764128"/>
                </a:moveTo>
                <a:cubicBezTo>
                  <a:pt x="3557479" y="799119"/>
                  <a:pt x="3581112" y="835525"/>
                  <a:pt x="3601539" y="873761"/>
                </a:cubicBezTo>
                <a:lnTo>
                  <a:pt x="2052009" y="1437744"/>
                </a:lnTo>
                <a:lnTo>
                  <a:pt x="2052009" y="1302673"/>
                </a:lnTo>
                <a:close/>
                <a:moveTo>
                  <a:pt x="3320179" y="514474"/>
                </a:moveTo>
                <a:lnTo>
                  <a:pt x="3414136" y="615348"/>
                </a:lnTo>
                <a:lnTo>
                  <a:pt x="2052009" y="1111121"/>
                </a:lnTo>
                <a:lnTo>
                  <a:pt x="2052009" y="976050"/>
                </a:lnTo>
                <a:close/>
                <a:moveTo>
                  <a:pt x="3038975" y="290201"/>
                </a:moveTo>
                <a:cubicBezTo>
                  <a:pt x="3082160" y="317774"/>
                  <a:pt x="3124087" y="347421"/>
                  <a:pt x="3164106" y="379728"/>
                </a:cubicBezTo>
                <a:lnTo>
                  <a:pt x="2052009" y="784498"/>
                </a:lnTo>
                <a:lnTo>
                  <a:pt x="2052009" y="649428"/>
                </a:lnTo>
                <a:close/>
                <a:moveTo>
                  <a:pt x="1800000" y="186842"/>
                </a:moveTo>
                <a:lnTo>
                  <a:pt x="1800000" y="1986842"/>
                </a:lnTo>
                <a:lnTo>
                  <a:pt x="3600000" y="1986842"/>
                </a:lnTo>
                <a:cubicBezTo>
                  <a:pt x="3600000" y="2980955"/>
                  <a:pt x="2794113" y="3786842"/>
                  <a:pt x="1800000" y="3786842"/>
                </a:cubicBezTo>
                <a:cubicBezTo>
                  <a:pt x="805887" y="3786842"/>
                  <a:pt x="0" y="2980955"/>
                  <a:pt x="0" y="1986842"/>
                </a:cubicBezTo>
                <a:cubicBezTo>
                  <a:pt x="0" y="992729"/>
                  <a:pt x="805887" y="186842"/>
                  <a:pt x="1800000" y="186842"/>
                </a:cubicBezTo>
                <a:close/>
                <a:moveTo>
                  <a:pt x="2653345" y="103936"/>
                </a:moveTo>
                <a:cubicBezTo>
                  <a:pt x="2713623" y="122781"/>
                  <a:pt x="2772066" y="146664"/>
                  <a:pt x="2828252" y="175345"/>
                </a:cubicBezTo>
                <a:lnTo>
                  <a:pt x="2052009" y="457876"/>
                </a:lnTo>
                <a:lnTo>
                  <a:pt x="2052009" y="322805"/>
                </a:lnTo>
                <a:close/>
                <a:moveTo>
                  <a:pt x="2052009" y="0"/>
                </a:moveTo>
                <a:cubicBezTo>
                  <a:pt x="2150315" y="0"/>
                  <a:pt x="2247800" y="7911"/>
                  <a:pt x="2343281" y="25238"/>
                </a:cubicBezTo>
                <a:lnTo>
                  <a:pt x="2052009" y="13125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xmlns="" id="{278FE5F1-6212-40DA-B1A8-FD53F470AF7A}"/>
              </a:ext>
            </a:extLst>
          </p:cNvPr>
          <p:cNvSpPr/>
          <p:nvPr/>
        </p:nvSpPr>
        <p:spPr>
          <a:xfrm>
            <a:off x="813005" y="4235650"/>
            <a:ext cx="179951" cy="245971"/>
          </a:xfrm>
          <a:custGeom>
            <a:avLst/>
            <a:gdLst/>
            <a:ahLst/>
            <a:cxnLst/>
            <a:rect l="l" t="t" r="r" b="b"/>
            <a:pathLst>
              <a:path w="3888432" h="3986242">
                <a:moveTo>
                  <a:pt x="1060704" y="2277639"/>
                </a:moveTo>
                <a:lnTo>
                  <a:pt x="1060704" y="3485989"/>
                </a:lnTo>
                <a:lnTo>
                  <a:pt x="520704" y="3485989"/>
                </a:lnTo>
                <a:lnTo>
                  <a:pt x="520704" y="2578397"/>
                </a:lnTo>
                <a:close/>
                <a:moveTo>
                  <a:pt x="1767636" y="1883906"/>
                </a:moveTo>
                <a:lnTo>
                  <a:pt x="1767636" y="3485989"/>
                </a:lnTo>
                <a:lnTo>
                  <a:pt x="1227636" y="3485989"/>
                </a:lnTo>
                <a:lnTo>
                  <a:pt x="1227636" y="2184664"/>
                </a:lnTo>
                <a:close/>
                <a:moveTo>
                  <a:pt x="2474568" y="1490174"/>
                </a:moveTo>
                <a:lnTo>
                  <a:pt x="2474568" y="3485989"/>
                </a:lnTo>
                <a:lnTo>
                  <a:pt x="1934568" y="3485989"/>
                </a:lnTo>
                <a:lnTo>
                  <a:pt x="1934568" y="1790932"/>
                </a:lnTo>
                <a:close/>
                <a:moveTo>
                  <a:pt x="3181500" y="1096441"/>
                </a:moveTo>
                <a:lnTo>
                  <a:pt x="3181500" y="3485989"/>
                </a:lnTo>
                <a:lnTo>
                  <a:pt x="2641500" y="3485989"/>
                </a:lnTo>
                <a:lnTo>
                  <a:pt x="2641500" y="1397199"/>
                </a:lnTo>
                <a:close/>
                <a:moveTo>
                  <a:pt x="3888432" y="702709"/>
                </a:moveTo>
                <a:lnTo>
                  <a:pt x="3888432" y="3485989"/>
                </a:lnTo>
                <a:lnTo>
                  <a:pt x="3348432" y="3485989"/>
                </a:lnTo>
                <a:lnTo>
                  <a:pt x="3348432" y="1003467"/>
                </a:lnTo>
                <a:close/>
                <a:moveTo>
                  <a:pt x="0" y="1427"/>
                </a:moveTo>
                <a:lnTo>
                  <a:pt x="360000" y="1427"/>
                </a:lnTo>
                <a:lnTo>
                  <a:pt x="360000" y="3626242"/>
                </a:lnTo>
                <a:lnTo>
                  <a:pt x="3888432" y="3626242"/>
                </a:lnTo>
                <a:lnTo>
                  <a:pt x="3888432" y="3986242"/>
                </a:lnTo>
                <a:lnTo>
                  <a:pt x="0" y="3986242"/>
                </a:lnTo>
                <a:lnTo>
                  <a:pt x="0" y="3889859"/>
                </a:lnTo>
                <a:lnTo>
                  <a:pt x="0" y="3626242"/>
                </a:lnTo>
                <a:close/>
                <a:moveTo>
                  <a:pt x="3116446" y="0"/>
                </a:moveTo>
                <a:lnTo>
                  <a:pt x="3874383" y="16355"/>
                </a:lnTo>
                <a:lnTo>
                  <a:pt x="3507531" y="679701"/>
                </a:lnTo>
                <a:lnTo>
                  <a:pt x="3394003" y="482392"/>
                </a:lnTo>
                <a:lnTo>
                  <a:pt x="568716" y="2113573"/>
                </a:lnTo>
                <a:lnTo>
                  <a:pt x="388716" y="1801804"/>
                </a:lnTo>
                <a:lnTo>
                  <a:pt x="3214465" y="17035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xmlns="" id="{FB7BF892-8044-4BEA-9439-42A57FF68335}"/>
              </a:ext>
            </a:extLst>
          </p:cNvPr>
          <p:cNvSpPr>
            <a:spLocks noChangeAspect="1"/>
          </p:cNvSpPr>
          <p:nvPr/>
        </p:nvSpPr>
        <p:spPr>
          <a:xfrm>
            <a:off x="3563387" y="1723189"/>
            <a:ext cx="186920" cy="254070"/>
          </a:xfrm>
          <a:custGeom>
            <a:avLst/>
            <a:gdLst/>
            <a:ahLst/>
            <a:cxnLst/>
            <a:rect l="l" t="t" r="r" b="b"/>
            <a:pathLst>
              <a:path w="3908866" h="3984815">
                <a:moveTo>
                  <a:pt x="3299723" y="2249687"/>
                </a:moveTo>
                <a:lnTo>
                  <a:pt x="3839723" y="2550445"/>
                </a:lnTo>
                <a:lnTo>
                  <a:pt x="3839723" y="3458037"/>
                </a:lnTo>
                <a:lnTo>
                  <a:pt x="3299723" y="3458037"/>
                </a:lnTo>
                <a:close/>
                <a:moveTo>
                  <a:pt x="2592791" y="1855954"/>
                </a:moveTo>
                <a:lnTo>
                  <a:pt x="3132791" y="2156712"/>
                </a:lnTo>
                <a:lnTo>
                  <a:pt x="3132791" y="3458037"/>
                </a:lnTo>
                <a:lnTo>
                  <a:pt x="2592791" y="3458037"/>
                </a:lnTo>
                <a:close/>
                <a:moveTo>
                  <a:pt x="1885859" y="1462222"/>
                </a:moveTo>
                <a:lnTo>
                  <a:pt x="2425859" y="1762980"/>
                </a:lnTo>
                <a:lnTo>
                  <a:pt x="2425859" y="3458037"/>
                </a:lnTo>
                <a:lnTo>
                  <a:pt x="1885859" y="3458037"/>
                </a:lnTo>
                <a:close/>
                <a:moveTo>
                  <a:pt x="1178927" y="1068489"/>
                </a:moveTo>
                <a:lnTo>
                  <a:pt x="1718927" y="1369247"/>
                </a:lnTo>
                <a:lnTo>
                  <a:pt x="1718927" y="3458037"/>
                </a:lnTo>
                <a:lnTo>
                  <a:pt x="1178927" y="3458037"/>
                </a:lnTo>
                <a:close/>
                <a:moveTo>
                  <a:pt x="471995" y="674757"/>
                </a:moveTo>
                <a:lnTo>
                  <a:pt x="1011995" y="975515"/>
                </a:lnTo>
                <a:lnTo>
                  <a:pt x="1011995" y="3458037"/>
                </a:lnTo>
                <a:lnTo>
                  <a:pt x="471995" y="3458037"/>
                </a:lnTo>
                <a:close/>
                <a:moveTo>
                  <a:pt x="756196" y="9210"/>
                </a:moveTo>
                <a:lnTo>
                  <a:pt x="3466058" y="1521082"/>
                </a:lnTo>
                <a:lnTo>
                  <a:pt x="3562058" y="1349580"/>
                </a:lnTo>
                <a:lnTo>
                  <a:pt x="3908866" y="1993248"/>
                </a:lnTo>
                <a:lnTo>
                  <a:pt x="3179028" y="2033852"/>
                </a:lnTo>
                <a:lnTo>
                  <a:pt x="3290216" y="1835216"/>
                </a:lnTo>
                <a:lnTo>
                  <a:pt x="580798" y="323591"/>
                </a:lnTo>
                <a:close/>
                <a:moveTo>
                  <a:pt x="0" y="0"/>
                </a:moveTo>
                <a:lnTo>
                  <a:pt x="360000" y="0"/>
                </a:lnTo>
                <a:lnTo>
                  <a:pt x="360000" y="3624815"/>
                </a:lnTo>
                <a:lnTo>
                  <a:pt x="3888432" y="3624815"/>
                </a:lnTo>
                <a:lnTo>
                  <a:pt x="3888432" y="3984815"/>
                </a:lnTo>
                <a:lnTo>
                  <a:pt x="0" y="3984815"/>
                </a:lnTo>
                <a:lnTo>
                  <a:pt x="0" y="3888432"/>
                </a:lnTo>
                <a:lnTo>
                  <a:pt x="0" y="362481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xmlns="" id="{1B56D73A-F74F-490C-B3A2-91EE98B2D7A3}"/>
              </a:ext>
            </a:extLst>
          </p:cNvPr>
          <p:cNvSpPr/>
          <p:nvPr/>
        </p:nvSpPr>
        <p:spPr>
          <a:xfrm>
            <a:off x="2728915" y="1246551"/>
            <a:ext cx="187598" cy="256331"/>
          </a:xfrm>
          <a:custGeom>
            <a:avLst/>
            <a:gdLst/>
            <a:ahLst/>
            <a:cxnLst/>
            <a:rect l="l" t="t" r="r" b="b"/>
            <a:pathLst>
              <a:path w="3888432" h="3984815">
                <a:moveTo>
                  <a:pt x="3131805" y="2156163"/>
                </a:moveTo>
                <a:lnTo>
                  <a:pt x="3132791" y="2156712"/>
                </a:lnTo>
                <a:lnTo>
                  <a:pt x="3132791" y="3458037"/>
                </a:lnTo>
                <a:lnTo>
                  <a:pt x="2592791" y="3458037"/>
                </a:lnTo>
                <a:lnTo>
                  <a:pt x="2592791" y="2392416"/>
                </a:lnTo>
                <a:lnTo>
                  <a:pt x="3131805" y="2392416"/>
                </a:lnTo>
                <a:close/>
                <a:moveTo>
                  <a:pt x="1894806" y="1447696"/>
                </a:moveTo>
                <a:lnTo>
                  <a:pt x="2434806" y="1447696"/>
                </a:lnTo>
                <a:lnTo>
                  <a:pt x="2434806" y="3067696"/>
                </a:lnTo>
                <a:lnTo>
                  <a:pt x="2425859" y="3067696"/>
                </a:lnTo>
                <a:lnTo>
                  <a:pt x="2425859" y="3458037"/>
                </a:lnTo>
                <a:lnTo>
                  <a:pt x="1885859" y="3458037"/>
                </a:lnTo>
                <a:lnTo>
                  <a:pt x="1885859" y="1462222"/>
                </a:lnTo>
                <a:lnTo>
                  <a:pt x="1894806" y="1467205"/>
                </a:lnTo>
                <a:close/>
                <a:moveTo>
                  <a:pt x="1178927" y="1068489"/>
                </a:moveTo>
                <a:lnTo>
                  <a:pt x="1179306" y="1068700"/>
                </a:lnTo>
                <a:lnTo>
                  <a:pt x="1179306" y="1992407"/>
                </a:lnTo>
                <a:lnTo>
                  <a:pt x="1718927" y="1992407"/>
                </a:lnTo>
                <a:lnTo>
                  <a:pt x="1718927" y="3458037"/>
                </a:lnTo>
                <a:lnTo>
                  <a:pt x="1178927" y="3458037"/>
                </a:lnTo>
                <a:close/>
                <a:moveTo>
                  <a:pt x="471995" y="674757"/>
                </a:moveTo>
                <a:lnTo>
                  <a:pt x="482407" y="680556"/>
                </a:lnTo>
                <a:lnTo>
                  <a:pt x="1022307" y="680556"/>
                </a:lnTo>
                <a:lnTo>
                  <a:pt x="1022307" y="2085638"/>
                </a:lnTo>
                <a:lnTo>
                  <a:pt x="1011995" y="2085638"/>
                </a:lnTo>
                <a:lnTo>
                  <a:pt x="1011995" y="3458037"/>
                </a:lnTo>
                <a:lnTo>
                  <a:pt x="471995" y="3458037"/>
                </a:lnTo>
                <a:close/>
                <a:moveTo>
                  <a:pt x="3301860" y="259154"/>
                </a:moveTo>
                <a:lnTo>
                  <a:pt x="3841860" y="259154"/>
                </a:lnTo>
                <a:lnTo>
                  <a:pt x="3841860" y="2548347"/>
                </a:lnTo>
                <a:lnTo>
                  <a:pt x="3835956" y="2548347"/>
                </a:lnTo>
                <a:lnTo>
                  <a:pt x="3839723" y="2550445"/>
                </a:lnTo>
                <a:lnTo>
                  <a:pt x="3839723" y="3458037"/>
                </a:lnTo>
                <a:lnTo>
                  <a:pt x="3299723" y="3458037"/>
                </a:lnTo>
                <a:lnTo>
                  <a:pt x="3299723" y="2249687"/>
                </a:lnTo>
                <a:lnTo>
                  <a:pt x="3301860" y="2250877"/>
                </a:lnTo>
                <a:close/>
                <a:moveTo>
                  <a:pt x="0" y="0"/>
                </a:moveTo>
                <a:lnTo>
                  <a:pt x="360000" y="0"/>
                </a:lnTo>
                <a:lnTo>
                  <a:pt x="360000" y="3624815"/>
                </a:lnTo>
                <a:lnTo>
                  <a:pt x="3888432" y="3624815"/>
                </a:lnTo>
                <a:lnTo>
                  <a:pt x="3888432" y="3984815"/>
                </a:lnTo>
                <a:lnTo>
                  <a:pt x="0" y="3984815"/>
                </a:lnTo>
                <a:lnTo>
                  <a:pt x="0" y="3888432"/>
                </a:lnTo>
                <a:lnTo>
                  <a:pt x="0" y="362481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24" name="Rounded Rectangle 4">
            <a:extLst>
              <a:ext uri="{FF2B5EF4-FFF2-40B4-BE49-F238E27FC236}">
                <a16:creationId xmlns:a16="http://schemas.microsoft.com/office/drawing/2014/main" xmlns="" id="{A5E8D466-CC64-444F-9B40-1A37FCD01C69}"/>
              </a:ext>
            </a:extLst>
          </p:cNvPr>
          <p:cNvSpPr>
            <a:spLocks noChangeAspect="1"/>
          </p:cNvSpPr>
          <p:nvPr/>
        </p:nvSpPr>
        <p:spPr>
          <a:xfrm>
            <a:off x="1411212" y="2587424"/>
            <a:ext cx="261673" cy="247399"/>
          </a:xfrm>
          <a:custGeom>
            <a:avLst/>
            <a:gdLst/>
            <a:ahLst/>
            <a:cxnLst/>
            <a:rect l="l" t="t" r="r" b="b"/>
            <a:pathLst>
              <a:path w="3960000" h="2808000">
                <a:moveTo>
                  <a:pt x="2137982" y="2165237"/>
                </a:moveTo>
                <a:lnTo>
                  <a:pt x="2111402" y="2204211"/>
                </a:lnTo>
                <a:lnTo>
                  <a:pt x="2137982" y="2204211"/>
                </a:lnTo>
                <a:close/>
                <a:moveTo>
                  <a:pt x="2635730" y="2101964"/>
                </a:moveTo>
                <a:cubicBezTo>
                  <a:pt x="2615812" y="2101964"/>
                  <a:pt x="2599666" y="2142287"/>
                  <a:pt x="2599666" y="2192028"/>
                </a:cubicBezTo>
                <a:cubicBezTo>
                  <a:pt x="2599666" y="2241769"/>
                  <a:pt x="2615812" y="2282092"/>
                  <a:pt x="2635730" y="2282092"/>
                </a:cubicBezTo>
                <a:cubicBezTo>
                  <a:pt x="2655648" y="2282092"/>
                  <a:pt x="2671794" y="2241769"/>
                  <a:pt x="2671794" y="2192028"/>
                </a:cubicBezTo>
                <a:cubicBezTo>
                  <a:pt x="2671794" y="2142287"/>
                  <a:pt x="2655648" y="2101964"/>
                  <a:pt x="2635730" y="2101964"/>
                </a:cubicBezTo>
                <a:close/>
                <a:moveTo>
                  <a:pt x="1280012" y="2101964"/>
                </a:moveTo>
                <a:cubicBezTo>
                  <a:pt x="1260094" y="2101964"/>
                  <a:pt x="1243948" y="2142287"/>
                  <a:pt x="1243948" y="2192028"/>
                </a:cubicBezTo>
                <a:cubicBezTo>
                  <a:pt x="1243948" y="2241769"/>
                  <a:pt x="1260094" y="2282092"/>
                  <a:pt x="1280012" y="2282092"/>
                </a:cubicBezTo>
                <a:cubicBezTo>
                  <a:pt x="1299930" y="2282092"/>
                  <a:pt x="1316076" y="2241769"/>
                  <a:pt x="1316076" y="2192028"/>
                </a:cubicBezTo>
                <a:cubicBezTo>
                  <a:pt x="1316076" y="2142287"/>
                  <a:pt x="1299930" y="2101964"/>
                  <a:pt x="1280012" y="2101964"/>
                </a:cubicBezTo>
                <a:close/>
                <a:moveTo>
                  <a:pt x="2138296" y="2025749"/>
                </a:moveTo>
                <a:lnTo>
                  <a:pt x="2139137" y="2026323"/>
                </a:lnTo>
                <a:lnTo>
                  <a:pt x="2216315" y="2026323"/>
                </a:lnTo>
                <a:lnTo>
                  <a:pt x="2216315" y="2204211"/>
                </a:lnTo>
                <a:lnTo>
                  <a:pt x="2256063" y="2204211"/>
                </a:lnTo>
                <a:lnTo>
                  <a:pt x="2256063" y="2282544"/>
                </a:lnTo>
                <a:lnTo>
                  <a:pt x="2216315" y="2282544"/>
                </a:lnTo>
                <a:lnTo>
                  <a:pt x="2216315" y="2357732"/>
                </a:lnTo>
                <a:lnTo>
                  <a:pt x="2137982" y="2357732"/>
                </a:lnTo>
                <a:lnTo>
                  <a:pt x="2137982" y="2282544"/>
                </a:lnTo>
                <a:lnTo>
                  <a:pt x="2015039" y="2282544"/>
                </a:lnTo>
                <a:lnTo>
                  <a:pt x="2015039" y="2208059"/>
                </a:lnTo>
                <a:lnTo>
                  <a:pt x="2014304" y="2207558"/>
                </a:lnTo>
                <a:lnTo>
                  <a:pt x="2015039" y="2206481"/>
                </a:lnTo>
                <a:lnTo>
                  <a:pt x="2015039" y="2204211"/>
                </a:lnTo>
                <a:lnTo>
                  <a:pt x="2016587" y="2204211"/>
                </a:lnTo>
                <a:close/>
                <a:moveTo>
                  <a:pt x="1855876" y="2017651"/>
                </a:moveTo>
                <a:cubicBezTo>
                  <a:pt x="1914135" y="2017257"/>
                  <a:pt x="1961791" y="2063958"/>
                  <a:pt x="1962577" y="2122214"/>
                </a:cubicBezTo>
                <a:cubicBezTo>
                  <a:pt x="1962954" y="2150145"/>
                  <a:pt x="1952489" y="2175712"/>
                  <a:pt x="1934995" y="2194820"/>
                </a:cubicBezTo>
                <a:cubicBezTo>
                  <a:pt x="1952694" y="2214184"/>
                  <a:pt x="1963194" y="2240138"/>
                  <a:pt x="1962560" y="2268406"/>
                </a:cubicBezTo>
                <a:cubicBezTo>
                  <a:pt x="1961260" y="2326468"/>
                  <a:pt x="1913477" y="2372672"/>
                  <a:pt x="1855404" y="2372021"/>
                </a:cubicBezTo>
                <a:cubicBezTo>
                  <a:pt x="1797331" y="2371371"/>
                  <a:pt x="1750595" y="2324109"/>
                  <a:pt x="1750595" y="2266032"/>
                </a:cubicBezTo>
                <a:lnTo>
                  <a:pt x="1826499" y="2266032"/>
                </a:lnTo>
                <a:cubicBezTo>
                  <a:pt x="1826499" y="2282520"/>
                  <a:pt x="1839767" y="2295938"/>
                  <a:pt x="1856254" y="2296122"/>
                </a:cubicBezTo>
                <a:cubicBezTo>
                  <a:pt x="1872741" y="2296307"/>
                  <a:pt x="1886306" y="2283190"/>
                  <a:pt x="1886676" y="2266706"/>
                </a:cubicBezTo>
                <a:cubicBezTo>
                  <a:pt x="1887039" y="2250493"/>
                  <a:pt x="1874503" y="2236962"/>
                  <a:pt x="1858407" y="2236065"/>
                </a:cubicBezTo>
                <a:lnTo>
                  <a:pt x="1814193" y="2236065"/>
                </a:lnTo>
                <a:lnTo>
                  <a:pt x="1814193" y="2152552"/>
                </a:lnTo>
                <a:lnTo>
                  <a:pt x="1857384" y="2152552"/>
                </a:lnTo>
                <a:cubicBezTo>
                  <a:pt x="1873190" y="2152141"/>
                  <a:pt x="1885741" y="2139089"/>
                  <a:pt x="1885527" y="2123254"/>
                </a:cubicBezTo>
                <a:cubicBezTo>
                  <a:pt x="1885313" y="2107349"/>
                  <a:pt x="1872302" y="2094598"/>
                  <a:pt x="1856396" y="2094706"/>
                </a:cubicBezTo>
                <a:cubicBezTo>
                  <a:pt x="1840490" y="2094813"/>
                  <a:pt x="1827652" y="2107738"/>
                  <a:pt x="1827652" y="2123644"/>
                </a:cubicBezTo>
                <a:lnTo>
                  <a:pt x="1750595" y="2123644"/>
                </a:lnTo>
                <a:cubicBezTo>
                  <a:pt x="1750595" y="2065383"/>
                  <a:pt x="1797616" y="2018044"/>
                  <a:pt x="1855876" y="2017651"/>
                </a:cubicBezTo>
                <a:close/>
                <a:moveTo>
                  <a:pt x="2930344" y="2012028"/>
                </a:moveTo>
                <a:cubicBezTo>
                  <a:pt x="2996416" y="2014229"/>
                  <a:pt x="3045968" y="2074602"/>
                  <a:pt x="3038901" y="2136479"/>
                </a:cubicBezTo>
                <a:cubicBezTo>
                  <a:pt x="3029916" y="2202312"/>
                  <a:pt x="2982346" y="2231435"/>
                  <a:pt x="2939412" y="2275597"/>
                </a:cubicBezTo>
                <a:lnTo>
                  <a:pt x="3031192" y="2275597"/>
                </a:lnTo>
                <a:lnTo>
                  <a:pt x="3031192" y="2357732"/>
                </a:lnTo>
                <a:lnTo>
                  <a:pt x="2819358" y="2357732"/>
                </a:lnTo>
                <a:cubicBezTo>
                  <a:pt x="2819409" y="2335416"/>
                  <a:pt x="2820521" y="2314113"/>
                  <a:pt x="2820571" y="2291797"/>
                </a:cubicBezTo>
                <a:cubicBezTo>
                  <a:pt x="2870625" y="2240158"/>
                  <a:pt x="2905662" y="2213324"/>
                  <a:pt x="2965770" y="2143601"/>
                </a:cubicBezTo>
                <a:cubicBezTo>
                  <a:pt x="2980233" y="2116927"/>
                  <a:pt x="2957264" y="2092452"/>
                  <a:pt x="2931831" y="2093607"/>
                </a:cubicBezTo>
                <a:cubicBezTo>
                  <a:pt x="2910102" y="2094595"/>
                  <a:pt x="2891536" y="2110969"/>
                  <a:pt x="2889885" y="2139461"/>
                </a:cubicBezTo>
                <a:lnTo>
                  <a:pt x="2818945" y="2139461"/>
                </a:lnTo>
                <a:cubicBezTo>
                  <a:pt x="2821421" y="2064364"/>
                  <a:pt x="2869776" y="2012037"/>
                  <a:pt x="2930344" y="2012028"/>
                </a:cubicBezTo>
                <a:close/>
                <a:moveTo>
                  <a:pt x="2635730" y="2012028"/>
                </a:moveTo>
                <a:cubicBezTo>
                  <a:pt x="2705318" y="2012028"/>
                  <a:pt x="2761730" y="2092617"/>
                  <a:pt x="2761730" y="2192028"/>
                </a:cubicBezTo>
                <a:cubicBezTo>
                  <a:pt x="2761730" y="2291439"/>
                  <a:pt x="2705318" y="2372028"/>
                  <a:pt x="2635730" y="2372028"/>
                </a:cubicBezTo>
                <a:cubicBezTo>
                  <a:pt x="2566142" y="2372028"/>
                  <a:pt x="2509730" y="2291439"/>
                  <a:pt x="2509730" y="2192028"/>
                </a:cubicBezTo>
                <a:cubicBezTo>
                  <a:pt x="2509730" y="2092617"/>
                  <a:pt x="2566142" y="2012028"/>
                  <a:pt x="2635730" y="2012028"/>
                </a:cubicBezTo>
                <a:close/>
                <a:moveTo>
                  <a:pt x="2436237" y="2012028"/>
                </a:moveTo>
                <a:lnTo>
                  <a:pt x="2436206" y="2012510"/>
                </a:lnTo>
                <a:lnTo>
                  <a:pt x="2452515" y="2012510"/>
                </a:lnTo>
                <a:lnTo>
                  <a:pt x="2452515" y="2372028"/>
                </a:lnTo>
                <a:lnTo>
                  <a:pt x="2364870" y="2372028"/>
                </a:lnTo>
                <a:lnTo>
                  <a:pt x="2364870" y="2101874"/>
                </a:lnTo>
                <a:cubicBezTo>
                  <a:pt x="2347394" y="2108434"/>
                  <a:pt x="2328091" y="2111607"/>
                  <a:pt x="2308515" y="2111039"/>
                </a:cubicBezTo>
                <a:lnTo>
                  <a:pt x="2311564" y="2043892"/>
                </a:lnTo>
                <a:cubicBezTo>
                  <a:pt x="2321741" y="2044066"/>
                  <a:pt x="2331771" y="2042373"/>
                  <a:pt x="2340372" y="2039030"/>
                </a:cubicBezTo>
                <a:cubicBezTo>
                  <a:pt x="2355279" y="2033236"/>
                  <a:pt x="2364268" y="2023137"/>
                  <a:pt x="2364156" y="2012310"/>
                </a:cubicBezTo>
                <a:cubicBezTo>
                  <a:pt x="2388183" y="2012216"/>
                  <a:pt x="2412210" y="2012122"/>
                  <a:pt x="2436237" y="2012028"/>
                </a:cubicBezTo>
                <a:close/>
                <a:moveTo>
                  <a:pt x="1574625" y="2012028"/>
                </a:moveTo>
                <a:cubicBezTo>
                  <a:pt x="1640698" y="2014229"/>
                  <a:pt x="1690250" y="2074602"/>
                  <a:pt x="1683183" y="2136479"/>
                </a:cubicBezTo>
                <a:cubicBezTo>
                  <a:pt x="1674198" y="2202312"/>
                  <a:pt x="1626628" y="2231435"/>
                  <a:pt x="1583694" y="2275597"/>
                </a:cubicBezTo>
                <a:lnTo>
                  <a:pt x="1675474" y="2275597"/>
                </a:lnTo>
                <a:lnTo>
                  <a:pt x="1675474" y="2357732"/>
                </a:lnTo>
                <a:lnTo>
                  <a:pt x="1463640" y="2357732"/>
                </a:lnTo>
                <a:cubicBezTo>
                  <a:pt x="1463691" y="2335416"/>
                  <a:pt x="1464802" y="2314113"/>
                  <a:pt x="1464853" y="2291797"/>
                </a:cubicBezTo>
                <a:cubicBezTo>
                  <a:pt x="1514907" y="2240158"/>
                  <a:pt x="1549943" y="2213324"/>
                  <a:pt x="1610052" y="2143601"/>
                </a:cubicBezTo>
                <a:cubicBezTo>
                  <a:pt x="1624515" y="2116927"/>
                  <a:pt x="1601546" y="2092452"/>
                  <a:pt x="1576112" y="2093607"/>
                </a:cubicBezTo>
                <a:cubicBezTo>
                  <a:pt x="1554383" y="2094595"/>
                  <a:pt x="1535817" y="2110969"/>
                  <a:pt x="1534167" y="2139461"/>
                </a:cubicBezTo>
                <a:lnTo>
                  <a:pt x="1463227" y="2139461"/>
                </a:lnTo>
                <a:cubicBezTo>
                  <a:pt x="1465703" y="2064364"/>
                  <a:pt x="1514058" y="2012037"/>
                  <a:pt x="1574625" y="2012028"/>
                </a:cubicBezTo>
                <a:close/>
                <a:moveTo>
                  <a:pt x="1280012" y="2012028"/>
                </a:moveTo>
                <a:cubicBezTo>
                  <a:pt x="1349600" y="2012028"/>
                  <a:pt x="1406012" y="2092617"/>
                  <a:pt x="1406012" y="2192028"/>
                </a:cubicBezTo>
                <a:cubicBezTo>
                  <a:pt x="1406012" y="2291439"/>
                  <a:pt x="1349600" y="2372028"/>
                  <a:pt x="1280012" y="2372028"/>
                </a:cubicBezTo>
                <a:cubicBezTo>
                  <a:pt x="1210424" y="2372028"/>
                  <a:pt x="1154012" y="2291439"/>
                  <a:pt x="1154012" y="2192028"/>
                </a:cubicBezTo>
                <a:cubicBezTo>
                  <a:pt x="1154012" y="2092617"/>
                  <a:pt x="1210424" y="2012028"/>
                  <a:pt x="1280012" y="2012028"/>
                </a:cubicBezTo>
                <a:close/>
                <a:moveTo>
                  <a:pt x="1080519" y="2012028"/>
                </a:moveTo>
                <a:lnTo>
                  <a:pt x="1080488" y="2012510"/>
                </a:lnTo>
                <a:lnTo>
                  <a:pt x="1096797" y="2012510"/>
                </a:lnTo>
                <a:lnTo>
                  <a:pt x="1096797" y="2372028"/>
                </a:lnTo>
                <a:lnTo>
                  <a:pt x="1009152" y="2372028"/>
                </a:lnTo>
                <a:lnTo>
                  <a:pt x="1009152" y="2101874"/>
                </a:lnTo>
                <a:cubicBezTo>
                  <a:pt x="991676" y="2108434"/>
                  <a:pt x="972373" y="2111607"/>
                  <a:pt x="952797" y="2111039"/>
                </a:cubicBezTo>
                <a:lnTo>
                  <a:pt x="955846" y="2043892"/>
                </a:lnTo>
                <a:cubicBezTo>
                  <a:pt x="966023" y="2044066"/>
                  <a:pt x="976053" y="2042373"/>
                  <a:pt x="984654" y="2039030"/>
                </a:cubicBezTo>
                <a:cubicBezTo>
                  <a:pt x="999561" y="2033236"/>
                  <a:pt x="1008550" y="2023137"/>
                  <a:pt x="1008438" y="2012310"/>
                </a:cubicBezTo>
                <a:cubicBezTo>
                  <a:pt x="1032465" y="2012216"/>
                  <a:pt x="1056492" y="2012122"/>
                  <a:pt x="1080519" y="2012028"/>
                </a:cubicBezTo>
                <a:close/>
                <a:moveTo>
                  <a:pt x="3373743" y="362438"/>
                </a:moveTo>
                <a:lnTo>
                  <a:pt x="3553743" y="362438"/>
                </a:lnTo>
                <a:lnTo>
                  <a:pt x="3553743" y="2414438"/>
                </a:lnTo>
                <a:lnTo>
                  <a:pt x="3373743" y="2414438"/>
                </a:lnTo>
                <a:close/>
                <a:moveTo>
                  <a:pt x="3129580" y="362438"/>
                </a:moveTo>
                <a:lnTo>
                  <a:pt x="3273580" y="362438"/>
                </a:lnTo>
                <a:lnTo>
                  <a:pt x="3273580" y="2414438"/>
                </a:lnTo>
                <a:lnTo>
                  <a:pt x="3129580" y="2414438"/>
                </a:lnTo>
                <a:close/>
                <a:moveTo>
                  <a:pt x="2939411" y="362438"/>
                </a:moveTo>
                <a:lnTo>
                  <a:pt x="3029411" y="362438"/>
                </a:lnTo>
                <a:lnTo>
                  <a:pt x="3029411" y="1957238"/>
                </a:lnTo>
                <a:lnTo>
                  <a:pt x="2939411" y="1957238"/>
                </a:lnTo>
                <a:close/>
                <a:moveTo>
                  <a:pt x="2731242" y="362438"/>
                </a:moveTo>
                <a:lnTo>
                  <a:pt x="2839242" y="362438"/>
                </a:lnTo>
                <a:lnTo>
                  <a:pt x="2839242" y="1957238"/>
                </a:lnTo>
                <a:lnTo>
                  <a:pt x="2731242" y="1957238"/>
                </a:lnTo>
                <a:close/>
                <a:moveTo>
                  <a:pt x="2487073" y="362438"/>
                </a:moveTo>
                <a:lnTo>
                  <a:pt x="2631073" y="362438"/>
                </a:lnTo>
                <a:lnTo>
                  <a:pt x="2631073" y="1957238"/>
                </a:lnTo>
                <a:lnTo>
                  <a:pt x="2487073" y="1957238"/>
                </a:lnTo>
                <a:close/>
                <a:moveTo>
                  <a:pt x="2296904" y="362438"/>
                </a:moveTo>
                <a:lnTo>
                  <a:pt x="2386904" y="362438"/>
                </a:lnTo>
                <a:lnTo>
                  <a:pt x="2386904" y="1957238"/>
                </a:lnTo>
                <a:lnTo>
                  <a:pt x="2296904" y="1957238"/>
                </a:lnTo>
                <a:close/>
                <a:moveTo>
                  <a:pt x="2016735" y="362438"/>
                </a:moveTo>
                <a:lnTo>
                  <a:pt x="2196735" y="362438"/>
                </a:lnTo>
                <a:lnTo>
                  <a:pt x="2196735" y="1957238"/>
                </a:lnTo>
                <a:lnTo>
                  <a:pt x="2016735" y="1957238"/>
                </a:lnTo>
                <a:close/>
                <a:moveTo>
                  <a:pt x="1826566" y="362438"/>
                </a:moveTo>
                <a:lnTo>
                  <a:pt x="1916566" y="362438"/>
                </a:lnTo>
                <a:lnTo>
                  <a:pt x="1916566" y="1957238"/>
                </a:lnTo>
                <a:lnTo>
                  <a:pt x="1826566" y="1957238"/>
                </a:lnTo>
                <a:close/>
                <a:moveTo>
                  <a:pt x="1582397" y="362438"/>
                </a:moveTo>
                <a:lnTo>
                  <a:pt x="1726397" y="362438"/>
                </a:lnTo>
                <a:lnTo>
                  <a:pt x="1726397" y="1957238"/>
                </a:lnTo>
                <a:lnTo>
                  <a:pt x="1582397" y="1957238"/>
                </a:lnTo>
                <a:close/>
                <a:moveTo>
                  <a:pt x="1302228" y="362438"/>
                </a:moveTo>
                <a:lnTo>
                  <a:pt x="1482228" y="362438"/>
                </a:lnTo>
                <a:lnTo>
                  <a:pt x="1482228" y="1957238"/>
                </a:lnTo>
                <a:lnTo>
                  <a:pt x="1302228" y="1957238"/>
                </a:lnTo>
                <a:close/>
                <a:moveTo>
                  <a:pt x="1094059" y="362438"/>
                </a:moveTo>
                <a:lnTo>
                  <a:pt x="1202059" y="362438"/>
                </a:lnTo>
                <a:lnTo>
                  <a:pt x="1202059" y="1957238"/>
                </a:lnTo>
                <a:lnTo>
                  <a:pt x="1094059" y="1957238"/>
                </a:lnTo>
                <a:close/>
                <a:moveTo>
                  <a:pt x="903890" y="362438"/>
                </a:moveTo>
                <a:lnTo>
                  <a:pt x="993890" y="362438"/>
                </a:lnTo>
                <a:lnTo>
                  <a:pt x="993890" y="1957238"/>
                </a:lnTo>
                <a:lnTo>
                  <a:pt x="903890" y="1957238"/>
                </a:lnTo>
                <a:close/>
                <a:moveTo>
                  <a:pt x="623721" y="362438"/>
                </a:moveTo>
                <a:lnTo>
                  <a:pt x="803721" y="362438"/>
                </a:lnTo>
                <a:lnTo>
                  <a:pt x="803721" y="2414438"/>
                </a:lnTo>
                <a:lnTo>
                  <a:pt x="623721" y="2414438"/>
                </a:lnTo>
                <a:close/>
                <a:moveTo>
                  <a:pt x="433552" y="362438"/>
                </a:moveTo>
                <a:lnTo>
                  <a:pt x="523552" y="362438"/>
                </a:lnTo>
                <a:lnTo>
                  <a:pt x="523552" y="2414438"/>
                </a:lnTo>
                <a:lnTo>
                  <a:pt x="433552" y="2414438"/>
                </a:lnTo>
                <a:close/>
                <a:moveTo>
                  <a:pt x="303674" y="216000"/>
                </a:moveTo>
                <a:cubicBezTo>
                  <a:pt x="255253" y="216000"/>
                  <a:pt x="216000" y="255253"/>
                  <a:pt x="216000" y="303674"/>
                </a:cubicBezTo>
                <a:lnTo>
                  <a:pt x="216000" y="2504326"/>
                </a:lnTo>
                <a:cubicBezTo>
                  <a:pt x="216000" y="2552747"/>
                  <a:pt x="255253" y="2592000"/>
                  <a:pt x="303674" y="2592000"/>
                </a:cubicBezTo>
                <a:lnTo>
                  <a:pt x="3656326" y="2592000"/>
                </a:lnTo>
                <a:cubicBezTo>
                  <a:pt x="3704747" y="2592000"/>
                  <a:pt x="3744000" y="2552747"/>
                  <a:pt x="3744000" y="2504326"/>
                </a:cubicBezTo>
                <a:lnTo>
                  <a:pt x="3744000" y="303674"/>
                </a:lnTo>
                <a:cubicBezTo>
                  <a:pt x="3744000" y="255253"/>
                  <a:pt x="3704747" y="216000"/>
                  <a:pt x="3656326" y="216000"/>
                </a:cubicBezTo>
                <a:close/>
                <a:moveTo>
                  <a:pt x="149021" y="0"/>
                </a:moveTo>
                <a:lnTo>
                  <a:pt x="3810979" y="0"/>
                </a:lnTo>
                <a:cubicBezTo>
                  <a:pt x="3893281" y="0"/>
                  <a:pt x="3960000" y="66719"/>
                  <a:pt x="3960000" y="149021"/>
                </a:cubicBezTo>
                <a:lnTo>
                  <a:pt x="3960000" y="2658979"/>
                </a:lnTo>
                <a:cubicBezTo>
                  <a:pt x="3960000" y="2741281"/>
                  <a:pt x="3893281" y="2808000"/>
                  <a:pt x="3810979" y="2808000"/>
                </a:cubicBezTo>
                <a:lnTo>
                  <a:pt x="149021" y="2808000"/>
                </a:lnTo>
                <a:cubicBezTo>
                  <a:pt x="66719" y="2808000"/>
                  <a:pt x="0" y="2741281"/>
                  <a:pt x="0" y="2658979"/>
                </a:cubicBezTo>
                <a:lnTo>
                  <a:pt x="0" y="149021"/>
                </a:lnTo>
                <a:cubicBezTo>
                  <a:pt x="0" y="66719"/>
                  <a:pt x="66719" y="0"/>
                  <a:pt x="14902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25" name="Rectangle 5">
            <a:extLst>
              <a:ext uri="{FF2B5EF4-FFF2-40B4-BE49-F238E27FC236}">
                <a16:creationId xmlns:a16="http://schemas.microsoft.com/office/drawing/2014/main" xmlns="" id="{00AC4C59-A077-4373-A880-03865E08D802}"/>
              </a:ext>
            </a:extLst>
          </p:cNvPr>
          <p:cNvSpPr>
            <a:spLocks noChangeAspect="1"/>
          </p:cNvSpPr>
          <p:nvPr/>
        </p:nvSpPr>
        <p:spPr>
          <a:xfrm>
            <a:off x="4028933" y="2117966"/>
            <a:ext cx="183903" cy="245022"/>
          </a:xfrm>
          <a:custGeom>
            <a:avLst/>
            <a:gdLst/>
            <a:ahLst/>
            <a:cxnLst/>
            <a:rect l="l" t="t" r="r" b="b"/>
            <a:pathLst>
              <a:path w="3971162" h="3968213">
                <a:moveTo>
                  <a:pt x="808855" y="2815607"/>
                </a:moveTo>
                <a:lnTo>
                  <a:pt x="1168895" y="2815607"/>
                </a:lnTo>
                <a:lnTo>
                  <a:pt x="1168895" y="3175607"/>
                </a:lnTo>
                <a:lnTo>
                  <a:pt x="808855" y="3175607"/>
                </a:lnTo>
                <a:close/>
                <a:moveTo>
                  <a:pt x="697665" y="2704397"/>
                </a:moveTo>
                <a:lnTo>
                  <a:pt x="697665" y="3286817"/>
                </a:lnTo>
                <a:lnTo>
                  <a:pt x="1280085" y="3286817"/>
                </a:lnTo>
                <a:lnTo>
                  <a:pt x="1280085" y="2704397"/>
                </a:lnTo>
                <a:close/>
                <a:moveTo>
                  <a:pt x="537750" y="2544482"/>
                </a:moveTo>
                <a:lnTo>
                  <a:pt x="1440000" y="2544482"/>
                </a:lnTo>
                <a:lnTo>
                  <a:pt x="1440000" y="3446732"/>
                </a:lnTo>
                <a:lnTo>
                  <a:pt x="537750" y="3446732"/>
                </a:lnTo>
                <a:close/>
                <a:moveTo>
                  <a:pt x="0" y="2528213"/>
                </a:moveTo>
                <a:lnTo>
                  <a:pt x="360000" y="2528213"/>
                </a:lnTo>
                <a:lnTo>
                  <a:pt x="360000" y="3608213"/>
                </a:lnTo>
                <a:lnTo>
                  <a:pt x="1440000" y="3608213"/>
                </a:lnTo>
                <a:lnTo>
                  <a:pt x="1440000" y="3968213"/>
                </a:lnTo>
                <a:lnTo>
                  <a:pt x="360000" y="3968213"/>
                </a:lnTo>
                <a:lnTo>
                  <a:pt x="0" y="3968213"/>
                </a:lnTo>
                <a:lnTo>
                  <a:pt x="0" y="3608213"/>
                </a:lnTo>
                <a:close/>
                <a:moveTo>
                  <a:pt x="3605829" y="2524046"/>
                </a:moveTo>
                <a:lnTo>
                  <a:pt x="3965829" y="2524046"/>
                </a:lnTo>
                <a:lnTo>
                  <a:pt x="3965829" y="3604046"/>
                </a:lnTo>
                <a:lnTo>
                  <a:pt x="3965829" y="3964046"/>
                </a:lnTo>
                <a:lnTo>
                  <a:pt x="3605829" y="3964046"/>
                </a:lnTo>
                <a:lnTo>
                  <a:pt x="2525829" y="3964046"/>
                </a:lnTo>
                <a:lnTo>
                  <a:pt x="2525829" y="3604046"/>
                </a:lnTo>
                <a:lnTo>
                  <a:pt x="3605829" y="3604046"/>
                </a:lnTo>
                <a:close/>
                <a:moveTo>
                  <a:pt x="1542677" y="2468095"/>
                </a:moveTo>
                <a:lnTo>
                  <a:pt x="1758701" y="2468095"/>
                </a:lnTo>
                <a:lnTo>
                  <a:pt x="1758701" y="2835684"/>
                </a:lnTo>
                <a:lnTo>
                  <a:pt x="1542677" y="2835684"/>
                </a:lnTo>
                <a:close/>
                <a:moveTo>
                  <a:pt x="3174101" y="2437460"/>
                </a:moveTo>
                <a:lnTo>
                  <a:pt x="3390125" y="2437460"/>
                </a:lnTo>
                <a:lnTo>
                  <a:pt x="3390125" y="2663201"/>
                </a:lnTo>
                <a:lnTo>
                  <a:pt x="3174101" y="2663201"/>
                </a:lnTo>
                <a:close/>
                <a:moveTo>
                  <a:pt x="2809842" y="2295613"/>
                </a:moveTo>
                <a:lnTo>
                  <a:pt x="3025866" y="2295613"/>
                </a:lnTo>
                <a:lnTo>
                  <a:pt x="3025866" y="2663202"/>
                </a:lnTo>
                <a:lnTo>
                  <a:pt x="3389097" y="2663202"/>
                </a:lnTo>
                <a:lnTo>
                  <a:pt x="3389097" y="2873898"/>
                </a:lnTo>
                <a:lnTo>
                  <a:pt x="3389097" y="2873898"/>
                </a:lnTo>
                <a:lnTo>
                  <a:pt x="3389097" y="3446732"/>
                </a:lnTo>
                <a:lnTo>
                  <a:pt x="3173073" y="3446732"/>
                </a:lnTo>
                <a:lnTo>
                  <a:pt x="3173073" y="2879226"/>
                </a:lnTo>
                <a:lnTo>
                  <a:pt x="3021508" y="2879226"/>
                </a:lnTo>
                <a:lnTo>
                  <a:pt x="3021508" y="2663202"/>
                </a:lnTo>
                <a:lnTo>
                  <a:pt x="2809842" y="2663202"/>
                </a:lnTo>
                <a:close/>
                <a:moveTo>
                  <a:pt x="2093780" y="2089306"/>
                </a:moveTo>
                <a:lnTo>
                  <a:pt x="2309804" y="2089306"/>
                </a:lnTo>
                <a:lnTo>
                  <a:pt x="2309804" y="2315047"/>
                </a:lnTo>
                <a:lnTo>
                  <a:pt x="2093780" y="2315047"/>
                </a:lnTo>
                <a:close/>
                <a:moveTo>
                  <a:pt x="2656492" y="1853849"/>
                </a:moveTo>
                <a:lnTo>
                  <a:pt x="2872516" y="1853849"/>
                </a:lnTo>
                <a:lnTo>
                  <a:pt x="2872516" y="2038657"/>
                </a:lnTo>
                <a:lnTo>
                  <a:pt x="2989835" y="2038657"/>
                </a:lnTo>
                <a:lnTo>
                  <a:pt x="2989835" y="1887092"/>
                </a:lnTo>
                <a:lnTo>
                  <a:pt x="3205859" y="1887092"/>
                </a:lnTo>
                <a:lnTo>
                  <a:pt x="3205859" y="2028940"/>
                </a:lnTo>
                <a:lnTo>
                  <a:pt x="3390125" y="2028940"/>
                </a:lnTo>
                <a:lnTo>
                  <a:pt x="3390125" y="2254681"/>
                </a:lnTo>
                <a:lnTo>
                  <a:pt x="3205859" y="2254681"/>
                </a:lnTo>
                <a:lnTo>
                  <a:pt x="3174101" y="2254681"/>
                </a:lnTo>
                <a:lnTo>
                  <a:pt x="3005149" y="2254681"/>
                </a:lnTo>
                <a:lnTo>
                  <a:pt x="2989835" y="2254681"/>
                </a:lnTo>
                <a:lnTo>
                  <a:pt x="2688721" y="2254681"/>
                </a:lnTo>
                <a:lnTo>
                  <a:pt x="2688721" y="2447179"/>
                </a:lnTo>
                <a:lnTo>
                  <a:pt x="2488606" y="2447179"/>
                </a:lnTo>
                <a:lnTo>
                  <a:pt x="2488606" y="2663841"/>
                </a:lnTo>
                <a:lnTo>
                  <a:pt x="2486018" y="2663841"/>
                </a:lnTo>
                <a:lnTo>
                  <a:pt x="2486018" y="2846997"/>
                </a:lnTo>
                <a:lnTo>
                  <a:pt x="2840287" y="2846997"/>
                </a:lnTo>
                <a:lnTo>
                  <a:pt x="2840287" y="3046907"/>
                </a:lnTo>
                <a:lnTo>
                  <a:pt x="3045880" y="3046907"/>
                </a:lnTo>
                <a:lnTo>
                  <a:pt x="3045880" y="3272648"/>
                </a:lnTo>
                <a:lnTo>
                  <a:pt x="2829856" y="3272648"/>
                </a:lnTo>
                <a:lnTo>
                  <a:pt x="2829856" y="3063021"/>
                </a:lnTo>
                <a:lnTo>
                  <a:pt x="2472698" y="3063021"/>
                </a:lnTo>
                <a:lnTo>
                  <a:pt x="2472698" y="2847499"/>
                </a:lnTo>
                <a:lnTo>
                  <a:pt x="2093780" y="2847499"/>
                </a:lnTo>
                <a:lnTo>
                  <a:pt x="2088510" y="2847499"/>
                </a:lnTo>
                <a:lnTo>
                  <a:pt x="1910267" y="2847499"/>
                </a:lnTo>
                <a:lnTo>
                  <a:pt x="1910267" y="3028023"/>
                </a:lnTo>
                <a:lnTo>
                  <a:pt x="2277575" y="3028023"/>
                </a:lnTo>
                <a:lnTo>
                  <a:pt x="2277575" y="3241488"/>
                </a:lnTo>
                <a:lnTo>
                  <a:pt x="2829855" y="3241488"/>
                </a:lnTo>
                <a:lnTo>
                  <a:pt x="2829855" y="3457512"/>
                </a:lnTo>
                <a:lnTo>
                  <a:pt x="2269993" y="3457512"/>
                </a:lnTo>
                <a:lnTo>
                  <a:pt x="2269993" y="3244047"/>
                </a:lnTo>
                <a:lnTo>
                  <a:pt x="2111604" y="3244047"/>
                </a:lnTo>
                <a:lnTo>
                  <a:pt x="2111604" y="3446733"/>
                </a:lnTo>
                <a:lnTo>
                  <a:pt x="1744015" y="3446733"/>
                </a:lnTo>
                <a:lnTo>
                  <a:pt x="1744015" y="3230709"/>
                </a:lnTo>
                <a:lnTo>
                  <a:pt x="1909986" y="3230709"/>
                </a:lnTo>
                <a:lnTo>
                  <a:pt x="1909986" y="3051709"/>
                </a:lnTo>
                <a:lnTo>
                  <a:pt x="1542678" y="3051709"/>
                </a:lnTo>
                <a:lnTo>
                  <a:pt x="1542678" y="2835685"/>
                </a:lnTo>
                <a:lnTo>
                  <a:pt x="1877756" y="2835685"/>
                </a:lnTo>
                <a:lnTo>
                  <a:pt x="1877756" y="2315047"/>
                </a:lnTo>
                <a:lnTo>
                  <a:pt x="2093780" y="2315047"/>
                </a:lnTo>
                <a:lnTo>
                  <a:pt x="2093780" y="2631475"/>
                </a:lnTo>
                <a:lnTo>
                  <a:pt x="2272582" y="2631475"/>
                </a:lnTo>
                <a:lnTo>
                  <a:pt x="2272582" y="2438100"/>
                </a:lnTo>
                <a:lnTo>
                  <a:pt x="2472697" y="2438100"/>
                </a:lnTo>
                <a:lnTo>
                  <a:pt x="2472697" y="2254681"/>
                </a:lnTo>
                <a:lnTo>
                  <a:pt x="2472697" y="2221438"/>
                </a:lnTo>
                <a:lnTo>
                  <a:pt x="2472697" y="2038657"/>
                </a:lnTo>
                <a:lnTo>
                  <a:pt x="2656492" y="2038657"/>
                </a:lnTo>
                <a:close/>
                <a:moveTo>
                  <a:pt x="2989836" y="1667759"/>
                </a:moveTo>
                <a:lnTo>
                  <a:pt x="3357425" y="1667759"/>
                </a:lnTo>
                <a:lnTo>
                  <a:pt x="3357425" y="1883783"/>
                </a:lnTo>
                <a:lnTo>
                  <a:pt x="2989836" y="1883783"/>
                </a:lnTo>
                <a:close/>
                <a:moveTo>
                  <a:pt x="2309586" y="1554888"/>
                </a:moveTo>
                <a:lnTo>
                  <a:pt x="2829824" y="1554888"/>
                </a:lnTo>
                <a:lnTo>
                  <a:pt x="2829824" y="1770912"/>
                </a:lnTo>
                <a:lnTo>
                  <a:pt x="2525643" y="1770912"/>
                </a:lnTo>
                <a:lnTo>
                  <a:pt x="2525643" y="1927296"/>
                </a:lnTo>
                <a:lnTo>
                  <a:pt x="2309619" y="1927296"/>
                </a:lnTo>
                <a:lnTo>
                  <a:pt x="2309619" y="1770912"/>
                </a:lnTo>
                <a:lnTo>
                  <a:pt x="2309586" y="1770912"/>
                </a:lnTo>
                <a:close/>
                <a:moveTo>
                  <a:pt x="616397" y="1550030"/>
                </a:moveTo>
                <a:lnTo>
                  <a:pt x="808855" y="1550030"/>
                </a:lnTo>
                <a:lnTo>
                  <a:pt x="832421" y="1550030"/>
                </a:lnTo>
                <a:lnTo>
                  <a:pt x="1024879" y="1550030"/>
                </a:lnTo>
                <a:lnTo>
                  <a:pt x="1024879" y="1775771"/>
                </a:lnTo>
                <a:lnTo>
                  <a:pt x="832421" y="1775771"/>
                </a:lnTo>
                <a:lnTo>
                  <a:pt x="832421" y="2079590"/>
                </a:lnTo>
                <a:lnTo>
                  <a:pt x="1028931" y="2079590"/>
                </a:lnTo>
                <a:lnTo>
                  <a:pt x="1192537" y="2079590"/>
                </a:lnTo>
                <a:lnTo>
                  <a:pt x="1244955" y="2079590"/>
                </a:lnTo>
                <a:lnTo>
                  <a:pt x="1244955" y="2231155"/>
                </a:lnTo>
                <a:lnTo>
                  <a:pt x="1468668" y="2231155"/>
                </a:lnTo>
                <a:lnTo>
                  <a:pt x="1468668" y="2447179"/>
                </a:lnTo>
                <a:lnTo>
                  <a:pt x="1244955" y="2447179"/>
                </a:lnTo>
                <a:lnTo>
                  <a:pt x="1244955" y="2447179"/>
                </a:lnTo>
                <a:lnTo>
                  <a:pt x="1028931" y="2447179"/>
                </a:lnTo>
                <a:lnTo>
                  <a:pt x="1028931" y="2295614"/>
                </a:lnTo>
                <a:lnTo>
                  <a:pt x="619703" y="2295614"/>
                </a:lnTo>
                <a:lnTo>
                  <a:pt x="619703" y="2082482"/>
                </a:lnTo>
                <a:lnTo>
                  <a:pt x="616397" y="2082482"/>
                </a:lnTo>
                <a:close/>
                <a:moveTo>
                  <a:pt x="1747452" y="1324289"/>
                </a:moveTo>
                <a:lnTo>
                  <a:pt x="1963476" y="1324289"/>
                </a:lnTo>
                <a:lnTo>
                  <a:pt x="1963476" y="1528779"/>
                </a:lnTo>
                <a:lnTo>
                  <a:pt x="2151955" y="1528779"/>
                </a:lnTo>
                <a:lnTo>
                  <a:pt x="2151955" y="1754520"/>
                </a:lnTo>
                <a:lnTo>
                  <a:pt x="1935931" y="1754520"/>
                </a:lnTo>
                <a:lnTo>
                  <a:pt x="1935931" y="1550030"/>
                </a:lnTo>
                <a:lnTo>
                  <a:pt x="1758702" y="1550030"/>
                </a:lnTo>
                <a:lnTo>
                  <a:pt x="1758702" y="1863566"/>
                </a:lnTo>
                <a:lnTo>
                  <a:pt x="2119726" y="1863566"/>
                </a:lnTo>
                <a:lnTo>
                  <a:pt x="2119726" y="2079590"/>
                </a:lnTo>
                <a:lnTo>
                  <a:pt x="1761543" y="2079590"/>
                </a:lnTo>
                <a:lnTo>
                  <a:pt x="1761543" y="2259540"/>
                </a:lnTo>
                <a:lnTo>
                  <a:pt x="1545519" y="2259540"/>
                </a:lnTo>
                <a:lnTo>
                  <a:pt x="1545519" y="2082482"/>
                </a:lnTo>
                <a:lnTo>
                  <a:pt x="1542678" y="2082482"/>
                </a:lnTo>
                <a:lnTo>
                  <a:pt x="1542678" y="2079589"/>
                </a:lnTo>
                <a:lnTo>
                  <a:pt x="1030691" y="2079589"/>
                </a:lnTo>
                <a:lnTo>
                  <a:pt x="1030691" y="1863565"/>
                </a:lnTo>
                <a:lnTo>
                  <a:pt x="1192537" y="1863565"/>
                </a:lnTo>
                <a:lnTo>
                  <a:pt x="1192537" y="1662900"/>
                </a:lnTo>
                <a:lnTo>
                  <a:pt x="1440000" y="1662900"/>
                </a:lnTo>
                <a:lnTo>
                  <a:pt x="1440000" y="1863565"/>
                </a:lnTo>
                <a:lnTo>
                  <a:pt x="1542678" y="1863565"/>
                </a:lnTo>
                <a:lnTo>
                  <a:pt x="1542678" y="1550030"/>
                </a:lnTo>
                <a:lnTo>
                  <a:pt x="1747452" y="1550030"/>
                </a:lnTo>
                <a:close/>
                <a:moveTo>
                  <a:pt x="2802267" y="814725"/>
                </a:moveTo>
                <a:lnTo>
                  <a:pt x="3162307" y="814725"/>
                </a:lnTo>
                <a:lnTo>
                  <a:pt x="3162307" y="1174725"/>
                </a:lnTo>
                <a:lnTo>
                  <a:pt x="2802267" y="1174725"/>
                </a:lnTo>
                <a:close/>
                <a:moveTo>
                  <a:pt x="884915" y="814725"/>
                </a:moveTo>
                <a:lnTo>
                  <a:pt x="1244955" y="814725"/>
                </a:lnTo>
                <a:lnTo>
                  <a:pt x="1244955" y="1174725"/>
                </a:lnTo>
                <a:lnTo>
                  <a:pt x="884915" y="1174725"/>
                </a:lnTo>
                <a:close/>
                <a:moveTo>
                  <a:pt x="2691077" y="703515"/>
                </a:moveTo>
                <a:lnTo>
                  <a:pt x="2691077" y="1285935"/>
                </a:lnTo>
                <a:lnTo>
                  <a:pt x="3273497" y="1285935"/>
                </a:lnTo>
                <a:lnTo>
                  <a:pt x="3273497" y="703515"/>
                </a:lnTo>
                <a:close/>
                <a:moveTo>
                  <a:pt x="773725" y="703515"/>
                </a:moveTo>
                <a:lnTo>
                  <a:pt x="773725" y="1285935"/>
                </a:lnTo>
                <a:lnTo>
                  <a:pt x="1356145" y="1285935"/>
                </a:lnTo>
                <a:lnTo>
                  <a:pt x="1356145" y="703515"/>
                </a:lnTo>
                <a:close/>
                <a:moveTo>
                  <a:pt x="2531162" y="543600"/>
                </a:moveTo>
                <a:lnTo>
                  <a:pt x="3433412" y="543600"/>
                </a:lnTo>
                <a:lnTo>
                  <a:pt x="3433412" y="1445850"/>
                </a:lnTo>
                <a:lnTo>
                  <a:pt x="2531162" y="1445850"/>
                </a:lnTo>
                <a:close/>
                <a:moveTo>
                  <a:pt x="613810" y="543600"/>
                </a:moveTo>
                <a:lnTo>
                  <a:pt x="1516060" y="543600"/>
                </a:lnTo>
                <a:lnTo>
                  <a:pt x="1516060" y="1445850"/>
                </a:lnTo>
                <a:lnTo>
                  <a:pt x="613810" y="1445850"/>
                </a:lnTo>
                <a:close/>
                <a:moveTo>
                  <a:pt x="2088509" y="543244"/>
                </a:moveTo>
                <a:lnTo>
                  <a:pt x="2283187" y="543244"/>
                </a:lnTo>
                <a:lnTo>
                  <a:pt x="2283187" y="759268"/>
                </a:lnTo>
                <a:lnTo>
                  <a:pt x="2088509" y="759268"/>
                </a:lnTo>
                <a:close/>
                <a:moveTo>
                  <a:pt x="1751276" y="543243"/>
                </a:moveTo>
                <a:lnTo>
                  <a:pt x="1967300" y="543243"/>
                </a:lnTo>
                <a:lnTo>
                  <a:pt x="1967300" y="986389"/>
                </a:lnTo>
                <a:lnTo>
                  <a:pt x="2119726" y="986389"/>
                </a:lnTo>
                <a:lnTo>
                  <a:pt x="2119726" y="986388"/>
                </a:lnTo>
                <a:lnTo>
                  <a:pt x="2335750" y="986388"/>
                </a:lnTo>
                <a:lnTo>
                  <a:pt x="2335750" y="1491348"/>
                </a:lnTo>
                <a:lnTo>
                  <a:pt x="2119726" y="1491348"/>
                </a:lnTo>
                <a:lnTo>
                  <a:pt x="2119726" y="1202413"/>
                </a:lnTo>
                <a:lnTo>
                  <a:pt x="1747396" y="1202413"/>
                </a:lnTo>
                <a:lnTo>
                  <a:pt x="1747396" y="986389"/>
                </a:lnTo>
                <a:lnTo>
                  <a:pt x="1751276" y="986389"/>
                </a:lnTo>
                <a:close/>
                <a:moveTo>
                  <a:pt x="4409" y="5850"/>
                </a:moveTo>
                <a:lnTo>
                  <a:pt x="364409" y="5850"/>
                </a:lnTo>
                <a:lnTo>
                  <a:pt x="1444409" y="5850"/>
                </a:lnTo>
                <a:lnTo>
                  <a:pt x="1444409" y="365850"/>
                </a:lnTo>
                <a:lnTo>
                  <a:pt x="364409" y="365850"/>
                </a:lnTo>
                <a:lnTo>
                  <a:pt x="364409" y="1445850"/>
                </a:lnTo>
                <a:lnTo>
                  <a:pt x="4409" y="1445850"/>
                </a:lnTo>
                <a:lnTo>
                  <a:pt x="4409" y="365850"/>
                </a:lnTo>
                <a:close/>
                <a:moveTo>
                  <a:pt x="2531162" y="0"/>
                </a:moveTo>
                <a:lnTo>
                  <a:pt x="3611162" y="0"/>
                </a:lnTo>
                <a:lnTo>
                  <a:pt x="3971162" y="0"/>
                </a:lnTo>
                <a:lnTo>
                  <a:pt x="3971162" y="360000"/>
                </a:lnTo>
                <a:lnTo>
                  <a:pt x="3971162" y="1440000"/>
                </a:lnTo>
                <a:lnTo>
                  <a:pt x="3611162" y="1440000"/>
                </a:lnTo>
                <a:lnTo>
                  <a:pt x="3611162" y="360000"/>
                </a:lnTo>
                <a:lnTo>
                  <a:pt x="2531162" y="360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26" name="Rectangle 15">
            <a:extLst>
              <a:ext uri="{FF2B5EF4-FFF2-40B4-BE49-F238E27FC236}">
                <a16:creationId xmlns:a16="http://schemas.microsoft.com/office/drawing/2014/main" xmlns="" id="{18950DD0-7926-4C49-B629-B8AE3AB0B1D8}"/>
              </a:ext>
            </a:extLst>
          </p:cNvPr>
          <p:cNvSpPr>
            <a:spLocks noChangeAspect="1"/>
          </p:cNvSpPr>
          <p:nvPr/>
        </p:nvSpPr>
        <p:spPr>
          <a:xfrm>
            <a:off x="4090529" y="2712659"/>
            <a:ext cx="186922" cy="196508"/>
          </a:xfrm>
          <a:custGeom>
            <a:avLst/>
            <a:gdLst/>
            <a:ahLst/>
            <a:cxnLst/>
            <a:rect l="l" t="t" r="r" b="b"/>
            <a:pathLst>
              <a:path w="3744416" h="2952328">
                <a:moveTo>
                  <a:pt x="184806" y="576064"/>
                </a:moveTo>
                <a:lnTo>
                  <a:pt x="895314" y="576064"/>
                </a:lnTo>
                <a:cubicBezTo>
                  <a:pt x="997380" y="576064"/>
                  <a:pt x="1080120" y="658804"/>
                  <a:pt x="1080120" y="760870"/>
                </a:cubicBezTo>
                <a:lnTo>
                  <a:pt x="1080120" y="792088"/>
                </a:lnTo>
                <a:lnTo>
                  <a:pt x="3312368" y="792088"/>
                </a:lnTo>
                <a:lnTo>
                  <a:pt x="3312368" y="2952328"/>
                </a:lnTo>
                <a:lnTo>
                  <a:pt x="0" y="2952328"/>
                </a:lnTo>
                <a:lnTo>
                  <a:pt x="0" y="1072569"/>
                </a:lnTo>
                <a:lnTo>
                  <a:pt x="0" y="792088"/>
                </a:lnTo>
                <a:lnTo>
                  <a:pt x="0" y="760870"/>
                </a:lnTo>
                <a:cubicBezTo>
                  <a:pt x="0" y="658804"/>
                  <a:pt x="82740" y="576064"/>
                  <a:pt x="184806" y="576064"/>
                </a:cubicBezTo>
                <a:close/>
                <a:moveTo>
                  <a:pt x="616854" y="0"/>
                </a:moveTo>
                <a:lnTo>
                  <a:pt x="1327362" y="0"/>
                </a:lnTo>
                <a:cubicBezTo>
                  <a:pt x="1429428" y="0"/>
                  <a:pt x="1512168" y="82740"/>
                  <a:pt x="1512168" y="184806"/>
                </a:cubicBezTo>
                <a:lnTo>
                  <a:pt x="1512168" y="216024"/>
                </a:lnTo>
                <a:lnTo>
                  <a:pt x="3744416" y="216024"/>
                </a:lnTo>
                <a:lnTo>
                  <a:pt x="3744416" y="2376264"/>
                </a:lnTo>
                <a:lnTo>
                  <a:pt x="3464768" y="2376264"/>
                </a:lnTo>
                <a:lnTo>
                  <a:pt x="3464768" y="648072"/>
                </a:lnTo>
                <a:lnTo>
                  <a:pt x="1232520" y="648072"/>
                </a:lnTo>
                <a:lnTo>
                  <a:pt x="1232520" y="616854"/>
                </a:lnTo>
                <a:cubicBezTo>
                  <a:pt x="1232520" y="514788"/>
                  <a:pt x="1149780" y="432048"/>
                  <a:pt x="1047714" y="432048"/>
                </a:cubicBezTo>
                <a:lnTo>
                  <a:pt x="432048" y="432048"/>
                </a:lnTo>
                <a:lnTo>
                  <a:pt x="432048" y="216024"/>
                </a:lnTo>
                <a:lnTo>
                  <a:pt x="432048" y="184806"/>
                </a:lnTo>
                <a:cubicBezTo>
                  <a:pt x="432048" y="82740"/>
                  <a:pt x="514788" y="0"/>
                  <a:pt x="61685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27" name="Rounded Rectangle 15">
            <a:extLst>
              <a:ext uri="{FF2B5EF4-FFF2-40B4-BE49-F238E27FC236}">
                <a16:creationId xmlns:a16="http://schemas.microsoft.com/office/drawing/2014/main" xmlns="" id="{808BB162-34DD-44E4-B276-0BEA31F62310}"/>
              </a:ext>
            </a:extLst>
          </p:cNvPr>
          <p:cNvSpPr>
            <a:spLocks noChangeAspect="1"/>
          </p:cNvSpPr>
          <p:nvPr/>
        </p:nvSpPr>
        <p:spPr>
          <a:xfrm>
            <a:off x="4158448" y="4040153"/>
            <a:ext cx="165050" cy="348897"/>
          </a:xfrm>
          <a:custGeom>
            <a:avLst/>
            <a:gdLst/>
            <a:ahLst/>
            <a:cxnLst/>
            <a:rect l="l" t="t" r="r" b="b"/>
            <a:pathLst>
              <a:path w="2448272" h="3881510">
                <a:moveTo>
                  <a:pt x="543085" y="3318905"/>
                </a:moveTo>
                <a:cubicBezTo>
                  <a:pt x="520356" y="3318905"/>
                  <a:pt x="501931" y="3337330"/>
                  <a:pt x="501931" y="3360059"/>
                </a:cubicBezTo>
                <a:lnTo>
                  <a:pt x="501931" y="3385751"/>
                </a:lnTo>
                <a:cubicBezTo>
                  <a:pt x="501931" y="3408480"/>
                  <a:pt x="520356" y="3426905"/>
                  <a:pt x="543085" y="3426905"/>
                </a:cubicBezTo>
                <a:lnTo>
                  <a:pt x="1900777" y="3426905"/>
                </a:lnTo>
                <a:cubicBezTo>
                  <a:pt x="1923506" y="3426905"/>
                  <a:pt x="1941931" y="3408480"/>
                  <a:pt x="1941931" y="3385751"/>
                </a:cubicBezTo>
                <a:lnTo>
                  <a:pt x="1941931" y="3360059"/>
                </a:lnTo>
                <a:cubicBezTo>
                  <a:pt x="1941931" y="3337330"/>
                  <a:pt x="1923506" y="3318905"/>
                  <a:pt x="1900777" y="3318905"/>
                </a:cubicBezTo>
                <a:close/>
                <a:moveTo>
                  <a:pt x="543085" y="3058505"/>
                </a:moveTo>
                <a:cubicBezTo>
                  <a:pt x="520356" y="3058505"/>
                  <a:pt x="501931" y="3076930"/>
                  <a:pt x="501931" y="3099659"/>
                </a:cubicBezTo>
                <a:lnTo>
                  <a:pt x="501931" y="3125351"/>
                </a:lnTo>
                <a:cubicBezTo>
                  <a:pt x="501931" y="3148080"/>
                  <a:pt x="520356" y="3166505"/>
                  <a:pt x="543085" y="3166505"/>
                </a:cubicBezTo>
                <a:lnTo>
                  <a:pt x="1900777" y="3166505"/>
                </a:lnTo>
                <a:cubicBezTo>
                  <a:pt x="1923506" y="3166505"/>
                  <a:pt x="1941931" y="3148080"/>
                  <a:pt x="1941931" y="3125351"/>
                </a:cubicBezTo>
                <a:lnTo>
                  <a:pt x="1941931" y="3099659"/>
                </a:lnTo>
                <a:cubicBezTo>
                  <a:pt x="1941931" y="3076930"/>
                  <a:pt x="1923506" y="3058505"/>
                  <a:pt x="1900777" y="3058505"/>
                </a:cubicBezTo>
                <a:close/>
                <a:moveTo>
                  <a:pt x="543085" y="2798105"/>
                </a:moveTo>
                <a:cubicBezTo>
                  <a:pt x="520356" y="2798105"/>
                  <a:pt x="501931" y="2816530"/>
                  <a:pt x="501931" y="2839259"/>
                </a:cubicBezTo>
                <a:lnTo>
                  <a:pt x="501931" y="2864951"/>
                </a:lnTo>
                <a:cubicBezTo>
                  <a:pt x="501931" y="2887680"/>
                  <a:pt x="520356" y="2906105"/>
                  <a:pt x="543085" y="2906105"/>
                </a:cubicBezTo>
                <a:lnTo>
                  <a:pt x="1900777" y="2906105"/>
                </a:lnTo>
                <a:cubicBezTo>
                  <a:pt x="1923506" y="2906105"/>
                  <a:pt x="1941931" y="2887680"/>
                  <a:pt x="1941931" y="2864951"/>
                </a:cubicBezTo>
                <a:lnTo>
                  <a:pt x="1941931" y="2839259"/>
                </a:lnTo>
                <a:cubicBezTo>
                  <a:pt x="1941931" y="2816530"/>
                  <a:pt x="1923506" y="2798105"/>
                  <a:pt x="1900777" y="2798105"/>
                </a:cubicBezTo>
                <a:close/>
                <a:moveTo>
                  <a:pt x="543085" y="2537705"/>
                </a:moveTo>
                <a:cubicBezTo>
                  <a:pt x="520356" y="2537705"/>
                  <a:pt x="501931" y="2556130"/>
                  <a:pt x="501931" y="2578859"/>
                </a:cubicBezTo>
                <a:lnTo>
                  <a:pt x="501931" y="2604551"/>
                </a:lnTo>
                <a:cubicBezTo>
                  <a:pt x="501931" y="2627280"/>
                  <a:pt x="520356" y="2645705"/>
                  <a:pt x="543085" y="2645705"/>
                </a:cubicBezTo>
                <a:lnTo>
                  <a:pt x="1900777" y="2645705"/>
                </a:lnTo>
                <a:cubicBezTo>
                  <a:pt x="1923506" y="2645705"/>
                  <a:pt x="1941931" y="2627280"/>
                  <a:pt x="1941931" y="2604551"/>
                </a:cubicBezTo>
                <a:lnTo>
                  <a:pt x="1941931" y="2578859"/>
                </a:lnTo>
                <a:cubicBezTo>
                  <a:pt x="1941931" y="2556130"/>
                  <a:pt x="1923506" y="2537705"/>
                  <a:pt x="1900777" y="2537705"/>
                </a:cubicBezTo>
                <a:close/>
                <a:moveTo>
                  <a:pt x="1407963" y="1741759"/>
                </a:moveTo>
                <a:lnTo>
                  <a:pt x="1648053" y="1843688"/>
                </a:lnTo>
                <a:lnTo>
                  <a:pt x="1645107" y="1848987"/>
                </a:lnTo>
                <a:lnTo>
                  <a:pt x="1652185" y="1848987"/>
                </a:lnTo>
                <a:lnTo>
                  <a:pt x="1734988" y="2200120"/>
                </a:lnTo>
                <a:lnTo>
                  <a:pt x="1162614" y="2200120"/>
                </a:lnTo>
                <a:lnTo>
                  <a:pt x="1208622" y="1885046"/>
                </a:lnTo>
                <a:lnTo>
                  <a:pt x="1201960" y="1885046"/>
                </a:lnTo>
                <a:lnTo>
                  <a:pt x="1181260" y="1814733"/>
                </a:lnTo>
                <a:lnTo>
                  <a:pt x="1235452" y="1771276"/>
                </a:lnTo>
                <a:lnTo>
                  <a:pt x="1289644" y="1814733"/>
                </a:lnTo>
                <a:lnTo>
                  <a:pt x="1268945" y="1885046"/>
                </a:lnTo>
                <a:lnTo>
                  <a:pt x="1259625" y="1885046"/>
                </a:lnTo>
                <a:lnTo>
                  <a:pt x="1305086" y="2196367"/>
                </a:lnTo>
                <a:lnTo>
                  <a:pt x="1318623" y="2137060"/>
                </a:lnTo>
                <a:lnTo>
                  <a:pt x="1317360" y="2137060"/>
                </a:lnTo>
                <a:close/>
                <a:moveTo>
                  <a:pt x="1044150" y="1737444"/>
                </a:moveTo>
                <a:lnTo>
                  <a:pt x="1144370" y="2137060"/>
                </a:lnTo>
                <a:lnTo>
                  <a:pt x="1142987" y="2137060"/>
                </a:lnTo>
                <a:lnTo>
                  <a:pt x="1158737" y="2200120"/>
                </a:lnTo>
                <a:lnTo>
                  <a:pt x="969555" y="2200120"/>
                </a:lnTo>
                <a:lnTo>
                  <a:pt x="969555" y="2205317"/>
                </a:lnTo>
                <a:lnTo>
                  <a:pt x="801444" y="2205317"/>
                </a:lnTo>
                <a:lnTo>
                  <a:pt x="801444" y="2200120"/>
                </a:lnTo>
                <a:lnTo>
                  <a:pt x="708875" y="2200120"/>
                </a:lnTo>
                <a:lnTo>
                  <a:pt x="791678" y="1848987"/>
                </a:lnTo>
                <a:lnTo>
                  <a:pt x="796841" y="1848987"/>
                </a:lnTo>
                <a:lnTo>
                  <a:pt x="793895" y="1843688"/>
                </a:lnTo>
                <a:close/>
                <a:moveTo>
                  <a:pt x="1418147" y="1592214"/>
                </a:moveTo>
                <a:lnTo>
                  <a:pt x="1417993" y="1592480"/>
                </a:lnTo>
                <a:lnTo>
                  <a:pt x="1417532" y="1592480"/>
                </a:lnTo>
                <a:close/>
                <a:moveTo>
                  <a:pt x="1175822" y="1169553"/>
                </a:moveTo>
                <a:lnTo>
                  <a:pt x="1284798" y="1169553"/>
                </a:lnTo>
                <a:cubicBezTo>
                  <a:pt x="1357903" y="1169553"/>
                  <a:pt x="1418253" y="1224159"/>
                  <a:pt x="1426606" y="1294895"/>
                </a:cubicBezTo>
                <a:lnTo>
                  <a:pt x="1428452" y="1294895"/>
                </a:lnTo>
                <a:lnTo>
                  <a:pt x="1428452" y="1313203"/>
                </a:lnTo>
                <a:lnTo>
                  <a:pt x="1428452" y="1373838"/>
                </a:lnTo>
                <a:cubicBezTo>
                  <a:pt x="1455007" y="1380394"/>
                  <a:pt x="1475468" y="1402726"/>
                  <a:pt x="1479456" y="1431026"/>
                </a:cubicBezTo>
                <a:cubicBezTo>
                  <a:pt x="1484416" y="1466221"/>
                  <a:pt x="1462341" y="1499586"/>
                  <a:pt x="1428010" y="1508785"/>
                </a:cubicBezTo>
                <a:lnTo>
                  <a:pt x="1427342" y="1504048"/>
                </a:lnTo>
                <a:lnTo>
                  <a:pt x="1423287" y="1530397"/>
                </a:lnTo>
                <a:cubicBezTo>
                  <a:pt x="1423194" y="1625698"/>
                  <a:pt x="1345902" y="1702920"/>
                  <a:pt x="1250574" y="1702920"/>
                </a:cubicBezTo>
                <a:lnTo>
                  <a:pt x="1212759" y="1702920"/>
                </a:lnTo>
                <a:cubicBezTo>
                  <a:pt x="1124641" y="1702920"/>
                  <a:pt x="1051933" y="1636936"/>
                  <a:pt x="1042181" y="1551580"/>
                </a:cubicBezTo>
                <a:cubicBezTo>
                  <a:pt x="1036298" y="1535297"/>
                  <a:pt x="1033353" y="1517836"/>
                  <a:pt x="1032845" y="1499760"/>
                </a:cubicBezTo>
                <a:cubicBezTo>
                  <a:pt x="1009566" y="1485946"/>
                  <a:pt x="996357" y="1459067"/>
                  <a:pt x="1000309" y="1431026"/>
                </a:cubicBezTo>
                <a:cubicBezTo>
                  <a:pt x="1003240" y="1410221"/>
                  <a:pt x="1015076" y="1392641"/>
                  <a:pt x="1032167" y="1382743"/>
                </a:cubicBezTo>
                <a:lnTo>
                  <a:pt x="1032167" y="1313207"/>
                </a:lnTo>
                <a:lnTo>
                  <a:pt x="1032167" y="1294895"/>
                </a:lnTo>
                <a:lnTo>
                  <a:pt x="1034013" y="1294895"/>
                </a:lnTo>
                <a:cubicBezTo>
                  <a:pt x="1042367" y="1224159"/>
                  <a:pt x="1102717" y="1169553"/>
                  <a:pt x="1175822" y="1169553"/>
                </a:cubicBezTo>
                <a:close/>
                <a:moveTo>
                  <a:pt x="537855" y="927758"/>
                </a:moveTo>
                <a:lnTo>
                  <a:pt x="537855" y="2309705"/>
                </a:lnTo>
                <a:lnTo>
                  <a:pt x="1906007" y="2309705"/>
                </a:lnTo>
                <a:lnTo>
                  <a:pt x="1906007" y="927758"/>
                </a:lnTo>
                <a:close/>
                <a:moveTo>
                  <a:pt x="408053" y="253635"/>
                </a:moveTo>
                <a:lnTo>
                  <a:pt x="899721" y="253635"/>
                </a:lnTo>
                <a:lnTo>
                  <a:pt x="899721" y="441670"/>
                </a:lnTo>
                <a:cubicBezTo>
                  <a:pt x="847459" y="456941"/>
                  <a:pt x="810090" y="505588"/>
                  <a:pt x="810090" y="562964"/>
                </a:cubicBezTo>
                <a:lnTo>
                  <a:pt x="810090" y="608858"/>
                </a:lnTo>
                <a:cubicBezTo>
                  <a:pt x="810090" y="680271"/>
                  <a:pt x="867981" y="738162"/>
                  <a:pt x="939394" y="738162"/>
                </a:cubicBezTo>
                <a:lnTo>
                  <a:pt x="1508878" y="738162"/>
                </a:lnTo>
                <a:cubicBezTo>
                  <a:pt x="1580291" y="738162"/>
                  <a:pt x="1638182" y="680271"/>
                  <a:pt x="1638182" y="608858"/>
                </a:cubicBezTo>
                <a:lnTo>
                  <a:pt x="1638182" y="562964"/>
                </a:lnTo>
                <a:cubicBezTo>
                  <a:pt x="1638182" y="492319"/>
                  <a:pt x="1581530" y="434907"/>
                  <a:pt x="1511170" y="434123"/>
                </a:cubicBezTo>
                <a:lnTo>
                  <a:pt x="1511170" y="253635"/>
                </a:lnTo>
                <a:lnTo>
                  <a:pt x="2040219" y="253635"/>
                </a:lnTo>
                <a:cubicBezTo>
                  <a:pt x="2265580" y="253635"/>
                  <a:pt x="2448272" y="436327"/>
                  <a:pt x="2448272" y="661688"/>
                </a:cubicBezTo>
                <a:lnTo>
                  <a:pt x="2448272" y="3473457"/>
                </a:lnTo>
                <a:cubicBezTo>
                  <a:pt x="2448272" y="3698818"/>
                  <a:pt x="2265580" y="3881510"/>
                  <a:pt x="2040219" y="3881510"/>
                </a:cubicBezTo>
                <a:lnTo>
                  <a:pt x="408053" y="3881510"/>
                </a:lnTo>
                <a:cubicBezTo>
                  <a:pt x="182692" y="3881510"/>
                  <a:pt x="0" y="3698818"/>
                  <a:pt x="0" y="3473457"/>
                </a:cubicBezTo>
                <a:lnTo>
                  <a:pt x="0" y="661688"/>
                </a:lnTo>
                <a:cubicBezTo>
                  <a:pt x="0" y="436327"/>
                  <a:pt x="182692" y="253635"/>
                  <a:pt x="408053" y="253635"/>
                </a:cubicBezTo>
                <a:close/>
                <a:moveTo>
                  <a:pt x="1008112" y="0"/>
                </a:moveTo>
                <a:lnTo>
                  <a:pt x="1431181" y="0"/>
                </a:lnTo>
                <a:lnTo>
                  <a:pt x="1431181" y="593489"/>
                </a:lnTo>
                <a:lnTo>
                  <a:pt x="1008112" y="59348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28" name="Rounded Rectangle 16">
            <a:extLst>
              <a:ext uri="{FF2B5EF4-FFF2-40B4-BE49-F238E27FC236}">
                <a16:creationId xmlns:a16="http://schemas.microsoft.com/office/drawing/2014/main" xmlns="" id="{F3868E19-6218-4BA1-B69A-C2531AF32318}"/>
              </a:ext>
            </a:extLst>
          </p:cNvPr>
          <p:cNvSpPr>
            <a:spLocks noChangeAspect="1"/>
          </p:cNvSpPr>
          <p:nvPr/>
        </p:nvSpPr>
        <p:spPr>
          <a:xfrm>
            <a:off x="947618" y="4719876"/>
            <a:ext cx="261673" cy="245520"/>
          </a:xfrm>
          <a:custGeom>
            <a:avLst/>
            <a:gdLst/>
            <a:ahLst/>
            <a:cxnLst/>
            <a:rect l="l" t="t" r="r" b="b"/>
            <a:pathLst>
              <a:path w="3888432" h="2736304">
                <a:moveTo>
                  <a:pt x="1324542" y="1693069"/>
                </a:moveTo>
                <a:lnTo>
                  <a:pt x="1371242" y="1693069"/>
                </a:lnTo>
                <a:cubicBezTo>
                  <a:pt x="1385857" y="1693069"/>
                  <a:pt x="1397704" y="1704917"/>
                  <a:pt x="1397704" y="1719531"/>
                </a:cubicBezTo>
                <a:lnTo>
                  <a:pt x="1397704" y="1766231"/>
                </a:lnTo>
                <a:cubicBezTo>
                  <a:pt x="1397704" y="1780846"/>
                  <a:pt x="1385857" y="1792693"/>
                  <a:pt x="1371242" y="1792693"/>
                </a:cubicBezTo>
                <a:lnTo>
                  <a:pt x="1324542" y="1792693"/>
                </a:lnTo>
                <a:cubicBezTo>
                  <a:pt x="1309928" y="1792693"/>
                  <a:pt x="1298080" y="1780846"/>
                  <a:pt x="1298080" y="1766231"/>
                </a:cubicBezTo>
                <a:lnTo>
                  <a:pt x="1298080" y="1719531"/>
                </a:lnTo>
                <a:cubicBezTo>
                  <a:pt x="1298080" y="1704917"/>
                  <a:pt x="1309928" y="1693069"/>
                  <a:pt x="1324542" y="1693069"/>
                </a:cubicBezTo>
                <a:close/>
                <a:moveTo>
                  <a:pt x="1174792" y="1693069"/>
                </a:moveTo>
                <a:lnTo>
                  <a:pt x="1221492" y="1693069"/>
                </a:lnTo>
                <a:cubicBezTo>
                  <a:pt x="1236107" y="1693069"/>
                  <a:pt x="1247954" y="1704917"/>
                  <a:pt x="1247954" y="1719531"/>
                </a:cubicBezTo>
                <a:lnTo>
                  <a:pt x="1247954" y="1766231"/>
                </a:lnTo>
                <a:cubicBezTo>
                  <a:pt x="1247954" y="1780846"/>
                  <a:pt x="1236107" y="1792693"/>
                  <a:pt x="1221492" y="1792693"/>
                </a:cubicBezTo>
                <a:lnTo>
                  <a:pt x="1174792" y="1792693"/>
                </a:lnTo>
                <a:cubicBezTo>
                  <a:pt x="1160178" y="1792693"/>
                  <a:pt x="1148330" y="1780846"/>
                  <a:pt x="1148330" y="1766231"/>
                </a:cubicBezTo>
                <a:lnTo>
                  <a:pt x="1148330" y="1719531"/>
                </a:lnTo>
                <a:cubicBezTo>
                  <a:pt x="1148330" y="1704917"/>
                  <a:pt x="1160178" y="1693069"/>
                  <a:pt x="1174792" y="1693069"/>
                </a:cubicBezTo>
                <a:close/>
                <a:moveTo>
                  <a:pt x="1025670" y="1693069"/>
                </a:moveTo>
                <a:lnTo>
                  <a:pt x="1072369" y="1693069"/>
                </a:lnTo>
                <a:cubicBezTo>
                  <a:pt x="1086984" y="1693069"/>
                  <a:pt x="1098832" y="1704917"/>
                  <a:pt x="1098832" y="1719531"/>
                </a:cubicBezTo>
                <a:lnTo>
                  <a:pt x="1098832" y="1766231"/>
                </a:lnTo>
                <a:cubicBezTo>
                  <a:pt x="1098832" y="1780846"/>
                  <a:pt x="1086984" y="1792693"/>
                  <a:pt x="1072369" y="1792693"/>
                </a:cubicBezTo>
                <a:lnTo>
                  <a:pt x="1025670" y="1792693"/>
                </a:lnTo>
                <a:cubicBezTo>
                  <a:pt x="1011055" y="1792693"/>
                  <a:pt x="999207" y="1780846"/>
                  <a:pt x="999207" y="1766231"/>
                </a:cubicBezTo>
                <a:lnTo>
                  <a:pt x="999207" y="1719531"/>
                </a:lnTo>
                <a:cubicBezTo>
                  <a:pt x="999207" y="1704917"/>
                  <a:pt x="1011055" y="1693069"/>
                  <a:pt x="1025670" y="1693069"/>
                </a:cubicBezTo>
                <a:close/>
                <a:moveTo>
                  <a:pt x="2538530" y="1609316"/>
                </a:moveTo>
                <a:lnTo>
                  <a:pt x="2133002" y="1939195"/>
                </a:lnTo>
                <a:lnTo>
                  <a:pt x="3272021" y="1939195"/>
                </a:lnTo>
                <a:lnTo>
                  <a:pt x="2866494" y="1609316"/>
                </a:lnTo>
                <a:close/>
                <a:moveTo>
                  <a:pt x="1324542" y="1547147"/>
                </a:moveTo>
                <a:lnTo>
                  <a:pt x="1371242" y="1547147"/>
                </a:lnTo>
                <a:cubicBezTo>
                  <a:pt x="1385857" y="1547147"/>
                  <a:pt x="1397704" y="1558995"/>
                  <a:pt x="1397704" y="1573609"/>
                </a:cubicBezTo>
                <a:lnTo>
                  <a:pt x="1397704" y="1620309"/>
                </a:lnTo>
                <a:cubicBezTo>
                  <a:pt x="1397704" y="1634924"/>
                  <a:pt x="1385857" y="1646771"/>
                  <a:pt x="1371242" y="1646771"/>
                </a:cubicBezTo>
                <a:lnTo>
                  <a:pt x="1324542" y="1646771"/>
                </a:lnTo>
                <a:cubicBezTo>
                  <a:pt x="1309928" y="1646771"/>
                  <a:pt x="1298080" y="1634924"/>
                  <a:pt x="1298080" y="1620309"/>
                </a:cubicBezTo>
                <a:lnTo>
                  <a:pt x="1298080" y="1573609"/>
                </a:lnTo>
                <a:cubicBezTo>
                  <a:pt x="1298080" y="1558995"/>
                  <a:pt x="1309928" y="1547147"/>
                  <a:pt x="1324542" y="1547147"/>
                </a:cubicBezTo>
                <a:close/>
                <a:moveTo>
                  <a:pt x="1174792" y="1547147"/>
                </a:moveTo>
                <a:lnTo>
                  <a:pt x="1221492" y="1547147"/>
                </a:lnTo>
                <a:cubicBezTo>
                  <a:pt x="1236107" y="1547147"/>
                  <a:pt x="1247954" y="1558995"/>
                  <a:pt x="1247954" y="1573609"/>
                </a:cubicBezTo>
                <a:lnTo>
                  <a:pt x="1247954" y="1620309"/>
                </a:lnTo>
                <a:cubicBezTo>
                  <a:pt x="1247954" y="1634924"/>
                  <a:pt x="1236107" y="1646771"/>
                  <a:pt x="1221492" y="1646771"/>
                </a:cubicBezTo>
                <a:lnTo>
                  <a:pt x="1174792" y="1646771"/>
                </a:lnTo>
                <a:cubicBezTo>
                  <a:pt x="1160178" y="1646771"/>
                  <a:pt x="1148330" y="1634924"/>
                  <a:pt x="1148330" y="1620309"/>
                </a:cubicBezTo>
                <a:lnTo>
                  <a:pt x="1148330" y="1573609"/>
                </a:lnTo>
                <a:cubicBezTo>
                  <a:pt x="1148330" y="1558995"/>
                  <a:pt x="1160178" y="1547147"/>
                  <a:pt x="1174792" y="1547147"/>
                </a:cubicBezTo>
                <a:close/>
                <a:moveTo>
                  <a:pt x="1025670" y="1547147"/>
                </a:moveTo>
                <a:lnTo>
                  <a:pt x="1072369" y="1547147"/>
                </a:lnTo>
                <a:cubicBezTo>
                  <a:pt x="1086984" y="1547147"/>
                  <a:pt x="1098832" y="1558995"/>
                  <a:pt x="1098832" y="1573609"/>
                </a:cubicBezTo>
                <a:lnTo>
                  <a:pt x="1098832" y="1620309"/>
                </a:lnTo>
                <a:cubicBezTo>
                  <a:pt x="1098832" y="1634924"/>
                  <a:pt x="1086984" y="1646771"/>
                  <a:pt x="1072369" y="1646771"/>
                </a:cubicBezTo>
                <a:lnTo>
                  <a:pt x="1025670" y="1646771"/>
                </a:lnTo>
                <a:cubicBezTo>
                  <a:pt x="1011055" y="1646771"/>
                  <a:pt x="999207" y="1634924"/>
                  <a:pt x="999207" y="1620309"/>
                </a:cubicBezTo>
                <a:lnTo>
                  <a:pt x="999207" y="1573609"/>
                </a:lnTo>
                <a:cubicBezTo>
                  <a:pt x="999207" y="1558995"/>
                  <a:pt x="1011055" y="1547147"/>
                  <a:pt x="1025670" y="1547147"/>
                </a:cubicBezTo>
                <a:close/>
                <a:moveTo>
                  <a:pt x="2504665" y="1505875"/>
                </a:moveTo>
                <a:cubicBezTo>
                  <a:pt x="2501347" y="1505875"/>
                  <a:pt x="2498657" y="1508565"/>
                  <a:pt x="2498657" y="1511883"/>
                </a:cubicBezTo>
                <a:lnTo>
                  <a:pt x="2498657" y="1535912"/>
                </a:lnTo>
                <a:cubicBezTo>
                  <a:pt x="2498657" y="1539230"/>
                  <a:pt x="2501347" y="1541920"/>
                  <a:pt x="2504665" y="1541920"/>
                </a:cubicBezTo>
                <a:lnTo>
                  <a:pt x="2893211" y="1541920"/>
                </a:lnTo>
                <a:cubicBezTo>
                  <a:pt x="2896529" y="1541920"/>
                  <a:pt x="2899219" y="1539230"/>
                  <a:pt x="2899219" y="1535912"/>
                </a:cubicBezTo>
                <a:lnTo>
                  <a:pt x="2899219" y="1511883"/>
                </a:lnTo>
                <a:cubicBezTo>
                  <a:pt x="2899219" y="1508565"/>
                  <a:pt x="2896529" y="1505875"/>
                  <a:pt x="2893211" y="1505875"/>
                </a:cubicBezTo>
                <a:close/>
                <a:moveTo>
                  <a:pt x="2504665" y="1422733"/>
                </a:moveTo>
                <a:cubicBezTo>
                  <a:pt x="2501347" y="1422733"/>
                  <a:pt x="2498657" y="1425422"/>
                  <a:pt x="2498657" y="1428740"/>
                </a:cubicBezTo>
                <a:lnTo>
                  <a:pt x="2498657" y="1452770"/>
                </a:lnTo>
                <a:cubicBezTo>
                  <a:pt x="2498657" y="1456088"/>
                  <a:pt x="2501347" y="1458777"/>
                  <a:pt x="2504665" y="1458777"/>
                </a:cubicBezTo>
                <a:lnTo>
                  <a:pt x="2893211" y="1458777"/>
                </a:lnTo>
                <a:cubicBezTo>
                  <a:pt x="2896529" y="1458777"/>
                  <a:pt x="2899219" y="1456088"/>
                  <a:pt x="2899219" y="1452770"/>
                </a:cubicBezTo>
                <a:lnTo>
                  <a:pt x="2899219" y="1428740"/>
                </a:lnTo>
                <a:cubicBezTo>
                  <a:pt x="2899219" y="1425422"/>
                  <a:pt x="2896529" y="1422733"/>
                  <a:pt x="2893211" y="1422733"/>
                </a:cubicBezTo>
                <a:close/>
                <a:moveTo>
                  <a:pt x="1324542" y="1401225"/>
                </a:moveTo>
                <a:lnTo>
                  <a:pt x="1371242" y="1401225"/>
                </a:lnTo>
                <a:cubicBezTo>
                  <a:pt x="1385857" y="1401225"/>
                  <a:pt x="1397704" y="1413073"/>
                  <a:pt x="1397704" y="1427687"/>
                </a:cubicBezTo>
                <a:lnTo>
                  <a:pt x="1397704" y="1474387"/>
                </a:lnTo>
                <a:cubicBezTo>
                  <a:pt x="1397704" y="1489001"/>
                  <a:pt x="1385857" y="1500849"/>
                  <a:pt x="1371242" y="1500849"/>
                </a:cubicBezTo>
                <a:lnTo>
                  <a:pt x="1324542" y="1500849"/>
                </a:lnTo>
                <a:cubicBezTo>
                  <a:pt x="1309928" y="1500849"/>
                  <a:pt x="1298080" y="1489001"/>
                  <a:pt x="1298080" y="1474387"/>
                </a:cubicBezTo>
                <a:lnTo>
                  <a:pt x="1298080" y="1427687"/>
                </a:lnTo>
                <a:cubicBezTo>
                  <a:pt x="1298080" y="1413073"/>
                  <a:pt x="1309928" y="1401225"/>
                  <a:pt x="1324542" y="1401225"/>
                </a:cubicBezTo>
                <a:close/>
                <a:moveTo>
                  <a:pt x="1174792" y="1401225"/>
                </a:moveTo>
                <a:lnTo>
                  <a:pt x="1221492" y="1401225"/>
                </a:lnTo>
                <a:cubicBezTo>
                  <a:pt x="1236107" y="1401225"/>
                  <a:pt x="1247954" y="1413073"/>
                  <a:pt x="1247954" y="1427687"/>
                </a:cubicBezTo>
                <a:lnTo>
                  <a:pt x="1247954" y="1474387"/>
                </a:lnTo>
                <a:cubicBezTo>
                  <a:pt x="1247954" y="1489001"/>
                  <a:pt x="1236107" y="1500849"/>
                  <a:pt x="1221492" y="1500849"/>
                </a:cubicBezTo>
                <a:lnTo>
                  <a:pt x="1174792" y="1500849"/>
                </a:lnTo>
                <a:cubicBezTo>
                  <a:pt x="1160178" y="1500849"/>
                  <a:pt x="1148330" y="1489001"/>
                  <a:pt x="1148330" y="1474387"/>
                </a:cubicBezTo>
                <a:lnTo>
                  <a:pt x="1148330" y="1427687"/>
                </a:lnTo>
                <a:cubicBezTo>
                  <a:pt x="1148330" y="1413073"/>
                  <a:pt x="1160178" y="1401225"/>
                  <a:pt x="1174792" y="1401225"/>
                </a:cubicBezTo>
                <a:close/>
                <a:moveTo>
                  <a:pt x="1025670" y="1401225"/>
                </a:moveTo>
                <a:lnTo>
                  <a:pt x="1072369" y="1401225"/>
                </a:lnTo>
                <a:cubicBezTo>
                  <a:pt x="1086984" y="1401225"/>
                  <a:pt x="1098832" y="1413073"/>
                  <a:pt x="1098832" y="1427687"/>
                </a:cubicBezTo>
                <a:lnTo>
                  <a:pt x="1098832" y="1474387"/>
                </a:lnTo>
                <a:cubicBezTo>
                  <a:pt x="1098832" y="1489001"/>
                  <a:pt x="1086984" y="1500849"/>
                  <a:pt x="1072369" y="1500849"/>
                </a:cubicBezTo>
                <a:lnTo>
                  <a:pt x="1025670" y="1500849"/>
                </a:lnTo>
                <a:cubicBezTo>
                  <a:pt x="1011055" y="1500849"/>
                  <a:pt x="999207" y="1489001"/>
                  <a:pt x="999207" y="1474387"/>
                </a:cubicBezTo>
                <a:lnTo>
                  <a:pt x="999207" y="1427687"/>
                </a:lnTo>
                <a:cubicBezTo>
                  <a:pt x="999207" y="1413073"/>
                  <a:pt x="1011055" y="1401225"/>
                  <a:pt x="1025670" y="1401225"/>
                </a:cubicBezTo>
                <a:close/>
                <a:moveTo>
                  <a:pt x="2504665" y="1339590"/>
                </a:moveTo>
                <a:cubicBezTo>
                  <a:pt x="2501347" y="1339590"/>
                  <a:pt x="2498657" y="1342280"/>
                  <a:pt x="2498657" y="1345598"/>
                </a:cubicBezTo>
                <a:lnTo>
                  <a:pt x="2498657" y="1369628"/>
                </a:lnTo>
                <a:cubicBezTo>
                  <a:pt x="2498657" y="1372945"/>
                  <a:pt x="2501347" y="1375635"/>
                  <a:pt x="2504665" y="1375635"/>
                </a:cubicBezTo>
                <a:lnTo>
                  <a:pt x="2893211" y="1375635"/>
                </a:lnTo>
                <a:cubicBezTo>
                  <a:pt x="2896529" y="1375635"/>
                  <a:pt x="2899219" y="1372945"/>
                  <a:pt x="2899219" y="1369628"/>
                </a:cubicBezTo>
                <a:lnTo>
                  <a:pt x="2899219" y="1345598"/>
                </a:lnTo>
                <a:cubicBezTo>
                  <a:pt x="2899219" y="1342280"/>
                  <a:pt x="2896529" y="1339590"/>
                  <a:pt x="2893211" y="1339590"/>
                </a:cubicBezTo>
                <a:close/>
                <a:moveTo>
                  <a:pt x="2088232" y="1285358"/>
                </a:moveTo>
                <a:lnTo>
                  <a:pt x="2088232" y="1938513"/>
                </a:lnTo>
                <a:lnTo>
                  <a:pt x="2504773" y="1611936"/>
                </a:lnTo>
                <a:close/>
                <a:moveTo>
                  <a:pt x="3314199" y="1280118"/>
                </a:moveTo>
                <a:lnTo>
                  <a:pt x="2897658" y="1608841"/>
                </a:lnTo>
                <a:lnTo>
                  <a:pt x="3314199" y="1937564"/>
                </a:lnTo>
                <a:close/>
                <a:moveTo>
                  <a:pt x="1527230" y="1221901"/>
                </a:moveTo>
                <a:cubicBezTo>
                  <a:pt x="1521727" y="1221901"/>
                  <a:pt x="1517267" y="1226362"/>
                  <a:pt x="1517267" y="1231864"/>
                </a:cubicBezTo>
                <a:lnTo>
                  <a:pt x="1517267" y="1271713"/>
                </a:lnTo>
                <a:cubicBezTo>
                  <a:pt x="1517267" y="1277215"/>
                  <a:pt x="1521727" y="1281676"/>
                  <a:pt x="1527230" y="1281676"/>
                </a:cubicBezTo>
                <a:lnTo>
                  <a:pt x="1732319" y="1281676"/>
                </a:lnTo>
                <a:cubicBezTo>
                  <a:pt x="1737821" y="1281676"/>
                  <a:pt x="1742281" y="1277215"/>
                  <a:pt x="1742281" y="1271713"/>
                </a:cubicBezTo>
                <a:lnTo>
                  <a:pt x="1742281" y="1231864"/>
                </a:lnTo>
                <a:cubicBezTo>
                  <a:pt x="1742281" y="1226362"/>
                  <a:pt x="1737821" y="1221901"/>
                  <a:pt x="1732319" y="1221901"/>
                </a:cubicBezTo>
                <a:close/>
                <a:moveTo>
                  <a:pt x="666834" y="1221901"/>
                </a:moveTo>
                <a:cubicBezTo>
                  <a:pt x="661332" y="1221901"/>
                  <a:pt x="656871" y="1226362"/>
                  <a:pt x="656871" y="1231864"/>
                </a:cubicBezTo>
                <a:lnTo>
                  <a:pt x="656871" y="1271713"/>
                </a:lnTo>
                <a:cubicBezTo>
                  <a:pt x="656871" y="1277215"/>
                  <a:pt x="661332" y="1281676"/>
                  <a:pt x="666834" y="1281676"/>
                </a:cubicBezTo>
                <a:lnTo>
                  <a:pt x="871923" y="1281676"/>
                </a:lnTo>
                <a:cubicBezTo>
                  <a:pt x="877425" y="1281676"/>
                  <a:pt x="881885" y="1277215"/>
                  <a:pt x="881885" y="1271713"/>
                </a:cubicBezTo>
                <a:lnTo>
                  <a:pt x="881885" y="1231864"/>
                </a:lnTo>
                <a:cubicBezTo>
                  <a:pt x="881885" y="1226362"/>
                  <a:pt x="877425" y="1221901"/>
                  <a:pt x="871923" y="1221901"/>
                </a:cubicBezTo>
                <a:close/>
                <a:moveTo>
                  <a:pt x="1052149" y="1111644"/>
                </a:moveTo>
                <a:cubicBezTo>
                  <a:pt x="1044919" y="1111644"/>
                  <a:pt x="1039057" y="1117506"/>
                  <a:pt x="1039057" y="1124736"/>
                </a:cubicBezTo>
                <a:lnTo>
                  <a:pt x="1039057" y="1168203"/>
                </a:lnTo>
                <a:lnTo>
                  <a:pt x="1009466" y="1168203"/>
                </a:lnTo>
                <a:cubicBezTo>
                  <a:pt x="969193" y="1174775"/>
                  <a:pt x="956437" y="1243393"/>
                  <a:pt x="940007" y="1277093"/>
                </a:cubicBezTo>
                <a:cubicBezTo>
                  <a:pt x="776268" y="1309492"/>
                  <a:pt x="775043" y="1328679"/>
                  <a:pt x="736793" y="1421744"/>
                </a:cubicBezTo>
                <a:lnTo>
                  <a:pt x="648072" y="1812480"/>
                </a:lnTo>
                <a:cubicBezTo>
                  <a:pt x="648072" y="1882463"/>
                  <a:pt x="704805" y="1939195"/>
                  <a:pt x="774788" y="1939195"/>
                </a:cubicBezTo>
                <a:lnTo>
                  <a:pt x="1183772" y="1939195"/>
                </a:lnTo>
                <a:lnTo>
                  <a:pt x="1198456" y="1939195"/>
                </a:lnTo>
                <a:lnTo>
                  <a:pt x="1607440" y="1939195"/>
                </a:lnTo>
                <a:cubicBezTo>
                  <a:pt x="1677423" y="1939195"/>
                  <a:pt x="1734156" y="1882463"/>
                  <a:pt x="1734156" y="1812480"/>
                </a:cubicBezTo>
                <a:lnTo>
                  <a:pt x="1645435" y="1421744"/>
                </a:lnTo>
                <a:cubicBezTo>
                  <a:pt x="1607185" y="1328679"/>
                  <a:pt x="1605960" y="1309492"/>
                  <a:pt x="1442221" y="1277093"/>
                </a:cubicBezTo>
                <a:cubicBezTo>
                  <a:pt x="1425791" y="1243393"/>
                  <a:pt x="1413035" y="1174775"/>
                  <a:pt x="1372762" y="1168203"/>
                </a:cubicBezTo>
                <a:lnTo>
                  <a:pt x="1357854" y="1168203"/>
                </a:lnTo>
                <a:lnTo>
                  <a:pt x="1357854" y="1124736"/>
                </a:lnTo>
                <a:cubicBezTo>
                  <a:pt x="1357854" y="1117506"/>
                  <a:pt x="1351993" y="1111644"/>
                  <a:pt x="1344762" y="1111644"/>
                </a:cubicBezTo>
                <a:lnTo>
                  <a:pt x="1268702" y="1111644"/>
                </a:lnTo>
                <a:cubicBezTo>
                  <a:pt x="1261471" y="1111644"/>
                  <a:pt x="1255610" y="1117506"/>
                  <a:pt x="1255610" y="1124736"/>
                </a:cubicBezTo>
                <a:lnTo>
                  <a:pt x="1255610" y="1168203"/>
                </a:lnTo>
                <a:lnTo>
                  <a:pt x="1198456" y="1168203"/>
                </a:lnTo>
                <a:lnTo>
                  <a:pt x="1183772" y="1168203"/>
                </a:lnTo>
                <a:lnTo>
                  <a:pt x="1141302" y="1168203"/>
                </a:lnTo>
                <a:lnTo>
                  <a:pt x="1141302" y="1124736"/>
                </a:lnTo>
                <a:cubicBezTo>
                  <a:pt x="1141302" y="1117506"/>
                  <a:pt x="1135440" y="1111644"/>
                  <a:pt x="1128210" y="1111644"/>
                </a:cubicBezTo>
                <a:close/>
                <a:moveTo>
                  <a:pt x="2705133" y="840243"/>
                </a:moveTo>
                <a:lnTo>
                  <a:pt x="2088233" y="1255464"/>
                </a:lnTo>
                <a:lnTo>
                  <a:pt x="2299068" y="1414858"/>
                </a:lnTo>
                <a:lnTo>
                  <a:pt x="2299068" y="1228076"/>
                </a:lnTo>
                <a:lnTo>
                  <a:pt x="3108494" y="1228076"/>
                </a:lnTo>
                <a:lnTo>
                  <a:pt x="3108494" y="1416902"/>
                </a:lnTo>
                <a:lnTo>
                  <a:pt x="3322033" y="1255464"/>
                </a:lnTo>
                <a:lnTo>
                  <a:pt x="3322033" y="1255464"/>
                </a:lnTo>
                <a:close/>
                <a:moveTo>
                  <a:pt x="1195706" y="835207"/>
                </a:moveTo>
                <a:lnTo>
                  <a:pt x="1195706" y="835221"/>
                </a:lnTo>
                <a:cubicBezTo>
                  <a:pt x="866618" y="834160"/>
                  <a:pt x="692194" y="969423"/>
                  <a:pt x="665970" y="1132153"/>
                </a:cubicBezTo>
                <a:cubicBezTo>
                  <a:pt x="665970" y="1145595"/>
                  <a:pt x="659622" y="1181725"/>
                  <a:pt x="663418" y="1194550"/>
                </a:cubicBezTo>
                <a:lnTo>
                  <a:pt x="878440" y="1194550"/>
                </a:lnTo>
                <a:cubicBezTo>
                  <a:pt x="887485" y="1007425"/>
                  <a:pt x="1085027" y="1006045"/>
                  <a:pt x="1195706" y="1007712"/>
                </a:cubicBezTo>
                <a:lnTo>
                  <a:pt x="1195706" y="1007714"/>
                </a:lnTo>
                <a:cubicBezTo>
                  <a:pt x="1195809" y="1007712"/>
                  <a:pt x="1195911" y="1007710"/>
                  <a:pt x="1196014" y="1007712"/>
                </a:cubicBezTo>
                <a:lnTo>
                  <a:pt x="1196322" y="1007714"/>
                </a:lnTo>
                <a:lnTo>
                  <a:pt x="1196322" y="1007712"/>
                </a:lnTo>
                <a:cubicBezTo>
                  <a:pt x="1307001" y="1006045"/>
                  <a:pt x="1504542" y="1007425"/>
                  <a:pt x="1513587" y="1194550"/>
                </a:cubicBezTo>
                <a:lnTo>
                  <a:pt x="1728609" y="1194550"/>
                </a:lnTo>
                <a:cubicBezTo>
                  <a:pt x="1732405" y="1181725"/>
                  <a:pt x="1726057" y="1145595"/>
                  <a:pt x="1726057" y="1132153"/>
                </a:cubicBezTo>
                <a:cubicBezTo>
                  <a:pt x="1699834" y="969423"/>
                  <a:pt x="1525410" y="834160"/>
                  <a:pt x="1196322" y="835221"/>
                </a:cubicBezTo>
                <a:lnTo>
                  <a:pt x="1196322" y="835207"/>
                </a:lnTo>
                <a:cubicBezTo>
                  <a:pt x="1196219" y="835207"/>
                  <a:pt x="1196117" y="835206"/>
                  <a:pt x="1196014" y="835214"/>
                </a:cubicBezTo>
                <a:close/>
                <a:moveTo>
                  <a:pt x="713043" y="263029"/>
                </a:moveTo>
                <a:lnTo>
                  <a:pt x="3158596" y="263029"/>
                </a:lnTo>
                <a:cubicBezTo>
                  <a:pt x="3365555" y="263029"/>
                  <a:pt x="3533328" y="430802"/>
                  <a:pt x="3533328" y="637761"/>
                </a:cubicBezTo>
                <a:lnTo>
                  <a:pt x="3533328" y="2136642"/>
                </a:lnTo>
                <a:cubicBezTo>
                  <a:pt x="3533328" y="2343601"/>
                  <a:pt x="3365555" y="2511374"/>
                  <a:pt x="3158596" y="2511374"/>
                </a:cubicBezTo>
                <a:lnTo>
                  <a:pt x="713043" y="2511374"/>
                </a:lnTo>
                <a:cubicBezTo>
                  <a:pt x="506084" y="2511374"/>
                  <a:pt x="338311" y="2343601"/>
                  <a:pt x="338311" y="2136642"/>
                </a:cubicBezTo>
                <a:lnTo>
                  <a:pt x="338311" y="637761"/>
                </a:lnTo>
                <a:cubicBezTo>
                  <a:pt x="338311" y="430802"/>
                  <a:pt x="506084" y="263029"/>
                  <a:pt x="713043" y="263029"/>
                </a:cubicBezTo>
                <a:close/>
                <a:moveTo>
                  <a:pt x="593824" y="142875"/>
                </a:moveTo>
                <a:cubicBezTo>
                  <a:pt x="365814" y="142875"/>
                  <a:pt x="180975" y="327714"/>
                  <a:pt x="180975" y="555724"/>
                </a:cubicBezTo>
                <a:lnTo>
                  <a:pt x="180975" y="2207068"/>
                </a:lnTo>
                <a:cubicBezTo>
                  <a:pt x="180975" y="2435078"/>
                  <a:pt x="365814" y="2619917"/>
                  <a:pt x="593824" y="2619917"/>
                </a:cubicBezTo>
                <a:lnTo>
                  <a:pt x="3288134" y="2619917"/>
                </a:lnTo>
                <a:cubicBezTo>
                  <a:pt x="3516144" y="2619917"/>
                  <a:pt x="3700983" y="2435078"/>
                  <a:pt x="3700983" y="2207068"/>
                </a:cubicBezTo>
                <a:lnTo>
                  <a:pt x="3700983" y="555724"/>
                </a:lnTo>
                <a:cubicBezTo>
                  <a:pt x="3700983" y="327714"/>
                  <a:pt x="3516144" y="142875"/>
                  <a:pt x="3288134" y="142875"/>
                </a:cubicBezTo>
                <a:close/>
                <a:moveTo>
                  <a:pt x="456060" y="0"/>
                </a:moveTo>
                <a:lnTo>
                  <a:pt x="3432372" y="0"/>
                </a:lnTo>
                <a:cubicBezTo>
                  <a:pt x="3684247" y="0"/>
                  <a:pt x="3888432" y="204185"/>
                  <a:pt x="3888432" y="456060"/>
                </a:cubicBezTo>
                <a:lnTo>
                  <a:pt x="3888432" y="2280244"/>
                </a:lnTo>
                <a:cubicBezTo>
                  <a:pt x="3888432" y="2532119"/>
                  <a:pt x="3684247" y="2736304"/>
                  <a:pt x="3432372" y="2736304"/>
                </a:cubicBezTo>
                <a:lnTo>
                  <a:pt x="456060" y="2736304"/>
                </a:lnTo>
                <a:cubicBezTo>
                  <a:pt x="204185" y="2736304"/>
                  <a:pt x="0" y="2532119"/>
                  <a:pt x="0" y="2280244"/>
                </a:cubicBezTo>
                <a:lnTo>
                  <a:pt x="0" y="456060"/>
                </a:lnTo>
                <a:cubicBezTo>
                  <a:pt x="0" y="204185"/>
                  <a:pt x="204185" y="0"/>
                  <a:pt x="45606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29" name="Donut 21">
            <a:extLst>
              <a:ext uri="{FF2B5EF4-FFF2-40B4-BE49-F238E27FC236}">
                <a16:creationId xmlns:a16="http://schemas.microsoft.com/office/drawing/2014/main" xmlns="" id="{B64C54AE-84BB-4382-B0A6-C6DDEE405934}"/>
              </a:ext>
            </a:extLst>
          </p:cNvPr>
          <p:cNvSpPr>
            <a:spLocks/>
          </p:cNvSpPr>
          <p:nvPr/>
        </p:nvSpPr>
        <p:spPr>
          <a:xfrm>
            <a:off x="3927766" y="4459584"/>
            <a:ext cx="186920" cy="249227"/>
          </a:xfrm>
          <a:custGeom>
            <a:avLst/>
            <a:gdLst/>
            <a:ahLst/>
            <a:cxnLst/>
            <a:rect l="l" t="t" r="r" b="b"/>
            <a:pathLst>
              <a:path w="3934148" h="3956624">
                <a:moveTo>
                  <a:pt x="3047194" y="2259765"/>
                </a:moveTo>
                <a:cubicBezTo>
                  <a:pt x="2802268" y="2259765"/>
                  <a:pt x="2603717" y="2540344"/>
                  <a:pt x="2603717" y="2886456"/>
                </a:cubicBezTo>
                <a:cubicBezTo>
                  <a:pt x="2603717" y="3232568"/>
                  <a:pt x="2802268" y="3513147"/>
                  <a:pt x="3047194" y="3513147"/>
                </a:cubicBezTo>
                <a:cubicBezTo>
                  <a:pt x="3292120" y="3513147"/>
                  <a:pt x="3490671" y="3232568"/>
                  <a:pt x="3490671" y="2886456"/>
                </a:cubicBezTo>
                <a:cubicBezTo>
                  <a:pt x="3490671" y="2540344"/>
                  <a:pt x="3292120" y="2259765"/>
                  <a:pt x="3047194" y="2259765"/>
                </a:cubicBezTo>
                <a:close/>
                <a:moveTo>
                  <a:pt x="3047194" y="1816288"/>
                </a:moveTo>
                <a:cubicBezTo>
                  <a:pt x="3537045" y="1816288"/>
                  <a:pt x="3934148" y="2295419"/>
                  <a:pt x="3934148" y="2886456"/>
                </a:cubicBezTo>
                <a:cubicBezTo>
                  <a:pt x="3934148" y="3477493"/>
                  <a:pt x="3537045" y="3956624"/>
                  <a:pt x="3047194" y="3956624"/>
                </a:cubicBezTo>
                <a:cubicBezTo>
                  <a:pt x="2557343" y="3956624"/>
                  <a:pt x="2160240" y="3477493"/>
                  <a:pt x="2160240" y="2886456"/>
                </a:cubicBezTo>
                <a:cubicBezTo>
                  <a:pt x="2160240" y="2295419"/>
                  <a:pt x="2557343" y="1816288"/>
                  <a:pt x="3047194" y="1816288"/>
                </a:cubicBezTo>
                <a:close/>
                <a:moveTo>
                  <a:pt x="886954" y="443477"/>
                </a:moveTo>
                <a:cubicBezTo>
                  <a:pt x="642028" y="443477"/>
                  <a:pt x="443477" y="724056"/>
                  <a:pt x="443477" y="1070168"/>
                </a:cubicBezTo>
                <a:cubicBezTo>
                  <a:pt x="443477" y="1416280"/>
                  <a:pt x="642028" y="1696859"/>
                  <a:pt x="886954" y="1696859"/>
                </a:cubicBezTo>
                <a:cubicBezTo>
                  <a:pt x="1131880" y="1696859"/>
                  <a:pt x="1330431" y="1416280"/>
                  <a:pt x="1330431" y="1070168"/>
                </a:cubicBezTo>
                <a:cubicBezTo>
                  <a:pt x="1330431" y="724056"/>
                  <a:pt x="1131880" y="443477"/>
                  <a:pt x="886954" y="443477"/>
                </a:cubicBezTo>
                <a:close/>
                <a:moveTo>
                  <a:pt x="2992326" y="5291"/>
                </a:moveTo>
                <a:lnTo>
                  <a:pt x="3531059" y="5291"/>
                </a:lnTo>
                <a:lnTo>
                  <a:pt x="896107" y="3919534"/>
                </a:lnTo>
                <a:lnTo>
                  <a:pt x="357374" y="3919534"/>
                </a:lnTo>
                <a:close/>
                <a:moveTo>
                  <a:pt x="886954" y="0"/>
                </a:moveTo>
                <a:cubicBezTo>
                  <a:pt x="1376805" y="0"/>
                  <a:pt x="1773908" y="479131"/>
                  <a:pt x="1773908" y="1070168"/>
                </a:cubicBezTo>
                <a:cubicBezTo>
                  <a:pt x="1773908" y="1661205"/>
                  <a:pt x="1376805" y="2140336"/>
                  <a:pt x="886954" y="2140336"/>
                </a:cubicBezTo>
                <a:cubicBezTo>
                  <a:pt x="397103" y="2140336"/>
                  <a:pt x="0" y="1661205"/>
                  <a:pt x="0" y="1070168"/>
                </a:cubicBezTo>
                <a:cubicBezTo>
                  <a:pt x="0" y="479131"/>
                  <a:pt x="397103" y="0"/>
                  <a:pt x="88695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sp>
        <p:nvSpPr>
          <p:cNvPr id="30" name="Round Same Side Corner Rectangle 20">
            <a:extLst>
              <a:ext uri="{FF2B5EF4-FFF2-40B4-BE49-F238E27FC236}">
                <a16:creationId xmlns:a16="http://schemas.microsoft.com/office/drawing/2014/main" xmlns="" id="{7040DCD6-F382-47E5-A007-7CBF79844003}"/>
              </a:ext>
            </a:extLst>
          </p:cNvPr>
          <p:cNvSpPr>
            <a:spLocks noChangeAspect="1"/>
          </p:cNvSpPr>
          <p:nvPr/>
        </p:nvSpPr>
        <p:spPr>
          <a:xfrm>
            <a:off x="1070036" y="3317602"/>
            <a:ext cx="244183" cy="348895"/>
          </a:xfrm>
          <a:custGeom>
            <a:avLst/>
            <a:gdLst/>
            <a:ahLst/>
            <a:cxnLst/>
            <a:rect l="l" t="t" r="r" b="b"/>
            <a:pathLst>
              <a:path w="3693941" h="3958524">
                <a:moveTo>
                  <a:pt x="1259659" y="1763929"/>
                </a:moveTo>
                <a:lnTo>
                  <a:pt x="1093043" y="1930546"/>
                </a:lnTo>
                <a:lnTo>
                  <a:pt x="1097397" y="2187994"/>
                </a:lnTo>
                <a:lnTo>
                  <a:pt x="1266879" y="2190860"/>
                </a:lnTo>
                <a:close/>
                <a:moveTo>
                  <a:pt x="1949135" y="1602992"/>
                </a:moveTo>
                <a:lnTo>
                  <a:pt x="1831095" y="1721032"/>
                </a:lnTo>
                <a:lnTo>
                  <a:pt x="1780848" y="1670785"/>
                </a:lnTo>
                <a:lnTo>
                  <a:pt x="1789784" y="2199254"/>
                </a:lnTo>
                <a:lnTo>
                  <a:pt x="1959266" y="2202120"/>
                </a:lnTo>
                <a:close/>
                <a:moveTo>
                  <a:pt x="1486555" y="1537034"/>
                </a:moveTo>
                <a:lnTo>
                  <a:pt x="1319938" y="1703650"/>
                </a:lnTo>
                <a:lnTo>
                  <a:pt x="1328203" y="2192344"/>
                </a:lnTo>
                <a:lnTo>
                  <a:pt x="1497685" y="2195210"/>
                </a:lnTo>
                <a:close/>
                <a:moveTo>
                  <a:pt x="1555241" y="1445177"/>
                </a:moveTo>
                <a:lnTo>
                  <a:pt x="1546449" y="1453969"/>
                </a:lnTo>
                <a:lnTo>
                  <a:pt x="1558993" y="2195799"/>
                </a:lnTo>
                <a:lnTo>
                  <a:pt x="1728476" y="2198665"/>
                </a:lnTo>
                <a:lnTo>
                  <a:pt x="1718495" y="1608431"/>
                </a:lnTo>
                <a:close/>
                <a:moveTo>
                  <a:pt x="2176261" y="1389700"/>
                </a:moveTo>
                <a:lnTo>
                  <a:pt x="2009815" y="1566435"/>
                </a:lnTo>
                <a:lnTo>
                  <a:pt x="2020575" y="2202709"/>
                </a:lnTo>
                <a:lnTo>
                  <a:pt x="2190057" y="2205575"/>
                </a:lnTo>
                <a:close/>
                <a:moveTo>
                  <a:pt x="2359564" y="1195064"/>
                </a:moveTo>
                <a:lnTo>
                  <a:pt x="2236479" y="1325759"/>
                </a:lnTo>
                <a:lnTo>
                  <a:pt x="2251397" y="2207956"/>
                </a:lnTo>
                <a:lnTo>
                  <a:pt x="2420879" y="2210822"/>
                </a:lnTo>
                <a:lnTo>
                  <a:pt x="2404462" y="1239962"/>
                </a:lnTo>
                <a:close/>
                <a:moveTo>
                  <a:pt x="2155383" y="876720"/>
                </a:moveTo>
                <a:lnTo>
                  <a:pt x="2212254" y="933591"/>
                </a:lnTo>
                <a:lnTo>
                  <a:pt x="1826009" y="1319836"/>
                </a:lnTo>
                <a:lnTo>
                  <a:pt x="1563397" y="1057223"/>
                </a:lnTo>
                <a:lnTo>
                  <a:pt x="1560389" y="1060231"/>
                </a:lnTo>
                <a:lnTo>
                  <a:pt x="1557198" y="1057040"/>
                </a:lnTo>
                <a:lnTo>
                  <a:pt x="1092172" y="1522067"/>
                </a:lnTo>
                <a:lnTo>
                  <a:pt x="1091115" y="1816522"/>
                </a:lnTo>
                <a:lnTo>
                  <a:pt x="1091395" y="1816802"/>
                </a:lnTo>
                <a:lnTo>
                  <a:pt x="1565094" y="1343103"/>
                </a:lnTo>
                <a:lnTo>
                  <a:pt x="1829645" y="1607654"/>
                </a:lnTo>
                <a:lnTo>
                  <a:pt x="1971736" y="1465563"/>
                </a:lnTo>
                <a:lnTo>
                  <a:pt x="1971389" y="1465216"/>
                </a:lnTo>
                <a:lnTo>
                  <a:pt x="2357634" y="1078971"/>
                </a:lnTo>
                <a:lnTo>
                  <a:pt x="2414505" y="1135842"/>
                </a:lnTo>
                <a:lnTo>
                  <a:pt x="2411278" y="879947"/>
                </a:lnTo>
                <a:close/>
                <a:moveTo>
                  <a:pt x="2527403" y="872992"/>
                </a:moveTo>
                <a:cubicBezTo>
                  <a:pt x="2497077" y="872479"/>
                  <a:pt x="2472908" y="896648"/>
                  <a:pt x="2473421" y="926974"/>
                </a:cubicBezTo>
                <a:lnTo>
                  <a:pt x="2496340" y="2282330"/>
                </a:lnTo>
                <a:lnTo>
                  <a:pt x="1148248" y="2259534"/>
                </a:lnTo>
                <a:cubicBezTo>
                  <a:pt x="1117921" y="2259021"/>
                  <a:pt x="1093753" y="2283189"/>
                  <a:pt x="1094266" y="2313516"/>
                </a:cubicBezTo>
                <a:cubicBezTo>
                  <a:pt x="1094778" y="2343843"/>
                  <a:pt x="1119778" y="2368843"/>
                  <a:pt x="1150105" y="2369356"/>
                </a:cubicBezTo>
                <a:lnTo>
                  <a:pt x="2498197" y="2392152"/>
                </a:lnTo>
                <a:lnTo>
                  <a:pt x="2608020" y="2394009"/>
                </a:lnTo>
                <a:lnTo>
                  <a:pt x="2606162" y="2284187"/>
                </a:lnTo>
                <a:lnTo>
                  <a:pt x="2583243" y="928832"/>
                </a:lnTo>
                <a:cubicBezTo>
                  <a:pt x="2582730" y="898505"/>
                  <a:pt x="2557730" y="873505"/>
                  <a:pt x="2527403" y="872992"/>
                </a:cubicBezTo>
                <a:close/>
                <a:moveTo>
                  <a:pt x="1814377" y="0"/>
                </a:moveTo>
                <a:lnTo>
                  <a:pt x="1927791" y="0"/>
                </a:lnTo>
                <a:cubicBezTo>
                  <a:pt x="2022725" y="0"/>
                  <a:pt x="2099684" y="76959"/>
                  <a:pt x="2099684" y="171893"/>
                </a:cubicBezTo>
                <a:lnTo>
                  <a:pt x="2099684" y="220828"/>
                </a:lnTo>
                <a:lnTo>
                  <a:pt x="3593525" y="220828"/>
                </a:lnTo>
                <a:cubicBezTo>
                  <a:pt x="3636470" y="220828"/>
                  <a:pt x="3671284" y="255642"/>
                  <a:pt x="3671284" y="298587"/>
                </a:cubicBezTo>
                <a:lnTo>
                  <a:pt x="3671284" y="436388"/>
                </a:lnTo>
                <a:cubicBezTo>
                  <a:pt x="3671284" y="479333"/>
                  <a:pt x="3636470" y="514147"/>
                  <a:pt x="3593525" y="514147"/>
                </a:cubicBezTo>
                <a:lnTo>
                  <a:pt x="2099684" y="514147"/>
                </a:lnTo>
                <a:lnTo>
                  <a:pt x="2099684" y="584283"/>
                </a:lnTo>
                <a:lnTo>
                  <a:pt x="3485177" y="584283"/>
                </a:lnTo>
                <a:lnTo>
                  <a:pt x="3485177" y="2592297"/>
                </a:lnTo>
                <a:lnTo>
                  <a:pt x="2099684" y="2592297"/>
                </a:lnTo>
                <a:lnTo>
                  <a:pt x="2099684" y="2648596"/>
                </a:lnTo>
                <a:lnTo>
                  <a:pt x="3522641" y="2648596"/>
                </a:lnTo>
                <a:cubicBezTo>
                  <a:pt x="3565586" y="2648596"/>
                  <a:pt x="3600400" y="2683410"/>
                  <a:pt x="3600400" y="2726355"/>
                </a:cubicBezTo>
                <a:lnTo>
                  <a:pt x="3600400" y="2864156"/>
                </a:lnTo>
                <a:cubicBezTo>
                  <a:pt x="3600400" y="2907101"/>
                  <a:pt x="3565586" y="2941915"/>
                  <a:pt x="3522641" y="2941915"/>
                </a:cubicBezTo>
                <a:lnTo>
                  <a:pt x="2832113" y="2941915"/>
                </a:lnTo>
                <a:lnTo>
                  <a:pt x="3693941" y="3958522"/>
                </a:lnTo>
                <a:lnTo>
                  <a:pt x="3372650" y="3958522"/>
                </a:lnTo>
                <a:lnTo>
                  <a:pt x="2510822" y="2941915"/>
                </a:lnTo>
                <a:lnTo>
                  <a:pt x="1183121" y="2941915"/>
                </a:lnTo>
                <a:lnTo>
                  <a:pt x="321291" y="3958524"/>
                </a:lnTo>
                <a:lnTo>
                  <a:pt x="0" y="3958524"/>
                </a:lnTo>
                <a:lnTo>
                  <a:pt x="861830" y="2941915"/>
                </a:lnTo>
                <a:lnTo>
                  <a:pt x="77759" y="2941915"/>
                </a:lnTo>
                <a:cubicBezTo>
                  <a:pt x="34814" y="2941915"/>
                  <a:pt x="0" y="2907101"/>
                  <a:pt x="0" y="2864156"/>
                </a:cubicBezTo>
                <a:lnTo>
                  <a:pt x="0" y="2726355"/>
                </a:lnTo>
                <a:cubicBezTo>
                  <a:pt x="0" y="2683410"/>
                  <a:pt x="34814" y="2648596"/>
                  <a:pt x="77759" y="2648596"/>
                </a:cubicBezTo>
                <a:lnTo>
                  <a:pt x="1642484" y="2648596"/>
                </a:lnTo>
                <a:lnTo>
                  <a:pt x="1642484" y="2592297"/>
                </a:lnTo>
                <a:lnTo>
                  <a:pt x="100801" y="2592297"/>
                </a:lnTo>
                <a:lnTo>
                  <a:pt x="100801" y="584283"/>
                </a:lnTo>
                <a:lnTo>
                  <a:pt x="1642484" y="584283"/>
                </a:lnTo>
                <a:lnTo>
                  <a:pt x="1642484" y="514147"/>
                </a:lnTo>
                <a:lnTo>
                  <a:pt x="148643" y="514147"/>
                </a:lnTo>
                <a:cubicBezTo>
                  <a:pt x="105698" y="514147"/>
                  <a:pt x="70884" y="479333"/>
                  <a:pt x="70884" y="436388"/>
                </a:cubicBezTo>
                <a:lnTo>
                  <a:pt x="70884" y="298587"/>
                </a:lnTo>
                <a:cubicBezTo>
                  <a:pt x="70884" y="255642"/>
                  <a:pt x="105698" y="220828"/>
                  <a:pt x="148643" y="220828"/>
                </a:cubicBezTo>
                <a:lnTo>
                  <a:pt x="1642484" y="220828"/>
                </a:lnTo>
                <a:lnTo>
                  <a:pt x="1642484" y="171893"/>
                </a:lnTo>
                <a:cubicBezTo>
                  <a:pt x="1642484" y="76959"/>
                  <a:pt x="1719443" y="0"/>
                  <a:pt x="181437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31" name="Round Same Side Corner Rectangle 3">
            <a:extLst>
              <a:ext uri="{FF2B5EF4-FFF2-40B4-BE49-F238E27FC236}">
                <a16:creationId xmlns:a16="http://schemas.microsoft.com/office/drawing/2014/main" xmlns="" id="{383159BD-4D42-4175-856E-F66EC3A0F276}"/>
              </a:ext>
            </a:extLst>
          </p:cNvPr>
          <p:cNvSpPr>
            <a:spLocks noChangeAspect="1"/>
          </p:cNvSpPr>
          <p:nvPr/>
        </p:nvSpPr>
        <p:spPr>
          <a:xfrm rot="10800000">
            <a:off x="790091" y="2799490"/>
            <a:ext cx="182885" cy="245204"/>
          </a:xfrm>
          <a:custGeom>
            <a:avLst/>
            <a:gdLst/>
            <a:ahLst/>
            <a:cxnLst/>
            <a:rect l="l" t="t" r="r" b="b"/>
            <a:pathLst>
              <a:path w="3935149" h="3957041">
                <a:moveTo>
                  <a:pt x="2899653" y="531993"/>
                </a:moveTo>
                <a:lnTo>
                  <a:pt x="2899653" y="423993"/>
                </a:lnTo>
                <a:lnTo>
                  <a:pt x="271653" y="423993"/>
                </a:lnTo>
                <a:lnTo>
                  <a:pt x="271653" y="531993"/>
                </a:lnTo>
                <a:close/>
                <a:moveTo>
                  <a:pt x="2899653" y="893649"/>
                </a:moveTo>
                <a:lnTo>
                  <a:pt x="2899653" y="785649"/>
                </a:lnTo>
                <a:lnTo>
                  <a:pt x="271653" y="785649"/>
                </a:lnTo>
                <a:lnTo>
                  <a:pt x="271653" y="893649"/>
                </a:lnTo>
                <a:close/>
                <a:moveTo>
                  <a:pt x="2899653" y="1255303"/>
                </a:moveTo>
                <a:lnTo>
                  <a:pt x="2899653" y="1147303"/>
                </a:lnTo>
                <a:lnTo>
                  <a:pt x="271653" y="1147303"/>
                </a:lnTo>
                <a:lnTo>
                  <a:pt x="271653" y="1255303"/>
                </a:lnTo>
                <a:close/>
                <a:moveTo>
                  <a:pt x="2899653" y="1616957"/>
                </a:moveTo>
                <a:lnTo>
                  <a:pt x="2899653" y="1508957"/>
                </a:lnTo>
                <a:lnTo>
                  <a:pt x="271653" y="1508957"/>
                </a:lnTo>
                <a:lnTo>
                  <a:pt x="271653" y="1616957"/>
                </a:lnTo>
                <a:close/>
                <a:moveTo>
                  <a:pt x="1315653" y="1999083"/>
                </a:moveTo>
                <a:lnTo>
                  <a:pt x="1315653" y="1891083"/>
                </a:lnTo>
                <a:lnTo>
                  <a:pt x="271653" y="1891083"/>
                </a:lnTo>
                <a:lnTo>
                  <a:pt x="271653" y="1999083"/>
                </a:lnTo>
                <a:close/>
                <a:moveTo>
                  <a:pt x="1315653" y="2360737"/>
                </a:moveTo>
                <a:lnTo>
                  <a:pt x="1315653" y="2252737"/>
                </a:lnTo>
                <a:lnTo>
                  <a:pt x="271653" y="2252737"/>
                </a:lnTo>
                <a:lnTo>
                  <a:pt x="271653" y="2360737"/>
                </a:lnTo>
                <a:close/>
                <a:moveTo>
                  <a:pt x="1315653" y="2722391"/>
                </a:moveTo>
                <a:lnTo>
                  <a:pt x="1315653" y="2614391"/>
                </a:lnTo>
                <a:lnTo>
                  <a:pt x="271653" y="2614391"/>
                </a:lnTo>
                <a:lnTo>
                  <a:pt x="271653" y="2722391"/>
                </a:lnTo>
                <a:close/>
                <a:moveTo>
                  <a:pt x="2900162" y="2797568"/>
                </a:moveTo>
                <a:lnTo>
                  <a:pt x="2900162" y="1844447"/>
                </a:lnTo>
                <a:lnTo>
                  <a:pt x="1629979" y="1844447"/>
                </a:lnTo>
                <a:lnTo>
                  <a:pt x="1629979" y="2797568"/>
                </a:lnTo>
                <a:close/>
                <a:moveTo>
                  <a:pt x="3810581" y="2815737"/>
                </a:moveTo>
                <a:lnTo>
                  <a:pt x="3810581" y="306661"/>
                </a:lnTo>
                <a:cubicBezTo>
                  <a:pt x="3810581" y="280746"/>
                  <a:pt x="3789572" y="259737"/>
                  <a:pt x="3763657" y="259737"/>
                </a:cubicBezTo>
                <a:cubicBezTo>
                  <a:pt x="3737742" y="259737"/>
                  <a:pt x="3716733" y="280746"/>
                  <a:pt x="3716733" y="306661"/>
                </a:cubicBezTo>
                <a:lnTo>
                  <a:pt x="3716733" y="2815737"/>
                </a:lnTo>
                <a:close/>
                <a:moveTo>
                  <a:pt x="3598887" y="2979130"/>
                </a:moveTo>
                <a:lnTo>
                  <a:pt x="3598887" y="218054"/>
                </a:lnTo>
                <a:cubicBezTo>
                  <a:pt x="3598887" y="192139"/>
                  <a:pt x="3577878" y="171130"/>
                  <a:pt x="3551963" y="171130"/>
                </a:cubicBezTo>
                <a:cubicBezTo>
                  <a:pt x="3526048" y="171130"/>
                  <a:pt x="3505039" y="192139"/>
                  <a:pt x="3505039" y="218054"/>
                </a:cubicBezTo>
                <a:lnTo>
                  <a:pt x="3505039" y="2979130"/>
                </a:lnTo>
                <a:close/>
                <a:moveTo>
                  <a:pt x="3355251" y="3231428"/>
                </a:moveTo>
                <a:lnTo>
                  <a:pt x="3355251" y="182352"/>
                </a:lnTo>
                <a:cubicBezTo>
                  <a:pt x="3355251" y="156437"/>
                  <a:pt x="3334242" y="135428"/>
                  <a:pt x="3308327" y="135428"/>
                </a:cubicBezTo>
                <a:cubicBezTo>
                  <a:pt x="3282412" y="135428"/>
                  <a:pt x="3261403" y="156437"/>
                  <a:pt x="3261403" y="182352"/>
                </a:cubicBezTo>
                <a:lnTo>
                  <a:pt x="3261403" y="3231428"/>
                </a:lnTo>
                <a:close/>
                <a:moveTo>
                  <a:pt x="689888" y="3532959"/>
                </a:moveTo>
                <a:cubicBezTo>
                  <a:pt x="817550" y="3530004"/>
                  <a:pt x="918251" y="3455702"/>
                  <a:pt x="916146" y="3366015"/>
                </a:cubicBezTo>
                <a:cubicBezTo>
                  <a:pt x="914042" y="3276328"/>
                  <a:pt x="809910" y="3204397"/>
                  <a:pt x="682179" y="3204397"/>
                </a:cubicBezTo>
                <a:lnTo>
                  <a:pt x="682179" y="3204473"/>
                </a:lnTo>
                <a:cubicBezTo>
                  <a:pt x="645571" y="3204473"/>
                  <a:pt x="615727" y="3183857"/>
                  <a:pt x="615124" y="3158153"/>
                </a:cubicBezTo>
                <a:cubicBezTo>
                  <a:pt x="614521" y="3132449"/>
                  <a:pt x="643381" y="3111154"/>
                  <a:pt x="679969" y="3110307"/>
                </a:cubicBezTo>
                <a:cubicBezTo>
                  <a:pt x="716557" y="3109460"/>
                  <a:pt x="747352" y="3129374"/>
                  <a:pt x="749161" y="3155050"/>
                </a:cubicBezTo>
                <a:lnTo>
                  <a:pt x="915893" y="3149258"/>
                </a:lnTo>
                <a:cubicBezTo>
                  <a:pt x="909582" y="3059669"/>
                  <a:pt x="802131" y="2990185"/>
                  <a:pt x="674469" y="2993141"/>
                </a:cubicBezTo>
                <a:cubicBezTo>
                  <a:pt x="546807" y="2996096"/>
                  <a:pt x="446107" y="3070398"/>
                  <a:pt x="448211" y="3160085"/>
                </a:cubicBezTo>
                <a:cubicBezTo>
                  <a:pt x="450316" y="3249772"/>
                  <a:pt x="554448" y="3321703"/>
                  <a:pt x="682179" y="3321703"/>
                </a:cubicBezTo>
                <a:lnTo>
                  <a:pt x="682179" y="3321627"/>
                </a:lnTo>
                <a:cubicBezTo>
                  <a:pt x="718786" y="3321627"/>
                  <a:pt x="748631" y="3342242"/>
                  <a:pt x="749234" y="3367946"/>
                </a:cubicBezTo>
                <a:cubicBezTo>
                  <a:pt x="749837" y="3393651"/>
                  <a:pt x="720976" y="3414946"/>
                  <a:pt x="684388" y="3415793"/>
                </a:cubicBezTo>
                <a:cubicBezTo>
                  <a:pt x="647800" y="3416640"/>
                  <a:pt x="617005" y="3396726"/>
                  <a:pt x="615196" y="3371049"/>
                </a:cubicBezTo>
                <a:lnTo>
                  <a:pt x="448465" y="3376842"/>
                </a:lnTo>
                <a:cubicBezTo>
                  <a:pt x="454776" y="3466431"/>
                  <a:pt x="562226" y="3535915"/>
                  <a:pt x="689888" y="3532959"/>
                </a:cubicBezTo>
                <a:close/>
                <a:moveTo>
                  <a:pt x="1563929" y="3533050"/>
                </a:moveTo>
                <a:lnTo>
                  <a:pt x="1450158" y="2995479"/>
                </a:lnTo>
                <a:cubicBezTo>
                  <a:pt x="1450329" y="2994669"/>
                  <a:pt x="1450501" y="2993860"/>
                  <a:pt x="1450672" y="2993050"/>
                </a:cubicBezTo>
                <a:lnTo>
                  <a:pt x="1449643" y="2993050"/>
                </a:lnTo>
                <a:lnTo>
                  <a:pt x="1303428" y="2993050"/>
                </a:lnTo>
                <a:lnTo>
                  <a:pt x="1302400" y="2993050"/>
                </a:lnTo>
                <a:cubicBezTo>
                  <a:pt x="1302571" y="2993860"/>
                  <a:pt x="1302743" y="2994669"/>
                  <a:pt x="1302914" y="2995479"/>
                </a:cubicBezTo>
                <a:lnTo>
                  <a:pt x="1260527" y="3195759"/>
                </a:lnTo>
                <a:lnTo>
                  <a:pt x="1218140" y="2995479"/>
                </a:lnTo>
                <a:cubicBezTo>
                  <a:pt x="1218311" y="2994669"/>
                  <a:pt x="1218483" y="2993860"/>
                  <a:pt x="1218654" y="2993050"/>
                </a:cubicBezTo>
                <a:lnTo>
                  <a:pt x="1217625" y="2993050"/>
                </a:lnTo>
                <a:lnTo>
                  <a:pt x="1071410" y="2993050"/>
                </a:lnTo>
                <a:lnTo>
                  <a:pt x="1070382" y="2993050"/>
                </a:lnTo>
                <a:cubicBezTo>
                  <a:pt x="1070553" y="2993860"/>
                  <a:pt x="1070725" y="2994669"/>
                  <a:pt x="1070896" y="2995479"/>
                </a:cubicBezTo>
                <a:lnTo>
                  <a:pt x="957124" y="3533050"/>
                </a:lnTo>
                <a:lnTo>
                  <a:pt x="1104368" y="3533050"/>
                </a:lnTo>
                <a:lnTo>
                  <a:pt x="1144518" y="3343342"/>
                </a:lnTo>
                <a:lnTo>
                  <a:pt x="1184667" y="3533050"/>
                </a:lnTo>
                <a:lnTo>
                  <a:pt x="1189142" y="3533050"/>
                </a:lnTo>
                <a:lnTo>
                  <a:pt x="1331911" y="3533050"/>
                </a:lnTo>
                <a:lnTo>
                  <a:pt x="1336386" y="3533050"/>
                </a:lnTo>
                <a:lnTo>
                  <a:pt x="1376536" y="3343342"/>
                </a:lnTo>
                <a:lnTo>
                  <a:pt x="1416686" y="3533050"/>
                </a:lnTo>
                <a:close/>
                <a:moveTo>
                  <a:pt x="2126028" y="3533050"/>
                </a:moveTo>
                <a:lnTo>
                  <a:pt x="2126028" y="3406155"/>
                </a:lnTo>
                <a:lnTo>
                  <a:pt x="2126028" y="3326497"/>
                </a:lnTo>
                <a:lnTo>
                  <a:pt x="2126028" y="3199602"/>
                </a:lnTo>
                <a:lnTo>
                  <a:pt x="2126028" y="3119945"/>
                </a:lnTo>
                <a:lnTo>
                  <a:pt x="2126028" y="2993050"/>
                </a:lnTo>
                <a:lnTo>
                  <a:pt x="1658028" y="2993050"/>
                </a:lnTo>
                <a:lnTo>
                  <a:pt x="1658028" y="3119945"/>
                </a:lnTo>
                <a:lnTo>
                  <a:pt x="1989309" y="3119945"/>
                </a:lnTo>
                <a:lnTo>
                  <a:pt x="1989309" y="3199602"/>
                </a:lnTo>
                <a:lnTo>
                  <a:pt x="1658028" y="3199602"/>
                </a:lnTo>
                <a:lnTo>
                  <a:pt x="1658028" y="3326497"/>
                </a:lnTo>
                <a:lnTo>
                  <a:pt x="1989309" y="3326497"/>
                </a:lnTo>
                <a:lnTo>
                  <a:pt x="1989309" y="3406155"/>
                </a:lnTo>
                <a:lnTo>
                  <a:pt x="1658028" y="3406155"/>
                </a:lnTo>
                <a:lnTo>
                  <a:pt x="1658028" y="3533050"/>
                </a:lnTo>
                <a:close/>
                <a:moveTo>
                  <a:pt x="2721509" y="3533050"/>
                </a:moveTo>
                <a:lnTo>
                  <a:pt x="2721509" y="2993050"/>
                </a:lnTo>
                <a:lnTo>
                  <a:pt x="2610374" y="2993050"/>
                </a:lnTo>
                <a:lnTo>
                  <a:pt x="2610374" y="3332072"/>
                </a:lnTo>
                <a:lnTo>
                  <a:pt x="2365383" y="2996750"/>
                </a:lnTo>
                <a:lnTo>
                  <a:pt x="2365383" y="2993050"/>
                </a:lnTo>
                <a:lnTo>
                  <a:pt x="2254248" y="2993050"/>
                </a:lnTo>
                <a:lnTo>
                  <a:pt x="2254248" y="3533050"/>
                </a:lnTo>
                <a:lnTo>
                  <a:pt x="2365383" y="3533050"/>
                </a:lnTo>
                <a:lnTo>
                  <a:pt x="2365383" y="3195316"/>
                </a:lnTo>
                <a:lnTo>
                  <a:pt x="2610374" y="3530639"/>
                </a:lnTo>
                <a:lnTo>
                  <a:pt x="2610374" y="3533050"/>
                </a:lnTo>
                <a:close/>
                <a:moveTo>
                  <a:pt x="3240360" y="3957041"/>
                </a:moveTo>
                <a:lnTo>
                  <a:pt x="0" y="3957041"/>
                </a:lnTo>
                <a:cubicBezTo>
                  <a:pt x="1236" y="2806695"/>
                  <a:pt x="2473" y="1669946"/>
                  <a:pt x="3709" y="519600"/>
                </a:cubicBezTo>
                <a:cubicBezTo>
                  <a:pt x="5872" y="183235"/>
                  <a:pt x="181397" y="16834"/>
                  <a:pt x="503091" y="0"/>
                </a:cubicBezTo>
                <a:lnTo>
                  <a:pt x="3441061" y="1"/>
                </a:lnTo>
                <a:cubicBezTo>
                  <a:pt x="3578904" y="24486"/>
                  <a:pt x="3655553" y="22411"/>
                  <a:pt x="3759198" y="79593"/>
                </a:cubicBezTo>
                <a:cubicBezTo>
                  <a:pt x="3885281" y="187263"/>
                  <a:pt x="3932832" y="263653"/>
                  <a:pt x="3933900" y="449681"/>
                </a:cubicBezTo>
                <a:cubicBezTo>
                  <a:pt x="3936712" y="939497"/>
                  <a:pt x="3933899" y="2112038"/>
                  <a:pt x="3933899" y="3013339"/>
                </a:cubicBezTo>
                <a:lnTo>
                  <a:pt x="3711125" y="3015171"/>
                </a:lnTo>
                <a:cubicBezTo>
                  <a:pt x="3710964" y="3066672"/>
                  <a:pt x="3710896" y="3117212"/>
                  <a:pt x="3710896" y="3166612"/>
                </a:cubicBezTo>
                <a:lnTo>
                  <a:pt x="3501148" y="3170775"/>
                </a:lnTo>
                <a:lnTo>
                  <a:pt x="3501148" y="3349247"/>
                </a:lnTo>
                <a:lnTo>
                  <a:pt x="3290598" y="3353687"/>
                </a:lnTo>
                <a:lnTo>
                  <a:pt x="3240846" y="335072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32" name="Donut 2">
            <a:extLst>
              <a:ext uri="{FF2B5EF4-FFF2-40B4-BE49-F238E27FC236}">
                <a16:creationId xmlns:a16="http://schemas.microsoft.com/office/drawing/2014/main" xmlns="" id="{43F30CBE-F220-4BFE-B67C-183C51AF84EF}"/>
              </a:ext>
            </a:extLst>
          </p:cNvPr>
          <p:cNvSpPr>
            <a:spLocks noChangeAspect="1"/>
          </p:cNvSpPr>
          <p:nvPr/>
        </p:nvSpPr>
        <p:spPr>
          <a:xfrm>
            <a:off x="3898463" y="2909229"/>
            <a:ext cx="204753" cy="296797"/>
          </a:xfrm>
          <a:custGeom>
            <a:avLst/>
            <a:gdLst/>
            <a:ahLst/>
            <a:cxnLst/>
            <a:rect l="l" t="t" r="r" b="b"/>
            <a:pathLst>
              <a:path w="3708000" h="4031150">
                <a:moveTo>
                  <a:pt x="2226025" y="2078010"/>
                </a:moveTo>
                <a:lnTo>
                  <a:pt x="1976753" y="2339372"/>
                </a:lnTo>
                <a:lnTo>
                  <a:pt x="1976910" y="2339581"/>
                </a:lnTo>
                <a:lnTo>
                  <a:pt x="1976204" y="2339948"/>
                </a:lnTo>
                <a:lnTo>
                  <a:pt x="1975656" y="2340523"/>
                </a:lnTo>
                <a:lnTo>
                  <a:pt x="1975499" y="2340314"/>
                </a:lnTo>
                <a:lnTo>
                  <a:pt x="1688579" y="2489240"/>
                </a:lnTo>
                <a:cubicBezTo>
                  <a:pt x="1740712" y="2519877"/>
                  <a:pt x="1801557" y="2536438"/>
                  <a:pt x="1866270" y="2536438"/>
                </a:cubicBezTo>
                <a:cubicBezTo>
                  <a:pt x="2071258" y="2536438"/>
                  <a:pt x="2237434" y="2370262"/>
                  <a:pt x="2237434" y="2165274"/>
                </a:cubicBezTo>
                <a:cubicBezTo>
                  <a:pt x="2237434" y="2135129"/>
                  <a:pt x="2233840" y="2105822"/>
                  <a:pt x="2226025" y="2078010"/>
                </a:cubicBezTo>
                <a:close/>
                <a:moveTo>
                  <a:pt x="1866270" y="1794110"/>
                </a:moveTo>
                <a:cubicBezTo>
                  <a:pt x="1661282" y="1794110"/>
                  <a:pt x="1495106" y="1960286"/>
                  <a:pt x="1495106" y="2165274"/>
                </a:cubicBezTo>
                <a:cubicBezTo>
                  <a:pt x="1495106" y="2194876"/>
                  <a:pt x="1498572" y="2223668"/>
                  <a:pt x="1506052" y="2251046"/>
                </a:cubicBezTo>
                <a:lnTo>
                  <a:pt x="1731247" y="2014929"/>
                </a:lnTo>
                <a:lnTo>
                  <a:pt x="1731090" y="2014720"/>
                </a:lnTo>
                <a:lnTo>
                  <a:pt x="1731796" y="2014353"/>
                </a:lnTo>
                <a:lnTo>
                  <a:pt x="1732344" y="2013778"/>
                </a:lnTo>
                <a:lnTo>
                  <a:pt x="1732501" y="2013987"/>
                </a:lnTo>
                <a:lnTo>
                  <a:pt x="2054335" y="1846939"/>
                </a:lnTo>
                <a:cubicBezTo>
                  <a:pt x="1999773" y="1812909"/>
                  <a:pt x="1935217" y="1794110"/>
                  <a:pt x="1866270" y="1794110"/>
                </a:cubicBezTo>
                <a:close/>
                <a:moveTo>
                  <a:pt x="1866270" y="1281021"/>
                </a:moveTo>
                <a:lnTo>
                  <a:pt x="1995916" y="1728077"/>
                </a:lnTo>
                <a:cubicBezTo>
                  <a:pt x="2049420" y="1742880"/>
                  <a:pt x="2098387" y="1768442"/>
                  <a:pt x="2141027" y="1801941"/>
                </a:cubicBezTo>
                <a:lnTo>
                  <a:pt x="2830781" y="1443923"/>
                </a:lnTo>
                <a:lnTo>
                  <a:pt x="2293677" y="2007077"/>
                </a:lnTo>
                <a:lnTo>
                  <a:pt x="2302169" y="2036187"/>
                </a:lnTo>
                <a:lnTo>
                  <a:pt x="2755181" y="2167560"/>
                </a:lnTo>
                <a:lnTo>
                  <a:pt x="2301207" y="2299213"/>
                </a:lnTo>
                <a:cubicBezTo>
                  <a:pt x="2288949" y="2340747"/>
                  <a:pt x="2270868" y="2379745"/>
                  <a:pt x="2246307" y="2414255"/>
                </a:cubicBezTo>
                <a:lnTo>
                  <a:pt x="2368615" y="2636476"/>
                </a:lnTo>
                <a:lnTo>
                  <a:pt x="2152396" y="2517472"/>
                </a:lnTo>
                <a:cubicBezTo>
                  <a:pt x="2112986" y="2553805"/>
                  <a:pt x="2065424" y="2580505"/>
                  <a:pt x="2013636" y="2598144"/>
                </a:cubicBezTo>
                <a:lnTo>
                  <a:pt x="1875846" y="3073280"/>
                </a:lnTo>
                <a:lnTo>
                  <a:pt x="1739624" y="2603548"/>
                </a:lnTo>
                <a:cubicBezTo>
                  <a:pt x="1688445" y="2589723"/>
                  <a:pt x="1641302" y="2566161"/>
                  <a:pt x="1599709" y="2535368"/>
                </a:cubicBezTo>
                <a:lnTo>
                  <a:pt x="877219" y="2910378"/>
                </a:lnTo>
                <a:lnTo>
                  <a:pt x="1438400" y="2321979"/>
                </a:lnTo>
                <a:lnTo>
                  <a:pt x="1437655" y="2319411"/>
                </a:lnTo>
                <a:lnTo>
                  <a:pt x="963153" y="2181805"/>
                </a:lnTo>
                <a:lnTo>
                  <a:pt x="1425898" y="2047609"/>
                </a:lnTo>
                <a:cubicBezTo>
                  <a:pt x="1440318" y="1991458"/>
                  <a:pt x="1465316" y="1939627"/>
                  <a:pt x="1501635" y="1896529"/>
                </a:cubicBezTo>
                <a:lnTo>
                  <a:pt x="1375628" y="1667588"/>
                </a:lnTo>
                <a:lnTo>
                  <a:pt x="1605635" y="1794181"/>
                </a:lnTo>
                <a:cubicBezTo>
                  <a:pt x="1643852" y="1764149"/>
                  <a:pt x="1688437" y="1742763"/>
                  <a:pt x="1736328" y="1729097"/>
                </a:cubicBezTo>
                <a:close/>
                <a:moveTo>
                  <a:pt x="1801446" y="873772"/>
                </a:moveTo>
                <a:cubicBezTo>
                  <a:pt x="1122607" y="899096"/>
                  <a:pt x="577020" y="1443990"/>
                  <a:pt x="550657" y="2122563"/>
                </a:cubicBezTo>
                <a:lnTo>
                  <a:pt x="754935" y="2181804"/>
                </a:lnTo>
                <a:lnTo>
                  <a:pt x="551187" y="2240891"/>
                </a:lnTo>
                <a:cubicBezTo>
                  <a:pt x="582476" y="2925954"/>
                  <a:pt x="1143118" y="3472541"/>
                  <a:pt x="1833783" y="3482192"/>
                </a:cubicBezTo>
                <a:lnTo>
                  <a:pt x="1883029" y="3312376"/>
                </a:lnTo>
                <a:lnTo>
                  <a:pt x="1931451" y="3479348"/>
                </a:lnTo>
                <a:cubicBezTo>
                  <a:pt x="2602724" y="3441618"/>
                  <a:pt x="3137685" y="2895457"/>
                  <a:pt x="3157888" y="2219621"/>
                </a:cubicBezTo>
                <a:lnTo>
                  <a:pt x="2970483" y="2165273"/>
                </a:lnTo>
                <a:lnTo>
                  <a:pt x="3156785" y="2111246"/>
                </a:lnTo>
                <a:cubicBezTo>
                  <a:pt x="3124894" y="1437932"/>
                  <a:pt x="2581609" y="898954"/>
                  <a:pt x="1906553" y="873772"/>
                </a:cubicBezTo>
                <a:lnTo>
                  <a:pt x="1853999" y="1054992"/>
                </a:lnTo>
                <a:close/>
                <a:moveTo>
                  <a:pt x="1842112" y="204015"/>
                </a:moveTo>
                <a:cubicBezTo>
                  <a:pt x="1750186" y="208331"/>
                  <a:pt x="1671595" y="261235"/>
                  <a:pt x="1631665" y="337724"/>
                </a:cubicBezTo>
                <a:cubicBezTo>
                  <a:pt x="1704451" y="327639"/>
                  <a:pt x="1778701" y="323150"/>
                  <a:pt x="1854000" y="323150"/>
                </a:cubicBezTo>
                <a:cubicBezTo>
                  <a:pt x="1929687" y="323150"/>
                  <a:pt x="2004315" y="327685"/>
                  <a:pt x="2077458" y="337895"/>
                </a:cubicBezTo>
                <a:cubicBezTo>
                  <a:pt x="2032849" y="253989"/>
                  <a:pt x="1942703" y="199292"/>
                  <a:pt x="1842112" y="204015"/>
                </a:cubicBezTo>
                <a:close/>
                <a:moveTo>
                  <a:pt x="1832557" y="511"/>
                </a:moveTo>
                <a:cubicBezTo>
                  <a:pt x="2064724" y="-10390"/>
                  <a:pt x="2266043" y="154192"/>
                  <a:pt x="2302551" y="380077"/>
                </a:cubicBezTo>
                <a:cubicBezTo>
                  <a:pt x="3110034" y="578670"/>
                  <a:pt x="3708000" y="1308079"/>
                  <a:pt x="3708000" y="2177150"/>
                </a:cubicBezTo>
                <a:cubicBezTo>
                  <a:pt x="3708000" y="3201086"/>
                  <a:pt x="2877936" y="4031150"/>
                  <a:pt x="1854000" y="4031150"/>
                </a:cubicBezTo>
                <a:cubicBezTo>
                  <a:pt x="830064" y="4031150"/>
                  <a:pt x="0" y="3201086"/>
                  <a:pt x="0" y="2177150"/>
                </a:cubicBezTo>
                <a:cubicBezTo>
                  <a:pt x="0" y="1308490"/>
                  <a:pt x="597400" y="579361"/>
                  <a:pt x="1404307" y="380371"/>
                </a:cubicBezTo>
                <a:cubicBezTo>
                  <a:pt x="1438620" y="172028"/>
                  <a:pt x="1614858" y="10733"/>
                  <a:pt x="1832557" y="51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sp>
        <p:nvSpPr>
          <p:cNvPr id="33" name="Rectangle 19">
            <a:extLst>
              <a:ext uri="{FF2B5EF4-FFF2-40B4-BE49-F238E27FC236}">
                <a16:creationId xmlns:a16="http://schemas.microsoft.com/office/drawing/2014/main" xmlns="" id="{CF5AA673-0BDF-4DE7-ABD3-A22D0FE64ACC}"/>
              </a:ext>
            </a:extLst>
          </p:cNvPr>
          <p:cNvSpPr>
            <a:spLocks noChangeAspect="1"/>
          </p:cNvSpPr>
          <p:nvPr/>
        </p:nvSpPr>
        <p:spPr>
          <a:xfrm>
            <a:off x="1104521" y="4277669"/>
            <a:ext cx="203218" cy="348895"/>
          </a:xfrm>
          <a:custGeom>
            <a:avLst/>
            <a:gdLst/>
            <a:ahLst/>
            <a:cxnLst/>
            <a:rect l="l" t="t" r="r" b="b"/>
            <a:pathLst>
              <a:path w="3039346" h="3913585">
                <a:moveTo>
                  <a:pt x="1527178" y="2618567"/>
                </a:moveTo>
                <a:cubicBezTo>
                  <a:pt x="1429201" y="2618567"/>
                  <a:pt x="1349775" y="2697993"/>
                  <a:pt x="1349775" y="2795971"/>
                </a:cubicBezTo>
                <a:cubicBezTo>
                  <a:pt x="1349775" y="2861110"/>
                  <a:pt x="1384883" y="2918050"/>
                  <a:pt x="1437574" y="2948279"/>
                </a:cubicBezTo>
                <a:lnTo>
                  <a:pt x="1275150" y="3311239"/>
                </a:lnTo>
                <a:lnTo>
                  <a:pt x="1779206" y="3311239"/>
                </a:lnTo>
                <a:lnTo>
                  <a:pt x="1616782" y="2948279"/>
                </a:lnTo>
                <a:cubicBezTo>
                  <a:pt x="1669475" y="2918050"/>
                  <a:pt x="1704582" y="2861110"/>
                  <a:pt x="1704582" y="2795971"/>
                </a:cubicBezTo>
                <a:cubicBezTo>
                  <a:pt x="1704582" y="2697993"/>
                  <a:pt x="1625156" y="2618567"/>
                  <a:pt x="1527178" y="2618567"/>
                </a:cubicBezTo>
                <a:close/>
                <a:moveTo>
                  <a:pt x="1527178" y="0"/>
                </a:moveTo>
                <a:cubicBezTo>
                  <a:pt x="2026975" y="0"/>
                  <a:pt x="2435288" y="391686"/>
                  <a:pt x="2460697" y="884907"/>
                </a:cubicBezTo>
                <a:lnTo>
                  <a:pt x="2463282" y="884907"/>
                </a:lnTo>
                <a:lnTo>
                  <a:pt x="2463282" y="936104"/>
                </a:lnTo>
                <a:lnTo>
                  <a:pt x="2463282" y="1656184"/>
                </a:lnTo>
                <a:lnTo>
                  <a:pt x="2067282" y="1656184"/>
                </a:lnTo>
                <a:lnTo>
                  <a:pt x="2067282" y="1427425"/>
                </a:lnTo>
                <a:lnTo>
                  <a:pt x="2310132" y="1427584"/>
                </a:lnTo>
                <a:cubicBezTo>
                  <a:pt x="2310132" y="1320268"/>
                  <a:pt x="2206785" y="1230216"/>
                  <a:pt x="2067282" y="1206340"/>
                </a:cubicBezTo>
                <a:lnTo>
                  <a:pt x="2067282" y="936104"/>
                </a:lnTo>
                <a:lnTo>
                  <a:pt x="2066786" y="936104"/>
                </a:lnTo>
                <a:cubicBezTo>
                  <a:pt x="2066786" y="638087"/>
                  <a:pt x="1825195" y="396496"/>
                  <a:pt x="1527178" y="396496"/>
                </a:cubicBezTo>
                <a:cubicBezTo>
                  <a:pt x="1229161" y="396496"/>
                  <a:pt x="987570" y="638087"/>
                  <a:pt x="987570" y="936104"/>
                </a:cubicBezTo>
                <a:lnTo>
                  <a:pt x="987074" y="936104"/>
                </a:lnTo>
                <a:lnTo>
                  <a:pt x="987074" y="1872209"/>
                </a:lnTo>
                <a:lnTo>
                  <a:pt x="2699110" y="1872209"/>
                </a:lnTo>
                <a:cubicBezTo>
                  <a:pt x="2887017" y="1872209"/>
                  <a:pt x="3039346" y="2024538"/>
                  <a:pt x="3039346" y="2212445"/>
                </a:cubicBezTo>
                <a:lnTo>
                  <a:pt x="3039346" y="3573349"/>
                </a:lnTo>
                <a:cubicBezTo>
                  <a:pt x="3039346" y="3761256"/>
                  <a:pt x="2887017" y="3913585"/>
                  <a:pt x="2699110" y="3913585"/>
                </a:cubicBezTo>
                <a:lnTo>
                  <a:pt x="340236" y="3913585"/>
                </a:lnTo>
                <a:cubicBezTo>
                  <a:pt x="152329" y="3913585"/>
                  <a:pt x="0" y="3761256"/>
                  <a:pt x="0" y="3573349"/>
                </a:cubicBezTo>
                <a:lnTo>
                  <a:pt x="0" y="2212445"/>
                </a:lnTo>
                <a:cubicBezTo>
                  <a:pt x="0" y="2024538"/>
                  <a:pt x="152329" y="1872209"/>
                  <a:pt x="340236" y="1872209"/>
                </a:cubicBezTo>
                <a:lnTo>
                  <a:pt x="591074" y="1872209"/>
                </a:lnTo>
                <a:lnTo>
                  <a:pt x="591074" y="936104"/>
                </a:lnTo>
                <a:cubicBezTo>
                  <a:pt x="591074" y="419108"/>
                  <a:pt x="1010182" y="0"/>
                  <a:pt x="152717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34" name="Rectangle 3">
            <a:extLst>
              <a:ext uri="{FF2B5EF4-FFF2-40B4-BE49-F238E27FC236}">
                <a16:creationId xmlns:a16="http://schemas.microsoft.com/office/drawing/2014/main" xmlns="" id="{0BA495ED-8F56-4FD5-8532-D9F68F8A9AD0}"/>
              </a:ext>
            </a:extLst>
          </p:cNvPr>
          <p:cNvSpPr>
            <a:spLocks noChangeAspect="1"/>
          </p:cNvSpPr>
          <p:nvPr/>
        </p:nvSpPr>
        <p:spPr>
          <a:xfrm>
            <a:off x="4370810" y="3472880"/>
            <a:ext cx="183042" cy="250103"/>
          </a:xfrm>
          <a:custGeom>
            <a:avLst/>
            <a:gdLst/>
            <a:ahLst/>
            <a:cxnLst/>
            <a:rect l="l" t="t" r="r" b="b"/>
            <a:pathLst>
              <a:path w="3888432" h="3984815">
                <a:moveTo>
                  <a:pt x="1060704" y="2605404"/>
                </a:moveTo>
                <a:lnTo>
                  <a:pt x="1060704" y="3484562"/>
                </a:lnTo>
                <a:lnTo>
                  <a:pt x="520704" y="3484562"/>
                </a:lnTo>
                <a:lnTo>
                  <a:pt x="520704" y="2921369"/>
                </a:lnTo>
                <a:close/>
                <a:moveTo>
                  <a:pt x="1767636" y="2191764"/>
                </a:moveTo>
                <a:lnTo>
                  <a:pt x="1767636" y="3484562"/>
                </a:lnTo>
                <a:lnTo>
                  <a:pt x="1227636" y="3484562"/>
                </a:lnTo>
                <a:lnTo>
                  <a:pt x="1227636" y="2507729"/>
                </a:lnTo>
                <a:close/>
                <a:moveTo>
                  <a:pt x="727824" y="1898926"/>
                </a:moveTo>
                <a:cubicBezTo>
                  <a:pt x="778935" y="1901797"/>
                  <a:pt x="823008" y="1922133"/>
                  <a:pt x="848185" y="1959270"/>
                </a:cubicBezTo>
                <a:lnTo>
                  <a:pt x="709850" y="2046427"/>
                </a:lnTo>
                <a:cubicBezTo>
                  <a:pt x="695418" y="2025141"/>
                  <a:pt x="659325" y="2023114"/>
                  <a:pt x="628755" y="2041873"/>
                </a:cubicBezTo>
                <a:cubicBezTo>
                  <a:pt x="598186" y="2060633"/>
                  <a:pt x="584435" y="2093247"/>
                  <a:pt x="597859" y="2115152"/>
                </a:cubicBezTo>
                <a:cubicBezTo>
                  <a:pt x="611284" y="2137057"/>
                  <a:pt x="646923" y="2140159"/>
                  <a:pt x="677935" y="2122121"/>
                </a:cubicBezTo>
                <a:lnTo>
                  <a:pt x="677897" y="2122055"/>
                </a:lnTo>
                <a:cubicBezTo>
                  <a:pt x="786104" y="2059118"/>
                  <a:pt x="910457" y="2069940"/>
                  <a:pt x="957298" y="2146370"/>
                </a:cubicBezTo>
                <a:cubicBezTo>
                  <a:pt x="1004139" y="2222801"/>
                  <a:pt x="956160" y="2336598"/>
                  <a:pt x="849496" y="2402054"/>
                </a:cubicBezTo>
                <a:cubicBezTo>
                  <a:pt x="742833" y="2467510"/>
                  <a:pt x="616898" y="2460438"/>
                  <a:pt x="566543" y="2386164"/>
                </a:cubicBezTo>
                <a:lnTo>
                  <a:pt x="704879" y="2299007"/>
                </a:lnTo>
                <a:cubicBezTo>
                  <a:pt x="719311" y="2320294"/>
                  <a:pt x="755403" y="2322320"/>
                  <a:pt x="785973" y="2303561"/>
                </a:cubicBezTo>
                <a:cubicBezTo>
                  <a:pt x="816543" y="2284801"/>
                  <a:pt x="830294" y="2252187"/>
                  <a:pt x="816869" y="2230282"/>
                </a:cubicBezTo>
                <a:cubicBezTo>
                  <a:pt x="803444" y="2208377"/>
                  <a:pt x="767805" y="2205275"/>
                  <a:pt x="736793" y="2223313"/>
                </a:cubicBezTo>
                <a:lnTo>
                  <a:pt x="736831" y="2223379"/>
                </a:lnTo>
                <a:cubicBezTo>
                  <a:pt x="628624" y="2286317"/>
                  <a:pt x="504271" y="2275495"/>
                  <a:pt x="457430" y="2199064"/>
                </a:cubicBezTo>
                <a:cubicBezTo>
                  <a:pt x="410589" y="2122633"/>
                  <a:pt x="458569" y="2008836"/>
                  <a:pt x="565232" y="1943380"/>
                </a:cubicBezTo>
                <a:cubicBezTo>
                  <a:pt x="618564" y="1910652"/>
                  <a:pt x="676713" y="1896056"/>
                  <a:pt x="727824" y="1898926"/>
                </a:cubicBezTo>
                <a:close/>
                <a:moveTo>
                  <a:pt x="2474568" y="1778124"/>
                </a:moveTo>
                <a:lnTo>
                  <a:pt x="2474568" y="3484562"/>
                </a:lnTo>
                <a:lnTo>
                  <a:pt x="1934568" y="3484562"/>
                </a:lnTo>
                <a:lnTo>
                  <a:pt x="1934568" y="2094088"/>
                </a:lnTo>
                <a:close/>
                <a:moveTo>
                  <a:pt x="1224767" y="1559663"/>
                </a:moveTo>
                <a:lnTo>
                  <a:pt x="1357901" y="1788558"/>
                </a:lnTo>
                <a:lnTo>
                  <a:pt x="1360429" y="1792904"/>
                </a:lnTo>
                <a:lnTo>
                  <a:pt x="1360300" y="1792978"/>
                </a:lnTo>
                <a:cubicBezTo>
                  <a:pt x="1407585" y="1877153"/>
                  <a:pt x="1412196" y="1977076"/>
                  <a:pt x="1372257" y="2055997"/>
                </a:cubicBezTo>
                <a:cubicBezTo>
                  <a:pt x="1331625" y="2136287"/>
                  <a:pt x="1251098" y="2182566"/>
                  <a:pt x="1161171" y="2177306"/>
                </a:cubicBezTo>
                <a:cubicBezTo>
                  <a:pt x="1073551" y="2172181"/>
                  <a:pt x="990060" y="2118890"/>
                  <a:pt x="940792" y="2036981"/>
                </a:cubicBezTo>
                <a:lnTo>
                  <a:pt x="940643" y="2037067"/>
                </a:lnTo>
                <a:lnTo>
                  <a:pt x="804981" y="1803827"/>
                </a:lnTo>
                <a:lnTo>
                  <a:pt x="919468" y="1737237"/>
                </a:lnTo>
                <a:lnTo>
                  <a:pt x="1052024" y="1965138"/>
                </a:lnTo>
                <a:lnTo>
                  <a:pt x="1052135" y="1965075"/>
                </a:lnTo>
                <a:cubicBezTo>
                  <a:pt x="1074300" y="2003905"/>
                  <a:pt x="1113155" y="2029329"/>
                  <a:pt x="1153985" y="2031717"/>
                </a:cubicBezTo>
                <a:cubicBezTo>
                  <a:pt x="1194815" y="2034105"/>
                  <a:pt x="1231378" y="2013093"/>
                  <a:pt x="1249826" y="1976638"/>
                </a:cubicBezTo>
                <a:cubicBezTo>
                  <a:pt x="1268275" y="1940183"/>
                  <a:pt x="1265788" y="1893859"/>
                  <a:pt x="1243308" y="1855210"/>
                </a:cubicBezTo>
                <a:lnTo>
                  <a:pt x="1243414" y="1855148"/>
                </a:lnTo>
                <a:lnTo>
                  <a:pt x="1110280" y="1626253"/>
                </a:lnTo>
                <a:close/>
                <a:moveTo>
                  <a:pt x="1640138" y="1367306"/>
                </a:moveTo>
                <a:cubicBezTo>
                  <a:pt x="1702502" y="1369961"/>
                  <a:pt x="1763949" y="1394172"/>
                  <a:pt x="1812541" y="1439430"/>
                </a:cubicBezTo>
                <a:lnTo>
                  <a:pt x="1703977" y="1555990"/>
                </a:lnTo>
                <a:cubicBezTo>
                  <a:pt x="1664170" y="1518915"/>
                  <a:pt x="1603302" y="1516323"/>
                  <a:pt x="1560488" y="1549881"/>
                </a:cubicBezTo>
                <a:cubicBezTo>
                  <a:pt x="1517674" y="1583438"/>
                  <a:pt x="1505649" y="1643162"/>
                  <a:pt x="1532141" y="1690673"/>
                </a:cubicBezTo>
                <a:cubicBezTo>
                  <a:pt x="1558633" y="1738185"/>
                  <a:pt x="1615761" y="1759350"/>
                  <a:pt x="1666814" y="1740568"/>
                </a:cubicBezTo>
                <a:cubicBezTo>
                  <a:pt x="1717867" y="1721786"/>
                  <a:pt x="1747658" y="1668643"/>
                  <a:pt x="1737042" y="1615291"/>
                </a:cubicBezTo>
                <a:lnTo>
                  <a:pt x="1893267" y="1584208"/>
                </a:lnTo>
                <a:cubicBezTo>
                  <a:pt x="1919183" y="1714462"/>
                  <a:pt x="1846451" y="1844204"/>
                  <a:pt x="1721811" y="1890058"/>
                </a:cubicBezTo>
                <a:cubicBezTo>
                  <a:pt x="1597171" y="1935912"/>
                  <a:pt x="1457698" y="1884239"/>
                  <a:pt x="1393021" y="1768245"/>
                </a:cubicBezTo>
                <a:cubicBezTo>
                  <a:pt x="1328344" y="1652252"/>
                  <a:pt x="1357701" y="1506440"/>
                  <a:pt x="1462228" y="1424513"/>
                </a:cubicBezTo>
                <a:cubicBezTo>
                  <a:pt x="1514491" y="1383550"/>
                  <a:pt x="1577773" y="1364650"/>
                  <a:pt x="1640138" y="1367306"/>
                </a:cubicBezTo>
                <a:close/>
                <a:moveTo>
                  <a:pt x="3181500" y="1364483"/>
                </a:moveTo>
                <a:lnTo>
                  <a:pt x="3181500" y="3484562"/>
                </a:lnTo>
                <a:lnTo>
                  <a:pt x="2641500" y="3484562"/>
                </a:lnTo>
                <a:lnTo>
                  <a:pt x="2641500" y="1680448"/>
                </a:lnTo>
                <a:close/>
                <a:moveTo>
                  <a:pt x="2141599" y="1075636"/>
                </a:moveTo>
                <a:cubicBezTo>
                  <a:pt x="2203963" y="1078291"/>
                  <a:pt x="2265410" y="1102502"/>
                  <a:pt x="2314002" y="1147760"/>
                </a:cubicBezTo>
                <a:lnTo>
                  <a:pt x="2205438" y="1264320"/>
                </a:lnTo>
                <a:cubicBezTo>
                  <a:pt x="2165631" y="1227245"/>
                  <a:pt x="2104763" y="1224653"/>
                  <a:pt x="2061949" y="1258211"/>
                </a:cubicBezTo>
                <a:cubicBezTo>
                  <a:pt x="2019135" y="1291768"/>
                  <a:pt x="2007110" y="1351492"/>
                  <a:pt x="2033602" y="1399003"/>
                </a:cubicBezTo>
                <a:cubicBezTo>
                  <a:pt x="2060094" y="1446515"/>
                  <a:pt x="2117222" y="1467680"/>
                  <a:pt x="2168275" y="1448898"/>
                </a:cubicBezTo>
                <a:cubicBezTo>
                  <a:pt x="2219328" y="1430116"/>
                  <a:pt x="2249119" y="1376973"/>
                  <a:pt x="2238503" y="1323621"/>
                </a:cubicBezTo>
                <a:lnTo>
                  <a:pt x="2394728" y="1292538"/>
                </a:lnTo>
                <a:cubicBezTo>
                  <a:pt x="2420644" y="1422792"/>
                  <a:pt x="2347912" y="1552534"/>
                  <a:pt x="2223272" y="1598388"/>
                </a:cubicBezTo>
                <a:cubicBezTo>
                  <a:pt x="2098632" y="1644242"/>
                  <a:pt x="1959159" y="1592569"/>
                  <a:pt x="1894482" y="1476575"/>
                </a:cubicBezTo>
                <a:cubicBezTo>
                  <a:pt x="1829805" y="1360582"/>
                  <a:pt x="1859162" y="1214770"/>
                  <a:pt x="1963689" y="1132843"/>
                </a:cubicBezTo>
                <a:cubicBezTo>
                  <a:pt x="2015952" y="1091880"/>
                  <a:pt x="2079234" y="1072980"/>
                  <a:pt x="2141599" y="1075636"/>
                </a:cubicBezTo>
                <a:close/>
                <a:moveTo>
                  <a:pt x="3888432" y="950843"/>
                </a:moveTo>
                <a:lnTo>
                  <a:pt x="3888432" y="3484562"/>
                </a:lnTo>
                <a:lnTo>
                  <a:pt x="3348432" y="3484562"/>
                </a:lnTo>
                <a:lnTo>
                  <a:pt x="3348432" y="1266808"/>
                </a:lnTo>
                <a:close/>
                <a:moveTo>
                  <a:pt x="2612541" y="752479"/>
                </a:moveTo>
                <a:lnTo>
                  <a:pt x="2676292" y="862085"/>
                </a:lnTo>
                <a:lnTo>
                  <a:pt x="2428666" y="1006115"/>
                </a:lnTo>
                <a:lnTo>
                  <a:pt x="2468686" y="1074919"/>
                </a:lnTo>
                <a:lnTo>
                  <a:pt x="2716312" y="930890"/>
                </a:lnTo>
                <a:lnTo>
                  <a:pt x="2780063" y="1040496"/>
                </a:lnTo>
                <a:lnTo>
                  <a:pt x="2532437" y="1184525"/>
                </a:lnTo>
                <a:lnTo>
                  <a:pt x="2572457" y="1253330"/>
                </a:lnTo>
                <a:lnTo>
                  <a:pt x="2820083" y="1109301"/>
                </a:lnTo>
                <a:lnTo>
                  <a:pt x="2883834" y="1218907"/>
                </a:lnTo>
                <a:lnTo>
                  <a:pt x="2534013" y="1422377"/>
                </a:lnTo>
                <a:lnTo>
                  <a:pt x="2470261" y="1312771"/>
                </a:lnTo>
                <a:lnTo>
                  <a:pt x="2470262" y="1312771"/>
                </a:lnTo>
                <a:lnTo>
                  <a:pt x="2430242" y="1243966"/>
                </a:lnTo>
                <a:lnTo>
                  <a:pt x="2366491" y="1134360"/>
                </a:lnTo>
                <a:lnTo>
                  <a:pt x="2366491" y="1134360"/>
                </a:lnTo>
                <a:lnTo>
                  <a:pt x="2326471" y="1065555"/>
                </a:lnTo>
                <a:lnTo>
                  <a:pt x="2262720" y="955949"/>
                </a:lnTo>
                <a:close/>
                <a:moveTo>
                  <a:pt x="3001911" y="576226"/>
                </a:moveTo>
                <a:cubicBezTo>
                  <a:pt x="3053022" y="579097"/>
                  <a:pt x="3097095" y="599433"/>
                  <a:pt x="3122273" y="636570"/>
                </a:cubicBezTo>
                <a:lnTo>
                  <a:pt x="2983937" y="723727"/>
                </a:lnTo>
                <a:cubicBezTo>
                  <a:pt x="2969505" y="702441"/>
                  <a:pt x="2933412" y="700414"/>
                  <a:pt x="2902842" y="719173"/>
                </a:cubicBezTo>
                <a:cubicBezTo>
                  <a:pt x="2872273" y="737933"/>
                  <a:pt x="2858522" y="770547"/>
                  <a:pt x="2871946" y="792452"/>
                </a:cubicBezTo>
                <a:cubicBezTo>
                  <a:pt x="2885371" y="814357"/>
                  <a:pt x="2921011" y="817459"/>
                  <a:pt x="2952022" y="799421"/>
                </a:cubicBezTo>
                <a:lnTo>
                  <a:pt x="2951984" y="799355"/>
                </a:lnTo>
                <a:cubicBezTo>
                  <a:pt x="3060191" y="736418"/>
                  <a:pt x="3184544" y="747240"/>
                  <a:pt x="3231385" y="823670"/>
                </a:cubicBezTo>
                <a:cubicBezTo>
                  <a:pt x="3278226" y="900101"/>
                  <a:pt x="3230247" y="1013898"/>
                  <a:pt x="3123583" y="1079354"/>
                </a:cubicBezTo>
                <a:cubicBezTo>
                  <a:pt x="3016920" y="1144810"/>
                  <a:pt x="2890986" y="1137738"/>
                  <a:pt x="2840630" y="1063464"/>
                </a:cubicBezTo>
                <a:lnTo>
                  <a:pt x="2978966" y="976307"/>
                </a:lnTo>
                <a:cubicBezTo>
                  <a:pt x="2993398" y="997594"/>
                  <a:pt x="3029490" y="999620"/>
                  <a:pt x="3060060" y="980861"/>
                </a:cubicBezTo>
                <a:cubicBezTo>
                  <a:pt x="3090630" y="962101"/>
                  <a:pt x="3104381" y="929487"/>
                  <a:pt x="3090956" y="907582"/>
                </a:cubicBezTo>
                <a:cubicBezTo>
                  <a:pt x="3077531" y="885677"/>
                  <a:pt x="3041892" y="882575"/>
                  <a:pt x="3010880" y="900613"/>
                </a:cubicBezTo>
                <a:lnTo>
                  <a:pt x="3010918" y="900679"/>
                </a:lnTo>
                <a:cubicBezTo>
                  <a:pt x="2902711" y="963617"/>
                  <a:pt x="2778358" y="952795"/>
                  <a:pt x="2731517" y="876364"/>
                </a:cubicBezTo>
                <a:cubicBezTo>
                  <a:pt x="2684676" y="799933"/>
                  <a:pt x="2732656" y="686136"/>
                  <a:pt x="2839319" y="620680"/>
                </a:cubicBezTo>
                <a:cubicBezTo>
                  <a:pt x="2892651" y="587952"/>
                  <a:pt x="2950800" y="573356"/>
                  <a:pt x="3001911" y="576226"/>
                </a:cubicBezTo>
                <a:close/>
                <a:moveTo>
                  <a:pt x="3433408" y="325251"/>
                </a:moveTo>
                <a:cubicBezTo>
                  <a:pt x="3484519" y="328122"/>
                  <a:pt x="3528592" y="348458"/>
                  <a:pt x="3553770" y="385595"/>
                </a:cubicBezTo>
                <a:lnTo>
                  <a:pt x="3415434" y="472752"/>
                </a:lnTo>
                <a:cubicBezTo>
                  <a:pt x="3401002" y="451466"/>
                  <a:pt x="3364909" y="449439"/>
                  <a:pt x="3334339" y="468198"/>
                </a:cubicBezTo>
                <a:cubicBezTo>
                  <a:pt x="3303770" y="486958"/>
                  <a:pt x="3290019" y="519572"/>
                  <a:pt x="3303443" y="541477"/>
                </a:cubicBezTo>
                <a:cubicBezTo>
                  <a:pt x="3316868" y="563382"/>
                  <a:pt x="3352508" y="566484"/>
                  <a:pt x="3383519" y="548446"/>
                </a:cubicBezTo>
                <a:lnTo>
                  <a:pt x="3383481" y="548380"/>
                </a:lnTo>
                <a:cubicBezTo>
                  <a:pt x="3491688" y="485443"/>
                  <a:pt x="3616041" y="496264"/>
                  <a:pt x="3662882" y="572695"/>
                </a:cubicBezTo>
                <a:cubicBezTo>
                  <a:pt x="3709723" y="649126"/>
                  <a:pt x="3661744" y="762923"/>
                  <a:pt x="3555080" y="828379"/>
                </a:cubicBezTo>
                <a:cubicBezTo>
                  <a:pt x="3448417" y="893835"/>
                  <a:pt x="3322483" y="886763"/>
                  <a:pt x="3272127" y="812489"/>
                </a:cubicBezTo>
                <a:lnTo>
                  <a:pt x="3410463" y="725332"/>
                </a:lnTo>
                <a:cubicBezTo>
                  <a:pt x="3424895" y="746619"/>
                  <a:pt x="3460987" y="748645"/>
                  <a:pt x="3491557" y="729886"/>
                </a:cubicBezTo>
                <a:cubicBezTo>
                  <a:pt x="3522127" y="711126"/>
                  <a:pt x="3535878" y="678512"/>
                  <a:pt x="3522453" y="656607"/>
                </a:cubicBezTo>
                <a:cubicBezTo>
                  <a:pt x="3509028" y="634702"/>
                  <a:pt x="3473389" y="631600"/>
                  <a:pt x="3442377" y="649638"/>
                </a:cubicBezTo>
                <a:lnTo>
                  <a:pt x="3442415" y="649704"/>
                </a:lnTo>
                <a:cubicBezTo>
                  <a:pt x="3334208" y="712642"/>
                  <a:pt x="3209855" y="701820"/>
                  <a:pt x="3163014" y="625389"/>
                </a:cubicBezTo>
                <a:cubicBezTo>
                  <a:pt x="3116173" y="548958"/>
                  <a:pt x="3164153" y="435161"/>
                  <a:pt x="3270816" y="369705"/>
                </a:cubicBezTo>
                <a:cubicBezTo>
                  <a:pt x="3324148" y="336977"/>
                  <a:pt x="3382297" y="322381"/>
                  <a:pt x="3433408" y="325251"/>
                </a:cubicBezTo>
                <a:close/>
                <a:moveTo>
                  <a:pt x="0" y="0"/>
                </a:moveTo>
                <a:lnTo>
                  <a:pt x="360000" y="0"/>
                </a:lnTo>
                <a:lnTo>
                  <a:pt x="360000" y="3624815"/>
                </a:lnTo>
                <a:lnTo>
                  <a:pt x="3888432" y="3624815"/>
                </a:lnTo>
                <a:lnTo>
                  <a:pt x="3888432" y="3984815"/>
                </a:lnTo>
                <a:lnTo>
                  <a:pt x="0" y="3984815"/>
                </a:lnTo>
                <a:lnTo>
                  <a:pt x="0" y="3888432"/>
                </a:lnTo>
                <a:lnTo>
                  <a:pt x="0" y="362481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35" name="Block Arc 21">
            <a:extLst>
              <a:ext uri="{FF2B5EF4-FFF2-40B4-BE49-F238E27FC236}">
                <a16:creationId xmlns:a16="http://schemas.microsoft.com/office/drawing/2014/main" xmlns="" id="{1810B446-8AE5-49B0-9CC5-AC06A908079D}"/>
              </a:ext>
            </a:extLst>
          </p:cNvPr>
          <p:cNvSpPr>
            <a:spLocks noChangeAspect="1"/>
          </p:cNvSpPr>
          <p:nvPr/>
        </p:nvSpPr>
        <p:spPr>
          <a:xfrm>
            <a:off x="3074260" y="1676452"/>
            <a:ext cx="154343" cy="282024"/>
          </a:xfrm>
          <a:custGeom>
            <a:avLst/>
            <a:gdLst>
              <a:gd name="connsiteX0" fmla="*/ 948296 w 1649823"/>
              <a:gd name="connsiteY0" fmla="*/ 0 h 2276682"/>
              <a:gd name="connsiteX1" fmla="*/ 1299369 w 1649823"/>
              <a:gd name="connsiteY1" fmla="*/ 94365 h 2276682"/>
              <a:gd name="connsiteX2" fmla="*/ 1649823 w 1649823"/>
              <a:gd name="connsiteY2" fmla="*/ 702944 h 2276682"/>
              <a:gd name="connsiteX3" fmla="*/ 1257111 w 1649823"/>
              <a:gd name="connsiteY3" fmla="*/ 702416 h 2276682"/>
              <a:gd name="connsiteX4" fmla="*/ 1102708 w 1649823"/>
              <a:gd name="connsiteY4" fmla="*/ 434288 h 2276682"/>
              <a:gd name="connsiteX5" fmla="*/ 793301 w 1649823"/>
              <a:gd name="connsiteY5" fmla="*/ 434080 h 2276682"/>
              <a:gd name="connsiteX6" fmla="*/ 639582 w 1649823"/>
              <a:gd name="connsiteY6" fmla="*/ 694124 h 2276682"/>
              <a:gd name="connsiteX7" fmla="*/ 641823 w 1649823"/>
              <a:gd name="connsiteY7" fmla="*/ 694124 h 2276682"/>
              <a:gd name="connsiteX8" fmla="*/ 641823 w 1649823"/>
              <a:gd name="connsiteY8" fmla="*/ 922486 h 2276682"/>
              <a:gd name="connsiteX9" fmla="*/ 1090531 w 1649823"/>
              <a:gd name="connsiteY9" fmla="*/ 922486 h 2276682"/>
              <a:gd name="connsiteX10" fmla="*/ 1090531 w 1649823"/>
              <a:gd name="connsiteY10" fmla="*/ 1210486 h 2276682"/>
              <a:gd name="connsiteX11" fmla="*/ 641823 w 1649823"/>
              <a:gd name="connsiteY11" fmla="*/ 1210486 h 2276682"/>
              <a:gd name="connsiteX12" fmla="*/ 641823 w 1649823"/>
              <a:gd name="connsiteY12" fmla="*/ 1308697 h 2276682"/>
              <a:gd name="connsiteX13" fmla="*/ 1080000 w 1649823"/>
              <a:gd name="connsiteY13" fmla="*/ 1308697 h 2276682"/>
              <a:gd name="connsiteX14" fmla="*/ 1080000 w 1649823"/>
              <a:gd name="connsiteY14" fmla="*/ 1596697 h 2276682"/>
              <a:gd name="connsiteX15" fmla="*/ 641823 w 1649823"/>
              <a:gd name="connsiteY15" fmla="*/ 1596697 h 2276682"/>
              <a:gd name="connsiteX16" fmla="*/ 641823 w 1649823"/>
              <a:gd name="connsiteY16" fmla="*/ 1880682 h 2276682"/>
              <a:gd name="connsiteX17" fmla="*/ 1534707 w 1649823"/>
              <a:gd name="connsiteY17" fmla="*/ 1880682 h 2276682"/>
              <a:gd name="connsiteX18" fmla="*/ 1534707 w 1649823"/>
              <a:gd name="connsiteY18" fmla="*/ 2276682 h 2276682"/>
              <a:gd name="connsiteX19" fmla="*/ 10531 w 1649823"/>
              <a:gd name="connsiteY19" fmla="*/ 2276682 h 2276682"/>
              <a:gd name="connsiteX20" fmla="*/ 10531 w 1649823"/>
              <a:gd name="connsiteY20" fmla="*/ 1880682 h 2276682"/>
              <a:gd name="connsiteX21" fmla="*/ 14323 w 1649823"/>
              <a:gd name="connsiteY21" fmla="*/ 1892454 h 2276682"/>
              <a:gd name="connsiteX22" fmla="*/ 245823 w 1649823"/>
              <a:gd name="connsiteY22" fmla="*/ 1596697 h 2276682"/>
              <a:gd name="connsiteX23" fmla="*/ 0 w 1649823"/>
              <a:gd name="connsiteY23" fmla="*/ 1596697 h 2276682"/>
              <a:gd name="connsiteX24" fmla="*/ 0 w 1649823"/>
              <a:gd name="connsiteY24" fmla="*/ 1308697 h 2276682"/>
              <a:gd name="connsiteX25" fmla="*/ 245823 w 1649823"/>
              <a:gd name="connsiteY25" fmla="*/ 1308697 h 2276682"/>
              <a:gd name="connsiteX26" fmla="*/ 245823 w 1649823"/>
              <a:gd name="connsiteY26" fmla="*/ 1210486 h 2276682"/>
              <a:gd name="connsiteX27" fmla="*/ 10531 w 1649823"/>
              <a:gd name="connsiteY27" fmla="*/ 1210486 h 2276682"/>
              <a:gd name="connsiteX28" fmla="*/ 10531 w 1649823"/>
              <a:gd name="connsiteY28" fmla="*/ 922486 h 2276682"/>
              <a:gd name="connsiteX29" fmla="*/ 245823 w 1649823"/>
              <a:gd name="connsiteY29" fmla="*/ 922486 h 2276682"/>
              <a:gd name="connsiteX30" fmla="*/ 245823 w 1649823"/>
              <a:gd name="connsiteY30" fmla="*/ 694124 h 2276682"/>
              <a:gd name="connsiteX31" fmla="*/ 246347 w 1649823"/>
              <a:gd name="connsiteY31" fmla="*/ 694124 h 2276682"/>
              <a:gd name="connsiteX32" fmla="*/ 597097 w 1649823"/>
              <a:gd name="connsiteY32" fmla="*/ 93893 h 2276682"/>
              <a:gd name="connsiteX33" fmla="*/ 948296 w 1649823"/>
              <a:gd name="connsiteY33" fmla="*/ 0 h 2276682"/>
              <a:gd name="connsiteX0" fmla="*/ 948296 w 1649823"/>
              <a:gd name="connsiteY0" fmla="*/ 0 h 2276682"/>
              <a:gd name="connsiteX1" fmla="*/ 1299369 w 1649823"/>
              <a:gd name="connsiteY1" fmla="*/ 94365 h 2276682"/>
              <a:gd name="connsiteX2" fmla="*/ 1649823 w 1649823"/>
              <a:gd name="connsiteY2" fmla="*/ 702944 h 2276682"/>
              <a:gd name="connsiteX3" fmla="*/ 1257111 w 1649823"/>
              <a:gd name="connsiteY3" fmla="*/ 702416 h 2276682"/>
              <a:gd name="connsiteX4" fmla="*/ 1102708 w 1649823"/>
              <a:gd name="connsiteY4" fmla="*/ 434288 h 2276682"/>
              <a:gd name="connsiteX5" fmla="*/ 793301 w 1649823"/>
              <a:gd name="connsiteY5" fmla="*/ 434080 h 2276682"/>
              <a:gd name="connsiteX6" fmla="*/ 639582 w 1649823"/>
              <a:gd name="connsiteY6" fmla="*/ 694124 h 2276682"/>
              <a:gd name="connsiteX7" fmla="*/ 641823 w 1649823"/>
              <a:gd name="connsiteY7" fmla="*/ 694124 h 2276682"/>
              <a:gd name="connsiteX8" fmla="*/ 641823 w 1649823"/>
              <a:gd name="connsiteY8" fmla="*/ 922486 h 2276682"/>
              <a:gd name="connsiteX9" fmla="*/ 1090531 w 1649823"/>
              <a:gd name="connsiteY9" fmla="*/ 922486 h 2276682"/>
              <a:gd name="connsiteX10" fmla="*/ 1090531 w 1649823"/>
              <a:gd name="connsiteY10" fmla="*/ 1210486 h 2276682"/>
              <a:gd name="connsiteX11" fmla="*/ 641823 w 1649823"/>
              <a:gd name="connsiteY11" fmla="*/ 1210486 h 2276682"/>
              <a:gd name="connsiteX12" fmla="*/ 641823 w 1649823"/>
              <a:gd name="connsiteY12" fmla="*/ 1308697 h 2276682"/>
              <a:gd name="connsiteX13" fmla="*/ 1080000 w 1649823"/>
              <a:gd name="connsiteY13" fmla="*/ 1308697 h 2276682"/>
              <a:gd name="connsiteX14" fmla="*/ 1080000 w 1649823"/>
              <a:gd name="connsiteY14" fmla="*/ 1596697 h 2276682"/>
              <a:gd name="connsiteX15" fmla="*/ 641823 w 1649823"/>
              <a:gd name="connsiteY15" fmla="*/ 1596697 h 2276682"/>
              <a:gd name="connsiteX16" fmla="*/ 473103 w 1649823"/>
              <a:gd name="connsiteY16" fmla="*/ 1884606 h 2276682"/>
              <a:gd name="connsiteX17" fmla="*/ 1534707 w 1649823"/>
              <a:gd name="connsiteY17" fmla="*/ 1880682 h 2276682"/>
              <a:gd name="connsiteX18" fmla="*/ 1534707 w 1649823"/>
              <a:gd name="connsiteY18" fmla="*/ 2276682 h 2276682"/>
              <a:gd name="connsiteX19" fmla="*/ 10531 w 1649823"/>
              <a:gd name="connsiteY19" fmla="*/ 2276682 h 2276682"/>
              <a:gd name="connsiteX20" fmla="*/ 10531 w 1649823"/>
              <a:gd name="connsiteY20" fmla="*/ 1880682 h 2276682"/>
              <a:gd name="connsiteX21" fmla="*/ 14323 w 1649823"/>
              <a:gd name="connsiteY21" fmla="*/ 1892454 h 2276682"/>
              <a:gd name="connsiteX22" fmla="*/ 245823 w 1649823"/>
              <a:gd name="connsiteY22" fmla="*/ 1596697 h 2276682"/>
              <a:gd name="connsiteX23" fmla="*/ 0 w 1649823"/>
              <a:gd name="connsiteY23" fmla="*/ 1596697 h 2276682"/>
              <a:gd name="connsiteX24" fmla="*/ 0 w 1649823"/>
              <a:gd name="connsiteY24" fmla="*/ 1308697 h 2276682"/>
              <a:gd name="connsiteX25" fmla="*/ 245823 w 1649823"/>
              <a:gd name="connsiteY25" fmla="*/ 1308697 h 2276682"/>
              <a:gd name="connsiteX26" fmla="*/ 245823 w 1649823"/>
              <a:gd name="connsiteY26" fmla="*/ 1210486 h 2276682"/>
              <a:gd name="connsiteX27" fmla="*/ 10531 w 1649823"/>
              <a:gd name="connsiteY27" fmla="*/ 1210486 h 2276682"/>
              <a:gd name="connsiteX28" fmla="*/ 10531 w 1649823"/>
              <a:gd name="connsiteY28" fmla="*/ 922486 h 2276682"/>
              <a:gd name="connsiteX29" fmla="*/ 245823 w 1649823"/>
              <a:gd name="connsiteY29" fmla="*/ 922486 h 2276682"/>
              <a:gd name="connsiteX30" fmla="*/ 245823 w 1649823"/>
              <a:gd name="connsiteY30" fmla="*/ 694124 h 2276682"/>
              <a:gd name="connsiteX31" fmla="*/ 246347 w 1649823"/>
              <a:gd name="connsiteY31" fmla="*/ 694124 h 2276682"/>
              <a:gd name="connsiteX32" fmla="*/ 597097 w 1649823"/>
              <a:gd name="connsiteY32" fmla="*/ 93893 h 2276682"/>
              <a:gd name="connsiteX33" fmla="*/ 948296 w 1649823"/>
              <a:gd name="connsiteY33" fmla="*/ 0 h 2276682"/>
              <a:gd name="connsiteX0" fmla="*/ 948296 w 1649823"/>
              <a:gd name="connsiteY0" fmla="*/ 0 h 2276682"/>
              <a:gd name="connsiteX1" fmla="*/ 1299369 w 1649823"/>
              <a:gd name="connsiteY1" fmla="*/ 94365 h 2276682"/>
              <a:gd name="connsiteX2" fmla="*/ 1649823 w 1649823"/>
              <a:gd name="connsiteY2" fmla="*/ 702944 h 2276682"/>
              <a:gd name="connsiteX3" fmla="*/ 1257111 w 1649823"/>
              <a:gd name="connsiteY3" fmla="*/ 702416 h 2276682"/>
              <a:gd name="connsiteX4" fmla="*/ 1102708 w 1649823"/>
              <a:gd name="connsiteY4" fmla="*/ 434288 h 2276682"/>
              <a:gd name="connsiteX5" fmla="*/ 793301 w 1649823"/>
              <a:gd name="connsiteY5" fmla="*/ 434080 h 2276682"/>
              <a:gd name="connsiteX6" fmla="*/ 639582 w 1649823"/>
              <a:gd name="connsiteY6" fmla="*/ 694124 h 2276682"/>
              <a:gd name="connsiteX7" fmla="*/ 641823 w 1649823"/>
              <a:gd name="connsiteY7" fmla="*/ 694124 h 2276682"/>
              <a:gd name="connsiteX8" fmla="*/ 641823 w 1649823"/>
              <a:gd name="connsiteY8" fmla="*/ 922486 h 2276682"/>
              <a:gd name="connsiteX9" fmla="*/ 1090531 w 1649823"/>
              <a:gd name="connsiteY9" fmla="*/ 922486 h 2276682"/>
              <a:gd name="connsiteX10" fmla="*/ 1090531 w 1649823"/>
              <a:gd name="connsiteY10" fmla="*/ 1210486 h 2276682"/>
              <a:gd name="connsiteX11" fmla="*/ 641823 w 1649823"/>
              <a:gd name="connsiteY11" fmla="*/ 1210486 h 2276682"/>
              <a:gd name="connsiteX12" fmla="*/ 641823 w 1649823"/>
              <a:gd name="connsiteY12" fmla="*/ 1308697 h 2276682"/>
              <a:gd name="connsiteX13" fmla="*/ 1080000 w 1649823"/>
              <a:gd name="connsiteY13" fmla="*/ 1308697 h 2276682"/>
              <a:gd name="connsiteX14" fmla="*/ 1080000 w 1649823"/>
              <a:gd name="connsiteY14" fmla="*/ 1596697 h 2276682"/>
              <a:gd name="connsiteX15" fmla="*/ 641823 w 1649823"/>
              <a:gd name="connsiteY15" fmla="*/ 1596697 h 2276682"/>
              <a:gd name="connsiteX16" fmla="*/ 426019 w 1649823"/>
              <a:gd name="connsiteY16" fmla="*/ 1884606 h 2276682"/>
              <a:gd name="connsiteX17" fmla="*/ 1534707 w 1649823"/>
              <a:gd name="connsiteY17" fmla="*/ 1880682 h 2276682"/>
              <a:gd name="connsiteX18" fmla="*/ 1534707 w 1649823"/>
              <a:gd name="connsiteY18" fmla="*/ 2276682 h 2276682"/>
              <a:gd name="connsiteX19" fmla="*/ 10531 w 1649823"/>
              <a:gd name="connsiteY19" fmla="*/ 2276682 h 2276682"/>
              <a:gd name="connsiteX20" fmla="*/ 10531 w 1649823"/>
              <a:gd name="connsiteY20" fmla="*/ 1880682 h 2276682"/>
              <a:gd name="connsiteX21" fmla="*/ 14323 w 1649823"/>
              <a:gd name="connsiteY21" fmla="*/ 1892454 h 2276682"/>
              <a:gd name="connsiteX22" fmla="*/ 245823 w 1649823"/>
              <a:gd name="connsiteY22" fmla="*/ 1596697 h 2276682"/>
              <a:gd name="connsiteX23" fmla="*/ 0 w 1649823"/>
              <a:gd name="connsiteY23" fmla="*/ 1596697 h 2276682"/>
              <a:gd name="connsiteX24" fmla="*/ 0 w 1649823"/>
              <a:gd name="connsiteY24" fmla="*/ 1308697 h 2276682"/>
              <a:gd name="connsiteX25" fmla="*/ 245823 w 1649823"/>
              <a:gd name="connsiteY25" fmla="*/ 1308697 h 2276682"/>
              <a:gd name="connsiteX26" fmla="*/ 245823 w 1649823"/>
              <a:gd name="connsiteY26" fmla="*/ 1210486 h 2276682"/>
              <a:gd name="connsiteX27" fmla="*/ 10531 w 1649823"/>
              <a:gd name="connsiteY27" fmla="*/ 1210486 h 2276682"/>
              <a:gd name="connsiteX28" fmla="*/ 10531 w 1649823"/>
              <a:gd name="connsiteY28" fmla="*/ 922486 h 2276682"/>
              <a:gd name="connsiteX29" fmla="*/ 245823 w 1649823"/>
              <a:gd name="connsiteY29" fmla="*/ 922486 h 2276682"/>
              <a:gd name="connsiteX30" fmla="*/ 245823 w 1649823"/>
              <a:gd name="connsiteY30" fmla="*/ 694124 h 2276682"/>
              <a:gd name="connsiteX31" fmla="*/ 246347 w 1649823"/>
              <a:gd name="connsiteY31" fmla="*/ 694124 h 2276682"/>
              <a:gd name="connsiteX32" fmla="*/ 597097 w 1649823"/>
              <a:gd name="connsiteY32" fmla="*/ 93893 h 2276682"/>
              <a:gd name="connsiteX33" fmla="*/ 948296 w 1649823"/>
              <a:gd name="connsiteY33" fmla="*/ 0 h 2276682"/>
              <a:gd name="connsiteX0" fmla="*/ 948296 w 1649823"/>
              <a:gd name="connsiteY0" fmla="*/ 0 h 2276682"/>
              <a:gd name="connsiteX1" fmla="*/ 1299369 w 1649823"/>
              <a:gd name="connsiteY1" fmla="*/ 94365 h 2276682"/>
              <a:gd name="connsiteX2" fmla="*/ 1649823 w 1649823"/>
              <a:gd name="connsiteY2" fmla="*/ 702944 h 2276682"/>
              <a:gd name="connsiteX3" fmla="*/ 1257111 w 1649823"/>
              <a:gd name="connsiteY3" fmla="*/ 702416 h 2276682"/>
              <a:gd name="connsiteX4" fmla="*/ 1102708 w 1649823"/>
              <a:gd name="connsiteY4" fmla="*/ 434288 h 2276682"/>
              <a:gd name="connsiteX5" fmla="*/ 793301 w 1649823"/>
              <a:gd name="connsiteY5" fmla="*/ 434080 h 2276682"/>
              <a:gd name="connsiteX6" fmla="*/ 639582 w 1649823"/>
              <a:gd name="connsiteY6" fmla="*/ 694124 h 2276682"/>
              <a:gd name="connsiteX7" fmla="*/ 641823 w 1649823"/>
              <a:gd name="connsiteY7" fmla="*/ 694124 h 2276682"/>
              <a:gd name="connsiteX8" fmla="*/ 641823 w 1649823"/>
              <a:gd name="connsiteY8" fmla="*/ 922486 h 2276682"/>
              <a:gd name="connsiteX9" fmla="*/ 1090531 w 1649823"/>
              <a:gd name="connsiteY9" fmla="*/ 922486 h 2276682"/>
              <a:gd name="connsiteX10" fmla="*/ 1090531 w 1649823"/>
              <a:gd name="connsiteY10" fmla="*/ 1210486 h 2276682"/>
              <a:gd name="connsiteX11" fmla="*/ 641823 w 1649823"/>
              <a:gd name="connsiteY11" fmla="*/ 1210486 h 2276682"/>
              <a:gd name="connsiteX12" fmla="*/ 641823 w 1649823"/>
              <a:gd name="connsiteY12" fmla="*/ 1308697 h 2276682"/>
              <a:gd name="connsiteX13" fmla="*/ 1080000 w 1649823"/>
              <a:gd name="connsiteY13" fmla="*/ 1308697 h 2276682"/>
              <a:gd name="connsiteX14" fmla="*/ 1080000 w 1649823"/>
              <a:gd name="connsiteY14" fmla="*/ 1596697 h 2276682"/>
              <a:gd name="connsiteX15" fmla="*/ 641823 w 1649823"/>
              <a:gd name="connsiteY15" fmla="*/ 1596697 h 2276682"/>
              <a:gd name="connsiteX16" fmla="*/ 426019 w 1649823"/>
              <a:gd name="connsiteY16" fmla="*/ 1884606 h 2276682"/>
              <a:gd name="connsiteX17" fmla="*/ 1534707 w 1649823"/>
              <a:gd name="connsiteY17" fmla="*/ 1880682 h 2276682"/>
              <a:gd name="connsiteX18" fmla="*/ 1534707 w 1649823"/>
              <a:gd name="connsiteY18" fmla="*/ 2276682 h 2276682"/>
              <a:gd name="connsiteX19" fmla="*/ 10531 w 1649823"/>
              <a:gd name="connsiteY19" fmla="*/ 2276682 h 2276682"/>
              <a:gd name="connsiteX20" fmla="*/ 10531 w 1649823"/>
              <a:gd name="connsiteY20" fmla="*/ 1880682 h 2276682"/>
              <a:gd name="connsiteX21" fmla="*/ 14323 w 1649823"/>
              <a:gd name="connsiteY21" fmla="*/ 1892454 h 2276682"/>
              <a:gd name="connsiteX22" fmla="*/ 245823 w 1649823"/>
              <a:gd name="connsiteY22" fmla="*/ 1596697 h 2276682"/>
              <a:gd name="connsiteX23" fmla="*/ 0 w 1649823"/>
              <a:gd name="connsiteY23" fmla="*/ 1596697 h 2276682"/>
              <a:gd name="connsiteX24" fmla="*/ 0 w 1649823"/>
              <a:gd name="connsiteY24" fmla="*/ 1308697 h 2276682"/>
              <a:gd name="connsiteX25" fmla="*/ 245823 w 1649823"/>
              <a:gd name="connsiteY25" fmla="*/ 1308697 h 2276682"/>
              <a:gd name="connsiteX26" fmla="*/ 245823 w 1649823"/>
              <a:gd name="connsiteY26" fmla="*/ 1210486 h 2276682"/>
              <a:gd name="connsiteX27" fmla="*/ 10531 w 1649823"/>
              <a:gd name="connsiteY27" fmla="*/ 1210486 h 2276682"/>
              <a:gd name="connsiteX28" fmla="*/ 10531 w 1649823"/>
              <a:gd name="connsiteY28" fmla="*/ 922486 h 2276682"/>
              <a:gd name="connsiteX29" fmla="*/ 245823 w 1649823"/>
              <a:gd name="connsiteY29" fmla="*/ 922486 h 2276682"/>
              <a:gd name="connsiteX30" fmla="*/ 245823 w 1649823"/>
              <a:gd name="connsiteY30" fmla="*/ 694124 h 2276682"/>
              <a:gd name="connsiteX31" fmla="*/ 246347 w 1649823"/>
              <a:gd name="connsiteY31" fmla="*/ 694124 h 2276682"/>
              <a:gd name="connsiteX32" fmla="*/ 597097 w 1649823"/>
              <a:gd name="connsiteY32" fmla="*/ 93893 h 2276682"/>
              <a:gd name="connsiteX33" fmla="*/ 948296 w 1649823"/>
              <a:gd name="connsiteY33" fmla="*/ 0 h 2276682"/>
              <a:gd name="connsiteX0" fmla="*/ 948296 w 1649823"/>
              <a:gd name="connsiteY0" fmla="*/ 0 h 2276682"/>
              <a:gd name="connsiteX1" fmla="*/ 1299369 w 1649823"/>
              <a:gd name="connsiteY1" fmla="*/ 94365 h 2276682"/>
              <a:gd name="connsiteX2" fmla="*/ 1649823 w 1649823"/>
              <a:gd name="connsiteY2" fmla="*/ 702944 h 2276682"/>
              <a:gd name="connsiteX3" fmla="*/ 1257111 w 1649823"/>
              <a:gd name="connsiteY3" fmla="*/ 702416 h 2276682"/>
              <a:gd name="connsiteX4" fmla="*/ 1102708 w 1649823"/>
              <a:gd name="connsiteY4" fmla="*/ 434288 h 2276682"/>
              <a:gd name="connsiteX5" fmla="*/ 793301 w 1649823"/>
              <a:gd name="connsiteY5" fmla="*/ 434080 h 2276682"/>
              <a:gd name="connsiteX6" fmla="*/ 639582 w 1649823"/>
              <a:gd name="connsiteY6" fmla="*/ 694124 h 2276682"/>
              <a:gd name="connsiteX7" fmla="*/ 641823 w 1649823"/>
              <a:gd name="connsiteY7" fmla="*/ 694124 h 2276682"/>
              <a:gd name="connsiteX8" fmla="*/ 641823 w 1649823"/>
              <a:gd name="connsiteY8" fmla="*/ 922486 h 2276682"/>
              <a:gd name="connsiteX9" fmla="*/ 1090531 w 1649823"/>
              <a:gd name="connsiteY9" fmla="*/ 922486 h 2276682"/>
              <a:gd name="connsiteX10" fmla="*/ 1090531 w 1649823"/>
              <a:gd name="connsiteY10" fmla="*/ 1210486 h 2276682"/>
              <a:gd name="connsiteX11" fmla="*/ 641823 w 1649823"/>
              <a:gd name="connsiteY11" fmla="*/ 1210486 h 2276682"/>
              <a:gd name="connsiteX12" fmla="*/ 641823 w 1649823"/>
              <a:gd name="connsiteY12" fmla="*/ 1308697 h 2276682"/>
              <a:gd name="connsiteX13" fmla="*/ 1080000 w 1649823"/>
              <a:gd name="connsiteY13" fmla="*/ 1308697 h 2276682"/>
              <a:gd name="connsiteX14" fmla="*/ 1080000 w 1649823"/>
              <a:gd name="connsiteY14" fmla="*/ 1596697 h 2276682"/>
              <a:gd name="connsiteX15" fmla="*/ 641823 w 1649823"/>
              <a:gd name="connsiteY15" fmla="*/ 1596697 h 2276682"/>
              <a:gd name="connsiteX16" fmla="*/ 426019 w 1649823"/>
              <a:gd name="connsiteY16" fmla="*/ 1884606 h 2276682"/>
              <a:gd name="connsiteX17" fmla="*/ 1534707 w 1649823"/>
              <a:gd name="connsiteY17" fmla="*/ 1880682 h 2276682"/>
              <a:gd name="connsiteX18" fmla="*/ 1534707 w 1649823"/>
              <a:gd name="connsiteY18" fmla="*/ 2276682 h 2276682"/>
              <a:gd name="connsiteX19" fmla="*/ 10531 w 1649823"/>
              <a:gd name="connsiteY19" fmla="*/ 2276682 h 2276682"/>
              <a:gd name="connsiteX20" fmla="*/ 10531 w 1649823"/>
              <a:gd name="connsiteY20" fmla="*/ 1880682 h 2276682"/>
              <a:gd name="connsiteX21" fmla="*/ 14323 w 1649823"/>
              <a:gd name="connsiteY21" fmla="*/ 1892454 h 2276682"/>
              <a:gd name="connsiteX22" fmla="*/ 245823 w 1649823"/>
              <a:gd name="connsiteY22" fmla="*/ 1596697 h 2276682"/>
              <a:gd name="connsiteX23" fmla="*/ 0 w 1649823"/>
              <a:gd name="connsiteY23" fmla="*/ 1596697 h 2276682"/>
              <a:gd name="connsiteX24" fmla="*/ 0 w 1649823"/>
              <a:gd name="connsiteY24" fmla="*/ 1308697 h 2276682"/>
              <a:gd name="connsiteX25" fmla="*/ 245823 w 1649823"/>
              <a:gd name="connsiteY25" fmla="*/ 1308697 h 2276682"/>
              <a:gd name="connsiteX26" fmla="*/ 245823 w 1649823"/>
              <a:gd name="connsiteY26" fmla="*/ 1210486 h 2276682"/>
              <a:gd name="connsiteX27" fmla="*/ 10531 w 1649823"/>
              <a:gd name="connsiteY27" fmla="*/ 1210486 h 2276682"/>
              <a:gd name="connsiteX28" fmla="*/ 10531 w 1649823"/>
              <a:gd name="connsiteY28" fmla="*/ 922486 h 2276682"/>
              <a:gd name="connsiteX29" fmla="*/ 245823 w 1649823"/>
              <a:gd name="connsiteY29" fmla="*/ 922486 h 2276682"/>
              <a:gd name="connsiteX30" fmla="*/ 245823 w 1649823"/>
              <a:gd name="connsiteY30" fmla="*/ 694124 h 2276682"/>
              <a:gd name="connsiteX31" fmla="*/ 246347 w 1649823"/>
              <a:gd name="connsiteY31" fmla="*/ 694124 h 2276682"/>
              <a:gd name="connsiteX32" fmla="*/ 597097 w 1649823"/>
              <a:gd name="connsiteY32" fmla="*/ 93893 h 2276682"/>
              <a:gd name="connsiteX33" fmla="*/ 948296 w 1649823"/>
              <a:gd name="connsiteY33" fmla="*/ 0 h 2276682"/>
              <a:gd name="connsiteX0" fmla="*/ 948296 w 1649823"/>
              <a:gd name="connsiteY0" fmla="*/ 0 h 2276682"/>
              <a:gd name="connsiteX1" fmla="*/ 1299369 w 1649823"/>
              <a:gd name="connsiteY1" fmla="*/ 94365 h 2276682"/>
              <a:gd name="connsiteX2" fmla="*/ 1649823 w 1649823"/>
              <a:gd name="connsiteY2" fmla="*/ 702944 h 2276682"/>
              <a:gd name="connsiteX3" fmla="*/ 1257111 w 1649823"/>
              <a:gd name="connsiteY3" fmla="*/ 702416 h 2276682"/>
              <a:gd name="connsiteX4" fmla="*/ 1102708 w 1649823"/>
              <a:gd name="connsiteY4" fmla="*/ 434288 h 2276682"/>
              <a:gd name="connsiteX5" fmla="*/ 793301 w 1649823"/>
              <a:gd name="connsiteY5" fmla="*/ 434080 h 2276682"/>
              <a:gd name="connsiteX6" fmla="*/ 639582 w 1649823"/>
              <a:gd name="connsiteY6" fmla="*/ 694124 h 2276682"/>
              <a:gd name="connsiteX7" fmla="*/ 641823 w 1649823"/>
              <a:gd name="connsiteY7" fmla="*/ 694124 h 2276682"/>
              <a:gd name="connsiteX8" fmla="*/ 641823 w 1649823"/>
              <a:gd name="connsiteY8" fmla="*/ 922486 h 2276682"/>
              <a:gd name="connsiteX9" fmla="*/ 1090531 w 1649823"/>
              <a:gd name="connsiteY9" fmla="*/ 922486 h 2276682"/>
              <a:gd name="connsiteX10" fmla="*/ 1090531 w 1649823"/>
              <a:gd name="connsiteY10" fmla="*/ 1210486 h 2276682"/>
              <a:gd name="connsiteX11" fmla="*/ 641823 w 1649823"/>
              <a:gd name="connsiteY11" fmla="*/ 1210486 h 2276682"/>
              <a:gd name="connsiteX12" fmla="*/ 641823 w 1649823"/>
              <a:gd name="connsiteY12" fmla="*/ 1308697 h 2276682"/>
              <a:gd name="connsiteX13" fmla="*/ 1080000 w 1649823"/>
              <a:gd name="connsiteY13" fmla="*/ 1308697 h 2276682"/>
              <a:gd name="connsiteX14" fmla="*/ 1080000 w 1649823"/>
              <a:gd name="connsiteY14" fmla="*/ 1596697 h 2276682"/>
              <a:gd name="connsiteX15" fmla="*/ 641823 w 1649823"/>
              <a:gd name="connsiteY15" fmla="*/ 1596697 h 2276682"/>
              <a:gd name="connsiteX16" fmla="*/ 426019 w 1649823"/>
              <a:gd name="connsiteY16" fmla="*/ 1884606 h 2276682"/>
              <a:gd name="connsiteX17" fmla="*/ 1534707 w 1649823"/>
              <a:gd name="connsiteY17" fmla="*/ 1880682 h 2276682"/>
              <a:gd name="connsiteX18" fmla="*/ 1534707 w 1649823"/>
              <a:gd name="connsiteY18" fmla="*/ 2276682 h 2276682"/>
              <a:gd name="connsiteX19" fmla="*/ 10531 w 1649823"/>
              <a:gd name="connsiteY19" fmla="*/ 2276682 h 2276682"/>
              <a:gd name="connsiteX20" fmla="*/ 10531 w 1649823"/>
              <a:gd name="connsiteY20" fmla="*/ 1880682 h 2276682"/>
              <a:gd name="connsiteX21" fmla="*/ 14323 w 1649823"/>
              <a:gd name="connsiteY21" fmla="*/ 1892454 h 2276682"/>
              <a:gd name="connsiteX22" fmla="*/ 245823 w 1649823"/>
              <a:gd name="connsiteY22" fmla="*/ 1596697 h 2276682"/>
              <a:gd name="connsiteX23" fmla="*/ 0 w 1649823"/>
              <a:gd name="connsiteY23" fmla="*/ 1596697 h 2276682"/>
              <a:gd name="connsiteX24" fmla="*/ 0 w 1649823"/>
              <a:gd name="connsiteY24" fmla="*/ 1308697 h 2276682"/>
              <a:gd name="connsiteX25" fmla="*/ 245823 w 1649823"/>
              <a:gd name="connsiteY25" fmla="*/ 1308697 h 2276682"/>
              <a:gd name="connsiteX26" fmla="*/ 245823 w 1649823"/>
              <a:gd name="connsiteY26" fmla="*/ 1210486 h 2276682"/>
              <a:gd name="connsiteX27" fmla="*/ 10531 w 1649823"/>
              <a:gd name="connsiteY27" fmla="*/ 1210486 h 2276682"/>
              <a:gd name="connsiteX28" fmla="*/ 10531 w 1649823"/>
              <a:gd name="connsiteY28" fmla="*/ 922486 h 2276682"/>
              <a:gd name="connsiteX29" fmla="*/ 245823 w 1649823"/>
              <a:gd name="connsiteY29" fmla="*/ 922486 h 2276682"/>
              <a:gd name="connsiteX30" fmla="*/ 245823 w 1649823"/>
              <a:gd name="connsiteY30" fmla="*/ 694124 h 2276682"/>
              <a:gd name="connsiteX31" fmla="*/ 246347 w 1649823"/>
              <a:gd name="connsiteY31" fmla="*/ 694124 h 2276682"/>
              <a:gd name="connsiteX32" fmla="*/ 597097 w 1649823"/>
              <a:gd name="connsiteY32" fmla="*/ 93893 h 2276682"/>
              <a:gd name="connsiteX33" fmla="*/ 948296 w 1649823"/>
              <a:gd name="connsiteY33" fmla="*/ 0 h 2276682"/>
              <a:gd name="connsiteX0" fmla="*/ 948296 w 1649823"/>
              <a:gd name="connsiteY0" fmla="*/ 0 h 2276682"/>
              <a:gd name="connsiteX1" fmla="*/ 1299369 w 1649823"/>
              <a:gd name="connsiteY1" fmla="*/ 94365 h 2276682"/>
              <a:gd name="connsiteX2" fmla="*/ 1649823 w 1649823"/>
              <a:gd name="connsiteY2" fmla="*/ 702944 h 2276682"/>
              <a:gd name="connsiteX3" fmla="*/ 1257111 w 1649823"/>
              <a:gd name="connsiteY3" fmla="*/ 702416 h 2276682"/>
              <a:gd name="connsiteX4" fmla="*/ 1102708 w 1649823"/>
              <a:gd name="connsiteY4" fmla="*/ 434288 h 2276682"/>
              <a:gd name="connsiteX5" fmla="*/ 793301 w 1649823"/>
              <a:gd name="connsiteY5" fmla="*/ 434080 h 2276682"/>
              <a:gd name="connsiteX6" fmla="*/ 639582 w 1649823"/>
              <a:gd name="connsiteY6" fmla="*/ 694124 h 2276682"/>
              <a:gd name="connsiteX7" fmla="*/ 641823 w 1649823"/>
              <a:gd name="connsiteY7" fmla="*/ 694124 h 2276682"/>
              <a:gd name="connsiteX8" fmla="*/ 641823 w 1649823"/>
              <a:gd name="connsiteY8" fmla="*/ 922486 h 2276682"/>
              <a:gd name="connsiteX9" fmla="*/ 1090531 w 1649823"/>
              <a:gd name="connsiteY9" fmla="*/ 922486 h 2276682"/>
              <a:gd name="connsiteX10" fmla="*/ 1090531 w 1649823"/>
              <a:gd name="connsiteY10" fmla="*/ 1210486 h 2276682"/>
              <a:gd name="connsiteX11" fmla="*/ 641823 w 1649823"/>
              <a:gd name="connsiteY11" fmla="*/ 1210486 h 2276682"/>
              <a:gd name="connsiteX12" fmla="*/ 641823 w 1649823"/>
              <a:gd name="connsiteY12" fmla="*/ 1308697 h 2276682"/>
              <a:gd name="connsiteX13" fmla="*/ 1080000 w 1649823"/>
              <a:gd name="connsiteY13" fmla="*/ 1308697 h 2276682"/>
              <a:gd name="connsiteX14" fmla="*/ 1080000 w 1649823"/>
              <a:gd name="connsiteY14" fmla="*/ 1596697 h 2276682"/>
              <a:gd name="connsiteX15" fmla="*/ 641823 w 1649823"/>
              <a:gd name="connsiteY15" fmla="*/ 1596697 h 2276682"/>
              <a:gd name="connsiteX16" fmla="*/ 473104 w 1649823"/>
              <a:gd name="connsiteY16" fmla="*/ 1888529 h 2276682"/>
              <a:gd name="connsiteX17" fmla="*/ 1534707 w 1649823"/>
              <a:gd name="connsiteY17" fmla="*/ 1880682 h 2276682"/>
              <a:gd name="connsiteX18" fmla="*/ 1534707 w 1649823"/>
              <a:gd name="connsiteY18" fmla="*/ 2276682 h 2276682"/>
              <a:gd name="connsiteX19" fmla="*/ 10531 w 1649823"/>
              <a:gd name="connsiteY19" fmla="*/ 2276682 h 2276682"/>
              <a:gd name="connsiteX20" fmla="*/ 10531 w 1649823"/>
              <a:gd name="connsiteY20" fmla="*/ 1880682 h 2276682"/>
              <a:gd name="connsiteX21" fmla="*/ 14323 w 1649823"/>
              <a:gd name="connsiteY21" fmla="*/ 1892454 h 2276682"/>
              <a:gd name="connsiteX22" fmla="*/ 245823 w 1649823"/>
              <a:gd name="connsiteY22" fmla="*/ 1596697 h 2276682"/>
              <a:gd name="connsiteX23" fmla="*/ 0 w 1649823"/>
              <a:gd name="connsiteY23" fmla="*/ 1596697 h 2276682"/>
              <a:gd name="connsiteX24" fmla="*/ 0 w 1649823"/>
              <a:gd name="connsiteY24" fmla="*/ 1308697 h 2276682"/>
              <a:gd name="connsiteX25" fmla="*/ 245823 w 1649823"/>
              <a:gd name="connsiteY25" fmla="*/ 1308697 h 2276682"/>
              <a:gd name="connsiteX26" fmla="*/ 245823 w 1649823"/>
              <a:gd name="connsiteY26" fmla="*/ 1210486 h 2276682"/>
              <a:gd name="connsiteX27" fmla="*/ 10531 w 1649823"/>
              <a:gd name="connsiteY27" fmla="*/ 1210486 h 2276682"/>
              <a:gd name="connsiteX28" fmla="*/ 10531 w 1649823"/>
              <a:gd name="connsiteY28" fmla="*/ 922486 h 2276682"/>
              <a:gd name="connsiteX29" fmla="*/ 245823 w 1649823"/>
              <a:gd name="connsiteY29" fmla="*/ 922486 h 2276682"/>
              <a:gd name="connsiteX30" fmla="*/ 245823 w 1649823"/>
              <a:gd name="connsiteY30" fmla="*/ 694124 h 2276682"/>
              <a:gd name="connsiteX31" fmla="*/ 246347 w 1649823"/>
              <a:gd name="connsiteY31" fmla="*/ 694124 h 2276682"/>
              <a:gd name="connsiteX32" fmla="*/ 597097 w 1649823"/>
              <a:gd name="connsiteY32" fmla="*/ 93893 h 2276682"/>
              <a:gd name="connsiteX33" fmla="*/ 948296 w 1649823"/>
              <a:gd name="connsiteY33" fmla="*/ 0 h 2276682"/>
              <a:gd name="connsiteX0" fmla="*/ 948296 w 1649823"/>
              <a:gd name="connsiteY0" fmla="*/ 0 h 2276682"/>
              <a:gd name="connsiteX1" fmla="*/ 1299369 w 1649823"/>
              <a:gd name="connsiteY1" fmla="*/ 94365 h 2276682"/>
              <a:gd name="connsiteX2" fmla="*/ 1649823 w 1649823"/>
              <a:gd name="connsiteY2" fmla="*/ 702944 h 2276682"/>
              <a:gd name="connsiteX3" fmla="*/ 1257111 w 1649823"/>
              <a:gd name="connsiteY3" fmla="*/ 702416 h 2276682"/>
              <a:gd name="connsiteX4" fmla="*/ 1102708 w 1649823"/>
              <a:gd name="connsiteY4" fmla="*/ 434288 h 2276682"/>
              <a:gd name="connsiteX5" fmla="*/ 793301 w 1649823"/>
              <a:gd name="connsiteY5" fmla="*/ 434080 h 2276682"/>
              <a:gd name="connsiteX6" fmla="*/ 639582 w 1649823"/>
              <a:gd name="connsiteY6" fmla="*/ 694124 h 2276682"/>
              <a:gd name="connsiteX7" fmla="*/ 641823 w 1649823"/>
              <a:gd name="connsiteY7" fmla="*/ 694124 h 2276682"/>
              <a:gd name="connsiteX8" fmla="*/ 641823 w 1649823"/>
              <a:gd name="connsiteY8" fmla="*/ 922486 h 2276682"/>
              <a:gd name="connsiteX9" fmla="*/ 1090531 w 1649823"/>
              <a:gd name="connsiteY9" fmla="*/ 922486 h 2276682"/>
              <a:gd name="connsiteX10" fmla="*/ 1090531 w 1649823"/>
              <a:gd name="connsiteY10" fmla="*/ 1210486 h 2276682"/>
              <a:gd name="connsiteX11" fmla="*/ 641823 w 1649823"/>
              <a:gd name="connsiteY11" fmla="*/ 1210486 h 2276682"/>
              <a:gd name="connsiteX12" fmla="*/ 641823 w 1649823"/>
              <a:gd name="connsiteY12" fmla="*/ 1308697 h 2276682"/>
              <a:gd name="connsiteX13" fmla="*/ 1080000 w 1649823"/>
              <a:gd name="connsiteY13" fmla="*/ 1308697 h 2276682"/>
              <a:gd name="connsiteX14" fmla="*/ 1080000 w 1649823"/>
              <a:gd name="connsiteY14" fmla="*/ 1596697 h 2276682"/>
              <a:gd name="connsiteX15" fmla="*/ 641823 w 1649823"/>
              <a:gd name="connsiteY15" fmla="*/ 1596697 h 2276682"/>
              <a:gd name="connsiteX16" fmla="*/ 441714 w 1649823"/>
              <a:gd name="connsiteY16" fmla="*/ 1888529 h 2276682"/>
              <a:gd name="connsiteX17" fmla="*/ 1534707 w 1649823"/>
              <a:gd name="connsiteY17" fmla="*/ 1880682 h 2276682"/>
              <a:gd name="connsiteX18" fmla="*/ 1534707 w 1649823"/>
              <a:gd name="connsiteY18" fmla="*/ 2276682 h 2276682"/>
              <a:gd name="connsiteX19" fmla="*/ 10531 w 1649823"/>
              <a:gd name="connsiteY19" fmla="*/ 2276682 h 2276682"/>
              <a:gd name="connsiteX20" fmla="*/ 10531 w 1649823"/>
              <a:gd name="connsiteY20" fmla="*/ 1880682 h 2276682"/>
              <a:gd name="connsiteX21" fmla="*/ 14323 w 1649823"/>
              <a:gd name="connsiteY21" fmla="*/ 1892454 h 2276682"/>
              <a:gd name="connsiteX22" fmla="*/ 245823 w 1649823"/>
              <a:gd name="connsiteY22" fmla="*/ 1596697 h 2276682"/>
              <a:gd name="connsiteX23" fmla="*/ 0 w 1649823"/>
              <a:gd name="connsiteY23" fmla="*/ 1596697 h 2276682"/>
              <a:gd name="connsiteX24" fmla="*/ 0 w 1649823"/>
              <a:gd name="connsiteY24" fmla="*/ 1308697 h 2276682"/>
              <a:gd name="connsiteX25" fmla="*/ 245823 w 1649823"/>
              <a:gd name="connsiteY25" fmla="*/ 1308697 h 2276682"/>
              <a:gd name="connsiteX26" fmla="*/ 245823 w 1649823"/>
              <a:gd name="connsiteY26" fmla="*/ 1210486 h 2276682"/>
              <a:gd name="connsiteX27" fmla="*/ 10531 w 1649823"/>
              <a:gd name="connsiteY27" fmla="*/ 1210486 h 2276682"/>
              <a:gd name="connsiteX28" fmla="*/ 10531 w 1649823"/>
              <a:gd name="connsiteY28" fmla="*/ 922486 h 2276682"/>
              <a:gd name="connsiteX29" fmla="*/ 245823 w 1649823"/>
              <a:gd name="connsiteY29" fmla="*/ 922486 h 2276682"/>
              <a:gd name="connsiteX30" fmla="*/ 245823 w 1649823"/>
              <a:gd name="connsiteY30" fmla="*/ 694124 h 2276682"/>
              <a:gd name="connsiteX31" fmla="*/ 246347 w 1649823"/>
              <a:gd name="connsiteY31" fmla="*/ 694124 h 2276682"/>
              <a:gd name="connsiteX32" fmla="*/ 597097 w 1649823"/>
              <a:gd name="connsiteY32" fmla="*/ 93893 h 2276682"/>
              <a:gd name="connsiteX33" fmla="*/ 948296 w 1649823"/>
              <a:gd name="connsiteY33" fmla="*/ 0 h 2276682"/>
              <a:gd name="connsiteX0" fmla="*/ 948296 w 1649823"/>
              <a:gd name="connsiteY0" fmla="*/ 0 h 2276682"/>
              <a:gd name="connsiteX1" fmla="*/ 1299369 w 1649823"/>
              <a:gd name="connsiteY1" fmla="*/ 94365 h 2276682"/>
              <a:gd name="connsiteX2" fmla="*/ 1649823 w 1649823"/>
              <a:gd name="connsiteY2" fmla="*/ 702944 h 2276682"/>
              <a:gd name="connsiteX3" fmla="*/ 1257111 w 1649823"/>
              <a:gd name="connsiteY3" fmla="*/ 702416 h 2276682"/>
              <a:gd name="connsiteX4" fmla="*/ 1102708 w 1649823"/>
              <a:gd name="connsiteY4" fmla="*/ 434288 h 2276682"/>
              <a:gd name="connsiteX5" fmla="*/ 793301 w 1649823"/>
              <a:gd name="connsiteY5" fmla="*/ 434080 h 2276682"/>
              <a:gd name="connsiteX6" fmla="*/ 639582 w 1649823"/>
              <a:gd name="connsiteY6" fmla="*/ 694124 h 2276682"/>
              <a:gd name="connsiteX7" fmla="*/ 641823 w 1649823"/>
              <a:gd name="connsiteY7" fmla="*/ 694124 h 2276682"/>
              <a:gd name="connsiteX8" fmla="*/ 641823 w 1649823"/>
              <a:gd name="connsiteY8" fmla="*/ 922486 h 2276682"/>
              <a:gd name="connsiteX9" fmla="*/ 1090531 w 1649823"/>
              <a:gd name="connsiteY9" fmla="*/ 922486 h 2276682"/>
              <a:gd name="connsiteX10" fmla="*/ 1090531 w 1649823"/>
              <a:gd name="connsiteY10" fmla="*/ 1210486 h 2276682"/>
              <a:gd name="connsiteX11" fmla="*/ 641823 w 1649823"/>
              <a:gd name="connsiteY11" fmla="*/ 1210486 h 2276682"/>
              <a:gd name="connsiteX12" fmla="*/ 641823 w 1649823"/>
              <a:gd name="connsiteY12" fmla="*/ 1308697 h 2276682"/>
              <a:gd name="connsiteX13" fmla="*/ 1080000 w 1649823"/>
              <a:gd name="connsiteY13" fmla="*/ 1308697 h 2276682"/>
              <a:gd name="connsiteX14" fmla="*/ 1080000 w 1649823"/>
              <a:gd name="connsiteY14" fmla="*/ 1596697 h 2276682"/>
              <a:gd name="connsiteX15" fmla="*/ 641823 w 1649823"/>
              <a:gd name="connsiteY15" fmla="*/ 1596697 h 2276682"/>
              <a:gd name="connsiteX16" fmla="*/ 441714 w 1649823"/>
              <a:gd name="connsiteY16" fmla="*/ 1888529 h 2276682"/>
              <a:gd name="connsiteX17" fmla="*/ 1534707 w 1649823"/>
              <a:gd name="connsiteY17" fmla="*/ 1880682 h 2276682"/>
              <a:gd name="connsiteX18" fmla="*/ 1534707 w 1649823"/>
              <a:gd name="connsiteY18" fmla="*/ 2276682 h 2276682"/>
              <a:gd name="connsiteX19" fmla="*/ 10531 w 1649823"/>
              <a:gd name="connsiteY19" fmla="*/ 2276682 h 2276682"/>
              <a:gd name="connsiteX20" fmla="*/ 10531 w 1649823"/>
              <a:gd name="connsiteY20" fmla="*/ 1880682 h 2276682"/>
              <a:gd name="connsiteX21" fmla="*/ 14323 w 1649823"/>
              <a:gd name="connsiteY21" fmla="*/ 1892454 h 2276682"/>
              <a:gd name="connsiteX22" fmla="*/ 245823 w 1649823"/>
              <a:gd name="connsiteY22" fmla="*/ 1596697 h 2276682"/>
              <a:gd name="connsiteX23" fmla="*/ 0 w 1649823"/>
              <a:gd name="connsiteY23" fmla="*/ 1596697 h 2276682"/>
              <a:gd name="connsiteX24" fmla="*/ 0 w 1649823"/>
              <a:gd name="connsiteY24" fmla="*/ 1308697 h 2276682"/>
              <a:gd name="connsiteX25" fmla="*/ 245823 w 1649823"/>
              <a:gd name="connsiteY25" fmla="*/ 1308697 h 2276682"/>
              <a:gd name="connsiteX26" fmla="*/ 245823 w 1649823"/>
              <a:gd name="connsiteY26" fmla="*/ 1210486 h 2276682"/>
              <a:gd name="connsiteX27" fmla="*/ 10531 w 1649823"/>
              <a:gd name="connsiteY27" fmla="*/ 1210486 h 2276682"/>
              <a:gd name="connsiteX28" fmla="*/ 10531 w 1649823"/>
              <a:gd name="connsiteY28" fmla="*/ 922486 h 2276682"/>
              <a:gd name="connsiteX29" fmla="*/ 245823 w 1649823"/>
              <a:gd name="connsiteY29" fmla="*/ 922486 h 2276682"/>
              <a:gd name="connsiteX30" fmla="*/ 245823 w 1649823"/>
              <a:gd name="connsiteY30" fmla="*/ 694124 h 2276682"/>
              <a:gd name="connsiteX31" fmla="*/ 246347 w 1649823"/>
              <a:gd name="connsiteY31" fmla="*/ 694124 h 2276682"/>
              <a:gd name="connsiteX32" fmla="*/ 597097 w 1649823"/>
              <a:gd name="connsiteY32" fmla="*/ 93893 h 2276682"/>
              <a:gd name="connsiteX33" fmla="*/ 948296 w 1649823"/>
              <a:gd name="connsiteY33" fmla="*/ 0 h 2276682"/>
              <a:gd name="connsiteX0" fmla="*/ 948296 w 1649823"/>
              <a:gd name="connsiteY0" fmla="*/ 0 h 2276682"/>
              <a:gd name="connsiteX1" fmla="*/ 1299369 w 1649823"/>
              <a:gd name="connsiteY1" fmla="*/ 94365 h 2276682"/>
              <a:gd name="connsiteX2" fmla="*/ 1649823 w 1649823"/>
              <a:gd name="connsiteY2" fmla="*/ 702944 h 2276682"/>
              <a:gd name="connsiteX3" fmla="*/ 1257111 w 1649823"/>
              <a:gd name="connsiteY3" fmla="*/ 702416 h 2276682"/>
              <a:gd name="connsiteX4" fmla="*/ 1102708 w 1649823"/>
              <a:gd name="connsiteY4" fmla="*/ 434288 h 2276682"/>
              <a:gd name="connsiteX5" fmla="*/ 793301 w 1649823"/>
              <a:gd name="connsiteY5" fmla="*/ 434080 h 2276682"/>
              <a:gd name="connsiteX6" fmla="*/ 639582 w 1649823"/>
              <a:gd name="connsiteY6" fmla="*/ 694124 h 2276682"/>
              <a:gd name="connsiteX7" fmla="*/ 641823 w 1649823"/>
              <a:gd name="connsiteY7" fmla="*/ 694124 h 2276682"/>
              <a:gd name="connsiteX8" fmla="*/ 641823 w 1649823"/>
              <a:gd name="connsiteY8" fmla="*/ 922486 h 2276682"/>
              <a:gd name="connsiteX9" fmla="*/ 1090531 w 1649823"/>
              <a:gd name="connsiteY9" fmla="*/ 922486 h 2276682"/>
              <a:gd name="connsiteX10" fmla="*/ 1090531 w 1649823"/>
              <a:gd name="connsiteY10" fmla="*/ 1210486 h 2276682"/>
              <a:gd name="connsiteX11" fmla="*/ 641823 w 1649823"/>
              <a:gd name="connsiteY11" fmla="*/ 1210486 h 2276682"/>
              <a:gd name="connsiteX12" fmla="*/ 641823 w 1649823"/>
              <a:gd name="connsiteY12" fmla="*/ 1308697 h 2276682"/>
              <a:gd name="connsiteX13" fmla="*/ 1080000 w 1649823"/>
              <a:gd name="connsiteY13" fmla="*/ 1308697 h 2276682"/>
              <a:gd name="connsiteX14" fmla="*/ 1080000 w 1649823"/>
              <a:gd name="connsiteY14" fmla="*/ 1596697 h 2276682"/>
              <a:gd name="connsiteX15" fmla="*/ 641823 w 1649823"/>
              <a:gd name="connsiteY15" fmla="*/ 1596697 h 2276682"/>
              <a:gd name="connsiteX16" fmla="*/ 441714 w 1649823"/>
              <a:gd name="connsiteY16" fmla="*/ 1888529 h 2276682"/>
              <a:gd name="connsiteX17" fmla="*/ 1534707 w 1649823"/>
              <a:gd name="connsiteY17" fmla="*/ 1880682 h 2276682"/>
              <a:gd name="connsiteX18" fmla="*/ 1534707 w 1649823"/>
              <a:gd name="connsiteY18" fmla="*/ 2276682 h 2276682"/>
              <a:gd name="connsiteX19" fmla="*/ 10531 w 1649823"/>
              <a:gd name="connsiteY19" fmla="*/ 2276682 h 2276682"/>
              <a:gd name="connsiteX20" fmla="*/ 10531 w 1649823"/>
              <a:gd name="connsiteY20" fmla="*/ 1880682 h 2276682"/>
              <a:gd name="connsiteX21" fmla="*/ 14323 w 1649823"/>
              <a:gd name="connsiteY21" fmla="*/ 1892454 h 2276682"/>
              <a:gd name="connsiteX22" fmla="*/ 245823 w 1649823"/>
              <a:gd name="connsiteY22" fmla="*/ 1596697 h 2276682"/>
              <a:gd name="connsiteX23" fmla="*/ 0 w 1649823"/>
              <a:gd name="connsiteY23" fmla="*/ 1596697 h 2276682"/>
              <a:gd name="connsiteX24" fmla="*/ 0 w 1649823"/>
              <a:gd name="connsiteY24" fmla="*/ 1308697 h 2276682"/>
              <a:gd name="connsiteX25" fmla="*/ 245823 w 1649823"/>
              <a:gd name="connsiteY25" fmla="*/ 1308697 h 2276682"/>
              <a:gd name="connsiteX26" fmla="*/ 245823 w 1649823"/>
              <a:gd name="connsiteY26" fmla="*/ 1210486 h 2276682"/>
              <a:gd name="connsiteX27" fmla="*/ 10531 w 1649823"/>
              <a:gd name="connsiteY27" fmla="*/ 1210486 h 2276682"/>
              <a:gd name="connsiteX28" fmla="*/ 10531 w 1649823"/>
              <a:gd name="connsiteY28" fmla="*/ 922486 h 2276682"/>
              <a:gd name="connsiteX29" fmla="*/ 245823 w 1649823"/>
              <a:gd name="connsiteY29" fmla="*/ 922486 h 2276682"/>
              <a:gd name="connsiteX30" fmla="*/ 245823 w 1649823"/>
              <a:gd name="connsiteY30" fmla="*/ 694124 h 2276682"/>
              <a:gd name="connsiteX31" fmla="*/ 246347 w 1649823"/>
              <a:gd name="connsiteY31" fmla="*/ 694124 h 2276682"/>
              <a:gd name="connsiteX32" fmla="*/ 597097 w 1649823"/>
              <a:gd name="connsiteY32" fmla="*/ 93893 h 2276682"/>
              <a:gd name="connsiteX33" fmla="*/ 948296 w 1649823"/>
              <a:gd name="connsiteY33" fmla="*/ 0 h 2276682"/>
              <a:gd name="connsiteX0" fmla="*/ 948296 w 1649823"/>
              <a:gd name="connsiteY0" fmla="*/ 0 h 2276682"/>
              <a:gd name="connsiteX1" fmla="*/ 1299369 w 1649823"/>
              <a:gd name="connsiteY1" fmla="*/ 94365 h 2276682"/>
              <a:gd name="connsiteX2" fmla="*/ 1649823 w 1649823"/>
              <a:gd name="connsiteY2" fmla="*/ 702944 h 2276682"/>
              <a:gd name="connsiteX3" fmla="*/ 1257111 w 1649823"/>
              <a:gd name="connsiteY3" fmla="*/ 702416 h 2276682"/>
              <a:gd name="connsiteX4" fmla="*/ 1102708 w 1649823"/>
              <a:gd name="connsiteY4" fmla="*/ 434288 h 2276682"/>
              <a:gd name="connsiteX5" fmla="*/ 793301 w 1649823"/>
              <a:gd name="connsiteY5" fmla="*/ 434080 h 2276682"/>
              <a:gd name="connsiteX6" fmla="*/ 639582 w 1649823"/>
              <a:gd name="connsiteY6" fmla="*/ 694124 h 2276682"/>
              <a:gd name="connsiteX7" fmla="*/ 641823 w 1649823"/>
              <a:gd name="connsiteY7" fmla="*/ 694124 h 2276682"/>
              <a:gd name="connsiteX8" fmla="*/ 641823 w 1649823"/>
              <a:gd name="connsiteY8" fmla="*/ 922486 h 2276682"/>
              <a:gd name="connsiteX9" fmla="*/ 1090531 w 1649823"/>
              <a:gd name="connsiteY9" fmla="*/ 922486 h 2276682"/>
              <a:gd name="connsiteX10" fmla="*/ 1090531 w 1649823"/>
              <a:gd name="connsiteY10" fmla="*/ 1210486 h 2276682"/>
              <a:gd name="connsiteX11" fmla="*/ 641823 w 1649823"/>
              <a:gd name="connsiteY11" fmla="*/ 1210486 h 2276682"/>
              <a:gd name="connsiteX12" fmla="*/ 641823 w 1649823"/>
              <a:gd name="connsiteY12" fmla="*/ 1308697 h 2276682"/>
              <a:gd name="connsiteX13" fmla="*/ 1080000 w 1649823"/>
              <a:gd name="connsiteY13" fmla="*/ 1308697 h 2276682"/>
              <a:gd name="connsiteX14" fmla="*/ 1080000 w 1649823"/>
              <a:gd name="connsiteY14" fmla="*/ 1596697 h 2276682"/>
              <a:gd name="connsiteX15" fmla="*/ 641823 w 1649823"/>
              <a:gd name="connsiteY15" fmla="*/ 1596697 h 2276682"/>
              <a:gd name="connsiteX16" fmla="*/ 473104 w 1649823"/>
              <a:gd name="connsiteY16" fmla="*/ 1884606 h 2276682"/>
              <a:gd name="connsiteX17" fmla="*/ 1534707 w 1649823"/>
              <a:gd name="connsiteY17" fmla="*/ 1880682 h 2276682"/>
              <a:gd name="connsiteX18" fmla="*/ 1534707 w 1649823"/>
              <a:gd name="connsiteY18" fmla="*/ 2276682 h 2276682"/>
              <a:gd name="connsiteX19" fmla="*/ 10531 w 1649823"/>
              <a:gd name="connsiteY19" fmla="*/ 2276682 h 2276682"/>
              <a:gd name="connsiteX20" fmla="*/ 10531 w 1649823"/>
              <a:gd name="connsiteY20" fmla="*/ 1880682 h 2276682"/>
              <a:gd name="connsiteX21" fmla="*/ 14323 w 1649823"/>
              <a:gd name="connsiteY21" fmla="*/ 1892454 h 2276682"/>
              <a:gd name="connsiteX22" fmla="*/ 245823 w 1649823"/>
              <a:gd name="connsiteY22" fmla="*/ 1596697 h 2276682"/>
              <a:gd name="connsiteX23" fmla="*/ 0 w 1649823"/>
              <a:gd name="connsiteY23" fmla="*/ 1596697 h 2276682"/>
              <a:gd name="connsiteX24" fmla="*/ 0 w 1649823"/>
              <a:gd name="connsiteY24" fmla="*/ 1308697 h 2276682"/>
              <a:gd name="connsiteX25" fmla="*/ 245823 w 1649823"/>
              <a:gd name="connsiteY25" fmla="*/ 1308697 h 2276682"/>
              <a:gd name="connsiteX26" fmla="*/ 245823 w 1649823"/>
              <a:gd name="connsiteY26" fmla="*/ 1210486 h 2276682"/>
              <a:gd name="connsiteX27" fmla="*/ 10531 w 1649823"/>
              <a:gd name="connsiteY27" fmla="*/ 1210486 h 2276682"/>
              <a:gd name="connsiteX28" fmla="*/ 10531 w 1649823"/>
              <a:gd name="connsiteY28" fmla="*/ 922486 h 2276682"/>
              <a:gd name="connsiteX29" fmla="*/ 245823 w 1649823"/>
              <a:gd name="connsiteY29" fmla="*/ 922486 h 2276682"/>
              <a:gd name="connsiteX30" fmla="*/ 245823 w 1649823"/>
              <a:gd name="connsiteY30" fmla="*/ 694124 h 2276682"/>
              <a:gd name="connsiteX31" fmla="*/ 246347 w 1649823"/>
              <a:gd name="connsiteY31" fmla="*/ 694124 h 2276682"/>
              <a:gd name="connsiteX32" fmla="*/ 597097 w 1649823"/>
              <a:gd name="connsiteY32" fmla="*/ 93893 h 2276682"/>
              <a:gd name="connsiteX33" fmla="*/ 948296 w 1649823"/>
              <a:gd name="connsiteY33" fmla="*/ 0 h 2276682"/>
              <a:gd name="connsiteX0" fmla="*/ 948296 w 1649823"/>
              <a:gd name="connsiteY0" fmla="*/ 0 h 2276682"/>
              <a:gd name="connsiteX1" fmla="*/ 1299369 w 1649823"/>
              <a:gd name="connsiteY1" fmla="*/ 94365 h 2276682"/>
              <a:gd name="connsiteX2" fmla="*/ 1649823 w 1649823"/>
              <a:gd name="connsiteY2" fmla="*/ 702944 h 2276682"/>
              <a:gd name="connsiteX3" fmla="*/ 1257111 w 1649823"/>
              <a:gd name="connsiteY3" fmla="*/ 702416 h 2276682"/>
              <a:gd name="connsiteX4" fmla="*/ 1102708 w 1649823"/>
              <a:gd name="connsiteY4" fmla="*/ 434288 h 2276682"/>
              <a:gd name="connsiteX5" fmla="*/ 793301 w 1649823"/>
              <a:gd name="connsiteY5" fmla="*/ 434080 h 2276682"/>
              <a:gd name="connsiteX6" fmla="*/ 639582 w 1649823"/>
              <a:gd name="connsiteY6" fmla="*/ 694124 h 2276682"/>
              <a:gd name="connsiteX7" fmla="*/ 641823 w 1649823"/>
              <a:gd name="connsiteY7" fmla="*/ 694124 h 2276682"/>
              <a:gd name="connsiteX8" fmla="*/ 641823 w 1649823"/>
              <a:gd name="connsiteY8" fmla="*/ 922486 h 2276682"/>
              <a:gd name="connsiteX9" fmla="*/ 1090531 w 1649823"/>
              <a:gd name="connsiteY9" fmla="*/ 922486 h 2276682"/>
              <a:gd name="connsiteX10" fmla="*/ 1090531 w 1649823"/>
              <a:gd name="connsiteY10" fmla="*/ 1210486 h 2276682"/>
              <a:gd name="connsiteX11" fmla="*/ 641823 w 1649823"/>
              <a:gd name="connsiteY11" fmla="*/ 1210486 h 2276682"/>
              <a:gd name="connsiteX12" fmla="*/ 641823 w 1649823"/>
              <a:gd name="connsiteY12" fmla="*/ 1308697 h 2276682"/>
              <a:gd name="connsiteX13" fmla="*/ 1080000 w 1649823"/>
              <a:gd name="connsiteY13" fmla="*/ 1308697 h 2276682"/>
              <a:gd name="connsiteX14" fmla="*/ 1080000 w 1649823"/>
              <a:gd name="connsiteY14" fmla="*/ 1596697 h 2276682"/>
              <a:gd name="connsiteX15" fmla="*/ 641823 w 1649823"/>
              <a:gd name="connsiteY15" fmla="*/ 1596697 h 2276682"/>
              <a:gd name="connsiteX16" fmla="*/ 473104 w 1649823"/>
              <a:gd name="connsiteY16" fmla="*/ 1884606 h 2276682"/>
              <a:gd name="connsiteX17" fmla="*/ 1534707 w 1649823"/>
              <a:gd name="connsiteY17" fmla="*/ 1880682 h 2276682"/>
              <a:gd name="connsiteX18" fmla="*/ 1534707 w 1649823"/>
              <a:gd name="connsiteY18" fmla="*/ 2276682 h 2276682"/>
              <a:gd name="connsiteX19" fmla="*/ 10531 w 1649823"/>
              <a:gd name="connsiteY19" fmla="*/ 2276682 h 2276682"/>
              <a:gd name="connsiteX20" fmla="*/ 10531 w 1649823"/>
              <a:gd name="connsiteY20" fmla="*/ 1880682 h 2276682"/>
              <a:gd name="connsiteX21" fmla="*/ 14323 w 1649823"/>
              <a:gd name="connsiteY21" fmla="*/ 1892454 h 2276682"/>
              <a:gd name="connsiteX22" fmla="*/ 245823 w 1649823"/>
              <a:gd name="connsiteY22" fmla="*/ 1596697 h 2276682"/>
              <a:gd name="connsiteX23" fmla="*/ 0 w 1649823"/>
              <a:gd name="connsiteY23" fmla="*/ 1596697 h 2276682"/>
              <a:gd name="connsiteX24" fmla="*/ 0 w 1649823"/>
              <a:gd name="connsiteY24" fmla="*/ 1308697 h 2276682"/>
              <a:gd name="connsiteX25" fmla="*/ 245823 w 1649823"/>
              <a:gd name="connsiteY25" fmla="*/ 1308697 h 2276682"/>
              <a:gd name="connsiteX26" fmla="*/ 245823 w 1649823"/>
              <a:gd name="connsiteY26" fmla="*/ 1210486 h 2276682"/>
              <a:gd name="connsiteX27" fmla="*/ 10531 w 1649823"/>
              <a:gd name="connsiteY27" fmla="*/ 1210486 h 2276682"/>
              <a:gd name="connsiteX28" fmla="*/ 10531 w 1649823"/>
              <a:gd name="connsiteY28" fmla="*/ 922486 h 2276682"/>
              <a:gd name="connsiteX29" fmla="*/ 245823 w 1649823"/>
              <a:gd name="connsiteY29" fmla="*/ 922486 h 2276682"/>
              <a:gd name="connsiteX30" fmla="*/ 245823 w 1649823"/>
              <a:gd name="connsiteY30" fmla="*/ 694124 h 2276682"/>
              <a:gd name="connsiteX31" fmla="*/ 246347 w 1649823"/>
              <a:gd name="connsiteY31" fmla="*/ 694124 h 2276682"/>
              <a:gd name="connsiteX32" fmla="*/ 597097 w 1649823"/>
              <a:gd name="connsiteY32" fmla="*/ 93893 h 2276682"/>
              <a:gd name="connsiteX33" fmla="*/ 948296 w 1649823"/>
              <a:gd name="connsiteY33" fmla="*/ 0 h 2276682"/>
              <a:gd name="connsiteX0" fmla="*/ 948296 w 1649823"/>
              <a:gd name="connsiteY0" fmla="*/ 0 h 2276682"/>
              <a:gd name="connsiteX1" fmla="*/ 1299369 w 1649823"/>
              <a:gd name="connsiteY1" fmla="*/ 94365 h 2276682"/>
              <a:gd name="connsiteX2" fmla="*/ 1649823 w 1649823"/>
              <a:gd name="connsiteY2" fmla="*/ 702944 h 2276682"/>
              <a:gd name="connsiteX3" fmla="*/ 1257111 w 1649823"/>
              <a:gd name="connsiteY3" fmla="*/ 702416 h 2276682"/>
              <a:gd name="connsiteX4" fmla="*/ 1102708 w 1649823"/>
              <a:gd name="connsiteY4" fmla="*/ 434288 h 2276682"/>
              <a:gd name="connsiteX5" fmla="*/ 793301 w 1649823"/>
              <a:gd name="connsiteY5" fmla="*/ 434080 h 2276682"/>
              <a:gd name="connsiteX6" fmla="*/ 639582 w 1649823"/>
              <a:gd name="connsiteY6" fmla="*/ 694124 h 2276682"/>
              <a:gd name="connsiteX7" fmla="*/ 641823 w 1649823"/>
              <a:gd name="connsiteY7" fmla="*/ 694124 h 2276682"/>
              <a:gd name="connsiteX8" fmla="*/ 641823 w 1649823"/>
              <a:gd name="connsiteY8" fmla="*/ 922486 h 2276682"/>
              <a:gd name="connsiteX9" fmla="*/ 1090531 w 1649823"/>
              <a:gd name="connsiteY9" fmla="*/ 922486 h 2276682"/>
              <a:gd name="connsiteX10" fmla="*/ 1090531 w 1649823"/>
              <a:gd name="connsiteY10" fmla="*/ 1210486 h 2276682"/>
              <a:gd name="connsiteX11" fmla="*/ 641823 w 1649823"/>
              <a:gd name="connsiteY11" fmla="*/ 1210486 h 2276682"/>
              <a:gd name="connsiteX12" fmla="*/ 641823 w 1649823"/>
              <a:gd name="connsiteY12" fmla="*/ 1308697 h 2276682"/>
              <a:gd name="connsiteX13" fmla="*/ 1080000 w 1649823"/>
              <a:gd name="connsiteY13" fmla="*/ 1308697 h 2276682"/>
              <a:gd name="connsiteX14" fmla="*/ 1080000 w 1649823"/>
              <a:gd name="connsiteY14" fmla="*/ 1596697 h 2276682"/>
              <a:gd name="connsiteX15" fmla="*/ 641823 w 1649823"/>
              <a:gd name="connsiteY15" fmla="*/ 1596697 h 2276682"/>
              <a:gd name="connsiteX16" fmla="*/ 473104 w 1649823"/>
              <a:gd name="connsiteY16" fmla="*/ 1884606 h 2276682"/>
              <a:gd name="connsiteX17" fmla="*/ 1534707 w 1649823"/>
              <a:gd name="connsiteY17" fmla="*/ 1880682 h 2276682"/>
              <a:gd name="connsiteX18" fmla="*/ 1534707 w 1649823"/>
              <a:gd name="connsiteY18" fmla="*/ 2276682 h 2276682"/>
              <a:gd name="connsiteX19" fmla="*/ 10531 w 1649823"/>
              <a:gd name="connsiteY19" fmla="*/ 2276682 h 2276682"/>
              <a:gd name="connsiteX20" fmla="*/ 10531 w 1649823"/>
              <a:gd name="connsiteY20" fmla="*/ 1880682 h 2276682"/>
              <a:gd name="connsiteX21" fmla="*/ 14323 w 1649823"/>
              <a:gd name="connsiteY21" fmla="*/ 1892454 h 2276682"/>
              <a:gd name="connsiteX22" fmla="*/ 245823 w 1649823"/>
              <a:gd name="connsiteY22" fmla="*/ 1596697 h 2276682"/>
              <a:gd name="connsiteX23" fmla="*/ 0 w 1649823"/>
              <a:gd name="connsiteY23" fmla="*/ 1596697 h 2276682"/>
              <a:gd name="connsiteX24" fmla="*/ 0 w 1649823"/>
              <a:gd name="connsiteY24" fmla="*/ 1308697 h 2276682"/>
              <a:gd name="connsiteX25" fmla="*/ 245823 w 1649823"/>
              <a:gd name="connsiteY25" fmla="*/ 1308697 h 2276682"/>
              <a:gd name="connsiteX26" fmla="*/ 245823 w 1649823"/>
              <a:gd name="connsiteY26" fmla="*/ 1210486 h 2276682"/>
              <a:gd name="connsiteX27" fmla="*/ 10531 w 1649823"/>
              <a:gd name="connsiteY27" fmla="*/ 1210486 h 2276682"/>
              <a:gd name="connsiteX28" fmla="*/ 10531 w 1649823"/>
              <a:gd name="connsiteY28" fmla="*/ 922486 h 2276682"/>
              <a:gd name="connsiteX29" fmla="*/ 245823 w 1649823"/>
              <a:gd name="connsiteY29" fmla="*/ 922486 h 2276682"/>
              <a:gd name="connsiteX30" fmla="*/ 245823 w 1649823"/>
              <a:gd name="connsiteY30" fmla="*/ 694124 h 2276682"/>
              <a:gd name="connsiteX31" fmla="*/ 246347 w 1649823"/>
              <a:gd name="connsiteY31" fmla="*/ 694124 h 2276682"/>
              <a:gd name="connsiteX32" fmla="*/ 597097 w 1649823"/>
              <a:gd name="connsiteY32" fmla="*/ 93893 h 2276682"/>
              <a:gd name="connsiteX33" fmla="*/ 948296 w 1649823"/>
              <a:gd name="connsiteY33" fmla="*/ 0 h 2276682"/>
              <a:gd name="connsiteX0" fmla="*/ 948296 w 1649823"/>
              <a:gd name="connsiteY0" fmla="*/ 0 h 2276682"/>
              <a:gd name="connsiteX1" fmla="*/ 1299369 w 1649823"/>
              <a:gd name="connsiteY1" fmla="*/ 94365 h 2276682"/>
              <a:gd name="connsiteX2" fmla="*/ 1649823 w 1649823"/>
              <a:gd name="connsiteY2" fmla="*/ 702944 h 2276682"/>
              <a:gd name="connsiteX3" fmla="*/ 1257111 w 1649823"/>
              <a:gd name="connsiteY3" fmla="*/ 702416 h 2276682"/>
              <a:gd name="connsiteX4" fmla="*/ 1102708 w 1649823"/>
              <a:gd name="connsiteY4" fmla="*/ 434288 h 2276682"/>
              <a:gd name="connsiteX5" fmla="*/ 793301 w 1649823"/>
              <a:gd name="connsiteY5" fmla="*/ 434080 h 2276682"/>
              <a:gd name="connsiteX6" fmla="*/ 639582 w 1649823"/>
              <a:gd name="connsiteY6" fmla="*/ 694124 h 2276682"/>
              <a:gd name="connsiteX7" fmla="*/ 641823 w 1649823"/>
              <a:gd name="connsiteY7" fmla="*/ 694124 h 2276682"/>
              <a:gd name="connsiteX8" fmla="*/ 641823 w 1649823"/>
              <a:gd name="connsiteY8" fmla="*/ 922486 h 2276682"/>
              <a:gd name="connsiteX9" fmla="*/ 1090531 w 1649823"/>
              <a:gd name="connsiteY9" fmla="*/ 922486 h 2276682"/>
              <a:gd name="connsiteX10" fmla="*/ 1090531 w 1649823"/>
              <a:gd name="connsiteY10" fmla="*/ 1210486 h 2276682"/>
              <a:gd name="connsiteX11" fmla="*/ 641823 w 1649823"/>
              <a:gd name="connsiteY11" fmla="*/ 1210486 h 2276682"/>
              <a:gd name="connsiteX12" fmla="*/ 641823 w 1649823"/>
              <a:gd name="connsiteY12" fmla="*/ 1308697 h 2276682"/>
              <a:gd name="connsiteX13" fmla="*/ 1080000 w 1649823"/>
              <a:gd name="connsiteY13" fmla="*/ 1308697 h 2276682"/>
              <a:gd name="connsiteX14" fmla="*/ 1080000 w 1649823"/>
              <a:gd name="connsiteY14" fmla="*/ 1596697 h 2276682"/>
              <a:gd name="connsiteX15" fmla="*/ 641823 w 1649823"/>
              <a:gd name="connsiteY15" fmla="*/ 1596697 h 2276682"/>
              <a:gd name="connsiteX16" fmla="*/ 473104 w 1649823"/>
              <a:gd name="connsiteY16" fmla="*/ 1884606 h 2276682"/>
              <a:gd name="connsiteX17" fmla="*/ 1534707 w 1649823"/>
              <a:gd name="connsiteY17" fmla="*/ 1880682 h 2276682"/>
              <a:gd name="connsiteX18" fmla="*/ 1534707 w 1649823"/>
              <a:gd name="connsiteY18" fmla="*/ 2276682 h 2276682"/>
              <a:gd name="connsiteX19" fmla="*/ 10531 w 1649823"/>
              <a:gd name="connsiteY19" fmla="*/ 2276682 h 2276682"/>
              <a:gd name="connsiteX20" fmla="*/ 10531 w 1649823"/>
              <a:gd name="connsiteY20" fmla="*/ 1880682 h 2276682"/>
              <a:gd name="connsiteX21" fmla="*/ 14323 w 1649823"/>
              <a:gd name="connsiteY21" fmla="*/ 1892454 h 2276682"/>
              <a:gd name="connsiteX22" fmla="*/ 245823 w 1649823"/>
              <a:gd name="connsiteY22" fmla="*/ 1596697 h 2276682"/>
              <a:gd name="connsiteX23" fmla="*/ 0 w 1649823"/>
              <a:gd name="connsiteY23" fmla="*/ 1596697 h 2276682"/>
              <a:gd name="connsiteX24" fmla="*/ 0 w 1649823"/>
              <a:gd name="connsiteY24" fmla="*/ 1308697 h 2276682"/>
              <a:gd name="connsiteX25" fmla="*/ 245823 w 1649823"/>
              <a:gd name="connsiteY25" fmla="*/ 1308697 h 2276682"/>
              <a:gd name="connsiteX26" fmla="*/ 245823 w 1649823"/>
              <a:gd name="connsiteY26" fmla="*/ 1210486 h 2276682"/>
              <a:gd name="connsiteX27" fmla="*/ 10531 w 1649823"/>
              <a:gd name="connsiteY27" fmla="*/ 1210486 h 2276682"/>
              <a:gd name="connsiteX28" fmla="*/ 10531 w 1649823"/>
              <a:gd name="connsiteY28" fmla="*/ 922486 h 2276682"/>
              <a:gd name="connsiteX29" fmla="*/ 245823 w 1649823"/>
              <a:gd name="connsiteY29" fmla="*/ 922486 h 2276682"/>
              <a:gd name="connsiteX30" fmla="*/ 245823 w 1649823"/>
              <a:gd name="connsiteY30" fmla="*/ 694124 h 2276682"/>
              <a:gd name="connsiteX31" fmla="*/ 246347 w 1649823"/>
              <a:gd name="connsiteY31" fmla="*/ 694124 h 2276682"/>
              <a:gd name="connsiteX32" fmla="*/ 597097 w 1649823"/>
              <a:gd name="connsiteY32" fmla="*/ 93893 h 2276682"/>
              <a:gd name="connsiteX33" fmla="*/ 948296 w 1649823"/>
              <a:gd name="connsiteY33" fmla="*/ 0 h 2276682"/>
              <a:gd name="connsiteX0" fmla="*/ 948296 w 1649823"/>
              <a:gd name="connsiteY0" fmla="*/ 0 h 2276682"/>
              <a:gd name="connsiteX1" fmla="*/ 1299369 w 1649823"/>
              <a:gd name="connsiteY1" fmla="*/ 94365 h 2276682"/>
              <a:gd name="connsiteX2" fmla="*/ 1649823 w 1649823"/>
              <a:gd name="connsiteY2" fmla="*/ 702944 h 2276682"/>
              <a:gd name="connsiteX3" fmla="*/ 1257111 w 1649823"/>
              <a:gd name="connsiteY3" fmla="*/ 702416 h 2276682"/>
              <a:gd name="connsiteX4" fmla="*/ 1102708 w 1649823"/>
              <a:gd name="connsiteY4" fmla="*/ 434288 h 2276682"/>
              <a:gd name="connsiteX5" fmla="*/ 793301 w 1649823"/>
              <a:gd name="connsiteY5" fmla="*/ 434080 h 2276682"/>
              <a:gd name="connsiteX6" fmla="*/ 639582 w 1649823"/>
              <a:gd name="connsiteY6" fmla="*/ 694124 h 2276682"/>
              <a:gd name="connsiteX7" fmla="*/ 641823 w 1649823"/>
              <a:gd name="connsiteY7" fmla="*/ 694124 h 2276682"/>
              <a:gd name="connsiteX8" fmla="*/ 641823 w 1649823"/>
              <a:gd name="connsiteY8" fmla="*/ 922486 h 2276682"/>
              <a:gd name="connsiteX9" fmla="*/ 1090531 w 1649823"/>
              <a:gd name="connsiteY9" fmla="*/ 922486 h 2276682"/>
              <a:gd name="connsiteX10" fmla="*/ 1090531 w 1649823"/>
              <a:gd name="connsiteY10" fmla="*/ 1210486 h 2276682"/>
              <a:gd name="connsiteX11" fmla="*/ 641823 w 1649823"/>
              <a:gd name="connsiteY11" fmla="*/ 1210486 h 2276682"/>
              <a:gd name="connsiteX12" fmla="*/ 641823 w 1649823"/>
              <a:gd name="connsiteY12" fmla="*/ 1308697 h 2276682"/>
              <a:gd name="connsiteX13" fmla="*/ 1080000 w 1649823"/>
              <a:gd name="connsiteY13" fmla="*/ 1308697 h 2276682"/>
              <a:gd name="connsiteX14" fmla="*/ 1080000 w 1649823"/>
              <a:gd name="connsiteY14" fmla="*/ 1596697 h 2276682"/>
              <a:gd name="connsiteX15" fmla="*/ 641823 w 1649823"/>
              <a:gd name="connsiteY15" fmla="*/ 1596697 h 2276682"/>
              <a:gd name="connsiteX16" fmla="*/ 473104 w 1649823"/>
              <a:gd name="connsiteY16" fmla="*/ 1884606 h 2276682"/>
              <a:gd name="connsiteX17" fmla="*/ 1534707 w 1649823"/>
              <a:gd name="connsiteY17" fmla="*/ 1880682 h 2276682"/>
              <a:gd name="connsiteX18" fmla="*/ 1534707 w 1649823"/>
              <a:gd name="connsiteY18" fmla="*/ 2276682 h 2276682"/>
              <a:gd name="connsiteX19" fmla="*/ 10531 w 1649823"/>
              <a:gd name="connsiteY19" fmla="*/ 2276682 h 2276682"/>
              <a:gd name="connsiteX20" fmla="*/ 10531 w 1649823"/>
              <a:gd name="connsiteY20" fmla="*/ 1880682 h 2276682"/>
              <a:gd name="connsiteX21" fmla="*/ 14323 w 1649823"/>
              <a:gd name="connsiteY21" fmla="*/ 1892454 h 2276682"/>
              <a:gd name="connsiteX22" fmla="*/ 245823 w 1649823"/>
              <a:gd name="connsiteY22" fmla="*/ 1596697 h 2276682"/>
              <a:gd name="connsiteX23" fmla="*/ 0 w 1649823"/>
              <a:gd name="connsiteY23" fmla="*/ 1596697 h 2276682"/>
              <a:gd name="connsiteX24" fmla="*/ 0 w 1649823"/>
              <a:gd name="connsiteY24" fmla="*/ 1308697 h 2276682"/>
              <a:gd name="connsiteX25" fmla="*/ 245823 w 1649823"/>
              <a:gd name="connsiteY25" fmla="*/ 1308697 h 2276682"/>
              <a:gd name="connsiteX26" fmla="*/ 245823 w 1649823"/>
              <a:gd name="connsiteY26" fmla="*/ 1210486 h 2276682"/>
              <a:gd name="connsiteX27" fmla="*/ 10531 w 1649823"/>
              <a:gd name="connsiteY27" fmla="*/ 1210486 h 2276682"/>
              <a:gd name="connsiteX28" fmla="*/ 10531 w 1649823"/>
              <a:gd name="connsiteY28" fmla="*/ 922486 h 2276682"/>
              <a:gd name="connsiteX29" fmla="*/ 245823 w 1649823"/>
              <a:gd name="connsiteY29" fmla="*/ 922486 h 2276682"/>
              <a:gd name="connsiteX30" fmla="*/ 245823 w 1649823"/>
              <a:gd name="connsiteY30" fmla="*/ 694124 h 2276682"/>
              <a:gd name="connsiteX31" fmla="*/ 246347 w 1649823"/>
              <a:gd name="connsiteY31" fmla="*/ 694124 h 2276682"/>
              <a:gd name="connsiteX32" fmla="*/ 597097 w 1649823"/>
              <a:gd name="connsiteY32" fmla="*/ 93893 h 2276682"/>
              <a:gd name="connsiteX33" fmla="*/ 948296 w 1649823"/>
              <a:gd name="connsiteY33" fmla="*/ 0 h 2276682"/>
              <a:gd name="connsiteX0" fmla="*/ 948296 w 1649823"/>
              <a:gd name="connsiteY0" fmla="*/ 0 h 2276682"/>
              <a:gd name="connsiteX1" fmla="*/ 1299369 w 1649823"/>
              <a:gd name="connsiteY1" fmla="*/ 94365 h 2276682"/>
              <a:gd name="connsiteX2" fmla="*/ 1649823 w 1649823"/>
              <a:gd name="connsiteY2" fmla="*/ 702944 h 2276682"/>
              <a:gd name="connsiteX3" fmla="*/ 1257111 w 1649823"/>
              <a:gd name="connsiteY3" fmla="*/ 702416 h 2276682"/>
              <a:gd name="connsiteX4" fmla="*/ 1102708 w 1649823"/>
              <a:gd name="connsiteY4" fmla="*/ 434288 h 2276682"/>
              <a:gd name="connsiteX5" fmla="*/ 793301 w 1649823"/>
              <a:gd name="connsiteY5" fmla="*/ 434080 h 2276682"/>
              <a:gd name="connsiteX6" fmla="*/ 639582 w 1649823"/>
              <a:gd name="connsiteY6" fmla="*/ 694124 h 2276682"/>
              <a:gd name="connsiteX7" fmla="*/ 641823 w 1649823"/>
              <a:gd name="connsiteY7" fmla="*/ 694124 h 2276682"/>
              <a:gd name="connsiteX8" fmla="*/ 641823 w 1649823"/>
              <a:gd name="connsiteY8" fmla="*/ 922486 h 2276682"/>
              <a:gd name="connsiteX9" fmla="*/ 1090531 w 1649823"/>
              <a:gd name="connsiteY9" fmla="*/ 922486 h 2276682"/>
              <a:gd name="connsiteX10" fmla="*/ 1090531 w 1649823"/>
              <a:gd name="connsiteY10" fmla="*/ 1210486 h 2276682"/>
              <a:gd name="connsiteX11" fmla="*/ 641823 w 1649823"/>
              <a:gd name="connsiteY11" fmla="*/ 1210486 h 2276682"/>
              <a:gd name="connsiteX12" fmla="*/ 641823 w 1649823"/>
              <a:gd name="connsiteY12" fmla="*/ 1308697 h 2276682"/>
              <a:gd name="connsiteX13" fmla="*/ 1080000 w 1649823"/>
              <a:gd name="connsiteY13" fmla="*/ 1308697 h 2276682"/>
              <a:gd name="connsiteX14" fmla="*/ 1080000 w 1649823"/>
              <a:gd name="connsiteY14" fmla="*/ 1596697 h 2276682"/>
              <a:gd name="connsiteX15" fmla="*/ 641823 w 1649823"/>
              <a:gd name="connsiteY15" fmla="*/ 1596697 h 2276682"/>
              <a:gd name="connsiteX16" fmla="*/ 473104 w 1649823"/>
              <a:gd name="connsiteY16" fmla="*/ 1884606 h 2276682"/>
              <a:gd name="connsiteX17" fmla="*/ 1534707 w 1649823"/>
              <a:gd name="connsiteY17" fmla="*/ 1880682 h 2276682"/>
              <a:gd name="connsiteX18" fmla="*/ 1534707 w 1649823"/>
              <a:gd name="connsiteY18" fmla="*/ 2276682 h 2276682"/>
              <a:gd name="connsiteX19" fmla="*/ 85082 w 1649823"/>
              <a:gd name="connsiteY19" fmla="*/ 2260987 h 2276682"/>
              <a:gd name="connsiteX20" fmla="*/ 10531 w 1649823"/>
              <a:gd name="connsiteY20" fmla="*/ 1880682 h 2276682"/>
              <a:gd name="connsiteX21" fmla="*/ 14323 w 1649823"/>
              <a:gd name="connsiteY21" fmla="*/ 1892454 h 2276682"/>
              <a:gd name="connsiteX22" fmla="*/ 245823 w 1649823"/>
              <a:gd name="connsiteY22" fmla="*/ 1596697 h 2276682"/>
              <a:gd name="connsiteX23" fmla="*/ 0 w 1649823"/>
              <a:gd name="connsiteY23" fmla="*/ 1596697 h 2276682"/>
              <a:gd name="connsiteX24" fmla="*/ 0 w 1649823"/>
              <a:gd name="connsiteY24" fmla="*/ 1308697 h 2276682"/>
              <a:gd name="connsiteX25" fmla="*/ 245823 w 1649823"/>
              <a:gd name="connsiteY25" fmla="*/ 1308697 h 2276682"/>
              <a:gd name="connsiteX26" fmla="*/ 245823 w 1649823"/>
              <a:gd name="connsiteY26" fmla="*/ 1210486 h 2276682"/>
              <a:gd name="connsiteX27" fmla="*/ 10531 w 1649823"/>
              <a:gd name="connsiteY27" fmla="*/ 1210486 h 2276682"/>
              <a:gd name="connsiteX28" fmla="*/ 10531 w 1649823"/>
              <a:gd name="connsiteY28" fmla="*/ 922486 h 2276682"/>
              <a:gd name="connsiteX29" fmla="*/ 245823 w 1649823"/>
              <a:gd name="connsiteY29" fmla="*/ 922486 h 2276682"/>
              <a:gd name="connsiteX30" fmla="*/ 245823 w 1649823"/>
              <a:gd name="connsiteY30" fmla="*/ 694124 h 2276682"/>
              <a:gd name="connsiteX31" fmla="*/ 246347 w 1649823"/>
              <a:gd name="connsiteY31" fmla="*/ 694124 h 2276682"/>
              <a:gd name="connsiteX32" fmla="*/ 597097 w 1649823"/>
              <a:gd name="connsiteY32" fmla="*/ 93893 h 2276682"/>
              <a:gd name="connsiteX33" fmla="*/ 948296 w 1649823"/>
              <a:gd name="connsiteY33" fmla="*/ 0 h 2276682"/>
              <a:gd name="connsiteX0" fmla="*/ 948296 w 1649823"/>
              <a:gd name="connsiteY0" fmla="*/ 0 h 2276682"/>
              <a:gd name="connsiteX1" fmla="*/ 1299369 w 1649823"/>
              <a:gd name="connsiteY1" fmla="*/ 94365 h 2276682"/>
              <a:gd name="connsiteX2" fmla="*/ 1649823 w 1649823"/>
              <a:gd name="connsiteY2" fmla="*/ 702944 h 2276682"/>
              <a:gd name="connsiteX3" fmla="*/ 1257111 w 1649823"/>
              <a:gd name="connsiteY3" fmla="*/ 702416 h 2276682"/>
              <a:gd name="connsiteX4" fmla="*/ 1102708 w 1649823"/>
              <a:gd name="connsiteY4" fmla="*/ 434288 h 2276682"/>
              <a:gd name="connsiteX5" fmla="*/ 793301 w 1649823"/>
              <a:gd name="connsiteY5" fmla="*/ 434080 h 2276682"/>
              <a:gd name="connsiteX6" fmla="*/ 639582 w 1649823"/>
              <a:gd name="connsiteY6" fmla="*/ 694124 h 2276682"/>
              <a:gd name="connsiteX7" fmla="*/ 641823 w 1649823"/>
              <a:gd name="connsiteY7" fmla="*/ 694124 h 2276682"/>
              <a:gd name="connsiteX8" fmla="*/ 641823 w 1649823"/>
              <a:gd name="connsiteY8" fmla="*/ 922486 h 2276682"/>
              <a:gd name="connsiteX9" fmla="*/ 1090531 w 1649823"/>
              <a:gd name="connsiteY9" fmla="*/ 922486 h 2276682"/>
              <a:gd name="connsiteX10" fmla="*/ 1090531 w 1649823"/>
              <a:gd name="connsiteY10" fmla="*/ 1210486 h 2276682"/>
              <a:gd name="connsiteX11" fmla="*/ 641823 w 1649823"/>
              <a:gd name="connsiteY11" fmla="*/ 1210486 h 2276682"/>
              <a:gd name="connsiteX12" fmla="*/ 641823 w 1649823"/>
              <a:gd name="connsiteY12" fmla="*/ 1308697 h 2276682"/>
              <a:gd name="connsiteX13" fmla="*/ 1080000 w 1649823"/>
              <a:gd name="connsiteY13" fmla="*/ 1308697 h 2276682"/>
              <a:gd name="connsiteX14" fmla="*/ 1080000 w 1649823"/>
              <a:gd name="connsiteY14" fmla="*/ 1596697 h 2276682"/>
              <a:gd name="connsiteX15" fmla="*/ 641823 w 1649823"/>
              <a:gd name="connsiteY15" fmla="*/ 1596697 h 2276682"/>
              <a:gd name="connsiteX16" fmla="*/ 504494 w 1649823"/>
              <a:gd name="connsiteY16" fmla="*/ 1884606 h 2276682"/>
              <a:gd name="connsiteX17" fmla="*/ 1534707 w 1649823"/>
              <a:gd name="connsiteY17" fmla="*/ 1880682 h 2276682"/>
              <a:gd name="connsiteX18" fmla="*/ 1534707 w 1649823"/>
              <a:gd name="connsiteY18" fmla="*/ 2276682 h 2276682"/>
              <a:gd name="connsiteX19" fmla="*/ 85082 w 1649823"/>
              <a:gd name="connsiteY19" fmla="*/ 2260987 h 2276682"/>
              <a:gd name="connsiteX20" fmla="*/ 10531 w 1649823"/>
              <a:gd name="connsiteY20" fmla="*/ 1880682 h 2276682"/>
              <a:gd name="connsiteX21" fmla="*/ 14323 w 1649823"/>
              <a:gd name="connsiteY21" fmla="*/ 1892454 h 2276682"/>
              <a:gd name="connsiteX22" fmla="*/ 245823 w 1649823"/>
              <a:gd name="connsiteY22" fmla="*/ 1596697 h 2276682"/>
              <a:gd name="connsiteX23" fmla="*/ 0 w 1649823"/>
              <a:gd name="connsiteY23" fmla="*/ 1596697 h 2276682"/>
              <a:gd name="connsiteX24" fmla="*/ 0 w 1649823"/>
              <a:gd name="connsiteY24" fmla="*/ 1308697 h 2276682"/>
              <a:gd name="connsiteX25" fmla="*/ 245823 w 1649823"/>
              <a:gd name="connsiteY25" fmla="*/ 1308697 h 2276682"/>
              <a:gd name="connsiteX26" fmla="*/ 245823 w 1649823"/>
              <a:gd name="connsiteY26" fmla="*/ 1210486 h 2276682"/>
              <a:gd name="connsiteX27" fmla="*/ 10531 w 1649823"/>
              <a:gd name="connsiteY27" fmla="*/ 1210486 h 2276682"/>
              <a:gd name="connsiteX28" fmla="*/ 10531 w 1649823"/>
              <a:gd name="connsiteY28" fmla="*/ 922486 h 2276682"/>
              <a:gd name="connsiteX29" fmla="*/ 245823 w 1649823"/>
              <a:gd name="connsiteY29" fmla="*/ 922486 h 2276682"/>
              <a:gd name="connsiteX30" fmla="*/ 245823 w 1649823"/>
              <a:gd name="connsiteY30" fmla="*/ 694124 h 2276682"/>
              <a:gd name="connsiteX31" fmla="*/ 246347 w 1649823"/>
              <a:gd name="connsiteY31" fmla="*/ 694124 h 2276682"/>
              <a:gd name="connsiteX32" fmla="*/ 597097 w 1649823"/>
              <a:gd name="connsiteY32" fmla="*/ 93893 h 2276682"/>
              <a:gd name="connsiteX33" fmla="*/ 948296 w 1649823"/>
              <a:gd name="connsiteY33" fmla="*/ 0 h 2276682"/>
              <a:gd name="connsiteX0" fmla="*/ 948296 w 1649823"/>
              <a:gd name="connsiteY0" fmla="*/ 0 h 2276682"/>
              <a:gd name="connsiteX1" fmla="*/ 1299369 w 1649823"/>
              <a:gd name="connsiteY1" fmla="*/ 94365 h 2276682"/>
              <a:gd name="connsiteX2" fmla="*/ 1649823 w 1649823"/>
              <a:gd name="connsiteY2" fmla="*/ 702944 h 2276682"/>
              <a:gd name="connsiteX3" fmla="*/ 1257111 w 1649823"/>
              <a:gd name="connsiteY3" fmla="*/ 702416 h 2276682"/>
              <a:gd name="connsiteX4" fmla="*/ 1102708 w 1649823"/>
              <a:gd name="connsiteY4" fmla="*/ 434288 h 2276682"/>
              <a:gd name="connsiteX5" fmla="*/ 793301 w 1649823"/>
              <a:gd name="connsiteY5" fmla="*/ 434080 h 2276682"/>
              <a:gd name="connsiteX6" fmla="*/ 639582 w 1649823"/>
              <a:gd name="connsiteY6" fmla="*/ 694124 h 2276682"/>
              <a:gd name="connsiteX7" fmla="*/ 641823 w 1649823"/>
              <a:gd name="connsiteY7" fmla="*/ 694124 h 2276682"/>
              <a:gd name="connsiteX8" fmla="*/ 641823 w 1649823"/>
              <a:gd name="connsiteY8" fmla="*/ 922486 h 2276682"/>
              <a:gd name="connsiteX9" fmla="*/ 1090531 w 1649823"/>
              <a:gd name="connsiteY9" fmla="*/ 922486 h 2276682"/>
              <a:gd name="connsiteX10" fmla="*/ 1090531 w 1649823"/>
              <a:gd name="connsiteY10" fmla="*/ 1210486 h 2276682"/>
              <a:gd name="connsiteX11" fmla="*/ 641823 w 1649823"/>
              <a:gd name="connsiteY11" fmla="*/ 1210486 h 2276682"/>
              <a:gd name="connsiteX12" fmla="*/ 641823 w 1649823"/>
              <a:gd name="connsiteY12" fmla="*/ 1308697 h 2276682"/>
              <a:gd name="connsiteX13" fmla="*/ 1080000 w 1649823"/>
              <a:gd name="connsiteY13" fmla="*/ 1308697 h 2276682"/>
              <a:gd name="connsiteX14" fmla="*/ 1080000 w 1649823"/>
              <a:gd name="connsiteY14" fmla="*/ 1596697 h 2276682"/>
              <a:gd name="connsiteX15" fmla="*/ 641823 w 1649823"/>
              <a:gd name="connsiteY15" fmla="*/ 1596697 h 2276682"/>
              <a:gd name="connsiteX16" fmla="*/ 504494 w 1649823"/>
              <a:gd name="connsiteY16" fmla="*/ 1884606 h 2276682"/>
              <a:gd name="connsiteX17" fmla="*/ 1534707 w 1649823"/>
              <a:gd name="connsiteY17" fmla="*/ 1880682 h 2276682"/>
              <a:gd name="connsiteX18" fmla="*/ 1534707 w 1649823"/>
              <a:gd name="connsiteY18" fmla="*/ 2276682 h 2276682"/>
              <a:gd name="connsiteX19" fmla="*/ 85082 w 1649823"/>
              <a:gd name="connsiteY19" fmla="*/ 2260987 h 2276682"/>
              <a:gd name="connsiteX20" fmla="*/ 10531 w 1649823"/>
              <a:gd name="connsiteY20" fmla="*/ 1880682 h 2276682"/>
              <a:gd name="connsiteX21" fmla="*/ 14323 w 1649823"/>
              <a:gd name="connsiteY21" fmla="*/ 1892454 h 2276682"/>
              <a:gd name="connsiteX22" fmla="*/ 245823 w 1649823"/>
              <a:gd name="connsiteY22" fmla="*/ 1596697 h 2276682"/>
              <a:gd name="connsiteX23" fmla="*/ 0 w 1649823"/>
              <a:gd name="connsiteY23" fmla="*/ 1596697 h 2276682"/>
              <a:gd name="connsiteX24" fmla="*/ 0 w 1649823"/>
              <a:gd name="connsiteY24" fmla="*/ 1308697 h 2276682"/>
              <a:gd name="connsiteX25" fmla="*/ 245823 w 1649823"/>
              <a:gd name="connsiteY25" fmla="*/ 1308697 h 2276682"/>
              <a:gd name="connsiteX26" fmla="*/ 245823 w 1649823"/>
              <a:gd name="connsiteY26" fmla="*/ 1210486 h 2276682"/>
              <a:gd name="connsiteX27" fmla="*/ 10531 w 1649823"/>
              <a:gd name="connsiteY27" fmla="*/ 1210486 h 2276682"/>
              <a:gd name="connsiteX28" fmla="*/ 10531 w 1649823"/>
              <a:gd name="connsiteY28" fmla="*/ 922486 h 2276682"/>
              <a:gd name="connsiteX29" fmla="*/ 245823 w 1649823"/>
              <a:gd name="connsiteY29" fmla="*/ 922486 h 2276682"/>
              <a:gd name="connsiteX30" fmla="*/ 245823 w 1649823"/>
              <a:gd name="connsiteY30" fmla="*/ 694124 h 2276682"/>
              <a:gd name="connsiteX31" fmla="*/ 246347 w 1649823"/>
              <a:gd name="connsiteY31" fmla="*/ 694124 h 2276682"/>
              <a:gd name="connsiteX32" fmla="*/ 597097 w 1649823"/>
              <a:gd name="connsiteY32" fmla="*/ 93893 h 2276682"/>
              <a:gd name="connsiteX33" fmla="*/ 948296 w 1649823"/>
              <a:gd name="connsiteY33" fmla="*/ 0 h 2276682"/>
              <a:gd name="connsiteX0" fmla="*/ 948296 w 1649823"/>
              <a:gd name="connsiteY0" fmla="*/ 0 h 2276682"/>
              <a:gd name="connsiteX1" fmla="*/ 1299369 w 1649823"/>
              <a:gd name="connsiteY1" fmla="*/ 94365 h 2276682"/>
              <a:gd name="connsiteX2" fmla="*/ 1649823 w 1649823"/>
              <a:gd name="connsiteY2" fmla="*/ 702944 h 2276682"/>
              <a:gd name="connsiteX3" fmla="*/ 1257111 w 1649823"/>
              <a:gd name="connsiteY3" fmla="*/ 702416 h 2276682"/>
              <a:gd name="connsiteX4" fmla="*/ 1102708 w 1649823"/>
              <a:gd name="connsiteY4" fmla="*/ 434288 h 2276682"/>
              <a:gd name="connsiteX5" fmla="*/ 793301 w 1649823"/>
              <a:gd name="connsiteY5" fmla="*/ 434080 h 2276682"/>
              <a:gd name="connsiteX6" fmla="*/ 639582 w 1649823"/>
              <a:gd name="connsiteY6" fmla="*/ 694124 h 2276682"/>
              <a:gd name="connsiteX7" fmla="*/ 641823 w 1649823"/>
              <a:gd name="connsiteY7" fmla="*/ 694124 h 2276682"/>
              <a:gd name="connsiteX8" fmla="*/ 641823 w 1649823"/>
              <a:gd name="connsiteY8" fmla="*/ 922486 h 2276682"/>
              <a:gd name="connsiteX9" fmla="*/ 1090531 w 1649823"/>
              <a:gd name="connsiteY9" fmla="*/ 922486 h 2276682"/>
              <a:gd name="connsiteX10" fmla="*/ 1090531 w 1649823"/>
              <a:gd name="connsiteY10" fmla="*/ 1210486 h 2276682"/>
              <a:gd name="connsiteX11" fmla="*/ 641823 w 1649823"/>
              <a:gd name="connsiteY11" fmla="*/ 1210486 h 2276682"/>
              <a:gd name="connsiteX12" fmla="*/ 641823 w 1649823"/>
              <a:gd name="connsiteY12" fmla="*/ 1308697 h 2276682"/>
              <a:gd name="connsiteX13" fmla="*/ 1080000 w 1649823"/>
              <a:gd name="connsiteY13" fmla="*/ 1308697 h 2276682"/>
              <a:gd name="connsiteX14" fmla="*/ 1080000 w 1649823"/>
              <a:gd name="connsiteY14" fmla="*/ 1596697 h 2276682"/>
              <a:gd name="connsiteX15" fmla="*/ 641823 w 1649823"/>
              <a:gd name="connsiteY15" fmla="*/ 1596697 h 2276682"/>
              <a:gd name="connsiteX16" fmla="*/ 488799 w 1649823"/>
              <a:gd name="connsiteY16" fmla="*/ 1884606 h 2276682"/>
              <a:gd name="connsiteX17" fmla="*/ 1534707 w 1649823"/>
              <a:gd name="connsiteY17" fmla="*/ 1880682 h 2276682"/>
              <a:gd name="connsiteX18" fmla="*/ 1534707 w 1649823"/>
              <a:gd name="connsiteY18" fmla="*/ 2276682 h 2276682"/>
              <a:gd name="connsiteX19" fmla="*/ 85082 w 1649823"/>
              <a:gd name="connsiteY19" fmla="*/ 2260987 h 2276682"/>
              <a:gd name="connsiteX20" fmla="*/ 10531 w 1649823"/>
              <a:gd name="connsiteY20" fmla="*/ 1880682 h 2276682"/>
              <a:gd name="connsiteX21" fmla="*/ 14323 w 1649823"/>
              <a:gd name="connsiteY21" fmla="*/ 1892454 h 2276682"/>
              <a:gd name="connsiteX22" fmla="*/ 245823 w 1649823"/>
              <a:gd name="connsiteY22" fmla="*/ 1596697 h 2276682"/>
              <a:gd name="connsiteX23" fmla="*/ 0 w 1649823"/>
              <a:gd name="connsiteY23" fmla="*/ 1596697 h 2276682"/>
              <a:gd name="connsiteX24" fmla="*/ 0 w 1649823"/>
              <a:gd name="connsiteY24" fmla="*/ 1308697 h 2276682"/>
              <a:gd name="connsiteX25" fmla="*/ 245823 w 1649823"/>
              <a:gd name="connsiteY25" fmla="*/ 1308697 h 2276682"/>
              <a:gd name="connsiteX26" fmla="*/ 245823 w 1649823"/>
              <a:gd name="connsiteY26" fmla="*/ 1210486 h 2276682"/>
              <a:gd name="connsiteX27" fmla="*/ 10531 w 1649823"/>
              <a:gd name="connsiteY27" fmla="*/ 1210486 h 2276682"/>
              <a:gd name="connsiteX28" fmla="*/ 10531 w 1649823"/>
              <a:gd name="connsiteY28" fmla="*/ 922486 h 2276682"/>
              <a:gd name="connsiteX29" fmla="*/ 245823 w 1649823"/>
              <a:gd name="connsiteY29" fmla="*/ 922486 h 2276682"/>
              <a:gd name="connsiteX30" fmla="*/ 245823 w 1649823"/>
              <a:gd name="connsiteY30" fmla="*/ 694124 h 2276682"/>
              <a:gd name="connsiteX31" fmla="*/ 246347 w 1649823"/>
              <a:gd name="connsiteY31" fmla="*/ 694124 h 2276682"/>
              <a:gd name="connsiteX32" fmla="*/ 597097 w 1649823"/>
              <a:gd name="connsiteY32" fmla="*/ 93893 h 2276682"/>
              <a:gd name="connsiteX33" fmla="*/ 948296 w 1649823"/>
              <a:gd name="connsiteY33" fmla="*/ 0 h 2276682"/>
              <a:gd name="connsiteX0" fmla="*/ 948296 w 1649823"/>
              <a:gd name="connsiteY0" fmla="*/ 0 h 2260987"/>
              <a:gd name="connsiteX1" fmla="*/ 1299369 w 1649823"/>
              <a:gd name="connsiteY1" fmla="*/ 94365 h 2260987"/>
              <a:gd name="connsiteX2" fmla="*/ 1649823 w 1649823"/>
              <a:gd name="connsiteY2" fmla="*/ 702944 h 2260987"/>
              <a:gd name="connsiteX3" fmla="*/ 1257111 w 1649823"/>
              <a:gd name="connsiteY3" fmla="*/ 702416 h 2260987"/>
              <a:gd name="connsiteX4" fmla="*/ 1102708 w 1649823"/>
              <a:gd name="connsiteY4" fmla="*/ 434288 h 2260987"/>
              <a:gd name="connsiteX5" fmla="*/ 793301 w 1649823"/>
              <a:gd name="connsiteY5" fmla="*/ 434080 h 2260987"/>
              <a:gd name="connsiteX6" fmla="*/ 639582 w 1649823"/>
              <a:gd name="connsiteY6" fmla="*/ 694124 h 2260987"/>
              <a:gd name="connsiteX7" fmla="*/ 641823 w 1649823"/>
              <a:gd name="connsiteY7" fmla="*/ 694124 h 2260987"/>
              <a:gd name="connsiteX8" fmla="*/ 641823 w 1649823"/>
              <a:gd name="connsiteY8" fmla="*/ 922486 h 2260987"/>
              <a:gd name="connsiteX9" fmla="*/ 1090531 w 1649823"/>
              <a:gd name="connsiteY9" fmla="*/ 922486 h 2260987"/>
              <a:gd name="connsiteX10" fmla="*/ 1090531 w 1649823"/>
              <a:gd name="connsiteY10" fmla="*/ 1210486 h 2260987"/>
              <a:gd name="connsiteX11" fmla="*/ 641823 w 1649823"/>
              <a:gd name="connsiteY11" fmla="*/ 1210486 h 2260987"/>
              <a:gd name="connsiteX12" fmla="*/ 641823 w 1649823"/>
              <a:gd name="connsiteY12" fmla="*/ 1308697 h 2260987"/>
              <a:gd name="connsiteX13" fmla="*/ 1080000 w 1649823"/>
              <a:gd name="connsiteY13" fmla="*/ 1308697 h 2260987"/>
              <a:gd name="connsiteX14" fmla="*/ 1080000 w 1649823"/>
              <a:gd name="connsiteY14" fmla="*/ 1596697 h 2260987"/>
              <a:gd name="connsiteX15" fmla="*/ 641823 w 1649823"/>
              <a:gd name="connsiteY15" fmla="*/ 1596697 h 2260987"/>
              <a:gd name="connsiteX16" fmla="*/ 488799 w 1649823"/>
              <a:gd name="connsiteY16" fmla="*/ 1884606 h 2260987"/>
              <a:gd name="connsiteX17" fmla="*/ 1534707 w 1649823"/>
              <a:gd name="connsiteY17" fmla="*/ 1880682 h 2260987"/>
              <a:gd name="connsiteX18" fmla="*/ 1550401 w 1649823"/>
              <a:gd name="connsiteY18" fmla="*/ 2257063 h 2260987"/>
              <a:gd name="connsiteX19" fmla="*/ 85082 w 1649823"/>
              <a:gd name="connsiteY19" fmla="*/ 2260987 h 2260987"/>
              <a:gd name="connsiteX20" fmla="*/ 10531 w 1649823"/>
              <a:gd name="connsiteY20" fmla="*/ 1880682 h 2260987"/>
              <a:gd name="connsiteX21" fmla="*/ 14323 w 1649823"/>
              <a:gd name="connsiteY21" fmla="*/ 1892454 h 2260987"/>
              <a:gd name="connsiteX22" fmla="*/ 245823 w 1649823"/>
              <a:gd name="connsiteY22" fmla="*/ 1596697 h 2260987"/>
              <a:gd name="connsiteX23" fmla="*/ 0 w 1649823"/>
              <a:gd name="connsiteY23" fmla="*/ 1596697 h 2260987"/>
              <a:gd name="connsiteX24" fmla="*/ 0 w 1649823"/>
              <a:gd name="connsiteY24" fmla="*/ 1308697 h 2260987"/>
              <a:gd name="connsiteX25" fmla="*/ 245823 w 1649823"/>
              <a:gd name="connsiteY25" fmla="*/ 1308697 h 2260987"/>
              <a:gd name="connsiteX26" fmla="*/ 245823 w 1649823"/>
              <a:gd name="connsiteY26" fmla="*/ 1210486 h 2260987"/>
              <a:gd name="connsiteX27" fmla="*/ 10531 w 1649823"/>
              <a:gd name="connsiteY27" fmla="*/ 1210486 h 2260987"/>
              <a:gd name="connsiteX28" fmla="*/ 10531 w 1649823"/>
              <a:gd name="connsiteY28" fmla="*/ 922486 h 2260987"/>
              <a:gd name="connsiteX29" fmla="*/ 245823 w 1649823"/>
              <a:gd name="connsiteY29" fmla="*/ 922486 h 2260987"/>
              <a:gd name="connsiteX30" fmla="*/ 245823 w 1649823"/>
              <a:gd name="connsiteY30" fmla="*/ 694124 h 2260987"/>
              <a:gd name="connsiteX31" fmla="*/ 246347 w 1649823"/>
              <a:gd name="connsiteY31" fmla="*/ 694124 h 2260987"/>
              <a:gd name="connsiteX32" fmla="*/ 597097 w 1649823"/>
              <a:gd name="connsiteY32" fmla="*/ 93893 h 2260987"/>
              <a:gd name="connsiteX33" fmla="*/ 948296 w 1649823"/>
              <a:gd name="connsiteY33" fmla="*/ 0 h 2260987"/>
              <a:gd name="connsiteX0" fmla="*/ 948296 w 1649823"/>
              <a:gd name="connsiteY0" fmla="*/ 0 h 2260987"/>
              <a:gd name="connsiteX1" fmla="*/ 1299369 w 1649823"/>
              <a:gd name="connsiteY1" fmla="*/ 94365 h 2260987"/>
              <a:gd name="connsiteX2" fmla="*/ 1649823 w 1649823"/>
              <a:gd name="connsiteY2" fmla="*/ 702944 h 2260987"/>
              <a:gd name="connsiteX3" fmla="*/ 1257111 w 1649823"/>
              <a:gd name="connsiteY3" fmla="*/ 702416 h 2260987"/>
              <a:gd name="connsiteX4" fmla="*/ 1102708 w 1649823"/>
              <a:gd name="connsiteY4" fmla="*/ 434288 h 2260987"/>
              <a:gd name="connsiteX5" fmla="*/ 793301 w 1649823"/>
              <a:gd name="connsiteY5" fmla="*/ 434080 h 2260987"/>
              <a:gd name="connsiteX6" fmla="*/ 639582 w 1649823"/>
              <a:gd name="connsiteY6" fmla="*/ 694124 h 2260987"/>
              <a:gd name="connsiteX7" fmla="*/ 641823 w 1649823"/>
              <a:gd name="connsiteY7" fmla="*/ 694124 h 2260987"/>
              <a:gd name="connsiteX8" fmla="*/ 641823 w 1649823"/>
              <a:gd name="connsiteY8" fmla="*/ 922486 h 2260987"/>
              <a:gd name="connsiteX9" fmla="*/ 1090531 w 1649823"/>
              <a:gd name="connsiteY9" fmla="*/ 922486 h 2260987"/>
              <a:gd name="connsiteX10" fmla="*/ 1090531 w 1649823"/>
              <a:gd name="connsiteY10" fmla="*/ 1210486 h 2260987"/>
              <a:gd name="connsiteX11" fmla="*/ 641823 w 1649823"/>
              <a:gd name="connsiteY11" fmla="*/ 1210486 h 2260987"/>
              <a:gd name="connsiteX12" fmla="*/ 641823 w 1649823"/>
              <a:gd name="connsiteY12" fmla="*/ 1308697 h 2260987"/>
              <a:gd name="connsiteX13" fmla="*/ 1080000 w 1649823"/>
              <a:gd name="connsiteY13" fmla="*/ 1308697 h 2260987"/>
              <a:gd name="connsiteX14" fmla="*/ 1080000 w 1649823"/>
              <a:gd name="connsiteY14" fmla="*/ 1596697 h 2260987"/>
              <a:gd name="connsiteX15" fmla="*/ 641823 w 1649823"/>
              <a:gd name="connsiteY15" fmla="*/ 1596697 h 2260987"/>
              <a:gd name="connsiteX16" fmla="*/ 488799 w 1649823"/>
              <a:gd name="connsiteY16" fmla="*/ 1884606 h 2260987"/>
              <a:gd name="connsiteX17" fmla="*/ 1534707 w 1649823"/>
              <a:gd name="connsiteY17" fmla="*/ 1880682 h 2260987"/>
              <a:gd name="connsiteX18" fmla="*/ 1538630 w 1649823"/>
              <a:gd name="connsiteY18" fmla="*/ 2253139 h 2260987"/>
              <a:gd name="connsiteX19" fmla="*/ 85082 w 1649823"/>
              <a:gd name="connsiteY19" fmla="*/ 2260987 h 2260987"/>
              <a:gd name="connsiteX20" fmla="*/ 10531 w 1649823"/>
              <a:gd name="connsiteY20" fmla="*/ 1880682 h 2260987"/>
              <a:gd name="connsiteX21" fmla="*/ 14323 w 1649823"/>
              <a:gd name="connsiteY21" fmla="*/ 1892454 h 2260987"/>
              <a:gd name="connsiteX22" fmla="*/ 245823 w 1649823"/>
              <a:gd name="connsiteY22" fmla="*/ 1596697 h 2260987"/>
              <a:gd name="connsiteX23" fmla="*/ 0 w 1649823"/>
              <a:gd name="connsiteY23" fmla="*/ 1596697 h 2260987"/>
              <a:gd name="connsiteX24" fmla="*/ 0 w 1649823"/>
              <a:gd name="connsiteY24" fmla="*/ 1308697 h 2260987"/>
              <a:gd name="connsiteX25" fmla="*/ 245823 w 1649823"/>
              <a:gd name="connsiteY25" fmla="*/ 1308697 h 2260987"/>
              <a:gd name="connsiteX26" fmla="*/ 245823 w 1649823"/>
              <a:gd name="connsiteY26" fmla="*/ 1210486 h 2260987"/>
              <a:gd name="connsiteX27" fmla="*/ 10531 w 1649823"/>
              <a:gd name="connsiteY27" fmla="*/ 1210486 h 2260987"/>
              <a:gd name="connsiteX28" fmla="*/ 10531 w 1649823"/>
              <a:gd name="connsiteY28" fmla="*/ 922486 h 2260987"/>
              <a:gd name="connsiteX29" fmla="*/ 245823 w 1649823"/>
              <a:gd name="connsiteY29" fmla="*/ 922486 h 2260987"/>
              <a:gd name="connsiteX30" fmla="*/ 245823 w 1649823"/>
              <a:gd name="connsiteY30" fmla="*/ 694124 h 2260987"/>
              <a:gd name="connsiteX31" fmla="*/ 246347 w 1649823"/>
              <a:gd name="connsiteY31" fmla="*/ 694124 h 2260987"/>
              <a:gd name="connsiteX32" fmla="*/ 597097 w 1649823"/>
              <a:gd name="connsiteY32" fmla="*/ 93893 h 2260987"/>
              <a:gd name="connsiteX33" fmla="*/ 948296 w 1649823"/>
              <a:gd name="connsiteY33" fmla="*/ 0 h 2260987"/>
              <a:gd name="connsiteX0" fmla="*/ 948296 w 1649823"/>
              <a:gd name="connsiteY0" fmla="*/ 0 h 2260987"/>
              <a:gd name="connsiteX1" fmla="*/ 1299369 w 1649823"/>
              <a:gd name="connsiteY1" fmla="*/ 94365 h 2260987"/>
              <a:gd name="connsiteX2" fmla="*/ 1649823 w 1649823"/>
              <a:gd name="connsiteY2" fmla="*/ 702944 h 2260987"/>
              <a:gd name="connsiteX3" fmla="*/ 1257111 w 1649823"/>
              <a:gd name="connsiteY3" fmla="*/ 702416 h 2260987"/>
              <a:gd name="connsiteX4" fmla="*/ 1102708 w 1649823"/>
              <a:gd name="connsiteY4" fmla="*/ 434288 h 2260987"/>
              <a:gd name="connsiteX5" fmla="*/ 793301 w 1649823"/>
              <a:gd name="connsiteY5" fmla="*/ 434080 h 2260987"/>
              <a:gd name="connsiteX6" fmla="*/ 639582 w 1649823"/>
              <a:gd name="connsiteY6" fmla="*/ 694124 h 2260987"/>
              <a:gd name="connsiteX7" fmla="*/ 641823 w 1649823"/>
              <a:gd name="connsiteY7" fmla="*/ 694124 h 2260987"/>
              <a:gd name="connsiteX8" fmla="*/ 641823 w 1649823"/>
              <a:gd name="connsiteY8" fmla="*/ 922486 h 2260987"/>
              <a:gd name="connsiteX9" fmla="*/ 1090531 w 1649823"/>
              <a:gd name="connsiteY9" fmla="*/ 922486 h 2260987"/>
              <a:gd name="connsiteX10" fmla="*/ 1090531 w 1649823"/>
              <a:gd name="connsiteY10" fmla="*/ 1210486 h 2260987"/>
              <a:gd name="connsiteX11" fmla="*/ 641823 w 1649823"/>
              <a:gd name="connsiteY11" fmla="*/ 1210486 h 2260987"/>
              <a:gd name="connsiteX12" fmla="*/ 641823 w 1649823"/>
              <a:gd name="connsiteY12" fmla="*/ 1308697 h 2260987"/>
              <a:gd name="connsiteX13" fmla="*/ 1080000 w 1649823"/>
              <a:gd name="connsiteY13" fmla="*/ 1308697 h 2260987"/>
              <a:gd name="connsiteX14" fmla="*/ 1080000 w 1649823"/>
              <a:gd name="connsiteY14" fmla="*/ 1596697 h 2260987"/>
              <a:gd name="connsiteX15" fmla="*/ 641823 w 1649823"/>
              <a:gd name="connsiteY15" fmla="*/ 1596697 h 2260987"/>
              <a:gd name="connsiteX16" fmla="*/ 488799 w 1649823"/>
              <a:gd name="connsiteY16" fmla="*/ 1884606 h 2260987"/>
              <a:gd name="connsiteX17" fmla="*/ 1534707 w 1649823"/>
              <a:gd name="connsiteY17" fmla="*/ 1880682 h 2260987"/>
              <a:gd name="connsiteX18" fmla="*/ 1538630 w 1649823"/>
              <a:gd name="connsiteY18" fmla="*/ 2253139 h 2260987"/>
              <a:gd name="connsiteX19" fmla="*/ 85082 w 1649823"/>
              <a:gd name="connsiteY19" fmla="*/ 2260987 h 2260987"/>
              <a:gd name="connsiteX20" fmla="*/ 10531 w 1649823"/>
              <a:gd name="connsiteY20" fmla="*/ 1880682 h 2260987"/>
              <a:gd name="connsiteX21" fmla="*/ 14323 w 1649823"/>
              <a:gd name="connsiteY21" fmla="*/ 1892454 h 2260987"/>
              <a:gd name="connsiteX22" fmla="*/ 245823 w 1649823"/>
              <a:gd name="connsiteY22" fmla="*/ 1596697 h 2260987"/>
              <a:gd name="connsiteX23" fmla="*/ 0 w 1649823"/>
              <a:gd name="connsiteY23" fmla="*/ 1596697 h 2260987"/>
              <a:gd name="connsiteX24" fmla="*/ 0 w 1649823"/>
              <a:gd name="connsiteY24" fmla="*/ 1308697 h 2260987"/>
              <a:gd name="connsiteX25" fmla="*/ 245823 w 1649823"/>
              <a:gd name="connsiteY25" fmla="*/ 1308697 h 2260987"/>
              <a:gd name="connsiteX26" fmla="*/ 245823 w 1649823"/>
              <a:gd name="connsiteY26" fmla="*/ 1210486 h 2260987"/>
              <a:gd name="connsiteX27" fmla="*/ 10531 w 1649823"/>
              <a:gd name="connsiteY27" fmla="*/ 1210486 h 2260987"/>
              <a:gd name="connsiteX28" fmla="*/ 10531 w 1649823"/>
              <a:gd name="connsiteY28" fmla="*/ 922486 h 2260987"/>
              <a:gd name="connsiteX29" fmla="*/ 245823 w 1649823"/>
              <a:gd name="connsiteY29" fmla="*/ 922486 h 2260987"/>
              <a:gd name="connsiteX30" fmla="*/ 245823 w 1649823"/>
              <a:gd name="connsiteY30" fmla="*/ 694124 h 2260987"/>
              <a:gd name="connsiteX31" fmla="*/ 246347 w 1649823"/>
              <a:gd name="connsiteY31" fmla="*/ 694124 h 2260987"/>
              <a:gd name="connsiteX32" fmla="*/ 597097 w 1649823"/>
              <a:gd name="connsiteY32" fmla="*/ 93893 h 2260987"/>
              <a:gd name="connsiteX33" fmla="*/ 948296 w 1649823"/>
              <a:gd name="connsiteY33" fmla="*/ 0 h 2260987"/>
              <a:gd name="connsiteX0" fmla="*/ 948296 w 1649823"/>
              <a:gd name="connsiteY0" fmla="*/ 0 h 2260987"/>
              <a:gd name="connsiteX1" fmla="*/ 1299369 w 1649823"/>
              <a:gd name="connsiteY1" fmla="*/ 94365 h 2260987"/>
              <a:gd name="connsiteX2" fmla="*/ 1649823 w 1649823"/>
              <a:gd name="connsiteY2" fmla="*/ 702944 h 2260987"/>
              <a:gd name="connsiteX3" fmla="*/ 1257111 w 1649823"/>
              <a:gd name="connsiteY3" fmla="*/ 702416 h 2260987"/>
              <a:gd name="connsiteX4" fmla="*/ 1102708 w 1649823"/>
              <a:gd name="connsiteY4" fmla="*/ 434288 h 2260987"/>
              <a:gd name="connsiteX5" fmla="*/ 793301 w 1649823"/>
              <a:gd name="connsiteY5" fmla="*/ 434080 h 2260987"/>
              <a:gd name="connsiteX6" fmla="*/ 639582 w 1649823"/>
              <a:gd name="connsiteY6" fmla="*/ 694124 h 2260987"/>
              <a:gd name="connsiteX7" fmla="*/ 641823 w 1649823"/>
              <a:gd name="connsiteY7" fmla="*/ 694124 h 2260987"/>
              <a:gd name="connsiteX8" fmla="*/ 641823 w 1649823"/>
              <a:gd name="connsiteY8" fmla="*/ 922486 h 2260987"/>
              <a:gd name="connsiteX9" fmla="*/ 1090531 w 1649823"/>
              <a:gd name="connsiteY9" fmla="*/ 922486 h 2260987"/>
              <a:gd name="connsiteX10" fmla="*/ 1090531 w 1649823"/>
              <a:gd name="connsiteY10" fmla="*/ 1210486 h 2260987"/>
              <a:gd name="connsiteX11" fmla="*/ 641823 w 1649823"/>
              <a:gd name="connsiteY11" fmla="*/ 1210486 h 2260987"/>
              <a:gd name="connsiteX12" fmla="*/ 641823 w 1649823"/>
              <a:gd name="connsiteY12" fmla="*/ 1308697 h 2260987"/>
              <a:gd name="connsiteX13" fmla="*/ 1080000 w 1649823"/>
              <a:gd name="connsiteY13" fmla="*/ 1308697 h 2260987"/>
              <a:gd name="connsiteX14" fmla="*/ 1080000 w 1649823"/>
              <a:gd name="connsiteY14" fmla="*/ 1596697 h 2260987"/>
              <a:gd name="connsiteX15" fmla="*/ 641823 w 1649823"/>
              <a:gd name="connsiteY15" fmla="*/ 1596697 h 2260987"/>
              <a:gd name="connsiteX16" fmla="*/ 488799 w 1649823"/>
              <a:gd name="connsiteY16" fmla="*/ 1884606 h 2260987"/>
              <a:gd name="connsiteX17" fmla="*/ 1534707 w 1649823"/>
              <a:gd name="connsiteY17" fmla="*/ 1880682 h 2260987"/>
              <a:gd name="connsiteX18" fmla="*/ 1538630 w 1649823"/>
              <a:gd name="connsiteY18" fmla="*/ 2253139 h 2260987"/>
              <a:gd name="connsiteX19" fmla="*/ 85082 w 1649823"/>
              <a:gd name="connsiteY19" fmla="*/ 2260987 h 2260987"/>
              <a:gd name="connsiteX20" fmla="*/ 10531 w 1649823"/>
              <a:gd name="connsiteY20" fmla="*/ 1880682 h 2260987"/>
              <a:gd name="connsiteX21" fmla="*/ 14323 w 1649823"/>
              <a:gd name="connsiteY21" fmla="*/ 1892454 h 2260987"/>
              <a:gd name="connsiteX22" fmla="*/ 245823 w 1649823"/>
              <a:gd name="connsiteY22" fmla="*/ 1596697 h 2260987"/>
              <a:gd name="connsiteX23" fmla="*/ 0 w 1649823"/>
              <a:gd name="connsiteY23" fmla="*/ 1596697 h 2260987"/>
              <a:gd name="connsiteX24" fmla="*/ 0 w 1649823"/>
              <a:gd name="connsiteY24" fmla="*/ 1308697 h 2260987"/>
              <a:gd name="connsiteX25" fmla="*/ 245823 w 1649823"/>
              <a:gd name="connsiteY25" fmla="*/ 1308697 h 2260987"/>
              <a:gd name="connsiteX26" fmla="*/ 245823 w 1649823"/>
              <a:gd name="connsiteY26" fmla="*/ 1210486 h 2260987"/>
              <a:gd name="connsiteX27" fmla="*/ 10531 w 1649823"/>
              <a:gd name="connsiteY27" fmla="*/ 1210486 h 2260987"/>
              <a:gd name="connsiteX28" fmla="*/ 10531 w 1649823"/>
              <a:gd name="connsiteY28" fmla="*/ 922486 h 2260987"/>
              <a:gd name="connsiteX29" fmla="*/ 245823 w 1649823"/>
              <a:gd name="connsiteY29" fmla="*/ 922486 h 2260987"/>
              <a:gd name="connsiteX30" fmla="*/ 245823 w 1649823"/>
              <a:gd name="connsiteY30" fmla="*/ 694124 h 2260987"/>
              <a:gd name="connsiteX31" fmla="*/ 246347 w 1649823"/>
              <a:gd name="connsiteY31" fmla="*/ 694124 h 2260987"/>
              <a:gd name="connsiteX32" fmla="*/ 597097 w 1649823"/>
              <a:gd name="connsiteY32" fmla="*/ 93893 h 2260987"/>
              <a:gd name="connsiteX33" fmla="*/ 948296 w 1649823"/>
              <a:gd name="connsiteY33" fmla="*/ 0 h 2260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649823" h="2260987">
                <a:moveTo>
                  <a:pt x="948296" y="0"/>
                </a:moveTo>
                <a:cubicBezTo>
                  <a:pt x="1069547" y="82"/>
                  <a:pt x="1190777" y="31540"/>
                  <a:pt x="1299369" y="94365"/>
                </a:cubicBezTo>
                <a:cubicBezTo>
                  <a:pt x="1516553" y="220016"/>
                  <a:pt x="1650161" y="452031"/>
                  <a:pt x="1649823" y="702944"/>
                </a:cubicBezTo>
                <a:lnTo>
                  <a:pt x="1257111" y="702416"/>
                </a:lnTo>
                <a:cubicBezTo>
                  <a:pt x="1257260" y="591869"/>
                  <a:pt x="1198395" y="489648"/>
                  <a:pt x="1102708" y="434288"/>
                </a:cubicBezTo>
                <a:cubicBezTo>
                  <a:pt x="1007021" y="378929"/>
                  <a:pt x="889062" y="378849"/>
                  <a:pt x="793301" y="434080"/>
                </a:cubicBezTo>
                <a:cubicBezTo>
                  <a:pt x="699825" y="487993"/>
                  <a:pt x="641374" y="586604"/>
                  <a:pt x="639582" y="694124"/>
                </a:cubicBezTo>
                <a:lnTo>
                  <a:pt x="641823" y="694124"/>
                </a:lnTo>
                <a:lnTo>
                  <a:pt x="641823" y="922486"/>
                </a:lnTo>
                <a:lnTo>
                  <a:pt x="1090531" y="922486"/>
                </a:lnTo>
                <a:lnTo>
                  <a:pt x="1090531" y="1210486"/>
                </a:lnTo>
                <a:lnTo>
                  <a:pt x="641823" y="1210486"/>
                </a:lnTo>
                <a:lnTo>
                  <a:pt x="641823" y="1308697"/>
                </a:lnTo>
                <a:lnTo>
                  <a:pt x="1080000" y="1308697"/>
                </a:lnTo>
                <a:lnTo>
                  <a:pt x="1080000" y="1596697"/>
                </a:lnTo>
                <a:lnTo>
                  <a:pt x="641823" y="1596697"/>
                </a:lnTo>
                <a:cubicBezTo>
                  <a:pt x="616973" y="1735828"/>
                  <a:pt x="568580" y="1816102"/>
                  <a:pt x="488799" y="1884606"/>
                </a:cubicBezTo>
                <a:lnTo>
                  <a:pt x="1534707" y="1880682"/>
                </a:lnTo>
                <a:cubicBezTo>
                  <a:pt x="1536015" y="2004834"/>
                  <a:pt x="1537322" y="2128987"/>
                  <a:pt x="1538630" y="2253139"/>
                </a:cubicBezTo>
                <a:lnTo>
                  <a:pt x="85082" y="2260987"/>
                </a:lnTo>
                <a:lnTo>
                  <a:pt x="10531" y="1880682"/>
                </a:lnTo>
                <a:lnTo>
                  <a:pt x="14323" y="1892454"/>
                </a:lnTo>
                <a:cubicBezTo>
                  <a:pt x="142499" y="1821335"/>
                  <a:pt x="231436" y="1758063"/>
                  <a:pt x="245823" y="1596697"/>
                </a:cubicBezTo>
                <a:lnTo>
                  <a:pt x="0" y="1596697"/>
                </a:lnTo>
                <a:lnTo>
                  <a:pt x="0" y="1308697"/>
                </a:lnTo>
                <a:lnTo>
                  <a:pt x="245823" y="1308697"/>
                </a:lnTo>
                <a:lnTo>
                  <a:pt x="245823" y="1210486"/>
                </a:lnTo>
                <a:lnTo>
                  <a:pt x="10531" y="1210486"/>
                </a:lnTo>
                <a:lnTo>
                  <a:pt x="10531" y="922486"/>
                </a:lnTo>
                <a:lnTo>
                  <a:pt x="245823" y="922486"/>
                </a:lnTo>
                <a:lnTo>
                  <a:pt x="245823" y="694124"/>
                </a:lnTo>
                <a:lnTo>
                  <a:pt x="246347" y="694124"/>
                </a:lnTo>
                <a:cubicBezTo>
                  <a:pt x="248640" y="446240"/>
                  <a:pt x="382021" y="217938"/>
                  <a:pt x="597097" y="93893"/>
                </a:cubicBezTo>
                <a:cubicBezTo>
                  <a:pt x="705773" y="31214"/>
                  <a:pt x="827045" y="-81"/>
                  <a:pt x="94829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sp>
        <p:nvSpPr>
          <p:cNvPr id="36" name="Rectangle 23">
            <a:extLst>
              <a:ext uri="{FF2B5EF4-FFF2-40B4-BE49-F238E27FC236}">
                <a16:creationId xmlns:a16="http://schemas.microsoft.com/office/drawing/2014/main" xmlns="" id="{547FBCFF-D93F-45D7-8358-D48D1BEC9469}"/>
              </a:ext>
            </a:extLst>
          </p:cNvPr>
          <p:cNvSpPr>
            <a:spLocks noChangeAspect="1"/>
          </p:cNvSpPr>
          <p:nvPr/>
        </p:nvSpPr>
        <p:spPr>
          <a:xfrm>
            <a:off x="1087153" y="2732307"/>
            <a:ext cx="173884" cy="282024"/>
          </a:xfrm>
          <a:custGeom>
            <a:avLst/>
            <a:gdLst/>
            <a:ahLst/>
            <a:cxnLst/>
            <a:rect l="l" t="t" r="r" b="b"/>
            <a:pathLst>
              <a:path w="3201962" h="3894964">
                <a:moveTo>
                  <a:pt x="230584" y="0"/>
                </a:moveTo>
                <a:lnTo>
                  <a:pt x="393650" y="0"/>
                </a:lnTo>
                <a:lnTo>
                  <a:pt x="806648" y="0"/>
                </a:lnTo>
                <a:lnTo>
                  <a:pt x="3201962" y="0"/>
                </a:lnTo>
                <a:lnTo>
                  <a:pt x="3201962" y="649007"/>
                </a:lnTo>
                <a:lnTo>
                  <a:pt x="806648" y="649007"/>
                </a:lnTo>
                <a:lnTo>
                  <a:pt x="806648" y="1720444"/>
                </a:lnTo>
                <a:lnTo>
                  <a:pt x="3017140" y="1720444"/>
                </a:lnTo>
                <a:lnTo>
                  <a:pt x="3017140" y="2369451"/>
                </a:lnTo>
                <a:lnTo>
                  <a:pt x="806648" y="2369451"/>
                </a:lnTo>
                <a:lnTo>
                  <a:pt x="806648" y="2584541"/>
                </a:lnTo>
                <a:lnTo>
                  <a:pt x="2169844" y="2584541"/>
                </a:lnTo>
                <a:lnTo>
                  <a:pt x="2169844" y="3125069"/>
                </a:lnTo>
                <a:lnTo>
                  <a:pt x="806648" y="3125069"/>
                </a:lnTo>
                <a:lnTo>
                  <a:pt x="806648" y="3894964"/>
                </a:lnTo>
                <a:lnTo>
                  <a:pt x="230584" y="3894964"/>
                </a:lnTo>
                <a:lnTo>
                  <a:pt x="230584" y="3125069"/>
                </a:lnTo>
                <a:lnTo>
                  <a:pt x="0" y="3125069"/>
                </a:lnTo>
                <a:lnTo>
                  <a:pt x="0" y="2584541"/>
                </a:lnTo>
                <a:lnTo>
                  <a:pt x="230584" y="258454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37" name="Isosceles Triangle 33">
            <a:extLst>
              <a:ext uri="{FF2B5EF4-FFF2-40B4-BE49-F238E27FC236}">
                <a16:creationId xmlns:a16="http://schemas.microsoft.com/office/drawing/2014/main" xmlns="" id="{0377D630-3092-4813-B1E0-E79E84F72964}"/>
              </a:ext>
            </a:extLst>
          </p:cNvPr>
          <p:cNvSpPr>
            <a:spLocks/>
          </p:cNvSpPr>
          <p:nvPr/>
        </p:nvSpPr>
        <p:spPr>
          <a:xfrm rot="10800000">
            <a:off x="2916513" y="1062633"/>
            <a:ext cx="211518" cy="282024"/>
          </a:xfrm>
          <a:custGeom>
            <a:avLst/>
            <a:gdLst/>
            <a:ahLst/>
            <a:cxnLst/>
            <a:rect l="l" t="t" r="r" b="b"/>
            <a:pathLst>
              <a:path w="3982665" h="3915008">
                <a:moveTo>
                  <a:pt x="0" y="2664000"/>
                </a:moveTo>
                <a:lnTo>
                  <a:pt x="1911318" y="72000"/>
                </a:lnTo>
                <a:lnTo>
                  <a:pt x="1142725" y="2655962"/>
                </a:lnTo>
                <a:close/>
                <a:moveTo>
                  <a:pt x="3982665" y="2664000"/>
                </a:moveTo>
                <a:lnTo>
                  <a:pt x="2839940" y="2655962"/>
                </a:lnTo>
                <a:lnTo>
                  <a:pt x="2071347" y="72000"/>
                </a:lnTo>
                <a:close/>
                <a:moveTo>
                  <a:pt x="2621333" y="2664000"/>
                </a:moveTo>
                <a:lnTo>
                  <a:pt x="1361333" y="2664000"/>
                </a:lnTo>
                <a:lnTo>
                  <a:pt x="1991333" y="0"/>
                </a:lnTo>
                <a:close/>
                <a:moveTo>
                  <a:pt x="1806654" y="3915007"/>
                </a:moveTo>
                <a:lnTo>
                  <a:pt x="726654" y="3915007"/>
                </a:lnTo>
                <a:lnTo>
                  <a:pt x="1266654" y="2835007"/>
                </a:lnTo>
                <a:close/>
                <a:moveTo>
                  <a:pt x="555902" y="3915008"/>
                </a:moveTo>
                <a:lnTo>
                  <a:pt x="15902" y="2835008"/>
                </a:lnTo>
                <a:lnTo>
                  <a:pt x="1095902" y="2835008"/>
                </a:lnTo>
                <a:close/>
                <a:moveTo>
                  <a:pt x="1977406" y="3915008"/>
                </a:moveTo>
                <a:lnTo>
                  <a:pt x="1437406" y="2835008"/>
                </a:lnTo>
                <a:lnTo>
                  <a:pt x="2517406" y="2835008"/>
                </a:lnTo>
                <a:close/>
                <a:moveTo>
                  <a:pt x="3228158" y="3915008"/>
                </a:moveTo>
                <a:lnTo>
                  <a:pt x="2148158" y="3915008"/>
                </a:lnTo>
                <a:lnTo>
                  <a:pt x="2688158" y="2835008"/>
                </a:lnTo>
                <a:close/>
                <a:moveTo>
                  <a:pt x="3398910" y="3915008"/>
                </a:moveTo>
                <a:lnTo>
                  <a:pt x="2858910" y="2835008"/>
                </a:lnTo>
                <a:lnTo>
                  <a:pt x="3938910" y="28350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38" name="Rounded Rectangle 5">
            <a:extLst>
              <a:ext uri="{FF2B5EF4-FFF2-40B4-BE49-F238E27FC236}">
                <a16:creationId xmlns:a16="http://schemas.microsoft.com/office/drawing/2014/main" xmlns="" id="{3E2BC03F-717B-4022-81B0-9B87B70CFE7E}"/>
              </a:ext>
            </a:extLst>
          </p:cNvPr>
          <p:cNvSpPr>
            <a:spLocks/>
          </p:cNvSpPr>
          <p:nvPr/>
        </p:nvSpPr>
        <p:spPr>
          <a:xfrm>
            <a:off x="1254164" y="2991402"/>
            <a:ext cx="211518" cy="282024"/>
          </a:xfrm>
          <a:custGeom>
            <a:avLst/>
            <a:gdLst/>
            <a:ahLst/>
            <a:cxnLst/>
            <a:rect l="l" t="t" r="r" b="b"/>
            <a:pathLst>
              <a:path w="3928707" h="3954781">
                <a:moveTo>
                  <a:pt x="2773336" y="2238726"/>
                </a:moveTo>
                <a:cubicBezTo>
                  <a:pt x="2746826" y="2238726"/>
                  <a:pt x="2725335" y="2260217"/>
                  <a:pt x="2725335" y="2286727"/>
                </a:cubicBezTo>
                <a:lnTo>
                  <a:pt x="2725335" y="2478725"/>
                </a:lnTo>
                <a:cubicBezTo>
                  <a:pt x="2725335" y="2505235"/>
                  <a:pt x="2746826" y="2526726"/>
                  <a:pt x="2773336" y="2526726"/>
                </a:cubicBezTo>
                <a:lnTo>
                  <a:pt x="2965334" y="2526726"/>
                </a:lnTo>
                <a:cubicBezTo>
                  <a:pt x="2991844" y="2526726"/>
                  <a:pt x="3013335" y="2505235"/>
                  <a:pt x="3013335" y="2478725"/>
                </a:cubicBezTo>
                <a:lnTo>
                  <a:pt x="3013335" y="2286727"/>
                </a:lnTo>
                <a:cubicBezTo>
                  <a:pt x="3013335" y="2260217"/>
                  <a:pt x="2991844" y="2238726"/>
                  <a:pt x="2965334" y="2238726"/>
                </a:cubicBezTo>
                <a:close/>
                <a:moveTo>
                  <a:pt x="2313922" y="2238726"/>
                </a:moveTo>
                <a:cubicBezTo>
                  <a:pt x="2287412" y="2238726"/>
                  <a:pt x="2265921" y="2260217"/>
                  <a:pt x="2265921" y="2286727"/>
                </a:cubicBezTo>
                <a:lnTo>
                  <a:pt x="2265921" y="2478725"/>
                </a:lnTo>
                <a:cubicBezTo>
                  <a:pt x="2265921" y="2505235"/>
                  <a:pt x="2287412" y="2526726"/>
                  <a:pt x="2313922" y="2526726"/>
                </a:cubicBezTo>
                <a:lnTo>
                  <a:pt x="2505920" y="2526726"/>
                </a:lnTo>
                <a:cubicBezTo>
                  <a:pt x="2532430" y="2526726"/>
                  <a:pt x="2553921" y="2505235"/>
                  <a:pt x="2553921" y="2478725"/>
                </a:cubicBezTo>
                <a:lnTo>
                  <a:pt x="2553921" y="2286727"/>
                </a:lnTo>
                <a:cubicBezTo>
                  <a:pt x="2553921" y="2260217"/>
                  <a:pt x="2532430" y="2238726"/>
                  <a:pt x="2505920" y="2238726"/>
                </a:cubicBezTo>
                <a:close/>
                <a:moveTo>
                  <a:pt x="1854508" y="2238726"/>
                </a:moveTo>
                <a:cubicBezTo>
                  <a:pt x="1827998" y="2238726"/>
                  <a:pt x="1806507" y="2260217"/>
                  <a:pt x="1806507" y="2286727"/>
                </a:cubicBezTo>
                <a:lnTo>
                  <a:pt x="1806507" y="2478725"/>
                </a:lnTo>
                <a:cubicBezTo>
                  <a:pt x="1806507" y="2505235"/>
                  <a:pt x="1827998" y="2526726"/>
                  <a:pt x="1854508" y="2526726"/>
                </a:cubicBezTo>
                <a:lnTo>
                  <a:pt x="2046506" y="2526726"/>
                </a:lnTo>
                <a:cubicBezTo>
                  <a:pt x="2073016" y="2526726"/>
                  <a:pt x="2094507" y="2505235"/>
                  <a:pt x="2094507" y="2478725"/>
                </a:cubicBezTo>
                <a:lnTo>
                  <a:pt x="2094507" y="2286727"/>
                </a:lnTo>
                <a:cubicBezTo>
                  <a:pt x="2094507" y="2260217"/>
                  <a:pt x="2073016" y="2238726"/>
                  <a:pt x="2046506" y="2238726"/>
                </a:cubicBezTo>
                <a:close/>
                <a:moveTo>
                  <a:pt x="879732" y="2133675"/>
                </a:moveTo>
                <a:cubicBezTo>
                  <a:pt x="767330" y="2133675"/>
                  <a:pt x="676210" y="2224795"/>
                  <a:pt x="676210" y="2337197"/>
                </a:cubicBezTo>
                <a:cubicBezTo>
                  <a:pt x="676210" y="2449599"/>
                  <a:pt x="767330" y="2540719"/>
                  <a:pt x="879732" y="2540719"/>
                </a:cubicBezTo>
                <a:cubicBezTo>
                  <a:pt x="956121" y="2540719"/>
                  <a:pt x="1022681" y="2498634"/>
                  <a:pt x="1054808" y="2434886"/>
                </a:cubicBezTo>
                <a:lnTo>
                  <a:pt x="1469273" y="2434887"/>
                </a:lnTo>
                <a:cubicBezTo>
                  <a:pt x="1529381" y="2434887"/>
                  <a:pt x="1578108" y="2386160"/>
                  <a:pt x="1578108" y="2326052"/>
                </a:cubicBezTo>
                <a:cubicBezTo>
                  <a:pt x="1578108" y="2265944"/>
                  <a:pt x="1529381" y="2217217"/>
                  <a:pt x="1469273" y="2217217"/>
                </a:cubicBezTo>
                <a:lnTo>
                  <a:pt x="1039779" y="2217217"/>
                </a:lnTo>
                <a:cubicBezTo>
                  <a:pt x="1005455" y="2165662"/>
                  <a:pt x="946329" y="2133675"/>
                  <a:pt x="879732" y="2133675"/>
                </a:cubicBezTo>
                <a:close/>
                <a:moveTo>
                  <a:pt x="2773336" y="1699178"/>
                </a:moveTo>
                <a:cubicBezTo>
                  <a:pt x="2746826" y="1699178"/>
                  <a:pt x="2725335" y="1720669"/>
                  <a:pt x="2725335" y="1747179"/>
                </a:cubicBezTo>
                <a:lnTo>
                  <a:pt x="2725335" y="1939177"/>
                </a:lnTo>
                <a:cubicBezTo>
                  <a:pt x="2725335" y="1965687"/>
                  <a:pt x="2746826" y="1987178"/>
                  <a:pt x="2773336" y="1987178"/>
                </a:cubicBezTo>
                <a:lnTo>
                  <a:pt x="2965334" y="1987178"/>
                </a:lnTo>
                <a:cubicBezTo>
                  <a:pt x="2991844" y="1987178"/>
                  <a:pt x="3013335" y="1965687"/>
                  <a:pt x="3013335" y="1939177"/>
                </a:cubicBezTo>
                <a:lnTo>
                  <a:pt x="3013335" y="1747179"/>
                </a:lnTo>
                <a:cubicBezTo>
                  <a:pt x="3013335" y="1720669"/>
                  <a:pt x="2991844" y="1699178"/>
                  <a:pt x="2965334" y="1699178"/>
                </a:cubicBezTo>
                <a:close/>
                <a:moveTo>
                  <a:pt x="2313922" y="1699178"/>
                </a:moveTo>
                <a:cubicBezTo>
                  <a:pt x="2287412" y="1699178"/>
                  <a:pt x="2265921" y="1720669"/>
                  <a:pt x="2265921" y="1747179"/>
                </a:cubicBezTo>
                <a:lnTo>
                  <a:pt x="2265921" y="1939177"/>
                </a:lnTo>
                <a:cubicBezTo>
                  <a:pt x="2265921" y="1965687"/>
                  <a:pt x="2287412" y="1987178"/>
                  <a:pt x="2313922" y="1987178"/>
                </a:cubicBezTo>
                <a:lnTo>
                  <a:pt x="2505920" y="1987178"/>
                </a:lnTo>
                <a:cubicBezTo>
                  <a:pt x="2532430" y="1987178"/>
                  <a:pt x="2553921" y="1965687"/>
                  <a:pt x="2553921" y="1939177"/>
                </a:cubicBezTo>
                <a:lnTo>
                  <a:pt x="2553921" y="1747179"/>
                </a:lnTo>
                <a:cubicBezTo>
                  <a:pt x="2553921" y="1720669"/>
                  <a:pt x="2532430" y="1699178"/>
                  <a:pt x="2505920" y="1699178"/>
                </a:cubicBezTo>
                <a:close/>
                <a:moveTo>
                  <a:pt x="1854508" y="1699178"/>
                </a:moveTo>
                <a:cubicBezTo>
                  <a:pt x="1827998" y="1699178"/>
                  <a:pt x="1806507" y="1720669"/>
                  <a:pt x="1806507" y="1747179"/>
                </a:cubicBezTo>
                <a:lnTo>
                  <a:pt x="1806507" y="1939177"/>
                </a:lnTo>
                <a:cubicBezTo>
                  <a:pt x="1806507" y="1965687"/>
                  <a:pt x="1827998" y="1987178"/>
                  <a:pt x="1854508" y="1987178"/>
                </a:cubicBezTo>
                <a:lnTo>
                  <a:pt x="2046506" y="1987178"/>
                </a:lnTo>
                <a:cubicBezTo>
                  <a:pt x="2073016" y="1987178"/>
                  <a:pt x="2094507" y="1965687"/>
                  <a:pt x="2094507" y="1939177"/>
                </a:cubicBezTo>
                <a:lnTo>
                  <a:pt x="2094507" y="1747179"/>
                </a:lnTo>
                <a:cubicBezTo>
                  <a:pt x="2094507" y="1720669"/>
                  <a:pt x="2073016" y="1699178"/>
                  <a:pt x="2046506" y="1699178"/>
                </a:cubicBezTo>
                <a:close/>
                <a:moveTo>
                  <a:pt x="1035948" y="1186216"/>
                </a:moveTo>
                <a:cubicBezTo>
                  <a:pt x="1165960" y="1186216"/>
                  <a:pt x="1271356" y="1291612"/>
                  <a:pt x="1271356" y="1421624"/>
                </a:cubicBezTo>
                <a:cubicBezTo>
                  <a:pt x="1271356" y="1551636"/>
                  <a:pt x="1165960" y="1657032"/>
                  <a:pt x="1035948" y="1657032"/>
                </a:cubicBezTo>
                <a:cubicBezTo>
                  <a:pt x="905936" y="1657032"/>
                  <a:pt x="800540" y="1551636"/>
                  <a:pt x="800540" y="1421624"/>
                </a:cubicBezTo>
                <a:cubicBezTo>
                  <a:pt x="800540" y="1291612"/>
                  <a:pt x="905936" y="1186216"/>
                  <a:pt x="1035948" y="1186216"/>
                </a:cubicBezTo>
                <a:close/>
                <a:moveTo>
                  <a:pt x="2773336" y="1159631"/>
                </a:moveTo>
                <a:cubicBezTo>
                  <a:pt x="2746826" y="1159631"/>
                  <a:pt x="2725335" y="1181122"/>
                  <a:pt x="2725335" y="1207632"/>
                </a:cubicBezTo>
                <a:lnTo>
                  <a:pt x="2725335" y="1399630"/>
                </a:lnTo>
                <a:cubicBezTo>
                  <a:pt x="2725335" y="1426140"/>
                  <a:pt x="2746826" y="1447631"/>
                  <a:pt x="2773336" y="1447631"/>
                </a:cubicBezTo>
                <a:lnTo>
                  <a:pt x="2965334" y="1447631"/>
                </a:lnTo>
                <a:cubicBezTo>
                  <a:pt x="2991844" y="1447631"/>
                  <a:pt x="3013335" y="1426140"/>
                  <a:pt x="3013335" y="1399630"/>
                </a:cubicBezTo>
                <a:lnTo>
                  <a:pt x="3013335" y="1207632"/>
                </a:lnTo>
                <a:cubicBezTo>
                  <a:pt x="3013335" y="1181122"/>
                  <a:pt x="2991844" y="1159631"/>
                  <a:pt x="2965334" y="1159631"/>
                </a:cubicBezTo>
                <a:close/>
                <a:moveTo>
                  <a:pt x="2313922" y="1159631"/>
                </a:moveTo>
                <a:cubicBezTo>
                  <a:pt x="2287412" y="1159631"/>
                  <a:pt x="2265921" y="1181122"/>
                  <a:pt x="2265921" y="1207632"/>
                </a:cubicBezTo>
                <a:lnTo>
                  <a:pt x="2265921" y="1399630"/>
                </a:lnTo>
                <a:cubicBezTo>
                  <a:pt x="2265921" y="1426140"/>
                  <a:pt x="2287412" y="1447631"/>
                  <a:pt x="2313922" y="1447631"/>
                </a:cubicBezTo>
                <a:lnTo>
                  <a:pt x="2505920" y="1447631"/>
                </a:lnTo>
                <a:cubicBezTo>
                  <a:pt x="2532430" y="1447631"/>
                  <a:pt x="2553921" y="1426140"/>
                  <a:pt x="2553921" y="1399630"/>
                </a:cubicBezTo>
                <a:lnTo>
                  <a:pt x="2553921" y="1207632"/>
                </a:lnTo>
                <a:cubicBezTo>
                  <a:pt x="2553921" y="1181122"/>
                  <a:pt x="2532430" y="1159631"/>
                  <a:pt x="2505920" y="1159631"/>
                </a:cubicBezTo>
                <a:close/>
                <a:moveTo>
                  <a:pt x="1854508" y="1159631"/>
                </a:moveTo>
                <a:cubicBezTo>
                  <a:pt x="1827998" y="1159631"/>
                  <a:pt x="1806507" y="1181122"/>
                  <a:pt x="1806507" y="1207632"/>
                </a:cubicBezTo>
                <a:lnTo>
                  <a:pt x="1806507" y="1399630"/>
                </a:lnTo>
                <a:cubicBezTo>
                  <a:pt x="1806507" y="1426140"/>
                  <a:pt x="1827998" y="1447631"/>
                  <a:pt x="1854508" y="1447631"/>
                </a:cubicBezTo>
                <a:lnTo>
                  <a:pt x="2046506" y="1447631"/>
                </a:lnTo>
                <a:cubicBezTo>
                  <a:pt x="2073016" y="1447631"/>
                  <a:pt x="2094507" y="1426140"/>
                  <a:pt x="2094507" y="1399630"/>
                </a:cubicBezTo>
                <a:lnTo>
                  <a:pt x="2094507" y="1207632"/>
                </a:lnTo>
                <a:cubicBezTo>
                  <a:pt x="2094507" y="1181122"/>
                  <a:pt x="2073016" y="1159631"/>
                  <a:pt x="2046506" y="1159631"/>
                </a:cubicBezTo>
                <a:close/>
                <a:moveTo>
                  <a:pt x="1035947" y="1097587"/>
                </a:moveTo>
                <a:cubicBezTo>
                  <a:pt x="856987" y="1097587"/>
                  <a:pt x="711911" y="1242663"/>
                  <a:pt x="711911" y="1421623"/>
                </a:cubicBezTo>
                <a:cubicBezTo>
                  <a:pt x="711911" y="1600583"/>
                  <a:pt x="856987" y="1745659"/>
                  <a:pt x="1035947" y="1745659"/>
                </a:cubicBezTo>
                <a:cubicBezTo>
                  <a:pt x="1214907" y="1745659"/>
                  <a:pt x="1359983" y="1600583"/>
                  <a:pt x="1359983" y="1421623"/>
                </a:cubicBezTo>
                <a:cubicBezTo>
                  <a:pt x="1359983" y="1242663"/>
                  <a:pt x="1214907" y="1097587"/>
                  <a:pt x="1035947" y="1097587"/>
                </a:cubicBezTo>
                <a:close/>
                <a:moveTo>
                  <a:pt x="593124" y="376367"/>
                </a:moveTo>
                <a:lnTo>
                  <a:pt x="3225543" y="376367"/>
                </a:lnTo>
                <a:cubicBezTo>
                  <a:pt x="3328637" y="376367"/>
                  <a:pt x="3412211" y="459941"/>
                  <a:pt x="3412211" y="563035"/>
                </a:cubicBezTo>
                <a:lnTo>
                  <a:pt x="3412211" y="3074837"/>
                </a:lnTo>
                <a:cubicBezTo>
                  <a:pt x="3412211" y="3177931"/>
                  <a:pt x="3328637" y="3261505"/>
                  <a:pt x="3225543" y="3261505"/>
                </a:cubicBezTo>
                <a:lnTo>
                  <a:pt x="593124" y="3261505"/>
                </a:lnTo>
                <a:cubicBezTo>
                  <a:pt x="490030" y="3261505"/>
                  <a:pt x="406456" y="3177931"/>
                  <a:pt x="406456" y="3074837"/>
                </a:cubicBezTo>
                <a:lnTo>
                  <a:pt x="406456" y="563035"/>
                </a:lnTo>
                <a:cubicBezTo>
                  <a:pt x="406456" y="459941"/>
                  <a:pt x="490030" y="376367"/>
                  <a:pt x="593124" y="376367"/>
                </a:cubicBezTo>
                <a:close/>
                <a:moveTo>
                  <a:pt x="466365" y="263607"/>
                </a:moveTo>
                <a:cubicBezTo>
                  <a:pt x="353740" y="263607"/>
                  <a:pt x="262440" y="354907"/>
                  <a:pt x="262440" y="467532"/>
                </a:cubicBezTo>
                <a:lnTo>
                  <a:pt x="262440" y="3211530"/>
                </a:lnTo>
                <a:cubicBezTo>
                  <a:pt x="262440" y="3324155"/>
                  <a:pt x="353740" y="3415455"/>
                  <a:pt x="466365" y="3415455"/>
                </a:cubicBezTo>
                <a:lnTo>
                  <a:pt x="3352302" y="3415455"/>
                </a:lnTo>
                <a:cubicBezTo>
                  <a:pt x="3464927" y="3415455"/>
                  <a:pt x="3556227" y="3324155"/>
                  <a:pt x="3556227" y="3211530"/>
                </a:cubicBezTo>
                <a:lnTo>
                  <a:pt x="3556227" y="2945906"/>
                </a:lnTo>
                <a:lnTo>
                  <a:pt x="3604113" y="2945906"/>
                </a:lnTo>
                <a:cubicBezTo>
                  <a:pt x="3647262" y="2945906"/>
                  <a:pt x="3682241" y="2910927"/>
                  <a:pt x="3682241" y="2867778"/>
                </a:cubicBezTo>
                <a:lnTo>
                  <a:pt x="3682241" y="2555278"/>
                </a:lnTo>
                <a:cubicBezTo>
                  <a:pt x="3682241" y="2512129"/>
                  <a:pt x="3647262" y="2477150"/>
                  <a:pt x="3604113" y="2477150"/>
                </a:cubicBezTo>
                <a:lnTo>
                  <a:pt x="3556227" y="2477150"/>
                </a:lnTo>
                <a:lnTo>
                  <a:pt x="3556227" y="1181006"/>
                </a:lnTo>
                <a:lnTo>
                  <a:pt x="3604113" y="1181006"/>
                </a:lnTo>
                <a:cubicBezTo>
                  <a:pt x="3647262" y="1181006"/>
                  <a:pt x="3682241" y="1146027"/>
                  <a:pt x="3682241" y="1102878"/>
                </a:cubicBezTo>
                <a:lnTo>
                  <a:pt x="3682241" y="790378"/>
                </a:lnTo>
                <a:cubicBezTo>
                  <a:pt x="3682241" y="747229"/>
                  <a:pt x="3647262" y="712250"/>
                  <a:pt x="3604113" y="712250"/>
                </a:cubicBezTo>
                <a:lnTo>
                  <a:pt x="3556227" y="712250"/>
                </a:lnTo>
                <a:lnTo>
                  <a:pt x="3556227" y="467532"/>
                </a:lnTo>
                <a:cubicBezTo>
                  <a:pt x="3556227" y="354907"/>
                  <a:pt x="3464927" y="263607"/>
                  <a:pt x="3352302" y="263607"/>
                </a:cubicBezTo>
                <a:close/>
                <a:moveTo>
                  <a:pt x="235370" y="0"/>
                </a:moveTo>
                <a:lnTo>
                  <a:pt x="3693337" y="0"/>
                </a:lnTo>
                <a:cubicBezTo>
                  <a:pt x="3823328" y="0"/>
                  <a:pt x="3928707" y="105379"/>
                  <a:pt x="3928707" y="235370"/>
                </a:cubicBezTo>
                <a:lnTo>
                  <a:pt x="3928707" y="3402502"/>
                </a:lnTo>
                <a:cubicBezTo>
                  <a:pt x="3928707" y="3485210"/>
                  <a:pt x="3886047" y="3557954"/>
                  <a:pt x="3821334" y="3599629"/>
                </a:cubicBezTo>
                <a:lnTo>
                  <a:pt x="3732546" y="3954781"/>
                </a:lnTo>
                <a:lnTo>
                  <a:pt x="2998166" y="3954781"/>
                </a:lnTo>
                <a:lnTo>
                  <a:pt x="2918939" y="3637872"/>
                </a:lnTo>
                <a:lnTo>
                  <a:pt x="1025164" y="3637872"/>
                </a:lnTo>
                <a:lnTo>
                  <a:pt x="945937" y="3954781"/>
                </a:lnTo>
                <a:lnTo>
                  <a:pt x="211557" y="3954781"/>
                </a:lnTo>
                <a:lnTo>
                  <a:pt x="125186" y="3609298"/>
                </a:lnTo>
                <a:cubicBezTo>
                  <a:pt x="50483" y="3570656"/>
                  <a:pt x="0" y="3492475"/>
                  <a:pt x="0" y="3402502"/>
                </a:cubicBezTo>
                <a:lnTo>
                  <a:pt x="0" y="235370"/>
                </a:lnTo>
                <a:cubicBezTo>
                  <a:pt x="0" y="105379"/>
                  <a:pt x="105379" y="0"/>
                  <a:pt x="23537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39" name="Oval 22">
            <a:extLst>
              <a:ext uri="{FF2B5EF4-FFF2-40B4-BE49-F238E27FC236}">
                <a16:creationId xmlns:a16="http://schemas.microsoft.com/office/drawing/2014/main" xmlns="" id="{B520B318-7678-4D15-8B5A-324D7D011430}"/>
              </a:ext>
            </a:extLst>
          </p:cNvPr>
          <p:cNvSpPr>
            <a:spLocks/>
          </p:cNvSpPr>
          <p:nvPr/>
        </p:nvSpPr>
        <p:spPr>
          <a:xfrm>
            <a:off x="4364585" y="3841611"/>
            <a:ext cx="211518" cy="282024"/>
          </a:xfrm>
          <a:custGeom>
            <a:avLst/>
            <a:gdLst/>
            <a:ahLst/>
            <a:cxnLst/>
            <a:rect l="l" t="t" r="r" b="b"/>
            <a:pathLst>
              <a:path w="3880153" h="3953697">
                <a:moveTo>
                  <a:pt x="1455" y="3168352"/>
                </a:moveTo>
                <a:cubicBezTo>
                  <a:pt x="205207" y="3400679"/>
                  <a:pt x="634857" y="3494667"/>
                  <a:pt x="960501" y="3505633"/>
                </a:cubicBezTo>
                <a:cubicBezTo>
                  <a:pt x="1028690" y="3627447"/>
                  <a:pt x="1119686" y="3734676"/>
                  <a:pt x="1227538" y="3821974"/>
                </a:cubicBezTo>
                <a:cubicBezTo>
                  <a:pt x="1160267" y="3830083"/>
                  <a:pt x="1089308" y="3833153"/>
                  <a:pt x="1014889" y="3832102"/>
                </a:cubicBezTo>
                <a:cubicBezTo>
                  <a:pt x="621954" y="3837001"/>
                  <a:pt x="201774" y="3729237"/>
                  <a:pt x="6261" y="3480618"/>
                </a:cubicBezTo>
                <a:cubicBezTo>
                  <a:pt x="13084" y="3484795"/>
                  <a:pt x="14745" y="3457252"/>
                  <a:pt x="1455" y="3168352"/>
                </a:cubicBezTo>
                <a:close/>
                <a:moveTo>
                  <a:pt x="3880153" y="3138359"/>
                </a:moveTo>
                <a:cubicBezTo>
                  <a:pt x="3866863" y="3427259"/>
                  <a:pt x="3868524" y="3454802"/>
                  <a:pt x="3875347" y="3450625"/>
                </a:cubicBezTo>
                <a:cubicBezTo>
                  <a:pt x="3706183" y="3641999"/>
                  <a:pt x="3368822" y="3808933"/>
                  <a:pt x="2885642" y="3802109"/>
                </a:cubicBezTo>
                <a:cubicBezTo>
                  <a:pt x="2813626" y="3803007"/>
                  <a:pt x="2740694" y="3800121"/>
                  <a:pt x="2668496" y="3792296"/>
                </a:cubicBezTo>
                <a:cubicBezTo>
                  <a:pt x="2770475" y="3703843"/>
                  <a:pt x="2855364" y="3596451"/>
                  <a:pt x="2918364" y="3475766"/>
                </a:cubicBezTo>
                <a:cubicBezTo>
                  <a:pt x="3244332" y="3465202"/>
                  <a:pt x="3675828" y="3371339"/>
                  <a:pt x="3880153" y="3138359"/>
                </a:cubicBezTo>
                <a:close/>
                <a:moveTo>
                  <a:pt x="2029821" y="3074540"/>
                </a:moveTo>
                <a:cubicBezTo>
                  <a:pt x="2072358" y="3090570"/>
                  <a:pt x="2100256" y="3117016"/>
                  <a:pt x="2101178" y="3147049"/>
                </a:cubicBezTo>
                <a:cubicBezTo>
                  <a:pt x="2102135" y="3178198"/>
                  <a:pt x="2073853" y="3206004"/>
                  <a:pt x="2029821" y="3222855"/>
                </a:cubicBezTo>
                <a:close/>
                <a:moveTo>
                  <a:pt x="1455" y="2758032"/>
                </a:moveTo>
                <a:cubicBezTo>
                  <a:pt x="177591" y="2958870"/>
                  <a:pt x="522539" y="3056328"/>
                  <a:pt x="823260" y="3085716"/>
                </a:cubicBezTo>
                <a:cubicBezTo>
                  <a:pt x="836237" y="3203756"/>
                  <a:pt x="868282" y="3316114"/>
                  <a:pt x="916781" y="3419465"/>
                </a:cubicBezTo>
                <a:cubicBezTo>
                  <a:pt x="553826" y="3407844"/>
                  <a:pt x="185565" y="3298305"/>
                  <a:pt x="6261" y="3070298"/>
                </a:cubicBezTo>
                <a:cubicBezTo>
                  <a:pt x="13084" y="3074475"/>
                  <a:pt x="14745" y="3046932"/>
                  <a:pt x="1455" y="2758032"/>
                </a:cubicBezTo>
                <a:close/>
                <a:moveTo>
                  <a:pt x="3880153" y="2733869"/>
                </a:moveTo>
                <a:cubicBezTo>
                  <a:pt x="3866863" y="3022769"/>
                  <a:pt x="3868524" y="3050312"/>
                  <a:pt x="3875347" y="3046135"/>
                </a:cubicBezTo>
                <a:cubicBezTo>
                  <a:pt x="3714650" y="3227931"/>
                  <a:pt x="3402172" y="3387671"/>
                  <a:pt x="2957054" y="3395450"/>
                </a:cubicBezTo>
                <a:cubicBezTo>
                  <a:pt x="3001703" y="3291967"/>
                  <a:pt x="3030894" y="3180307"/>
                  <a:pt x="3041718" y="3063353"/>
                </a:cubicBezTo>
                <a:cubicBezTo>
                  <a:pt x="3346235" y="3035739"/>
                  <a:pt x="3700756" y="2938426"/>
                  <a:pt x="3880153" y="2733869"/>
                </a:cubicBezTo>
                <a:close/>
                <a:moveTo>
                  <a:pt x="1820161" y="2670546"/>
                </a:moveTo>
                <a:lnTo>
                  <a:pt x="1820161" y="2807794"/>
                </a:lnTo>
                <a:cubicBezTo>
                  <a:pt x="1784534" y="2791726"/>
                  <a:pt x="1761919" y="2767633"/>
                  <a:pt x="1761090" y="2740643"/>
                </a:cubicBezTo>
                <a:cubicBezTo>
                  <a:pt x="1760228" y="2712584"/>
                  <a:pt x="1783091" y="2687237"/>
                  <a:pt x="1820161" y="2670546"/>
                </a:cubicBezTo>
                <a:close/>
                <a:moveTo>
                  <a:pt x="1820161" y="2351698"/>
                </a:moveTo>
                <a:lnTo>
                  <a:pt x="1820161" y="2426781"/>
                </a:lnTo>
                <a:cubicBezTo>
                  <a:pt x="1541058" y="2454722"/>
                  <a:pt x="1332994" y="2587385"/>
                  <a:pt x="1337817" y="2744384"/>
                </a:cubicBezTo>
                <a:cubicBezTo>
                  <a:pt x="1342529" y="2897779"/>
                  <a:pt x="1548926" y="3024362"/>
                  <a:pt x="1820161" y="3051732"/>
                </a:cubicBezTo>
                <a:lnTo>
                  <a:pt x="1820161" y="3217389"/>
                </a:lnTo>
                <a:cubicBezTo>
                  <a:pt x="1786002" y="3201854"/>
                  <a:pt x="1763663" y="3178972"/>
                  <a:pt x="1761274" y="3153060"/>
                </a:cubicBezTo>
                <a:lnTo>
                  <a:pt x="1338460" y="3164281"/>
                </a:lnTo>
                <a:cubicBezTo>
                  <a:pt x="1352256" y="3313879"/>
                  <a:pt x="1556620" y="3434536"/>
                  <a:pt x="1820161" y="3461071"/>
                </a:cubicBezTo>
                <a:lnTo>
                  <a:pt x="1820161" y="3539697"/>
                </a:lnTo>
                <a:lnTo>
                  <a:pt x="2029821" y="3539697"/>
                </a:lnTo>
                <a:lnTo>
                  <a:pt x="2029821" y="3462128"/>
                </a:lnTo>
                <a:cubicBezTo>
                  <a:pt x="2315071" y="3436849"/>
                  <a:pt x="2529344" y="3302606"/>
                  <a:pt x="2524450" y="3143308"/>
                </a:cubicBezTo>
                <a:cubicBezTo>
                  <a:pt x="2519668" y="2987610"/>
                  <a:pt x="2307099" y="2859535"/>
                  <a:pt x="2029821" y="2834965"/>
                </a:cubicBezTo>
                <a:lnTo>
                  <a:pt x="2029821" y="2665297"/>
                </a:lnTo>
                <a:cubicBezTo>
                  <a:pt x="2070848" y="2680600"/>
                  <a:pt x="2098329" y="2705732"/>
                  <a:pt x="2100994" y="2734632"/>
                </a:cubicBezTo>
                <a:lnTo>
                  <a:pt x="2523807" y="2723411"/>
                </a:lnTo>
                <a:cubicBezTo>
                  <a:pt x="2509797" y="2571487"/>
                  <a:pt x="2299247" y="2449410"/>
                  <a:pt x="2029821" y="2425195"/>
                </a:cubicBezTo>
                <a:lnTo>
                  <a:pt x="2029821" y="2351698"/>
                </a:lnTo>
                <a:close/>
                <a:moveTo>
                  <a:pt x="1455" y="2347712"/>
                </a:moveTo>
                <a:cubicBezTo>
                  <a:pt x="183117" y="2554851"/>
                  <a:pt x="544352" y="2652021"/>
                  <a:pt x="851373" y="2678440"/>
                </a:cubicBezTo>
                <a:cubicBezTo>
                  <a:pt x="827251" y="2766976"/>
                  <a:pt x="815133" y="2860130"/>
                  <a:pt x="815133" y="2956114"/>
                </a:cubicBezTo>
                <a:cubicBezTo>
                  <a:pt x="815133" y="2971896"/>
                  <a:pt x="815461" y="2987602"/>
                  <a:pt x="817509" y="3003166"/>
                </a:cubicBezTo>
                <a:cubicBezTo>
                  <a:pt x="488191" y="2976547"/>
                  <a:pt x="169203" y="2867179"/>
                  <a:pt x="6261" y="2659978"/>
                </a:cubicBezTo>
                <a:cubicBezTo>
                  <a:pt x="13084" y="2664155"/>
                  <a:pt x="14745" y="2636612"/>
                  <a:pt x="1455" y="2347712"/>
                </a:cubicBezTo>
                <a:close/>
                <a:moveTo>
                  <a:pt x="3880153" y="2329379"/>
                </a:moveTo>
                <a:cubicBezTo>
                  <a:pt x="3866863" y="2618279"/>
                  <a:pt x="3868524" y="2645822"/>
                  <a:pt x="3875347" y="2641645"/>
                </a:cubicBezTo>
                <a:cubicBezTo>
                  <a:pt x="3725516" y="2811149"/>
                  <a:pt x="3443734" y="2961479"/>
                  <a:pt x="3045509" y="2988274"/>
                </a:cubicBezTo>
                <a:lnTo>
                  <a:pt x="3047133" y="2956114"/>
                </a:lnTo>
                <a:cubicBezTo>
                  <a:pt x="3047133" y="2854429"/>
                  <a:pt x="3033534" y="2755921"/>
                  <a:pt x="3006831" y="2662641"/>
                </a:cubicBezTo>
                <a:cubicBezTo>
                  <a:pt x="3318650" y="2638590"/>
                  <a:pt x="3693842" y="2541819"/>
                  <a:pt x="3880153" y="2329379"/>
                </a:cubicBezTo>
                <a:close/>
                <a:moveTo>
                  <a:pt x="1931133" y="1937697"/>
                </a:moveTo>
                <a:cubicBezTo>
                  <a:pt x="2487898" y="1937697"/>
                  <a:pt x="2939245" y="2388994"/>
                  <a:pt x="2939245" y="2945697"/>
                </a:cubicBezTo>
                <a:cubicBezTo>
                  <a:pt x="2939245" y="3502400"/>
                  <a:pt x="2487898" y="3953697"/>
                  <a:pt x="1931133" y="3953697"/>
                </a:cubicBezTo>
                <a:cubicBezTo>
                  <a:pt x="1374368" y="3953697"/>
                  <a:pt x="923021" y="3502400"/>
                  <a:pt x="923021" y="2945697"/>
                </a:cubicBezTo>
                <a:cubicBezTo>
                  <a:pt x="923021" y="2388994"/>
                  <a:pt x="1374368" y="1937697"/>
                  <a:pt x="1931133" y="1937697"/>
                </a:cubicBezTo>
                <a:close/>
                <a:moveTo>
                  <a:pt x="1455" y="1937392"/>
                </a:moveTo>
                <a:cubicBezTo>
                  <a:pt x="214734" y="2180582"/>
                  <a:pt x="675532" y="2272194"/>
                  <a:pt x="1005427" y="2276729"/>
                </a:cubicBezTo>
                <a:lnTo>
                  <a:pt x="1048467" y="2274995"/>
                </a:lnTo>
                <a:cubicBezTo>
                  <a:pt x="973036" y="2370730"/>
                  <a:pt x="913948" y="2479702"/>
                  <a:pt x="874973" y="2597837"/>
                </a:cubicBezTo>
                <a:cubicBezTo>
                  <a:pt x="525848" y="2578625"/>
                  <a:pt x="178686" y="2468917"/>
                  <a:pt x="6261" y="2249658"/>
                </a:cubicBezTo>
                <a:cubicBezTo>
                  <a:pt x="13084" y="2253835"/>
                  <a:pt x="14745" y="2226292"/>
                  <a:pt x="1455" y="1937392"/>
                </a:cubicBezTo>
                <a:close/>
                <a:moveTo>
                  <a:pt x="3880153" y="1924889"/>
                </a:moveTo>
                <a:cubicBezTo>
                  <a:pt x="3866863" y="2213789"/>
                  <a:pt x="3868524" y="2241332"/>
                  <a:pt x="3875347" y="2237155"/>
                </a:cubicBezTo>
                <a:cubicBezTo>
                  <a:pt x="3717776" y="2415415"/>
                  <a:pt x="3414270" y="2572469"/>
                  <a:pt x="2982846" y="2585687"/>
                </a:cubicBezTo>
                <a:cubicBezTo>
                  <a:pt x="2942265" y="2466665"/>
                  <a:pt x="2881020" y="2357243"/>
                  <a:pt x="2803561" y="2261302"/>
                </a:cubicBezTo>
                <a:cubicBezTo>
                  <a:pt x="2828324" y="2263132"/>
                  <a:pt x="2852587" y="2263902"/>
                  <a:pt x="2876180" y="2264226"/>
                </a:cubicBezTo>
                <a:cubicBezTo>
                  <a:pt x="3206076" y="2259691"/>
                  <a:pt x="3666874" y="2168079"/>
                  <a:pt x="3880153" y="1924889"/>
                </a:cubicBezTo>
                <a:close/>
                <a:moveTo>
                  <a:pt x="2970728" y="1742046"/>
                </a:moveTo>
                <a:cubicBezTo>
                  <a:pt x="3013265" y="1749515"/>
                  <a:pt x="3041163" y="1761838"/>
                  <a:pt x="3042085" y="1775832"/>
                </a:cubicBezTo>
                <a:cubicBezTo>
                  <a:pt x="3043042" y="1790346"/>
                  <a:pt x="3014760" y="1803303"/>
                  <a:pt x="2970728" y="1811155"/>
                </a:cubicBezTo>
                <a:close/>
                <a:moveTo>
                  <a:pt x="2761068" y="1553800"/>
                </a:moveTo>
                <a:lnTo>
                  <a:pt x="2761068" y="1617752"/>
                </a:lnTo>
                <a:cubicBezTo>
                  <a:pt x="2725441" y="1610265"/>
                  <a:pt x="2702826" y="1599039"/>
                  <a:pt x="2701997" y="1586462"/>
                </a:cubicBezTo>
                <a:cubicBezTo>
                  <a:pt x="2701135" y="1573388"/>
                  <a:pt x="2723998" y="1561577"/>
                  <a:pt x="2761068" y="1553800"/>
                </a:cubicBezTo>
                <a:close/>
                <a:moveTo>
                  <a:pt x="2761068" y="1405229"/>
                </a:moveTo>
                <a:lnTo>
                  <a:pt x="2761068" y="1440215"/>
                </a:lnTo>
                <a:cubicBezTo>
                  <a:pt x="2481965" y="1453234"/>
                  <a:pt x="2273901" y="1515050"/>
                  <a:pt x="2278724" y="1588206"/>
                </a:cubicBezTo>
                <a:cubicBezTo>
                  <a:pt x="2283436" y="1659682"/>
                  <a:pt x="2489833" y="1718665"/>
                  <a:pt x="2761068" y="1731418"/>
                </a:cubicBezTo>
                <a:lnTo>
                  <a:pt x="2761068" y="1808608"/>
                </a:lnTo>
                <a:cubicBezTo>
                  <a:pt x="2726909" y="1801369"/>
                  <a:pt x="2704570" y="1790707"/>
                  <a:pt x="2702181" y="1778633"/>
                </a:cubicBezTo>
                <a:lnTo>
                  <a:pt x="2279367" y="1783861"/>
                </a:lnTo>
                <a:cubicBezTo>
                  <a:pt x="2293163" y="1853568"/>
                  <a:pt x="2497527" y="1909790"/>
                  <a:pt x="2761068" y="1922154"/>
                </a:cubicBezTo>
                <a:lnTo>
                  <a:pt x="2761068" y="1958791"/>
                </a:lnTo>
                <a:lnTo>
                  <a:pt x="2970728" y="1958791"/>
                </a:lnTo>
                <a:lnTo>
                  <a:pt x="2970728" y="1922647"/>
                </a:lnTo>
                <a:cubicBezTo>
                  <a:pt x="3255978" y="1910868"/>
                  <a:pt x="3470251" y="1848316"/>
                  <a:pt x="3465357" y="1774089"/>
                </a:cubicBezTo>
                <a:cubicBezTo>
                  <a:pt x="3460575" y="1701540"/>
                  <a:pt x="3248006" y="1641862"/>
                  <a:pt x="2970728" y="1630413"/>
                </a:cubicBezTo>
                <a:lnTo>
                  <a:pt x="2970728" y="1551354"/>
                </a:lnTo>
                <a:cubicBezTo>
                  <a:pt x="3011755" y="1558485"/>
                  <a:pt x="3039236" y="1570195"/>
                  <a:pt x="3041901" y="1583662"/>
                </a:cubicBezTo>
                <a:lnTo>
                  <a:pt x="3464714" y="1578433"/>
                </a:lnTo>
                <a:cubicBezTo>
                  <a:pt x="3450704" y="1507642"/>
                  <a:pt x="3240154" y="1450759"/>
                  <a:pt x="2970728" y="1439476"/>
                </a:cubicBezTo>
                <a:lnTo>
                  <a:pt x="2970728" y="1405229"/>
                </a:lnTo>
                <a:close/>
                <a:moveTo>
                  <a:pt x="2872041" y="1244391"/>
                </a:moveTo>
                <a:cubicBezTo>
                  <a:pt x="3428806" y="1244391"/>
                  <a:pt x="3880153" y="1453922"/>
                  <a:pt x="3880153" y="1712391"/>
                </a:cubicBezTo>
                <a:cubicBezTo>
                  <a:pt x="3880153" y="1970860"/>
                  <a:pt x="3428806" y="2180391"/>
                  <a:pt x="2872041" y="2180391"/>
                </a:cubicBezTo>
                <a:cubicBezTo>
                  <a:pt x="2823092" y="2180391"/>
                  <a:pt x="2774958" y="2178772"/>
                  <a:pt x="2727893" y="2175376"/>
                </a:cubicBezTo>
                <a:cubicBezTo>
                  <a:pt x="2525684" y="1968353"/>
                  <a:pt x="2243385" y="1840114"/>
                  <a:pt x="1931133" y="1840114"/>
                </a:cubicBezTo>
                <a:cubicBezTo>
                  <a:pt x="1612467" y="1840114"/>
                  <a:pt x="1324996" y="1973676"/>
                  <a:pt x="1122380" y="2188572"/>
                </a:cubicBezTo>
                <a:cubicBezTo>
                  <a:pt x="1087421" y="2190857"/>
                  <a:pt x="1051575" y="2191340"/>
                  <a:pt x="1014889" y="2190822"/>
                </a:cubicBezTo>
                <a:cubicBezTo>
                  <a:pt x="621954" y="2195721"/>
                  <a:pt x="201774" y="2087957"/>
                  <a:pt x="6261" y="1839338"/>
                </a:cubicBezTo>
                <a:cubicBezTo>
                  <a:pt x="13084" y="1843515"/>
                  <a:pt x="14745" y="1815972"/>
                  <a:pt x="1455" y="1527072"/>
                </a:cubicBezTo>
                <a:cubicBezTo>
                  <a:pt x="214734" y="1770262"/>
                  <a:pt x="675532" y="1861874"/>
                  <a:pt x="1005427" y="1866409"/>
                </a:cubicBezTo>
                <a:cubicBezTo>
                  <a:pt x="1278600" y="1862654"/>
                  <a:pt x="1641530" y="1799192"/>
                  <a:pt x="1878042" y="1637444"/>
                </a:cubicBezTo>
                <a:cubicBezTo>
                  <a:pt x="1954537" y="1414404"/>
                  <a:pt x="2370521" y="1244391"/>
                  <a:pt x="2872041" y="1244391"/>
                </a:cubicBezTo>
                <a:close/>
                <a:moveTo>
                  <a:pt x="1455" y="1116752"/>
                </a:moveTo>
                <a:cubicBezTo>
                  <a:pt x="214734" y="1359942"/>
                  <a:pt x="675532" y="1451554"/>
                  <a:pt x="1005427" y="1456089"/>
                </a:cubicBezTo>
                <a:cubicBezTo>
                  <a:pt x="1335323" y="1451554"/>
                  <a:pt x="1796121" y="1359942"/>
                  <a:pt x="2009400" y="1116752"/>
                </a:cubicBezTo>
                <a:cubicBezTo>
                  <a:pt x="1996110" y="1405652"/>
                  <a:pt x="1997771" y="1433195"/>
                  <a:pt x="2004594" y="1429018"/>
                </a:cubicBezTo>
                <a:cubicBezTo>
                  <a:pt x="1835430" y="1620392"/>
                  <a:pt x="1498069" y="1787326"/>
                  <a:pt x="1014889" y="1780502"/>
                </a:cubicBezTo>
                <a:cubicBezTo>
                  <a:pt x="621954" y="1785401"/>
                  <a:pt x="201774" y="1677637"/>
                  <a:pt x="6261" y="1429018"/>
                </a:cubicBezTo>
                <a:cubicBezTo>
                  <a:pt x="13084" y="1433195"/>
                  <a:pt x="14745" y="1405652"/>
                  <a:pt x="1455" y="1116752"/>
                </a:cubicBezTo>
                <a:close/>
                <a:moveTo>
                  <a:pt x="1455" y="706432"/>
                </a:moveTo>
                <a:cubicBezTo>
                  <a:pt x="214734" y="949622"/>
                  <a:pt x="675532" y="1041234"/>
                  <a:pt x="1005427" y="1045769"/>
                </a:cubicBezTo>
                <a:cubicBezTo>
                  <a:pt x="1335323" y="1041234"/>
                  <a:pt x="1796121" y="949622"/>
                  <a:pt x="2009400" y="706432"/>
                </a:cubicBezTo>
                <a:cubicBezTo>
                  <a:pt x="1996110" y="995332"/>
                  <a:pt x="1997771" y="1022875"/>
                  <a:pt x="2004594" y="1018698"/>
                </a:cubicBezTo>
                <a:cubicBezTo>
                  <a:pt x="1835430" y="1210072"/>
                  <a:pt x="1498069" y="1377006"/>
                  <a:pt x="1014889" y="1370182"/>
                </a:cubicBezTo>
                <a:cubicBezTo>
                  <a:pt x="621954" y="1375081"/>
                  <a:pt x="201774" y="1267317"/>
                  <a:pt x="6261" y="1018698"/>
                </a:cubicBezTo>
                <a:cubicBezTo>
                  <a:pt x="13084" y="1022875"/>
                  <a:pt x="14745" y="995332"/>
                  <a:pt x="1455" y="706432"/>
                </a:cubicBezTo>
                <a:close/>
                <a:moveTo>
                  <a:pt x="1106799" y="489687"/>
                </a:moveTo>
                <a:cubicBezTo>
                  <a:pt x="1149336" y="497156"/>
                  <a:pt x="1177233" y="509479"/>
                  <a:pt x="1178156" y="523473"/>
                </a:cubicBezTo>
                <a:cubicBezTo>
                  <a:pt x="1179112" y="537987"/>
                  <a:pt x="1150831" y="550944"/>
                  <a:pt x="1106799" y="558796"/>
                </a:cubicBezTo>
                <a:close/>
                <a:moveTo>
                  <a:pt x="897139" y="301441"/>
                </a:moveTo>
                <a:lnTo>
                  <a:pt x="897139" y="365393"/>
                </a:lnTo>
                <a:cubicBezTo>
                  <a:pt x="861512" y="357906"/>
                  <a:pt x="838897" y="346680"/>
                  <a:pt x="838068" y="334103"/>
                </a:cubicBezTo>
                <a:cubicBezTo>
                  <a:pt x="837206" y="321029"/>
                  <a:pt x="860069" y="309218"/>
                  <a:pt x="897139" y="301441"/>
                </a:cubicBezTo>
                <a:close/>
                <a:moveTo>
                  <a:pt x="897139" y="152870"/>
                </a:moveTo>
                <a:lnTo>
                  <a:pt x="897139" y="187856"/>
                </a:lnTo>
                <a:cubicBezTo>
                  <a:pt x="618036" y="200875"/>
                  <a:pt x="409972" y="262691"/>
                  <a:pt x="414795" y="335847"/>
                </a:cubicBezTo>
                <a:cubicBezTo>
                  <a:pt x="419507" y="407323"/>
                  <a:pt x="625904" y="466306"/>
                  <a:pt x="897139" y="479059"/>
                </a:cubicBezTo>
                <a:lnTo>
                  <a:pt x="897139" y="556249"/>
                </a:lnTo>
                <a:cubicBezTo>
                  <a:pt x="862980" y="549010"/>
                  <a:pt x="840641" y="538348"/>
                  <a:pt x="838251" y="526274"/>
                </a:cubicBezTo>
                <a:lnTo>
                  <a:pt x="415438" y="531502"/>
                </a:lnTo>
                <a:cubicBezTo>
                  <a:pt x="429234" y="601209"/>
                  <a:pt x="633598" y="657431"/>
                  <a:pt x="897139" y="669795"/>
                </a:cubicBezTo>
                <a:lnTo>
                  <a:pt x="897139" y="706432"/>
                </a:lnTo>
                <a:lnTo>
                  <a:pt x="1106799" y="706432"/>
                </a:lnTo>
                <a:lnTo>
                  <a:pt x="1106799" y="670288"/>
                </a:lnTo>
                <a:cubicBezTo>
                  <a:pt x="1392049" y="658509"/>
                  <a:pt x="1606322" y="595956"/>
                  <a:pt x="1601428" y="521730"/>
                </a:cubicBezTo>
                <a:cubicBezTo>
                  <a:pt x="1596646" y="449181"/>
                  <a:pt x="1384077" y="389502"/>
                  <a:pt x="1106799" y="378054"/>
                </a:cubicBezTo>
                <a:lnTo>
                  <a:pt x="1106799" y="298995"/>
                </a:lnTo>
                <a:cubicBezTo>
                  <a:pt x="1147826" y="306126"/>
                  <a:pt x="1175307" y="317836"/>
                  <a:pt x="1177972" y="331303"/>
                </a:cubicBezTo>
                <a:lnTo>
                  <a:pt x="1600785" y="326074"/>
                </a:lnTo>
                <a:cubicBezTo>
                  <a:pt x="1586775" y="255283"/>
                  <a:pt x="1376225" y="198400"/>
                  <a:pt x="1106799" y="187117"/>
                </a:cubicBezTo>
                <a:lnTo>
                  <a:pt x="1106799" y="152870"/>
                </a:lnTo>
                <a:close/>
                <a:moveTo>
                  <a:pt x="1008112" y="0"/>
                </a:moveTo>
                <a:cubicBezTo>
                  <a:pt x="1564877" y="0"/>
                  <a:pt x="2016224" y="209531"/>
                  <a:pt x="2016224" y="468000"/>
                </a:cubicBezTo>
                <a:cubicBezTo>
                  <a:pt x="2016224" y="726469"/>
                  <a:pt x="1564877" y="936000"/>
                  <a:pt x="1008112" y="936000"/>
                </a:cubicBezTo>
                <a:cubicBezTo>
                  <a:pt x="451347" y="936000"/>
                  <a:pt x="0" y="726469"/>
                  <a:pt x="0" y="468000"/>
                </a:cubicBezTo>
                <a:cubicBezTo>
                  <a:pt x="0" y="209531"/>
                  <a:pt x="451347" y="0"/>
                  <a:pt x="10081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0" name="Round Same Side Corner Rectangle 24">
            <a:extLst>
              <a:ext uri="{FF2B5EF4-FFF2-40B4-BE49-F238E27FC236}">
                <a16:creationId xmlns:a16="http://schemas.microsoft.com/office/drawing/2014/main" xmlns="" id="{E37747E0-77F0-43A9-A8F1-86E1F2310980}"/>
              </a:ext>
            </a:extLst>
          </p:cNvPr>
          <p:cNvSpPr>
            <a:spLocks noChangeAspect="1"/>
          </p:cNvSpPr>
          <p:nvPr/>
        </p:nvSpPr>
        <p:spPr>
          <a:xfrm rot="16200000">
            <a:off x="3729058" y="2562406"/>
            <a:ext cx="282024" cy="199057"/>
          </a:xfrm>
          <a:custGeom>
            <a:avLst/>
            <a:gdLst/>
            <a:ahLst/>
            <a:cxnLst/>
            <a:rect l="l" t="t" r="r" b="b"/>
            <a:pathLst>
              <a:path w="4021059" h="3784144">
                <a:moveTo>
                  <a:pt x="1438082" y="3038644"/>
                </a:moveTo>
                <a:cubicBezTo>
                  <a:pt x="1438082" y="2940622"/>
                  <a:pt x="1358620" y="2861160"/>
                  <a:pt x="1260598" y="2861160"/>
                </a:cubicBezTo>
                <a:cubicBezTo>
                  <a:pt x="1162576" y="2861160"/>
                  <a:pt x="1083114" y="2940622"/>
                  <a:pt x="1083114" y="3038644"/>
                </a:cubicBezTo>
                <a:cubicBezTo>
                  <a:pt x="1083114" y="3136666"/>
                  <a:pt x="1162576" y="3216128"/>
                  <a:pt x="1260598" y="3216128"/>
                </a:cubicBezTo>
                <a:cubicBezTo>
                  <a:pt x="1358620" y="3216128"/>
                  <a:pt x="1438082" y="3136666"/>
                  <a:pt x="1438082" y="3038644"/>
                </a:cubicBezTo>
                <a:close/>
                <a:moveTo>
                  <a:pt x="1685789" y="2848634"/>
                </a:moveTo>
                <a:lnTo>
                  <a:pt x="1685789" y="3784144"/>
                </a:lnTo>
                <a:lnTo>
                  <a:pt x="835406" y="3784144"/>
                </a:lnTo>
                <a:lnTo>
                  <a:pt x="835406" y="2848634"/>
                </a:lnTo>
                <a:cubicBezTo>
                  <a:pt x="835406" y="2715464"/>
                  <a:pt x="943362" y="2607508"/>
                  <a:pt x="1076532" y="2607508"/>
                </a:cubicBezTo>
                <a:lnTo>
                  <a:pt x="1444663" y="2607508"/>
                </a:lnTo>
                <a:cubicBezTo>
                  <a:pt x="1577833" y="2607508"/>
                  <a:pt x="1685789" y="2715464"/>
                  <a:pt x="1685789" y="2848634"/>
                </a:cubicBezTo>
                <a:close/>
                <a:moveTo>
                  <a:pt x="2681691" y="1560784"/>
                </a:moveTo>
                <a:lnTo>
                  <a:pt x="2520278" y="1399371"/>
                </a:lnTo>
                <a:lnTo>
                  <a:pt x="2520278" y="1722197"/>
                </a:lnTo>
                <a:close/>
                <a:moveTo>
                  <a:pt x="2690551" y="2062563"/>
                </a:moveTo>
                <a:lnTo>
                  <a:pt x="2571773" y="2172028"/>
                </a:lnTo>
                <a:lnTo>
                  <a:pt x="2571565" y="2170767"/>
                </a:lnTo>
                <a:cubicBezTo>
                  <a:pt x="2565295" y="2133316"/>
                  <a:pt x="2579835" y="2102890"/>
                  <a:pt x="2605809" y="2080762"/>
                </a:cubicBezTo>
                <a:lnTo>
                  <a:pt x="2605085" y="2080039"/>
                </a:lnTo>
                <a:cubicBezTo>
                  <a:pt x="2629312" y="2061231"/>
                  <a:pt x="2660801" y="2054760"/>
                  <a:pt x="2690551" y="2062563"/>
                </a:cubicBezTo>
                <a:close/>
                <a:moveTo>
                  <a:pt x="2805318" y="271915"/>
                </a:moveTo>
                <a:cubicBezTo>
                  <a:pt x="2805318" y="213510"/>
                  <a:pt x="2757972" y="166164"/>
                  <a:pt x="2699567" y="166165"/>
                </a:cubicBezTo>
                <a:lnTo>
                  <a:pt x="2605985" y="166164"/>
                </a:lnTo>
                <a:cubicBezTo>
                  <a:pt x="2569718" y="166164"/>
                  <a:pt x="2537715" y="184420"/>
                  <a:pt x="2520278" y="213348"/>
                </a:cubicBezTo>
                <a:lnTo>
                  <a:pt x="2520278" y="1144667"/>
                </a:lnTo>
                <a:lnTo>
                  <a:pt x="2805318" y="1429706"/>
                </a:lnTo>
                <a:close/>
                <a:moveTo>
                  <a:pt x="2914414" y="2183230"/>
                </a:moveTo>
                <a:cubicBezTo>
                  <a:pt x="2916138" y="2161337"/>
                  <a:pt x="2914974" y="2139034"/>
                  <a:pt x="2910723" y="2116871"/>
                </a:cubicBezTo>
                <a:cubicBezTo>
                  <a:pt x="2904917" y="2086596"/>
                  <a:pt x="2893664" y="2058206"/>
                  <a:pt x="2877586" y="2033043"/>
                </a:cubicBezTo>
                <a:lnTo>
                  <a:pt x="2910320" y="2002876"/>
                </a:lnTo>
                <a:lnTo>
                  <a:pt x="2839132" y="1925632"/>
                </a:lnTo>
                <a:lnTo>
                  <a:pt x="2804911" y="1957169"/>
                </a:lnTo>
                <a:cubicBezTo>
                  <a:pt x="2786423" y="1944693"/>
                  <a:pt x="2766308" y="1928861"/>
                  <a:pt x="2744536" y="1921686"/>
                </a:cubicBezTo>
                <a:cubicBezTo>
                  <a:pt x="2663685" y="1894525"/>
                  <a:pt x="2593444" y="1900720"/>
                  <a:pt x="2520278" y="1962365"/>
                </a:cubicBezTo>
                <a:lnTo>
                  <a:pt x="2520278" y="2377609"/>
                </a:lnTo>
                <a:lnTo>
                  <a:pt x="2534679" y="2403844"/>
                </a:lnTo>
                <a:cubicBezTo>
                  <a:pt x="2535520" y="2412330"/>
                  <a:pt x="2535725" y="2419536"/>
                  <a:pt x="2535211" y="2425889"/>
                </a:cubicBezTo>
                <a:cubicBezTo>
                  <a:pt x="2534104" y="2439525"/>
                  <a:pt x="2529673" y="2449229"/>
                  <a:pt x="2520278" y="2458554"/>
                </a:cubicBezTo>
                <a:lnTo>
                  <a:pt x="2520278" y="2643589"/>
                </a:lnTo>
                <a:cubicBezTo>
                  <a:pt x="2555319" y="2634093"/>
                  <a:pt x="2587477" y="2615579"/>
                  <a:pt x="2615369" y="2590681"/>
                </a:cubicBezTo>
                <a:lnTo>
                  <a:pt x="2615836" y="2591152"/>
                </a:lnTo>
                <a:cubicBezTo>
                  <a:pt x="2616723" y="2590269"/>
                  <a:pt x="2617603" y="2589375"/>
                  <a:pt x="2618311" y="2588315"/>
                </a:cubicBezTo>
                <a:lnTo>
                  <a:pt x="2619475" y="2587378"/>
                </a:lnTo>
                <a:lnTo>
                  <a:pt x="2619297" y="2587184"/>
                </a:lnTo>
                <a:cubicBezTo>
                  <a:pt x="2669117" y="2535196"/>
                  <a:pt x="2699996" y="2462122"/>
                  <a:pt x="2687110" y="2392597"/>
                </a:cubicBezTo>
                <a:cubicBezTo>
                  <a:pt x="2678683" y="2347127"/>
                  <a:pt x="2659987" y="2307337"/>
                  <a:pt x="2625854" y="2265038"/>
                </a:cubicBezTo>
                <a:lnTo>
                  <a:pt x="2766406" y="2135507"/>
                </a:lnTo>
                <a:lnTo>
                  <a:pt x="2769253" y="2144002"/>
                </a:lnTo>
                <a:cubicBezTo>
                  <a:pt x="2776409" y="2181310"/>
                  <a:pt x="2762789" y="2219567"/>
                  <a:pt x="2733668" y="2243962"/>
                </a:cubicBezTo>
                <a:lnTo>
                  <a:pt x="2826169" y="2354385"/>
                </a:lnTo>
                <a:cubicBezTo>
                  <a:pt x="2878065" y="2310913"/>
                  <a:pt x="2909241" y="2248912"/>
                  <a:pt x="2914414" y="2183230"/>
                </a:cubicBezTo>
                <a:close/>
                <a:moveTo>
                  <a:pt x="3235338" y="2774350"/>
                </a:moveTo>
                <a:cubicBezTo>
                  <a:pt x="3235338" y="2877325"/>
                  <a:pt x="3151861" y="2960802"/>
                  <a:pt x="3048886" y="2960802"/>
                </a:cubicBezTo>
                <a:cubicBezTo>
                  <a:pt x="2945911" y="2960803"/>
                  <a:pt x="2862434" y="2877325"/>
                  <a:pt x="2862434" y="2774350"/>
                </a:cubicBezTo>
                <a:cubicBezTo>
                  <a:pt x="2862434" y="2671376"/>
                  <a:pt x="2945911" y="2587898"/>
                  <a:pt x="3048886" y="2587898"/>
                </a:cubicBezTo>
                <a:cubicBezTo>
                  <a:pt x="3151861" y="2587898"/>
                  <a:pt x="3235338" y="2671376"/>
                  <a:pt x="3235338" y="2774350"/>
                </a:cubicBezTo>
                <a:close/>
                <a:moveTo>
                  <a:pt x="3606651" y="2485745"/>
                </a:moveTo>
                <a:lnTo>
                  <a:pt x="3292699" y="2171793"/>
                </a:lnTo>
                <a:lnTo>
                  <a:pt x="2520278" y="2944214"/>
                </a:lnTo>
                <a:lnTo>
                  <a:pt x="2520278" y="3010525"/>
                </a:lnTo>
                <a:lnTo>
                  <a:pt x="2808865" y="3299112"/>
                </a:lnTo>
                <a:cubicBezTo>
                  <a:pt x="2860660" y="3255244"/>
                  <a:pt x="2927822" y="3229604"/>
                  <a:pt x="3000972" y="3229604"/>
                </a:cubicBezTo>
                <a:cubicBezTo>
                  <a:pt x="3062536" y="3229604"/>
                  <a:pt x="3119856" y="3247765"/>
                  <a:pt x="3167617" y="3279410"/>
                </a:cubicBezTo>
                <a:lnTo>
                  <a:pt x="3587562" y="2859467"/>
                </a:lnTo>
                <a:cubicBezTo>
                  <a:pt x="3545449" y="2800746"/>
                  <a:pt x="3525068" y="2726637"/>
                  <a:pt x="3534396" y="2649265"/>
                </a:cubicBezTo>
                <a:cubicBezTo>
                  <a:pt x="3541975" y="2586391"/>
                  <a:pt x="3568098" y="2530271"/>
                  <a:pt x="3606651" y="2485745"/>
                </a:cubicBezTo>
                <a:close/>
                <a:moveTo>
                  <a:pt x="4021059" y="2645448"/>
                </a:moveTo>
                <a:lnTo>
                  <a:pt x="2951795" y="3714712"/>
                </a:lnTo>
                <a:lnTo>
                  <a:pt x="2509320" y="3272237"/>
                </a:lnTo>
                <a:cubicBezTo>
                  <a:pt x="2467852" y="3459824"/>
                  <a:pt x="2300387" y="3599829"/>
                  <a:pt x="2100223" y="3599828"/>
                </a:cubicBezTo>
                <a:lnTo>
                  <a:pt x="1854311" y="3599828"/>
                </a:lnTo>
                <a:lnTo>
                  <a:pt x="1854311" y="2814686"/>
                </a:lnTo>
                <a:cubicBezTo>
                  <a:pt x="1854311" y="2634262"/>
                  <a:pt x="1708049" y="2488000"/>
                  <a:pt x="1527625" y="2488000"/>
                </a:cubicBezTo>
                <a:lnTo>
                  <a:pt x="1028869" y="2488000"/>
                </a:lnTo>
                <a:cubicBezTo>
                  <a:pt x="848445" y="2488000"/>
                  <a:pt x="702182" y="2634263"/>
                  <a:pt x="702182" y="2814687"/>
                </a:cubicBezTo>
                <a:lnTo>
                  <a:pt x="702182" y="3599827"/>
                </a:lnTo>
                <a:lnTo>
                  <a:pt x="420055" y="3599828"/>
                </a:lnTo>
                <a:cubicBezTo>
                  <a:pt x="188065" y="3599829"/>
                  <a:pt x="-1" y="3411763"/>
                  <a:pt x="0" y="3179773"/>
                </a:cubicBezTo>
                <a:lnTo>
                  <a:pt x="0" y="0"/>
                </a:lnTo>
                <a:lnTo>
                  <a:pt x="2520277" y="0"/>
                </a:lnTo>
                <a:lnTo>
                  <a:pt x="2520278" y="1"/>
                </a:lnTo>
                <a:lnTo>
                  <a:pt x="2669855" y="1"/>
                </a:lnTo>
                <a:cubicBezTo>
                  <a:pt x="2828680" y="1"/>
                  <a:pt x="2957434" y="128755"/>
                  <a:pt x="2957434" y="287580"/>
                </a:cubicBezTo>
                <a:lnTo>
                  <a:pt x="2957433" y="1512336"/>
                </a:lnTo>
                <a:cubicBezTo>
                  <a:pt x="2957434" y="1533672"/>
                  <a:pt x="2955111" y="1554464"/>
                  <a:pt x="2949906" y="157429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1" name="Rectangle 50">
            <a:extLst>
              <a:ext uri="{FF2B5EF4-FFF2-40B4-BE49-F238E27FC236}">
                <a16:creationId xmlns:a16="http://schemas.microsoft.com/office/drawing/2014/main" xmlns="" id="{ACAF1188-5C4F-4B1C-A301-FFB5123680E4}"/>
              </a:ext>
            </a:extLst>
          </p:cNvPr>
          <p:cNvSpPr>
            <a:spLocks noChangeAspect="1"/>
          </p:cNvSpPr>
          <p:nvPr/>
        </p:nvSpPr>
        <p:spPr>
          <a:xfrm>
            <a:off x="992956" y="4017264"/>
            <a:ext cx="211518" cy="161533"/>
          </a:xfrm>
          <a:custGeom>
            <a:avLst/>
            <a:gdLst/>
            <a:ahLst/>
            <a:cxnLst/>
            <a:rect l="l" t="t" r="r" b="b"/>
            <a:pathLst>
              <a:path w="2797236" h="1602166">
                <a:moveTo>
                  <a:pt x="676854" y="738042"/>
                </a:moveTo>
                <a:cubicBezTo>
                  <a:pt x="614942" y="702297"/>
                  <a:pt x="535774" y="723510"/>
                  <a:pt x="500029" y="785422"/>
                </a:cubicBezTo>
                <a:cubicBezTo>
                  <a:pt x="464284" y="847335"/>
                  <a:pt x="485497" y="926503"/>
                  <a:pt x="547409" y="962248"/>
                </a:cubicBezTo>
                <a:cubicBezTo>
                  <a:pt x="609321" y="997993"/>
                  <a:pt x="688490" y="976780"/>
                  <a:pt x="724235" y="914867"/>
                </a:cubicBezTo>
                <a:cubicBezTo>
                  <a:pt x="759980" y="852955"/>
                  <a:pt x="738766" y="773787"/>
                  <a:pt x="676854" y="738042"/>
                </a:cubicBezTo>
                <a:close/>
                <a:moveTo>
                  <a:pt x="1505478" y="880583"/>
                </a:moveTo>
                <a:lnTo>
                  <a:pt x="1475082" y="873061"/>
                </a:lnTo>
                <a:lnTo>
                  <a:pt x="1475082" y="1008668"/>
                </a:lnTo>
                <a:cubicBezTo>
                  <a:pt x="1478425" y="1007382"/>
                  <a:pt x="1481683" y="1005827"/>
                  <a:pt x="1484860" y="1004059"/>
                </a:cubicBezTo>
                <a:cubicBezTo>
                  <a:pt x="1512039" y="988933"/>
                  <a:pt x="1529130" y="960585"/>
                  <a:pt x="1529788" y="929597"/>
                </a:cubicBezTo>
                <a:cubicBezTo>
                  <a:pt x="1530028" y="906726"/>
                  <a:pt x="1526034" y="896074"/>
                  <a:pt x="1505478" y="880583"/>
                </a:cubicBezTo>
                <a:close/>
                <a:moveTo>
                  <a:pt x="1395816" y="619564"/>
                </a:moveTo>
                <a:cubicBezTo>
                  <a:pt x="1376272" y="632083"/>
                  <a:pt x="1363760" y="652864"/>
                  <a:pt x="1361807" y="675926"/>
                </a:cubicBezTo>
                <a:lnTo>
                  <a:pt x="1362578" y="675894"/>
                </a:lnTo>
                <a:cubicBezTo>
                  <a:pt x="1361574" y="701623"/>
                  <a:pt x="1371022" y="725250"/>
                  <a:pt x="1395009" y="740923"/>
                </a:cubicBezTo>
                <a:lnTo>
                  <a:pt x="1395816" y="741452"/>
                </a:lnTo>
                <a:close/>
                <a:moveTo>
                  <a:pt x="1475082" y="467094"/>
                </a:moveTo>
                <a:lnTo>
                  <a:pt x="1475082" y="500684"/>
                </a:lnTo>
                <a:cubicBezTo>
                  <a:pt x="1497267" y="504631"/>
                  <a:pt x="1518774" y="512905"/>
                  <a:pt x="1538543" y="525166"/>
                </a:cubicBezTo>
                <a:cubicBezTo>
                  <a:pt x="1596427" y="561066"/>
                  <a:pt x="1630319" y="625508"/>
                  <a:pt x="1627098" y="693545"/>
                </a:cubicBezTo>
                <a:lnTo>
                  <a:pt x="1518521" y="688404"/>
                </a:lnTo>
                <a:cubicBezTo>
                  <a:pt x="1519877" y="659770"/>
                  <a:pt x="1505613" y="632649"/>
                  <a:pt x="1481252" y="617540"/>
                </a:cubicBezTo>
                <a:lnTo>
                  <a:pt x="1475082" y="614775"/>
                </a:lnTo>
                <a:lnTo>
                  <a:pt x="1475082" y="759007"/>
                </a:lnTo>
                <a:cubicBezTo>
                  <a:pt x="1516008" y="761698"/>
                  <a:pt x="1547648" y="771672"/>
                  <a:pt x="1577189" y="790249"/>
                </a:cubicBezTo>
                <a:cubicBezTo>
                  <a:pt x="1622357" y="818652"/>
                  <a:pt x="1647114" y="873156"/>
                  <a:pt x="1650484" y="927386"/>
                </a:cubicBezTo>
                <a:lnTo>
                  <a:pt x="1650683" y="927386"/>
                </a:lnTo>
                <a:lnTo>
                  <a:pt x="1650607" y="928511"/>
                </a:lnTo>
                <a:cubicBezTo>
                  <a:pt x="1650834" y="929446"/>
                  <a:pt x="1650880" y="930391"/>
                  <a:pt x="1650916" y="931336"/>
                </a:cubicBezTo>
                <a:lnTo>
                  <a:pt x="1650415" y="931353"/>
                </a:lnTo>
                <a:cubicBezTo>
                  <a:pt x="1649239" y="1005482"/>
                  <a:pt x="1608533" y="1073418"/>
                  <a:pt x="1543577" y="1109567"/>
                </a:cubicBezTo>
                <a:cubicBezTo>
                  <a:pt x="1521978" y="1121587"/>
                  <a:pt x="1498805" y="1129476"/>
                  <a:pt x="1475082" y="1132835"/>
                </a:cubicBezTo>
                <a:lnTo>
                  <a:pt x="1475082" y="1165545"/>
                </a:lnTo>
                <a:lnTo>
                  <a:pt x="1395816" y="1165545"/>
                </a:lnTo>
                <a:lnTo>
                  <a:pt x="1395816" y="1130194"/>
                </a:lnTo>
                <a:cubicBezTo>
                  <a:pt x="1373613" y="1125585"/>
                  <a:pt x="1352168" y="1116888"/>
                  <a:pt x="1332303" y="1104568"/>
                </a:cubicBezTo>
                <a:cubicBezTo>
                  <a:pt x="1268003" y="1064689"/>
                  <a:pt x="1230355" y="993103"/>
                  <a:pt x="1233933" y="917525"/>
                </a:cubicBezTo>
                <a:lnTo>
                  <a:pt x="1354544" y="923236"/>
                </a:lnTo>
                <a:cubicBezTo>
                  <a:pt x="1353040" y="954989"/>
                  <a:pt x="1368828" y="985067"/>
                  <a:pt x="1395816" y="1001849"/>
                </a:cubicBezTo>
                <a:lnTo>
                  <a:pt x="1395816" y="862479"/>
                </a:lnTo>
                <a:cubicBezTo>
                  <a:pt x="1368998" y="855832"/>
                  <a:pt x="1344002" y="843677"/>
                  <a:pt x="1322380" y="825533"/>
                </a:cubicBezTo>
                <a:cubicBezTo>
                  <a:pt x="1279142" y="789250"/>
                  <a:pt x="1253317" y="736644"/>
                  <a:pt x="1251176" y="680490"/>
                </a:cubicBezTo>
                <a:cubicBezTo>
                  <a:pt x="1251334" y="597461"/>
                  <a:pt x="1284345" y="551005"/>
                  <a:pt x="1345251" y="517567"/>
                </a:cubicBezTo>
                <a:cubicBezTo>
                  <a:pt x="1360367" y="509155"/>
                  <a:pt x="1379438" y="506089"/>
                  <a:pt x="1395816" y="502211"/>
                </a:cubicBezTo>
                <a:lnTo>
                  <a:pt x="1395816" y="467094"/>
                </a:lnTo>
                <a:close/>
                <a:moveTo>
                  <a:pt x="1670907" y="420372"/>
                </a:moveTo>
                <a:cubicBezTo>
                  <a:pt x="1452232" y="294120"/>
                  <a:pt x="1172613" y="369043"/>
                  <a:pt x="1046361" y="587719"/>
                </a:cubicBezTo>
                <a:cubicBezTo>
                  <a:pt x="920108" y="806395"/>
                  <a:pt x="995032" y="1086013"/>
                  <a:pt x="1213707" y="1212266"/>
                </a:cubicBezTo>
                <a:cubicBezTo>
                  <a:pt x="1432383" y="1338518"/>
                  <a:pt x="1712002" y="1263595"/>
                  <a:pt x="1838254" y="1044919"/>
                </a:cubicBezTo>
                <a:cubicBezTo>
                  <a:pt x="1964507" y="826243"/>
                  <a:pt x="1889583" y="546625"/>
                  <a:pt x="1670907" y="420372"/>
                </a:cubicBezTo>
                <a:close/>
                <a:moveTo>
                  <a:pt x="2337204" y="670392"/>
                </a:moveTo>
                <a:cubicBezTo>
                  <a:pt x="2275292" y="634647"/>
                  <a:pt x="2196124" y="655860"/>
                  <a:pt x="2160379" y="717772"/>
                </a:cubicBezTo>
                <a:cubicBezTo>
                  <a:pt x="2124634" y="779684"/>
                  <a:pt x="2145847" y="858852"/>
                  <a:pt x="2207759" y="894597"/>
                </a:cubicBezTo>
                <a:cubicBezTo>
                  <a:pt x="2269672" y="930342"/>
                  <a:pt x="2348840" y="909129"/>
                  <a:pt x="2384585" y="847217"/>
                </a:cubicBezTo>
                <a:cubicBezTo>
                  <a:pt x="2420330" y="785305"/>
                  <a:pt x="2399117" y="706137"/>
                  <a:pt x="2337204" y="670392"/>
                </a:cubicBezTo>
                <a:close/>
                <a:moveTo>
                  <a:pt x="2384613" y="233313"/>
                </a:moveTo>
                <a:cubicBezTo>
                  <a:pt x="2428818" y="319090"/>
                  <a:pt x="2503845" y="385970"/>
                  <a:pt x="2595156" y="420224"/>
                </a:cubicBezTo>
                <a:lnTo>
                  <a:pt x="2595155" y="1152677"/>
                </a:lnTo>
                <a:cubicBezTo>
                  <a:pt x="2489919" y="1191773"/>
                  <a:pt x="2405690" y="1273809"/>
                  <a:pt x="2363285" y="1377636"/>
                </a:cubicBezTo>
                <a:lnTo>
                  <a:pt x="402182" y="1377636"/>
                </a:lnTo>
                <a:cubicBezTo>
                  <a:pt x="366180" y="1300676"/>
                  <a:pt x="305669" y="1237745"/>
                  <a:pt x="230221" y="1198942"/>
                </a:cubicBezTo>
                <a:lnTo>
                  <a:pt x="230221" y="415045"/>
                </a:lnTo>
                <a:cubicBezTo>
                  <a:pt x="307865" y="376272"/>
                  <a:pt x="370258" y="312122"/>
                  <a:pt x="407224" y="233313"/>
                </a:cubicBezTo>
                <a:close/>
                <a:moveTo>
                  <a:pt x="2374194" y="127259"/>
                </a:moveTo>
                <a:lnTo>
                  <a:pt x="406569" y="127259"/>
                </a:lnTo>
                <a:cubicBezTo>
                  <a:pt x="368226" y="267341"/>
                  <a:pt x="255955" y="376146"/>
                  <a:pt x="114433" y="410154"/>
                </a:cubicBezTo>
                <a:lnTo>
                  <a:pt x="114433" y="1207711"/>
                </a:lnTo>
                <a:cubicBezTo>
                  <a:pt x="249220" y="1241659"/>
                  <a:pt x="356431" y="1343562"/>
                  <a:pt x="397550" y="1475019"/>
                </a:cubicBezTo>
                <a:lnTo>
                  <a:pt x="2364592" y="1475019"/>
                </a:lnTo>
                <a:cubicBezTo>
                  <a:pt x="2403043" y="1323089"/>
                  <a:pt x="2527516" y="1206120"/>
                  <a:pt x="2682804" y="1177407"/>
                </a:cubicBezTo>
                <a:lnTo>
                  <a:pt x="2682804" y="401000"/>
                </a:lnTo>
                <a:cubicBezTo>
                  <a:pt x="2536308" y="373254"/>
                  <a:pt x="2418049" y="266915"/>
                  <a:pt x="2374194" y="127259"/>
                </a:cubicBezTo>
                <a:close/>
                <a:moveTo>
                  <a:pt x="2797236" y="112"/>
                </a:moveTo>
                <a:lnTo>
                  <a:pt x="2797236" y="1602166"/>
                </a:lnTo>
                <a:lnTo>
                  <a:pt x="419639" y="1602166"/>
                </a:lnTo>
                <a:lnTo>
                  <a:pt x="12661" y="1602166"/>
                </a:lnTo>
                <a:lnTo>
                  <a:pt x="0" y="1602166"/>
                </a:lnTo>
                <a:lnTo>
                  <a:pt x="0" y="112"/>
                </a:lnTo>
                <a:lnTo>
                  <a:pt x="2352082" y="112"/>
                </a:lnTo>
                <a:cubicBezTo>
                  <a:pt x="2352071" y="75"/>
                  <a:pt x="2352071" y="37"/>
                  <a:pt x="2352071" y="0"/>
                </a:cubicBezTo>
                <a:lnTo>
                  <a:pt x="2759048" y="0"/>
                </a:lnTo>
                <a:lnTo>
                  <a:pt x="2759047" y="11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2" name="Diagonal Stripe 18">
            <a:extLst>
              <a:ext uri="{FF2B5EF4-FFF2-40B4-BE49-F238E27FC236}">
                <a16:creationId xmlns:a16="http://schemas.microsoft.com/office/drawing/2014/main" xmlns="" id="{9DAA3909-F89E-41EA-862F-E0B5C60845D3}"/>
              </a:ext>
            </a:extLst>
          </p:cNvPr>
          <p:cNvSpPr>
            <a:spLocks noChangeAspect="1"/>
          </p:cNvSpPr>
          <p:nvPr/>
        </p:nvSpPr>
        <p:spPr>
          <a:xfrm rot="2848566">
            <a:off x="4103894" y="4562576"/>
            <a:ext cx="310689" cy="232670"/>
          </a:xfrm>
          <a:custGeom>
            <a:avLst/>
            <a:gdLst>
              <a:gd name="connsiteX0" fmla="*/ 2711097 w 4203112"/>
              <a:gd name="connsiteY0" fmla="*/ 2591096 h 4242998"/>
              <a:gd name="connsiteX1" fmla="*/ 2769667 w 4203112"/>
              <a:gd name="connsiteY1" fmla="*/ 2552217 h 4242998"/>
              <a:gd name="connsiteX2" fmla="*/ 2887654 w 4203112"/>
              <a:gd name="connsiteY2" fmla="*/ 2586370 h 4242998"/>
              <a:gd name="connsiteX3" fmla="*/ 2942683 w 4203112"/>
              <a:gd name="connsiteY3" fmla="*/ 2773697 h 4242998"/>
              <a:gd name="connsiteX4" fmla="*/ 2935472 w 4203112"/>
              <a:gd name="connsiteY4" fmla="*/ 2796870 h 4242998"/>
              <a:gd name="connsiteX5" fmla="*/ 2711097 w 4203112"/>
              <a:gd name="connsiteY5" fmla="*/ 2591096 h 4242998"/>
              <a:gd name="connsiteX6" fmla="*/ 2171384 w 4203112"/>
              <a:gd name="connsiteY6" fmla="*/ 2337588 h 4242998"/>
              <a:gd name="connsiteX7" fmla="*/ 2373058 w 4203112"/>
              <a:gd name="connsiteY7" fmla="*/ 2522544 h 4242998"/>
              <a:gd name="connsiteX8" fmla="*/ 2370959 w 4203112"/>
              <a:gd name="connsiteY8" fmla="*/ 2523075 h 4242998"/>
              <a:gd name="connsiteX9" fmla="*/ 2214151 w 4203112"/>
              <a:gd name="connsiteY9" fmla="*/ 2478059 h 4242998"/>
              <a:gd name="connsiteX10" fmla="*/ 2213034 w 4203112"/>
              <a:gd name="connsiteY10" fmla="*/ 2479384 h 4242998"/>
              <a:gd name="connsiteX11" fmla="*/ 2171384 w 4203112"/>
              <a:gd name="connsiteY11" fmla="*/ 2337588 h 4242998"/>
              <a:gd name="connsiteX12" fmla="*/ 1919108 w 4203112"/>
              <a:gd name="connsiteY12" fmla="*/ 2106226 h 4242998"/>
              <a:gd name="connsiteX13" fmla="*/ 1977212 w 4203112"/>
              <a:gd name="connsiteY13" fmla="*/ 2159513 h 4242998"/>
              <a:gd name="connsiteX14" fmla="*/ 1925891 w 4203112"/>
              <a:gd name="connsiteY14" fmla="*/ 2266478 h 4242998"/>
              <a:gd name="connsiteX15" fmla="*/ 2052710 w 4203112"/>
              <a:gd name="connsiteY15" fmla="*/ 2669358 h 4242998"/>
              <a:gd name="connsiteX16" fmla="*/ 2400744 w 4203112"/>
              <a:gd name="connsiteY16" fmla="*/ 2771636 h 4242998"/>
              <a:gd name="connsiteX17" fmla="*/ 2573309 w 4203112"/>
              <a:gd name="connsiteY17" fmla="*/ 2706193 h 4242998"/>
              <a:gd name="connsiteX18" fmla="*/ 2803909 w 4203112"/>
              <a:gd name="connsiteY18" fmla="*/ 2917676 h 4242998"/>
              <a:gd name="connsiteX19" fmla="*/ 2611209 w 4203112"/>
              <a:gd name="connsiteY19" fmla="*/ 2866675 h 4242998"/>
              <a:gd name="connsiteX20" fmla="*/ 2418743 w 4203112"/>
              <a:gd name="connsiteY20" fmla="*/ 3057571 h 4242998"/>
              <a:gd name="connsiteX21" fmla="*/ 2877490 w 4203112"/>
              <a:gd name="connsiteY21" fmla="*/ 3178631 h 4242998"/>
              <a:gd name="connsiteX22" fmla="*/ 3016268 w 4203112"/>
              <a:gd name="connsiteY22" fmla="*/ 3112430 h 4242998"/>
              <a:gd name="connsiteX23" fmla="*/ 3074759 w 4203112"/>
              <a:gd name="connsiteY23" fmla="*/ 3166072 h 4242998"/>
              <a:gd name="connsiteX24" fmla="*/ 3195039 w 4203112"/>
              <a:gd name="connsiteY24" fmla="*/ 3034919 h 4242998"/>
              <a:gd name="connsiteX25" fmla="*/ 3140917 w 4203112"/>
              <a:gd name="connsiteY25" fmla="*/ 2985283 h 4242998"/>
              <a:gd name="connsiteX26" fmla="*/ 3206354 w 4203112"/>
              <a:gd name="connsiteY26" fmla="*/ 2836645 h 4242998"/>
              <a:gd name="connsiteX27" fmla="*/ 3073603 w 4203112"/>
              <a:gd name="connsiteY27" fmla="*/ 2389446 h 4242998"/>
              <a:gd name="connsiteX28" fmla="*/ 3074334 w 4203112"/>
              <a:gd name="connsiteY28" fmla="*/ 2388590 h 4242998"/>
              <a:gd name="connsiteX29" fmla="*/ 3069192 w 4203112"/>
              <a:gd name="connsiteY29" fmla="*/ 2384816 h 4242998"/>
              <a:gd name="connsiteX30" fmla="*/ 3067445 w 4203112"/>
              <a:gd name="connsiteY30" fmla="*/ 2382983 h 4242998"/>
              <a:gd name="connsiteX31" fmla="*/ 3067143 w 4203112"/>
              <a:gd name="connsiteY31" fmla="*/ 2383312 h 4242998"/>
              <a:gd name="connsiteX32" fmla="*/ 2729016 w 4203112"/>
              <a:gd name="connsiteY32" fmla="*/ 2296491 h 4242998"/>
              <a:gd name="connsiteX33" fmla="*/ 2522385 w 4203112"/>
              <a:gd name="connsiteY33" fmla="*/ 2418029 h 4242998"/>
              <a:gd name="connsiteX34" fmla="*/ 2283741 w 4203112"/>
              <a:gd name="connsiteY34" fmla="*/ 2199168 h 4242998"/>
              <a:gd name="connsiteX35" fmla="*/ 2297678 w 4203112"/>
              <a:gd name="connsiteY35" fmla="*/ 2193154 h 4242998"/>
              <a:gd name="connsiteX36" fmla="*/ 2471482 w 4203112"/>
              <a:gd name="connsiteY36" fmla="*/ 2239020 h 4242998"/>
              <a:gd name="connsiteX37" fmla="*/ 2644745 w 4203112"/>
              <a:gd name="connsiteY37" fmla="*/ 2067171 h 4242998"/>
              <a:gd name="connsiteX38" fmla="*/ 2231772 w 4203112"/>
              <a:gd name="connsiteY38" fmla="*/ 1958190 h 4242998"/>
              <a:gd name="connsiteX39" fmla="*/ 2094967 w 4203112"/>
              <a:gd name="connsiteY39" fmla="*/ 2026044 h 4242998"/>
              <a:gd name="connsiteX40" fmla="*/ 2039388 w 4203112"/>
              <a:gd name="connsiteY40" fmla="*/ 1975073 h 4242998"/>
              <a:gd name="connsiteX41" fmla="*/ 1919108 w 4203112"/>
              <a:gd name="connsiteY41" fmla="*/ 2106226 h 4242998"/>
              <a:gd name="connsiteX42" fmla="*/ 1078927 w 4203112"/>
              <a:gd name="connsiteY42" fmla="*/ 2448738 h 4242998"/>
              <a:gd name="connsiteX43" fmla="*/ 2259074 w 4203112"/>
              <a:gd name="connsiteY43" fmla="*/ 1170963 h 4242998"/>
              <a:gd name="connsiteX44" fmla="*/ 3829901 w 4203112"/>
              <a:gd name="connsiteY44" fmla="*/ 1459901 h 4242998"/>
              <a:gd name="connsiteX45" fmla="*/ 3448965 w 4203112"/>
              <a:gd name="connsiteY45" fmla="*/ 3384214 h 4242998"/>
              <a:gd name="connsiteX46" fmla="*/ 1444117 w 4203112"/>
              <a:gd name="connsiteY46" fmla="*/ 3911639 h 4242998"/>
              <a:gd name="connsiteX47" fmla="*/ 1441457 w 4203112"/>
              <a:gd name="connsiteY47" fmla="*/ 3907642 h 4242998"/>
              <a:gd name="connsiteX48" fmla="*/ 1078927 w 4203112"/>
              <a:gd name="connsiteY48" fmla="*/ 2448738 h 4242998"/>
              <a:gd name="connsiteX49" fmla="*/ 844073 w 4203112"/>
              <a:gd name="connsiteY49" fmla="*/ 2182941 h 4242998"/>
              <a:gd name="connsiteX50" fmla="*/ 1947259 w 4203112"/>
              <a:gd name="connsiteY50" fmla="*/ 980032 h 4242998"/>
              <a:gd name="connsiteX51" fmla="*/ 2015087 w 4203112"/>
              <a:gd name="connsiteY51" fmla="*/ 977099 h 4242998"/>
              <a:gd name="connsiteX52" fmla="*/ 2156605 w 4203112"/>
              <a:gd name="connsiteY52" fmla="*/ 1106884 h 4242998"/>
              <a:gd name="connsiteX53" fmla="*/ 2159538 w 4203112"/>
              <a:gd name="connsiteY53" fmla="*/ 1174712 h 4242998"/>
              <a:gd name="connsiteX54" fmla="*/ 1056351 w 4203112"/>
              <a:gd name="connsiteY54" fmla="*/ 2377621 h 4242998"/>
              <a:gd name="connsiteX55" fmla="*/ 988524 w 4203112"/>
              <a:gd name="connsiteY55" fmla="*/ 2380554 h 4242998"/>
              <a:gd name="connsiteX56" fmla="*/ 847006 w 4203112"/>
              <a:gd name="connsiteY56" fmla="*/ 2250768 h 4242998"/>
              <a:gd name="connsiteX57" fmla="*/ 844073 w 4203112"/>
              <a:gd name="connsiteY57" fmla="*/ 2182941 h 4242998"/>
              <a:gd name="connsiteX58" fmla="*/ 608369 w 4203112"/>
              <a:gd name="connsiteY58" fmla="*/ 694413 h 4242998"/>
              <a:gd name="connsiteX59" fmla="*/ 1323969 w 4203112"/>
              <a:gd name="connsiteY59" fmla="*/ 580732 h 4242998"/>
              <a:gd name="connsiteX60" fmla="*/ 1407055 w 4203112"/>
              <a:gd name="connsiteY60" fmla="*/ 95866 h 4242998"/>
              <a:gd name="connsiteX61" fmla="*/ 1935243 w 4203112"/>
              <a:gd name="connsiteY61" fmla="*/ 122235 h 4242998"/>
              <a:gd name="connsiteX62" fmla="*/ 1869929 w 4203112"/>
              <a:gd name="connsiteY62" fmla="*/ 929632 h 4242998"/>
              <a:gd name="connsiteX63" fmla="*/ 830647 w 4203112"/>
              <a:gd name="connsiteY63" fmla="*/ 2091045 h 4242998"/>
              <a:gd name="connsiteX64" fmla="*/ 111882 w 4203112"/>
              <a:gd name="connsiteY64" fmla="*/ 2120016 h 4242998"/>
              <a:gd name="connsiteX65" fmla="*/ 509974 w 4203112"/>
              <a:gd name="connsiteY65" fmla="*/ 1414093 h 4242998"/>
              <a:gd name="connsiteX66" fmla="*/ 530788 w 4203112"/>
              <a:gd name="connsiteY66" fmla="*/ 798353 h 4242998"/>
              <a:gd name="connsiteX67" fmla="*/ 608369 w 4203112"/>
              <a:gd name="connsiteY67" fmla="*/ 694413 h 4242998"/>
              <a:gd name="connsiteX0" fmla="*/ 2711097 w 4203112"/>
              <a:gd name="connsiteY0" fmla="*/ 2521084 h 4172986"/>
              <a:gd name="connsiteX1" fmla="*/ 2769667 w 4203112"/>
              <a:gd name="connsiteY1" fmla="*/ 2482205 h 4172986"/>
              <a:gd name="connsiteX2" fmla="*/ 2887654 w 4203112"/>
              <a:gd name="connsiteY2" fmla="*/ 2516358 h 4172986"/>
              <a:gd name="connsiteX3" fmla="*/ 2942683 w 4203112"/>
              <a:gd name="connsiteY3" fmla="*/ 2703685 h 4172986"/>
              <a:gd name="connsiteX4" fmla="*/ 2935472 w 4203112"/>
              <a:gd name="connsiteY4" fmla="*/ 2726858 h 4172986"/>
              <a:gd name="connsiteX5" fmla="*/ 2711097 w 4203112"/>
              <a:gd name="connsiteY5" fmla="*/ 2521084 h 4172986"/>
              <a:gd name="connsiteX6" fmla="*/ 2171384 w 4203112"/>
              <a:gd name="connsiteY6" fmla="*/ 2267576 h 4172986"/>
              <a:gd name="connsiteX7" fmla="*/ 2373058 w 4203112"/>
              <a:gd name="connsiteY7" fmla="*/ 2452532 h 4172986"/>
              <a:gd name="connsiteX8" fmla="*/ 2370959 w 4203112"/>
              <a:gd name="connsiteY8" fmla="*/ 2453063 h 4172986"/>
              <a:gd name="connsiteX9" fmla="*/ 2214151 w 4203112"/>
              <a:gd name="connsiteY9" fmla="*/ 2408047 h 4172986"/>
              <a:gd name="connsiteX10" fmla="*/ 2213034 w 4203112"/>
              <a:gd name="connsiteY10" fmla="*/ 2409372 h 4172986"/>
              <a:gd name="connsiteX11" fmla="*/ 2171384 w 4203112"/>
              <a:gd name="connsiteY11" fmla="*/ 2267576 h 4172986"/>
              <a:gd name="connsiteX12" fmla="*/ 1919108 w 4203112"/>
              <a:gd name="connsiteY12" fmla="*/ 2036214 h 4172986"/>
              <a:gd name="connsiteX13" fmla="*/ 1977212 w 4203112"/>
              <a:gd name="connsiteY13" fmla="*/ 2089501 h 4172986"/>
              <a:gd name="connsiteX14" fmla="*/ 1925891 w 4203112"/>
              <a:gd name="connsiteY14" fmla="*/ 2196466 h 4172986"/>
              <a:gd name="connsiteX15" fmla="*/ 2052710 w 4203112"/>
              <a:gd name="connsiteY15" fmla="*/ 2599346 h 4172986"/>
              <a:gd name="connsiteX16" fmla="*/ 2400744 w 4203112"/>
              <a:gd name="connsiteY16" fmla="*/ 2701624 h 4172986"/>
              <a:gd name="connsiteX17" fmla="*/ 2573309 w 4203112"/>
              <a:gd name="connsiteY17" fmla="*/ 2636181 h 4172986"/>
              <a:gd name="connsiteX18" fmla="*/ 2803909 w 4203112"/>
              <a:gd name="connsiteY18" fmla="*/ 2847664 h 4172986"/>
              <a:gd name="connsiteX19" fmla="*/ 2611209 w 4203112"/>
              <a:gd name="connsiteY19" fmla="*/ 2796663 h 4172986"/>
              <a:gd name="connsiteX20" fmla="*/ 2418743 w 4203112"/>
              <a:gd name="connsiteY20" fmla="*/ 2987559 h 4172986"/>
              <a:gd name="connsiteX21" fmla="*/ 2877490 w 4203112"/>
              <a:gd name="connsiteY21" fmla="*/ 3108619 h 4172986"/>
              <a:gd name="connsiteX22" fmla="*/ 3016268 w 4203112"/>
              <a:gd name="connsiteY22" fmla="*/ 3042418 h 4172986"/>
              <a:gd name="connsiteX23" fmla="*/ 3074759 w 4203112"/>
              <a:gd name="connsiteY23" fmla="*/ 3096060 h 4172986"/>
              <a:gd name="connsiteX24" fmla="*/ 3195039 w 4203112"/>
              <a:gd name="connsiteY24" fmla="*/ 2964907 h 4172986"/>
              <a:gd name="connsiteX25" fmla="*/ 3140917 w 4203112"/>
              <a:gd name="connsiteY25" fmla="*/ 2915271 h 4172986"/>
              <a:gd name="connsiteX26" fmla="*/ 3206354 w 4203112"/>
              <a:gd name="connsiteY26" fmla="*/ 2766633 h 4172986"/>
              <a:gd name="connsiteX27" fmla="*/ 3073603 w 4203112"/>
              <a:gd name="connsiteY27" fmla="*/ 2319434 h 4172986"/>
              <a:gd name="connsiteX28" fmla="*/ 3074334 w 4203112"/>
              <a:gd name="connsiteY28" fmla="*/ 2318578 h 4172986"/>
              <a:gd name="connsiteX29" fmla="*/ 3069192 w 4203112"/>
              <a:gd name="connsiteY29" fmla="*/ 2314804 h 4172986"/>
              <a:gd name="connsiteX30" fmla="*/ 3067445 w 4203112"/>
              <a:gd name="connsiteY30" fmla="*/ 2312971 h 4172986"/>
              <a:gd name="connsiteX31" fmla="*/ 3067143 w 4203112"/>
              <a:gd name="connsiteY31" fmla="*/ 2313300 h 4172986"/>
              <a:gd name="connsiteX32" fmla="*/ 2729016 w 4203112"/>
              <a:gd name="connsiteY32" fmla="*/ 2226479 h 4172986"/>
              <a:gd name="connsiteX33" fmla="*/ 2522385 w 4203112"/>
              <a:gd name="connsiteY33" fmla="*/ 2348017 h 4172986"/>
              <a:gd name="connsiteX34" fmla="*/ 2283741 w 4203112"/>
              <a:gd name="connsiteY34" fmla="*/ 2129156 h 4172986"/>
              <a:gd name="connsiteX35" fmla="*/ 2297678 w 4203112"/>
              <a:gd name="connsiteY35" fmla="*/ 2123142 h 4172986"/>
              <a:gd name="connsiteX36" fmla="*/ 2471482 w 4203112"/>
              <a:gd name="connsiteY36" fmla="*/ 2169008 h 4172986"/>
              <a:gd name="connsiteX37" fmla="*/ 2644745 w 4203112"/>
              <a:gd name="connsiteY37" fmla="*/ 1997159 h 4172986"/>
              <a:gd name="connsiteX38" fmla="*/ 2231772 w 4203112"/>
              <a:gd name="connsiteY38" fmla="*/ 1888178 h 4172986"/>
              <a:gd name="connsiteX39" fmla="*/ 2094967 w 4203112"/>
              <a:gd name="connsiteY39" fmla="*/ 1956032 h 4172986"/>
              <a:gd name="connsiteX40" fmla="*/ 2039388 w 4203112"/>
              <a:gd name="connsiteY40" fmla="*/ 1905061 h 4172986"/>
              <a:gd name="connsiteX41" fmla="*/ 1919108 w 4203112"/>
              <a:gd name="connsiteY41" fmla="*/ 2036214 h 4172986"/>
              <a:gd name="connsiteX42" fmla="*/ 1078927 w 4203112"/>
              <a:gd name="connsiteY42" fmla="*/ 2378726 h 4172986"/>
              <a:gd name="connsiteX43" fmla="*/ 2259074 w 4203112"/>
              <a:gd name="connsiteY43" fmla="*/ 1100951 h 4172986"/>
              <a:gd name="connsiteX44" fmla="*/ 3829901 w 4203112"/>
              <a:gd name="connsiteY44" fmla="*/ 1389889 h 4172986"/>
              <a:gd name="connsiteX45" fmla="*/ 3448965 w 4203112"/>
              <a:gd name="connsiteY45" fmla="*/ 3314202 h 4172986"/>
              <a:gd name="connsiteX46" fmla="*/ 1444117 w 4203112"/>
              <a:gd name="connsiteY46" fmla="*/ 3841627 h 4172986"/>
              <a:gd name="connsiteX47" fmla="*/ 1441457 w 4203112"/>
              <a:gd name="connsiteY47" fmla="*/ 3837630 h 4172986"/>
              <a:gd name="connsiteX48" fmla="*/ 1078927 w 4203112"/>
              <a:gd name="connsiteY48" fmla="*/ 2378726 h 4172986"/>
              <a:gd name="connsiteX49" fmla="*/ 844073 w 4203112"/>
              <a:gd name="connsiteY49" fmla="*/ 2112929 h 4172986"/>
              <a:gd name="connsiteX50" fmla="*/ 1947259 w 4203112"/>
              <a:gd name="connsiteY50" fmla="*/ 910020 h 4172986"/>
              <a:gd name="connsiteX51" fmla="*/ 2015087 w 4203112"/>
              <a:gd name="connsiteY51" fmla="*/ 907087 h 4172986"/>
              <a:gd name="connsiteX52" fmla="*/ 2156605 w 4203112"/>
              <a:gd name="connsiteY52" fmla="*/ 1036872 h 4172986"/>
              <a:gd name="connsiteX53" fmla="*/ 2159538 w 4203112"/>
              <a:gd name="connsiteY53" fmla="*/ 1104700 h 4172986"/>
              <a:gd name="connsiteX54" fmla="*/ 1056351 w 4203112"/>
              <a:gd name="connsiteY54" fmla="*/ 2307609 h 4172986"/>
              <a:gd name="connsiteX55" fmla="*/ 988524 w 4203112"/>
              <a:gd name="connsiteY55" fmla="*/ 2310542 h 4172986"/>
              <a:gd name="connsiteX56" fmla="*/ 847006 w 4203112"/>
              <a:gd name="connsiteY56" fmla="*/ 2180756 h 4172986"/>
              <a:gd name="connsiteX57" fmla="*/ 844073 w 4203112"/>
              <a:gd name="connsiteY57" fmla="*/ 2112929 h 4172986"/>
              <a:gd name="connsiteX58" fmla="*/ 608369 w 4203112"/>
              <a:gd name="connsiteY58" fmla="*/ 624401 h 4172986"/>
              <a:gd name="connsiteX59" fmla="*/ 1323969 w 4203112"/>
              <a:gd name="connsiteY59" fmla="*/ 510720 h 4172986"/>
              <a:gd name="connsiteX60" fmla="*/ 1407055 w 4203112"/>
              <a:gd name="connsiteY60" fmla="*/ 25854 h 4172986"/>
              <a:gd name="connsiteX61" fmla="*/ 1845112 w 4203112"/>
              <a:gd name="connsiteY61" fmla="*/ 150503 h 4172986"/>
              <a:gd name="connsiteX62" fmla="*/ 1869929 w 4203112"/>
              <a:gd name="connsiteY62" fmla="*/ 859620 h 4172986"/>
              <a:gd name="connsiteX63" fmla="*/ 830647 w 4203112"/>
              <a:gd name="connsiteY63" fmla="*/ 2021033 h 4172986"/>
              <a:gd name="connsiteX64" fmla="*/ 111882 w 4203112"/>
              <a:gd name="connsiteY64" fmla="*/ 2050004 h 4172986"/>
              <a:gd name="connsiteX65" fmla="*/ 509974 w 4203112"/>
              <a:gd name="connsiteY65" fmla="*/ 1344081 h 4172986"/>
              <a:gd name="connsiteX66" fmla="*/ 530788 w 4203112"/>
              <a:gd name="connsiteY66" fmla="*/ 728341 h 4172986"/>
              <a:gd name="connsiteX67" fmla="*/ 608369 w 4203112"/>
              <a:gd name="connsiteY67" fmla="*/ 624401 h 4172986"/>
              <a:gd name="connsiteX0" fmla="*/ 2711097 w 4203112"/>
              <a:gd name="connsiteY0" fmla="*/ 2579505 h 4231407"/>
              <a:gd name="connsiteX1" fmla="*/ 2769667 w 4203112"/>
              <a:gd name="connsiteY1" fmla="*/ 2540626 h 4231407"/>
              <a:gd name="connsiteX2" fmla="*/ 2887654 w 4203112"/>
              <a:gd name="connsiteY2" fmla="*/ 2574779 h 4231407"/>
              <a:gd name="connsiteX3" fmla="*/ 2942683 w 4203112"/>
              <a:gd name="connsiteY3" fmla="*/ 2762106 h 4231407"/>
              <a:gd name="connsiteX4" fmla="*/ 2935472 w 4203112"/>
              <a:gd name="connsiteY4" fmla="*/ 2785279 h 4231407"/>
              <a:gd name="connsiteX5" fmla="*/ 2711097 w 4203112"/>
              <a:gd name="connsiteY5" fmla="*/ 2579505 h 4231407"/>
              <a:gd name="connsiteX6" fmla="*/ 2171384 w 4203112"/>
              <a:gd name="connsiteY6" fmla="*/ 2325997 h 4231407"/>
              <a:gd name="connsiteX7" fmla="*/ 2373058 w 4203112"/>
              <a:gd name="connsiteY7" fmla="*/ 2510953 h 4231407"/>
              <a:gd name="connsiteX8" fmla="*/ 2370959 w 4203112"/>
              <a:gd name="connsiteY8" fmla="*/ 2511484 h 4231407"/>
              <a:gd name="connsiteX9" fmla="*/ 2214151 w 4203112"/>
              <a:gd name="connsiteY9" fmla="*/ 2466468 h 4231407"/>
              <a:gd name="connsiteX10" fmla="*/ 2213034 w 4203112"/>
              <a:gd name="connsiteY10" fmla="*/ 2467793 h 4231407"/>
              <a:gd name="connsiteX11" fmla="*/ 2171384 w 4203112"/>
              <a:gd name="connsiteY11" fmla="*/ 2325997 h 4231407"/>
              <a:gd name="connsiteX12" fmla="*/ 1919108 w 4203112"/>
              <a:gd name="connsiteY12" fmla="*/ 2094635 h 4231407"/>
              <a:gd name="connsiteX13" fmla="*/ 1977212 w 4203112"/>
              <a:gd name="connsiteY13" fmla="*/ 2147922 h 4231407"/>
              <a:gd name="connsiteX14" fmla="*/ 1925891 w 4203112"/>
              <a:gd name="connsiteY14" fmla="*/ 2254887 h 4231407"/>
              <a:gd name="connsiteX15" fmla="*/ 2052710 w 4203112"/>
              <a:gd name="connsiteY15" fmla="*/ 2657767 h 4231407"/>
              <a:gd name="connsiteX16" fmla="*/ 2400744 w 4203112"/>
              <a:gd name="connsiteY16" fmla="*/ 2760045 h 4231407"/>
              <a:gd name="connsiteX17" fmla="*/ 2573309 w 4203112"/>
              <a:gd name="connsiteY17" fmla="*/ 2694602 h 4231407"/>
              <a:gd name="connsiteX18" fmla="*/ 2803909 w 4203112"/>
              <a:gd name="connsiteY18" fmla="*/ 2906085 h 4231407"/>
              <a:gd name="connsiteX19" fmla="*/ 2611209 w 4203112"/>
              <a:gd name="connsiteY19" fmla="*/ 2855084 h 4231407"/>
              <a:gd name="connsiteX20" fmla="*/ 2418743 w 4203112"/>
              <a:gd name="connsiteY20" fmla="*/ 3045980 h 4231407"/>
              <a:gd name="connsiteX21" fmla="*/ 2877490 w 4203112"/>
              <a:gd name="connsiteY21" fmla="*/ 3167040 h 4231407"/>
              <a:gd name="connsiteX22" fmla="*/ 3016268 w 4203112"/>
              <a:gd name="connsiteY22" fmla="*/ 3100839 h 4231407"/>
              <a:gd name="connsiteX23" fmla="*/ 3074759 w 4203112"/>
              <a:gd name="connsiteY23" fmla="*/ 3154481 h 4231407"/>
              <a:gd name="connsiteX24" fmla="*/ 3195039 w 4203112"/>
              <a:gd name="connsiteY24" fmla="*/ 3023328 h 4231407"/>
              <a:gd name="connsiteX25" fmla="*/ 3140917 w 4203112"/>
              <a:gd name="connsiteY25" fmla="*/ 2973692 h 4231407"/>
              <a:gd name="connsiteX26" fmla="*/ 3206354 w 4203112"/>
              <a:gd name="connsiteY26" fmla="*/ 2825054 h 4231407"/>
              <a:gd name="connsiteX27" fmla="*/ 3073603 w 4203112"/>
              <a:gd name="connsiteY27" fmla="*/ 2377855 h 4231407"/>
              <a:gd name="connsiteX28" fmla="*/ 3074334 w 4203112"/>
              <a:gd name="connsiteY28" fmla="*/ 2376999 h 4231407"/>
              <a:gd name="connsiteX29" fmla="*/ 3069192 w 4203112"/>
              <a:gd name="connsiteY29" fmla="*/ 2373225 h 4231407"/>
              <a:gd name="connsiteX30" fmla="*/ 3067445 w 4203112"/>
              <a:gd name="connsiteY30" fmla="*/ 2371392 h 4231407"/>
              <a:gd name="connsiteX31" fmla="*/ 3067143 w 4203112"/>
              <a:gd name="connsiteY31" fmla="*/ 2371721 h 4231407"/>
              <a:gd name="connsiteX32" fmla="*/ 2729016 w 4203112"/>
              <a:gd name="connsiteY32" fmla="*/ 2284900 h 4231407"/>
              <a:gd name="connsiteX33" fmla="*/ 2522385 w 4203112"/>
              <a:gd name="connsiteY33" fmla="*/ 2406438 h 4231407"/>
              <a:gd name="connsiteX34" fmla="*/ 2283741 w 4203112"/>
              <a:gd name="connsiteY34" fmla="*/ 2187577 h 4231407"/>
              <a:gd name="connsiteX35" fmla="*/ 2297678 w 4203112"/>
              <a:gd name="connsiteY35" fmla="*/ 2181563 h 4231407"/>
              <a:gd name="connsiteX36" fmla="*/ 2471482 w 4203112"/>
              <a:gd name="connsiteY36" fmla="*/ 2227429 h 4231407"/>
              <a:gd name="connsiteX37" fmla="*/ 2644745 w 4203112"/>
              <a:gd name="connsiteY37" fmla="*/ 2055580 h 4231407"/>
              <a:gd name="connsiteX38" fmla="*/ 2231772 w 4203112"/>
              <a:gd name="connsiteY38" fmla="*/ 1946599 h 4231407"/>
              <a:gd name="connsiteX39" fmla="*/ 2094967 w 4203112"/>
              <a:gd name="connsiteY39" fmla="*/ 2014453 h 4231407"/>
              <a:gd name="connsiteX40" fmla="*/ 2039388 w 4203112"/>
              <a:gd name="connsiteY40" fmla="*/ 1963482 h 4231407"/>
              <a:gd name="connsiteX41" fmla="*/ 1919108 w 4203112"/>
              <a:gd name="connsiteY41" fmla="*/ 2094635 h 4231407"/>
              <a:gd name="connsiteX42" fmla="*/ 1078927 w 4203112"/>
              <a:gd name="connsiteY42" fmla="*/ 2437147 h 4231407"/>
              <a:gd name="connsiteX43" fmla="*/ 2259074 w 4203112"/>
              <a:gd name="connsiteY43" fmla="*/ 1159372 h 4231407"/>
              <a:gd name="connsiteX44" fmla="*/ 3829901 w 4203112"/>
              <a:gd name="connsiteY44" fmla="*/ 1448310 h 4231407"/>
              <a:gd name="connsiteX45" fmla="*/ 3448965 w 4203112"/>
              <a:gd name="connsiteY45" fmla="*/ 3372623 h 4231407"/>
              <a:gd name="connsiteX46" fmla="*/ 1444117 w 4203112"/>
              <a:gd name="connsiteY46" fmla="*/ 3900048 h 4231407"/>
              <a:gd name="connsiteX47" fmla="*/ 1441457 w 4203112"/>
              <a:gd name="connsiteY47" fmla="*/ 3896051 h 4231407"/>
              <a:gd name="connsiteX48" fmla="*/ 1078927 w 4203112"/>
              <a:gd name="connsiteY48" fmla="*/ 2437147 h 4231407"/>
              <a:gd name="connsiteX49" fmla="*/ 844073 w 4203112"/>
              <a:gd name="connsiteY49" fmla="*/ 2171350 h 4231407"/>
              <a:gd name="connsiteX50" fmla="*/ 1947259 w 4203112"/>
              <a:gd name="connsiteY50" fmla="*/ 968441 h 4231407"/>
              <a:gd name="connsiteX51" fmla="*/ 2015087 w 4203112"/>
              <a:gd name="connsiteY51" fmla="*/ 965508 h 4231407"/>
              <a:gd name="connsiteX52" fmla="*/ 2156605 w 4203112"/>
              <a:gd name="connsiteY52" fmla="*/ 1095293 h 4231407"/>
              <a:gd name="connsiteX53" fmla="*/ 2159538 w 4203112"/>
              <a:gd name="connsiteY53" fmla="*/ 1163121 h 4231407"/>
              <a:gd name="connsiteX54" fmla="*/ 1056351 w 4203112"/>
              <a:gd name="connsiteY54" fmla="*/ 2366030 h 4231407"/>
              <a:gd name="connsiteX55" fmla="*/ 988524 w 4203112"/>
              <a:gd name="connsiteY55" fmla="*/ 2368963 h 4231407"/>
              <a:gd name="connsiteX56" fmla="*/ 847006 w 4203112"/>
              <a:gd name="connsiteY56" fmla="*/ 2239177 h 4231407"/>
              <a:gd name="connsiteX57" fmla="*/ 844073 w 4203112"/>
              <a:gd name="connsiteY57" fmla="*/ 2171350 h 4231407"/>
              <a:gd name="connsiteX58" fmla="*/ 608369 w 4203112"/>
              <a:gd name="connsiteY58" fmla="*/ 682822 h 4231407"/>
              <a:gd name="connsiteX59" fmla="*/ 1323969 w 4203112"/>
              <a:gd name="connsiteY59" fmla="*/ 569141 h 4231407"/>
              <a:gd name="connsiteX60" fmla="*/ 1407055 w 4203112"/>
              <a:gd name="connsiteY60" fmla="*/ 84275 h 4231407"/>
              <a:gd name="connsiteX61" fmla="*/ 1845112 w 4203112"/>
              <a:gd name="connsiteY61" fmla="*/ 208924 h 4231407"/>
              <a:gd name="connsiteX62" fmla="*/ 1869929 w 4203112"/>
              <a:gd name="connsiteY62" fmla="*/ 918041 h 4231407"/>
              <a:gd name="connsiteX63" fmla="*/ 830647 w 4203112"/>
              <a:gd name="connsiteY63" fmla="*/ 2079454 h 4231407"/>
              <a:gd name="connsiteX64" fmla="*/ 111882 w 4203112"/>
              <a:gd name="connsiteY64" fmla="*/ 2108425 h 4231407"/>
              <a:gd name="connsiteX65" fmla="*/ 509974 w 4203112"/>
              <a:gd name="connsiteY65" fmla="*/ 1402502 h 4231407"/>
              <a:gd name="connsiteX66" fmla="*/ 530788 w 4203112"/>
              <a:gd name="connsiteY66" fmla="*/ 786762 h 4231407"/>
              <a:gd name="connsiteX67" fmla="*/ 608369 w 4203112"/>
              <a:gd name="connsiteY67" fmla="*/ 682822 h 4231407"/>
              <a:gd name="connsiteX0" fmla="*/ 2711097 w 4203112"/>
              <a:gd name="connsiteY0" fmla="*/ 2591123 h 4243025"/>
              <a:gd name="connsiteX1" fmla="*/ 2769667 w 4203112"/>
              <a:gd name="connsiteY1" fmla="*/ 2552244 h 4243025"/>
              <a:gd name="connsiteX2" fmla="*/ 2887654 w 4203112"/>
              <a:gd name="connsiteY2" fmla="*/ 2586397 h 4243025"/>
              <a:gd name="connsiteX3" fmla="*/ 2942683 w 4203112"/>
              <a:gd name="connsiteY3" fmla="*/ 2773724 h 4243025"/>
              <a:gd name="connsiteX4" fmla="*/ 2935472 w 4203112"/>
              <a:gd name="connsiteY4" fmla="*/ 2796897 h 4243025"/>
              <a:gd name="connsiteX5" fmla="*/ 2711097 w 4203112"/>
              <a:gd name="connsiteY5" fmla="*/ 2591123 h 4243025"/>
              <a:gd name="connsiteX6" fmla="*/ 2171384 w 4203112"/>
              <a:gd name="connsiteY6" fmla="*/ 2337615 h 4243025"/>
              <a:gd name="connsiteX7" fmla="*/ 2373058 w 4203112"/>
              <a:gd name="connsiteY7" fmla="*/ 2522571 h 4243025"/>
              <a:gd name="connsiteX8" fmla="*/ 2370959 w 4203112"/>
              <a:gd name="connsiteY8" fmla="*/ 2523102 h 4243025"/>
              <a:gd name="connsiteX9" fmla="*/ 2214151 w 4203112"/>
              <a:gd name="connsiteY9" fmla="*/ 2478086 h 4243025"/>
              <a:gd name="connsiteX10" fmla="*/ 2213034 w 4203112"/>
              <a:gd name="connsiteY10" fmla="*/ 2479411 h 4243025"/>
              <a:gd name="connsiteX11" fmla="*/ 2171384 w 4203112"/>
              <a:gd name="connsiteY11" fmla="*/ 2337615 h 4243025"/>
              <a:gd name="connsiteX12" fmla="*/ 1919108 w 4203112"/>
              <a:gd name="connsiteY12" fmla="*/ 2106253 h 4243025"/>
              <a:gd name="connsiteX13" fmla="*/ 1977212 w 4203112"/>
              <a:gd name="connsiteY13" fmla="*/ 2159540 h 4243025"/>
              <a:gd name="connsiteX14" fmla="*/ 1925891 w 4203112"/>
              <a:gd name="connsiteY14" fmla="*/ 2266505 h 4243025"/>
              <a:gd name="connsiteX15" fmla="*/ 2052710 w 4203112"/>
              <a:gd name="connsiteY15" fmla="*/ 2669385 h 4243025"/>
              <a:gd name="connsiteX16" fmla="*/ 2400744 w 4203112"/>
              <a:gd name="connsiteY16" fmla="*/ 2771663 h 4243025"/>
              <a:gd name="connsiteX17" fmla="*/ 2573309 w 4203112"/>
              <a:gd name="connsiteY17" fmla="*/ 2706220 h 4243025"/>
              <a:gd name="connsiteX18" fmla="*/ 2803909 w 4203112"/>
              <a:gd name="connsiteY18" fmla="*/ 2917703 h 4243025"/>
              <a:gd name="connsiteX19" fmla="*/ 2611209 w 4203112"/>
              <a:gd name="connsiteY19" fmla="*/ 2866702 h 4243025"/>
              <a:gd name="connsiteX20" fmla="*/ 2418743 w 4203112"/>
              <a:gd name="connsiteY20" fmla="*/ 3057598 h 4243025"/>
              <a:gd name="connsiteX21" fmla="*/ 2877490 w 4203112"/>
              <a:gd name="connsiteY21" fmla="*/ 3178658 h 4243025"/>
              <a:gd name="connsiteX22" fmla="*/ 3016268 w 4203112"/>
              <a:gd name="connsiteY22" fmla="*/ 3112457 h 4243025"/>
              <a:gd name="connsiteX23" fmla="*/ 3074759 w 4203112"/>
              <a:gd name="connsiteY23" fmla="*/ 3166099 h 4243025"/>
              <a:gd name="connsiteX24" fmla="*/ 3195039 w 4203112"/>
              <a:gd name="connsiteY24" fmla="*/ 3034946 h 4243025"/>
              <a:gd name="connsiteX25" fmla="*/ 3140917 w 4203112"/>
              <a:gd name="connsiteY25" fmla="*/ 2985310 h 4243025"/>
              <a:gd name="connsiteX26" fmla="*/ 3206354 w 4203112"/>
              <a:gd name="connsiteY26" fmla="*/ 2836672 h 4243025"/>
              <a:gd name="connsiteX27" fmla="*/ 3073603 w 4203112"/>
              <a:gd name="connsiteY27" fmla="*/ 2389473 h 4243025"/>
              <a:gd name="connsiteX28" fmla="*/ 3074334 w 4203112"/>
              <a:gd name="connsiteY28" fmla="*/ 2388617 h 4243025"/>
              <a:gd name="connsiteX29" fmla="*/ 3069192 w 4203112"/>
              <a:gd name="connsiteY29" fmla="*/ 2384843 h 4243025"/>
              <a:gd name="connsiteX30" fmla="*/ 3067445 w 4203112"/>
              <a:gd name="connsiteY30" fmla="*/ 2383010 h 4243025"/>
              <a:gd name="connsiteX31" fmla="*/ 3067143 w 4203112"/>
              <a:gd name="connsiteY31" fmla="*/ 2383339 h 4243025"/>
              <a:gd name="connsiteX32" fmla="*/ 2729016 w 4203112"/>
              <a:gd name="connsiteY32" fmla="*/ 2296518 h 4243025"/>
              <a:gd name="connsiteX33" fmla="*/ 2522385 w 4203112"/>
              <a:gd name="connsiteY33" fmla="*/ 2418056 h 4243025"/>
              <a:gd name="connsiteX34" fmla="*/ 2283741 w 4203112"/>
              <a:gd name="connsiteY34" fmla="*/ 2199195 h 4243025"/>
              <a:gd name="connsiteX35" fmla="*/ 2297678 w 4203112"/>
              <a:gd name="connsiteY35" fmla="*/ 2193181 h 4243025"/>
              <a:gd name="connsiteX36" fmla="*/ 2471482 w 4203112"/>
              <a:gd name="connsiteY36" fmla="*/ 2239047 h 4243025"/>
              <a:gd name="connsiteX37" fmla="*/ 2644745 w 4203112"/>
              <a:gd name="connsiteY37" fmla="*/ 2067198 h 4243025"/>
              <a:gd name="connsiteX38" fmla="*/ 2231772 w 4203112"/>
              <a:gd name="connsiteY38" fmla="*/ 1958217 h 4243025"/>
              <a:gd name="connsiteX39" fmla="*/ 2094967 w 4203112"/>
              <a:gd name="connsiteY39" fmla="*/ 2026071 h 4243025"/>
              <a:gd name="connsiteX40" fmla="*/ 2039388 w 4203112"/>
              <a:gd name="connsiteY40" fmla="*/ 1975100 h 4243025"/>
              <a:gd name="connsiteX41" fmla="*/ 1919108 w 4203112"/>
              <a:gd name="connsiteY41" fmla="*/ 2106253 h 4243025"/>
              <a:gd name="connsiteX42" fmla="*/ 1078927 w 4203112"/>
              <a:gd name="connsiteY42" fmla="*/ 2448765 h 4243025"/>
              <a:gd name="connsiteX43" fmla="*/ 2259074 w 4203112"/>
              <a:gd name="connsiteY43" fmla="*/ 1170990 h 4243025"/>
              <a:gd name="connsiteX44" fmla="*/ 3829901 w 4203112"/>
              <a:gd name="connsiteY44" fmla="*/ 1459928 h 4243025"/>
              <a:gd name="connsiteX45" fmla="*/ 3448965 w 4203112"/>
              <a:gd name="connsiteY45" fmla="*/ 3384241 h 4243025"/>
              <a:gd name="connsiteX46" fmla="*/ 1444117 w 4203112"/>
              <a:gd name="connsiteY46" fmla="*/ 3911666 h 4243025"/>
              <a:gd name="connsiteX47" fmla="*/ 1441457 w 4203112"/>
              <a:gd name="connsiteY47" fmla="*/ 3907669 h 4243025"/>
              <a:gd name="connsiteX48" fmla="*/ 1078927 w 4203112"/>
              <a:gd name="connsiteY48" fmla="*/ 2448765 h 4243025"/>
              <a:gd name="connsiteX49" fmla="*/ 844073 w 4203112"/>
              <a:gd name="connsiteY49" fmla="*/ 2182968 h 4243025"/>
              <a:gd name="connsiteX50" fmla="*/ 1947259 w 4203112"/>
              <a:gd name="connsiteY50" fmla="*/ 980059 h 4243025"/>
              <a:gd name="connsiteX51" fmla="*/ 2015087 w 4203112"/>
              <a:gd name="connsiteY51" fmla="*/ 977126 h 4243025"/>
              <a:gd name="connsiteX52" fmla="*/ 2156605 w 4203112"/>
              <a:gd name="connsiteY52" fmla="*/ 1106911 h 4243025"/>
              <a:gd name="connsiteX53" fmla="*/ 2159538 w 4203112"/>
              <a:gd name="connsiteY53" fmla="*/ 1174739 h 4243025"/>
              <a:gd name="connsiteX54" fmla="*/ 1056351 w 4203112"/>
              <a:gd name="connsiteY54" fmla="*/ 2377648 h 4243025"/>
              <a:gd name="connsiteX55" fmla="*/ 988524 w 4203112"/>
              <a:gd name="connsiteY55" fmla="*/ 2380581 h 4243025"/>
              <a:gd name="connsiteX56" fmla="*/ 847006 w 4203112"/>
              <a:gd name="connsiteY56" fmla="*/ 2250795 h 4243025"/>
              <a:gd name="connsiteX57" fmla="*/ 844073 w 4203112"/>
              <a:gd name="connsiteY57" fmla="*/ 2182968 h 4243025"/>
              <a:gd name="connsiteX58" fmla="*/ 608369 w 4203112"/>
              <a:gd name="connsiteY58" fmla="*/ 694440 h 4243025"/>
              <a:gd name="connsiteX59" fmla="*/ 1323969 w 4203112"/>
              <a:gd name="connsiteY59" fmla="*/ 580759 h 4243025"/>
              <a:gd name="connsiteX60" fmla="*/ 1407055 w 4203112"/>
              <a:gd name="connsiteY60" fmla="*/ 95893 h 4243025"/>
              <a:gd name="connsiteX61" fmla="*/ 1845112 w 4203112"/>
              <a:gd name="connsiteY61" fmla="*/ 220542 h 4243025"/>
              <a:gd name="connsiteX62" fmla="*/ 1869929 w 4203112"/>
              <a:gd name="connsiteY62" fmla="*/ 929659 h 4243025"/>
              <a:gd name="connsiteX63" fmla="*/ 830647 w 4203112"/>
              <a:gd name="connsiteY63" fmla="*/ 2091072 h 4243025"/>
              <a:gd name="connsiteX64" fmla="*/ 111882 w 4203112"/>
              <a:gd name="connsiteY64" fmla="*/ 2120043 h 4243025"/>
              <a:gd name="connsiteX65" fmla="*/ 509974 w 4203112"/>
              <a:gd name="connsiteY65" fmla="*/ 1414120 h 4243025"/>
              <a:gd name="connsiteX66" fmla="*/ 530788 w 4203112"/>
              <a:gd name="connsiteY66" fmla="*/ 798380 h 4243025"/>
              <a:gd name="connsiteX67" fmla="*/ 608369 w 4203112"/>
              <a:gd name="connsiteY67" fmla="*/ 694440 h 4243025"/>
              <a:gd name="connsiteX0" fmla="*/ 2711097 w 4203112"/>
              <a:gd name="connsiteY0" fmla="*/ 2522365 h 4174267"/>
              <a:gd name="connsiteX1" fmla="*/ 2769667 w 4203112"/>
              <a:gd name="connsiteY1" fmla="*/ 2483486 h 4174267"/>
              <a:gd name="connsiteX2" fmla="*/ 2887654 w 4203112"/>
              <a:gd name="connsiteY2" fmla="*/ 2517639 h 4174267"/>
              <a:gd name="connsiteX3" fmla="*/ 2942683 w 4203112"/>
              <a:gd name="connsiteY3" fmla="*/ 2704966 h 4174267"/>
              <a:gd name="connsiteX4" fmla="*/ 2935472 w 4203112"/>
              <a:gd name="connsiteY4" fmla="*/ 2728139 h 4174267"/>
              <a:gd name="connsiteX5" fmla="*/ 2711097 w 4203112"/>
              <a:gd name="connsiteY5" fmla="*/ 2522365 h 4174267"/>
              <a:gd name="connsiteX6" fmla="*/ 2171384 w 4203112"/>
              <a:gd name="connsiteY6" fmla="*/ 2268857 h 4174267"/>
              <a:gd name="connsiteX7" fmla="*/ 2373058 w 4203112"/>
              <a:gd name="connsiteY7" fmla="*/ 2453813 h 4174267"/>
              <a:gd name="connsiteX8" fmla="*/ 2370959 w 4203112"/>
              <a:gd name="connsiteY8" fmla="*/ 2454344 h 4174267"/>
              <a:gd name="connsiteX9" fmla="*/ 2214151 w 4203112"/>
              <a:gd name="connsiteY9" fmla="*/ 2409328 h 4174267"/>
              <a:gd name="connsiteX10" fmla="*/ 2213034 w 4203112"/>
              <a:gd name="connsiteY10" fmla="*/ 2410653 h 4174267"/>
              <a:gd name="connsiteX11" fmla="*/ 2171384 w 4203112"/>
              <a:gd name="connsiteY11" fmla="*/ 2268857 h 4174267"/>
              <a:gd name="connsiteX12" fmla="*/ 1919108 w 4203112"/>
              <a:gd name="connsiteY12" fmla="*/ 2037495 h 4174267"/>
              <a:gd name="connsiteX13" fmla="*/ 1977212 w 4203112"/>
              <a:gd name="connsiteY13" fmla="*/ 2090782 h 4174267"/>
              <a:gd name="connsiteX14" fmla="*/ 1925891 w 4203112"/>
              <a:gd name="connsiteY14" fmla="*/ 2197747 h 4174267"/>
              <a:gd name="connsiteX15" fmla="*/ 2052710 w 4203112"/>
              <a:gd name="connsiteY15" fmla="*/ 2600627 h 4174267"/>
              <a:gd name="connsiteX16" fmla="*/ 2400744 w 4203112"/>
              <a:gd name="connsiteY16" fmla="*/ 2702905 h 4174267"/>
              <a:gd name="connsiteX17" fmla="*/ 2573309 w 4203112"/>
              <a:gd name="connsiteY17" fmla="*/ 2637462 h 4174267"/>
              <a:gd name="connsiteX18" fmla="*/ 2803909 w 4203112"/>
              <a:gd name="connsiteY18" fmla="*/ 2848945 h 4174267"/>
              <a:gd name="connsiteX19" fmla="*/ 2611209 w 4203112"/>
              <a:gd name="connsiteY19" fmla="*/ 2797944 h 4174267"/>
              <a:gd name="connsiteX20" fmla="*/ 2418743 w 4203112"/>
              <a:gd name="connsiteY20" fmla="*/ 2988840 h 4174267"/>
              <a:gd name="connsiteX21" fmla="*/ 2877490 w 4203112"/>
              <a:gd name="connsiteY21" fmla="*/ 3109900 h 4174267"/>
              <a:gd name="connsiteX22" fmla="*/ 3016268 w 4203112"/>
              <a:gd name="connsiteY22" fmla="*/ 3043699 h 4174267"/>
              <a:gd name="connsiteX23" fmla="*/ 3074759 w 4203112"/>
              <a:gd name="connsiteY23" fmla="*/ 3097341 h 4174267"/>
              <a:gd name="connsiteX24" fmla="*/ 3195039 w 4203112"/>
              <a:gd name="connsiteY24" fmla="*/ 2966188 h 4174267"/>
              <a:gd name="connsiteX25" fmla="*/ 3140917 w 4203112"/>
              <a:gd name="connsiteY25" fmla="*/ 2916552 h 4174267"/>
              <a:gd name="connsiteX26" fmla="*/ 3206354 w 4203112"/>
              <a:gd name="connsiteY26" fmla="*/ 2767914 h 4174267"/>
              <a:gd name="connsiteX27" fmla="*/ 3073603 w 4203112"/>
              <a:gd name="connsiteY27" fmla="*/ 2320715 h 4174267"/>
              <a:gd name="connsiteX28" fmla="*/ 3074334 w 4203112"/>
              <a:gd name="connsiteY28" fmla="*/ 2319859 h 4174267"/>
              <a:gd name="connsiteX29" fmla="*/ 3069192 w 4203112"/>
              <a:gd name="connsiteY29" fmla="*/ 2316085 h 4174267"/>
              <a:gd name="connsiteX30" fmla="*/ 3067445 w 4203112"/>
              <a:gd name="connsiteY30" fmla="*/ 2314252 h 4174267"/>
              <a:gd name="connsiteX31" fmla="*/ 3067143 w 4203112"/>
              <a:gd name="connsiteY31" fmla="*/ 2314581 h 4174267"/>
              <a:gd name="connsiteX32" fmla="*/ 2729016 w 4203112"/>
              <a:gd name="connsiteY32" fmla="*/ 2227760 h 4174267"/>
              <a:gd name="connsiteX33" fmla="*/ 2522385 w 4203112"/>
              <a:gd name="connsiteY33" fmla="*/ 2349298 h 4174267"/>
              <a:gd name="connsiteX34" fmla="*/ 2283741 w 4203112"/>
              <a:gd name="connsiteY34" fmla="*/ 2130437 h 4174267"/>
              <a:gd name="connsiteX35" fmla="*/ 2297678 w 4203112"/>
              <a:gd name="connsiteY35" fmla="*/ 2124423 h 4174267"/>
              <a:gd name="connsiteX36" fmla="*/ 2471482 w 4203112"/>
              <a:gd name="connsiteY36" fmla="*/ 2170289 h 4174267"/>
              <a:gd name="connsiteX37" fmla="*/ 2644745 w 4203112"/>
              <a:gd name="connsiteY37" fmla="*/ 1998440 h 4174267"/>
              <a:gd name="connsiteX38" fmla="*/ 2231772 w 4203112"/>
              <a:gd name="connsiteY38" fmla="*/ 1889459 h 4174267"/>
              <a:gd name="connsiteX39" fmla="*/ 2094967 w 4203112"/>
              <a:gd name="connsiteY39" fmla="*/ 1957313 h 4174267"/>
              <a:gd name="connsiteX40" fmla="*/ 2039388 w 4203112"/>
              <a:gd name="connsiteY40" fmla="*/ 1906342 h 4174267"/>
              <a:gd name="connsiteX41" fmla="*/ 1919108 w 4203112"/>
              <a:gd name="connsiteY41" fmla="*/ 2037495 h 4174267"/>
              <a:gd name="connsiteX42" fmla="*/ 1078927 w 4203112"/>
              <a:gd name="connsiteY42" fmla="*/ 2380007 h 4174267"/>
              <a:gd name="connsiteX43" fmla="*/ 2259074 w 4203112"/>
              <a:gd name="connsiteY43" fmla="*/ 1102232 h 4174267"/>
              <a:gd name="connsiteX44" fmla="*/ 3829901 w 4203112"/>
              <a:gd name="connsiteY44" fmla="*/ 1391170 h 4174267"/>
              <a:gd name="connsiteX45" fmla="*/ 3448965 w 4203112"/>
              <a:gd name="connsiteY45" fmla="*/ 3315483 h 4174267"/>
              <a:gd name="connsiteX46" fmla="*/ 1444117 w 4203112"/>
              <a:gd name="connsiteY46" fmla="*/ 3842908 h 4174267"/>
              <a:gd name="connsiteX47" fmla="*/ 1441457 w 4203112"/>
              <a:gd name="connsiteY47" fmla="*/ 3838911 h 4174267"/>
              <a:gd name="connsiteX48" fmla="*/ 1078927 w 4203112"/>
              <a:gd name="connsiteY48" fmla="*/ 2380007 h 4174267"/>
              <a:gd name="connsiteX49" fmla="*/ 844073 w 4203112"/>
              <a:gd name="connsiteY49" fmla="*/ 2114210 h 4174267"/>
              <a:gd name="connsiteX50" fmla="*/ 1947259 w 4203112"/>
              <a:gd name="connsiteY50" fmla="*/ 911301 h 4174267"/>
              <a:gd name="connsiteX51" fmla="*/ 2015087 w 4203112"/>
              <a:gd name="connsiteY51" fmla="*/ 908368 h 4174267"/>
              <a:gd name="connsiteX52" fmla="*/ 2156605 w 4203112"/>
              <a:gd name="connsiteY52" fmla="*/ 1038153 h 4174267"/>
              <a:gd name="connsiteX53" fmla="*/ 2159538 w 4203112"/>
              <a:gd name="connsiteY53" fmla="*/ 1105981 h 4174267"/>
              <a:gd name="connsiteX54" fmla="*/ 1056351 w 4203112"/>
              <a:gd name="connsiteY54" fmla="*/ 2308890 h 4174267"/>
              <a:gd name="connsiteX55" fmla="*/ 988524 w 4203112"/>
              <a:gd name="connsiteY55" fmla="*/ 2311823 h 4174267"/>
              <a:gd name="connsiteX56" fmla="*/ 847006 w 4203112"/>
              <a:gd name="connsiteY56" fmla="*/ 2182037 h 4174267"/>
              <a:gd name="connsiteX57" fmla="*/ 844073 w 4203112"/>
              <a:gd name="connsiteY57" fmla="*/ 2114210 h 4174267"/>
              <a:gd name="connsiteX58" fmla="*/ 608369 w 4203112"/>
              <a:gd name="connsiteY58" fmla="*/ 625682 h 4174267"/>
              <a:gd name="connsiteX59" fmla="*/ 1230346 w 4203112"/>
              <a:gd name="connsiteY59" fmla="*/ 529532 h 4174267"/>
              <a:gd name="connsiteX60" fmla="*/ 1407055 w 4203112"/>
              <a:gd name="connsiteY60" fmla="*/ 27135 h 4174267"/>
              <a:gd name="connsiteX61" fmla="*/ 1845112 w 4203112"/>
              <a:gd name="connsiteY61" fmla="*/ 151784 h 4174267"/>
              <a:gd name="connsiteX62" fmla="*/ 1869929 w 4203112"/>
              <a:gd name="connsiteY62" fmla="*/ 860901 h 4174267"/>
              <a:gd name="connsiteX63" fmla="*/ 830647 w 4203112"/>
              <a:gd name="connsiteY63" fmla="*/ 2022314 h 4174267"/>
              <a:gd name="connsiteX64" fmla="*/ 111882 w 4203112"/>
              <a:gd name="connsiteY64" fmla="*/ 2051285 h 4174267"/>
              <a:gd name="connsiteX65" fmla="*/ 509974 w 4203112"/>
              <a:gd name="connsiteY65" fmla="*/ 1345362 h 4174267"/>
              <a:gd name="connsiteX66" fmla="*/ 530788 w 4203112"/>
              <a:gd name="connsiteY66" fmla="*/ 729622 h 4174267"/>
              <a:gd name="connsiteX67" fmla="*/ 608369 w 4203112"/>
              <a:gd name="connsiteY67" fmla="*/ 625682 h 4174267"/>
              <a:gd name="connsiteX0" fmla="*/ 2711097 w 4203112"/>
              <a:gd name="connsiteY0" fmla="*/ 2541845 h 4193747"/>
              <a:gd name="connsiteX1" fmla="*/ 2769667 w 4203112"/>
              <a:gd name="connsiteY1" fmla="*/ 2502966 h 4193747"/>
              <a:gd name="connsiteX2" fmla="*/ 2887654 w 4203112"/>
              <a:gd name="connsiteY2" fmla="*/ 2537119 h 4193747"/>
              <a:gd name="connsiteX3" fmla="*/ 2942683 w 4203112"/>
              <a:gd name="connsiteY3" fmla="*/ 2724446 h 4193747"/>
              <a:gd name="connsiteX4" fmla="*/ 2935472 w 4203112"/>
              <a:gd name="connsiteY4" fmla="*/ 2747619 h 4193747"/>
              <a:gd name="connsiteX5" fmla="*/ 2711097 w 4203112"/>
              <a:gd name="connsiteY5" fmla="*/ 2541845 h 4193747"/>
              <a:gd name="connsiteX6" fmla="*/ 2171384 w 4203112"/>
              <a:gd name="connsiteY6" fmla="*/ 2288337 h 4193747"/>
              <a:gd name="connsiteX7" fmla="*/ 2373058 w 4203112"/>
              <a:gd name="connsiteY7" fmla="*/ 2473293 h 4193747"/>
              <a:gd name="connsiteX8" fmla="*/ 2370959 w 4203112"/>
              <a:gd name="connsiteY8" fmla="*/ 2473824 h 4193747"/>
              <a:gd name="connsiteX9" fmla="*/ 2214151 w 4203112"/>
              <a:gd name="connsiteY9" fmla="*/ 2428808 h 4193747"/>
              <a:gd name="connsiteX10" fmla="*/ 2213034 w 4203112"/>
              <a:gd name="connsiteY10" fmla="*/ 2430133 h 4193747"/>
              <a:gd name="connsiteX11" fmla="*/ 2171384 w 4203112"/>
              <a:gd name="connsiteY11" fmla="*/ 2288337 h 4193747"/>
              <a:gd name="connsiteX12" fmla="*/ 1919108 w 4203112"/>
              <a:gd name="connsiteY12" fmla="*/ 2056975 h 4193747"/>
              <a:gd name="connsiteX13" fmla="*/ 1977212 w 4203112"/>
              <a:gd name="connsiteY13" fmla="*/ 2110262 h 4193747"/>
              <a:gd name="connsiteX14" fmla="*/ 1925891 w 4203112"/>
              <a:gd name="connsiteY14" fmla="*/ 2217227 h 4193747"/>
              <a:gd name="connsiteX15" fmla="*/ 2052710 w 4203112"/>
              <a:gd name="connsiteY15" fmla="*/ 2620107 h 4193747"/>
              <a:gd name="connsiteX16" fmla="*/ 2400744 w 4203112"/>
              <a:gd name="connsiteY16" fmla="*/ 2722385 h 4193747"/>
              <a:gd name="connsiteX17" fmla="*/ 2573309 w 4203112"/>
              <a:gd name="connsiteY17" fmla="*/ 2656942 h 4193747"/>
              <a:gd name="connsiteX18" fmla="*/ 2803909 w 4203112"/>
              <a:gd name="connsiteY18" fmla="*/ 2868425 h 4193747"/>
              <a:gd name="connsiteX19" fmla="*/ 2611209 w 4203112"/>
              <a:gd name="connsiteY19" fmla="*/ 2817424 h 4193747"/>
              <a:gd name="connsiteX20" fmla="*/ 2418743 w 4203112"/>
              <a:gd name="connsiteY20" fmla="*/ 3008320 h 4193747"/>
              <a:gd name="connsiteX21" fmla="*/ 2877490 w 4203112"/>
              <a:gd name="connsiteY21" fmla="*/ 3129380 h 4193747"/>
              <a:gd name="connsiteX22" fmla="*/ 3016268 w 4203112"/>
              <a:gd name="connsiteY22" fmla="*/ 3063179 h 4193747"/>
              <a:gd name="connsiteX23" fmla="*/ 3074759 w 4203112"/>
              <a:gd name="connsiteY23" fmla="*/ 3116821 h 4193747"/>
              <a:gd name="connsiteX24" fmla="*/ 3195039 w 4203112"/>
              <a:gd name="connsiteY24" fmla="*/ 2985668 h 4193747"/>
              <a:gd name="connsiteX25" fmla="*/ 3140917 w 4203112"/>
              <a:gd name="connsiteY25" fmla="*/ 2936032 h 4193747"/>
              <a:gd name="connsiteX26" fmla="*/ 3206354 w 4203112"/>
              <a:gd name="connsiteY26" fmla="*/ 2787394 h 4193747"/>
              <a:gd name="connsiteX27" fmla="*/ 3073603 w 4203112"/>
              <a:gd name="connsiteY27" fmla="*/ 2340195 h 4193747"/>
              <a:gd name="connsiteX28" fmla="*/ 3074334 w 4203112"/>
              <a:gd name="connsiteY28" fmla="*/ 2339339 h 4193747"/>
              <a:gd name="connsiteX29" fmla="*/ 3069192 w 4203112"/>
              <a:gd name="connsiteY29" fmla="*/ 2335565 h 4193747"/>
              <a:gd name="connsiteX30" fmla="*/ 3067445 w 4203112"/>
              <a:gd name="connsiteY30" fmla="*/ 2333732 h 4193747"/>
              <a:gd name="connsiteX31" fmla="*/ 3067143 w 4203112"/>
              <a:gd name="connsiteY31" fmla="*/ 2334061 h 4193747"/>
              <a:gd name="connsiteX32" fmla="*/ 2729016 w 4203112"/>
              <a:gd name="connsiteY32" fmla="*/ 2247240 h 4193747"/>
              <a:gd name="connsiteX33" fmla="*/ 2522385 w 4203112"/>
              <a:gd name="connsiteY33" fmla="*/ 2368778 h 4193747"/>
              <a:gd name="connsiteX34" fmla="*/ 2283741 w 4203112"/>
              <a:gd name="connsiteY34" fmla="*/ 2149917 h 4193747"/>
              <a:gd name="connsiteX35" fmla="*/ 2297678 w 4203112"/>
              <a:gd name="connsiteY35" fmla="*/ 2143903 h 4193747"/>
              <a:gd name="connsiteX36" fmla="*/ 2471482 w 4203112"/>
              <a:gd name="connsiteY36" fmla="*/ 2189769 h 4193747"/>
              <a:gd name="connsiteX37" fmla="*/ 2644745 w 4203112"/>
              <a:gd name="connsiteY37" fmla="*/ 2017920 h 4193747"/>
              <a:gd name="connsiteX38" fmla="*/ 2231772 w 4203112"/>
              <a:gd name="connsiteY38" fmla="*/ 1908939 h 4193747"/>
              <a:gd name="connsiteX39" fmla="*/ 2094967 w 4203112"/>
              <a:gd name="connsiteY39" fmla="*/ 1976793 h 4193747"/>
              <a:gd name="connsiteX40" fmla="*/ 2039388 w 4203112"/>
              <a:gd name="connsiteY40" fmla="*/ 1925822 h 4193747"/>
              <a:gd name="connsiteX41" fmla="*/ 1919108 w 4203112"/>
              <a:gd name="connsiteY41" fmla="*/ 2056975 h 4193747"/>
              <a:gd name="connsiteX42" fmla="*/ 1078927 w 4203112"/>
              <a:gd name="connsiteY42" fmla="*/ 2399487 h 4193747"/>
              <a:gd name="connsiteX43" fmla="*/ 2259074 w 4203112"/>
              <a:gd name="connsiteY43" fmla="*/ 1121712 h 4193747"/>
              <a:gd name="connsiteX44" fmla="*/ 3829901 w 4203112"/>
              <a:gd name="connsiteY44" fmla="*/ 1410650 h 4193747"/>
              <a:gd name="connsiteX45" fmla="*/ 3448965 w 4203112"/>
              <a:gd name="connsiteY45" fmla="*/ 3334963 h 4193747"/>
              <a:gd name="connsiteX46" fmla="*/ 1444117 w 4203112"/>
              <a:gd name="connsiteY46" fmla="*/ 3862388 h 4193747"/>
              <a:gd name="connsiteX47" fmla="*/ 1441457 w 4203112"/>
              <a:gd name="connsiteY47" fmla="*/ 3858391 h 4193747"/>
              <a:gd name="connsiteX48" fmla="*/ 1078927 w 4203112"/>
              <a:gd name="connsiteY48" fmla="*/ 2399487 h 4193747"/>
              <a:gd name="connsiteX49" fmla="*/ 844073 w 4203112"/>
              <a:gd name="connsiteY49" fmla="*/ 2133690 h 4193747"/>
              <a:gd name="connsiteX50" fmla="*/ 1947259 w 4203112"/>
              <a:gd name="connsiteY50" fmla="*/ 930781 h 4193747"/>
              <a:gd name="connsiteX51" fmla="*/ 2015087 w 4203112"/>
              <a:gd name="connsiteY51" fmla="*/ 927848 h 4193747"/>
              <a:gd name="connsiteX52" fmla="*/ 2156605 w 4203112"/>
              <a:gd name="connsiteY52" fmla="*/ 1057633 h 4193747"/>
              <a:gd name="connsiteX53" fmla="*/ 2159538 w 4203112"/>
              <a:gd name="connsiteY53" fmla="*/ 1125461 h 4193747"/>
              <a:gd name="connsiteX54" fmla="*/ 1056351 w 4203112"/>
              <a:gd name="connsiteY54" fmla="*/ 2328370 h 4193747"/>
              <a:gd name="connsiteX55" fmla="*/ 988524 w 4203112"/>
              <a:gd name="connsiteY55" fmla="*/ 2331303 h 4193747"/>
              <a:gd name="connsiteX56" fmla="*/ 847006 w 4203112"/>
              <a:gd name="connsiteY56" fmla="*/ 2201517 h 4193747"/>
              <a:gd name="connsiteX57" fmla="*/ 844073 w 4203112"/>
              <a:gd name="connsiteY57" fmla="*/ 2133690 h 4193747"/>
              <a:gd name="connsiteX58" fmla="*/ 608369 w 4203112"/>
              <a:gd name="connsiteY58" fmla="*/ 645162 h 4193747"/>
              <a:gd name="connsiteX59" fmla="*/ 1230346 w 4203112"/>
              <a:gd name="connsiteY59" fmla="*/ 549012 h 4193747"/>
              <a:gd name="connsiteX60" fmla="*/ 1407055 w 4203112"/>
              <a:gd name="connsiteY60" fmla="*/ 46615 h 4193747"/>
              <a:gd name="connsiteX61" fmla="*/ 1845112 w 4203112"/>
              <a:gd name="connsiteY61" fmla="*/ 171264 h 4193747"/>
              <a:gd name="connsiteX62" fmla="*/ 1869929 w 4203112"/>
              <a:gd name="connsiteY62" fmla="*/ 880381 h 4193747"/>
              <a:gd name="connsiteX63" fmla="*/ 830647 w 4203112"/>
              <a:gd name="connsiteY63" fmla="*/ 2041794 h 4193747"/>
              <a:gd name="connsiteX64" fmla="*/ 111882 w 4203112"/>
              <a:gd name="connsiteY64" fmla="*/ 2070765 h 4193747"/>
              <a:gd name="connsiteX65" fmla="*/ 509974 w 4203112"/>
              <a:gd name="connsiteY65" fmla="*/ 1364842 h 4193747"/>
              <a:gd name="connsiteX66" fmla="*/ 530788 w 4203112"/>
              <a:gd name="connsiteY66" fmla="*/ 749102 h 4193747"/>
              <a:gd name="connsiteX67" fmla="*/ 608369 w 4203112"/>
              <a:gd name="connsiteY67" fmla="*/ 645162 h 4193747"/>
              <a:gd name="connsiteX0" fmla="*/ 2711097 w 4203112"/>
              <a:gd name="connsiteY0" fmla="*/ 2541845 h 4193747"/>
              <a:gd name="connsiteX1" fmla="*/ 2769667 w 4203112"/>
              <a:gd name="connsiteY1" fmla="*/ 2502966 h 4193747"/>
              <a:gd name="connsiteX2" fmla="*/ 2887654 w 4203112"/>
              <a:gd name="connsiteY2" fmla="*/ 2537119 h 4193747"/>
              <a:gd name="connsiteX3" fmla="*/ 2942683 w 4203112"/>
              <a:gd name="connsiteY3" fmla="*/ 2724446 h 4193747"/>
              <a:gd name="connsiteX4" fmla="*/ 2935472 w 4203112"/>
              <a:gd name="connsiteY4" fmla="*/ 2747619 h 4193747"/>
              <a:gd name="connsiteX5" fmla="*/ 2711097 w 4203112"/>
              <a:gd name="connsiteY5" fmla="*/ 2541845 h 4193747"/>
              <a:gd name="connsiteX6" fmla="*/ 2171384 w 4203112"/>
              <a:gd name="connsiteY6" fmla="*/ 2288337 h 4193747"/>
              <a:gd name="connsiteX7" fmla="*/ 2373058 w 4203112"/>
              <a:gd name="connsiteY7" fmla="*/ 2473293 h 4193747"/>
              <a:gd name="connsiteX8" fmla="*/ 2370959 w 4203112"/>
              <a:gd name="connsiteY8" fmla="*/ 2473824 h 4193747"/>
              <a:gd name="connsiteX9" fmla="*/ 2214151 w 4203112"/>
              <a:gd name="connsiteY9" fmla="*/ 2428808 h 4193747"/>
              <a:gd name="connsiteX10" fmla="*/ 2213034 w 4203112"/>
              <a:gd name="connsiteY10" fmla="*/ 2430133 h 4193747"/>
              <a:gd name="connsiteX11" fmla="*/ 2171384 w 4203112"/>
              <a:gd name="connsiteY11" fmla="*/ 2288337 h 4193747"/>
              <a:gd name="connsiteX12" fmla="*/ 1919108 w 4203112"/>
              <a:gd name="connsiteY12" fmla="*/ 2056975 h 4193747"/>
              <a:gd name="connsiteX13" fmla="*/ 1977212 w 4203112"/>
              <a:gd name="connsiteY13" fmla="*/ 2110262 h 4193747"/>
              <a:gd name="connsiteX14" fmla="*/ 1925891 w 4203112"/>
              <a:gd name="connsiteY14" fmla="*/ 2217227 h 4193747"/>
              <a:gd name="connsiteX15" fmla="*/ 2052710 w 4203112"/>
              <a:gd name="connsiteY15" fmla="*/ 2620107 h 4193747"/>
              <a:gd name="connsiteX16" fmla="*/ 2400744 w 4203112"/>
              <a:gd name="connsiteY16" fmla="*/ 2722385 h 4193747"/>
              <a:gd name="connsiteX17" fmla="*/ 2573309 w 4203112"/>
              <a:gd name="connsiteY17" fmla="*/ 2656942 h 4193747"/>
              <a:gd name="connsiteX18" fmla="*/ 2803909 w 4203112"/>
              <a:gd name="connsiteY18" fmla="*/ 2868425 h 4193747"/>
              <a:gd name="connsiteX19" fmla="*/ 2611209 w 4203112"/>
              <a:gd name="connsiteY19" fmla="*/ 2817424 h 4193747"/>
              <a:gd name="connsiteX20" fmla="*/ 2418743 w 4203112"/>
              <a:gd name="connsiteY20" fmla="*/ 3008320 h 4193747"/>
              <a:gd name="connsiteX21" fmla="*/ 2877490 w 4203112"/>
              <a:gd name="connsiteY21" fmla="*/ 3129380 h 4193747"/>
              <a:gd name="connsiteX22" fmla="*/ 3016268 w 4203112"/>
              <a:gd name="connsiteY22" fmla="*/ 3063179 h 4193747"/>
              <a:gd name="connsiteX23" fmla="*/ 3074759 w 4203112"/>
              <a:gd name="connsiteY23" fmla="*/ 3116821 h 4193747"/>
              <a:gd name="connsiteX24" fmla="*/ 3195039 w 4203112"/>
              <a:gd name="connsiteY24" fmla="*/ 2985668 h 4193747"/>
              <a:gd name="connsiteX25" fmla="*/ 3140917 w 4203112"/>
              <a:gd name="connsiteY25" fmla="*/ 2936032 h 4193747"/>
              <a:gd name="connsiteX26" fmla="*/ 3206354 w 4203112"/>
              <a:gd name="connsiteY26" fmla="*/ 2787394 h 4193747"/>
              <a:gd name="connsiteX27" fmla="*/ 3073603 w 4203112"/>
              <a:gd name="connsiteY27" fmla="*/ 2340195 h 4193747"/>
              <a:gd name="connsiteX28" fmla="*/ 3074334 w 4203112"/>
              <a:gd name="connsiteY28" fmla="*/ 2339339 h 4193747"/>
              <a:gd name="connsiteX29" fmla="*/ 3069192 w 4203112"/>
              <a:gd name="connsiteY29" fmla="*/ 2335565 h 4193747"/>
              <a:gd name="connsiteX30" fmla="*/ 3067445 w 4203112"/>
              <a:gd name="connsiteY30" fmla="*/ 2333732 h 4193747"/>
              <a:gd name="connsiteX31" fmla="*/ 3067143 w 4203112"/>
              <a:gd name="connsiteY31" fmla="*/ 2334061 h 4193747"/>
              <a:gd name="connsiteX32" fmla="*/ 2729016 w 4203112"/>
              <a:gd name="connsiteY32" fmla="*/ 2247240 h 4193747"/>
              <a:gd name="connsiteX33" fmla="*/ 2522385 w 4203112"/>
              <a:gd name="connsiteY33" fmla="*/ 2368778 h 4193747"/>
              <a:gd name="connsiteX34" fmla="*/ 2283741 w 4203112"/>
              <a:gd name="connsiteY34" fmla="*/ 2149917 h 4193747"/>
              <a:gd name="connsiteX35" fmla="*/ 2297678 w 4203112"/>
              <a:gd name="connsiteY35" fmla="*/ 2143903 h 4193747"/>
              <a:gd name="connsiteX36" fmla="*/ 2471482 w 4203112"/>
              <a:gd name="connsiteY36" fmla="*/ 2189769 h 4193747"/>
              <a:gd name="connsiteX37" fmla="*/ 2644745 w 4203112"/>
              <a:gd name="connsiteY37" fmla="*/ 2017920 h 4193747"/>
              <a:gd name="connsiteX38" fmla="*/ 2231772 w 4203112"/>
              <a:gd name="connsiteY38" fmla="*/ 1908939 h 4193747"/>
              <a:gd name="connsiteX39" fmla="*/ 2094967 w 4203112"/>
              <a:gd name="connsiteY39" fmla="*/ 1976793 h 4193747"/>
              <a:gd name="connsiteX40" fmla="*/ 2039388 w 4203112"/>
              <a:gd name="connsiteY40" fmla="*/ 1925822 h 4193747"/>
              <a:gd name="connsiteX41" fmla="*/ 1919108 w 4203112"/>
              <a:gd name="connsiteY41" fmla="*/ 2056975 h 4193747"/>
              <a:gd name="connsiteX42" fmla="*/ 1078927 w 4203112"/>
              <a:gd name="connsiteY42" fmla="*/ 2399487 h 4193747"/>
              <a:gd name="connsiteX43" fmla="*/ 2259074 w 4203112"/>
              <a:gd name="connsiteY43" fmla="*/ 1121712 h 4193747"/>
              <a:gd name="connsiteX44" fmla="*/ 3829901 w 4203112"/>
              <a:gd name="connsiteY44" fmla="*/ 1410650 h 4193747"/>
              <a:gd name="connsiteX45" fmla="*/ 3448965 w 4203112"/>
              <a:gd name="connsiteY45" fmla="*/ 3334963 h 4193747"/>
              <a:gd name="connsiteX46" fmla="*/ 1444117 w 4203112"/>
              <a:gd name="connsiteY46" fmla="*/ 3862388 h 4193747"/>
              <a:gd name="connsiteX47" fmla="*/ 1441457 w 4203112"/>
              <a:gd name="connsiteY47" fmla="*/ 3858391 h 4193747"/>
              <a:gd name="connsiteX48" fmla="*/ 1078927 w 4203112"/>
              <a:gd name="connsiteY48" fmla="*/ 2399487 h 4193747"/>
              <a:gd name="connsiteX49" fmla="*/ 844073 w 4203112"/>
              <a:gd name="connsiteY49" fmla="*/ 2133690 h 4193747"/>
              <a:gd name="connsiteX50" fmla="*/ 1947259 w 4203112"/>
              <a:gd name="connsiteY50" fmla="*/ 930781 h 4193747"/>
              <a:gd name="connsiteX51" fmla="*/ 2015087 w 4203112"/>
              <a:gd name="connsiteY51" fmla="*/ 927848 h 4193747"/>
              <a:gd name="connsiteX52" fmla="*/ 2156605 w 4203112"/>
              <a:gd name="connsiteY52" fmla="*/ 1057633 h 4193747"/>
              <a:gd name="connsiteX53" fmla="*/ 2159538 w 4203112"/>
              <a:gd name="connsiteY53" fmla="*/ 1125461 h 4193747"/>
              <a:gd name="connsiteX54" fmla="*/ 1056351 w 4203112"/>
              <a:gd name="connsiteY54" fmla="*/ 2328370 h 4193747"/>
              <a:gd name="connsiteX55" fmla="*/ 988524 w 4203112"/>
              <a:gd name="connsiteY55" fmla="*/ 2331303 h 4193747"/>
              <a:gd name="connsiteX56" fmla="*/ 847006 w 4203112"/>
              <a:gd name="connsiteY56" fmla="*/ 2201517 h 4193747"/>
              <a:gd name="connsiteX57" fmla="*/ 844073 w 4203112"/>
              <a:gd name="connsiteY57" fmla="*/ 2133690 h 4193747"/>
              <a:gd name="connsiteX58" fmla="*/ 608369 w 4203112"/>
              <a:gd name="connsiteY58" fmla="*/ 645162 h 4193747"/>
              <a:gd name="connsiteX59" fmla="*/ 1230346 w 4203112"/>
              <a:gd name="connsiteY59" fmla="*/ 549012 h 4193747"/>
              <a:gd name="connsiteX60" fmla="*/ 1407055 w 4203112"/>
              <a:gd name="connsiteY60" fmla="*/ 46615 h 4193747"/>
              <a:gd name="connsiteX61" fmla="*/ 1845112 w 4203112"/>
              <a:gd name="connsiteY61" fmla="*/ 171264 h 4193747"/>
              <a:gd name="connsiteX62" fmla="*/ 1869929 w 4203112"/>
              <a:gd name="connsiteY62" fmla="*/ 880381 h 4193747"/>
              <a:gd name="connsiteX63" fmla="*/ 830647 w 4203112"/>
              <a:gd name="connsiteY63" fmla="*/ 2041794 h 4193747"/>
              <a:gd name="connsiteX64" fmla="*/ 111882 w 4203112"/>
              <a:gd name="connsiteY64" fmla="*/ 2070765 h 4193747"/>
              <a:gd name="connsiteX65" fmla="*/ 509974 w 4203112"/>
              <a:gd name="connsiteY65" fmla="*/ 1364842 h 4193747"/>
              <a:gd name="connsiteX66" fmla="*/ 530788 w 4203112"/>
              <a:gd name="connsiteY66" fmla="*/ 749102 h 4193747"/>
              <a:gd name="connsiteX67" fmla="*/ 608369 w 4203112"/>
              <a:gd name="connsiteY67" fmla="*/ 645162 h 4193747"/>
              <a:gd name="connsiteX0" fmla="*/ 2691954 w 4183969"/>
              <a:gd name="connsiteY0" fmla="*/ 2541845 h 4193747"/>
              <a:gd name="connsiteX1" fmla="*/ 2750524 w 4183969"/>
              <a:gd name="connsiteY1" fmla="*/ 2502966 h 4193747"/>
              <a:gd name="connsiteX2" fmla="*/ 2868511 w 4183969"/>
              <a:gd name="connsiteY2" fmla="*/ 2537119 h 4193747"/>
              <a:gd name="connsiteX3" fmla="*/ 2923540 w 4183969"/>
              <a:gd name="connsiteY3" fmla="*/ 2724446 h 4193747"/>
              <a:gd name="connsiteX4" fmla="*/ 2916329 w 4183969"/>
              <a:gd name="connsiteY4" fmla="*/ 2747619 h 4193747"/>
              <a:gd name="connsiteX5" fmla="*/ 2691954 w 4183969"/>
              <a:gd name="connsiteY5" fmla="*/ 2541845 h 4193747"/>
              <a:gd name="connsiteX6" fmla="*/ 2152241 w 4183969"/>
              <a:gd name="connsiteY6" fmla="*/ 2288337 h 4193747"/>
              <a:gd name="connsiteX7" fmla="*/ 2353915 w 4183969"/>
              <a:gd name="connsiteY7" fmla="*/ 2473293 h 4193747"/>
              <a:gd name="connsiteX8" fmla="*/ 2351816 w 4183969"/>
              <a:gd name="connsiteY8" fmla="*/ 2473824 h 4193747"/>
              <a:gd name="connsiteX9" fmla="*/ 2195008 w 4183969"/>
              <a:gd name="connsiteY9" fmla="*/ 2428808 h 4193747"/>
              <a:gd name="connsiteX10" fmla="*/ 2193891 w 4183969"/>
              <a:gd name="connsiteY10" fmla="*/ 2430133 h 4193747"/>
              <a:gd name="connsiteX11" fmla="*/ 2152241 w 4183969"/>
              <a:gd name="connsiteY11" fmla="*/ 2288337 h 4193747"/>
              <a:gd name="connsiteX12" fmla="*/ 1899965 w 4183969"/>
              <a:gd name="connsiteY12" fmla="*/ 2056975 h 4193747"/>
              <a:gd name="connsiteX13" fmla="*/ 1958069 w 4183969"/>
              <a:gd name="connsiteY13" fmla="*/ 2110262 h 4193747"/>
              <a:gd name="connsiteX14" fmla="*/ 1906748 w 4183969"/>
              <a:gd name="connsiteY14" fmla="*/ 2217227 h 4193747"/>
              <a:gd name="connsiteX15" fmla="*/ 2033567 w 4183969"/>
              <a:gd name="connsiteY15" fmla="*/ 2620107 h 4193747"/>
              <a:gd name="connsiteX16" fmla="*/ 2381601 w 4183969"/>
              <a:gd name="connsiteY16" fmla="*/ 2722385 h 4193747"/>
              <a:gd name="connsiteX17" fmla="*/ 2554166 w 4183969"/>
              <a:gd name="connsiteY17" fmla="*/ 2656942 h 4193747"/>
              <a:gd name="connsiteX18" fmla="*/ 2784766 w 4183969"/>
              <a:gd name="connsiteY18" fmla="*/ 2868425 h 4193747"/>
              <a:gd name="connsiteX19" fmla="*/ 2592066 w 4183969"/>
              <a:gd name="connsiteY19" fmla="*/ 2817424 h 4193747"/>
              <a:gd name="connsiteX20" fmla="*/ 2399600 w 4183969"/>
              <a:gd name="connsiteY20" fmla="*/ 3008320 h 4193747"/>
              <a:gd name="connsiteX21" fmla="*/ 2858347 w 4183969"/>
              <a:gd name="connsiteY21" fmla="*/ 3129380 h 4193747"/>
              <a:gd name="connsiteX22" fmla="*/ 2997125 w 4183969"/>
              <a:gd name="connsiteY22" fmla="*/ 3063179 h 4193747"/>
              <a:gd name="connsiteX23" fmla="*/ 3055616 w 4183969"/>
              <a:gd name="connsiteY23" fmla="*/ 3116821 h 4193747"/>
              <a:gd name="connsiteX24" fmla="*/ 3175896 w 4183969"/>
              <a:gd name="connsiteY24" fmla="*/ 2985668 h 4193747"/>
              <a:gd name="connsiteX25" fmla="*/ 3121774 w 4183969"/>
              <a:gd name="connsiteY25" fmla="*/ 2936032 h 4193747"/>
              <a:gd name="connsiteX26" fmla="*/ 3187211 w 4183969"/>
              <a:gd name="connsiteY26" fmla="*/ 2787394 h 4193747"/>
              <a:gd name="connsiteX27" fmla="*/ 3054460 w 4183969"/>
              <a:gd name="connsiteY27" fmla="*/ 2340195 h 4193747"/>
              <a:gd name="connsiteX28" fmla="*/ 3055191 w 4183969"/>
              <a:gd name="connsiteY28" fmla="*/ 2339339 h 4193747"/>
              <a:gd name="connsiteX29" fmla="*/ 3050049 w 4183969"/>
              <a:gd name="connsiteY29" fmla="*/ 2335565 h 4193747"/>
              <a:gd name="connsiteX30" fmla="*/ 3048302 w 4183969"/>
              <a:gd name="connsiteY30" fmla="*/ 2333732 h 4193747"/>
              <a:gd name="connsiteX31" fmla="*/ 3048000 w 4183969"/>
              <a:gd name="connsiteY31" fmla="*/ 2334061 h 4193747"/>
              <a:gd name="connsiteX32" fmla="*/ 2709873 w 4183969"/>
              <a:gd name="connsiteY32" fmla="*/ 2247240 h 4193747"/>
              <a:gd name="connsiteX33" fmla="*/ 2503242 w 4183969"/>
              <a:gd name="connsiteY33" fmla="*/ 2368778 h 4193747"/>
              <a:gd name="connsiteX34" fmla="*/ 2264598 w 4183969"/>
              <a:gd name="connsiteY34" fmla="*/ 2149917 h 4193747"/>
              <a:gd name="connsiteX35" fmla="*/ 2278535 w 4183969"/>
              <a:gd name="connsiteY35" fmla="*/ 2143903 h 4193747"/>
              <a:gd name="connsiteX36" fmla="*/ 2452339 w 4183969"/>
              <a:gd name="connsiteY36" fmla="*/ 2189769 h 4193747"/>
              <a:gd name="connsiteX37" fmla="*/ 2625602 w 4183969"/>
              <a:gd name="connsiteY37" fmla="*/ 2017920 h 4193747"/>
              <a:gd name="connsiteX38" fmla="*/ 2212629 w 4183969"/>
              <a:gd name="connsiteY38" fmla="*/ 1908939 h 4193747"/>
              <a:gd name="connsiteX39" fmla="*/ 2075824 w 4183969"/>
              <a:gd name="connsiteY39" fmla="*/ 1976793 h 4193747"/>
              <a:gd name="connsiteX40" fmla="*/ 2020245 w 4183969"/>
              <a:gd name="connsiteY40" fmla="*/ 1925822 h 4193747"/>
              <a:gd name="connsiteX41" fmla="*/ 1899965 w 4183969"/>
              <a:gd name="connsiteY41" fmla="*/ 2056975 h 4193747"/>
              <a:gd name="connsiteX42" fmla="*/ 1059784 w 4183969"/>
              <a:gd name="connsiteY42" fmla="*/ 2399487 h 4193747"/>
              <a:gd name="connsiteX43" fmla="*/ 2239931 w 4183969"/>
              <a:gd name="connsiteY43" fmla="*/ 1121712 h 4193747"/>
              <a:gd name="connsiteX44" fmla="*/ 3810758 w 4183969"/>
              <a:gd name="connsiteY44" fmla="*/ 1410650 h 4193747"/>
              <a:gd name="connsiteX45" fmla="*/ 3429822 w 4183969"/>
              <a:gd name="connsiteY45" fmla="*/ 3334963 h 4193747"/>
              <a:gd name="connsiteX46" fmla="*/ 1424974 w 4183969"/>
              <a:gd name="connsiteY46" fmla="*/ 3862388 h 4193747"/>
              <a:gd name="connsiteX47" fmla="*/ 1422314 w 4183969"/>
              <a:gd name="connsiteY47" fmla="*/ 3858391 h 4193747"/>
              <a:gd name="connsiteX48" fmla="*/ 1059784 w 4183969"/>
              <a:gd name="connsiteY48" fmla="*/ 2399487 h 4193747"/>
              <a:gd name="connsiteX49" fmla="*/ 824930 w 4183969"/>
              <a:gd name="connsiteY49" fmla="*/ 2133690 h 4193747"/>
              <a:gd name="connsiteX50" fmla="*/ 1928116 w 4183969"/>
              <a:gd name="connsiteY50" fmla="*/ 930781 h 4193747"/>
              <a:gd name="connsiteX51" fmla="*/ 1995944 w 4183969"/>
              <a:gd name="connsiteY51" fmla="*/ 927848 h 4193747"/>
              <a:gd name="connsiteX52" fmla="*/ 2137462 w 4183969"/>
              <a:gd name="connsiteY52" fmla="*/ 1057633 h 4193747"/>
              <a:gd name="connsiteX53" fmla="*/ 2140395 w 4183969"/>
              <a:gd name="connsiteY53" fmla="*/ 1125461 h 4193747"/>
              <a:gd name="connsiteX54" fmla="*/ 1037208 w 4183969"/>
              <a:gd name="connsiteY54" fmla="*/ 2328370 h 4193747"/>
              <a:gd name="connsiteX55" fmla="*/ 969381 w 4183969"/>
              <a:gd name="connsiteY55" fmla="*/ 2331303 h 4193747"/>
              <a:gd name="connsiteX56" fmla="*/ 827863 w 4183969"/>
              <a:gd name="connsiteY56" fmla="*/ 2201517 h 4193747"/>
              <a:gd name="connsiteX57" fmla="*/ 824930 w 4183969"/>
              <a:gd name="connsiteY57" fmla="*/ 2133690 h 4193747"/>
              <a:gd name="connsiteX58" fmla="*/ 589226 w 4183969"/>
              <a:gd name="connsiteY58" fmla="*/ 645162 h 4193747"/>
              <a:gd name="connsiteX59" fmla="*/ 1211203 w 4183969"/>
              <a:gd name="connsiteY59" fmla="*/ 549012 h 4193747"/>
              <a:gd name="connsiteX60" fmla="*/ 1387912 w 4183969"/>
              <a:gd name="connsiteY60" fmla="*/ 46615 h 4193747"/>
              <a:gd name="connsiteX61" fmla="*/ 1825969 w 4183969"/>
              <a:gd name="connsiteY61" fmla="*/ 171264 h 4193747"/>
              <a:gd name="connsiteX62" fmla="*/ 1850786 w 4183969"/>
              <a:gd name="connsiteY62" fmla="*/ 880381 h 4193747"/>
              <a:gd name="connsiteX63" fmla="*/ 811504 w 4183969"/>
              <a:gd name="connsiteY63" fmla="*/ 2041794 h 4193747"/>
              <a:gd name="connsiteX64" fmla="*/ 92739 w 4183969"/>
              <a:gd name="connsiteY64" fmla="*/ 2070765 h 4193747"/>
              <a:gd name="connsiteX65" fmla="*/ 400312 w 4183969"/>
              <a:gd name="connsiteY65" fmla="*/ 1454148 h 4193747"/>
              <a:gd name="connsiteX66" fmla="*/ 511645 w 4183969"/>
              <a:gd name="connsiteY66" fmla="*/ 749102 h 4193747"/>
              <a:gd name="connsiteX67" fmla="*/ 589226 w 4183969"/>
              <a:gd name="connsiteY67" fmla="*/ 645162 h 4193747"/>
              <a:gd name="connsiteX0" fmla="*/ 2691954 w 4183969"/>
              <a:gd name="connsiteY0" fmla="*/ 2541845 h 4193747"/>
              <a:gd name="connsiteX1" fmla="*/ 2750524 w 4183969"/>
              <a:gd name="connsiteY1" fmla="*/ 2502966 h 4193747"/>
              <a:gd name="connsiteX2" fmla="*/ 2868511 w 4183969"/>
              <a:gd name="connsiteY2" fmla="*/ 2537119 h 4193747"/>
              <a:gd name="connsiteX3" fmla="*/ 2923540 w 4183969"/>
              <a:gd name="connsiteY3" fmla="*/ 2724446 h 4193747"/>
              <a:gd name="connsiteX4" fmla="*/ 2916329 w 4183969"/>
              <a:gd name="connsiteY4" fmla="*/ 2747619 h 4193747"/>
              <a:gd name="connsiteX5" fmla="*/ 2691954 w 4183969"/>
              <a:gd name="connsiteY5" fmla="*/ 2541845 h 4193747"/>
              <a:gd name="connsiteX6" fmla="*/ 2152241 w 4183969"/>
              <a:gd name="connsiteY6" fmla="*/ 2288337 h 4193747"/>
              <a:gd name="connsiteX7" fmla="*/ 2353915 w 4183969"/>
              <a:gd name="connsiteY7" fmla="*/ 2473293 h 4193747"/>
              <a:gd name="connsiteX8" fmla="*/ 2351816 w 4183969"/>
              <a:gd name="connsiteY8" fmla="*/ 2473824 h 4193747"/>
              <a:gd name="connsiteX9" fmla="*/ 2195008 w 4183969"/>
              <a:gd name="connsiteY9" fmla="*/ 2428808 h 4193747"/>
              <a:gd name="connsiteX10" fmla="*/ 2193891 w 4183969"/>
              <a:gd name="connsiteY10" fmla="*/ 2430133 h 4193747"/>
              <a:gd name="connsiteX11" fmla="*/ 2152241 w 4183969"/>
              <a:gd name="connsiteY11" fmla="*/ 2288337 h 4193747"/>
              <a:gd name="connsiteX12" fmla="*/ 1899965 w 4183969"/>
              <a:gd name="connsiteY12" fmla="*/ 2056975 h 4193747"/>
              <a:gd name="connsiteX13" fmla="*/ 1958069 w 4183969"/>
              <a:gd name="connsiteY13" fmla="*/ 2110262 h 4193747"/>
              <a:gd name="connsiteX14" fmla="*/ 1906748 w 4183969"/>
              <a:gd name="connsiteY14" fmla="*/ 2217227 h 4193747"/>
              <a:gd name="connsiteX15" fmla="*/ 2033567 w 4183969"/>
              <a:gd name="connsiteY15" fmla="*/ 2620107 h 4193747"/>
              <a:gd name="connsiteX16" fmla="*/ 2381601 w 4183969"/>
              <a:gd name="connsiteY16" fmla="*/ 2722385 h 4193747"/>
              <a:gd name="connsiteX17" fmla="*/ 2554166 w 4183969"/>
              <a:gd name="connsiteY17" fmla="*/ 2656942 h 4193747"/>
              <a:gd name="connsiteX18" fmla="*/ 2784766 w 4183969"/>
              <a:gd name="connsiteY18" fmla="*/ 2868425 h 4193747"/>
              <a:gd name="connsiteX19" fmla="*/ 2592066 w 4183969"/>
              <a:gd name="connsiteY19" fmla="*/ 2817424 h 4193747"/>
              <a:gd name="connsiteX20" fmla="*/ 2399600 w 4183969"/>
              <a:gd name="connsiteY20" fmla="*/ 3008320 h 4193747"/>
              <a:gd name="connsiteX21" fmla="*/ 2858347 w 4183969"/>
              <a:gd name="connsiteY21" fmla="*/ 3129380 h 4193747"/>
              <a:gd name="connsiteX22" fmla="*/ 2997125 w 4183969"/>
              <a:gd name="connsiteY22" fmla="*/ 3063179 h 4193747"/>
              <a:gd name="connsiteX23" fmla="*/ 3055616 w 4183969"/>
              <a:gd name="connsiteY23" fmla="*/ 3116821 h 4193747"/>
              <a:gd name="connsiteX24" fmla="*/ 3175896 w 4183969"/>
              <a:gd name="connsiteY24" fmla="*/ 2985668 h 4193747"/>
              <a:gd name="connsiteX25" fmla="*/ 3121774 w 4183969"/>
              <a:gd name="connsiteY25" fmla="*/ 2936032 h 4193747"/>
              <a:gd name="connsiteX26" fmla="*/ 3187211 w 4183969"/>
              <a:gd name="connsiteY26" fmla="*/ 2787394 h 4193747"/>
              <a:gd name="connsiteX27" fmla="*/ 3054460 w 4183969"/>
              <a:gd name="connsiteY27" fmla="*/ 2340195 h 4193747"/>
              <a:gd name="connsiteX28" fmla="*/ 3055191 w 4183969"/>
              <a:gd name="connsiteY28" fmla="*/ 2339339 h 4193747"/>
              <a:gd name="connsiteX29" fmla="*/ 3050049 w 4183969"/>
              <a:gd name="connsiteY29" fmla="*/ 2335565 h 4193747"/>
              <a:gd name="connsiteX30" fmla="*/ 3048302 w 4183969"/>
              <a:gd name="connsiteY30" fmla="*/ 2333732 h 4193747"/>
              <a:gd name="connsiteX31" fmla="*/ 3048000 w 4183969"/>
              <a:gd name="connsiteY31" fmla="*/ 2334061 h 4193747"/>
              <a:gd name="connsiteX32" fmla="*/ 2709873 w 4183969"/>
              <a:gd name="connsiteY32" fmla="*/ 2247240 h 4193747"/>
              <a:gd name="connsiteX33" fmla="*/ 2503242 w 4183969"/>
              <a:gd name="connsiteY33" fmla="*/ 2368778 h 4193747"/>
              <a:gd name="connsiteX34" fmla="*/ 2264598 w 4183969"/>
              <a:gd name="connsiteY34" fmla="*/ 2149917 h 4193747"/>
              <a:gd name="connsiteX35" fmla="*/ 2278535 w 4183969"/>
              <a:gd name="connsiteY35" fmla="*/ 2143903 h 4193747"/>
              <a:gd name="connsiteX36" fmla="*/ 2452339 w 4183969"/>
              <a:gd name="connsiteY36" fmla="*/ 2189769 h 4193747"/>
              <a:gd name="connsiteX37" fmla="*/ 2625602 w 4183969"/>
              <a:gd name="connsiteY37" fmla="*/ 2017920 h 4193747"/>
              <a:gd name="connsiteX38" fmla="*/ 2212629 w 4183969"/>
              <a:gd name="connsiteY38" fmla="*/ 1908939 h 4193747"/>
              <a:gd name="connsiteX39" fmla="*/ 2075824 w 4183969"/>
              <a:gd name="connsiteY39" fmla="*/ 1976793 h 4193747"/>
              <a:gd name="connsiteX40" fmla="*/ 2020245 w 4183969"/>
              <a:gd name="connsiteY40" fmla="*/ 1925822 h 4193747"/>
              <a:gd name="connsiteX41" fmla="*/ 1899965 w 4183969"/>
              <a:gd name="connsiteY41" fmla="*/ 2056975 h 4193747"/>
              <a:gd name="connsiteX42" fmla="*/ 1059784 w 4183969"/>
              <a:gd name="connsiteY42" fmla="*/ 2399487 h 4193747"/>
              <a:gd name="connsiteX43" fmla="*/ 2239931 w 4183969"/>
              <a:gd name="connsiteY43" fmla="*/ 1121712 h 4193747"/>
              <a:gd name="connsiteX44" fmla="*/ 3810758 w 4183969"/>
              <a:gd name="connsiteY44" fmla="*/ 1410650 h 4193747"/>
              <a:gd name="connsiteX45" fmla="*/ 3429822 w 4183969"/>
              <a:gd name="connsiteY45" fmla="*/ 3334963 h 4193747"/>
              <a:gd name="connsiteX46" fmla="*/ 1424974 w 4183969"/>
              <a:gd name="connsiteY46" fmla="*/ 3862388 h 4193747"/>
              <a:gd name="connsiteX47" fmla="*/ 1422314 w 4183969"/>
              <a:gd name="connsiteY47" fmla="*/ 3858391 h 4193747"/>
              <a:gd name="connsiteX48" fmla="*/ 1059784 w 4183969"/>
              <a:gd name="connsiteY48" fmla="*/ 2399487 h 4193747"/>
              <a:gd name="connsiteX49" fmla="*/ 824930 w 4183969"/>
              <a:gd name="connsiteY49" fmla="*/ 2133690 h 4193747"/>
              <a:gd name="connsiteX50" fmla="*/ 1928116 w 4183969"/>
              <a:gd name="connsiteY50" fmla="*/ 930781 h 4193747"/>
              <a:gd name="connsiteX51" fmla="*/ 1995944 w 4183969"/>
              <a:gd name="connsiteY51" fmla="*/ 927848 h 4193747"/>
              <a:gd name="connsiteX52" fmla="*/ 2137462 w 4183969"/>
              <a:gd name="connsiteY52" fmla="*/ 1057633 h 4193747"/>
              <a:gd name="connsiteX53" fmla="*/ 2140395 w 4183969"/>
              <a:gd name="connsiteY53" fmla="*/ 1125461 h 4193747"/>
              <a:gd name="connsiteX54" fmla="*/ 1037208 w 4183969"/>
              <a:gd name="connsiteY54" fmla="*/ 2328370 h 4193747"/>
              <a:gd name="connsiteX55" fmla="*/ 969381 w 4183969"/>
              <a:gd name="connsiteY55" fmla="*/ 2331303 h 4193747"/>
              <a:gd name="connsiteX56" fmla="*/ 827863 w 4183969"/>
              <a:gd name="connsiteY56" fmla="*/ 2201517 h 4193747"/>
              <a:gd name="connsiteX57" fmla="*/ 824930 w 4183969"/>
              <a:gd name="connsiteY57" fmla="*/ 2133690 h 4193747"/>
              <a:gd name="connsiteX58" fmla="*/ 589226 w 4183969"/>
              <a:gd name="connsiteY58" fmla="*/ 645162 h 4193747"/>
              <a:gd name="connsiteX59" fmla="*/ 1211203 w 4183969"/>
              <a:gd name="connsiteY59" fmla="*/ 549012 h 4193747"/>
              <a:gd name="connsiteX60" fmla="*/ 1387912 w 4183969"/>
              <a:gd name="connsiteY60" fmla="*/ 46615 h 4193747"/>
              <a:gd name="connsiteX61" fmla="*/ 1825969 w 4183969"/>
              <a:gd name="connsiteY61" fmla="*/ 171264 h 4193747"/>
              <a:gd name="connsiteX62" fmla="*/ 1850786 w 4183969"/>
              <a:gd name="connsiteY62" fmla="*/ 880381 h 4193747"/>
              <a:gd name="connsiteX63" fmla="*/ 811504 w 4183969"/>
              <a:gd name="connsiteY63" fmla="*/ 2041794 h 4193747"/>
              <a:gd name="connsiteX64" fmla="*/ 92739 w 4183969"/>
              <a:gd name="connsiteY64" fmla="*/ 2070765 h 4193747"/>
              <a:gd name="connsiteX65" fmla="*/ 400312 w 4183969"/>
              <a:gd name="connsiteY65" fmla="*/ 1454148 h 4193747"/>
              <a:gd name="connsiteX66" fmla="*/ 511645 w 4183969"/>
              <a:gd name="connsiteY66" fmla="*/ 749102 h 4193747"/>
              <a:gd name="connsiteX67" fmla="*/ 589226 w 4183969"/>
              <a:gd name="connsiteY67" fmla="*/ 645162 h 4193747"/>
              <a:gd name="connsiteX0" fmla="*/ 2691954 w 4183969"/>
              <a:gd name="connsiteY0" fmla="*/ 2541845 h 4193747"/>
              <a:gd name="connsiteX1" fmla="*/ 2750524 w 4183969"/>
              <a:gd name="connsiteY1" fmla="*/ 2502966 h 4193747"/>
              <a:gd name="connsiteX2" fmla="*/ 2868511 w 4183969"/>
              <a:gd name="connsiteY2" fmla="*/ 2537119 h 4193747"/>
              <a:gd name="connsiteX3" fmla="*/ 2923540 w 4183969"/>
              <a:gd name="connsiteY3" fmla="*/ 2724446 h 4193747"/>
              <a:gd name="connsiteX4" fmla="*/ 2916329 w 4183969"/>
              <a:gd name="connsiteY4" fmla="*/ 2747619 h 4193747"/>
              <a:gd name="connsiteX5" fmla="*/ 2691954 w 4183969"/>
              <a:gd name="connsiteY5" fmla="*/ 2541845 h 4193747"/>
              <a:gd name="connsiteX6" fmla="*/ 2152241 w 4183969"/>
              <a:gd name="connsiteY6" fmla="*/ 2288337 h 4193747"/>
              <a:gd name="connsiteX7" fmla="*/ 2353915 w 4183969"/>
              <a:gd name="connsiteY7" fmla="*/ 2473293 h 4193747"/>
              <a:gd name="connsiteX8" fmla="*/ 2351816 w 4183969"/>
              <a:gd name="connsiteY8" fmla="*/ 2473824 h 4193747"/>
              <a:gd name="connsiteX9" fmla="*/ 2195008 w 4183969"/>
              <a:gd name="connsiteY9" fmla="*/ 2428808 h 4193747"/>
              <a:gd name="connsiteX10" fmla="*/ 2193891 w 4183969"/>
              <a:gd name="connsiteY10" fmla="*/ 2430133 h 4193747"/>
              <a:gd name="connsiteX11" fmla="*/ 2152241 w 4183969"/>
              <a:gd name="connsiteY11" fmla="*/ 2288337 h 4193747"/>
              <a:gd name="connsiteX12" fmla="*/ 1899965 w 4183969"/>
              <a:gd name="connsiteY12" fmla="*/ 2056975 h 4193747"/>
              <a:gd name="connsiteX13" fmla="*/ 1958069 w 4183969"/>
              <a:gd name="connsiteY13" fmla="*/ 2110262 h 4193747"/>
              <a:gd name="connsiteX14" fmla="*/ 1906748 w 4183969"/>
              <a:gd name="connsiteY14" fmla="*/ 2217227 h 4193747"/>
              <a:gd name="connsiteX15" fmla="*/ 2033567 w 4183969"/>
              <a:gd name="connsiteY15" fmla="*/ 2620107 h 4193747"/>
              <a:gd name="connsiteX16" fmla="*/ 2381601 w 4183969"/>
              <a:gd name="connsiteY16" fmla="*/ 2722385 h 4193747"/>
              <a:gd name="connsiteX17" fmla="*/ 2554166 w 4183969"/>
              <a:gd name="connsiteY17" fmla="*/ 2656942 h 4193747"/>
              <a:gd name="connsiteX18" fmla="*/ 2784766 w 4183969"/>
              <a:gd name="connsiteY18" fmla="*/ 2868425 h 4193747"/>
              <a:gd name="connsiteX19" fmla="*/ 2592066 w 4183969"/>
              <a:gd name="connsiteY19" fmla="*/ 2817424 h 4193747"/>
              <a:gd name="connsiteX20" fmla="*/ 2399600 w 4183969"/>
              <a:gd name="connsiteY20" fmla="*/ 3008320 h 4193747"/>
              <a:gd name="connsiteX21" fmla="*/ 2858347 w 4183969"/>
              <a:gd name="connsiteY21" fmla="*/ 3129380 h 4193747"/>
              <a:gd name="connsiteX22" fmla="*/ 2997125 w 4183969"/>
              <a:gd name="connsiteY22" fmla="*/ 3063179 h 4193747"/>
              <a:gd name="connsiteX23" fmla="*/ 3055616 w 4183969"/>
              <a:gd name="connsiteY23" fmla="*/ 3116821 h 4193747"/>
              <a:gd name="connsiteX24" fmla="*/ 3175896 w 4183969"/>
              <a:gd name="connsiteY24" fmla="*/ 2985668 h 4193747"/>
              <a:gd name="connsiteX25" fmla="*/ 3121774 w 4183969"/>
              <a:gd name="connsiteY25" fmla="*/ 2936032 h 4193747"/>
              <a:gd name="connsiteX26" fmla="*/ 3187211 w 4183969"/>
              <a:gd name="connsiteY26" fmla="*/ 2787394 h 4193747"/>
              <a:gd name="connsiteX27" fmla="*/ 3054460 w 4183969"/>
              <a:gd name="connsiteY27" fmla="*/ 2340195 h 4193747"/>
              <a:gd name="connsiteX28" fmla="*/ 3055191 w 4183969"/>
              <a:gd name="connsiteY28" fmla="*/ 2339339 h 4193747"/>
              <a:gd name="connsiteX29" fmla="*/ 3050049 w 4183969"/>
              <a:gd name="connsiteY29" fmla="*/ 2335565 h 4193747"/>
              <a:gd name="connsiteX30" fmla="*/ 3048302 w 4183969"/>
              <a:gd name="connsiteY30" fmla="*/ 2333732 h 4193747"/>
              <a:gd name="connsiteX31" fmla="*/ 3048000 w 4183969"/>
              <a:gd name="connsiteY31" fmla="*/ 2334061 h 4193747"/>
              <a:gd name="connsiteX32" fmla="*/ 2709873 w 4183969"/>
              <a:gd name="connsiteY32" fmla="*/ 2247240 h 4193747"/>
              <a:gd name="connsiteX33" fmla="*/ 2503242 w 4183969"/>
              <a:gd name="connsiteY33" fmla="*/ 2368778 h 4193747"/>
              <a:gd name="connsiteX34" fmla="*/ 2264598 w 4183969"/>
              <a:gd name="connsiteY34" fmla="*/ 2149917 h 4193747"/>
              <a:gd name="connsiteX35" fmla="*/ 2278535 w 4183969"/>
              <a:gd name="connsiteY35" fmla="*/ 2143903 h 4193747"/>
              <a:gd name="connsiteX36" fmla="*/ 2452339 w 4183969"/>
              <a:gd name="connsiteY36" fmla="*/ 2189769 h 4193747"/>
              <a:gd name="connsiteX37" fmla="*/ 2625602 w 4183969"/>
              <a:gd name="connsiteY37" fmla="*/ 2017920 h 4193747"/>
              <a:gd name="connsiteX38" fmla="*/ 2212629 w 4183969"/>
              <a:gd name="connsiteY38" fmla="*/ 1908939 h 4193747"/>
              <a:gd name="connsiteX39" fmla="*/ 2075824 w 4183969"/>
              <a:gd name="connsiteY39" fmla="*/ 1976793 h 4193747"/>
              <a:gd name="connsiteX40" fmla="*/ 2020245 w 4183969"/>
              <a:gd name="connsiteY40" fmla="*/ 1925822 h 4193747"/>
              <a:gd name="connsiteX41" fmla="*/ 1899965 w 4183969"/>
              <a:gd name="connsiteY41" fmla="*/ 2056975 h 4193747"/>
              <a:gd name="connsiteX42" fmla="*/ 1059784 w 4183969"/>
              <a:gd name="connsiteY42" fmla="*/ 2399487 h 4193747"/>
              <a:gd name="connsiteX43" fmla="*/ 2239931 w 4183969"/>
              <a:gd name="connsiteY43" fmla="*/ 1121712 h 4193747"/>
              <a:gd name="connsiteX44" fmla="*/ 3810758 w 4183969"/>
              <a:gd name="connsiteY44" fmla="*/ 1410650 h 4193747"/>
              <a:gd name="connsiteX45" fmla="*/ 3429822 w 4183969"/>
              <a:gd name="connsiteY45" fmla="*/ 3334963 h 4193747"/>
              <a:gd name="connsiteX46" fmla="*/ 1424974 w 4183969"/>
              <a:gd name="connsiteY46" fmla="*/ 3862388 h 4193747"/>
              <a:gd name="connsiteX47" fmla="*/ 1422314 w 4183969"/>
              <a:gd name="connsiteY47" fmla="*/ 3858391 h 4193747"/>
              <a:gd name="connsiteX48" fmla="*/ 1059784 w 4183969"/>
              <a:gd name="connsiteY48" fmla="*/ 2399487 h 4193747"/>
              <a:gd name="connsiteX49" fmla="*/ 824930 w 4183969"/>
              <a:gd name="connsiteY49" fmla="*/ 2133690 h 4193747"/>
              <a:gd name="connsiteX50" fmla="*/ 1928116 w 4183969"/>
              <a:gd name="connsiteY50" fmla="*/ 930781 h 4193747"/>
              <a:gd name="connsiteX51" fmla="*/ 1995944 w 4183969"/>
              <a:gd name="connsiteY51" fmla="*/ 927848 h 4193747"/>
              <a:gd name="connsiteX52" fmla="*/ 2137462 w 4183969"/>
              <a:gd name="connsiteY52" fmla="*/ 1057633 h 4193747"/>
              <a:gd name="connsiteX53" fmla="*/ 2140395 w 4183969"/>
              <a:gd name="connsiteY53" fmla="*/ 1125461 h 4193747"/>
              <a:gd name="connsiteX54" fmla="*/ 1037208 w 4183969"/>
              <a:gd name="connsiteY54" fmla="*/ 2328370 h 4193747"/>
              <a:gd name="connsiteX55" fmla="*/ 969381 w 4183969"/>
              <a:gd name="connsiteY55" fmla="*/ 2331303 h 4193747"/>
              <a:gd name="connsiteX56" fmla="*/ 827863 w 4183969"/>
              <a:gd name="connsiteY56" fmla="*/ 2201517 h 4193747"/>
              <a:gd name="connsiteX57" fmla="*/ 824930 w 4183969"/>
              <a:gd name="connsiteY57" fmla="*/ 2133690 h 4193747"/>
              <a:gd name="connsiteX58" fmla="*/ 589226 w 4183969"/>
              <a:gd name="connsiteY58" fmla="*/ 645162 h 4193747"/>
              <a:gd name="connsiteX59" fmla="*/ 1211203 w 4183969"/>
              <a:gd name="connsiteY59" fmla="*/ 549012 h 4193747"/>
              <a:gd name="connsiteX60" fmla="*/ 1387912 w 4183969"/>
              <a:gd name="connsiteY60" fmla="*/ 46615 h 4193747"/>
              <a:gd name="connsiteX61" fmla="*/ 1825969 w 4183969"/>
              <a:gd name="connsiteY61" fmla="*/ 171264 h 4193747"/>
              <a:gd name="connsiteX62" fmla="*/ 1850786 w 4183969"/>
              <a:gd name="connsiteY62" fmla="*/ 880381 h 4193747"/>
              <a:gd name="connsiteX63" fmla="*/ 811504 w 4183969"/>
              <a:gd name="connsiteY63" fmla="*/ 2041794 h 4193747"/>
              <a:gd name="connsiteX64" fmla="*/ 92739 w 4183969"/>
              <a:gd name="connsiteY64" fmla="*/ 2070765 h 4193747"/>
              <a:gd name="connsiteX65" fmla="*/ 400312 w 4183969"/>
              <a:gd name="connsiteY65" fmla="*/ 1454148 h 4193747"/>
              <a:gd name="connsiteX66" fmla="*/ 511645 w 4183969"/>
              <a:gd name="connsiteY66" fmla="*/ 749102 h 4193747"/>
              <a:gd name="connsiteX67" fmla="*/ 589226 w 4183969"/>
              <a:gd name="connsiteY67" fmla="*/ 645162 h 4193747"/>
              <a:gd name="connsiteX0" fmla="*/ 2691954 w 4183969"/>
              <a:gd name="connsiteY0" fmla="*/ 2541845 h 4193747"/>
              <a:gd name="connsiteX1" fmla="*/ 2750524 w 4183969"/>
              <a:gd name="connsiteY1" fmla="*/ 2502966 h 4193747"/>
              <a:gd name="connsiteX2" fmla="*/ 2868511 w 4183969"/>
              <a:gd name="connsiteY2" fmla="*/ 2537119 h 4193747"/>
              <a:gd name="connsiteX3" fmla="*/ 2923540 w 4183969"/>
              <a:gd name="connsiteY3" fmla="*/ 2724446 h 4193747"/>
              <a:gd name="connsiteX4" fmla="*/ 2916329 w 4183969"/>
              <a:gd name="connsiteY4" fmla="*/ 2747619 h 4193747"/>
              <a:gd name="connsiteX5" fmla="*/ 2691954 w 4183969"/>
              <a:gd name="connsiteY5" fmla="*/ 2541845 h 4193747"/>
              <a:gd name="connsiteX6" fmla="*/ 2152241 w 4183969"/>
              <a:gd name="connsiteY6" fmla="*/ 2288337 h 4193747"/>
              <a:gd name="connsiteX7" fmla="*/ 2353915 w 4183969"/>
              <a:gd name="connsiteY7" fmla="*/ 2473293 h 4193747"/>
              <a:gd name="connsiteX8" fmla="*/ 2351816 w 4183969"/>
              <a:gd name="connsiteY8" fmla="*/ 2473824 h 4193747"/>
              <a:gd name="connsiteX9" fmla="*/ 2195008 w 4183969"/>
              <a:gd name="connsiteY9" fmla="*/ 2428808 h 4193747"/>
              <a:gd name="connsiteX10" fmla="*/ 2193891 w 4183969"/>
              <a:gd name="connsiteY10" fmla="*/ 2430133 h 4193747"/>
              <a:gd name="connsiteX11" fmla="*/ 2152241 w 4183969"/>
              <a:gd name="connsiteY11" fmla="*/ 2288337 h 4193747"/>
              <a:gd name="connsiteX12" fmla="*/ 1899965 w 4183969"/>
              <a:gd name="connsiteY12" fmla="*/ 2056975 h 4193747"/>
              <a:gd name="connsiteX13" fmla="*/ 1958069 w 4183969"/>
              <a:gd name="connsiteY13" fmla="*/ 2110262 h 4193747"/>
              <a:gd name="connsiteX14" fmla="*/ 1906748 w 4183969"/>
              <a:gd name="connsiteY14" fmla="*/ 2217227 h 4193747"/>
              <a:gd name="connsiteX15" fmla="*/ 2033567 w 4183969"/>
              <a:gd name="connsiteY15" fmla="*/ 2620107 h 4193747"/>
              <a:gd name="connsiteX16" fmla="*/ 2381601 w 4183969"/>
              <a:gd name="connsiteY16" fmla="*/ 2722385 h 4193747"/>
              <a:gd name="connsiteX17" fmla="*/ 2554166 w 4183969"/>
              <a:gd name="connsiteY17" fmla="*/ 2656942 h 4193747"/>
              <a:gd name="connsiteX18" fmla="*/ 2784766 w 4183969"/>
              <a:gd name="connsiteY18" fmla="*/ 2868425 h 4193747"/>
              <a:gd name="connsiteX19" fmla="*/ 2592066 w 4183969"/>
              <a:gd name="connsiteY19" fmla="*/ 2817424 h 4193747"/>
              <a:gd name="connsiteX20" fmla="*/ 2399600 w 4183969"/>
              <a:gd name="connsiteY20" fmla="*/ 3008320 h 4193747"/>
              <a:gd name="connsiteX21" fmla="*/ 2858347 w 4183969"/>
              <a:gd name="connsiteY21" fmla="*/ 3129380 h 4193747"/>
              <a:gd name="connsiteX22" fmla="*/ 2997125 w 4183969"/>
              <a:gd name="connsiteY22" fmla="*/ 3063179 h 4193747"/>
              <a:gd name="connsiteX23" fmla="*/ 3055616 w 4183969"/>
              <a:gd name="connsiteY23" fmla="*/ 3116821 h 4193747"/>
              <a:gd name="connsiteX24" fmla="*/ 3175896 w 4183969"/>
              <a:gd name="connsiteY24" fmla="*/ 2985668 h 4193747"/>
              <a:gd name="connsiteX25" fmla="*/ 3121774 w 4183969"/>
              <a:gd name="connsiteY25" fmla="*/ 2936032 h 4193747"/>
              <a:gd name="connsiteX26" fmla="*/ 3187211 w 4183969"/>
              <a:gd name="connsiteY26" fmla="*/ 2787394 h 4193747"/>
              <a:gd name="connsiteX27" fmla="*/ 3054460 w 4183969"/>
              <a:gd name="connsiteY27" fmla="*/ 2340195 h 4193747"/>
              <a:gd name="connsiteX28" fmla="*/ 3055191 w 4183969"/>
              <a:gd name="connsiteY28" fmla="*/ 2339339 h 4193747"/>
              <a:gd name="connsiteX29" fmla="*/ 3050049 w 4183969"/>
              <a:gd name="connsiteY29" fmla="*/ 2335565 h 4193747"/>
              <a:gd name="connsiteX30" fmla="*/ 3048302 w 4183969"/>
              <a:gd name="connsiteY30" fmla="*/ 2333732 h 4193747"/>
              <a:gd name="connsiteX31" fmla="*/ 3048000 w 4183969"/>
              <a:gd name="connsiteY31" fmla="*/ 2334061 h 4193747"/>
              <a:gd name="connsiteX32" fmla="*/ 2709873 w 4183969"/>
              <a:gd name="connsiteY32" fmla="*/ 2247240 h 4193747"/>
              <a:gd name="connsiteX33" fmla="*/ 2503242 w 4183969"/>
              <a:gd name="connsiteY33" fmla="*/ 2368778 h 4193747"/>
              <a:gd name="connsiteX34" fmla="*/ 2264598 w 4183969"/>
              <a:gd name="connsiteY34" fmla="*/ 2149917 h 4193747"/>
              <a:gd name="connsiteX35" fmla="*/ 2278535 w 4183969"/>
              <a:gd name="connsiteY35" fmla="*/ 2143903 h 4193747"/>
              <a:gd name="connsiteX36" fmla="*/ 2452339 w 4183969"/>
              <a:gd name="connsiteY36" fmla="*/ 2189769 h 4193747"/>
              <a:gd name="connsiteX37" fmla="*/ 2625602 w 4183969"/>
              <a:gd name="connsiteY37" fmla="*/ 2017920 h 4193747"/>
              <a:gd name="connsiteX38" fmla="*/ 2212629 w 4183969"/>
              <a:gd name="connsiteY38" fmla="*/ 1908939 h 4193747"/>
              <a:gd name="connsiteX39" fmla="*/ 2075824 w 4183969"/>
              <a:gd name="connsiteY39" fmla="*/ 1976793 h 4193747"/>
              <a:gd name="connsiteX40" fmla="*/ 2020245 w 4183969"/>
              <a:gd name="connsiteY40" fmla="*/ 1925822 h 4193747"/>
              <a:gd name="connsiteX41" fmla="*/ 1899965 w 4183969"/>
              <a:gd name="connsiteY41" fmla="*/ 2056975 h 4193747"/>
              <a:gd name="connsiteX42" fmla="*/ 1059784 w 4183969"/>
              <a:gd name="connsiteY42" fmla="*/ 2399487 h 4193747"/>
              <a:gd name="connsiteX43" fmla="*/ 2239931 w 4183969"/>
              <a:gd name="connsiteY43" fmla="*/ 1121712 h 4193747"/>
              <a:gd name="connsiteX44" fmla="*/ 3810758 w 4183969"/>
              <a:gd name="connsiteY44" fmla="*/ 1410650 h 4193747"/>
              <a:gd name="connsiteX45" fmla="*/ 3429822 w 4183969"/>
              <a:gd name="connsiteY45" fmla="*/ 3334963 h 4193747"/>
              <a:gd name="connsiteX46" fmla="*/ 1424974 w 4183969"/>
              <a:gd name="connsiteY46" fmla="*/ 3862388 h 4193747"/>
              <a:gd name="connsiteX47" fmla="*/ 1422314 w 4183969"/>
              <a:gd name="connsiteY47" fmla="*/ 3858391 h 4193747"/>
              <a:gd name="connsiteX48" fmla="*/ 1059784 w 4183969"/>
              <a:gd name="connsiteY48" fmla="*/ 2399487 h 4193747"/>
              <a:gd name="connsiteX49" fmla="*/ 824930 w 4183969"/>
              <a:gd name="connsiteY49" fmla="*/ 2133690 h 4193747"/>
              <a:gd name="connsiteX50" fmla="*/ 1928116 w 4183969"/>
              <a:gd name="connsiteY50" fmla="*/ 930781 h 4193747"/>
              <a:gd name="connsiteX51" fmla="*/ 1995944 w 4183969"/>
              <a:gd name="connsiteY51" fmla="*/ 927848 h 4193747"/>
              <a:gd name="connsiteX52" fmla="*/ 2137462 w 4183969"/>
              <a:gd name="connsiteY52" fmla="*/ 1057633 h 4193747"/>
              <a:gd name="connsiteX53" fmla="*/ 2140395 w 4183969"/>
              <a:gd name="connsiteY53" fmla="*/ 1125461 h 4193747"/>
              <a:gd name="connsiteX54" fmla="*/ 1037208 w 4183969"/>
              <a:gd name="connsiteY54" fmla="*/ 2328370 h 4193747"/>
              <a:gd name="connsiteX55" fmla="*/ 969381 w 4183969"/>
              <a:gd name="connsiteY55" fmla="*/ 2331303 h 4193747"/>
              <a:gd name="connsiteX56" fmla="*/ 827863 w 4183969"/>
              <a:gd name="connsiteY56" fmla="*/ 2201517 h 4193747"/>
              <a:gd name="connsiteX57" fmla="*/ 824930 w 4183969"/>
              <a:gd name="connsiteY57" fmla="*/ 2133690 h 4193747"/>
              <a:gd name="connsiteX58" fmla="*/ 589226 w 4183969"/>
              <a:gd name="connsiteY58" fmla="*/ 645162 h 4193747"/>
              <a:gd name="connsiteX59" fmla="*/ 1211203 w 4183969"/>
              <a:gd name="connsiteY59" fmla="*/ 549012 h 4193747"/>
              <a:gd name="connsiteX60" fmla="*/ 1387912 w 4183969"/>
              <a:gd name="connsiteY60" fmla="*/ 46615 h 4193747"/>
              <a:gd name="connsiteX61" fmla="*/ 1825969 w 4183969"/>
              <a:gd name="connsiteY61" fmla="*/ 171264 h 4193747"/>
              <a:gd name="connsiteX62" fmla="*/ 1850786 w 4183969"/>
              <a:gd name="connsiteY62" fmla="*/ 880381 h 4193747"/>
              <a:gd name="connsiteX63" fmla="*/ 811504 w 4183969"/>
              <a:gd name="connsiteY63" fmla="*/ 2041794 h 4193747"/>
              <a:gd name="connsiteX64" fmla="*/ 92739 w 4183969"/>
              <a:gd name="connsiteY64" fmla="*/ 2070765 h 4193747"/>
              <a:gd name="connsiteX65" fmla="*/ 400312 w 4183969"/>
              <a:gd name="connsiteY65" fmla="*/ 1454148 h 4193747"/>
              <a:gd name="connsiteX66" fmla="*/ 511645 w 4183969"/>
              <a:gd name="connsiteY66" fmla="*/ 749102 h 4193747"/>
              <a:gd name="connsiteX67" fmla="*/ 589226 w 4183969"/>
              <a:gd name="connsiteY67" fmla="*/ 645162 h 4193747"/>
              <a:gd name="connsiteX0" fmla="*/ 2691954 w 4183969"/>
              <a:gd name="connsiteY0" fmla="*/ 2541845 h 4193747"/>
              <a:gd name="connsiteX1" fmla="*/ 2750524 w 4183969"/>
              <a:gd name="connsiteY1" fmla="*/ 2502966 h 4193747"/>
              <a:gd name="connsiteX2" fmla="*/ 2868511 w 4183969"/>
              <a:gd name="connsiteY2" fmla="*/ 2537119 h 4193747"/>
              <a:gd name="connsiteX3" fmla="*/ 2923540 w 4183969"/>
              <a:gd name="connsiteY3" fmla="*/ 2724446 h 4193747"/>
              <a:gd name="connsiteX4" fmla="*/ 2916329 w 4183969"/>
              <a:gd name="connsiteY4" fmla="*/ 2747619 h 4193747"/>
              <a:gd name="connsiteX5" fmla="*/ 2691954 w 4183969"/>
              <a:gd name="connsiteY5" fmla="*/ 2541845 h 4193747"/>
              <a:gd name="connsiteX6" fmla="*/ 2152241 w 4183969"/>
              <a:gd name="connsiteY6" fmla="*/ 2288337 h 4193747"/>
              <a:gd name="connsiteX7" fmla="*/ 2353915 w 4183969"/>
              <a:gd name="connsiteY7" fmla="*/ 2473293 h 4193747"/>
              <a:gd name="connsiteX8" fmla="*/ 2351816 w 4183969"/>
              <a:gd name="connsiteY8" fmla="*/ 2473824 h 4193747"/>
              <a:gd name="connsiteX9" fmla="*/ 2195008 w 4183969"/>
              <a:gd name="connsiteY9" fmla="*/ 2428808 h 4193747"/>
              <a:gd name="connsiteX10" fmla="*/ 2193891 w 4183969"/>
              <a:gd name="connsiteY10" fmla="*/ 2430133 h 4193747"/>
              <a:gd name="connsiteX11" fmla="*/ 2152241 w 4183969"/>
              <a:gd name="connsiteY11" fmla="*/ 2288337 h 4193747"/>
              <a:gd name="connsiteX12" fmla="*/ 1899965 w 4183969"/>
              <a:gd name="connsiteY12" fmla="*/ 2056975 h 4193747"/>
              <a:gd name="connsiteX13" fmla="*/ 1958069 w 4183969"/>
              <a:gd name="connsiteY13" fmla="*/ 2110262 h 4193747"/>
              <a:gd name="connsiteX14" fmla="*/ 1906748 w 4183969"/>
              <a:gd name="connsiteY14" fmla="*/ 2217227 h 4193747"/>
              <a:gd name="connsiteX15" fmla="*/ 2033567 w 4183969"/>
              <a:gd name="connsiteY15" fmla="*/ 2620107 h 4193747"/>
              <a:gd name="connsiteX16" fmla="*/ 2381601 w 4183969"/>
              <a:gd name="connsiteY16" fmla="*/ 2722385 h 4193747"/>
              <a:gd name="connsiteX17" fmla="*/ 2554166 w 4183969"/>
              <a:gd name="connsiteY17" fmla="*/ 2656942 h 4193747"/>
              <a:gd name="connsiteX18" fmla="*/ 2784766 w 4183969"/>
              <a:gd name="connsiteY18" fmla="*/ 2868425 h 4193747"/>
              <a:gd name="connsiteX19" fmla="*/ 2592066 w 4183969"/>
              <a:gd name="connsiteY19" fmla="*/ 2817424 h 4193747"/>
              <a:gd name="connsiteX20" fmla="*/ 2399600 w 4183969"/>
              <a:gd name="connsiteY20" fmla="*/ 3008320 h 4193747"/>
              <a:gd name="connsiteX21" fmla="*/ 2858347 w 4183969"/>
              <a:gd name="connsiteY21" fmla="*/ 3129380 h 4193747"/>
              <a:gd name="connsiteX22" fmla="*/ 2997125 w 4183969"/>
              <a:gd name="connsiteY22" fmla="*/ 3063179 h 4193747"/>
              <a:gd name="connsiteX23" fmla="*/ 3055616 w 4183969"/>
              <a:gd name="connsiteY23" fmla="*/ 3116821 h 4193747"/>
              <a:gd name="connsiteX24" fmla="*/ 3175896 w 4183969"/>
              <a:gd name="connsiteY24" fmla="*/ 2985668 h 4193747"/>
              <a:gd name="connsiteX25" fmla="*/ 3121774 w 4183969"/>
              <a:gd name="connsiteY25" fmla="*/ 2936032 h 4193747"/>
              <a:gd name="connsiteX26" fmla="*/ 3187211 w 4183969"/>
              <a:gd name="connsiteY26" fmla="*/ 2787394 h 4193747"/>
              <a:gd name="connsiteX27" fmla="*/ 3054460 w 4183969"/>
              <a:gd name="connsiteY27" fmla="*/ 2340195 h 4193747"/>
              <a:gd name="connsiteX28" fmla="*/ 3055191 w 4183969"/>
              <a:gd name="connsiteY28" fmla="*/ 2339339 h 4193747"/>
              <a:gd name="connsiteX29" fmla="*/ 3050049 w 4183969"/>
              <a:gd name="connsiteY29" fmla="*/ 2335565 h 4193747"/>
              <a:gd name="connsiteX30" fmla="*/ 3048302 w 4183969"/>
              <a:gd name="connsiteY30" fmla="*/ 2333732 h 4193747"/>
              <a:gd name="connsiteX31" fmla="*/ 3048000 w 4183969"/>
              <a:gd name="connsiteY31" fmla="*/ 2334061 h 4193747"/>
              <a:gd name="connsiteX32" fmla="*/ 2709873 w 4183969"/>
              <a:gd name="connsiteY32" fmla="*/ 2247240 h 4193747"/>
              <a:gd name="connsiteX33" fmla="*/ 2503242 w 4183969"/>
              <a:gd name="connsiteY33" fmla="*/ 2368778 h 4193747"/>
              <a:gd name="connsiteX34" fmla="*/ 2264598 w 4183969"/>
              <a:gd name="connsiteY34" fmla="*/ 2149917 h 4193747"/>
              <a:gd name="connsiteX35" fmla="*/ 2278535 w 4183969"/>
              <a:gd name="connsiteY35" fmla="*/ 2143903 h 4193747"/>
              <a:gd name="connsiteX36" fmla="*/ 2452339 w 4183969"/>
              <a:gd name="connsiteY36" fmla="*/ 2189769 h 4193747"/>
              <a:gd name="connsiteX37" fmla="*/ 2625602 w 4183969"/>
              <a:gd name="connsiteY37" fmla="*/ 2017920 h 4193747"/>
              <a:gd name="connsiteX38" fmla="*/ 2212629 w 4183969"/>
              <a:gd name="connsiteY38" fmla="*/ 1908939 h 4193747"/>
              <a:gd name="connsiteX39" fmla="*/ 2075824 w 4183969"/>
              <a:gd name="connsiteY39" fmla="*/ 1976793 h 4193747"/>
              <a:gd name="connsiteX40" fmla="*/ 2020245 w 4183969"/>
              <a:gd name="connsiteY40" fmla="*/ 1925822 h 4193747"/>
              <a:gd name="connsiteX41" fmla="*/ 1899965 w 4183969"/>
              <a:gd name="connsiteY41" fmla="*/ 2056975 h 4193747"/>
              <a:gd name="connsiteX42" fmla="*/ 1059784 w 4183969"/>
              <a:gd name="connsiteY42" fmla="*/ 2399487 h 4193747"/>
              <a:gd name="connsiteX43" fmla="*/ 2239931 w 4183969"/>
              <a:gd name="connsiteY43" fmla="*/ 1121712 h 4193747"/>
              <a:gd name="connsiteX44" fmla="*/ 3810758 w 4183969"/>
              <a:gd name="connsiteY44" fmla="*/ 1410650 h 4193747"/>
              <a:gd name="connsiteX45" fmla="*/ 3429822 w 4183969"/>
              <a:gd name="connsiteY45" fmla="*/ 3334963 h 4193747"/>
              <a:gd name="connsiteX46" fmla="*/ 1424974 w 4183969"/>
              <a:gd name="connsiteY46" fmla="*/ 3862388 h 4193747"/>
              <a:gd name="connsiteX47" fmla="*/ 1422314 w 4183969"/>
              <a:gd name="connsiteY47" fmla="*/ 3858391 h 4193747"/>
              <a:gd name="connsiteX48" fmla="*/ 1059784 w 4183969"/>
              <a:gd name="connsiteY48" fmla="*/ 2399487 h 4193747"/>
              <a:gd name="connsiteX49" fmla="*/ 824930 w 4183969"/>
              <a:gd name="connsiteY49" fmla="*/ 2133690 h 4193747"/>
              <a:gd name="connsiteX50" fmla="*/ 1928116 w 4183969"/>
              <a:gd name="connsiteY50" fmla="*/ 930781 h 4193747"/>
              <a:gd name="connsiteX51" fmla="*/ 1995944 w 4183969"/>
              <a:gd name="connsiteY51" fmla="*/ 927848 h 4193747"/>
              <a:gd name="connsiteX52" fmla="*/ 2137462 w 4183969"/>
              <a:gd name="connsiteY52" fmla="*/ 1057633 h 4193747"/>
              <a:gd name="connsiteX53" fmla="*/ 2140395 w 4183969"/>
              <a:gd name="connsiteY53" fmla="*/ 1125461 h 4193747"/>
              <a:gd name="connsiteX54" fmla="*/ 1037208 w 4183969"/>
              <a:gd name="connsiteY54" fmla="*/ 2328370 h 4193747"/>
              <a:gd name="connsiteX55" fmla="*/ 969381 w 4183969"/>
              <a:gd name="connsiteY55" fmla="*/ 2331303 h 4193747"/>
              <a:gd name="connsiteX56" fmla="*/ 827863 w 4183969"/>
              <a:gd name="connsiteY56" fmla="*/ 2201517 h 4193747"/>
              <a:gd name="connsiteX57" fmla="*/ 824930 w 4183969"/>
              <a:gd name="connsiteY57" fmla="*/ 2133690 h 4193747"/>
              <a:gd name="connsiteX58" fmla="*/ 589226 w 4183969"/>
              <a:gd name="connsiteY58" fmla="*/ 645162 h 4193747"/>
              <a:gd name="connsiteX59" fmla="*/ 1211203 w 4183969"/>
              <a:gd name="connsiteY59" fmla="*/ 549012 h 4193747"/>
              <a:gd name="connsiteX60" fmla="*/ 1387912 w 4183969"/>
              <a:gd name="connsiteY60" fmla="*/ 46615 h 4193747"/>
              <a:gd name="connsiteX61" fmla="*/ 1825969 w 4183969"/>
              <a:gd name="connsiteY61" fmla="*/ 171264 h 4193747"/>
              <a:gd name="connsiteX62" fmla="*/ 1850786 w 4183969"/>
              <a:gd name="connsiteY62" fmla="*/ 880381 h 4193747"/>
              <a:gd name="connsiteX63" fmla="*/ 811504 w 4183969"/>
              <a:gd name="connsiteY63" fmla="*/ 2041794 h 4193747"/>
              <a:gd name="connsiteX64" fmla="*/ 92739 w 4183969"/>
              <a:gd name="connsiteY64" fmla="*/ 2070765 h 4193747"/>
              <a:gd name="connsiteX65" fmla="*/ 400312 w 4183969"/>
              <a:gd name="connsiteY65" fmla="*/ 1454148 h 4193747"/>
              <a:gd name="connsiteX66" fmla="*/ 511645 w 4183969"/>
              <a:gd name="connsiteY66" fmla="*/ 749102 h 4193747"/>
              <a:gd name="connsiteX67" fmla="*/ 589226 w 4183969"/>
              <a:gd name="connsiteY67" fmla="*/ 645162 h 4193747"/>
              <a:gd name="connsiteX0" fmla="*/ 2691954 w 4183969"/>
              <a:gd name="connsiteY0" fmla="*/ 2541845 h 4193747"/>
              <a:gd name="connsiteX1" fmla="*/ 2750524 w 4183969"/>
              <a:gd name="connsiteY1" fmla="*/ 2502966 h 4193747"/>
              <a:gd name="connsiteX2" fmla="*/ 2868511 w 4183969"/>
              <a:gd name="connsiteY2" fmla="*/ 2537119 h 4193747"/>
              <a:gd name="connsiteX3" fmla="*/ 2923540 w 4183969"/>
              <a:gd name="connsiteY3" fmla="*/ 2724446 h 4193747"/>
              <a:gd name="connsiteX4" fmla="*/ 2916329 w 4183969"/>
              <a:gd name="connsiteY4" fmla="*/ 2747619 h 4193747"/>
              <a:gd name="connsiteX5" fmla="*/ 2691954 w 4183969"/>
              <a:gd name="connsiteY5" fmla="*/ 2541845 h 4193747"/>
              <a:gd name="connsiteX6" fmla="*/ 2152241 w 4183969"/>
              <a:gd name="connsiteY6" fmla="*/ 2288337 h 4193747"/>
              <a:gd name="connsiteX7" fmla="*/ 2353915 w 4183969"/>
              <a:gd name="connsiteY7" fmla="*/ 2473293 h 4193747"/>
              <a:gd name="connsiteX8" fmla="*/ 2351816 w 4183969"/>
              <a:gd name="connsiteY8" fmla="*/ 2473824 h 4193747"/>
              <a:gd name="connsiteX9" fmla="*/ 2195008 w 4183969"/>
              <a:gd name="connsiteY9" fmla="*/ 2428808 h 4193747"/>
              <a:gd name="connsiteX10" fmla="*/ 2193891 w 4183969"/>
              <a:gd name="connsiteY10" fmla="*/ 2430133 h 4193747"/>
              <a:gd name="connsiteX11" fmla="*/ 2152241 w 4183969"/>
              <a:gd name="connsiteY11" fmla="*/ 2288337 h 4193747"/>
              <a:gd name="connsiteX12" fmla="*/ 1899965 w 4183969"/>
              <a:gd name="connsiteY12" fmla="*/ 2056975 h 4193747"/>
              <a:gd name="connsiteX13" fmla="*/ 1958069 w 4183969"/>
              <a:gd name="connsiteY13" fmla="*/ 2110262 h 4193747"/>
              <a:gd name="connsiteX14" fmla="*/ 1906748 w 4183969"/>
              <a:gd name="connsiteY14" fmla="*/ 2217227 h 4193747"/>
              <a:gd name="connsiteX15" fmla="*/ 2033567 w 4183969"/>
              <a:gd name="connsiteY15" fmla="*/ 2620107 h 4193747"/>
              <a:gd name="connsiteX16" fmla="*/ 2381601 w 4183969"/>
              <a:gd name="connsiteY16" fmla="*/ 2722385 h 4193747"/>
              <a:gd name="connsiteX17" fmla="*/ 2554166 w 4183969"/>
              <a:gd name="connsiteY17" fmla="*/ 2656942 h 4193747"/>
              <a:gd name="connsiteX18" fmla="*/ 2784766 w 4183969"/>
              <a:gd name="connsiteY18" fmla="*/ 2868425 h 4193747"/>
              <a:gd name="connsiteX19" fmla="*/ 2592066 w 4183969"/>
              <a:gd name="connsiteY19" fmla="*/ 2817424 h 4193747"/>
              <a:gd name="connsiteX20" fmla="*/ 2399600 w 4183969"/>
              <a:gd name="connsiteY20" fmla="*/ 3008320 h 4193747"/>
              <a:gd name="connsiteX21" fmla="*/ 2858347 w 4183969"/>
              <a:gd name="connsiteY21" fmla="*/ 3129380 h 4193747"/>
              <a:gd name="connsiteX22" fmla="*/ 2997125 w 4183969"/>
              <a:gd name="connsiteY22" fmla="*/ 3063179 h 4193747"/>
              <a:gd name="connsiteX23" fmla="*/ 3055616 w 4183969"/>
              <a:gd name="connsiteY23" fmla="*/ 3116821 h 4193747"/>
              <a:gd name="connsiteX24" fmla="*/ 3175896 w 4183969"/>
              <a:gd name="connsiteY24" fmla="*/ 2985668 h 4193747"/>
              <a:gd name="connsiteX25" fmla="*/ 3121774 w 4183969"/>
              <a:gd name="connsiteY25" fmla="*/ 2936032 h 4193747"/>
              <a:gd name="connsiteX26" fmla="*/ 3187211 w 4183969"/>
              <a:gd name="connsiteY26" fmla="*/ 2787394 h 4193747"/>
              <a:gd name="connsiteX27" fmla="*/ 3054460 w 4183969"/>
              <a:gd name="connsiteY27" fmla="*/ 2340195 h 4193747"/>
              <a:gd name="connsiteX28" fmla="*/ 3055191 w 4183969"/>
              <a:gd name="connsiteY28" fmla="*/ 2339339 h 4193747"/>
              <a:gd name="connsiteX29" fmla="*/ 3050049 w 4183969"/>
              <a:gd name="connsiteY29" fmla="*/ 2335565 h 4193747"/>
              <a:gd name="connsiteX30" fmla="*/ 3048302 w 4183969"/>
              <a:gd name="connsiteY30" fmla="*/ 2333732 h 4193747"/>
              <a:gd name="connsiteX31" fmla="*/ 3048000 w 4183969"/>
              <a:gd name="connsiteY31" fmla="*/ 2334061 h 4193747"/>
              <a:gd name="connsiteX32" fmla="*/ 2709873 w 4183969"/>
              <a:gd name="connsiteY32" fmla="*/ 2247240 h 4193747"/>
              <a:gd name="connsiteX33" fmla="*/ 2503242 w 4183969"/>
              <a:gd name="connsiteY33" fmla="*/ 2368778 h 4193747"/>
              <a:gd name="connsiteX34" fmla="*/ 2264598 w 4183969"/>
              <a:gd name="connsiteY34" fmla="*/ 2149917 h 4193747"/>
              <a:gd name="connsiteX35" fmla="*/ 2278535 w 4183969"/>
              <a:gd name="connsiteY35" fmla="*/ 2143903 h 4193747"/>
              <a:gd name="connsiteX36" fmla="*/ 2452339 w 4183969"/>
              <a:gd name="connsiteY36" fmla="*/ 2189769 h 4193747"/>
              <a:gd name="connsiteX37" fmla="*/ 2625602 w 4183969"/>
              <a:gd name="connsiteY37" fmla="*/ 2017920 h 4193747"/>
              <a:gd name="connsiteX38" fmla="*/ 2212629 w 4183969"/>
              <a:gd name="connsiteY38" fmla="*/ 1908939 h 4193747"/>
              <a:gd name="connsiteX39" fmla="*/ 2075824 w 4183969"/>
              <a:gd name="connsiteY39" fmla="*/ 1976793 h 4193747"/>
              <a:gd name="connsiteX40" fmla="*/ 2020245 w 4183969"/>
              <a:gd name="connsiteY40" fmla="*/ 1925822 h 4193747"/>
              <a:gd name="connsiteX41" fmla="*/ 1899965 w 4183969"/>
              <a:gd name="connsiteY41" fmla="*/ 2056975 h 4193747"/>
              <a:gd name="connsiteX42" fmla="*/ 1059784 w 4183969"/>
              <a:gd name="connsiteY42" fmla="*/ 2399487 h 4193747"/>
              <a:gd name="connsiteX43" fmla="*/ 2239931 w 4183969"/>
              <a:gd name="connsiteY43" fmla="*/ 1121712 h 4193747"/>
              <a:gd name="connsiteX44" fmla="*/ 3810758 w 4183969"/>
              <a:gd name="connsiteY44" fmla="*/ 1410650 h 4193747"/>
              <a:gd name="connsiteX45" fmla="*/ 3429822 w 4183969"/>
              <a:gd name="connsiteY45" fmla="*/ 3334963 h 4193747"/>
              <a:gd name="connsiteX46" fmla="*/ 1424974 w 4183969"/>
              <a:gd name="connsiteY46" fmla="*/ 3862388 h 4193747"/>
              <a:gd name="connsiteX47" fmla="*/ 1422314 w 4183969"/>
              <a:gd name="connsiteY47" fmla="*/ 3858391 h 4193747"/>
              <a:gd name="connsiteX48" fmla="*/ 1059784 w 4183969"/>
              <a:gd name="connsiteY48" fmla="*/ 2399487 h 4193747"/>
              <a:gd name="connsiteX49" fmla="*/ 824930 w 4183969"/>
              <a:gd name="connsiteY49" fmla="*/ 2133690 h 4193747"/>
              <a:gd name="connsiteX50" fmla="*/ 1928116 w 4183969"/>
              <a:gd name="connsiteY50" fmla="*/ 930781 h 4193747"/>
              <a:gd name="connsiteX51" fmla="*/ 1995944 w 4183969"/>
              <a:gd name="connsiteY51" fmla="*/ 927848 h 4193747"/>
              <a:gd name="connsiteX52" fmla="*/ 2137462 w 4183969"/>
              <a:gd name="connsiteY52" fmla="*/ 1057633 h 4193747"/>
              <a:gd name="connsiteX53" fmla="*/ 2140395 w 4183969"/>
              <a:gd name="connsiteY53" fmla="*/ 1125461 h 4193747"/>
              <a:gd name="connsiteX54" fmla="*/ 1037208 w 4183969"/>
              <a:gd name="connsiteY54" fmla="*/ 2328370 h 4193747"/>
              <a:gd name="connsiteX55" fmla="*/ 969381 w 4183969"/>
              <a:gd name="connsiteY55" fmla="*/ 2331303 h 4193747"/>
              <a:gd name="connsiteX56" fmla="*/ 827863 w 4183969"/>
              <a:gd name="connsiteY56" fmla="*/ 2201517 h 4193747"/>
              <a:gd name="connsiteX57" fmla="*/ 824930 w 4183969"/>
              <a:gd name="connsiteY57" fmla="*/ 2133690 h 4193747"/>
              <a:gd name="connsiteX58" fmla="*/ 589226 w 4183969"/>
              <a:gd name="connsiteY58" fmla="*/ 645162 h 4193747"/>
              <a:gd name="connsiteX59" fmla="*/ 1211203 w 4183969"/>
              <a:gd name="connsiteY59" fmla="*/ 549012 h 4193747"/>
              <a:gd name="connsiteX60" fmla="*/ 1387912 w 4183969"/>
              <a:gd name="connsiteY60" fmla="*/ 46615 h 4193747"/>
              <a:gd name="connsiteX61" fmla="*/ 1825969 w 4183969"/>
              <a:gd name="connsiteY61" fmla="*/ 171264 h 4193747"/>
              <a:gd name="connsiteX62" fmla="*/ 1850786 w 4183969"/>
              <a:gd name="connsiteY62" fmla="*/ 880381 h 4193747"/>
              <a:gd name="connsiteX63" fmla="*/ 811504 w 4183969"/>
              <a:gd name="connsiteY63" fmla="*/ 2041794 h 4193747"/>
              <a:gd name="connsiteX64" fmla="*/ 92739 w 4183969"/>
              <a:gd name="connsiteY64" fmla="*/ 2070765 h 4193747"/>
              <a:gd name="connsiteX65" fmla="*/ 400312 w 4183969"/>
              <a:gd name="connsiteY65" fmla="*/ 1454148 h 4193747"/>
              <a:gd name="connsiteX66" fmla="*/ 511645 w 4183969"/>
              <a:gd name="connsiteY66" fmla="*/ 749102 h 4193747"/>
              <a:gd name="connsiteX67" fmla="*/ 589226 w 4183969"/>
              <a:gd name="connsiteY67" fmla="*/ 645162 h 4193747"/>
              <a:gd name="connsiteX0" fmla="*/ 2691954 w 4183969"/>
              <a:gd name="connsiteY0" fmla="*/ 2541845 h 4193747"/>
              <a:gd name="connsiteX1" fmla="*/ 2750524 w 4183969"/>
              <a:gd name="connsiteY1" fmla="*/ 2502966 h 4193747"/>
              <a:gd name="connsiteX2" fmla="*/ 2868511 w 4183969"/>
              <a:gd name="connsiteY2" fmla="*/ 2537119 h 4193747"/>
              <a:gd name="connsiteX3" fmla="*/ 2923540 w 4183969"/>
              <a:gd name="connsiteY3" fmla="*/ 2724446 h 4193747"/>
              <a:gd name="connsiteX4" fmla="*/ 2916329 w 4183969"/>
              <a:gd name="connsiteY4" fmla="*/ 2747619 h 4193747"/>
              <a:gd name="connsiteX5" fmla="*/ 2691954 w 4183969"/>
              <a:gd name="connsiteY5" fmla="*/ 2541845 h 4193747"/>
              <a:gd name="connsiteX6" fmla="*/ 2152241 w 4183969"/>
              <a:gd name="connsiteY6" fmla="*/ 2288337 h 4193747"/>
              <a:gd name="connsiteX7" fmla="*/ 2353915 w 4183969"/>
              <a:gd name="connsiteY7" fmla="*/ 2473293 h 4193747"/>
              <a:gd name="connsiteX8" fmla="*/ 2351816 w 4183969"/>
              <a:gd name="connsiteY8" fmla="*/ 2473824 h 4193747"/>
              <a:gd name="connsiteX9" fmla="*/ 2195008 w 4183969"/>
              <a:gd name="connsiteY9" fmla="*/ 2428808 h 4193747"/>
              <a:gd name="connsiteX10" fmla="*/ 2193891 w 4183969"/>
              <a:gd name="connsiteY10" fmla="*/ 2430133 h 4193747"/>
              <a:gd name="connsiteX11" fmla="*/ 2152241 w 4183969"/>
              <a:gd name="connsiteY11" fmla="*/ 2288337 h 4193747"/>
              <a:gd name="connsiteX12" fmla="*/ 1899965 w 4183969"/>
              <a:gd name="connsiteY12" fmla="*/ 2056975 h 4193747"/>
              <a:gd name="connsiteX13" fmla="*/ 1958069 w 4183969"/>
              <a:gd name="connsiteY13" fmla="*/ 2110262 h 4193747"/>
              <a:gd name="connsiteX14" fmla="*/ 1906748 w 4183969"/>
              <a:gd name="connsiteY14" fmla="*/ 2217227 h 4193747"/>
              <a:gd name="connsiteX15" fmla="*/ 2033567 w 4183969"/>
              <a:gd name="connsiteY15" fmla="*/ 2620107 h 4193747"/>
              <a:gd name="connsiteX16" fmla="*/ 2381601 w 4183969"/>
              <a:gd name="connsiteY16" fmla="*/ 2722385 h 4193747"/>
              <a:gd name="connsiteX17" fmla="*/ 2554166 w 4183969"/>
              <a:gd name="connsiteY17" fmla="*/ 2656942 h 4193747"/>
              <a:gd name="connsiteX18" fmla="*/ 2784766 w 4183969"/>
              <a:gd name="connsiteY18" fmla="*/ 2868425 h 4193747"/>
              <a:gd name="connsiteX19" fmla="*/ 2592066 w 4183969"/>
              <a:gd name="connsiteY19" fmla="*/ 2817424 h 4193747"/>
              <a:gd name="connsiteX20" fmla="*/ 2399600 w 4183969"/>
              <a:gd name="connsiteY20" fmla="*/ 3008320 h 4193747"/>
              <a:gd name="connsiteX21" fmla="*/ 2858347 w 4183969"/>
              <a:gd name="connsiteY21" fmla="*/ 3129380 h 4193747"/>
              <a:gd name="connsiteX22" fmla="*/ 2997125 w 4183969"/>
              <a:gd name="connsiteY22" fmla="*/ 3063179 h 4193747"/>
              <a:gd name="connsiteX23" fmla="*/ 3055616 w 4183969"/>
              <a:gd name="connsiteY23" fmla="*/ 3116821 h 4193747"/>
              <a:gd name="connsiteX24" fmla="*/ 3175896 w 4183969"/>
              <a:gd name="connsiteY24" fmla="*/ 2985668 h 4193747"/>
              <a:gd name="connsiteX25" fmla="*/ 3121774 w 4183969"/>
              <a:gd name="connsiteY25" fmla="*/ 2936032 h 4193747"/>
              <a:gd name="connsiteX26" fmla="*/ 3187211 w 4183969"/>
              <a:gd name="connsiteY26" fmla="*/ 2787394 h 4193747"/>
              <a:gd name="connsiteX27" fmla="*/ 3054460 w 4183969"/>
              <a:gd name="connsiteY27" fmla="*/ 2340195 h 4193747"/>
              <a:gd name="connsiteX28" fmla="*/ 3055191 w 4183969"/>
              <a:gd name="connsiteY28" fmla="*/ 2339339 h 4193747"/>
              <a:gd name="connsiteX29" fmla="*/ 3050049 w 4183969"/>
              <a:gd name="connsiteY29" fmla="*/ 2335565 h 4193747"/>
              <a:gd name="connsiteX30" fmla="*/ 3048302 w 4183969"/>
              <a:gd name="connsiteY30" fmla="*/ 2333732 h 4193747"/>
              <a:gd name="connsiteX31" fmla="*/ 3048000 w 4183969"/>
              <a:gd name="connsiteY31" fmla="*/ 2334061 h 4193747"/>
              <a:gd name="connsiteX32" fmla="*/ 2709873 w 4183969"/>
              <a:gd name="connsiteY32" fmla="*/ 2247240 h 4193747"/>
              <a:gd name="connsiteX33" fmla="*/ 2503242 w 4183969"/>
              <a:gd name="connsiteY33" fmla="*/ 2368778 h 4193747"/>
              <a:gd name="connsiteX34" fmla="*/ 2264598 w 4183969"/>
              <a:gd name="connsiteY34" fmla="*/ 2149917 h 4193747"/>
              <a:gd name="connsiteX35" fmla="*/ 2278535 w 4183969"/>
              <a:gd name="connsiteY35" fmla="*/ 2143903 h 4193747"/>
              <a:gd name="connsiteX36" fmla="*/ 2452339 w 4183969"/>
              <a:gd name="connsiteY36" fmla="*/ 2189769 h 4193747"/>
              <a:gd name="connsiteX37" fmla="*/ 2625602 w 4183969"/>
              <a:gd name="connsiteY37" fmla="*/ 2017920 h 4193747"/>
              <a:gd name="connsiteX38" fmla="*/ 2212629 w 4183969"/>
              <a:gd name="connsiteY38" fmla="*/ 1908939 h 4193747"/>
              <a:gd name="connsiteX39" fmla="*/ 2075824 w 4183969"/>
              <a:gd name="connsiteY39" fmla="*/ 1976793 h 4193747"/>
              <a:gd name="connsiteX40" fmla="*/ 2020245 w 4183969"/>
              <a:gd name="connsiteY40" fmla="*/ 1925822 h 4193747"/>
              <a:gd name="connsiteX41" fmla="*/ 1899965 w 4183969"/>
              <a:gd name="connsiteY41" fmla="*/ 2056975 h 4193747"/>
              <a:gd name="connsiteX42" fmla="*/ 1059784 w 4183969"/>
              <a:gd name="connsiteY42" fmla="*/ 2399487 h 4193747"/>
              <a:gd name="connsiteX43" fmla="*/ 2239931 w 4183969"/>
              <a:gd name="connsiteY43" fmla="*/ 1121712 h 4193747"/>
              <a:gd name="connsiteX44" fmla="*/ 3810758 w 4183969"/>
              <a:gd name="connsiteY44" fmla="*/ 1410650 h 4193747"/>
              <a:gd name="connsiteX45" fmla="*/ 3429822 w 4183969"/>
              <a:gd name="connsiteY45" fmla="*/ 3334963 h 4193747"/>
              <a:gd name="connsiteX46" fmla="*/ 1424974 w 4183969"/>
              <a:gd name="connsiteY46" fmla="*/ 3862388 h 4193747"/>
              <a:gd name="connsiteX47" fmla="*/ 1422314 w 4183969"/>
              <a:gd name="connsiteY47" fmla="*/ 3858391 h 4193747"/>
              <a:gd name="connsiteX48" fmla="*/ 1059784 w 4183969"/>
              <a:gd name="connsiteY48" fmla="*/ 2399487 h 4193747"/>
              <a:gd name="connsiteX49" fmla="*/ 824930 w 4183969"/>
              <a:gd name="connsiteY49" fmla="*/ 2133690 h 4193747"/>
              <a:gd name="connsiteX50" fmla="*/ 1928116 w 4183969"/>
              <a:gd name="connsiteY50" fmla="*/ 930781 h 4193747"/>
              <a:gd name="connsiteX51" fmla="*/ 1995944 w 4183969"/>
              <a:gd name="connsiteY51" fmla="*/ 927848 h 4193747"/>
              <a:gd name="connsiteX52" fmla="*/ 2137462 w 4183969"/>
              <a:gd name="connsiteY52" fmla="*/ 1057633 h 4193747"/>
              <a:gd name="connsiteX53" fmla="*/ 2140395 w 4183969"/>
              <a:gd name="connsiteY53" fmla="*/ 1125461 h 4193747"/>
              <a:gd name="connsiteX54" fmla="*/ 1037208 w 4183969"/>
              <a:gd name="connsiteY54" fmla="*/ 2328370 h 4193747"/>
              <a:gd name="connsiteX55" fmla="*/ 969381 w 4183969"/>
              <a:gd name="connsiteY55" fmla="*/ 2331303 h 4193747"/>
              <a:gd name="connsiteX56" fmla="*/ 827863 w 4183969"/>
              <a:gd name="connsiteY56" fmla="*/ 2201517 h 4193747"/>
              <a:gd name="connsiteX57" fmla="*/ 824930 w 4183969"/>
              <a:gd name="connsiteY57" fmla="*/ 2133690 h 4193747"/>
              <a:gd name="connsiteX58" fmla="*/ 589226 w 4183969"/>
              <a:gd name="connsiteY58" fmla="*/ 645162 h 4193747"/>
              <a:gd name="connsiteX59" fmla="*/ 1211203 w 4183969"/>
              <a:gd name="connsiteY59" fmla="*/ 549012 h 4193747"/>
              <a:gd name="connsiteX60" fmla="*/ 1387912 w 4183969"/>
              <a:gd name="connsiteY60" fmla="*/ 46615 h 4193747"/>
              <a:gd name="connsiteX61" fmla="*/ 1825969 w 4183969"/>
              <a:gd name="connsiteY61" fmla="*/ 171264 h 4193747"/>
              <a:gd name="connsiteX62" fmla="*/ 1850786 w 4183969"/>
              <a:gd name="connsiteY62" fmla="*/ 880381 h 4193747"/>
              <a:gd name="connsiteX63" fmla="*/ 811504 w 4183969"/>
              <a:gd name="connsiteY63" fmla="*/ 2041794 h 4193747"/>
              <a:gd name="connsiteX64" fmla="*/ 92739 w 4183969"/>
              <a:gd name="connsiteY64" fmla="*/ 2070765 h 4193747"/>
              <a:gd name="connsiteX65" fmla="*/ 400312 w 4183969"/>
              <a:gd name="connsiteY65" fmla="*/ 1454148 h 4193747"/>
              <a:gd name="connsiteX66" fmla="*/ 511645 w 4183969"/>
              <a:gd name="connsiteY66" fmla="*/ 749102 h 4193747"/>
              <a:gd name="connsiteX67" fmla="*/ 589226 w 4183969"/>
              <a:gd name="connsiteY67" fmla="*/ 645162 h 4193747"/>
              <a:gd name="connsiteX0" fmla="*/ 2691954 w 4183969"/>
              <a:gd name="connsiteY0" fmla="*/ 2541845 h 4193747"/>
              <a:gd name="connsiteX1" fmla="*/ 2750524 w 4183969"/>
              <a:gd name="connsiteY1" fmla="*/ 2502966 h 4193747"/>
              <a:gd name="connsiteX2" fmla="*/ 2868511 w 4183969"/>
              <a:gd name="connsiteY2" fmla="*/ 2537119 h 4193747"/>
              <a:gd name="connsiteX3" fmla="*/ 2923540 w 4183969"/>
              <a:gd name="connsiteY3" fmla="*/ 2724446 h 4193747"/>
              <a:gd name="connsiteX4" fmla="*/ 2916329 w 4183969"/>
              <a:gd name="connsiteY4" fmla="*/ 2747619 h 4193747"/>
              <a:gd name="connsiteX5" fmla="*/ 2691954 w 4183969"/>
              <a:gd name="connsiteY5" fmla="*/ 2541845 h 4193747"/>
              <a:gd name="connsiteX6" fmla="*/ 2152241 w 4183969"/>
              <a:gd name="connsiteY6" fmla="*/ 2288337 h 4193747"/>
              <a:gd name="connsiteX7" fmla="*/ 2353915 w 4183969"/>
              <a:gd name="connsiteY7" fmla="*/ 2473293 h 4193747"/>
              <a:gd name="connsiteX8" fmla="*/ 2351816 w 4183969"/>
              <a:gd name="connsiteY8" fmla="*/ 2473824 h 4193747"/>
              <a:gd name="connsiteX9" fmla="*/ 2195008 w 4183969"/>
              <a:gd name="connsiteY9" fmla="*/ 2428808 h 4193747"/>
              <a:gd name="connsiteX10" fmla="*/ 2193891 w 4183969"/>
              <a:gd name="connsiteY10" fmla="*/ 2430133 h 4193747"/>
              <a:gd name="connsiteX11" fmla="*/ 2152241 w 4183969"/>
              <a:gd name="connsiteY11" fmla="*/ 2288337 h 4193747"/>
              <a:gd name="connsiteX12" fmla="*/ 1899965 w 4183969"/>
              <a:gd name="connsiteY12" fmla="*/ 2056975 h 4193747"/>
              <a:gd name="connsiteX13" fmla="*/ 1958069 w 4183969"/>
              <a:gd name="connsiteY13" fmla="*/ 2110262 h 4193747"/>
              <a:gd name="connsiteX14" fmla="*/ 1906748 w 4183969"/>
              <a:gd name="connsiteY14" fmla="*/ 2217227 h 4193747"/>
              <a:gd name="connsiteX15" fmla="*/ 2033567 w 4183969"/>
              <a:gd name="connsiteY15" fmla="*/ 2620107 h 4193747"/>
              <a:gd name="connsiteX16" fmla="*/ 2381601 w 4183969"/>
              <a:gd name="connsiteY16" fmla="*/ 2722385 h 4193747"/>
              <a:gd name="connsiteX17" fmla="*/ 2554166 w 4183969"/>
              <a:gd name="connsiteY17" fmla="*/ 2656942 h 4193747"/>
              <a:gd name="connsiteX18" fmla="*/ 2784766 w 4183969"/>
              <a:gd name="connsiteY18" fmla="*/ 2868425 h 4193747"/>
              <a:gd name="connsiteX19" fmla="*/ 2592066 w 4183969"/>
              <a:gd name="connsiteY19" fmla="*/ 2817424 h 4193747"/>
              <a:gd name="connsiteX20" fmla="*/ 2399600 w 4183969"/>
              <a:gd name="connsiteY20" fmla="*/ 3008320 h 4193747"/>
              <a:gd name="connsiteX21" fmla="*/ 2858347 w 4183969"/>
              <a:gd name="connsiteY21" fmla="*/ 3129380 h 4193747"/>
              <a:gd name="connsiteX22" fmla="*/ 2997125 w 4183969"/>
              <a:gd name="connsiteY22" fmla="*/ 3063179 h 4193747"/>
              <a:gd name="connsiteX23" fmla="*/ 3055616 w 4183969"/>
              <a:gd name="connsiteY23" fmla="*/ 3116821 h 4193747"/>
              <a:gd name="connsiteX24" fmla="*/ 3175896 w 4183969"/>
              <a:gd name="connsiteY24" fmla="*/ 2985668 h 4193747"/>
              <a:gd name="connsiteX25" fmla="*/ 3121774 w 4183969"/>
              <a:gd name="connsiteY25" fmla="*/ 2936032 h 4193747"/>
              <a:gd name="connsiteX26" fmla="*/ 3187211 w 4183969"/>
              <a:gd name="connsiteY26" fmla="*/ 2787394 h 4193747"/>
              <a:gd name="connsiteX27" fmla="*/ 3054460 w 4183969"/>
              <a:gd name="connsiteY27" fmla="*/ 2340195 h 4193747"/>
              <a:gd name="connsiteX28" fmla="*/ 3055191 w 4183969"/>
              <a:gd name="connsiteY28" fmla="*/ 2339339 h 4193747"/>
              <a:gd name="connsiteX29" fmla="*/ 3050049 w 4183969"/>
              <a:gd name="connsiteY29" fmla="*/ 2335565 h 4193747"/>
              <a:gd name="connsiteX30" fmla="*/ 3048302 w 4183969"/>
              <a:gd name="connsiteY30" fmla="*/ 2333732 h 4193747"/>
              <a:gd name="connsiteX31" fmla="*/ 3048000 w 4183969"/>
              <a:gd name="connsiteY31" fmla="*/ 2334061 h 4193747"/>
              <a:gd name="connsiteX32" fmla="*/ 2709873 w 4183969"/>
              <a:gd name="connsiteY32" fmla="*/ 2247240 h 4193747"/>
              <a:gd name="connsiteX33" fmla="*/ 2503242 w 4183969"/>
              <a:gd name="connsiteY33" fmla="*/ 2368778 h 4193747"/>
              <a:gd name="connsiteX34" fmla="*/ 2264598 w 4183969"/>
              <a:gd name="connsiteY34" fmla="*/ 2149917 h 4193747"/>
              <a:gd name="connsiteX35" fmla="*/ 2278535 w 4183969"/>
              <a:gd name="connsiteY35" fmla="*/ 2143903 h 4193747"/>
              <a:gd name="connsiteX36" fmla="*/ 2452339 w 4183969"/>
              <a:gd name="connsiteY36" fmla="*/ 2189769 h 4193747"/>
              <a:gd name="connsiteX37" fmla="*/ 2625602 w 4183969"/>
              <a:gd name="connsiteY37" fmla="*/ 2017920 h 4193747"/>
              <a:gd name="connsiteX38" fmla="*/ 2212629 w 4183969"/>
              <a:gd name="connsiteY38" fmla="*/ 1908939 h 4193747"/>
              <a:gd name="connsiteX39" fmla="*/ 2075824 w 4183969"/>
              <a:gd name="connsiteY39" fmla="*/ 1976793 h 4193747"/>
              <a:gd name="connsiteX40" fmla="*/ 2020245 w 4183969"/>
              <a:gd name="connsiteY40" fmla="*/ 1925822 h 4193747"/>
              <a:gd name="connsiteX41" fmla="*/ 1899965 w 4183969"/>
              <a:gd name="connsiteY41" fmla="*/ 2056975 h 4193747"/>
              <a:gd name="connsiteX42" fmla="*/ 1059784 w 4183969"/>
              <a:gd name="connsiteY42" fmla="*/ 2399487 h 4193747"/>
              <a:gd name="connsiteX43" fmla="*/ 2239931 w 4183969"/>
              <a:gd name="connsiteY43" fmla="*/ 1121712 h 4193747"/>
              <a:gd name="connsiteX44" fmla="*/ 3810758 w 4183969"/>
              <a:gd name="connsiteY44" fmla="*/ 1410650 h 4193747"/>
              <a:gd name="connsiteX45" fmla="*/ 3429822 w 4183969"/>
              <a:gd name="connsiteY45" fmla="*/ 3334963 h 4193747"/>
              <a:gd name="connsiteX46" fmla="*/ 1424974 w 4183969"/>
              <a:gd name="connsiteY46" fmla="*/ 3862388 h 4193747"/>
              <a:gd name="connsiteX47" fmla="*/ 1422314 w 4183969"/>
              <a:gd name="connsiteY47" fmla="*/ 3858391 h 4193747"/>
              <a:gd name="connsiteX48" fmla="*/ 1059784 w 4183969"/>
              <a:gd name="connsiteY48" fmla="*/ 2399487 h 4193747"/>
              <a:gd name="connsiteX49" fmla="*/ 824930 w 4183969"/>
              <a:gd name="connsiteY49" fmla="*/ 2133690 h 4193747"/>
              <a:gd name="connsiteX50" fmla="*/ 1928116 w 4183969"/>
              <a:gd name="connsiteY50" fmla="*/ 930781 h 4193747"/>
              <a:gd name="connsiteX51" fmla="*/ 1995944 w 4183969"/>
              <a:gd name="connsiteY51" fmla="*/ 927848 h 4193747"/>
              <a:gd name="connsiteX52" fmla="*/ 2137462 w 4183969"/>
              <a:gd name="connsiteY52" fmla="*/ 1057633 h 4193747"/>
              <a:gd name="connsiteX53" fmla="*/ 2140395 w 4183969"/>
              <a:gd name="connsiteY53" fmla="*/ 1125461 h 4193747"/>
              <a:gd name="connsiteX54" fmla="*/ 1037208 w 4183969"/>
              <a:gd name="connsiteY54" fmla="*/ 2328370 h 4193747"/>
              <a:gd name="connsiteX55" fmla="*/ 969381 w 4183969"/>
              <a:gd name="connsiteY55" fmla="*/ 2331303 h 4193747"/>
              <a:gd name="connsiteX56" fmla="*/ 827863 w 4183969"/>
              <a:gd name="connsiteY56" fmla="*/ 2201517 h 4193747"/>
              <a:gd name="connsiteX57" fmla="*/ 824930 w 4183969"/>
              <a:gd name="connsiteY57" fmla="*/ 2133690 h 4193747"/>
              <a:gd name="connsiteX58" fmla="*/ 589226 w 4183969"/>
              <a:gd name="connsiteY58" fmla="*/ 645162 h 4193747"/>
              <a:gd name="connsiteX59" fmla="*/ 1211203 w 4183969"/>
              <a:gd name="connsiteY59" fmla="*/ 549012 h 4193747"/>
              <a:gd name="connsiteX60" fmla="*/ 1387912 w 4183969"/>
              <a:gd name="connsiteY60" fmla="*/ 46615 h 4193747"/>
              <a:gd name="connsiteX61" fmla="*/ 1825969 w 4183969"/>
              <a:gd name="connsiteY61" fmla="*/ 171264 h 4193747"/>
              <a:gd name="connsiteX62" fmla="*/ 1850786 w 4183969"/>
              <a:gd name="connsiteY62" fmla="*/ 880381 h 4193747"/>
              <a:gd name="connsiteX63" fmla="*/ 811504 w 4183969"/>
              <a:gd name="connsiteY63" fmla="*/ 2041794 h 4193747"/>
              <a:gd name="connsiteX64" fmla="*/ 92739 w 4183969"/>
              <a:gd name="connsiteY64" fmla="*/ 2070765 h 4193747"/>
              <a:gd name="connsiteX65" fmla="*/ 400312 w 4183969"/>
              <a:gd name="connsiteY65" fmla="*/ 1454148 h 4193747"/>
              <a:gd name="connsiteX66" fmla="*/ 507353 w 4183969"/>
              <a:gd name="connsiteY66" fmla="*/ 753782 h 4193747"/>
              <a:gd name="connsiteX67" fmla="*/ 589226 w 4183969"/>
              <a:gd name="connsiteY67" fmla="*/ 645162 h 4193747"/>
              <a:gd name="connsiteX0" fmla="*/ 2691954 w 4183969"/>
              <a:gd name="connsiteY0" fmla="*/ 2541845 h 4193747"/>
              <a:gd name="connsiteX1" fmla="*/ 2750524 w 4183969"/>
              <a:gd name="connsiteY1" fmla="*/ 2502966 h 4193747"/>
              <a:gd name="connsiteX2" fmla="*/ 2868511 w 4183969"/>
              <a:gd name="connsiteY2" fmla="*/ 2537119 h 4193747"/>
              <a:gd name="connsiteX3" fmla="*/ 2923540 w 4183969"/>
              <a:gd name="connsiteY3" fmla="*/ 2724446 h 4193747"/>
              <a:gd name="connsiteX4" fmla="*/ 2916329 w 4183969"/>
              <a:gd name="connsiteY4" fmla="*/ 2747619 h 4193747"/>
              <a:gd name="connsiteX5" fmla="*/ 2691954 w 4183969"/>
              <a:gd name="connsiteY5" fmla="*/ 2541845 h 4193747"/>
              <a:gd name="connsiteX6" fmla="*/ 2152241 w 4183969"/>
              <a:gd name="connsiteY6" fmla="*/ 2288337 h 4193747"/>
              <a:gd name="connsiteX7" fmla="*/ 2353915 w 4183969"/>
              <a:gd name="connsiteY7" fmla="*/ 2473293 h 4193747"/>
              <a:gd name="connsiteX8" fmla="*/ 2351816 w 4183969"/>
              <a:gd name="connsiteY8" fmla="*/ 2473824 h 4193747"/>
              <a:gd name="connsiteX9" fmla="*/ 2195008 w 4183969"/>
              <a:gd name="connsiteY9" fmla="*/ 2428808 h 4193747"/>
              <a:gd name="connsiteX10" fmla="*/ 2193891 w 4183969"/>
              <a:gd name="connsiteY10" fmla="*/ 2430133 h 4193747"/>
              <a:gd name="connsiteX11" fmla="*/ 2152241 w 4183969"/>
              <a:gd name="connsiteY11" fmla="*/ 2288337 h 4193747"/>
              <a:gd name="connsiteX12" fmla="*/ 1899965 w 4183969"/>
              <a:gd name="connsiteY12" fmla="*/ 2056975 h 4193747"/>
              <a:gd name="connsiteX13" fmla="*/ 1958069 w 4183969"/>
              <a:gd name="connsiteY13" fmla="*/ 2110262 h 4193747"/>
              <a:gd name="connsiteX14" fmla="*/ 1906748 w 4183969"/>
              <a:gd name="connsiteY14" fmla="*/ 2217227 h 4193747"/>
              <a:gd name="connsiteX15" fmla="*/ 2033567 w 4183969"/>
              <a:gd name="connsiteY15" fmla="*/ 2620107 h 4193747"/>
              <a:gd name="connsiteX16" fmla="*/ 2381601 w 4183969"/>
              <a:gd name="connsiteY16" fmla="*/ 2722385 h 4193747"/>
              <a:gd name="connsiteX17" fmla="*/ 2554166 w 4183969"/>
              <a:gd name="connsiteY17" fmla="*/ 2656942 h 4193747"/>
              <a:gd name="connsiteX18" fmla="*/ 2784766 w 4183969"/>
              <a:gd name="connsiteY18" fmla="*/ 2868425 h 4193747"/>
              <a:gd name="connsiteX19" fmla="*/ 2592066 w 4183969"/>
              <a:gd name="connsiteY19" fmla="*/ 2817424 h 4193747"/>
              <a:gd name="connsiteX20" fmla="*/ 2399600 w 4183969"/>
              <a:gd name="connsiteY20" fmla="*/ 3008320 h 4193747"/>
              <a:gd name="connsiteX21" fmla="*/ 2858347 w 4183969"/>
              <a:gd name="connsiteY21" fmla="*/ 3129380 h 4193747"/>
              <a:gd name="connsiteX22" fmla="*/ 2997125 w 4183969"/>
              <a:gd name="connsiteY22" fmla="*/ 3063179 h 4193747"/>
              <a:gd name="connsiteX23" fmla="*/ 3055616 w 4183969"/>
              <a:gd name="connsiteY23" fmla="*/ 3116821 h 4193747"/>
              <a:gd name="connsiteX24" fmla="*/ 3175896 w 4183969"/>
              <a:gd name="connsiteY24" fmla="*/ 2985668 h 4193747"/>
              <a:gd name="connsiteX25" fmla="*/ 3121774 w 4183969"/>
              <a:gd name="connsiteY25" fmla="*/ 2936032 h 4193747"/>
              <a:gd name="connsiteX26" fmla="*/ 3187211 w 4183969"/>
              <a:gd name="connsiteY26" fmla="*/ 2787394 h 4193747"/>
              <a:gd name="connsiteX27" fmla="*/ 3054460 w 4183969"/>
              <a:gd name="connsiteY27" fmla="*/ 2340195 h 4193747"/>
              <a:gd name="connsiteX28" fmla="*/ 3055191 w 4183969"/>
              <a:gd name="connsiteY28" fmla="*/ 2339339 h 4193747"/>
              <a:gd name="connsiteX29" fmla="*/ 3050049 w 4183969"/>
              <a:gd name="connsiteY29" fmla="*/ 2335565 h 4193747"/>
              <a:gd name="connsiteX30" fmla="*/ 3048302 w 4183969"/>
              <a:gd name="connsiteY30" fmla="*/ 2333732 h 4193747"/>
              <a:gd name="connsiteX31" fmla="*/ 3048000 w 4183969"/>
              <a:gd name="connsiteY31" fmla="*/ 2334061 h 4193747"/>
              <a:gd name="connsiteX32" fmla="*/ 2709873 w 4183969"/>
              <a:gd name="connsiteY32" fmla="*/ 2247240 h 4193747"/>
              <a:gd name="connsiteX33" fmla="*/ 2503242 w 4183969"/>
              <a:gd name="connsiteY33" fmla="*/ 2368778 h 4193747"/>
              <a:gd name="connsiteX34" fmla="*/ 2264598 w 4183969"/>
              <a:gd name="connsiteY34" fmla="*/ 2149917 h 4193747"/>
              <a:gd name="connsiteX35" fmla="*/ 2278535 w 4183969"/>
              <a:gd name="connsiteY35" fmla="*/ 2143903 h 4193747"/>
              <a:gd name="connsiteX36" fmla="*/ 2452339 w 4183969"/>
              <a:gd name="connsiteY36" fmla="*/ 2189769 h 4193747"/>
              <a:gd name="connsiteX37" fmla="*/ 2625602 w 4183969"/>
              <a:gd name="connsiteY37" fmla="*/ 2017920 h 4193747"/>
              <a:gd name="connsiteX38" fmla="*/ 2212629 w 4183969"/>
              <a:gd name="connsiteY38" fmla="*/ 1908939 h 4193747"/>
              <a:gd name="connsiteX39" fmla="*/ 2075824 w 4183969"/>
              <a:gd name="connsiteY39" fmla="*/ 1976793 h 4193747"/>
              <a:gd name="connsiteX40" fmla="*/ 2020245 w 4183969"/>
              <a:gd name="connsiteY40" fmla="*/ 1925822 h 4193747"/>
              <a:gd name="connsiteX41" fmla="*/ 1899965 w 4183969"/>
              <a:gd name="connsiteY41" fmla="*/ 2056975 h 4193747"/>
              <a:gd name="connsiteX42" fmla="*/ 1059784 w 4183969"/>
              <a:gd name="connsiteY42" fmla="*/ 2399487 h 4193747"/>
              <a:gd name="connsiteX43" fmla="*/ 2239931 w 4183969"/>
              <a:gd name="connsiteY43" fmla="*/ 1121712 h 4193747"/>
              <a:gd name="connsiteX44" fmla="*/ 3810758 w 4183969"/>
              <a:gd name="connsiteY44" fmla="*/ 1410650 h 4193747"/>
              <a:gd name="connsiteX45" fmla="*/ 3429822 w 4183969"/>
              <a:gd name="connsiteY45" fmla="*/ 3334963 h 4193747"/>
              <a:gd name="connsiteX46" fmla="*/ 1424974 w 4183969"/>
              <a:gd name="connsiteY46" fmla="*/ 3862388 h 4193747"/>
              <a:gd name="connsiteX47" fmla="*/ 1422314 w 4183969"/>
              <a:gd name="connsiteY47" fmla="*/ 3858391 h 4193747"/>
              <a:gd name="connsiteX48" fmla="*/ 1059784 w 4183969"/>
              <a:gd name="connsiteY48" fmla="*/ 2399487 h 4193747"/>
              <a:gd name="connsiteX49" fmla="*/ 824930 w 4183969"/>
              <a:gd name="connsiteY49" fmla="*/ 2133690 h 4193747"/>
              <a:gd name="connsiteX50" fmla="*/ 1928116 w 4183969"/>
              <a:gd name="connsiteY50" fmla="*/ 930781 h 4193747"/>
              <a:gd name="connsiteX51" fmla="*/ 1995944 w 4183969"/>
              <a:gd name="connsiteY51" fmla="*/ 927848 h 4193747"/>
              <a:gd name="connsiteX52" fmla="*/ 2137462 w 4183969"/>
              <a:gd name="connsiteY52" fmla="*/ 1057633 h 4193747"/>
              <a:gd name="connsiteX53" fmla="*/ 2140395 w 4183969"/>
              <a:gd name="connsiteY53" fmla="*/ 1125461 h 4193747"/>
              <a:gd name="connsiteX54" fmla="*/ 1037208 w 4183969"/>
              <a:gd name="connsiteY54" fmla="*/ 2328370 h 4193747"/>
              <a:gd name="connsiteX55" fmla="*/ 969381 w 4183969"/>
              <a:gd name="connsiteY55" fmla="*/ 2331303 h 4193747"/>
              <a:gd name="connsiteX56" fmla="*/ 827863 w 4183969"/>
              <a:gd name="connsiteY56" fmla="*/ 2201517 h 4193747"/>
              <a:gd name="connsiteX57" fmla="*/ 824930 w 4183969"/>
              <a:gd name="connsiteY57" fmla="*/ 2133690 h 4193747"/>
              <a:gd name="connsiteX58" fmla="*/ 589226 w 4183969"/>
              <a:gd name="connsiteY58" fmla="*/ 645162 h 4193747"/>
              <a:gd name="connsiteX59" fmla="*/ 1211203 w 4183969"/>
              <a:gd name="connsiteY59" fmla="*/ 549012 h 4193747"/>
              <a:gd name="connsiteX60" fmla="*/ 1387912 w 4183969"/>
              <a:gd name="connsiteY60" fmla="*/ 46615 h 4193747"/>
              <a:gd name="connsiteX61" fmla="*/ 1825969 w 4183969"/>
              <a:gd name="connsiteY61" fmla="*/ 171264 h 4193747"/>
              <a:gd name="connsiteX62" fmla="*/ 1850786 w 4183969"/>
              <a:gd name="connsiteY62" fmla="*/ 880381 h 4193747"/>
              <a:gd name="connsiteX63" fmla="*/ 811504 w 4183969"/>
              <a:gd name="connsiteY63" fmla="*/ 2041794 h 4193747"/>
              <a:gd name="connsiteX64" fmla="*/ 92739 w 4183969"/>
              <a:gd name="connsiteY64" fmla="*/ 2070765 h 4193747"/>
              <a:gd name="connsiteX65" fmla="*/ 400312 w 4183969"/>
              <a:gd name="connsiteY65" fmla="*/ 1454148 h 4193747"/>
              <a:gd name="connsiteX66" fmla="*/ 502673 w 4183969"/>
              <a:gd name="connsiteY66" fmla="*/ 749490 h 4193747"/>
              <a:gd name="connsiteX67" fmla="*/ 589226 w 4183969"/>
              <a:gd name="connsiteY67" fmla="*/ 645162 h 4193747"/>
              <a:gd name="connsiteX0" fmla="*/ 2691954 w 4183969"/>
              <a:gd name="connsiteY0" fmla="*/ 2541845 h 4193747"/>
              <a:gd name="connsiteX1" fmla="*/ 2750524 w 4183969"/>
              <a:gd name="connsiteY1" fmla="*/ 2502966 h 4193747"/>
              <a:gd name="connsiteX2" fmla="*/ 2868511 w 4183969"/>
              <a:gd name="connsiteY2" fmla="*/ 2537119 h 4193747"/>
              <a:gd name="connsiteX3" fmla="*/ 2923540 w 4183969"/>
              <a:gd name="connsiteY3" fmla="*/ 2724446 h 4193747"/>
              <a:gd name="connsiteX4" fmla="*/ 2916329 w 4183969"/>
              <a:gd name="connsiteY4" fmla="*/ 2747619 h 4193747"/>
              <a:gd name="connsiteX5" fmla="*/ 2691954 w 4183969"/>
              <a:gd name="connsiteY5" fmla="*/ 2541845 h 4193747"/>
              <a:gd name="connsiteX6" fmla="*/ 2152241 w 4183969"/>
              <a:gd name="connsiteY6" fmla="*/ 2288337 h 4193747"/>
              <a:gd name="connsiteX7" fmla="*/ 2353915 w 4183969"/>
              <a:gd name="connsiteY7" fmla="*/ 2473293 h 4193747"/>
              <a:gd name="connsiteX8" fmla="*/ 2351816 w 4183969"/>
              <a:gd name="connsiteY8" fmla="*/ 2473824 h 4193747"/>
              <a:gd name="connsiteX9" fmla="*/ 2195008 w 4183969"/>
              <a:gd name="connsiteY9" fmla="*/ 2428808 h 4193747"/>
              <a:gd name="connsiteX10" fmla="*/ 2193891 w 4183969"/>
              <a:gd name="connsiteY10" fmla="*/ 2430133 h 4193747"/>
              <a:gd name="connsiteX11" fmla="*/ 2152241 w 4183969"/>
              <a:gd name="connsiteY11" fmla="*/ 2288337 h 4193747"/>
              <a:gd name="connsiteX12" fmla="*/ 1899965 w 4183969"/>
              <a:gd name="connsiteY12" fmla="*/ 2056975 h 4193747"/>
              <a:gd name="connsiteX13" fmla="*/ 1958069 w 4183969"/>
              <a:gd name="connsiteY13" fmla="*/ 2110262 h 4193747"/>
              <a:gd name="connsiteX14" fmla="*/ 1906748 w 4183969"/>
              <a:gd name="connsiteY14" fmla="*/ 2217227 h 4193747"/>
              <a:gd name="connsiteX15" fmla="*/ 2033567 w 4183969"/>
              <a:gd name="connsiteY15" fmla="*/ 2620107 h 4193747"/>
              <a:gd name="connsiteX16" fmla="*/ 2381601 w 4183969"/>
              <a:gd name="connsiteY16" fmla="*/ 2722385 h 4193747"/>
              <a:gd name="connsiteX17" fmla="*/ 2554166 w 4183969"/>
              <a:gd name="connsiteY17" fmla="*/ 2656942 h 4193747"/>
              <a:gd name="connsiteX18" fmla="*/ 2784766 w 4183969"/>
              <a:gd name="connsiteY18" fmla="*/ 2868425 h 4193747"/>
              <a:gd name="connsiteX19" fmla="*/ 2592066 w 4183969"/>
              <a:gd name="connsiteY19" fmla="*/ 2817424 h 4193747"/>
              <a:gd name="connsiteX20" fmla="*/ 2399600 w 4183969"/>
              <a:gd name="connsiteY20" fmla="*/ 3008320 h 4193747"/>
              <a:gd name="connsiteX21" fmla="*/ 2858347 w 4183969"/>
              <a:gd name="connsiteY21" fmla="*/ 3129380 h 4193747"/>
              <a:gd name="connsiteX22" fmla="*/ 2997125 w 4183969"/>
              <a:gd name="connsiteY22" fmla="*/ 3063179 h 4193747"/>
              <a:gd name="connsiteX23" fmla="*/ 3055616 w 4183969"/>
              <a:gd name="connsiteY23" fmla="*/ 3116821 h 4193747"/>
              <a:gd name="connsiteX24" fmla="*/ 3175896 w 4183969"/>
              <a:gd name="connsiteY24" fmla="*/ 2985668 h 4193747"/>
              <a:gd name="connsiteX25" fmla="*/ 3121774 w 4183969"/>
              <a:gd name="connsiteY25" fmla="*/ 2936032 h 4193747"/>
              <a:gd name="connsiteX26" fmla="*/ 3187211 w 4183969"/>
              <a:gd name="connsiteY26" fmla="*/ 2787394 h 4193747"/>
              <a:gd name="connsiteX27" fmla="*/ 3054460 w 4183969"/>
              <a:gd name="connsiteY27" fmla="*/ 2340195 h 4193747"/>
              <a:gd name="connsiteX28" fmla="*/ 3055191 w 4183969"/>
              <a:gd name="connsiteY28" fmla="*/ 2339339 h 4193747"/>
              <a:gd name="connsiteX29" fmla="*/ 3050049 w 4183969"/>
              <a:gd name="connsiteY29" fmla="*/ 2335565 h 4193747"/>
              <a:gd name="connsiteX30" fmla="*/ 3048302 w 4183969"/>
              <a:gd name="connsiteY30" fmla="*/ 2333732 h 4193747"/>
              <a:gd name="connsiteX31" fmla="*/ 3048000 w 4183969"/>
              <a:gd name="connsiteY31" fmla="*/ 2334061 h 4193747"/>
              <a:gd name="connsiteX32" fmla="*/ 2709873 w 4183969"/>
              <a:gd name="connsiteY32" fmla="*/ 2247240 h 4193747"/>
              <a:gd name="connsiteX33" fmla="*/ 2503242 w 4183969"/>
              <a:gd name="connsiteY33" fmla="*/ 2368778 h 4193747"/>
              <a:gd name="connsiteX34" fmla="*/ 2264598 w 4183969"/>
              <a:gd name="connsiteY34" fmla="*/ 2149917 h 4193747"/>
              <a:gd name="connsiteX35" fmla="*/ 2278535 w 4183969"/>
              <a:gd name="connsiteY35" fmla="*/ 2143903 h 4193747"/>
              <a:gd name="connsiteX36" fmla="*/ 2452339 w 4183969"/>
              <a:gd name="connsiteY36" fmla="*/ 2189769 h 4193747"/>
              <a:gd name="connsiteX37" fmla="*/ 2625602 w 4183969"/>
              <a:gd name="connsiteY37" fmla="*/ 2017920 h 4193747"/>
              <a:gd name="connsiteX38" fmla="*/ 2212629 w 4183969"/>
              <a:gd name="connsiteY38" fmla="*/ 1908939 h 4193747"/>
              <a:gd name="connsiteX39" fmla="*/ 2075824 w 4183969"/>
              <a:gd name="connsiteY39" fmla="*/ 1976793 h 4193747"/>
              <a:gd name="connsiteX40" fmla="*/ 2020245 w 4183969"/>
              <a:gd name="connsiteY40" fmla="*/ 1925822 h 4193747"/>
              <a:gd name="connsiteX41" fmla="*/ 1899965 w 4183969"/>
              <a:gd name="connsiteY41" fmla="*/ 2056975 h 4193747"/>
              <a:gd name="connsiteX42" fmla="*/ 1059784 w 4183969"/>
              <a:gd name="connsiteY42" fmla="*/ 2399487 h 4193747"/>
              <a:gd name="connsiteX43" fmla="*/ 2239931 w 4183969"/>
              <a:gd name="connsiteY43" fmla="*/ 1121712 h 4193747"/>
              <a:gd name="connsiteX44" fmla="*/ 3810758 w 4183969"/>
              <a:gd name="connsiteY44" fmla="*/ 1410650 h 4193747"/>
              <a:gd name="connsiteX45" fmla="*/ 3429822 w 4183969"/>
              <a:gd name="connsiteY45" fmla="*/ 3334963 h 4193747"/>
              <a:gd name="connsiteX46" fmla="*/ 1424974 w 4183969"/>
              <a:gd name="connsiteY46" fmla="*/ 3862388 h 4193747"/>
              <a:gd name="connsiteX47" fmla="*/ 1422314 w 4183969"/>
              <a:gd name="connsiteY47" fmla="*/ 3858391 h 4193747"/>
              <a:gd name="connsiteX48" fmla="*/ 1059784 w 4183969"/>
              <a:gd name="connsiteY48" fmla="*/ 2399487 h 4193747"/>
              <a:gd name="connsiteX49" fmla="*/ 824930 w 4183969"/>
              <a:gd name="connsiteY49" fmla="*/ 2133690 h 4193747"/>
              <a:gd name="connsiteX50" fmla="*/ 1928116 w 4183969"/>
              <a:gd name="connsiteY50" fmla="*/ 930781 h 4193747"/>
              <a:gd name="connsiteX51" fmla="*/ 1995944 w 4183969"/>
              <a:gd name="connsiteY51" fmla="*/ 927848 h 4193747"/>
              <a:gd name="connsiteX52" fmla="*/ 2137462 w 4183969"/>
              <a:gd name="connsiteY52" fmla="*/ 1057633 h 4193747"/>
              <a:gd name="connsiteX53" fmla="*/ 2140395 w 4183969"/>
              <a:gd name="connsiteY53" fmla="*/ 1125461 h 4193747"/>
              <a:gd name="connsiteX54" fmla="*/ 1037208 w 4183969"/>
              <a:gd name="connsiteY54" fmla="*/ 2328370 h 4193747"/>
              <a:gd name="connsiteX55" fmla="*/ 969381 w 4183969"/>
              <a:gd name="connsiteY55" fmla="*/ 2331303 h 4193747"/>
              <a:gd name="connsiteX56" fmla="*/ 827863 w 4183969"/>
              <a:gd name="connsiteY56" fmla="*/ 2201517 h 4193747"/>
              <a:gd name="connsiteX57" fmla="*/ 824930 w 4183969"/>
              <a:gd name="connsiteY57" fmla="*/ 2133690 h 4193747"/>
              <a:gd name="connsiteX58" fmla="*/ 589226 w 4183969"/>
              <a:gd name="connsiteY58" fmla="*/ 645162 h 4193747"/>
              <a:gd name="connsiteX59" fmla="*/ 1211203 w 4183969"/>
              <a:gd name="connsiteY59" fmla="*/ 549012 h 4193747"/>
              <a:gd name="connsiteX60" fmla="*/ 1387912 w 4183969"/>
              <a:gd name="connsiteY60" fmla="*/ 46615 h 4193747"/>
              <a:gd name="connsiteX61" fmla="*/ 1825969 w 4183969"/>
              <a:gd name="connsiteY61" fmla="*/ 171264 h 4193747"/>
              <a:gd name="connsiteX62" fmla="*/ 1850786 w 4183969"/>
              <a:gd name="connsiteY62" fmla="*/ 880381 h 4193747"/>
              <a:gd name="connsiteX63" fmla="*/ 811504 w 4183969"/>
              <a:gd name="connsiteY63" fmla="*/ 2041794 h 4193747"/>
              <a:gd name="connsiteX64" fmla="*/ 92739 w 4183969"/>
              <a:gd name="connsiteY64" fmla="*/ 2070765 h 4193747"/>
              <a:gd name="connsiteX65" fmla="*/ 400312 w 4183969"/>
              <a:gd name="connsiteY65" fmla="*/ 1454148 h 4193747"/>
              <a:gd name="connsiteX66" fmla="*/ 589226 w 4183969"/>
              <a:gd name="connsiteY66" fmla="*/ 645162 h 4193747"/>
              <a:gd name="connsiteX0" fmla="*/ 2691954 w 4183969"/>
              <a:gd name="connsiteY0" fmla="*/ 2541845 h 4193747"/>
              <a:gd name="connsiteX1" fmla="*/ 2750524 w 4183969"/>
              <a:gd name="connsiteY1" fmla="*/ 2502966 h 4193747"/>
              <a:gd name="connsiteX2" fmla="*/ 2868511 w 4183969"/>
              <a:gd name="connsiteY2" fmla="*/ 2537119 h 4193747"/>
              <a:gd name="connsiteX3" fmla="*/ 2923540 w 4183969"/>
              <a:gd name="connsiteY3" fmla="*/ 2724446 h 4193747"/>
              <a:gd name="connsiteX4" fmla="*/ 2916329 w 4183969"/>
              <a:gd name="connsiteY4" fmla="*/ 2747619 h 4193747"/>
              <a:gd name="connsiteX5" fmla="*/ 2691954 w 4183969"/>
              <a:gd name="connsiteY5" fmla="*/ 2541845 h 4193747"/>
              <a:gd name="connsiteX6" fmla="*/ 2152241 w 4183969"/>
              <a:gd name="connsiteY6" fmla="*/ 2288337 h 4193747"/>
              <a:gd name="connsiteX7" fmla="*/ 2353915 w 4183969"/>
              <a:gd name="connsiteY7" fmla="*/ 2473293 h 4193747"/>
              <a:gd name="connsiteX8" fmla="*/ 2351816 w 4183969"/>
              <a:gd name="connsiteY8" fmla="*/ 2473824 h 4193747"/>
              <a:gd name="connsiteX9" fmla="*/ 2195008 w 4183969"/>
              <a:gd name="connsiteY9" fmla="*/ 2428808 h 4193747"/>
              <a:gd name="connsiteX10" fmla="*/ 2193891 w 4183969"/>
              <a:gd name="connsiteY10" fmla="*/ 2430133 h 4193747"/>
              <a:gd name="connsiteX11" fmla="*/ 2152241 w 4183969"/>
              <a:gd name="connsiteY11" fmla="*/ 2288337 h 4193747"/>
              <a:gd name="connsiteX12" fmla="*/ 1899965 w 4183969"/>
              <a:gd name="connsiteY12" fmla="*/ 2056975 h 4193747"/>
              <a:gd name="connsiteX13" fmla="*/ 1958069 w 4183969"/>
              <a:gd name="connsiteY13" fmla="*/ 2110262 h 4193747"/>
              <a:gd name="connsiteX14" fmla="*/ 1906748 w 4183969"/>
              <a:gd name="connsiteY14" fmla="*/ 2217227 h 4193747"/>
              <a:gd name="connsiteX15" fmla="*/ 2033567 w 4183969"/>
              <a:gd name="connsiteY15" fmla="*/ 2620107 h 4193747"/>
              <a:gd name="connsiteX16" fmla="*/ 2381601 w 4183969"/>
              <a:gd name="connsiteY16" fmla="*/ 2722385 h 4193747"/>
              <a:gd name="connsiteX17" fmla="*/ 2554166 w 4183969"/>
              <a:gd name="connsiteY17" fmla="*/ 2656942 h 4193747"/>
              <a:gd name="connsiteX18" fmla="*/ 2784766 w 4183969"/>
              <a:gd name="connsiteY18" fmla="*/ 2868425 h 4193747"/>
              <a:gd name="connsiteX19" fmla="*/ 2592066 w 4183969"/>
              <a:gd name="connsiteY19" fmla="*/ 2817424 h 4193747"/>
              <a:gd name="connsiteX20" fmla="*/ 2399600 w 4183969"/>
              <a:gd name="connsiteY20" fmla="*/ 3008320 h 4193747"/>
              <a:gd name="connsiteX21" fmla="*/ 2858347 w 4183969"/>
              <a:gd name="connsiteY21" fmla="*/ 3129380 h 4193747"/>
              <a:gd name="connsiteX22" fmla="*/ 2997125 w 4183969"/>
              <a:gd name="connsiteY22" fmla="*/ 3063179 h 4193747"/>
              <a:gd name="connsiteX23" fmla="*/ 3055616 w 4183969"/>
              <a:gd name="connsiteY23" fmla="*/ 3116821 h 4193747"/>
              <a:gd name="connsiteX24" fmla="*/ 3175896 w 4183969"/>
              <a:gd name="connsiteY24" fmla="*/ 2985668 h 4193747"/>
              <a:gd name="connsiteX25" fmla="*/ 3121774 w 4183969"/>
              <a:gd name="connsiteY25" fmla="*/ 2936032 h 4193747"/>
              <a:gd name="connsiteX26" fmla="*/ 3187211 w 4183969"/>
              <a:gd name="connsiteY26" fmla="*/ 2787394 h 4193747"/>
              <a:gd name="connsiteX27" fmla="*/ 3054460 w 4183969"/>
              <a:gd name="connsiteY27" fmla="*/ 2340195 h 4193747"/>
              <a:gd name="connsiteX28" fmla="*/ 3055191 w 4183969"/>
              <a:gd name="connsiteY28" fmla="*/ 2339339 h 4193747"/>
              <a:gd name="connsiteX29" fmla="*/ 3050049 w 4183969"/>
              <a:gd name="connsiteY29" fmla="*/ 2335565 h 4193747"/>
              <a:gd name="connsiteX30" fmla="*/ 3048302 w 4183969"/>
              <a:gd name="connsiteY30" fmla="*/ 2333732 h 4193747"/>
              <a:gd name="connsiteX31" fmla="*/ 3048000 w 4183969"/>
              <a:gd name="connsiteY31" fmla="*/ 2334061 h 4193747"/>
              <a:gd name="connsiteX32" fmla="*/ 2709873 w 4183969"/>
              <a:gd name="connsiteY32" fmla="*/ 2247240 h 4193747"/>
              <a:gd name="connsiteX33" fmla="*/ 2503242 w 4183969"/>
              <a:gd name="connsiteY33" fmla="*/ 2368778 h 4193747"/>
              <a:gd name="connsiteX34" fmla="*/ 2264598 w 4183969"/>
              <a:gd name="connsiteY34" fmla="*/ 2149917 h 4193747"/>
              <a:gd name="connsiteX35" fmla="*/ 2278535 w 4183969"/>
              <a:gd name="connsiteY35" fmla="*/ 2143903 h 4193747"/>
              <a:gd name="connsiteX36" fmla="*/ 2452339 w 4183969"/>
              <a:gd name="connsiteY36" fmla="*/ 2189769 h 4193747"/>
              <a:gd name="connsiteX37" fmla="*/ 2625602 w 4183969"/>
              <a:gd name="connsiteY37" fmla="*/ 2017920 h 4193747"/>
              <a:gd name="connsiteX38" fmla="*/ 2212629 w 4183969"/>
              <a:gd name="connsiteY38" fmla="*/ 1908939 h 4193747"/>
              <a:gd name="connsiteX39" fmla="*/ 2075824 w 4183969"/>
              <a:gd name="connsiteY39" fmla="*/ 1976793 h 4193747"/>
              <a:gd name="connsiteX40" fmla="*/ 2020245 w 4183969"/>
              <a:gd name="connsiteY40" fmla="*/ 1925822 h 4193747"/>
              <a:gd name="connsiteX41" fmla="*/ 1899965 w 4183969"/>
              <a:gd name="connsiteY41" fmla="*/ 2056975 h 4193747"/>
              <a:gd name="connsiteX42" fmla="*/ 1059784 w 4183969"/>
              <a:gd name="connsiteY42" fmla="*/ 2399487 h 4193747"/>
              <a:gd name="connsiteX43" fmla="*/ 2239931 w 4183969"/>
              <a:gd name="connsiteY43" fmla="*/ 1121712 h 4193747"/>
              <a:gd name="connsiteX44" fmla="*/ 3810758 w 4183969"/>
              <a:gd name="connsiteY44" fmla="*/ 1410650 h 4193747"/>
              <a:gd name="connsiteX45" fmla="*/ 3429822 w 4183969"/>
              <a:gd name="connsiteY45" fmla="*/ 3334963 h 4193747"/>
              <a:gd name="connsiteX46" fmla="*/ 1424974 w 4183969"/>
              <a:gd name="connsiteY46" fmla="*/ 3862388 h 4193747"/>
              <a:gd name="connsiteX47" fmla="*/ 1422314 w 4183969"/>
              <a:gd name="connsiteY47" fmla="*/ 3858391 h 4193747"/>
              <a:gd name="connsiteX48" fmla="*/ 1059784 w 4183969"/>
              <a:gd name="connsiteY48" fmla="*/ 2399487 h 4193747"/>
              <a:gd name="connsiteX49" fmla="*/ 824930 w 4183969"/>
              <a:gd name="connsiteY49" fmla="*/ 2133690 h 4193747"/>
              <a:gd name="connsiteX50" fmla="*/ 1928116 w 4183969"/>
              <a:gd name="connsiteY50" fmla="*/ 930781 h 4193747"/>
              <a:gd name="connsiteX51" fmla="*/ 1995944 w 4183969"/>
              <a:gd name="connsiteY51" fmla="*/ 927848 h 4193747"/>
              <a:gd name="connsiteX52" fmla="*/ 2137462 w 4183969"/>
              <a:gd name="connsiteY52" fmla="*/ 1057633 h 4193747"/>
              <a:gd name="connsiteX53" fmla="*/ 2140395 w 4183969"/>
              <a:gd name="connsiteY53" fmla="*/ 1125461 h 4193747"/>
              <a:gd name="connsiteX54" fmla="*/ 1037208 w 4183969"/>
              <a:gd name="connsiteY54" fmla="*/ 2328370 h 4193747"/>
              <a:gd name="connsiteX55" fmla="*/ 969381 w 4183969"/>
              <a:gd name="connsiteY55" fmla="*/ 2331303 h 4193747"/>
              <a:gd name="connsiteX56" fmla="*/ 827863 w 4183969"/>
              <a:gd name="connsiteY56" fmla="*/ 2201517 h 4193747"/>
              <a:gd name="connsiteX57" fmla="*/ 824930 w 4183969"/>
              <a:gd name="connsiteY57" fmla="*/ 2133690 h 4193747"/>
              <a:gd name="connsiteX58" fmla="*/ 589226 w 4183969"/>
              <a:gd name="connsiteY58" fmla="*/ 645162 h 4193747"/>
              <a:gd name="connsiteX59" fmla="*/ 1211203 w 4183969"/>
              <a:gd name="connsiteY59" fmla="*/ 549012 h 4193747"/>
              <a:gd name="connsiteX60" fmla="*/ 1387912 w 4183969"/>
              <a:gd name="connsiteY60" fmla="*/ 46615 h 4193747"/>
              <a:gd name="connsiteX61" fmla="*/ 1825969 w 4183969"/>
              <a:gd name="connsiteY61" fmla="*/ 171264 h 4193747"/>
              <a:gd name="connsiteX62" fmla="*/ 1850786 w 4183969"/>
              <a:gd name="connsiteY62" fmla="*/ 880381 h 4193747"/>
              <a:gd name="connsiteX63" fmla="*/ 811504 w 4183969"/>
              <a:gd name="connsiteY63" fmla="*/ 2041794 h 4193747"/>
              <a:gd name="connsiteX64" fmla="*/ 92739 w 4183969"/>
              <a:gd name="connsiteY64" fmla="*/ 2070765 h 4193747"/>
              <a:gd name="connsiteX65" fmla="*/ 400312 w 4183969"/>
              <a:gd name="connsiteY65" fmla="*/ 1454148 h 4193747"/>
              <a:gd name="connsiteX66" fmla="*/ 589226 w 4183969"/>
              <a:gd name="connsiteY66" fmla="*/ 645162 h 4193747"/>
              <a:gd name="connsiteX0" fmla="*/ 2691954 w 4183969"/>
              <a:gd name="connsiteY0" fmla="*/ 2541845 h 4193747"/>
              <a:gd name="connsiteX1" fmla="*/ 2750524 w 4183969"/>
              <a:gd name="connsiteY1" fmla="*/ 2502966 h 4193747"/>
              <a:gd name="connsiteX2" fmla="*/ 2868511 w 4183969"/>
              <a:gd name="connsiteY2" fmla="*/ 2537119 h 4193747"/>
              <a:gd name="connsiteX3" fmla="*/ 2923540 w 4183969"/>
              <a:gd name="connsiteY3" fmla="*/ 2724446 h 4193747"/>
              <a:gd name="connsiteX4" fmla="*/ 2916329 w 4183969"/>
              <a:gd name="connsiteY4" fmla="*/ 2747619 h 4193747"/>
              <a:gd name="connsiteX5" fmla="*/ 2691954 w 4183969"/>
              <a:gd name="connsiteY5" fmla="*/ 2541845 h 4193747"/>
              <a:gd name="connsiteX6" fmla="*/ 2152241 w 4183969"/>
              <a:gd name="connsiteY6" fmla="*/ 2288337 h 4193747"/>
              <a:gd name="connsiteX7" fmla="*/ 2353915 w 4183969"/>
              <a:gd name="connsiteY7" fmla="*/ 2473293 h 4193747"/>
              <a:gd name="connsiteX8" fmla="*/ 2351816 w 4183969"/>
              <a:gd name="connsiteY8" fmla="*/ 2473824 h 4193747"/>
              <a:gd name="connsiteX9" fmla="*/ 2195008 w 4183969"/>
              <a:gd name="connsiteY9" fmla="*/ 2428808 h 4193747"/>
              <a:gd name="connsiteX10" fmla="*/ 2193891 w 4183969"/>
              <a:gd name="connsiteY10" fmla="*/ 2430133 h 4193747"/>
              <a:gd name="connsiteX11" fmla="*/ 2152241 w 4183969"/>
              <a:gd name="connsiteY11" fmla="*/ 2288337 h 4193747"/>
              <a:gd name="connsiteX12" fmla="*/ 1899965 w 4183969"/>
              <a:gd name="connsiteY12" fmla="*/ 2056975 h 4193747"/>
              <a:gd name="connsiteX13" fmla="*/ 1958069 w 4183969"/>
              <a:gd name="connsiteY13" fmla="*/ 2110262 h 4193747"/>
              <a:gd name="connsiteX14" fmla="*/ 1906748 w 4183969"/>
              <a:gd name="connsiteY14" fmla="*/ 2217227 h 4193747"/>
              <a:gd name="connsiteX15" fmla="*/ 2033567 w 4183969"/>
              <a:gd name="connsiteY15" fmla="*/ 2620107 h 4193747"/>
              <a:gd name="connsiteX16" fmla="*/ 2381601 w 4183969"/>
              <a:gd name="connsiteY16" fmla="*/ 2722385 h 4193747"/>
              <a:gd name="connsiteX17" fmla="*/ 2554166 w 4183969"/>
              <a:gd name="connsiteY17" fmla="*/ 2656942 h 4193747"/>
              <a:gd name="connsiteX18" fmla="*/ 2784766 w 4183969"/>
              <a:gd name="connsiteY18" fmla="*/ 2868425 h 4193747"/>
              <a:gd name="connsiteX19" fmla="*/ 2592066 w 4183969"/>
              <a:gd name="connsiteY19" fmla="*/ 2817424 h 4193747"/>
              <a:gd name="connsiteX20" fmla="*/ 2399600 w 4183969"/>
              <a:gd name="connsiteY20" fmla="*/ 3008320 h 4193747"/>
              <a:gd name="connsiteX21" fmla="*/ 2858347 w 4183969"/>
              <a:gd name="connsiteY21" fmla="*/ 3129380 h 4193747"/>
              <a:gd name="connsiteX22" fmla="*/ 2997125 w 4183969"/>
              <a:gd name="connsiteY22" fmla="*/ 3063179 h 4193747"/>
              <a:gd name="connsiteX23" fmla="*/ 3055616 w 4183969"/>
              <a:gd name="connsiteY23" fmla="*/ 3116821 h 4193747"/>
              <a:gd name="connsiteX24" fmla="*/ 3175896 w 4183969"/>
              <a:gd name="connsiteY24" fmla="*/ 2985668 h 4193747"/>
              <a:gd name="connsiteX25" fmla="*/ 3121774 w 4183969"/>
              <a:gd name="connsiteY25" fmla="*/ 2936032 h 4193747"/>
              <a:gd name="connsiteX26" fmla="*/ 3187211 w 4183969"/>
              <a:gd name="connsiteY26" fmla="*/ 2787394 h 4193747"/>
              <a:gd name="connsiteX27" fmla="*/ 3054460 w 4183969"/>
              <a:gd name="connsiteY27" fmla="*/ 2340195 h 4193747"/>
              <a:gd name="connsiteX28" fmla="*/ 3055191 w 4183969"/>
              <a:gd name="connsiteY28" fmla="*/ 2339339 h 4193747"/>
              <a:gd name="connsiteX29" fmla="*/ 3050049 w 4183969"/>
              <a:gd name="connsiteY29" fmla="*/ 2335565 h 4193747"/>
              <a:gd name="connsiteX30" fmla="*/ 3048302 w 4183969"/>
              <a:gd name="connsiteY30" fmla="*/ 2333732 h 4193747"/>
              <a:gd name="connsiteX31" fmla="*/ 3048000 w 4183969"/>
              <a:gd name="connsiteY31" fmla="*/ 2334061 h 4193747"/>
              <a:gd name="connsiteX32" fmla="*/ 2709873 w 4183969"/>
              <a:gd name="connsiteY32" fmla="*/ 2247240 h 4193747"/>
              <a:gd name="connsiteX33" fmla="*/ 2503242 w 4183969"/>
              <a:gd name="connsiteY33" fmla="*/ 2368778 h 4193747"/>
              <a:gd name="connsiteX34" fmla="*/ 2264598 w 4183969"/>
              <a:gd name="connsiteY34" fmla="*/ 2149917 h 4193747"/>
              <a:gd name="connsiteX35" fmla="*/ 2278535 w 4183969"/>
              <a:gd name="connsiteY35" fmla="*/ 2143903 h 4193747"/>
              <a:gd name="connsiteX36" fmla="*/ 2452339 w 4183969"/>
              <a:gd name="connsiteY36" fmla="*/ 2189769 h 4193747"/>
              <a:gd name="connsiteX37" fmla="*/ 2625602 w 4183969"/>
              <a:gd name="connsiteY37" fmla="*/ 2017920 h 4193747"/>
              <a:gd name="connsiteX38" fmla="*/ 2212629 w 4183969"/>
              <a:gd name="connsiteY38" fmla="*/ 1908939 h 4193747"/>
              <a:gd name="connsiteX39" fmla="*/ 2075824 w 4183969"/>
              <a:gd name="connsiteY39" fmla="*/ 1976793 h 4193747"/>
              <a:gd name="connsiteX40" fmla="*/ 2020245 w 4183969"/>
              <a:gd name="connsiteY40" fmla="*/ 1925822 h 4193747"/>
              <a:gd name="connsiteX41" fmla="*/ 1899965 w 4183969"/>
              <a:gd name="connsiteY41" fmla="*/ 2056975 h 4193747"/>
              <a:gd name="connsiteX42" fmla="*/ 1059784 w 4183969"/>
              <a:gd name="connsiteY42" fmla="*/ 2399487 h 4193747"/>
              <a:gd name="connsiteX43" fmla="*/ 2239931 w 4183969"/>
              <a:gd name="connsiteY43" fmla="*/ 1121712 h 4193747"/>
              <a:gd name="connsiteX44" fmla="*/ 3810758 w 4183969"/>
              <a:gd name="connsiteY44" fmla="*/ 1410650 h 4193747"/>
              <a:gd name="connsiteX45" fmla="*/ 3429822 w 4183969"/>
              <a:gd name="connsiteY45" fmla="*/ 3334963 h 4193747"/>
              <a:gd name="connsiteX46" fmla="*/ 1424974 w 4183969"/>
              <a:gd name="connsiteY46" fmla="*/ 3862388 h 4193747"/>
              <a:gd name="connsiteX47" fmla="*/ 1422314 w 4183969"/>
              <a:gd name="connsiteY47" fmla="*/ 3858391 h 4193747"/>
              <a:gd name="connsiteX48" fmla="*/ 1059784 w 4183969"/>
              <a:gd name="connsiteY48" fmla="*/ 2399487 h 4193747"/>
              <a:gd name="connsiteX49" fmla="*/ 824930 w 4183969"/>
              <a:gd name="connsiteY49" fmla="*/ 2133690 h 4193747"/>
              <a:gd name="connsiteX50" fmla="*/ 1928116 w 4183969"/>
              <a:gd name="connsiteY50" fmla="*/ 930781 h 4193747"/>
              <a:gd name="connsiteX51" fmla="*/ 1995944 w 4183969"/>
              <a:gd name="connsiteY51" fmla="*/ 927848 h 4193747"/>
              <a:gd name="connsiteX52" fmla="*/ 2137462 w 4183969"/>
              <a:gd name="connsiteY52" fmla="*/ 1057633 h 4193747"/>
              <a:gd name="connsiteX53" fmla="*/ 2140395 w 4183969"/>
              <a:gd name="connsiteY53" fmla="*/ 1125461 h 4193747"/>
              <a:gd name="connsiteX54" fmla="*/ 1037208 w 4183969"/>
              <a:gd name="connsiteY54" fmla="*/ 2328370 h 4193747"/>
              <a:gd name="connsiteX55" fmla="*/ 969381 w 4183969"/>
              <a:gd name="connsiteY55" fmla="*/ 2331303 h 4193747"/>
              <a:gd name="connsiteX56" fmla="*/ 827863 w 4183969"/>
              <a:gd name="connsiteY56" fmla="*/ 2201517 h 4193747"/>
              <a:gd name="connsiteX57" fmla="*/ 824930 w 4183969"/>
              <a:gd name="connsiteY57" fmla="*/ 2133690 h 4193747"/>
              <a:gd name="connsiteX58" fmla="*/ 589226 w 4183969"/>
              <a:gd name="connsiteY58" fmla="*/ 645162 h 4193747"/>
              <a:gd name="connsiteX59" fmla="*/ 1211203 w 4183969"/>
              <a:gd name="connsiteY59" fmla="*/ 549012 h 4193747"/>
              <a:gd name="connsiteX60" fmla="*/ 1387912 w 4183969"/>
              <a:gd name="connsiteY60" fmla="*/ 46615 h 4193747"/>
              <a:gd name="connsiteX61" fmla="*/ 1825969 w 4183969"/>
              <a:gd name="connsiteY61" fmla="*/ 171264 h 4193747"/>
              <a:gd name="connsiteX62" fmla="*/ 1850786 w 4183969"/>
              <a:gd name="connsiteY62" fmla="*/ 880381 h 4193747"/>
              <a:gd name="connsiteX63" fmla="*/ 811504 w 4183969"/>
              <a:gd name="connsiteY63" fmla="*/ 2041794 h 4193747"/>
              <a:gd name="connsiteX64" fmla="*/ 92739 w 4183969"/>
              <a:gd name="connsiteY64" fmla="*/ 2070765 h 4193747"/>
              <a:gd name="connsiteX65" fmla="*/ 400312 w 4183969"/>
              <a:gd name="connsiteY65" fmla="*/ 1454148 h 4193747"/>
              <a:gd name="connsiteX66" fmla="*/ 589226 w 4183969"/>
              <a:gd name="connsiteY66" fmla="*/ 645162 h 4193747"/>
              <a:gd name="connsiteX0" fmla="*/ 2743554 w 4235569"/>
              <a:gd name="connsiteY0" fmla="*/ 2541845 h 4193747"/>
              <a:gd name="connsiteX1" fmla="*/ 2802124 w 4235569"/>
              <a:gd name="connsiteY1" fmla="*/ 2502966 h 4193747"/>
              <a:gd name="connsiteX2" fmla="*/ 2920111 w 4235569"/>
              <a:gd name="connsiteY2" fmla="*/ 2537119 h 4193747"/>
              <a:gd name="connsiteX3" fmla="*/ 2975140 w 4235569"/>
              <a:gd name="connsiteY3" fmla="*/ 2724446 h 4193747"/>
              <a:gd name="connsiteX4" fmla="*/ 2967929 w 4235569"/>
              <a:gd name="connsiteY4" fmla="*/ 2747619 h 4193747"/>
              <a:gd name="connsiteX5" fmla="*/ 2743554 w 4235569"/>
              <a:gd name="connsiteY5" fmla="*/ 2541845 h 4193747"/>
              <a:gd name="connsiteX6" fmla="*/ 2203841 w 4235569"/>
              <a:gd name="connsiteY6" fmla="*/ 2288337 h 4193747"/>
              <a:gd name="connsiteX7" fmla="*/ 2405515 w 4235569"/>
              <a:gd name="connsiteY7" fmla="*/ 2473293 h 4193747"/>
              <a:gd name="connsiteX8" fmla="*/ 2403416 w 4235569"/>
              <a:gd name="connsiteY8" fmla="*/ 2473824 h 4193747"/>
              <a:gd name="connsiteX9" fmla="*/ 2246608 w 4235569"/>
              <a:gd name="connsiteY9" fmla="*/ 2428808 h 4193747"/>
              <a:gd name="connsiteX10" fmla="*/ 2245491 w 4235569"/>
              <a:gd name="connsiteY10" fmla="*/ 2430133 h 4193747"/>
              <a:gd name="connsiteX11" fmla="*/ 2203841 w 4235569"/>
              <a:gd name="connsiteY11" fmla="*/ 2288337 h 4193747"/>
              <a:gd name="connsiteX12" fmla="*/ 1951565 w 4235569"/>
              <a:gd name="connsiteY12" fmla="*/ 2056975 h 4193747"/>
              <a:gd name="connsiteX13" fmla="*/ 2009669 w 4235569"/>
              <a:gd name="connsiteY13" fmla="*/ 2110262 h 4193747"/>
              <a:gd name="connsiteX14" fmla="*/ 1958348 w 4235569"/>
              <a:gd name="connsiteY14" fmla="*/ 2217227 h 4193747"/>
              <a:gd name="connsiteX15" fmla="*/ 2085167 w 4235569"/>
              <a:gd name="connsiteY15" fmla="*/ 2620107 h 4193747"/>
              <a:gd name="connsiteX16" fmla="*/ 2433201 w 4235569"/>
              <a:gd name="connsiteY16" fmla="*/ 2722385 h 4193747"/>
              <a:gd name="connsiteX17" fmla="*/ 2605766 w 4235569"/>
              <a:gd name="connsiteY17" fmla="*/ 2656942 h 4193747"/>
              <a:gd name="connsiteX18" fmla="*/ 2836366 w 4235569"/>
              <a:gd name="connsiteY18" fmla="*/ 2868425 h 4193747"/>
              <a:gd name="connsiteX19" fmla="*/ 2643666 w 4235569"/>
              <a:gd name="connsiteY19" fmla="*/ 2817424 h 4193747"/>
              <a:gd name="connsiteX20" fmla="*/ 2451200 w 4235569"/>
              <a:gd name="connsiteY20" fmla="*/ 3008320 h 4193747"/>
              <a:gd name="connsiteX21" fmla="*/ 2909947 w 4235569"/>
              <a:gd name="connsiteY21" fmla="*/ 3129380 h 4193747"/>
              <a:gd name="connsiteX22" fmla="*/ 3048725 w 4235569"/>
              <a:gd name="connsiteY22" fmla="*/ 3063179 h 4193747"/>
              <a:gd name="connsiteX23" fmla="*/ 3107216 w 4235569"/>
              <a:gd name="connsiteY23" fmla="*/ 3116821 h 4193747"/>
              <a:gd name="connsiteX24" fmla="*/ 3227496 w 4235569"/>
              <a:gd name="connsiteY24" fmla="*/ 2985668 h 4193747"/>
              <a:gd name="connsiteX25" fmla="*/ 3173374 w 4235569"/>
              <a:gd name="connsiteY25" fmla="*/ 2936032 h 4193747"/>
              <a:gd name="connsiteX26" fmla="*/ 3238811 w 4235569"/>
              <a:gd name="connsiteY26" fmla="*/ 2787394 h 4193747"/>
              <a:gd name="connsiteX27" fmla="*/ 3106060 w 4235569"/>
              <a:gd name="connsiteY27" fmla="*/ 2340195 h 4193747"/>
              <a:gd name="connsiteX28" fmla="*/ 3106791 w 4235569"/>
              <a:gd name="connsiteY28" fmla="*/ 2339339 h 4193747"/>
              <a:gd name="connsiteX29" fmla="*/ 3101649 w 4235569"/>
              <a:gd name="connsiteY29" fmla="*/ 2335565 h 4193747"/>
              <a:gd name="connsiteX30" fmla="*/ 3099902 w 4235569"/>
              <a:gd name="connsiteY30" fmla="*/ 2333732 h 4193747"/>
              <a:gd name="connsiteX31" fmla="*/ 3099600 w 4235569"/>
              <a:gd name="connsiteY31" fmla="*/ 2334061 h 4193747"/>
              <a:gd name="connsiteX32" fmla="*/ 2761473 w 4235569"/>
              <a:gd name="connsiteY32" fmla="*/ 2247240 h 4193747"/>
              <a:gd name="connsiteX33" fmla="*/ 2554842 w 4235569"/>
              <a:gd name="connsiteY33" fmla="*/ 2368778 h 4193747"/>
              <a:gd name="connsiteX34" fmla="*/ 2316198 w 4235569"/>
              <a:gd name="connsiteY34" fmla="*/ 2149917 h 4193747"/>
              <a:gd name="connsiteX35" fmla="*/ 2330135 w 4235569"/>
              <a:gd name="connsiteY35" fmla="*/ 2143903 h 4193747"/>
              <a:gd name="connsiteX36" fmla="*/ 2503939 w 4235569"/>
              <a:gd name="connsiteY36" fmla="*/ 2189769 h 4193747"/>
              <a:gd name="connsiteX37" fmla="*/ 2677202 w 4235569"/>
              <a:gd name="connsiteY37" fmla="*/ 2017920 h 4193747"/>
              <a:gd name="connsiteX38" fmla="*/ 2264229 w 4235569"/>
              <a:gd name="connsiteY38" fmla="*/ 1908939 h 4193747"/>
              <a:gd name="connsiteX39" fmla="*/ 2127424 w 4235569"/>
              <a:gd name="connsiteY39" fmla="*/ 1976793 h 4193747"/>
              <a:gd name="connsiteX40" fmla="*/ 2071845 w 4235569"/>
              <a:gd name="connsiteY40" fmla="*/ 1925822 h 4193747"/>
              <a:gd name="connsiteX41" fmla="*/ 1951565 w 4235569"/>
              <a:gd name="connsiteY41" fmla="*/ 2056975 h 4193747"/>
              <a:gd name="connsiteX42" fmla="*/ 1111384 w 4235569"/>
              <a:gd name="connsiteY42" fmla="*/ 2399487 h 4193747"/>
              <a:gd name="connsiteX43" fmla="*/ 2291531 w 4235569"/>
              <a:gd name="connsiteY43" fmla="*/ 1121712 h 4193747"/>
              <a:gd name="connsiteX44" fmla="*/ 3862358 w 4235569"/>
              <a:gd name="connsiteY44" fmla="*/ 1410650 h 4193747"/>
              <a:gd name="connsiteX45" fmla="*/ 3481422 w 4235569"/>
              <a:gd name="connsiteY45" fmla="*/ 3334963 h 4193747"/>
              <a:gd name="connsiteX46" fmla="*/ 1476574 w 4235569"/>
              <a:gd name="connsiteY46" fmla="*/ 3862388 h 4193747"/>
              <a:gd name="connsiteX47" fmla="*/ 1473914 w 4235569"/>
              <a:gd name="connsiteY47" fmla="*/ 3858391 h 4193747"/>
              <a:gd name="connsiteX48" fmla="*/ 1111384 w 4235569"/>
              <a:gd name="connsiteY48" fmla="*/ 2399487 h 4193747"/>
              <a:gd name="connsiteX49" fmla="*/ 876530 w 4235569"/>
              <a:gd name="connsiteY49" fmla="*/ 2133690 h 4193747"/>
              <a:gd name="connsiteX50" fmla="*/ 1979716 w 4235569"/>
              <a:gd name="connsiteY50" fmla="*/ 930781 h 4193747"/>
              <a:gd name="connsiteX51" fmla="*/ 2047544 w 4235569"/>
              <a:gd name="connsiteY51" fmla="*/ 927848 h 4193747"/>
              <a:gd name="connsiteX52" fmla="*/ 2189062 w 4235569"/>
              <a:gd name="connsiteY52" fmla="*/ 1057633 h 4193747"/>
              <a:gd name="connsiteX53" fmla="*/ 2191995 w 4235569"/>
              <a:gd name="connsiteY53" fmla="*/ 1125461 h 4193747"/>
              <a:gd name="connsiteX54" fmla="*/ 1088808 w 4235569"/>
              <a:gd name="connsiteY54" fmla="*/ 2328370 h 4193747"/>
              <a:gd name="connsiteX55" fmla="*/ 1020981 w 4235569"/>
              <a:gd name="connsiteY55" fmla="*/ 2331303 h 4193747"/>
              <a:gd name="connsiteX56" fmla="*/ 879463 w 4235569"/>
              <a:gd name="connsiteY56" fmla="*/ 2201517 h 4193747"/>
              <a:gd name="connsiteX57" fmla="*/ 876530 w 4235569"/>
              <a:gd name="connsiteY57" fmla="*/ 2133690 h 4193747"/>
              <a:gd name="connsiteX58" fmla="*/ 640826 w 4235569"/>
              <a:gd name="connsiteY58" fmla="*/ 645162 h 4193747"/>
              <a:gd name="connsiteX59" fmla="*/ 1262803 w 4235569"/>
              <a:gd name="connsiteY59" fmla="*/ 549012 h 4193747"/>
              <a:gd name="connsiteX60" fmla="*/ 1439512 w 4235569"/>
              <a:gd name="connsiteY60" fmla="*/ 46615 h 4193747"/>
              <a:gd name="connsiteX61" fmla="*/ 1877569 w 4235569"/>
              <a:gd name="connsiteY61" fmla="*/ 171264 h 4193747"/>
              <a:gd name="connsiteX62" fmla="*/ 1902386 w 4235569"/>
              <a:gd name="connsiteY62" fmla="*/ 880381 h 4193747"/>
              <a:gd name="connsiteX63" fmla="*/ 863104 w 4235569"/>
              <a:gd name="connsiteY63" fmla="*/ 2041794 h 4193747"/>
              <a:gd name="connsiteX64" fmla="*/ 144339 w 4235569"/>
              <a:gd name="connsiteY64" fmla="*/ 2070765 h 4193747"/>
              <a:gd name="connsiteX65" fmla="*/ 451912 w 4235569"/>
              <a:gd name="connsiteY65" fmla="*/ 1454148 h 4193747"/>
              <a:gd name="connsiteX66" fmla="*/ 640826 w 4235569"/>
              <a:gd name="connsiteY66" fmla="*/ 645162 h 4193747"/>
              <a:gd name="connsiteX0" fmla="*/ 2743554 w 4235569"/>
              <a:gd name="connsiteY0" fmla="*/ 2541845 h 4193747"/>
              <a:gd name="connsiteX1" fmla="*/ 2802124 w 4235569"/>
              <a:gd name="connsiteY1" fmla="*/ 2502966 h 4193747"/>
              <a:gd name="connsiteX2" fmla="*/ 2920111 w 4235569"/>
              <a:gd name="connsiteY2" fmla="*/ 2537119 h 4193747"/>
              <a:gd name="connsiteX3" fmla="*/ 2975140 w 4235569"/>
              <a:gd name="connsiteY3" fmla="*/ 2724446 h 4193747"/>
              <a:gd name="connsiteX4" fmla="*/ 2967929 w 4235569"/>
              <a:gd name="connsiteY4" fmla="*/ 2747619 h 4193747"/>
              <a:gd name="connsiteX5" fmla="*/ 2743554 w 4235569"/>
              <a:gd name="connsiteY5" fmla="*/ 2541845 h 4193747"/>
              <a:gd name="connsiteX6" fmla="*/ 2203841 w 4235569"/>
              <a:gd name="connsiteY6" fmla="*/ 2288337 h 4193747"/>
              <a:gd name="connsiteX7" fmla="*/ 2405515 w 4235569"/>
              <a:gd name="connsiteY7" fmla="*/ 2473293 h 4193747"/>
              <a:gd name="connsiteX8" fmla="*/ 2403416 w 4235569"/>
              <a:gd name="connsiteY8" fmla="*/ 2473824 h 4193747"/>
              <a:gd name="connsiteX9" fmla="*/ 2246608 w 4235569"/>
              <a:gd name="connsiteY9" fmla="*/ 2428808 h 4193747"/>
              <a:gd name="connsiteX10" fmla="*/ 2245491 w 4235569"/>
              <a:gd name="connsiteY10" fmla="*/ 2430133 h 4193747"/>
              <a:gd name="connsiteX11" fmla="*/ 2203841 w 4235569"/>
              <a:gd name="connsiteY11" fmla="*/ 2288337 h 4193747"/>
              <a:gd name="connsiteX12" fmla="*/ 1951565 w 4235569"/>
              <a:gd name="connsiteY12" fmla="*/ 2056975 h 4193747"/>
              <a:gd name="connsiteX13" fmla="*/ 2009669 w 4235569"/>
              <a:gd name="connsiteY13" fmla="*/ 2110262 h 4193747"/>
              <a:gd name="connsiteX14" fmla="*/ 1958348 w 4235569"/>
              <a:gd name="connsiteY14" fmla="*/ 2217227 h 4193747"/>
              <a:gd name="connsiteX15" fmla="*/ 2085167 w 4235569"/>
              <a:gd name="connsiteY15" fmla="*/ 2620107 h 4193747"/>
              <a:gd name="connsiteX16" fmla="*/ 2433201 w 4235569"/>
              <a:gd name="connsiteY16" fmla="*/ 2722385 h 4193747"/>
              <a:gd name="connsiteX17" fmla="*/ 2605766 w 4235569"/>
              <a:gd name="connsiteY17" fmla="*/ 2656942 h 4193747"/>
              <a:gd name="connsiteX18" fmla="*/ 2836366 w 4235569"/>
              <a:gd name="connsiteY18" fmla="*/ 2868425 h 4193747"/>
              <a:gd name="connsiteX19" fmla="*/ 2643666 w 4235569"/>
              <a:gd name="connsiteY19" fmla="*/ 2817424 h 4193747"/>
              <a:gd name="connsiteX20" fmla="*/ 2451200 w 4235569"/>
              <a:gd name="connsiteY20" fmla="*/ 3008320 h 4193747"/>
              <a:gd name="connsiteX21" fmla="*/ 2909947 w 4235569"/>
              <a:gd name="connsiteY21" fmla="*/ 3129380 h 4193747"/>
              <a:gd name="connsiteX22" fmla="*/ 3048725 w 4235569"/>
              <a:gd name="connsiteY22" fmla="*/ 3063179 h 4193747"/>
              <a:gd name="connsiteX23" fmla="*/ 3107216 w 4235569"/>
              <a:gd name="connsiteY23" fmla="*/ 3116821 h 4193747"/>
              <a:gd name="connsiteX24" fmla="*/ 3227496 w 4235569"/>
              <a:gd name="connsiteY24" fmla="*/ 2985668 h 4193747"/>
              <a:gd name="connsiteX25" fmla="*/ 3173374 w 4235569"/>
              <a:gd name="connsiteY25" fmla="*/ 2936032 h 4193747"/>
              <a:gd name="connsiteX26" fmla="*/ 3238811 w 4235569"/>
              <a:gd name="connsiteY26" fmla="*/ 2787394 h 4193747"/>
              <a:gd name="connsiteX27" fmla="*/ 3106060 w 4235569"/>
              <a:gd name="connsiteY27" fmla="*/ 2340195 h 4193747"/>
              <a:gd name="connsiteX28" fmla="*/ 3106791 w 4235569"/>
              <a:gd name="connsiteY28" fmla="*/ 2339339 h 4193747"/>
              <a:gd name="connsiteX29" fmla="*/ 3101649 w 4235569"/>
              <a:gd name="connsiteY29" fmla="*/ 2335565 h 4193747"/>
              <a:gd name="connsiteX30" fmla="*/ 3099902 w 4235569"/>
              <a:gd name="connsiteY30" fmla="*/ 2333732 h 4193747"/>
              <a:gd name="connsiteX31" fmla="*/ 3099600 w 4235569"/>
              <a:gd name="connsiteY31" fmla="*/ 2334061 h 4193747"/>
              <a:gd name="connsiteX32" fmla="*/ 2761473 w 4235569"/>
              <a:gd name="connsiteY32" fmla="*/ 2247240 h 4193747"/>
              <a:gd name="connsiteX33" fmla="*/ 2554842 w 4235569"/>
              <a:gd name="connsiteY33" fmla="*/ 2368778 h 4193747"/>
              <a:gd name="connsiteX34" fmla="*/ 2316198 w 4235569"/>
              <a:gd name="connsiteY34" fmla="*/ 2149917 h 4193747"/>
              <a:gd name="connsiteX35" fmla="*/ 2330135 w 4235569"/>
              <a:gd name="connsiteY35" fmla="*/ 2143903 h 4193747"/>
              <a:gd name="connsiteX36" fmla="*/ 2503939 w 4235569"/>
              <a:gd name="connsiteY36" fmla="*/ 2189769 h 4193747"/>
              <a:gd name="connsiteX37" fmla="*/ 2677202 w 4235569"/>
              <a:gd name="connsiteY37" fmla="*/ 2017920 h 4193747"/>
              <a:gd name="connsiteX38" fmla="*/ 2264229 w 4235569"/>
              <a:gd name="connsiteY38" fmla="*/ 1908939 h 4193747"/>
              <a:gd name="connsiteX39" fmla="*/ 2127424 w 4235569"/>
              <a:gd name="connsiteY39" fmla="*/ 1976793 h 4193747"/>
              <a:gd name="connsiteX40" fmla="*/ 2071845 w 4235569"/>
              <a:gd name="connsiteY40" fmla="*/ 1925822 h 4193747"/>
              <a:gd name="connsiteX41" fmla="*/ 1951565 w 4235569"/>
              <a:gd name="connsiteY41" fmla="*/ 2056975 h 4193747"/>
              <a:gd name="connsiteX42" fmla="*/ 1111384 w 4235569"/>
              <a:gd name="connsiteY42" fmla="*/ 2399487 h 4193747"/>
              <a:gd name="connsiteX43" fmla="*/ 2291531 w 4235569"/>
              <a:gd name="connsiteY43" fmla="*/ 1121712 h 4193747"/>
              <a:gd name="connsiteX44" fmla="*/ 3862358 w 4235569"/>
              <a:gd name="connsiteY44" fmla="*/ 1410650 h 4193747"/>
              <a:gd name="connsiteX45" fmla="*/ 3481422 w 4235569"/>
              <a:gd name="connsiteY45" fmla="*/ 3334963 h 4193747"/>
              <a:gd name="connsiteX46" fmla="*/ 1476574 w 4235569"/>
              <a:gd name="connsiteY46" fmla="*/ 3862388 h 4193747"/>
              <a:gd name="connsiteX47" fmla="*/ 1473914 w 4235569"/>
              <a:gd name="connsiteY47" fmla="*/ 3858391 h 4193747"/>
              <a:gd name="connsiteX48" fmla="*/ 1111384 w 4235569"/>
              <a:gd name="connsiteY48" fmla="*/ 2399487 h 4193747"/>
              <a:gd name="connsiteX49" fmla="*/ 876530 w 4235569"/>
              <a:gd name="connsiteY49" fmla="*/ 2133690 h 4193747"/>
              <a:gd name="connsiteX50" fmla="*/ 1979716 w 4235569"/>
              <a:gd name="connsiteY50" fmla="*/ 930781 h 4193747"/>
              <a:gd name="connsiteX51" fmla="*/ 2047544 w 4235569"/>
              <a:gd name="connsiteY51" fmla="*/ 927848 h 4193747"/>
              <a:gd name="connsiteX52" fmla="*/ 2189062 w 4235569"/>
              <a:gd name="connsiteY52" fmla="*/ 1057633 h 4193747"/>
              <a:gd name="connsiteX53" fmla="*/ 2191995 w 4235569"/>
              <a:gd name="connsiteY53" fmla="*/ 1125461 h 4193747"/>
              <a:gd name="connsiteX54" fmla="*/ 1088808 w 4235569"/>
              <a:gd name="connsiteY54" fmla="*/ 2328370 h 4193747"/>
              <a:gd name="connsiteX55" fmla="*/ 1020981 w 4235569"/>
              <a:gd name="connsiteY55" fmla="*/ 2331303 h 4193747"/>
              <a:gd name="connsiteX56" fmla="*/ 879463 w 4235569"/>
              <a:gd name="connsiteY56" fmla="*/ 2201517 h 4193747"/>
              <a:gd name="connsiteX57" fmla="*/ 876530 w 4235569"/>
              <a:gd name="connsiteY57" fmla="*/ 2133690 h 4193747"/>
              <a:gd name="connsiteX58" fmla="*/ 640826 w 4235569"/>
              <a:gd name="connsiteY58" fmla="*/ 645162 h 4193747"/>
              <a:gd name="connsiteX59" fmla="*/ 1262803 w 4235569"/>
              <a:gd name="connsiteY59" fmla="*/ 549012 h 4193747"/>
              <a:gd name="connsiteX60" fmla="*/ 1439512 w 4235569"/>
              <a:gd name="connsiteY60" fmla="*/ 46615 h 4193747"/>
              <a:gd name="connsiteX61" fmla="*/ 1877569 w 4235569"/>
              <a:gd name="connsiteY61" fmla="*/ 171264 h 4193747"/>
              <a:gd name="connsiteX62" fmla="*/ 1902386 w 4235569"/>
              <a:gd name="connsiteY62" fmla="*/ 880381 h 4193747"/>
              <a:gd name="connsiteX63" fmla="*/ 863104 w 4235569"/>
              <a:gd name="connsiteY63" fmla="*/ 2041794 h 4193747"/>
              <a:gd name="connsiteX64" fmla="*/ 144339 w 4235569"/>
              <a:gd name="connsiteY64" fmla="*/ 2070765 h 4193747"/>
              <a:gd name="connsiteX65" fmla="*/ 451912 w 4235569"/>
              <a:gd name="connsiteY65" fmla="*/ 1454148 h 4193747"/>
              <a:gd name="connsiteX66" fmla="*/ 640826 w 4235569"/>
              <a:gd name="connsiteY66" fmla="*/ 645162 h 4193747"/>
              <a:gd name="connsiteX0" fmla="*/ 2685517 w 4177532"/>
              <a:gd name="connsiteY0" fmla="*/ 2541845 h 4193747"/>
              <a:gd name="connsiteX1" fmla="*/ 2744087 w 4177532"/>
              <a:gd name="connsiteY1" fmla="*/ 2502966 h 4193747"/>
              <a:gd name="connsiteX2" fmla="*/ 2862074 w 4177532"/>
              <a:gd name="connsiteY2" fmla="*/ 2537119 h 4193747"/>
              <a:gd name="connsiteX3" fmla="*/ 2917103 w 4177532"/>
              <a:gd name="connsiteY3" fmla="*/ 2724446 h 4193747"/>
              <a:gd name="connsiteX4" fmla="*/ 2909892 w 4177532"/>
              <a:gd name="connsiteY4" fmla="*/ 2747619 h 4193747"/>
              <a:gd name="connsiteX5" fmla="*/ 2685517 w 4177532"/>
              <a:gd name="connsiteY5" fmla="*/ 2541845 h 4193747"/>
              <a:gd name="connsiteX6" fmla="*/ 2145804 w 4177532"/>
              <a:gd name="connsiteY6" fmla="*/ 2288337 h 4193747"/>
              <a:gd name="connsiteX7" fmla="*/ 2347478 w 4177532"/>
              <a:gd name="connsiteY7" fmla="*/ 2473293 h 4193747"/>
              <a:gd name="connsiteX8" fmla="*/ 2345379 w 4177532"/>
              <a:gd name="connsiteY8" fmla="*/ 2473824 h 4193747"/>
              <a:gd name="connsiteX9" fmla="*/ 2188571 w 4177532"/>
              <a:gd name="connsiteY9" fmla="*/ 2428808 h 4193747"/>
              <a:gd name="connsiteX10" fmla="*/ 2187454 w 4177532"/>
              <a:gd name="connsiteY10" fmla="*/ 2430133 h 4193747"/>
              <a:gd name="connsiteX11" fmla="*/ 2145804 w 4177532"/>
              <a:gd name="connsiteY11" fmla="*/ 2288337 h 4193747"/>
              <a:gd name="connsiteX12" fmla="*/ 1893528 w 4177532"/>
              <a:gd name="connsiteY12" fmla="*/ 2056975 h 4193747"/>
              <a:gd name="connsiteX13" fmla="*/ 1951632 w 4177532"/>
              <a:gd name="connsiteY13" fmla="*/ 2110262 h 4193747"/>
              <a:gd name="connsiteX14" fmla="*/ 1900311 w 4177532"/>
              <a:gd name="connsiteY14" fmla="*/ 2217227 h 4193747"/>
              <a:gd name="connsiteX15" fmla="*/ 2027130 w 4177532"/>
              <a:gd name="connsiteY15" fmla="*/ 2620107 h 4193747"/>
              <a:gd name="connsiteX16" fmla="*/ 2375164 w 4177532"/>
              <a:gd name="connsiteY16" fmla="*/ 2722385 h 4193747"/>
              <a:gd name="connsiteX17" fmla="*/ 2547729 w 4177532"/>
              <a:gd name="connsiteY17" fmla="*/ 2656942 h 4193747"/>
              <a:gd name="connsiteX18" fmla="*/ 2778329 w 4177532"/>
              <a:gd name="connsiteY18" fmla="*/ 2868425 h 4193747"/>
              <a:gd name="connsiteX19" fmla="*/ 2585629 w 4177532"/>
              <a:gd name="connsiteY19" fmla="*/ 2817424 h 4193747"/>
              <a:gd name="connsiteX20" fmla="*/ 2393163 w 4177532"/>
              <a:gd name="connsiteY20" fmla="*/ 3008320 h 4193747"/>
              <a:gd name="connsiteX21" fmla="*/ 2851910 w 4177532"/>
              <a:gd name="connsiteY21" fmla="*/ 3129380 h 4193747"/>
              <a:gd name="connsiteX22" fmla="*/ 2990688 w 4177532"/>
              <a:gd name="connsiteY22" fmla="*/ 3063179 h 4193747"/>
              <a:gd name="connsiteX23" fmla="*/ 3049179 w 4177532"/>
              <a:gd name="connsiteY23" fmla="*/ 3116821 h 4193747"/>
              <a:gd name="connsiteX24" fmla="*/ 3169459 w 4177532"/>
              <a:gd name="connsiteY24" fmla="*/ 2985668 h 4193747"/>
              <a:gd name="connsiteX25" fmla="*/ 3115337 w 4177532"/>
              <a:gd name="connsiteY25" fmla="*/ 2936032 h 4193747"/>
              <a:gd name="connsiteX26" fmla="*/ 3180774 w 4177532"/>
              <a:gd name="connsiteY26" fmla="*/ 2787394 h 4193747"/>
              <a:gd name="connsiteX27" fmla="*/ 3048023 w 4177532"/>
              <a:gd name="connsiteY27" fmla="*/ 2340195 h 4193747"/>
              <a:gd name="connsiteX28" fmla="*/ 3048754 w 4177532"/>
              <a:gd name="connsiteY28" fmla="*/ 2339339 h 4193747"/>
              <a:gd name="connsiteX29" fmla="*/ 3043612 w 4177532"/>
              <a:gd name="connsiteY29" fmla="*/ 2335565 h 4193747"/>
              <a:gd name="connsiteX30" fmla="*/ 3041865 w 4177532"/>
              <a:gd name="connsiteY30" fmla="*/ 2333732 h 4193747"/>
              <a:gd name="connsiteX31" fmla="*/ 3041563 w 4177532"/>
              <a:gd name="connsiteY31" fmla="*/ 2334061 h 4193747"/>
              <a:gd name="connsiteX32" fmla="*/ 2703436 w 4177532"/>
              <a:gd name="connsiteY32" fmla="*/ 2247240 h 4193747"/>
              <a:gd name="connsiteX33" fmla="*/ 2496805 w 4177532"/>
              <a:gd name="connsiteY33" fmla="*/ 2368778 h 4193747"/>
              <a:gd name="connsiteX34" fmla="*/ 2258161 w 4177532"/>
              <a:gd name="connsiteY34" fmla="*/ 2149917 h 4193747"/>
              <a:gd name="connsiteX35" fmla="*/ 2272098 w 4177532"/>
              <a:gd name="connsiteY35" fmla="*/ 2143903 h 4193747"/>
              <a:gd name="connsiteX36" fmla="*/ 2445902 w 4177532"/>
              <a:gd name="connsiteY36" fmla="*/ 2189769 h 4193747"/>
              <a:gd name="connsiteX37" fmla="*/ 2619165 w 4177532"/>
              <a:gd name="connsiteY37" fmla="*/ 2017920 h 4193747"/>
              <a:gd name="connsiteX38" fmla="*/ 2206192 w 4177532"/>
              <a:gd name="connsiteY38" fmla="*/ 1908939 h 4193747"/>
              <a:gd name="connsiteX39" fmla="*/ 2069387 w 4177532"/>
              <a:gd name="connsiteY39" fmla="*/ 1976793 h 4193747"/>
              <a:gd name="connsiteX40" fmla="*/ 2013808 w 4177532"/>
              <a:gd name="connsiteY40" fmla="*/ 1925822 h 4193747"/>
              <a:gd name="connsiteX41" fmla="*/ 1893528 w 4177532"/>
              <a:gd name="connsiteY41" fmla="*/ 2056975 h 4193747"/>
              <a:gd name="connsiteX42" fmla="*/ 1053347 w 4177532"/>
              <a:gd name="connsiteY42" fmla="*/ 2399487 h 4193747"/>
              <a:gd name="connsiteX43" fmla="*/ 2233494 w 4177532"/>
              <a:gd name="connsiteY43" fmla="*/ 1121712 h 4193747"/>
              <a:gd name="connsiteX44" fmla="*/ 3804321 w 4177532"/>
              <a:gd name="connsiteY44" fmla="*/ 1410650 h 4193747"/>
              <a:gd name="connsiteX45" fmla="*/ 3423385 w 4177532"/>
              <a:gd name="connsiteY45" fmla="*/ 3334963 h 4193747"/>
              <a:gd name="connsiteX46" fmla="*/ 1418537 w 4177532"/>
              <a:gd name="connsiteY46" fmla="*/ 3862388 h 4193747"/>
              <a:gd name="connsiteX47" fmla="*/ 1415877 w 4177532"/>
              <a:gd name="connsiteY47" fmla="*/ 3858391 h 4193747"/>
              <a:gd name="connsiteX48" fmla="*/ 1053347 w 4177532"/>
              <a:gd name="connsiteY48" fmla="*/ 2399487 h 4193747"/>
              <a:gd name="connsiteX49" fmla="*/ 818493 w 4177532"/>
              <a:gd name="connsiteY49" fmla="*/ 2133690 h 4193747"/>
              <a:gd name="connsiteX50" fmla="*/ 1921679 w 4177532"/>
              <a:gd name="connsiteY50" fmla="*/ 930781 h 4193747"/>
              <a:gd name="connsiteX51" fmla="*/ 1989507 w 4177532"/>
              <a:gd name="connsiteY51" fmla="*/ 927848 h 4193747"/>
              <a:gd name="connsiteX52" fmla="*/ 2131025 w 4177532"/>
              <a:gd name="connsiteY52" fmla="*/ 1057633 h 4193747"/>
              <a:gd name="connsiteX53" fmla="*/ 2133958 w 4177532"/>
              <a:gd name="connsiteY53" fmla="*/ 1125461 h 4193747"/>
              <a:gd name="connsiteX54" fmla="*/ 1030771 w 4177532"/>
              <a:gd name="connsiteY54" fmla="*/ 2328370 h 4193747"/>
              <a:gd name="connsiteX55" fmla="*/ 962944 w 4177532"/>
              <a:gd name="connsiteY55" fmla="*/ 2331303 h 4193747"/>
              <a:gd name="connsiteX56" fmla="*/ 821426 w 4177532"/>
              <a:gd name="connsiteY56" fmla="*/ 2201517 h 4193747"/>
              <a:gd name="connsiteX57" fmla="*/ 818493 w 4177532"/>
              <a:gd name="connsiteY57" fmla="*/ 2133690 h 4193747"/>
              <a:gd name="connsiteX58" fmla="*/ 582789 w 4177532"/>
              <a:gd name="connsiteY58" fmla="*/ 645162 h 4193747"/>
              <a:gd name="connsiteX59" fmla="*/ 1204766 w 4177532"/>
              <a:gd name="connsiteY59" fmla="*/ 549012 h 4193747"/>
              <a:gd name="connsiteX60" fmla="*/ 1381475 w 4177532"/>
              <a:gd name="connsiteY60" fmla="*/ 46615 h 4193747"/>
              <a:gd name="connsiteX61" fmla="*/ 1819532 w 4177532"/>
              <a:gd name="connsiteY61" fmla="*/ 171264 h 4193747"/>
              <a:gd name="connsiteX62" fmla="*/ 1844349 w 4177532"/>
              <a:gd name="connsiteY62" fmla="*/ 880381 h 4193747"/>
              <a:gd name="connsiteX63" fmla="*/ 805067 w 4177532"/>
              <a:gd name="connsiteY63" fmla="*/ 2041794 h 4193747"/>
              <a:gd name="connsiteX64" fmla="*/ 86302 w 4177532"/>
              <a:gd name="connsiteY64" fmla="*/ 2070765 h 4193747"/>
              <a:gd name="connsiteX65" fmla="*/ 406751 w 4177532"/>
              <a:gd name="connsiteY65" fmla="*/ 1440109 h 4193747"/>
              <a:gd name="connsiteX66" fmla="*/ 582789 w 4177532"/>
              <a:gd name="connsiteY66" fmla="*/ 645162 h 4193747"/>
              <a:gd name="connsiteX0" fmla="*/ 2706143 w 4198158"/>
              <a:gd name="connsiteY0" fmla="*/ 2541845 h 4193747"/>
              <a:gd name="connsiteX1" fmla="*/ 2764713 w 4198158"/>
              <a:gd name="connsiteY1" fmla="*/ 2502966 h 4193747"/>
              <a:gd name="connsiteX2" fmla="*/ 2882700 w 4198158"/>
              <a:gd name="connsiteY2" fmla="*/ 2537119 h 4193747"/>
              <a:gd name="connsiteX3" fmla="*/ 2937729 w 4198158"/>
              <a:gd name="connsiteY3" fmla="*/ 2724446 h 4193747"/>
              <a:gd name="connsiteX4" fmla="*/ 2930518 w 4198158"/>
              <a:gd name="connsiteY4" fmla="*/ 2747619 h 4193747"/>
              <a:gd name="connsiteX5" fmla="*/ 2706143 w 4198158"/>
              <a:gd name="connsiteY5" fmla="*/ 2541845 h 4193747"/>
              <a:gd name="connsiteX6" fmla="*/ 2166430 w 4198158"/>
              <a:gd name="connsiteY6" fmla="*/ 2288337 h 4193747"/>
              <a:gd name="connsiteX7" fmla="*/ 2368104 w 4198158"/>
              <a:gd name="connsiteY7" fmla="*/ 2473293 h 4193747"/>
              <a:gd name="connsiteX8" fmla="*/ 2366005 w 4198158"/>
              <a:gd name="connsiteY8" fmla="*/ 2473824 h 4193747"/>
              <a:gd name="connsiteX9" fmla="*/ 2209197 w 4198158"/>
              <a:gd name="connsiteY9" fmla="*/ 2428808 h 4193747"/>
              <a:gd name="connsiteX10" fmla="*/ 2208080 w 4198158"/>
              <a:gd name="connsiteY10" fmla="*/ 2430133 h 4193747"/>
              <a:gd name="connsiteX11" fmla="*/ 2166430 w 4198158"/>
              <a:gd name="connsiteY11" fmla="*/ 2288337 h 4193747"/>
              <a:gd name="connsiteX12" fmla="*/ 1914154 w 4198158"/>
              <a:gd name="connsiteY12" fmla="*/ 2056975 h 4193747"/>
              <a:gd name="connsiteX13" fmla="*/ 1972258 w 4198158"/>
              <a:gd name="connsiteY13" fmla="*/ 2110262 h 4193747"/>
              <a:gd name="connsiteX14" fmla="*/ 1920937 w 4198158"/>
              <a:gd name="connsiteY14" fmla="*/ 2217227 h 4193747"/>
              <a:gd name="connsiteX15" fmla="*/ 2047756 w 4198158"/>
              <a:gd name="connsiteY15" fmla="*/ 2620107 h 4193747"/>
              <a:gd name="connsiteX16" fmla="*/ 2395790 w 4198158"/>
              <a:gd name="connsiteY16" fmla="*/ 2722385 h 4193747"/>
              <a:gd name="connsiteX17" fmla="*/ 2568355 w 4198158"/>
              <a:gd name="connsiteY17" fmla="*/ 2656942 h 4193747"/>
              <a:gd name="connsiteX18" fmla="*/ 2798955 w 4198158"/>
              <a:gd name="connsiteY18" fmla="*/ 2868425 h 4193747"/>
              <a:gd name="connsiteX19" fmla="*/ 2606255 w 4198158"/>
              <a:gd name="connsiteY19" fmla="*/ 2817424 h 4193747"/>
              <a:gd name="connsiteX20" fmla="*/ 2413789 w 4198158"/>
              <a:gd name="connsiteY20" fmla="*/ 3008320 h 4193747"/>
              <a:gd name="connsiteX21" fmla="*/ 2872536 w 4198158"/>
              <a:gd name="connsiteY21" fmla="*/ 3129380 h 4193747"/>
              <a:gd name="connsiteX22" fmla="*/ 3011314 w 4198158"/>
              <a:gd name="connsiteY22" fmla="*/ 3063179 h 4193747"/>
              <a:gd name="connsiteX23" fmla="*/ 3069805 w 4198158"/>
              <a:gd name="connsiteY23" fmla="*/ 3116821 h 4193747"/>
              <a:gd name="connsiteX24" fmla="*/ 3190085 w 4198158"/>
              <a:gd name="connsiteY24" fmla="*/ 2985668 h 4193747"/>
              <a:gd name="connsiteX25" fmla="*/ 3135963 w 4198158"/>
              <a:gd name="connsiteY25" fmla="*/ 2936032 h 4193747"/>
              <a:gd name="connsiteX26" fmla="*/ 3201400 w 4198158"/>
              <a:gd name="connsiteY26" fmla="*/ 2787394 h 4193747"/>
              <a:gd name="connsiteX27" fmla="*/ 3068649 w 4198158"/>
              <a:gd name="connsiteY27" fmla="*/ 2340195 h 4193747"/>
              <a:gd name="connsiteX28" fmla="*/ 3069380 w 4198158"/>
              <a:gd name="connsiteY28" fmla="*/ 2339339 h 4193747"/>
              <a:gd name="connsiteX29" fmla="*/ 3064238 w 4198158"/>
              <a:gd name="connsiteY29" fmla="*/ 2335565 h 4193747"/>
              <a:gd name="connsiteX30" fmla="*/ 3062491 w 4198158"/>
              <a:gd name="connsiteY30" fmla="*/ 2333732 h 4193747"/>
              <a:gd name="connsiteX31" fmla="*/ 3062189 w 4198158"/>
              <a:gd name="connsiteY31" fmla="*/ 2334061 h 4193747"/>
              <a:gd name="connsiteX32" fmla="*/ 2724062 w 4198158"/>
              <a:gd name="connsiteY32" fmla="*/ 2247240 h 4193747"/>
              <a:gd name="connsiteX33" fmla="*/ 2517431 w 4198158"/>
              <a:gd name="connsiteY33" fmla="*/ 2368778 h 4193747"/>
              <a:gd name="connsiteX34" fmla="*/ 2278787 w 4198158"/>
              <a:gd name="connsiteY34" fmla="*/ 2149917 h 4193747"/>
              <a:gd name="connsiteX35" fmla="*/ 2292724 w 4198158"/>
              <a:gd name="connsiteY35" fmla="*/ 2143903 h 4193747"/>
              <a:gd name="connsiteX36" fmla="*/ 2466528 w 4198158"/>
              <a:gd name="connsiteY36" fmla="*/ 2189769 h 4193747"/>
              <a:gd name="connsiteX37" fmla="*/ 2639791 w 4198158"/>
              <a:gd name="connsiteY37" fmla="*/ 2017920 h 4193747"/>
              <a:gd name="connsiteX38" fmla="*/ 2226818 w 4198158"/>
              <a:gd name="connsiteY38" fmla="*/ 1908939 h 4193747"/>
              <a:gd name="connsiteX39" fmla="*/ 2090013 w 4198158"/>
              <a:gd name="connsiteY39" fmla="*/ 1976793 h 4193747"/>
              <a:gd name="connsiteX40" fmla="*/ 2034434 w 4198158"/>
              <a:gd name="connsiteY40" fmla="*/ 1925822 h 4193747"/>
              <a:gd name="connsiteX41" fmla="*/ 1914154 w 4198158"/>
              <a:gd name="connsiteY41" fmla="*/ 2056975 h 4193747"/>
              <a:gd name="connsiteX42" fmla="*/ 1073973 w 4198158"/>
              <a:gd name="connsiteY42" fmla="*/ 2399487 h 4193747"/>
              <a:gd name="connsiteX43" fmla="*/ 2254120 w 4198158"/>
              <a:gd name="connsiteY43" fmla="*/ 1121712 h 4193747"/>
              <a:gd name="connsiteX44" fmla="*/ 3824947 w 4198158"/>
              <a:gd name="connsiteY44" fmla="*/ 1410650 h 4193747"/>
              <a:gd name="connsiteX45" fmla="*/ 3444011 w 4198158"/>
              <a:gd name="connsiteY45" fmla="*/ 3334963 h 4193747"/>
              <a:gd name="connsiteX46" fmla="*/ 1439163 w 4198158"/>
              <a:gd name="connsiteY46" fmla="*/ 3862388 h 4193747"/>
              <a:gd name="connsiteX47" fmla="*/ 1436503 w 4198158"/>
              <a:gd name="connsiteY47" fmla="*/ 3858391 h 4193747"/>
              <a:gd name="connsiteX48" fmla="*/ 1073973 w 4198158"/>
              <a:gd name="connsiteY48" fmla="*/ 2399487 h 4193747"/>
              <a:gd name="connsiteX49" fmla="*/ 839119 w 4198158"/>
              <a:gd name="connsiteY49" fmla="*/ 2133690 h 4193747"/>
              <a:gd name="connsiteX50" fmla="*/ 1942305 w 4198158"/>
              <a:gd name="connsiteY50" fmla="*/ 930781 h 4193747"/>
              <a:gd name="connsiteX51" fmla="*/ 2010133 w 4198158"/>
              <a:gd name="connsiteY51" fmla="*/ 927848 h 4193747"/>
              <a:gd name="connsiteX52" fmla="*/ 2151651 w 4198158"/>
              <a:gd name="connsiteY52" fmla="*/ 1057633 h 4193747"/>
              <a:gd name="connsiteX53" fmla="*/ 2154584 w 4198158"/>
              <a:gd name="connsiteY53" fmla="*/ 1125461 h 4193747"/>
              <a:gd name="connsiteX54" fmla="*/ 1051397 w 4198158"/>
              <a:gd name="connsiteY54" fmla="*/ 2328370 h 4193747"/>
              <a:gd name="connsiteX55" fmla="*/ 983570 w 4198158"/>
              <a:gd name="connsiteY55" fmla="*/ 2331303 h 4193747"/>
              <a:gd name="connsiteX56" fmla="*/ 842052 w 4198158"/>
              <a:gd name="connsiteY56" fmla="*/ 2201517 h 4193747"/>
              <a:gd name="connsiteX57" fmla="*/ 839119 w 4198158"/>
              <a:gd name="connsiteY57" fmla="*/ 2133690 h 4193747"/>
              <a:gd name="connsiteX58" fmla="*/ 603415 w 4198158"/>
              <a:gd name="connsiteY58" fmla="*/ 645162 h 4193747"/>
              <a:gd name="connsiteX59" fmla="*/ 1225392 w 4198158"/>
              <a:gd name="connsiteY59" fmla="*/ 549012 h 4193747"/>
              <a:gd name="connsiteX60" fmla="*/ 1402101 w 4198158"/>
              <a:gd name="connsiteY60" fmla="*/ 46615 h 4193747"/>
              <a:gd name="connsiteX61" fmla="*/ 1840158 w 4198158"/>
              <a:gd name="connsiteY61" fmla="*/ 171264 h 4193747"/>
              <a:gd name="connsiteX62" fmla="*/ 1864975 w 4198158"/>
              <a:gd name="connsiteY62" fmla="*/ 880381 h 4193747"/>
              <a:gd name="connsiteX63" fmla="*/ 825693 w 4198158"/>
              <a:gd name="connsiteY63" fmla="*/ 2041794 h 4193747"/>
              <a:gd name="connsiteX64" fmla="*/ 106928 w 4198158"/>
              <a:gd name="connsiteY64" fmla="*/ 2070765 h 4193747"/>
              <a:gd name="connsiteX65" fmla="*/ 427377 w 4198158"/>
              <a:gd name="connsiteY65" fmla="*/ 1440109 h 4193747"/>
              <a:gd name="connsiteX66" fmla="*/ 603415 w 4198158"/>
              <a:gd name="connsiteY66" fmla="*/ 645162 h 4193747"/>
              <a:gd name="connsiteX0" fmla="*/ 2726972 w 4218987"/>
              <a:gd name="connsiteY0" fmla="*/ 2541845 h 4193747"/>
              <a:gd name="connsiteX1" fmla="*/ 2785542 w 4218987"/>
              <a:gd name="connsiteY1" fmla="*/ 2502966 h 4193747"/>
              <a:gd name="connsiteX2" fmla="*/ 2903529 w 4218987"/>
              <a:gd name="connsiteY2" fmla="*/ 2537119 h 4193747"/>
              <a:gd name="connsiteX3" fmla="*/ 2958558 w 4218987"/>
              <a:gd name="connsiteY3" fmla="*/ 2724446 h 4193747"/>
              <a:gd name="connsiteX4" fmla="*/ 2951347 w 4218987"/>
              <a:gd name="connsiteY4" fmla="*/ 2747619 h 4193747"/>
              <a:gd name="connsiteX5" fmla="*/ 2726972 w 4218987"/>
              <a:gd name="connsiteY5" fmla="*/ 2541845 h 4193747"/>
              <a:gd name="connsiteX6" fmla="*/ 2187259 w 4218987"/>
              <a:gd name="connsiteY6" fmla="*/ 2288337 h 4193747"/>
              <a:gd name="connsiteX7" fmla="*/ 2388933 w 4218987"/>
              <a:gd name="connsiteY7" fmla="*/ 2473293 h 4193747"/>
              <a:gd name="connsiteX8" fmla="*/ 2386834 w 4218987"/>
              <a:gd name="connsiteY8" fmla="*/ 2473824 h 4193747"/>
              <a:gd name="connsiteX9" fmla="*/ 2230026 w 4218987"/>
              <a:gd name="connsiteY9" fmla="*/ 2428808 h 4193747"/>
              <a:gd name="connsiteX10" fmla="*/ 2228909 w 4218987"/>
              <a:gd name="connsiteY10" fmla="*/ 2430133 h 4193747"/>
              <a:gd name="connsiteX11" fmla="*/ 2187259 w 4218987"/>
              <a:gd name="connsiteY11" fmla="*/ 2288337 h 4193747"/>
              <a:gd name="connsiteX12" fmla="*/ 1934983 w 4218987"/>
              <a:gd name="connsiteY12" fmla="*/ 2056975 h 4193747"/>
              <a:gd name="connsiteX13" fmla="*/ 1993087 w 4218987"/>
              <a:gd name="connsiteY13" fmla="*/ 2110262 h 4193747"/>
              <a:gd name="connsiteX14" fmla="*/ 1941766 w 4218987"/>
              <a:gd name="connsiteY14" fmla="*/ 2217227 h 4193747"/>
              <a:gd name="connsiteX15" fmla="*/ 2068585 w 4218987"/>
              <a:gd name="connsiteY15" fmla="*/ 2620107 h 4193747"/>
              <a:gd name="connsiteX16" fmla="*/ 2416619 w 4218987"/>
              <a:gd name="connsiteY16" fmla="*/ 2722385 h 4193747"/>
              <a:gd name="connsiteX17" fmla="*/ 2589184 w 4218987"/>
              <a:gd name="connsiteY17" fmla="*/ 2656942 h 4193747"/>
              <a:gd name="connsiteX18" fmla="*/ 2819784 w 4218987"/>
              <a:gd name="connsiteY18" fmla="*/ 2868425 h 4193747"/>
              <a:gd name="connsiteX19" fmla="*/ 2627084 w 4218987"/>
              <a:gd name="connsiteY19" fmla="*/ 2817424 h 4193747"/>
              <a:gd name="connsiteX20" fmla="*/ 2434618 w 4218987"/>
              <a:gd name="connsiteY20" fmla="*/ 3008320 h 4193747"/>
              <a:gd name="connsiteX21" fmla="*/ 2893365 w 4218987"/>
              <a:gd name="connsiteY21" fmla="*/ 3129380 h 4193747"/>
              <a:gd name="connsiteX22" fmla="*/ 3032143 w 4218987"/>
              <a:gd name="connsiteY22" fmla="*/ 3063179 h 4193747"/>
              <a:gd name="connsiteX23" fmla="*/ 3090634 w 4218987"/>
              <a:gd name="connsiteY23" fmla="*/ 3116821 h 4193747"/>
              <a:gd name="connsiteX24" fmla="*/ 3210914 w 4218987"/>
              <a:gd name="connsiteY24" fmla="*/ 2985668 h 4193747"/>
              <a:gd name="connsiteX25" fmla="*/ 3156792 w 4218987"/>
              <a:gd name="connsiteY25" fmla="*/ 2936032 h 4193747"/>
              <a:gd name="connsiteX26" fmla="*/ 3222229 w 4218987"/>
              <a:gd name="connsiteY26" fmla="*/ 2787394 h 4193747"/>
              <a:gd name="connsiteX27" fmla="*/ 3089478 w 4218987"/>
              <a:gd name="connsiteY27" fmla="*/ 2340195 h 4193747"/>
              <a:gd name="connsiteX28" fmla="*/ 3090209 w 4218987"/>
              <a:gd name="connsiteY28" fmla="*/ 2339339 h 4193747"/>
              <a:gd name="connsiteX29" fmla="*/ 3085067 w 4218987"/>
              <a:gd name="connsiteY29" fmla="*/ 2335565 h 4193747"/>
              <a:gd name="connsiteX30" fmla="*/ 3083320 w 4218987"/>
              <a:gd name="connsiteY30" fmla="*/ 2333732 h 4193747"/>
              <a:gd name="connsiteX31" fmla="*/ 3083018 w 4218987"/>
              <a:gd name="connsiteY31" fmla="*/ 2334061 h 4193747"/>
              <a:gd name="connsiteX32" fmla="*/ 2744891 w 4218987"/>
              <a:gd name="connsiteY32" fmla="*/ 2247240 h 4193747"/>
              <a:gd name="connsiteX33" fmla="*/ 2538260 w 4218987"/>
              <a:gd name="connsiteY33" fmla="*/ 2368778 h 4193747"/>
              <a:gd name="connsiteX34" fmla="*/ 2299616 w 4218987"/>
              <a:gd name="connsiteY34" fmla="*/ 2149917 h 4193747"/>
              <a:gd name="connsiteX35" fmla="*/ 2313553 w 4218987"/>
              <a:gd name="connsiteY35" fmla="*/ 2143903 h 4193747"/>
              <a:gd name="connsiteX36" fmla="*/ 2487357 w 4218987"/>
              <a:gd name="connsiteY36" fmla="*/ 2189769 h 4193747"/>
              <a:gd name="connsiteX37" fmla="*/ 2660620 w 4218987"/>
              <a:gd name="connsiteY37" fmla="*/ 2017920 h 4193747"/>
              <a:gd name="connsiteX38" fmla="*/ 2247647 w 4218987"/>
              <a:gd name="connsiteY38" fmla="*/ 1908939 h 4193747"/>
              <a:gd name="connsiteX39" fmla="*/ 2110842 w 4218987"/>
              <a:gd name="connsiteY39" fmla="*/ 1976793 h 4193747"/>
              <a:gd name="connsiteX40" fmla="*/ 2055263 w 4218987"/>
              <a:gd name="connsiteY40" fmla="*/ 1925822 h 4193747"/>
              <a:gd name="connsiteX41" fmla="*/ 1934983 w 4218987"/>
              <a:gd name="connsiteY41" fmla="*/ 2056975 h 4193747"/>
              <a:gd name="connsiteX42" fmla="*/ 1094802 w 4218987"/>
              <a:gd name="connsiteY42" fmla="*/ 2399487 h 4193747"/>
              <a:gd name="connsiteX43" fmla="*/ 2274949 w 4218987"/>
              <a:gd name="connsiteY43" fmla="*/ 1121712 h 4193747"/>
              <a:gd name="connsiteX44" fmla="*/ 3845776 w 4218987"/>
              <a:gd name="connsiteY44" fmla="*/ 1410650 h 4193747"/>
              <a:gd name="connsiteX45" fmla="*/ 3464840 w 4218987"/>
              <a:gd name="connsiteY45" fmla="*/ 3334963 h 4193747"/>
              <a:gd name="connsiteX46" fmla="*/ 1459992 w 4218987"/>
              <a:gd name="connsiteY46" fmla="*/ 3862388 h 4193747"/>
              <a:gd name="connsiteX47" fmla="*/ 1457332 w 4218987"/>
              <a:gd name="connsiteY47" fmla="*/ 3858391 h 4193747"/>
              <a:gd name="connsiteX48" fmla="*/ 1094802 w 4218987"/>
              <a:gd name="connsiteY48" fmla="*/ 2399487 h 4193747"/>
              <a:gd name="connsiteX49" fmla="*/ 859948 w 4218987"/>
              <a:gd name="connsiteY49" fmla="*/ 2133690 h 4193747"/>
              <a:gd name="connsiteX50" fmla="*/ 1963134 w 4218987"/>
              <a:gd name="connsiteY50" fmla="*/ 930781 h 4193747"/>
              <a:gd name="connsiteX51" fmla="*/ 2030962 w 4218987"/>
              <a:gd name="connsiteY51" fmla="*/ 927848 h 4193747"/>
              <a:gd name="connsiteX52" fmla="*/ 2172480 w 4218987"/>
              <a:gd name="connsiteY52" fmla="*/ 1057633 h 4193747"/>
              <a:gd name="connsiteX53" fmla="*/ 2175413 w 4218987"/>
              <a:gd name="connsiteY53" fmla="*/ 1125461 h 4193747"/>
              <a:gd name="connsiteX54" fmla="*/ 1072226 w 4218987"/>
              <a:gd name="connsiteY54" fmla="*/ 2328370 h 4193747"/>
              <a:gd name="connsiteX55" fmla="*/ 1004399 w 4218987"/>
              <a:gd name="connsiteY55" fmla="*/ 2331303 h 4193747"/>
              <a:gd name="connsiteX56" fmla="*/ 862881 w 4218987"/>
              <a:gd name="connsiteY56" fmla="*/ 2201517 h 4193747"/>
              <a:gd name="connsiteX57" fmla="*/ 859948 w 4218987"/>
              <a:gd name="connsiteY57" fmla="*/ 2133690 h 4193747"/>
              <a:gd name="connsiteX58" fmla="*/ 624244 w 4218987"/>
              <a:gd name="connsiteY58" fmla="*/ 645162 h 4193747"/>
              <a:gd name="connsiteX59" fmla="*/ 1246221 w 4218987"/>
              <a:gd name="connsiteY59" fmla="*/ 549012 h 4193747"/>
              <a:gd name="connsiteX60" fmla="*/ 1422930 w 4218987"/>
              <a:gd name="connsiteY60" fmla="*/ 46615 h 4193747"/>
              <a:gd name="connsiteX61" fmla="*/ 1860987 w 4218987"/>
              <a:gd name="connsiteY61" fmla="*/ 171264 h 4193747"/>
              <a:gd name="connsiteX62" fmla="*/ 1885804 w 4218987"/>
              <a:gd name="connsiteY62" fmla="*/ 880381 h 4193747"/>
              <a:gd name="connsiteX63" fmla="*/ 846522 w 4218987"/>
              <a:gd name="connsiteY63" fmla="*/ 2041794 h 4193747"/>
              <a:gd name="connsiteX64" fmla="*/ 127757 w 4218987"/>
              <a:gd name="connsiteY64" fmla="*/ 2070765 h 4193747"/>
              <a:gd name="connsiteX65" fmla="*/ 448206 w 4218987"/>
              <a:gd name="connsiteY65" fmla="*/ 1440109 h 4193747"/>
              <a:gd name="connsiteX66" fmla="*/ 624244 w 4218987"/>
              <a:gd name="connsiteY66" fmla="*/ 645162 h 4193747"/>
              <a:gd name="connsiteX0" fmla="*/ 2726972 w 4218987"/>
              <a:gd name="connsiteY0" fmla="*/ 2541845 h 4193747"/>
              <a:gd name="connsiteX1" fmla="*/ 2785542 w 4218987"/>
              <a:gd name="connsiteY1" fmla="*/ 2502966 h 4193747"/>
              <a:gd name="connsiteX2" fmla="*/ 2903529 w 4218987"/>
              <a:gd name="connsiteY2" fmla="*/ 2537119 h 4193747"/>
              <a:gd name="connsiteX3" fmla="*/ 2958558 w 4218987"/>
              <a:gd name="connsiteY3" fmla="*/ 2724446 h 4193747"/>
              <a:gd name="connsiteX4" fmla="*/ 2951347 w 4218987"/>
              <a:gd name="connsiteY4" fmla="*/ 2747619 h 4193747"/>
              <a:gd name="connsiteX5" fmla="*/ 2726972 w 4218987"/>
              <a:gd name="connsiteY5" fmla="*/ 2541845 h 4193747"/>
              <a:gd name="connsiteX6" fmla="*/ 2187259 w 4218987"/>
              <a:gd name="connsiteY6" fmla="*/ 2288337 h 4193747"/>
              <a:gd name="connsiteX7" fmla="*/ 2388933 w 4218987"/>
              <a:gd name="connsiteY7" fmla="*/ 2473293 h 4193747"/>
              <a:gd name="connsiteX8" fmla="*/ 2386834 w 4218987"/>
              <a:gd name="connsiteY8" fmla="*/ 2473824 h 4193747"/>
              <a:gd name="connsiteX9" fmla="*/ 2230026 w 4218987"/>
              <a:gd name="connsiteY9" fmla="*/ 2428808 h 4193747"/>
              <a:gd name="connsiteX10" fmla="*/ 2228909 w 4218987"/>
              <a:gd name="connsiteY10" fmla="*/ 2430133 h 4193747"/>
              <a:gd name="connsiteX11" fmla="*/ 2187259 w 4218987"/>
              <a:gd name="connsiteY11" fmla="*/ 2288337 h 4193747"/>
              <a:gd name="connsiteX12" fmla="*/ 1934983 w 4218987"/>
              <a:gd name="connsiteY12" fmla="*/ 2056975 h 4193747"/>
              <a:gd name="connsiteX13" fmla="*/ 1993087 w 4218987"/>
              <a:gd name="connsiteY13" fmla="*/ 2110262 h 4193747"/>
              <a:gd name="connsiteX14" fmla="*/ 1941766 w 4218987"/>
              <a:gd name="connsiteY14" fmla="*/ 2217227 h 4193747"/>
              <a:gd name="connsiteX15" fmla="*/ 2068585 w 4218987"/>
              <a:gd name="connsiteY15" fmla="*/ 2620107 h 4193747"/>
              <a:gd name="connsiteX16" fmla="*/ 2416619 w 4218987"/>
              <a:gd name="connsiteY16" fmla="*/ 2722385 h 4193747"/>
              <a:gd name="connsiteX17" fmla="*/ 2589184 w 4218987"/>
              <a:gd name="connsiteY17" fmla="*/ 2656942 h 4193747"/>
              <a:gd name="connsiteX18" fmla="*/ 2819784 w 4218987"/>
              <a:gd name="connsiteY18" fmla="*/ 2868425 h 4193747"/>
              <a:gd name="connsiteX19" fmla="*/ 2627084 w 4218987"/>
              <a:gd name="connsiteY19" fmla="*/ 2817424 h 4193747"/>
              <a:gd name="connsiteX20" fmla="*/ 2434618 w 4218987"/>
              <a:gd name="connsiteY20" fmla="*/ 3008320 h 4193747"/>
              <a:gd name="connsiteX21" fmla="*/ 2893365 w 4218987"/>
              <a:gd name="connsiteY21" fmla="*/ 3129380 h 4193747"/>
              <a:gd name="connsiteX22" fmla="*/ 3032143 w 4218987"/>
              <a:gd name="connsiteY22" fmla="*/ 3063179 h 4193747"/>
              <a:gd name="connsiteX23" fmla="*/ 3090634 w 4218987"/>
              <a:gd name="connsiteY23" fmla="*/ 3116821 h 4193747"/>
              <a:gd name="connsiteX24" fmla="*/ 3210914 w 4218987"/>
              <a:gd name="connsiteY24" fmla="*/ 2985668 h 4193747"/>
              <a:gd name="connsiteX25" fmla="*/ 3156792 w 4218987"/>
              <a:gd name="connsiteY25" fmla="*/ 2936032 h 4193747"/>
              <a:gd name="connsiteX26" fmla="*/ 3222229 w 4218987"/>
              <a:gd name="connsiteY26" fmla="*/ 2787394 h 4193747"/>
              <a:gd name="connsiteX27" fmla="*/ 3089478 w 4218987"/>
              <a:gd name="connsiteY27" fmla="*/ 2340195 h 4193747"/>
              <a:gd name="connsiteX28" fmla="*/ 3090209 w 4218987"/>
              <a:gd name="connsiteY28" fmla="*/ 2339339 h 4193747"/>
              <a:gd name="connsiteX29" fmla="*/ 3085067 w 4218987"/>
              <a:gd name="connsiteY29" fmla="*/ 2335565 h 4193747"/>
              <a:gd name="connsiteX30" fmla="*/ 3083320 w 4218987"/>
              <a:gd name="connsiteY30" fmla="*/ 2333732 h 4193747"/>
              <a:gd name="connsiteX31" fmla="*/ 3083018 w 4218987"/>
              <a:gd name="connsiteY31" fmla="*/ 2334061 h 4193747"/>
              <a:gd name="connsiteX32" fmla="*/ 2744891 w 4218987"/>
              <a:gd name="connsiteY32" fmla="*/ 2247240 h 4193747"/>
              <a:gd name="connsiteX33" fmla="*/ 2538260 w 4218987"/>
              <a:gd name="connsiteY33" fmla="*/ 2368778 h 4193747"/>
              <a:gd name="connsiteX34" fmla="*/ 2299616 w 4218987"/>
              <a:gd name="connsiteY34" fmla="*/ 2149917 h 4193747"/>
              <a:gd name="connsiteX35" fmla="*/ 2313553 w 4218987"/>
              <a:gd name="connsiteY35" fmla="*/ 2143903 h 4193747"/>
              <a:gd name="connsiteX36" fmla="*/ 2487357 w 4218987"/>
              <a:gd name="connsiteY36" fmla="*/ 2189769 h 4193747"/>
              <a:gd name="connsiteX37" fmla="*/ 2660620 w 4218987"/>
              <a:gd name="connsiteY37" fmla="*/ 2017920 h 4193747"/>
              <a:gd name="connsiteX38" fmla="*/ 2247647 w 4218987"/>
              <a:gd name="connsiteY38" fmla="*/ 1908939 h 4193747"/>
              <a:gd name="connsiteX39" fmla="*/ 2110842 w 4218987"/>
              <a:gd name="connsiteY39" fmla="*/ 1976793 h 4193747"/>
              <a:gd name="connsiteX40" fmla="*/ 2055263 w 4218987"/>
              <a:gd name="connsiteY40" fmla="*/ 1925822 h 4193747"/>
              <a:gd name="connsiteX41" fmla="*/ 1934983 w 4218987"/>
              <a:gd name="connsiteY41" fmla="*/ 2056975 h 4193747"/>
              <a:gd name="connsiteX42" fmla="*/ 1094802 w 4218987"/>
              <a:gd name="connsiteY42" fmla="*/ 2399487 h 4193747"/>
              <a:gd name="connsiteX43" fmla="*/ 2274949 w 4218987"/>
              <a:gd name="connsiteY43" fmla="*/ 1121712 h 4193747"/>
              <a:gd name="connsiteX44" fmla="*/ 3845776 w 4218987"/>
              <a:gd name="connsiteY44" fmla="*/ 1410650 h 4193747"/>
              <a:gd name="connsiteX45" fmla="*/ 3464840 w 4218987"/>
              <a:gd name="connsiteY45" fmla="*/ 3334963 h 4193747"/>
              <a:gd name="connsiteX46" fmla="*/ 1459992 w 4218987"/>
              <a:gd name="connsiteY46" fmla="*/ 3862388 h 4193747"/>
              <a:gd name="connsiteX47" fmla="*/ 1457332 w 4218987"/>
              <a:gd name="connsiteY47" fmla="*/ 3858391 h 4193747"/>
              <a:gd name="connsiteX48" fmla="*/ 1094802 w 4218987"/>
              <a:gd name="connsiteY48" fmla="*/ 2399487 h 4193747"/>
              <a:gd name="connsiteX49" fmla="*/ 859948 w 4218987"/>
              <a:gd name="connsiteY49" fmla="*/ 2133690 h 4193747"/>
              <a:gd name="connsiteX50" fmla="*/ 1963134 w 4218987"/>
              <a:gd name="connsiteY50" fmla="*/ 930781 h 4193747"/>
              <a:gd name="connsiteX51" fmla="*/ 2030962 w 4218987"/>
              <a:gd name="connsiteY51" fmla="*/ 927848 h 4193747"/>
              <a:gd name="connsiteX52" fmla="*/ 2172480 w 4218987"/>
              <a:gd name="connsiteY52" fmla="*/ 1057633 h 4193747"/>
              <a:gd name="connsiteX53" fmla="*/ 2175413 w 4218987"/>
              <a:gd name="connsiteY53" fmla="*/ 1125461 h 4193747"/>
              <a:gd name="connsiteX54" fmla="*/ 1072226 w 4218987"/>
              <a:gd name="connsiteY54" fmla="*/ 2328370 h 4193747"/>
              <a:gd name="connsiteX55" fmla="*/ 1004399 w 4218987"/>
              <a:gd name="connsiteY55" fmla="*/ 2331303 h 4193747"/>
              <a:gd name="connsiteX56" fmla="*/ 862881 w 4218987"/>
              <a:gd name="connsiteY56" fmla="*/ 2201517 h 4193747"/>
              <a:gd name="connsiteX57" fmla="*/ 859948 w 4218987"/>
              <a:gd name="connsiteY57" fmla="*/ 2133690 h 4193747"/>
              <a:gd name="connsiteX58" fmla="*/ 624244 w 4218987"/>
              <a:gd name="connsiteY58" fmla="*/ 645162 h 4193747"/>
              <a:gd name="connsiteX59" fmla="*/ 1246221 w 4218987"/>
              <a:gd name="connsiteY59" fmla="*/ 549012 h 4193747"/>
              <a:gd name="connsiteX60" fmla="*/ 1422930 w 4218987"/>
              <a:gd name="connsiteY60" fmla="*/ 46615 h 4193747"/>
              <a:gd name="connsiteX61" fmla="*/ 1860987 w 4218987"/>
              <a:gd name="connsiteY61" fmla="*/ 171264 h 4193747"/>
              <a:gd name="connsiteX62" fmla="*/ 1885804 w 4218987"/>
              <a:gd name="connsiteY62" fmla="*/ 880381 h 4193747"/>
              <a:gd name="connsiteX63" fmla="*/ 846522 w 4218987"/>
              <a:gd name="connsiteY63" fmla="*/ 2041794 h 4193747"/>
              <a:gd name="connsiteX64" fmla="*/ 127757 w 4218987"/>
              <a:gd name="connsiteY64" fmla="*/ 2070765 h 4193747"/>
              <a:gd name="connsiteX65" fmla="*/ 448206 w 4218987"/>
              <a:gd name="connsiteY65" fmla="*/ 1440109 h 4193747"/>
              <a:gd name="connsiteX66" fmla="*/ 624244 w 4218987"/>
              <a:gd name="connsiteY66" fmla="*/ 645162 h 4193747"/>
              <a:gd name="connsiteX0" fmla="*/ 2726972 w 4218987"/>
              <a:gd name="connsiteY0" fmla="*/ 2541845 h 4193747"/>
              <a:gd name="connsiteX1" fmla="*/ 2785542 w 4218987"/>
              <a:gd name="connsiteY1" fmla="*/ 2502966 h 4193747"/>
              <a:gd name="connsiteX2" fmla="*/ 2903529 w 4218987"/>
              <a:gd name="connsiteY2" fmla="*/ 2537119 h 4193747"/>
              <a:gd name="connsiteX3" fmla="*/ 2958558 w 4218987"/>
              <a:gd name="connsiteY3" fmla="*/ 2724446 h 4193747"/>
              <a:gd name="connsiteX4" fmla="*/ 2951347 w 4218987"/>
              <a:gd name="connsiteY4" fmla="*/ 2747619 h 4193747"/>
              <a:gd name="connsiteX5" fmla="*/ 2726972 w 4218987"/>
              <a:gd name="connsiteY5" fmla="*/ 2541845 h 4193747"/>
              <a:gd name="connsiteX6" fmla="*/ 2187259 w 4218987"/>
              <a:gd name="connsiteY6" fmla="*/ 2288337 h 4193747"/>
              <a:gd name="connsiteX7" fmla="*/ 2388933 w 4218987"/>
              <a:gd name="connsiteY7" fmla="*/ 2473293 h 4193747"/>
              <a:gd name="connsiteX8" fmla="*/ 2386834 w 4218987"/>
              <a:gd name="connsiteY8" fmla="*/ 2473824 h 4193747"/>
              <a:gd name="connsiteX9" fmla="*/ 2230026 w 4218987"/>
              <a:gd name="connsiteY9" fmla="*/ 2428808 h 4193747"/>
              <a:gd name="connsiteX10" fmla="*/ 2228909 w 4218987"/>
              <a:gd name="connsiteY10" fmla="*/ 2430133 h 4193747"/>
              <a:gd name="connsiteX11" fmla="*/ 2187259 w 4218987"/>
              <a:gd name="connsiteY11" fmla="*/ 2288337 h 4193747"/>
              <a:gd name="connsiteX12" fmla="*/ 1934983 w 4218987"/>
              <a:gd name="connsiteY12" fmla="*/ 2056975 h 4193747"/>
              <a:gd name="connsiteX13" fmla="*/ 1993087 w 4218987"/>
              <a:gd name="connsiteY13" fmla="*/ 2110262 h 4193747"/>
              <a:gd name="connsiteX14" fmla="*/ 1941766 w 4218987"/>
              <a:gd name="connsiteY14" fmla="*/ 2217227 h 4193747"/>
              <a:gd name="connsiteX15" fmla="*/ 2068585 w 4218987"/>
              <a:gd name="connsiteY15" fmla="*/ 2620107 h 4193747"/>
              <a:gd name="connsiteX16" fmla="*/ 2416619 w 4218987"/>
              <a:gd name="connsiteY16" fmla="*/ 2722385 h 4193747"/>
              <a:gd name="connsiteX17" fmla="*/ 2589184 w 4218987"/>
              <a:gd name="connsiteY17" fmla="*/ 2656942 h 4193747"/>
              <a:gd name="connsiteX18" fmla="*/ 2819784 w 4218987"/>
              <a:gd name="connsiteY18" fmla="*/ 2868425 h 4193747"/>
              <a:gd name="connsiteX19" fmla="*/ 2627084 w 4218987"/>
              <a:gd name="connsiteY19" fmla="*/ 2817424 h 4193747"/>
              <a:gd name="connsiteX20" fmla="*/ 2434618 w 4218987"/>
              <a:gd name="connsiteY20" fmla="*/ 3008320 h 4193747"/>
              <a:gd name="connsiteX21" fmla="*/ 2893365 w 4218987"/>
              <a:gd name="connsiteY21" fmla="*/ 3129380 h 4193747"/>
              <a:gd name="connsiteX22" fmla="*/ 3032143 w 4218987"/>
              <a:gd name="connsiteY22" fmla="*/ 3063179 h 4193747"/>
              <a:gd name="connsiteX23" fmla="*/ 3090634 w 4218987"/>
              <a:gd name="connsiteY23" fmla="*/ 3116821 h 4193747"/>
              <a:gd name="connsiteX24" fmla="*/ 3210914 w 4218987"/>
              <a:gd name="connsiteY24" fmla="*/ 2985668 h 4193747"/>
              <a:gd name="connsiteX25" fmla="*/ 3156792 w 4218987"/>
              <a:gd name="connsiteY25" fmla="*/ 2936032 h 4193747"/>
              <a:gd name="connsiteX26" fmla="*/ 3222229 w 4218987"/>
              <a:gd name="connsiteY26" fmla="*/ 2787394 h 4193747"/>
              <a:gd name="connsiteX27" fmla="*/ 3089478 w 4218987"/>
              <a:gd name="connsiteY27" fmla="*/ 2340195 h 4193747"/>
              <a:gd name="connsiteX28" fmla="*/ 3090209 w 4218987"/>
              <a:gd name="connsiteY28" fmla="*/ 2339339 h 4193747"/>
              <a:gd name="connsiteX29" fmla="*/ 3085067 w 4218987"/>
              <a:gd name="connsiteY29" fmla="*/ 2335565 h 4193747"/>
              <a:gd name="connsiteX30" fmla="*/ 3083320 w 4218987"/>
              <a:gd name="connsiteY30" fmla="*/ 2333732 h 4193747"/>
              <a:gd name="connsiteX31" fmla="*/ 3083018 w 4218987"/>
              <a:gd name="connsiteY31" fmla="*/ 2334061 h 4193747"/>
              <a:gd name="connsiteX32" fmla="*/ 2744891 w 4218987"/>
              <a:gd name="connsiteY32" fmla="*/ 2247240 h 4193747"/>
              <a:gd name="connsiteX33" fmla="*/ 2538260 w 4218987"/>
              <a:gd name="connsiteY33" fmla="*/ 2368778 h 4193747"/>
              <a:gd name="connsiteX34" fmla="*/ 2299616 w 4218987"/>
              <a:gd name="connsiteY34" fmla="*/ 2149917 h 4193747"/>
              <a:gd name="connsiteX35" fmla="*/ 2313553 w 4218987"/>
              <a:gd name="connsiteY35" fmla="*/ 2143903 h 4193747"/>
              <a:gd name="connsiteX36" fmla="*/ 2487357 w 4218987"/>
              <a:gd name="connsiteY36" fmla="*/ 2189769 h 4193747"/>
              <a:gd name="connsiteX37" fmla="*/ 2660620 w 4218987"/>
              <a:gd name="connsiteY37" fmla="*/ 2017920 h 4193747"/>
              <a:gd name="connsiteX38" fmla="*/ 2247647 w 4218987"/>
              <a:gd name="connsiteY38" fmla="*/ 1908939 h 4193747"/>
              <a:gd name="connsiteX39" fmla="*/ 2110842 w 4218987"/>
              <a:gd name="connsiteY39" fmla="*/ 1976793 h 4193747"/>
              <a:gd name="connsiteX40" fmla="*/ 2055263 w 4218987"/>
              <a:gd name="connsiteY40" fmla="*/ 1925822 h 4193747"/>
              <a:gd name="connsiteX41" fmla="*/ 1934983 w 4218987"/>
              <a:gd name="connsiteY41" fmla="*/ 2056975 h 4193747"/>
              <a:gd name="connsiteX42" fmla="*/ 1094802 w 4218987"/>
              <a:gd name="connsiteY42" fmla="*/ 2399487 h 4193747"/>
              <a:gd name="connsiteX43" fmla="*/ 2274949 w 4218987"/>
              <a:gd name="connsiteY43" fmla="*/ 1121712 h 4193747"/>
              <a:gd name="connsiteX44" fmla="*/ 3845776 w 4218987"/>
              <a:gd name="connsiteY44" fmla="*/ 1410650 h 4193747"/>
              <a:gd name="connsiteX45" fmla="*/ 3464840 w 4218987"/>
              <a:gd name="connsiteY45" fmla="*/ 3334963 h 4193747"/>
              <a:gd name="connsiteX46" fmla="*/ 1459992 w 4218987"/>
              <a:gd name="connsiteY46" fmla="*/ 3862388 h 4193747"/>
              <a:gd name="connsiteX47" fmla="*/ 1457332 w 4218987"/>
              <a:gd name="connsiteY47" fmla="*/ 3858391 h 4193747"/>
              <a:gd name="connsiteX48" fmla="*/ 1094802 w 4218987"/>
              <a:gd name="connsiteY48" fmla="*/ 2399487 h 4193747"/>
              <a:gd name="connsiteX49" fmla="*/ 859948 w 4218987"/>
              <a:gd name="connsiteY49" fmla="*/ 2133690 h 4193747"/>
              <a:gd name="connsiteX50" fmla="*/ 1963134 w 4218987"/>
              <a:gd name="connsiteY50" fmla="*/ 930781 h 4193747"/>
              <a:gd name="connsiteX51" fmla="*/ 2030962 w 4218987"/>
              <a:gd name="connsiteY51" fmla="*/ 927848 h 4193747"/>
              <a:gd name="connsiteX52" fmla="*/ 2172480 w 4218987"/>
              <a:gd name="connsiteY52" fmla="*/ 1057633 h 4193747"/>
              <a:gd name="connsiteX53" fmla="*/ 2175413 w 4218987"/>
              <a:gd name="connsiteY53" fmla="*/ 1125461 h 4193747"/>
              <a:gd name="connsiteX54" fmla="*/ 1072226 w 4218987"/>
              <a:gd name="connsiteY54" fmla="*/ 2328370 h 4193747"/>
              <a:gd name="connsiteX55" fmla="*/ 1004399 w 4218987"/>
              <a:gd name="connsiteY55" fmla="*/ 2331303 h 4193747"/>
              <a:gd name="connsiteX56" fmla="*/ 862881 w 4218987"/>
              <a:gd name="connsiteY56" fmla="*/ 2201517 h 4193747"/>
              <a:gd name="connsiteX57" fmla="*/ 859948 w 4218987"/>
              <a:gd name="connsiteY57" fmla="*/ 2133690 h 4193747"/>
              <a:gd name="connsiteX58" fmla="*/ 624244 w 4218987"/>
              <a:gd name="connsiteY58" fmla="*/ 645162 h 4193747"/>
              <a:gd name="connsiteX59" fmla="*/ 1246221 w 4218987"/>
              <a:gd name="connsiteY59" fmla="*/ 549012 h 4193747"/>
              <a:gd name="connsiteX60" fmla="*/ 1422930 w 4218987"/>
              <a:gd name="connsiteY60" fmla="*/ 46615 h 4193747"/>
              <a:gd name="connsiteX61" fmla="*/ 1860987 w 4218987"/>
              <a:gd name="connsiteY61" fmla="*/ 171264 h 4193747"/>
              <a:gd name="connsiteX62" fmla="*/ 1885804 w 4218987"/>
              <a:gd name="connsiteY62" fmla="*/ 880381 h 4193747"/>
              <a:gd name="connsiteX63" fmla="*/ 846522 w 4218987"/>
              <a:gd name="connsiteY63" fmla="*/ 2041794 h 4193747"/>
              <a:gd name="connsiteX64" fmla="*/ 127757 w 4218987"/>
              <a:gd name="connsiteY64" fmla="*/ 2070765 h 4193747"/>
              <a:gd name="connsiteX65" fmla="*/ 448206 w 4218987"/>
              <a:gd name="connsiteY65" fmla="*/ 1440109 h 4193747"/>
              <a:gd name="connsiteX66" fmla="*/ 624244 w 4218987"/>
              <a:gd name="connsiteY66" fmla="*/ 645162 h 4193747"/>
              <a:gd name="connsiteX0" fmla="*/ 2726972 w 4218987"/>
              <a:gd name="connsiteY0" fmla="*/ 2541845 h 4193747"/>
              <a:gd name="connsiteX1" fmla="*/ 2785542 w 4218987"/>
              <a:gd name="connsiteY1" fmla="*/ 2502966 h 4193747"/>
              <a:gd name="connsiteX2" fmla="*/ 2903529 w 4218987"/>
              <a:gd name="connsiteY2" fmla="*/ 2537119 h 4193747"/>
              <a:gd name="connsiteX3" fmla="*/ 2958558 w 4218987"/>
              <a:gd name="connsiteY3" fmla="*/ 2724446 h 4193747"/>
              <a:gd name="connsiteX4" fmla="*/ 2951347 w 4218987"/>
              <a:gd name="connsiteY4" fmla="*/ 2747619 h 4193747"/>
              <a:gd name="connsiteX5" fmla="*/ 2726972 w 4218987"/>
              <a:gd name="connsiteY5" fmla="*/ 2541845 h 4193747"/>
              <a:gd name="connsiteX6" fmla="*/ 2187259 w 4218987"/>
              <a:gd name="connsiteY6" fmla="*/ 2288337 h 4193747"/>
              <a:gd name="connsiteX7" fmla="*/ 2388933 w 4218987"/>
              <a:gd name="connsiteY7" fmla="*/ 2473293 h 4193747"/>
              <a:gd name="connsiteX8" fmla="*/ 2386834 w 4218987"/>
              <a:gd name="connsiteY8" fmla="*/ 2473824 h 4193747"/>
              <a:gd name="connsiteX9" fmla="*/ 2230026 w 4218987"/>
              <a:gd name="connsiteY9" fmla="*/ 2428808 h 4193747"/>
              <a:gd name="connsiteX10" fmla="*/ 2228909 w 4218987"/>
              <a:gd name="connsiteY10" fmla="*/ 2430133 h 4193747"/>
              <a:gd name="connsiteX11" fmla="*/ 2187259 w 4218987"/>
              <a:gd name="connsiteY11" fmla="*/ 2288337 h 4193747"/>
              <a:gd name="connsiteX12" fmla="*/ 1934983 w 4218987"/>
              <a:gd name="connsiteY12" fmla="*/ 2056975 h 4193747"/>
              <a:gd name="connsiteX13" fmla="*/ 1993087 w 4218987"/>
              <a:gd name="connsiteY13" fmla="*/ 2110262 h 4193747"/>
              <a:gd name="connsiteX14" fmla="*/ 1941766 w 4218987"/>
              <a:gd name="connsiteY14" fmla="*/ 2217227 h 4193747"/>
              <a:gd name="connsiteX15" fmla="*/ 2068585 w 4218987"/>
              <a:gd name="connsiteY15" fmla="*/ 2620107 h 4193747"/>
              <a:gd name="connsiteX16" fmla="*/ 2416619 w 4218987"/>
              <a:gd name="connsiteY16" fmla="*/ 2722385 h 4193747"/>
              <a:gd name="connsiteX17" fmla="*/ 2589184 w 4218987"/>
              <a:gd name="connsiteY17" fmla="*/ 2656942 h 4193747"/>
              <a:gd name="connsiteX18" fmla="*/ 2819784 w 4218987"/>
              <a:gd name="connsiteY18" fmla="*/ 2868425 h 4193747"/>
              <a:gd name="connsiteX19" fmla="*/ 2627084 w 4218987"/>
              <a:gd name="connsiteY19" fmla="*/ 2817424 h 4193747"/>
              <a:gd name="connsiteX20" fmla="*/ 2434618 w 4218987"/>
              <a:gd name="connsiteY20" fmla="*/ 3008320 h 4193747"/>
              <a:gd name="connsiteX21" fmla="*/ 2893365 w 4218987"/>
              <a:gd name="connsiteY21" fmla="*/ 3129380 h 4193747"/>
              <a:gd name="connsiteX22" fmla="*/ 3032143 w 4218987"/>
              <a:gd name="connsiteY22" fmla="*/ 3063179 h 4193747"/>
              <a:gd name="connsiteX23" fmla="*/ 3090634 w 4218987"/>
              <a:gd name="connsiteY23" fmla="*/ 3116821 h 4193747"/>
              <a:gd name="connsiteX24" fmla="*/ 3210914 w 4218987"/>
              <a:gd name="connsiteY24" fmla="*/ 2985668 h 4193747"/>
              <a:gd name="connsiteX25" fmla="*/ 3156792 w 4218987"/>
              <a:gd name="connsiteY25" fmla="*/ 2936032 h 4193747"/>
              <a:gd name="connsiteX26" fmla="*/ 3222229 w 4218987"/>
              <a:gd name="connsiteY26" fmla="*/ 2787394 h 4193747"/>
              <a:gd name="connsiteX27" fmla="*/ 3089478 w 4218987"/>
              <a:gd name="connsiteY27" fmla="*/ 2340195 h 4193747"/>
              <a:gd name="connsiteX28" fmla="*/ 3090209 w 4218987"/>
              <a:gd name="connsiteY28" fmla="*/ 2339339 h 4193747"/>
              <a:gd name="connsiteX29" fmla="*/ 3085067 w 4218987"/>
              <a:gd name="connsiteY29" fmla="*/ 2335565 h 4193747"/>
              <a:gd name="connsiteX30" fmla="*/ 3083320 w 4218987"/>
              <a:gd name="connsiteY30" fmla="*/ 2333732 h 4193747"/>
              <a:gd name="connsiteX31" fmla="*/ 3083018 w 4218987"/>
              <a:gd name="connsiteY31" fmla="*/ 2334061 h 4193747"/>
              <a:gd name="connsiteX32" fmla="*/ 2744891 w 4218987"/>
              <a:gd name="connsiteY32" fmla="*/ 2247240 h 4193747"/>
              <a:gd name="connsiteX33" fmla="*/ 2538260 w 4218987"/>
              <a:gd name="connsiteY33" fmla="*/ 2368778 h 4193747"/>
              <a:gd name="connsiteX34" fmla="*/ 2299616 w 4218987"/>
              <a:gd name="connsiteY34" fmla="*/ 2149917 h 4193747"/>
              <a:gd name="connsiteX35" fmla="*/ 2313553 w 4218987"/>
              <a:gd name="connsiteY35" fmla="*/ 2143903 h 4193747"/>
              <a:gd name="connsiteX36" fmla="*/ 2487357 w 4218987"/>
              <a:gd name="connsiteY36" fmla="*/ 2189769 h 4193747"/>
              <a:gd name="connsiteX37" fmla="*/ 2660620 w 4218987"/>
              <a:gd name="connsiteY37" fmla="*/ 2017920 h 4193747"/>
              <a:gd name="connsiteX38" fmla="*/ 2247647 w 4218987"/>
              <a:gd name="connsiteY38" fmla="*/ 1908939 h 4193747"/>
              <a:gd name="connsiteX39" fmla="*/ 2110842 w 4218987"/>
              <a:gd name="connsiteY39" fmla="*/ 1976793 h 4193747"/>
              <a:gd name="connsiteX40" fmla="*/ 2055263 w 4218987"/>
              <a:gd name="connsiteY40" fmla="*/ 1925822 h 4193747"/>
              <a:gd name="connsiteX41" fmla="*/ 1934983 w 4218987"/>
              <a:gd name="connsiteY41" fmla="*/ 2056975 h 4193747"/>
              <a:gd name="connsiteX42" fmla="*/ 1094802 w 4218987"/>
              <a:gd name="connsiteY42" fmla="*/ 2399487 h 4193747"/>
              <a:gd name="connsiteX43" fmla="*/ 2274949 w 4218987"/>
              <a:gd name="connsiteY43" fmla="*/ 1121712 h 4193747"/>
              <a:gd name="connsiteX44" fmla="*/ 3845776 w 4218987"/>
              <a:gd name="connsiteY44" fmla="*/ 1410650 h 4193747"/>
              <a:gd name="connsiteX45" fmla="*/ 3464840 w 4218987"/>
              <a:gd name="connsiteY45" fmla="*/ 3334963 h 4193747"/>
              <a:gd name="connsiteX46" fmla="*/ 1459992 w 4218987"/>
              <a:gd name="connsiteY46" fmla="*/ 3862388 h 4193747"/>
              <a:gd name="connsiteX47" fmla="*/ 1457332 w 4218987"/>
              <a:gd name="connsiteY47" fmla="*/ 3858391 h 4193747"/>
              <a:gd name="connsiteX48" fmla="*/ 1094802 w 4218987"/>
              <a:gd name="connsiteY48" fmla="*/ 2399487 h 4193747"/>
              <a:gd name="connsiteX49" fmla="*/ 859948 w 4218987"/>
              <a:gd name="connsiteY49" fmla="*/ 2133690 h 4193747"/>
              <a:gd name="connsiteX50" fmla="*/ 1963134 w 4218987"/>
              <a:gd name="connsiteY50" fmla="*/ 930781 h 4193747"/>
              <a:gd name="connsiteX51" fmla="*/ 2030962 w 4218987"/>
              <a:gd name="connsiteY51" fmla="*/ 927848 h 4193747"/>
              <a:gd name="connsiteX52" fmla="*/ 2172480 w 4218987"/>
              <a:gd name="connsiteY52" fmla="*/ 1057633 h 4193747"/>
              <a:gd name="connsiteX53" fmla="*/ 2175413 w 4218987"/>
              <a:gd name="connsiteY53" fmla="*/ 1125461 h 4193747"/>
              <a:gd name="connsiteX54" fmla="*/ 1072226 w 4218987"/>
              <a:gd name="connsiteY54" fmla="*/ 2328370 h 4193747"/>
              <a:gd name="connsiteX55" fmla="*/ 1004399 w 4218987"/>
              <a:gd name="connsiteY55" fmla="*/ 2331303 h 4193747"/>
              <a:gd name="connsiteX56" fmla="*/ 862881 w 4218987"/>
              <a:gd name="connsiteY56" fmla="*/ 2201517 h 4193747"/>
              <a:gd name="connsiteX57" fmla="*/ 859948 w 4218987"/>
              <a:gd name="connsiteY57" fmla="*/ 2133690 h 4193747"/>
              <a:gd name="connsiteX58" fmla="*/ 624244 w 4218987"/>
              <a:gd name="connsiteY58" fmla="*/ 645162 h 4193747"/>
              <a:gd name="connsiteX59" fmla="*/ 1246221 w 4218987"/>
              <a:gd name="connsiteY59" fmla="*/ 549012 h 4193747"/>
              <a:gd name="connsiteX60" fmla="*/ 1422930 w 4218987"/>
              <a:gd name="connsiteY60" fmla="*/ 46615 h 4193747"/>
              <a:gd name="connsiteX61" fmla="*/ 1860987 w 4218987"/>
              <a:gd name="connsiteY61" fmla="*/ 171264 h 4193747"/>
              <a:gd name="connsiteX62" fmla="*/ 1885804 w 4218987"/>
              <a:gd name="connsiteY62" fmla="*/ 880381 h 4193747"/>
              <a:gd name="connsiteX63" fmla="*/ 846522 w 4218987"/>
              <a:gd name="connsiteY63" fmla="*/ 2041794 h 4193747"/>
              <a:gd name="connsiteX64" fmla="*/ 127757 w 4218987"/>
              <a:gd name="connsiteY64" fmla="*/ 2070765 h 4193747"/>
              <a:gd name="connsiteX65" fmla="*/ 448206 w 4218987"/>
              <a:gd name="connsiteY65" fmla="*/ 1440109 h 4193747"/>
              <a:gd name="connsiteX66" fmla="*/ 624244 w 4218987"/>
              <a:gd name="connsiteY66" fmla="*/ 645162 h 4193747"/>
              <a:gd name="connsiteX0" fmla="*/ 2726972 w 4218987"/>
              <a:gd name="connsiteY0" fmla="*/ 2522365 h 4174267"/>
              <a:gd name="connsiteX1" fmla="*/ 2785542 w 4218987"/>
              <a:gd name="connsiteY1" fmla="*/ 2483486 h 4174267"/>
              <a:gd name="connsiteX2" fmla="*/ 2903529 w 4218987"/>
              <a:gd name="connsiteY2" fmla="*/ 2517639 h 4174267"/>
              <a:gd name="connsiteX3" fmla="*/ 2958558 w 4218987"/>
              <a:gd name="connsiteY3" fmla="*/ 2704966 h 4174267"/>
              <a:gd name="connsiteX4" fmla="*/ 2951347 w 4218987"/>
              <a:gd name="connsiteY4" fmla="*/ 2728139 h 4174267"/>
              <a:gd name="connsiteX5" fmla="*/ 2726972 w 4218987"/>
              <a:gd name="connsiteY5" fmla="*/ 2522365 h 4174267"/>
              <a:gd name="connsiteX6" fmla="*/ 2187259 w 4218987"/>
              <a:gd name="connsiteY6" fmla="*/ 2268857 h 4174267"/>
              <a:gd name="connsiteX7" fmla="*/ 2388933 w 4218987"/>
              <a:gd name="connsiteY7" fmla="*/ 2453813 h 4174267"/>
              <a:gd name="connsiteX8" fmla="*/ 2386834 w 4218987"/>
              <a:gd name="connsiteY8" fmla="*/ 2454344 h 4174267"/>
              <a:gd name="connsiteX9" fmla="*/ 2230026 w 4218987"/>
              <a:gd name="connsiteY9" fmla="*/ 2409328 h 4174267"/>
              <a:gd name="connsiteX10" fmla="*/ 2228909 w 4218987"/>
              <a:gd name="connsiteY10" fmla="*/ 2410653 h 4174267"/>
              <a:gd name="connsiteX11" fmla="*/ 2187259 w 4218987"/>
              <a:gd name="connsiteY11" fmla="*/ 2268857 h 4174267"/>
              <a:gd name="connsiteX12" fmla="*/ 1934983 w 4218987"/>
              <a:gd name="connsiteY12" fmla="*/ 2037495 h 4174267"/>
              <a:gd name="connsiteX13" fmla="*/ 1993087 w 4218987"/>
              <a:gd name="connsiteY13" fmla="*/ 2090782 h 4174267"/>
              <a:gd name="connsiteX14" fmla="*/ 1941766 w 4218987"/>
              <a:gd name="connsiteY14" fmla="*/ 2197747 h 4174267"/>
              <a:gd name="connsiteX15" fmla="*/ 2068585 w 4218987"/>
              <a:gd name="connsiteY15" fmla="*/ 2600627 h 4174267"/>
              <a:gd name="connsiteX16" fmla="*/ 2416619 w 4218987"/>
              <a:gd name="connsiteY16" fmla="*/ 2702905 h 4174267"/>
              <a:gd name="connsiteX17" fmla="*/ 2589184 w 4218987"/>
              <a:gd name="connsiteY17" fmla="*/ 2637462 h 4174267"/>
              <a:gd name="connsiteX18" fmla="*/ 2819784 w 4218987"/>
              <a:gd name="connsiteY18" fmla="*/ 2848945 h 4174267"/>
              <a:gd name="connsiteX19" fmla="*/ 2627084 w 4218987"/>
              <a:gd name="connsiteY19" fmla="*/ 2797944 h 4174267"/>
              <a:gd name="connsiteX20" fmla="*/ 2434618 w 4218987"/>
              <a:gd name="connsiteY20" fmla="*/ 2988840 h 4174267"/>
              <a:gd name="connsiteX21" fmla="*/ 2893365 w 4218987"/>
              <a:gd name="connsiteY21" fmla="*/ 3109900 h 4174267"/>
              <a:gd name="connsiteX22" fmla="*/ 3032143 w 4218987"/>
              <a:gd name="connsiteY22" fmla="*/ 3043699 h 4174267"/>
              <a:gd name="connsiteX23" fmla="*/ 3090634 w 4218987"/>
              <a:gd name="connsiteY23" fmla="*/ 3097341 h 4174267"/>
              <a:gd name="connsiteX24" fmla="*/ 3210914 w 4218987"/>
              <a:gd name="connsiteY24" fmla="*/ 2966188 h 4174267"/>
              <a:gd name="connsiteX25" fmla="*/ 3156792 w 4218987"/>
              <a:gd name="connsiteY25" fmla="*/ 2916552 h 4174267"/>
              <a:gd name="connsiteX26" fmla="*/ 3222229 w 4218987"/>
              <a:gd name="connsiteY26" fmla="*/ 2767914 h 4174267"/>
              <a:gd name="connsiteX27" fmla="*/ 3089478 w 4218987"/>
              <a:gd name="connsiteY27" fmla="*/ 2320715 h 4174267"/>
              <a:gd name="connsiteX28" fmla="*/ 3090209 w 4218987"/>
              <a:gd name="connsiteY28" fmla="*/ 2319859 h 4174267"/>
              <a:gd name="connsiteX29" fmla="*/ 3085067 w 4218987"/>
              <a:gd name="connsiteY29" fmla="*/ 2316085 h 4174267"/>
              <a:gd name="connsiteX30" fmla="*/ 3083320 w 4218987"/>
              <a:gd name="connsiteY30" fmla="*/ 2314252 h 4174267"/>
              <a:gd name="connsiteX31" fmla="*/ 3083018 w 4218987"/>
              <a:gd name="connsiteY31" fmla="*/ 2314581 h 4174267"/>
              <a:gd name="connsiteX32" fmla="*/ 2744891 w 4218987"/>
              <a:gd name="connsiteY32" fmla="*/ 2227760 h 4174267"/>
              <a:gd name="connsiteX33" fmla="*/ 2538260 w 4218987"/>
              <a:gd name="connsiteY33" fmla="*/ 2349298 h 4174267"/>
              <a:gd name="connsiteX34" fmla="*/ 2299616 w 4218987"/>
              <a:gd name="connsiteY34" fmla="*/ 2130437 h 4174267"/>
              <a:gd name="connsiteX35" fmla="*/ 2313553 w 4218987"/>
              <a:gd name="connsiteY35" fmla="*/ 2124423 h 4174267"/>
              <a:gd name="connsiteX36" fmla="*/ 2487357 w 4218987"/>
              <a:gd name="connsiteY36" fmla="*/ 2170289 h 4174267"/>
              <a:gd name="connsiteX37" fmla="*/ 2660620 w 4218987"/>
              <a:gd name="connsiteY37" fmla="*/ 1998440 h 4174267"/>
              <a:gd name="connsiteX38" fmla="*/ 2247647 w 4218987"/>
              <a:gd name="connsiteY38" fmla="*/ 1889459 h 4174267"/>
              <a:gd name="connsiteX39" fmla="*/ 2110842 w 4218987"/>
              <a:gd name="connsiteY39" fmla="*/ 1957313 h 4174267"/>
              <a:gd name="connsiteX40" fmla="*/ 2055263 w 4218987"/>
              <a:gd name="connsiteY40" fmla="*/ 1906342 h 4174267"/>
              <a:gd name="connsiteX41" fmla="*/ 1934983 w 4218987"/>
              <a:gd name="connsiteY41" fmla="*/ 2037495 h 4174267"/>
              <a:gd name="connsiteX42" fmla="*/ 1094802 w 4218987"/>
              <a:gd name="connsiteY42" fmla="*/ 2380007 h 4174267"/>
              <a:gd name="connsiteX43" fmla="*/ 2274949 w 4218987"/>
              <a:gd name="connsiteY43" fmla="*/ 1102232 h 4174267"/>
              <a:gd name="connsiteX44" fmla="*/ 3845776 w 4218987"/>
              <a:gd name="connsiteY44" fmla="*/ 1391170 h 4174267"/>
              <a:gd name="connsiteX45" fmla="*/ 3464840 w 4218987"/>
              <a:gd name="connsiteY45" fmla="*/ 3315483 h 4174267"/>
              <a:gd name="connsiteX46" fmla="*/ 1459992 w 4218987"/>
              <a:gd name="connsiteY46" fmla="*/ 3842908 h 4174267"/>
              <a:gd name="connsiteX47" fmla="*/ 1457332 w 4218987"/>
              <a:gd name="connsiteY47" fmla="*/ 3838911 h 4174267"/>
              <a:gd name="connsiteX48" fmla="*/ 1094802 w 4218987"/>
              <a:gd name="connsiteY48" fmla="*/ 2380007 h 4174267"/>
              <a:gd name="connsiteX49" fmla="*/ 859948 w 4218987"/>
              <a:gd name="connsiteY49" fmla="*/ 2114210 h 4174267"/>
              <a:gd name="connsiteX50" fmla="*/ 1963134 w 4218987"/>
              <a:gd name="connsiteY50" fmla="*/ 911301 h 4174267"/>
              <a:gd name="connsiteX51" fmla="*/ 2030962 w 4218987"/>
              <a:gd name="connsiteY51" fmla="*/ 908368 h 4174267"/>
              <a:gd name="connsiteX52" fmla="*/ 2172480 w 4218987"/>
              <a:gd name="connsiteY52" fmla="*/ 1038153 h 4174267"/>
              <a:gd name="connsiteX53" fmla="*/ 2175413 w 4218987"/>
              <a:gd name="connsiteY53" fmla="*/ 1105981 h 4174267"/>
              <a:gd name="connsiteX54" fmla="*/ 1072226 w 4218987"/>
              <a:gd name="connsiteY54" fmla="*/ 2308890 h 4174267"/>
              <a:gd name="connsiteX55" fmla="*/ 1004399 w 4218987"/>
              <a:gd name="connsiteY55" fmla="*/ 2311823 h 4174267"/>
              <a:gd name="connsiteX56" fmla="*/ 862881 w 4218987"/>
              <a:gd name="connsiteY56" fmla="*/ 2182037 h 4174267"/>
              <a:gd name="connsiteX57" fmla="*/ 859948 w 4218987"/>
              <a:gd name="connsiteY57" fmla="*/ 2114210 h 4174267"/>
              <a:gd name="connsiteX58" fmla="*/ 624244 w 4218987"/>
              <a:gd name="connsiteY58" fmla="*/ 625682 h 4174267"/>
              <a:gd name="connsiteX59" fmla="*/ 1246221 w 4218987"/>
              <a:gd name="connsiteY59" fmla="*/ 529532 h 4174267"/>
              <a:gd name="connsiteX60" fmla="*/ 1422930 w 4218987"/>
              <a:gd name="connsiteY60" fmla="*/ 27135 h 4174267"/>
              <a:gd name="connsiteX61" fmla="*/ 1860987 w 4218987"/>
              <a:gd name="connsiteY61" fmla="*/ 151784 h 4174267"/>
              <a:gd name="connsiteX62" fmla="*/ 1885804 w 4218987"/>
              <a:gd name="connsiteY62" fmla="*/ 860901 h 4174267"/>
              <a:gd name="connsiteX63" fmla="*/ 846522 w 4218987"/>
              <a:gd name="connsiteY63" fmla="*/ 2022314 h 4174267"/>
              <a:gd name="connsiteX64" fmla="*/ 127757 w 4218987"/>
              <a:gd name="connsiteY64" fmla="*/ 2051285 h 4174267"/>
              <a:gd name="connsiteX65" fmla="*/ 448206 w 4218987"/>
              <a:gd name="connsiteY65" fmla="*/ 1420629 h 4174267"/>
              <a:gd name="connsiteX66" fmla="*/ 624244 w 4218987"/>
              <a:gd name="connsiteY66" fmla="*/ 625682 h 4174267"/>
              <a:gd name="connsiteX0" fmla="*/ 2726972 w 4218987"/>
              <a:gd name="connsiteY0" fmla="*/ 2522365 h 4174267"/>
              <a:gd name="connsiteX1" fmla="*/ 2785542 w 4218987"/>
              <a:gd name="connsiteY1" fmla="*/ 2483486 h 4174267"/>
              <a:gd name="connsiteX2" fmla="*/ 2903529 w 4218987"/>
              <a:gd name="connsiteY2" fmla="*/ 2517639 h 4174267"/>
              <a:gd name="connsiteX3" fmla="*/ 2958558 w 4218987"/>
              <a:gd name="connsiteY3" fmla="*/ 2704966 h 4174267"/>
              <a:gd name="connsiteX4" fmla="*/ 2951347 w 4218987"/>
              <a:gd name="connsiteY4" fmla="*/ 2728139 h 4174267"/>
              <a:gd name="connsiteX5" fmla="*/ 2726972 w 4218987"/>
              <a:gd name="connsiteY5" fmla="*/ 2522365 h 4174267"/>
              <a:gd name="connsiteX6" fmla="*/ 2187259 w 4218987"/>
              <a:gd name="connsiteY6" fmla="*/ 2268857 h 4174267"/>
              <a:gd name="connsiteX7" fmla="*/ 2388933 w 4218987"/>
              <a:gd name="connsiteY7" fmla="*/ 2453813 h 4174267"/>
              <a:gd name="connsiteX8" fmla="*/ 2386834 w 4218987"/>
              <a:gd name="connsiteY8" fmla="*/ 2454344 h 4174267"/>
              <a:gd name="connsiteX9" fmla="*/ 2230026 w 4218987"/>
              <a:gd name="connsiteY9" fmla="*/ 2409328 h 4174267"/>
              <a:gd name="connsiteX10" fmla="*/ 2228909 w 4218987"/>
              <a:gd name="connsiteY10" fmla="*/ 2410653 h 4174267"/>
              <a:gd name="connsiteX11" fmla="*/ 2187259 w 4218987"/>
              <a:gd name="connsiteY11" fmla="*/ 2268857 h 4174267"/>
              <a:gd name="connsiteX12" fmla="*/ 1934983 w 4218987"/>
              <a:gd name="connsiteY12" fmla="*/ 2037495 h 4174267"/>
              <a:gd name="connsiteX13" fmla="*/ 1993087 w 4218987"/>
              <a:gd name="connsiteY13" fmla="*/ 2090782 h 4174267"/>
              <a:gd name="connsiteX14" fmla="*/ 1941766 w 4218987"/>
              <a:gd name="connsiteY14" fmla="*/ 2197747 h 4174267"/>
              <a:gd name="connsiteX15" fmla="*/ 2068585 w 4218987"/>
              <a:gd name="connsiteY15" fmla="*/ 2600627 h 4174267"/>
              <a:gd name="connsiteX16" fmla="*/ 2416619 w 4218987"/>
              <a:gd name="connsiteY16" fmla="*/ 2702905 h 4174267"/>
              <a:gd name="connsiteX17" fmla="*/ 2589184 w 4218987"/>
              <a:gd name="connsiteY17" fmla="*/ 2637462 h 4174267"/>
              <a:gd name="connsiteX18" fmla="*/ 2819784 w 4218987"/>
              <a:gd name="connsiteY18" fmla="*/ 2848945 h 4174267"/>
              <a:gd name="connsiteX19" fmla="*/ 2627084 w 4218987"/>
              <a:gd name="connsiteY19" fmla="*/ 2797944 h 4174267"/>
              <a:gd name="connsiteX20" fmla="*/ 2434618 w 4218987"/>
              <a:gd name="connsiteY20" fmla="*/ 2988840 h 4174267"/>
              <a:gd name="connsiteX21" fmla="*/ 2893365 w 4218987"/>
              <a:gd name="connsiteY21" fmla="*/ 3109900 h 4174267"/>
              <a:gd name="connsiteX22" fmla="*/ 3032143 w 4218987"/>
              <a:gd name="connsiteY22" fmla="*/ 3043699 h 4174267"/>
              <a:gd name="connsiteX23" fmla="*/ 3090634 w 4218987"/>
              <a:gd name="connsiteY23" fmla="*/ 3097341 h 4174267"/>
              <a:gd name="connsiteX24" fmla="*/ 3210914 w 4218987"/>
              <a:gd name="connsiteY24" fmla="*/ 2966188 h 4174267"/>
              <a:gd name="connsiteX25" fmla="*/ 3156792 w 4218987"/>
              <a:gd name="connsiteY25" fmla="*/ 2916552 h 4174267"/>
              <a:gd name="connsiteX26" fmla="*/ 3222229 w 4218987"/>
              <a:gd name="connsiteY26" fmla="*/ 2767914 h 4174267"/>
              <a:gd name="connsiteX27" fmla="*/ 3089478 w 4218987"/>
              <a:gd name="connsiteY27" fmla="*/ 2320715 h 4174267"/>
              <a:gd name="connsiteX28" fmla="*/ 3090209 w 4218987"/>
              <a:gd name="connsiteY28" fmla="*/ 2319859 h 4174267"/>
              <a:gd name="connsiteX29" fmla="*/ 3085067 w 4218987"/>
              <a:gd name="connsiteY29" fmla="*/ 2316085 h 4174267"/>
              <a:gd name="connsiteX30" fmla="*/ 3083320 w 4218987"/>
              <a:gd name="connsiteY30" fmla="*/ 2314252 h 4174267"/>
              <a:gd name="connsiteX31" fmla="*/ 3083018 w 4218987"/>
              <a:gd name="connsiteY31" fmla="*/ 2314581 h 4174267"/>
              <a:gd name="connsiteX32" fmla="*/ 2744891 w 4218987"/>
              <a:gd name="connsiteY32" fmla="*/ 2227760 h 4174267"/>
              <a:gd name="connsiteX33" fmla="*/ 2538260 w 4218987"/>
              <a:gd name="connsiteY33" fmla="*/ 2349298 h 4174267"/>
              <a:gd name="connsiteX34" fmla="*/ 2299616 w 4218987"/>
              <a:gd name="connsiteY34" fmla="*/ 2130437 h 4174267"/>
              <a:gd name="connsiteX35" fmla="*/ 2313553 w 4218987"/>
              <a:gd name="connsiteY35" fmla="*/ 2124423 h 4174267"/>
              <a:gd name="connsiteX36" fmla="*/ 2487357 w 4218987"/>
              <a:gd name="connsiteY36" fmla="*/ 2170289 h 4174267"/>
              <a:gd name="connsiteX37" fmla="*/ 2660620 w 4218987"/>
              <a:gd name="connsiteY37" fmla="*/ 1998440 h 4174267"/>
              <a:gd name="connsiteX38" fmla="*/ 2247647 w 4218987"/>
              <a:gd name="connsiteY38" fmla="*/ 1889459 h 4174267"/>
              <a:gd name="connsiteX39" fmla="*/ 2110842 w 4218987"/>
              <a:gd name="connsiteY39" fmla="*/ 1957313 h 4174267"/>
              <a:gd name="connsiteX40" fmla="*/ 2055263 w 4218987"/>
              <a:gd name="connsiteY40" fmla="*/ 1906342 h 4174267"/>
              <a:gd name="connsiteX41" fmla="*/ 1934983 w 4218987"/>
              <a:gd name="connsiteY41" fmla="*/ 2037495 h 4174267"/>
              <a:gd name="connsiteX42" fmla="*/ 1094802 w 4218987"/>
              <a:gd name="connsiteY42" fmla="*/ 2380007 h 4174267"/>
              <a:gd name="connsiteX43" fmla="*/ 2274949 w 4218987"/>
              <a:gd name="connsiteY43" fmla="*/ 1102232 h 4174267"/>
              <a:gd name="connsiteX44" fmla="*/ 3845776 w 4218987"/>
              <a:gd name="connsiteY44" fmla="*/ 1391170 h 4174267"/>
              <a:gd name="connsiteX45" fmla="*/ 3464840 w 4218987"/>
              <a:gd name="connsiteY45" fmla="*/ 3315483 h 4174267"/>
              <a:gd name="connsiteX46" fmla="*/ 1459992 w 4218987"/>
              <a:gd name="connsiteY46" fmla="*/ 3842908 h 4174267"/>
              <a:gd name="connsiteX47" fmla="*/ 1457332 w 4218987"/>
              <a:gd name="connsiteY47" fmla="*/ 3838911 h 4174267"/>
              <a:gd name="connsiteX48" fmla="*/ 1094802 w 4218987"/>
              <a:gd name="connsiteY48" fmla="*/ 2380007 h 4174267"/>
              <a:gd name="connsiteX49" fmla="*/ 859948 w 4218987"/>
              <a:gd name="connsiteY49" fmla="*/ 2114210 h 4174267"/>
              <a:gd name="connsiteX50" fmla="*/ 1963134 w 4218987"/>
              <a:gd name="connsiteY50" fmla="*/ 911301 h 4174267"/>
              <a:gd name="connsiteX51" fmla="*/ 2030962 w 4218987"/>
              <a:gd name="connsiteY51" fmla="*/ 908368 h 4174267"/>
              <a:gd name="connsiteX52" fmla="*/ 2172480 w 4218987"/>
              <a:gd name="connsiteY52" fmla="*/ 1038153 h 4174267"/>
              <a:gd name="connsiteX53" fmla="*/ 2175413 w 4218987"/>
              <a:gd name="connsiteY53" fmla="*/ 1105981 h 4174267"/>
              <a:gd name="connsiteX54" fmla="*/ 1072226 w 4218987"/>
              <a:gd name="connsiteY54" fmla="*/ 2308890 h 4174267"/>
              <a:gd name="connsiteX55" fmla="*/ 1004399 w 4218987"/>
              <a:gd name="connsiteY55" fmla="*/ 2311823 h 4174267"/>
              <a:gd name="connsiteX56" fmla="*/ 862881 w 4218987"/>
              <a:gd name="connsiteY56" fmla="*/ 2182037 h 4174267"/>
              <a:gd name="connsiteX57" fmla="*/ 859948 w 4218987"/>
              <a:gd name="connsiteY57" fmla="*/ 2114210 h 4174267"/>
              <a:gd name="connsiteX58" fmla="*/ 624244 w 4218987"/>
              <a:gd name="connsiteY58" fmla="*/ 625682 h 4174267"/>
              <a:gd name="connsiteX59" fmla="*/ 1246221 w 4218987"/>
              <a:gd name="connsiteY59" fmla="*/ 529532 h 4174267"/>
              <a:gd name="connsiteX60" fmla="*/ 1422930 w 4218987"/>
              <a:gd name="connsiteY60" fmla="*/ 27135 h 4174267"/>
              <a:gd name="connsiteX61" fmla="*/ 1860987 w 4218987"/>
              <a:gd name="connsiteY61" fmla="*/ 151784 h 4174267"/>
              <a:gd name="connsiteX62" fmla="*/ 1885804 w 4218987"/>
              <a:gd name="connsiteY62" fmla="*/ 860901 h 4174267"/>
              <a:gd name="connsiteX63" fmla="*/ 846522 w 4218987"/>
              <a:gd name="connsiteY63" fmla="*/ 2022314 h 4174267"/>
              <a:gd name="connsiteX64" fmla="*/ 127757 w 4218987"/>
              <a:gd name="connsiteY64" fmla="*/ 2051285 h 4174267"/>
              <a:gd name="connsiteX65" fmla="*/ 448206 w 4218987"/>
              <a:gd name="connsiteY65" fmla="*/ 1420629 h 4174267"/>
              <a:gd name="connsiteX66" fmla="*/ 624244 w 4218987"/>
              <a:gd name="connsiteY66" fmla="*/ 625682 h 4174267"/>
              <a:gd name="connsiteX0" fmla="*/ 2726972 w 4218987"/>
              <a:gd name="connsiteY0" fmla="*/ 2522365 h 4174267"/>
              <a:gd name="connsiteX1" fmla="*/ 2785542 w 4218987"/>
              <a:gd name="connsiteY1" fmla="*/ 2483486 h 4174267"/>
              <a:gd name="connsiteX2" fmla="*/ 2903529 w 4218987"/>
              <a:gd name="connsiteY2" fmla="*/ 2517639 h 4174267"/>
              <a:gd name="connsiteX3" fmla="*/ 2958558 w 4218987"/>
              <a:gd name="connsiteY3" fmla="*/ 2704966 h 4174267"/>
              <a:gd name="connsiteX4" fmla="*/ 2951347 w 4218987"/>
              <a:gd name="connsiteY4" fmla="*/ 2728139 h 4174267"/>
              <a:gd name="connsiteX5" fmla="*/ 2726972 w 4218987"/>
              <a:gd name="connsiteY5" fmla="*/ 2522365 h 4174267"/>
              <a:gd name="connsiteX6" fmla="*/ 2187259 w 4218987"/>
              <a:gd name="connsiteY6" fmla="*/ 2268857 h 4174267"/>
              <a:gd name="connsiteX7" fmla="*/ 2388933 w 4218987"/>
              <a:gd name="connsiteY7" fmla="*/ 2453813 h 4174267"/>
              <a:gd name="connsiteX8" fmla="*/ 2386834 w 4218987"/>
              <a:gd name="connsiteY8" fmla="*/ 2454344 h 4174267"/>
              <a:gd name="connsiteX9" fmla="*/ 2230026 w 4218987"/>
              <a:gd name="connsiteY9" fmla="*/ 2409328 h 4174267"/>
              <a:gd name="connsiteX10" fmla="*/ 2228909 w 4218987"/>
              <a:gd name="connsiteY10" fmla="*/ 2410653 h 4174267"/>
              <a:gd name="connsiteX11" fmla="*/ 2187259 w 4218987"/>
              <a:gd name="connsiteY11" fmla="*/ 2268857 h 4174267"/>
              <a:gd name="connsiteX12" fmla="*/ 1934983 w 4218987"/>
              <a:gd name="connsiteY12" fmla="*/ 2037495 h 4174267"/>
              <a:gd name="connsiteX13" fmla="*/ 1993087 w 4218987"/>
              <a:gd name="connsiteY13" fmla="*/ 2090782 h 4174267"/>
              <a:gd name="connsiteX14" fmla="*/ 1941766 w 4218987"/>
              <a:gd name="connsiteY14" fmla="*/ 2197747 h 4174267"/>
              <a:gd name="connsiteX15" fmla="*/ 2068585 w 4218987"/>
              <a:gd name="connsiteY15" fmla="*/ 2600627 h 4174267"/>
              <a:gd name="connsiteX16" fmla="*/ 2416619 w 4218987"/>
              <a:gd name="connsiteY16" fmla="*/ 2702905 h 4174267"/>
              <a:gd name="connsiteX17" fmla="*/ 2589184 w 4218987"/>
              <a:gd name="connsiteY17" fmla="*/ 2637462 h 4174267"/>
              <a:gd name="connsiteX18" fmla="*/ 2819784 w 4218987"/>
              <a:gd name="connsiteY18" fmla="*/ 2848945 h 4174267"/>
              <a:gd name="connsiteX19" fmla="*/ 2627084 w 4218987"/>
              <a:gd name="connsiteY19" fmla="*/ 2797944 h 4174267"/>
              <a:gd name="connsiteX20" fmla="*/ 2434618 w 4218987"/>
              <a:gd name="connsiteY20" fmla="*/ 2988840 h 4174267"/>
              <a:gd name="connsiteX21" fmla="*/ 2893365 w 4218987"/>
              <a:gd name="connsiteY21" fmla="*/ 3109900 h 4174267"/>
              <a:gd name="connsiteX22" fmla="*/ 3032143 w 4218987"/>
              <a:gd name="connsiteY22" fmla="*/ 3043699 h 4174267"/>
              <a:gd name="connsiteX23" fmla="*/ 3090634 w 4218987"/>
              <a:gd name="connsiteY23" fmla="*/ 3097341 h 4174267"/>
              <a:gd name="connsiteX24" fmla="*/ 3210914 w 4218987"/>
              <a:gd name="connsiteY24" fmla="*/ 2966188 h 4174267"/>
              <a:gd name="connsiteX25" fmla="*/ 3156792 w 4218987"/>
              <a:gd name="connsiteY25" fmla="*/ 2916552 h 4174267"/>
              <a:gd name="connsiteX26" fmla="*/ 3222229 w 4218987"/>
              <a:gd name="connsiteY26" fmla="*/ 2767914 h 4174267"/>
              <a:gd name="connsiteX27" fmla="*/ 3089478 w 4218987"/>
              <a:gd name="connsiteY27" fmla="*/ 2320715 h 4174267"/>
              <a:gd name="connsiteX28" fmla="*/ 3090209 w 4218987"/>
              <a:gd name="connsiteY28" fmla="*/ 2319859 h 4174267"/>
              <a:gd name="connsiteX29" fmla="*/ 3085067 w 4218987"/>
              <a:gd name="connsiteY29" fmla="*/ 2316085 h 4174267"/>
              <a:gd name="connsiteX30" fmla="*/ 3083320 w 4218987"/>
              <a:gd name="connsiteY30" fmla="*/ 2314252 h 4174267"/>
              <a:gd name="connsiteX31" fmla="*/ 3083018 w 4218987"/>
              <a:gd name="connsiteY31" fmla="*/ 2314581 h 4174267"/>
              <a:gd name="connsiteX32" fmla="*/ 2744891 w 4218987"/>
              <a:gd name="connsiteY32" fmla="*/ 2227760 h 4174267"/>
              <a:gd name="connsiteX33" fmla="*/ 2538260 w 4218987"/>
              <a:gd name="connsiteY33" fmla="*/ 2349298 h 4174267"/>
              <a:gd name="connsiteX34" fmla="*/ 2299616 w 4218987"/>
              <a:gd name="connsiteY34" fmla="*/ 2130437 h 4174267"/>
              <a:gd name="connsiteX35" fmla="*/ 2313553 w 4218987"/>
              <a:gd name="connsiteY35" fmla="*/ 2124423 h 4174267"/>
              <a:gd name="connsiteX36" fmla="*/ 2487357 w 4218987"/>
              <a:gd name="connsiteY36" fmla="*/ 2170289 h 4174267"/>
              <a:gd name="connsiteX37" fmla="*/ 2660620 w 4218987"/>
              <a:gd name="connsiteY37" fmla="*/ 1998440 h 4174267"/>
              <a:gd name="connsiteX38" fmla="*/ 2247647 w 4218987"/>
              <a:gd name="connsiteY38" fmla="*/ 1889459 h 4174267"/>
              <a:gd name="connsiteX39" fmla="*/ 2110842 w 4218987"/>
              <a:gd name="connsiteY39" fmla="*/ 1957313 h 4174267"/>
              <a:gd name="connsiteX40" fmla="*/ 2055263 w 4218987"/>
              <a:gd name="connsiteY40" fmla="*/ 1906342 h 4174267"/>
              <a:gd name="connsiteX41" fmla="*/ 1934983 w 4218987"/>
              <a:gd name="connsiteY41" fmla="*/ 2037495 h 4174267"/>
              <a:gd name="connsiteX42" fmla="*/ 1094802 w 4218987"/>
              <a:gd name="connsiteY42" fmla="*/ 2380007 h 4174267"/>
              <a:gd name="connsiteX43" fmla="*/ 2274949 w 4218987"/>
              <a:gd name="connsiteY43" fmla="*/ 1102232 h 4174267"/>
              <a:gd name="connsiteX44" fmla="*/ 3845776 w 4218987"/>
              <a:gd name="connsiteY44" fmla="*/ 1391170 h 4174267"/>
              <a:gd name="connsiteX45" fmla="*/ 3464840 w 4218987"/>
              <a:gd name="connsiteY45" fmla="*/ 3315483 h 4174267"/>
              <a:gd name="connsiteX46" fmla="*/ 1459992 w 4218987"/>
              <a:gd name="connsiteY46" fmla="*/ 3842908 h 4174267"/>
              <a:gd name="connsiteX47" fmla="*/ 1457332 w 4218987"/>
              <a:gd name="connsiteY47" fmla="*/ 3838911 h 4174267"/>
              <a:gd name="connsiteX48" fmla="*/ 1094802 w 4218987"/>
              <a:gd name="connsiteY48" fmla="*/ 2380007 h 4174267"/>
              <a:gd name="connsiteX49" fmla="*/ 859948 w 4218987"/>
              <a:gd name="connsiteY49" fmla="*/ 2114210 h 4174267"/>
              <a:gd name="connsiteX50" fmla="*/ 1963134 w 4218987"/>
              <a:gd name="connsiteY50" fmla="*/ 911301 h 4174267"/>
              <a:gd name="connsiteX51" fmla="*/ 2030962 w 4218987"/>
              <a:gd name="connsiteY51" fmla="*/ 908368 h 4174267"/>
              <a:gd name="connsiteX52" fmla="*/ 2172480 w 4218987"/>
              <a:gd name="connsiteY52" fmla="*/ 1038153 h 4174267"/>
              <a:gd name="connsiteX53" fmla="*/ 2175413 w 4218987"/>
              <a:gd name="connsiteY53" fmla="*/ 1105981 h 4174267"/>
              <a:gd name="connsiteX54" fmla="*/ 1072226 w 4218987"/>
              <a:gd name="connsiteY54" fmla="*/ 2308890 h 4174267"/>
              <a:gd name="connsiteX55" fmla="*/ 1004399 w 4218987"/>
              <a:gd name="connsiteY55" fmla="*/ 2311823 h 4174267"/>
              <a:gd name="connsiteX56" fmla="*/ 862881 w 4218987"/>
              <a:gd name="connsiteY56" fmla="*/ 2182037 h 4174267"/>
              <a:gd name="connsiteX57" fmla="*/ 859948 w 4218987"/>
              <a:gd name="connsiteY57" fmla="*/ 2114210 h 4174267"/>
              <a:gd name="connsiteX58" fmla="*/ 624244 w 4218987"/>
              <a:gd name="connsiteY58" fmla="*/ 625682 h 4174267"/>
              <a:gd name="connsiteX59" fmla="*/ 1246221 w 4218987"/>
              <a:gd name="connsiteY59" fmla="*/ 529532 h 4174267"/>
              <a:gd name="connsiteX60" fmla="*/ 1422930 w 4218987"/>
              <a:gd name="connsiteY60" fmla="*/ 27135 h 4174267"/>
              <a:gd name="connsiteX61" fmla="*/ 1860987 w 4218987"/>
              <a:gd name="connsiteY61" fmla="*/ 151784 h 4174267"/>
              <a:gd name="connsiteX62" fmla="*/ 1885804 w 4218987"/>
              <a:gd name="connsiteY62" fmla="*/ 860901 h 4174267"/>
              <a:gd name="connsiteX63" fmla="*/ 846522 w 4218987"/>
              <a:gd name="connsiteY63" fmla="*/ 2022314 h 4174267"/>
              <a:gd name="connsiteX64" fmla="*/ 127757 w 4218987"/>
              <a:gd name="connsiteY64" fmla="*/ 2051285 h 4174267"/>
              <a:gd name="connsiteX65" fmla="*/ 448206 w 4218987"/>
              <a:gd name="connsiteY65" fmla="*/ 1420629 h 4174267"/>
              <a:gd name="connsiteX66" fmla="*/ 624244 w 4218987"/>
              <a:gd name="connsiteY66" fmla="*/ 625682 h 4174267"/>
              <a:gd name="connsiteX0" fmla="*/ 2726972 w 4218987"/>
              <a:gd name="connsiteY0" fmla="*/ 2498676 h 4150578"/>
              <a:gd name="connsiteX1" fmla="*/ 2785542 w 4218987"/>
              <a:gd name="connsiteY1" fmla="*/ 2459797 h 4150578"/>
              <a:gd name="connsiteX2" fmla="*/ 2903529 w 4218987"/>
              <a:gd name="connsiteY2" fmla="*/ 2493950 h 4150578"/>
              <a:gd name="connsiteX3" fmla="*/ 2958558 w 4218987"/>
              <a:gd name="connsiteY3" fmla="*/ 2681277 h 4150578"/>
              <a:gd name="connsiteX4" fmla="*/ 2951347 w 4218987"/>
              <a:gd name="connsiteY4" fmla="*/ 2704450 h 4150578"/>
              <a:gd name="connsiteX5" fmla="*/ 2726972 w 4218987"/>
              <a:gd name="connsiteY5" fmla="*/ 2498676 h 4150578"/>
              <a:gd name="connsiteX6" fmla="*/ 2187259 w 4218987"/>
              <a:gd name="connsiteY6" fmla="*/ 2245168 h 4150578"/>
              <a:gd name="connsiteX7" fmla="*/ 2388933 w 4218987"/>
              <a:gd name="connsiteY7" fmla="*/ 2430124 h 4150578"/>
              <a:gd name="connsiteX8" fmla="*/ 2386834 w 4218987"/>
              <a:gd name="connsiteY8" fmla="*/ 2430655 h 4150578"/>
              <a:gd name="connsiteX9" fmla="*/ 2230026 w 4218987"/>
              <a:gd name="connsiteY9" fmla="*/ 2385639 h 4150578"/>
              <a:gd name="connsiteX10" fmla="*/ 2228909 w 4218987"/>
              <a:gd name="connsiteY10" fmla="*/ 2386964 h 4150578"/>
              <a:gd name="connsiteX11" fmla="*/ 2187259 w 4218987"/>
              <a:gd name="connsiteY11" fmla="*/ 2245168 h 4150578"/>
              <a:gd name="connsiteX12" fmla="*/ 1934983 w 4218987"/>
              <a:gd name="connsiteY12" fmla="*/ 2013806 h 4150578"/>
              <a:gd name="connsiteX13" fmla="*/ 1993087 w 4218987"/>
              <a:gd name="connsiteY13" fmla="*/ 2067093 h 4150578"/>
              <a:gd name="connsiteX14" fmla="*/ 1941766 w 4218987"/>
              <a:gd name="connsiteY14" fmla="*/ 2174058 h 4150578"/>
              <a:gd name="connsiteX15" fmla="*/ 2068585 w 4218987"/>
              <a:gd name="connsiteY15" fmla="*/ 2576938 h 4150578"/>
              <a:gd name="connsiteX16" fmla="*/ 2416619 w 4218987"/>
              <a:gd name="connsiteY16" fmla="*/ 2679216 h 4150578"/>
              <a:gd name="connsiteX17" fmla="*/ 2589184 w 4218987"/>
              <a:gd name="connsiteY17" fmla="*/ 2613773 h 4150578"/>
              <a:gd name="connsiteX18" fmla="*/ 2819784 w 4218987"/>
              <a:gd name="connsiteY18" fmla="*/ 2825256 h 4150578"/>
              <a:gd name="connsiteX19" fmla="*/ 2627084 w 4218987"/>
              <a:gd name="connsiteY19" fmla="*/ 2774255 h 4150578"/>
              <a:gd name="connsiteX20" fmla="*/ 2434618 w 4218987"/>
              <a:gd name="connsiteY20" fmla="*/ 2965151 h 4150578"/>
              <a:gd name="connsiteX21" fmla="*/ 2893365 w 4218987"/>
              <a:gd name="connsiteY21" fmla="*/ 3086211 h 4150578"/>
              <a:gd name="connsiteX22" fmla="*/ 3032143 w 4218987"/>
              <a:gd name="connsiteY22" fmla="*/ 3020010 h 4150578"/>
              <a:gd name="connsiteX23" fmla="*/ 3090634 w 4218987"/>
              <a:gd name="connsiteY23" fmla="*/ 3073652 h 4150578"/>
              <a:gd name="connsiteX24" fmla="*/ 3210914 w 4218987"/>
              <a:gd name="connsiteY24" fmla="*/ 2942499 h 4150578"/>
              <a:gd name="connsiteX25" fmla="*/ 3156792 w 4218987"/>
              <a:gd name="connsiteY25" fmla="*/ 2892863 h 4150578"/>
              <a:gd name="connsiteX26" fmla="*/ 3222229 w 4218987"/>
              <a:gd name="connsiteY26" fmla="*/ 2744225 h 4150578"/>
              <a:gd name="connsiteX27" fmla="*/ 3089478 w 4218987"/>
              <a:gd name="connsiteY27" fmla="*/ 2297026 h 4150578"/>
              <a:gd name="connsiteX28" fmla="*/ 3090209 w 4218987"/>
              <a:gd name="connsiteY28" fmla="*/ 2296170 h 4150578"/>
              <a:gd name="connsiteX29" fmla="*/ 3085067 w 4218987"/>
              <a:gd name="connsiteY29" fmla="*/ 2292396 h 4150578"/>
              <a:gd name="connsiteX30" fmla="*/ 3083320 w 4218987"/>
              <a:gd name="connsiteY30" fmla="*/ 2290563 h 4150578"/>
              <a:gd name="connsiteX31" fmla="*/ 3083018 w 4218987"/>
              <a:gd name="connsiteY31" fmla="*/ 2290892 h 4150578"/>
              <a:gd name="connsiteX32" fmla="*/ 2744891 w 4218987"/>
              <a:gd name="connsiteY32" fmla="*/ 2204071 h 4150578"/>
              <a:gd name="connsiteX33" fmla="*/ 2538260 w 4218987"/>
              <a:gd name="connsiteY33" fmla="*/ 2325609 h 4150578"/>
              <a:gd name="connsiteX34" fmla="*/ 2299616 w 4218987"/>
              <a:gd name="connsiteY34" fmla="*/ 2106748 h 4150578"/>
              <a:gd name="connsiteX35" fmla="*/ 2313553 w 4218987"/>
              <a:gd name="connsiteY35" fmla="*/ 2100734 h 4150578"/>
              <a:gd name="connsiteX36" fmla="*/ 2487357 w 4218987"/>
              <a:gd name="connsiteY36" fmla="*/ 2146600 h 4150578"/>
              <a:gd name="connsiteX37" fmla="*/ 2660620 w 4218987"/>
              <a:gd name="connsiteY37" fmla="*/ 1974751 h 4150578"/>
              <a:gd name="connsiteX38" fmla="*/ 2247647 w 4218987"/>
              <a:gd name="connsiteY38" fmla="*/ 1865770 h 4150578"/>
              <a:gd name="connsiteX39" fmla="*/ 2110842 w 4218987"/>
              <a:gd name="connsiteY39" fmla="*/ 1933624 h 4150578"/>
              <a:gd name="connsiteX40" fmla="*/ 2055263 w 4218987"/>
              <a:gd name="connsiteY40" fmla="*/ 1882653 h 4150578"/>
              <a:gd name="connsiteX41" fmla="*/ 1934983 w 4218987"/>
              <a:gd name="connsiteY41" fmla="*/ 2013806 h 4150578"/>
              <a:gd name="connsiteX42" fmla="*/ 1094802 w 4218987"/>
              <a:gd name="connsiteY42" fmla="*/ 2356318 h 4150578"/>
              <a:gd name="connsiteX43" fmla="*/ 2274949 w 4218987"/>
              <a:gd name="connsiteY43" fmla="*/ 1078543 h 4150578"/>
              <a:gd name="connsiteX44" fmla="*/ 3845776 w 4218987"/>
              <a:gd name="connsiteY44" fmla="*/ 1367481 h 4150578"/>
              <a:gd name="connsiteX45" fmla="*/ 3464840 w 4218987"/>
              <a:gd name="connsiteY45" fmla="*/ 3291794 h 4150578"/>
              <a:gd name="connsiteX46" fmla="*/ 1459992 w 4218987"/>
              <a:gd name="connsiteY46" fmla="*/ 3819219 h 4150578"/>
              <a:gd name="connsiteX47" fmla="*/ 1457332 w 4218987"/>
              <a:gd name="connsiteY47" fmla="*/ 3815222 h 4150578"/>
              <a:gd name="connsiteX48" fmla="*/ 1094802 w 4218987"/>
              <a:gd name="connsiteY48" fmla="*/ 2356318 h 4150578"/>
              <a:gd name="connsiteX49" fmla="*/ 859948 w 4218987"/>
              <a:gd name="connsiteY49" fmla="*/ 2090521 h 4150578"/>
              <a:gd name="connsiteX50" fmla="*/ 1963134 w 4218987"/>
              <a:gd name="connsiteY50" fmla="*/ 887612 h 4150578"/>
              <a:gd name="connsiteX51" fmla="*/ 2030962 w 4218987"/>
              <a:gd name="connsiteY51" fmla="*/ 884679 h 4150578"/>
              <a:gd name="connsiteX52" fmla="*/ 2172480 w 4218987"/>
              <a:gd name="connsiteY52" fmla="*/ 1014464 h 4150578"/>
              <a:gd name="connsiteX53" fmla="*/ 2175413 w 4218987"/>
              <a:gd name="connsiteY53" fmla="*/ 1082292 h 4150578"/>
              <a:gd name="connsiteX54" fmla="*/ 1072226 w 4218987"/>
              <a:gd name="connsiteY54" fmla="*/ 2285201 h 4150578"/>
              <a:gd name="connsiteX55" fmla="*/ 1004399 w 4218987"/>
              <a:gd name="connsiteY55" fmla="*/ 2288134 h 4150578"/>
              <a:gd name="connsiteX56" fmla="*/ 862881 w 4218987"/>
              <a:gd name="connsiteY56" fmla="*/ 2158348 h 4150578"/>
              <a:gd name="connsiteX57" fmla="*/ 859948 w 4218987"/>
              <a:gd name="connsiteY57" fmla="*/ 2090521 h 4150578"/>
              <a:gd name="connsiteX58" fmla="*/ 624244 w 4218987"/>
              <a:gd name="connsiteY58" fmla="*/ 601993 h 4150578"/>
              <a:gd name="connsiteX59" fmla="*/ 1246221 w 4218987"/>
              <a:gd name="connsiteY59" fmla="*/ 505843 h 4150578"/>
              <a:gd name="connsiteX60" fmla="*/ 1422930 w 4218987"/>
              <a:gd name="connsiteY60" fmla="*/ 3446 h 4150578"/>
              <a:gd name="connsiteX61" fmla="*/ 1885804 w 4218987"/>
              <a:gd name="connsiteY61" fmla="*/ 837212 h 4150578"/>
              <a:gd name="connsiteX62" fmla="*/ 846522 w 4218987"/>
              <a:gd name="connsiteY62" fmla="*/ 1998625 h 4150578"/>
              <a:gd name="connsiteX63" fmla="*/ 127757 w 4218987"/>
              <a:gd name="connsiteY63" fmla="*/ 2027596 h 4150578"/>
              <a:gd name="connsiteX64" fmla="*/ 448206 w 4218987"/>
              <a:gd name="connsiteY64" fmla="*/ 1396940 h 4150578"/>
              <a:gd name="connsiteX65" fmla="*/ 624244 w 4218987"/>
              <a:gd name="connsiteY65" fmla="*/ 601993 h 4150578"/>
              <a:gd name="connsiteX0" fmla="*/ 2726972 w 4218987"/>
              <a:gd name="connsiteY0" fmla="*/ 2657094 h 4308996"/>
              <a:gd name="connsiteX1" fmla="*/ 2785542 w 4218987"/>
              <a:gd name="connsiteY1" fmla="*/ 2618215 h 4308996"/>
              <a:gd name="connsiteX2" fmla="*/ 2903529 w 4218987"/>
              <a:gd name="connsiteY2" fmla="*/ 2652368 h 4308996"/>
              <a:gd name="connsiteX3" fmla="*/ 2958558 w 4218987"/>
              <a:gd name="connsiteY3" fmla="*/ 2839695 h 4308996"/>
              <a:gd name="connsiteX4" fmla="*/ 2951347 w 4218987"/>
              <a:gd name="connsiteY4" fmla="*/ 2862868 h 4308996"/>
              <a:gd name="connsiteX5" fmla="*/ 2726972 w 4218987"/>
              <a:gd name="connsiteY5" fmla="*/ 2657094 h 4308996"/>
              <a:gd name="connsiteX6" fmla="*/ 2187259 w 4218987"/>
              <a:gd name="connsiteY6" fmla="*/ 2403586 h 4308996"/>
              <a:gd name="connsiteX7" fmla="*/ 2388933 w 4218987"/>
              <a:gd name="connsiteY7" fmla="*/ 2588542 h 4308996"/>
              <a:gd name="connsiteX8" fmla="*/ 2386834 w 4218987"/>
              <a:gd name="connsiteY8" fmla="*/ 2589073 h 4308996"/>
              <a:gd name="connsiteX9" fmla="*/ 2230026 w 4218987"/>
              <a:gd name="connsiteY9" fmla="*/ 2544057 h 4308996"/>
              <a:gd name="connsiteX10" fmla="*/ 2228909 w 4218987"/>
              <a:gd name="connsiteY10" fmla="*/ 2545382 h 4308996"/>
              <a:gd name="connsiteX11" fmla="*/ 2187259 w 4218987"/>
              <a:gd name="connsiteY11" fmla="*/ 2403586 h 4308996"/>
              <a:gd name="connsiteX12" fmla="*/ 1934983 w 4218987"/>
              <a:gd name="connsiteY12" fmla="*/ 2172224 h 4308996"/>
              <a:gd name="connsiteX13" fmla="*/ 1993087 w 4218987"/>
              <a:gd name="connsiteY13" fmla="*/ 2225511 h 4308996"/>
              <a:gd name="connsiteX14" fmla="*/ 1941766 w 4218987"/>
              <a:gd name="connsiteY14" fmla="*/ 2332476 h 4308996"/>
              <a:gd name="connsiteX15" fmla="*/ 2068585 w 4218987"/>
              <a:gd name="connsiteY15" fmla="*/ 2735356 h 4308996"/>
              <a:gd name="connsiteX16" fmla="*/ 2416619 w 4218987"/>
              <a:gd name="connsiteY16" fmla="*/ 2837634 h 4308996"/>
              <a:gd name="connsiteX17" fmla="*/ 2589184 w 4218987"/>
              <a:gd name="connsiteY17" fmla="*/ 2772191 h 4308996"/>
              <a:gd name="connsiteX18" fmla="*/ 2819784 w 4218987"/>
              <a:gd name="connsiteY18" fmla="*/ 2983674 h 4308996"/>
              <a:gd name="connsiteX19" fmla="*/ 2627084 w 4218987"/>
              <a:gd name="connsiteY19" fmla="*/ 2932673 h 4308996"/>
              <a:gd name="connsiteX20" fmla="*/ 2434618 w 4218987"/>
              <a:gd name="connsiteY20" fmla="*/ 3123569 h 4308996"/>
              <a:gd name="connsiteX21" fmla="*/ 2893365 w 4218987"/>
              <a:gd name="connsiteY21" fmla="*/ 3244629 h 4308996"/>
              <a:gd name="connsiteX22" fmla="*/ 3032143 w 4218987"/>
              <a:gd name="connsiteY22" fmla="*/ 3178428 h 4308996"/>
              <a:gd name="connsiteX23" fmla="*/ 3090634 w 4218987"/>
              <a:gd name="connsiteY23" fmla="*/ 3232070 h 4308996"/>
              <a:gd name="connsiteX24" fmla="*/ 3210914 w 4218987"/>
              <a:gd name="connsiteY24" fmla="*/ 3100917 h 4308996"/>
              <a:gd name="connsiteX25" fmla="*/ 3156792 w 4218987"/>
              <a:gd name="connsiteY25" fmla="*/ 3051281 h 4308996"/>
              <a:gd name="connsiteX26" fmla="*/ 3222229 w 4218987"/>
              <a:gd name="connsiteY26" fmla="*/ 2902643 h 4308996"/>
              <a:gd name="connsiteX27" fmla="*/ 3089478 w 4218987"/>
              <a:gd name="connsiteY27" fmla="*/ 2455444 h 4308996"/>
              <a:gd name="connsiteX28" fmla="*/ 3090209 w 4218987"/>
              <a:gd name="connsiteY28" fmla="*/ 2454588 h 4308996"/>
              <a:gd name="connsiteX29" fmla="*/ 3085067 w 4218987"/>
              <a:gd name="connsiteY29" fmla="*/ 2450814 h 4308996"/>
              <a:gd name="connsiteX30" fmla="*/ 3083320 w 4218987"/>
              <a:gd name="connsiteY30" fmla="*/ 2448981 h 4308996"/>
              <a:gd name="connsiteX31" fmla="*/ 3083018 w 4218987"/>
              <a:gd name="connsiteY31" fmla="*/ 2449310 h 4308996"/>
              <a:gd name="connsiteX32" fmla="*/ 2744891 w 4218987"/>
              <a:gd name="connsiteY32" fmla="*/ 2362489 h 4308996"/>
              <a:gd name="connsiteX33" fmla="*/ 2538260 w 4218987"/>
              <a:gd name="connsiteY33" fmla="*/ 2484027 h 4308996"/>
              <a:gd name="connsiteX34" fmla="*/ 2299616 w 4218987"/>
              <a:gd name="connsiteY34" fmla="*/ 2265166 h 4308996"/>
              <a:gd name="connsiteX35" fmla="*/ 2313553 w 4218987"/>
              <a:gd name="connsiteY35" fmla="*/ 2259152 h 4308996"/>
              <a:gd name="connsiteX36" fmla="*/ 2487357 w 4218987"/>
              <a:gd name="connsiteY36" fmla="*/ 2305018 h 4308996"/>
              <a:gd name="connsiteX37" fmla="*/ 2660620 w 4218987"/>
              <a:gd name="connsiteY37" fmla="*/ 2133169 h 4308996"/>
              <a:gd name="connsiteX38" fmla="*/ 2247647 w 4218987"/>
              <a:gd name="connsiteY38" fmla="*/ 2024188 h 4308996"/>
              <a:gd name="connsiteX39" fmla="*/ 2110842 w 4218987"/>
              <a:gd name="connsiteY39" fmla="*/ 2092042 h 4308996"/>
              <a:gd name="connsiteX40" fmla="*/ 2055263 w 4218987"/>
              <a:gd name="connsiteY40" fmla="*/ 2041071 h 4308996"/>
              <a:gd name="connsiteX41" fmla="*/ 1934983 w 4218987"/>
              <a:gd name="connsiteY41" fmla="*/ 2172224 h 4308996"/>
              <a:gd name="connsiteX42" fmla="*/ 1094802 w 4218987"/>
              <a:gd name="connsiteY42" fmla="*/ 2514736 h 4308996"/>
              <a:gd name="connsiteX43" fmla="*/ 2274949 w 4218987"/>
              <a:gd name="connsiteY43" fmla="*/ 1236961 h 4308996"/>
              <a:gd name="connsiteX44" fmla="*/ 3845776 w 4218987"/>
              <a:gd name="connsiteY44" fmla="*/ 1525899 h 4308996"/>
              <a:gd name="connsiteX45" fmla="*/ 3464840 w 4218987"/>
              <a:gd name="connsiteY45" fmla="*/ 3450212 h 4308996"/>
              <a:gd name="connsiteX46" fmla="*/ 1459992 w 4218987"/>
              <a:gd name="connsiteY46" fmla="*/ 3977637 h 4308996"/>
              <a:gd name="connsiteX47" fmla="*/ 1457332 w 4218987"/>
              <a:gd name="connsiteY47" fmla="*/ 3973640 h 4308996"/>
              <a:gd name="connsiteX48" fmla="*/ 1094802 w 4218987"/>
              <a:gd name="connsiteY48" fmla="*/ 2514736 h 4308996"/>
              <a:gd name="connsiteX49" fmla="*/ 859948 w 4218987"/>
              <a:gd name="connsiteY49" fmla="*/ 2248939 h 4308996"/>
              <a:gd name="connsiteX50" fmla="*/ 1963134 w 4218987"/>
              <a:gd name="connsiteY50" fmla="*/ 1046030 h 4308996"/>
              <a:gd name="connsiteX51" fmla="*/ 2030962 w 4218987"/>
              <a:gd name="connsiteY51" fmla="*/ 1043097 h 4308996"/>
              <a:gd name="connsiteX52" fmla="*/ 2172480 w 4218987"/>
              <a:gd name="connsiteY52" fmla="*/ 1172882 h 4308996"/>
              <a:gd name="connsiteX53" fmla="*/ 2175413 w 4218987"/>
              <a:gd name="connsiteY53" fmla="*/ 1240710 h 4308996"/>
              <a:gd name="connsiteX54" fmla="*/ 1072226 w 4218987"/>
              <a:gd name="connsiteY54" fmla="*/ 2443619 h 4308996"/>
              <a:gd name="connsiteX55" fmla="*/ 1004399 w 4218987"/>
              <a:gd name="connsiteY55" fmla="*/ 2446552 h 4308996"/>
              <a:gd name="connsiteX56" fmla="*/ 862881 w 4218987"/>
              <a:gd name="connsiteY56" fmla="*/ 2316766 h 4308996"/>
              <a:gd name="connsiteX57" fmla="*/ 859948 w 4218987"/>
              <a:gd name="connsiteY57" fmla="*/ 2248939 h 4308996"/>
              <a:gd name="connsiteX58" fmla="*/ 624244 w 4218987"/>
              <a:gd name="connsiteY58" fmla="*/ 760411 h 4308996"/>
              <a:gd name="connsiteX59" fmla="*/ 1246221 w 4218987"/>
              <a:gd name="connsiteY59" fmla="*/ 664261 h 4308996"/>
              <a:gd name="connsiteX60" fmla="*/ 1422930 w 4218987"/>
              <a:gd name="connsiteY60" fmla="*/ 161864 h 4308996"/>
              <a:gd name="connsiteX61" fmla="*/ 1885804 w 4218987"/>
              <a:gd name="connsiteY61" fmla="*/ 995630 h 4308996"/>
              <a:gd name="connsiteX62" fmla="*/ 846522 w 4218987"/>
              <a:gd name="connsiteY62" fmla="*/ 2157043 h 4308996"/>
              <a:gd name="connsiteX63" fmla="*/ 127757 w 4218987"/>
              <a:gd name="connsiteY63" fmla="*/ 2186014 h 4308996"/>
              <a:gd name="connsiteX64" fmla="*/ 448206 w 4218987"/>
              <a:gd name="connsiteY64" fmla="*/ 1555358 h 4308996"/>
              <a:gd name="connsiteX65" fmla="*/ 624244 w 4218987"/>
              <a:gd name="connsiteY65" fmla="*/ 760411 h 4308996"/>
              <a:gd name="connsiteX0" fmla="*/ 2726972 w 4218987"/>
              <a:gd name="connsiteY0" fmla="*/ 2714720 h 4366622"/>
              <a:gd name="connsiteX1" fmla="*/ 2785542 w 4218987"/>
              <a:gd name="connsiteY1" fmla="*/ 2675841 h 4366622"/>
              <a:gd name="connsiteX2" fmla="*/ 2903529 w 4218987"/>
              <a:gd name="connsiteY2" fmla="*/ 2709994 h 4366622"/>
              <a:gd name="connsiteX3" fmla="*/ 2958558 w 4218987"/>
              <a:gd name="connsiteY3" fmla="*/ 2897321 h 4366622"/>
              <a:gd name="connsiteX4" fmla="*/ 2951347 w 4218987"/>
              <a:gd name="connsiteY4" fmla="*/ 2920494 h 4366622"/>
              <a:gd name="connsiteX5" fmla="*/ 2726972 w 4218987"/>
              <a:gd name="connsiteY5" fmla="*/ 2714720 h 4366622"/>
              <a:gd name="connsiteX6" fmla="*/ 2187259 w 4218987"/>
              <a:gd name="connsiteY6" fmla="*/ 2461212 h 4366622"/>
              <a:gd name="connsiteX7" fmla="*/ 2388933 w 4218987"/>
              <a:gd name="connsiteY7" fmla="*/ 2646168 h 4366622"/>
              <a:gd name="connsiteX8" fmla="*/ 2386834 w 4218987"/>
              <a:gd name="connsiteY8" fmla="*/ 2646699 h 4366622"/>
              <a:gd name="connsiteX9" fmla="*/ 2230026 w 4218987"/>
              <a:gd name="connsiteY9" fmla="*/ 2601683 h 4366622"/>
              <a:gd name="connsiteX10" fmla="*/ 2228909 w 4218987"/>
              <a:gd name="connsiteY10" fmla="*/ 2603008 h 4366622"/>
              <a:gd name="connsiteX11" fmla="*/ 2187259 w 4218987"/>
              <a:gd name="connsiteY11" fmla="*/ 2461212 h 4366622"/>
              <a:gd name="connsiteX12" fmla="*/ 1934983 w 4218987"/>
              <a:gd name="connsiteY12" fmla="*/ 2229850 h 4366622"/>
              <a:gd name="connsiteX13" fmla="*/ 1993087 w 4218987"/>
              <a:gd name="connsiteY13" fmla="*/ 2283137 h 4366622"/>
              <a:gd name="connsiteX14" fmla="*/ 1941766 w 4218987"/>
              <a:gd name="connsiteY14" fmla="*/ 2390102 h 4366622"/>
              <a:gd name="connsiteX15" fmla="*/ 2068585 w 4218987"/>
              <a:gd name="connsiteY15" fmla="*/ 2792982 h 4366622"/>
              <a:gd name="connsiteX16" fmla="*/ 2416619 w 4218987"/>
              <a:gd name="connsiteY16" fmla="*/ 2895260 h 4366622"/>
              <a:gd name="connsiteX17" fmla="*/ 2589184 w 4218987"/>
              <a:gd name="connsiteY17" fmla="*/ 2829817 h 4366622"/>
              <a:gd name="connsiteX18" fmla="*/ 2819784 w 4218987"/>
              <a:gd name="connsiteY18" fmla="*/ 3041300 h 4366622"/>
              <a:gd name="connsiteX19" fmla="*/ 2627084 w 4218987"/>
              <a:gd name="connsiteY19" fmla="*/ 2990299 h 4366622"/>
              <a:gd name="connsiteX20" fmla="*/ 2434618 w 4218987"/>
              <a:gd name="connsiteY20" fmla="*/ 3181195 h 4366622"/>
              <a:gd name="connsiteX21" fmla="*/ 2893365 w 4218987"/>
              <a:gd name="connsiteY21" fmla="*/ 3302255 h 4366622"/>
              <a:gd name="connsiteX22" fmla="*/ 3032143 w 4218987"/>
              <a:gd name="connsiteY22" fmla="*/ 3236054 h 4366622"/>
              <a:gd name="connsiteX23" fmla="*/ 3090634 w 4218987"/>
              <a:gd name="connsiteY23" fmla="*/ 3289696 h 4366622"/>
              <a:gd name="connsiteX24" fmla="*/ 3210914 w 4218987"/>
              <a:gd name="connsiteY24" fmla="*/ 3158543 h 4366622"/>
              <a:gd name="connsiteX25" fmla="*/ 3156792 w 4218987"/>
              <a:gd name="connsiteY25" fmla="*/ 3108907 h 4366622"/>
              <a:gd name="connsiteX26" fmla="*/ 3222229 w 4218987"/>
              <a:gd name="connsiteY26" fmla="*/ 2960269 h 4366622"/>
              <a:gd name="connsiteX27" fmla="*/ 3089478 w 4218987"/>
              <a:gd name="connsiteY27" fmla="*/ 2513070 h 4366622"/>
              <a:gd name="connsiteX28" fmla="*/ 3090209 w 4218987"/>
              <a:gd name="connsiteY28" fmla="*/ 2512214 h 4366622"/>
              <a:gd name="connsiteX29" fmla="*/ 3085067 w 4218987"/>
              <a:gd name="connsiteY29" fmla="*/ 2508440 h 4366622"/>
              <a:gd name="connsiteX30" fmla="*/ 3083320 w 4218987"/>
              <a:gd name="connsiteY30" fmla="*/ 2506607 h 4366622"/>
              <a:gd name="connsiteX31" fmla="*/ 3083018 w 4218987"/>
              <a:gd name="connsiteY31" fmla="*/ 2506936 h 4366622"/>
              <a:gd name="connsiteX32" fmla="*/ 2744891 w 4218987"/>
              <a:gd name="connsiteY32" fmla="*/ 2420115 h 4366622"/>
              <a:gd name="connsiteX33" fmla="*/ 2538260 w 4218987"/>
              <a:gd name="connsiteY33" fmla="*/ 2541653 h 4366622"/>
              <a:gd name="connsiteX34" fmla="*/ 2299616 w 4218987"/>
              <a:gd name="connsiteY34" fmla="*/ 2322792 h 4366622"/>
              <a:gd name="connsiteX35" fmla="*/ 2313553 w 4218987"/>
              <a:gd name="connsiteY35" fmla="*/ 2316778 h 4366622"/>
              <a:gd name="connsiteX36" fmla="*/ 2487357 w 4218987"/>
              <a:gd name="connsiteY36" fmla="*/ 2362644 h 4366622"/>
              <a:gd name="connsiteX37" fmla="*/ 2660620 w 4218987"/>
              <a:gd name="connsiteY37" fmla="*/ 2190795 h 4366622"/>
              <a:gd name="connsiteX38" fmla="*/ 2247647 w 4218987"/>
              <a:gd name="connsiteY38" fmla="*/ 2081814 h 4366622"/>
              <a:gd name="connsiteX39" fmla="*/ 2110842 w 4218987"/>
              <a:gd name="connsiteY39" fmla="*/ 2149668 h 4366622"/>
              <a:gd name="connsiteX40" fmla="*/ 2055263 w 4218987"/>
              <a:gd name="connsiteY40" fmla="*/ 2098697 h 4366622"/>
              <a:gd name="connsiteX41" fmla="*/ 1934983 w 4218987"/>
              <a:gd name="connsiteY41" fmla="*/ 2229850 h 4366622"/>
              <a:gd name="connsiteX42" fmla="*/ 1094802 w 4218987"/>
              <a:gd name="connsiteY42" fmla="*/ 2572362 h 4366622"/>
              <a:gd name="connsiteX43" fmla="*/ 2274949 w 4218987"/>
              <a:gd name="connsiteY43" fmla="*/ 1294587 h 4366622"/>
              <a:gd name="connsiteX44" fmla="*/ 3845776 w 4218987"/>
              <a:gd name="connsiteY44" fmla="*/ 1583525 h 4366622"/>
              <a:gd name="connsiteX45" fmla="*/ 3464840 w 4218987"/>
              <a:gd name="connsiteY45" fmla="*/ 3507838 h 4366622"/>
              <a:gd name="connsiteX46" fmla="*/ 1459992 w 4218987"/>
              <a:gd name="connsiteY46" fmla="*/ 4035263 h 4366622"/>
              <a:gd name="connsiteX47" fmla="*/ 1457332 w 4218987"/>
              <a:gd name="connsiteY47" fmla="*/ 4031266 h 4366622"/>
              <a:gd name="connsiteX48" fmla="*/ 1094802 w 4218987"/>
              <a:gd name="connsiteY48" fmla="*/ 2572362 h 4366622"/>
              <a:gd name="connsiteX49" fmla="*/ 859948 w 4218987"/>
              <a:gd name="connsiteY49" fmla="*/ 2306565 h 4366622"/>
              <a:gd name="connsiteX50" fmla="*/ 1963134 w 4218987"/>
              <a:gd name="connsiteY50" fmla="*/ 1103656 h 4366622"/>
              <a:gd name="connsiteX51" fmla="*/ 2030962 w 4218987"/>
              <a:gd name="connsiteY51" fmla="*/ 1100723 h 4366622"/>
              <a:gd name="connsiteX52" fmla="*/ 2172480 w 4218987"/>
              <a:gd name="connsiteY52" fmla="*/ 1230508 h 4366622"/>
              <a:gd name="connsiteX53" fmla="*/ 2175413 w 4218987"/>
              <a:gd name="connsiteY53" fmla="*/ 1298336 h 4366622"/>
              <a:gd name="connsiteX54" fmla="*/ 1072226 w 4218987"/>
              <a:gd name="connsiteY54" fmla="*/ 2501245 h 4366622"/>
              <a:gd name="connsiteX55" fmla="*/ 1004399 w 4218987"/>
              <a:gd name="connsiteY55" fmla="*/ 2504178 h 4366622"/>
              <a:gd name="connsiteX56" fmla="*/ 862881 w 4218987"/>
              <a:gd name="connsiteY56" fmla="*/ 2374392 h 4366622"/>
              <a:gd name="connsiteX57" fmla="*/ 859948 w 4218987"/>
              <a:gd name="connsiteY57" fmla="*/ 2306565 h 4366622"/>
              <a:gd name="connsiteX58" fmla="*/ 624244 w 4218987"/>
              <a:gd name="connsiteY58" fmla="*/ 818037 h 4366622"/>
              <a:gd name="connsiteX59" fmla="*/ 1246221 w 4218987"/>
              <a:gd name="connsiteY59" fmla="*/ 721887 h 4366622"/>
              <a:gd name="connsiteX60" fmla="*/ 1422930 w 4218987"/>
              <a:gd name="connsiteY60" fmla="*/ 219490 h 4366622"/>
              <a:gd name="connsiteX61" fmla="*/ 1885804 w 4218987"/>
              <a:gd name="connsiteY61" fmla="*/ 1053256 h 4366622"/>
              <a:gd name="connsiteX62" fmla="*/ 846522 w 4218987"/>
              <a:gd name="connsiteY62" fmla="*/ 2214669 h 4366622"/>
              <a:gd name="connsiteX63" fmla="*/ 127757 w 4218987"/>
              <a:gd name="connsiteY63" fmla="*/ 2243640 h 4366622"/>
              <a:gd name="connsiteX64" fmla="*/ 448206 w 4218987"/>
              <a:gd name="connsiteY64" fmla="*/ 1612984 h 4366622"/>
              <a:gd name="connsiteX65" fmla="*/ 624244 w 4218987"/>
              <a:gd name="connsiteY65" fmla="*/ 818037 h 4366622"/>
              <a:gd name="connsiteX0" fmla="*/ 2726972 w 4218987"/>
              <a:gd name="connsiteY0" fmla="*/ 2679961 h 4331863"/>
              <a:gd name="connsiteX1" fmla="*/ 2785542 w 4218987"/>
              <a:gd name="connsiteY1" fmla="*/ 2641082 h 4331863"/>
              <a:gd name="connsiteX2" fmla="*/ 2903529 w 4218987"/>
              <a:gd name="connsiteY2" fmla="*/ 2675235 h 4331863"/>
              <a:gd name="connsiteX3" fmla="*/ 2958558 w 4218987"/>
              <a:gd name="connsiteY3" fmla="*/ 2862562 h 4331863"/>
              <a:gd name="connsiteX4" fmla="*/ 2951347 w 4218987"/>
              <a:gd name="connsiteY4" fmla="*/ 2885735 h 4331863"/>
              <a:gd name="connsiteX5" fmla="*/ 2726972 w 4218987"/>
              <a:gd name="connsiteY5" fmla="*/ 2679961 h 4331863"/>
              <a:gd name="connsiteX6" fmla="*/ 2187259 w 4218987"/>
              <a:gd name="connsiteY6" fmla="*/ 2426453 h 4331863"/>
              <a:gd name="connsiteX7" fmla="*/ 2388933 w 4218987"/>
              <a:gd name="connsiteY7" fmla="*/ 2611409 h 4331863"/>
              <a:gd name="connsiteX8" fmla="*/ 2386834 w 4218987"/>
              <a:gd name="connsiteY8" fmla="*/ 2611940 h 4331863"/>
              <a:gd name="connsiteX9" fmla="*/ 2230026 w 4218987"/>
              <a:gd name="connsiteY9" fmla="*/ 2566924 h 4331863"/>
              <a:gd name="connsiteX10" fmla="*/ 2228909 w 4218987"/>
              <a:gd name="connsiteY10" fmla="*/ 2568249 h 4331863"/>
              <a:gd name="connsiteX11" fmla="*/ 2187259 w 4218987"/>
              <a:gd name="connsiteY11" fmla="*/ 2426453 h 4331863"/>
              <a:gd name="connsiteX12" fmla="*/ 1934983 w 4218987"/>
              <a:gd name="connsiteY12" fmla="*/ 2195091 h 4331863"/>
              <a:gd name="connsiteX13" fmla="*/ 1993087 w 4218987"/>
              <a:gd name="connsiteY13" fmla="*/ 2248378 h 4331863"/>
              <a:gd name="connsiteX14" fmla="*/ 1941766 w 4218987"/>
              <a:gd name="connsiteY14" fmla="*/ 2355343 h 4331863"/>
              <a:gd name="connsiteX15" fmla="*/ 2068585 w 4218987"/>
              <a:gd name="connsiteY15" fmla="*/ 2758223 h 4331863"/>
              <a:gd name="connsiteX16" fmla="*/ 2416619 w 4218987"/>
              <a:gd name="connsiteY16" fmla="*/ 2860501 h 4331863"/>
              <a:gd name="connsiteX17" fmla="*/ 2589184 w 4218987"/>
              <a:gd name="connsiteY17" fmla="*/ 2795058 h 4331863"/>
              <a:gd name="connsiteX18" fmla="*/ 2819784 w 4218987"/>
              <a:gd name="connsiteY18" fmla="*/ 3006541 h 4331863"/>
              <a:gd name="connsiteX19" fmla="*/ 2627084 w 4218987"/>
              <a:gd name="connsiteY19" fmla="*/ 2955540 h 4331863"/>
              <a:gd name="connsiteX20" fmla="*/ 2434618 w 4218987"/>
              <a:gd name="connsiteY20" fmla="*/ 3146436 h 4331863"/>
              <a:gd name="connsiteX21" fmla="*/ 2893365 w 4218987"/>
              <a:gd name="connsiteY21" fmla="*/ 3267496 h 4331863"/>
              <a:gd name="connsiteX22" fmla="*/ 3032143 w 4218987"/>
              <a:gd name="connsiteY22" fmla="*/ 3201295 h 4331863"/>
              <a:gd name="connsiteX23" fmla="*/ 3090634 w 4218987"/>
              <a:gd name="connsiteY23" fmla="*/ 3254937 h 4331863"/>
              <a:gd name="connsiteX24" fmla="*/ 3210914 w 4218987"/>
              <a:gd name="connsiteY24" fmla="*/ 3123784 h 4331863"/>
              <a:gd name="connsiteX25" fmla="*/ 3156792 w 4218987"/>
              <a:gd name="connsiteY25" fmla="*/ 3074148 h 4331863"/>
              <a:gd name="connsiteX26" fmla="*/ 3222229 w 4218987"/>
              <a:gd name="connsiteY26" fmla="*/ 2925510 h 4331863"/>
              <a:gd name="connsiteX27" fmla="*/ 3089478 w 4218987"/>
              <a:gd name="connsiteY27" fmla="*/ 2478311 h 4331863"/>
              <a:gd name="connsiteX28" fmla="*/ 3090209 w 4218987"/>
              <a:gd name="connsiteY28" fmla="*/ 2477455 h 4331863"/>
              <a:gd name="connsiteX29" fmla="*/ 3085067 w 4218987"/>
              <a:gd name="connsiteY29" fmla="*/ 2473681 h 4331863"/>
              <a:gd name="connsiteX30" fmla="*/ 3083320 w 4218987"/>
              <a:gd name="connsiteY30" fmla="*/ 2471848 h 4331863"/>
              <a:gd name="connsiteX31" fmla="*/ 3083018 w 4218987"/>
              <a:gd name="connsiteY31" fmla="*/ 2472177 h 4331863"/>
              <a:gd name="connsiteX32" fmla="*/ 2744891 w 4218987"/>
              <a:gd name="connsiteY32" fmla="*/ 2385356 h 4331863"/>
              <a:gd name="connsiteX33" fmla="*/ 2538260 w 4218987"/>
              <a:gd name="connsiteY33" fmla="*/ 2506894 h 4331863"/>
              <a:gd name="connsiteX34" fmla="*/ 2299616 w 4218987"/>
              <a:gd name="connsiteY34" fmla="*/ 2288033 h 4331863"/>
              <a:gd name="connsiteX35" fmla="*/ 2313553 w 4218987"/>
              <a:gd name="connsiteY35" fmla="*/ 2282019 h 4331863"/>
              <a:gd name="connsiteX36" fmla="*/ 2487357 w 4218987"/>
              <a:gd name="connsiteY36" fmla="*/ 2327885 h 4331863"/>
              <a:gd name="connsiteX37" fmla="*/ 2660620 w 4218987"/>
              <a:gd name="connsiteY37" fmla="*/ 2156036 h 4331863"/>
              <a:gd name="connsiteX38" fmla="*/ 2247647 w 4218987"/>
              <a:gd name="connsiteY38" fmla="*/ 2047055 h 4331863"/>
              <a:gd name="connsiteX39" fmla="*/ 2110842 w 4218987"/>
              <a:gd name="connsiteY39" fmla="*/ 2114909 h 4331863"/>
              <a:gd name="connsiteX40" fmla="*/ 2055263 w 4218987"/>
              <a:gd name="connsiteY40" fmla="*/ 2063938 h 4331863"/>
              <a:gd name="connsiteX41" fmla="*/ 1934983 w 4218987"/>
              <a:gd name="connsiteY41" fmla="*/ 2195091 h 4331863"/>
              <a:gd name="connsiteX42" fmla="*/ 1094802 w 4218987"/>
              <a:gd name="connsiteY42" fmla="*/ 2537603 h 4331863"/>
              <a:gd name="connsiteX43" fmla="*/ 2274949 w 4218987"/>
              <a:gd name="connsiteY43" fmla="*/ 1259828 h 4331863"/>
              <a:gd name="connsiteX44" fmla="*/ 3845776 w 4218987"/>
              <a:gd name="connsiteY44" fmla="*/ 1548766 h 4331863"/>
              <a:gd name="connsiteX45" fmla="*/ 3464840 w 4218987"/>
              <a:gd name="connsiteY45" fmla="*/ 3473079 h 4331863"/>
              <a:gd name="connsiteX46" fmla="*/ 1459992 w 4218987"/>
              <a:gd name="connsiteY46" fmla="*/ 4000504 h 4331863"/>
              <a:gd name="connsiteX47" fmla="*/ 1457332 w 4218987"/>
              <a:gd name="connsiteY47" fmla="*/ 3996507 h 4331863"/>
              <a:gd name="connsiteX48" fmla="*/ 1094802 w 4218987"/>
              <a:gd name="connsiteY48" fmla="*/ 2537603 h 4331863"/>
              <a:gd name="connsiteX49" fmla="*/ 859948 w 4218987"/>
              <a:gd name="connsiteY49" fmla="*/ 2271806 h 4331863"/>
              <a:gd name="connsiteX50" fmla="*/ 1963134 w 4218987"/>
              <a:gd name="connsiteY50" fmla="*/ 1068897 h 4331863"/>
              <a:gd name="connsiteX51" fmla="*/ 2030962 w 4218987"/>
              <a:gd name="connsiteY51" fmla="*/ 1065964 h 4331863"/>
              <a:gd name="connsiteX52" fmla="*/ 2172480 w 4218987"/>
              <a:gd name="connsiteY52" fmla="*/ 1195749 h 4331863"/>
              <a:gd name="connsiteX53" fmla="*/ 2175413 w 4218987"/>
              <a:gd name="connsiteY53" fmla="*/ 1263577 h 4331863"/>
              <a:gd name="connsiteX54" fmla="*/ 1072226 w 4218987"/>
              <a:gd name="connsiteY54" fmla="*/ 2466486 h 4331863"/>
              <a:gd name="connsiteX55" fmla="*/ 1004399 w 4218987"/>
              <a:gd name="connsiteY55" fmla="*/ 2469419 h 4331863"/>
              <a:gd name="connsiteX56" fmla="*/ 862881 w 4218987"/>
              <a:gd name="connsiteY56" fmla="*/ 2339633 h 4331863"/>
              <a:gd name="connsiteX57" fmla="*/ 859948 w 4218987"/>
              <a:gd name="connsiteY57" fmla="*/ 2271806 h 4331863"/>
              <a:gd name="connsiteX58" fmla="*/ 624244 w 4218987"/>
              <a:gd name="connsiteY58" fmla="*/ 783278 h 4331863"/>
              <a:gd name="connsiteX59" fmla="*/ 1246221 w 4218987"/>
              <a:gd name="connsiteY59" fmla="*/ 687128 h 4331863"/>
              <a:gd name="connsiteX60" fmla="*/ 1422930 w 4218987"/>
              <a:gd name="connsiteY60" fmla="*/ 184731 h 4331863"/>
              <a:gd name="connsiteX61" fmla="*/ 1885804 w 4218987"/>
              <a:gd name="connsiteY61" fmla="*/ 1018497 h 4331863"/>
              <a:gd name="connsiteX62" fmla="*/ 846522 w 4218987"/>
              <a:gd name="connsiteY62" fmla="*/ 2179910 h 4331863"/>
              <a:gd name="connsiteX63" fmla="*/ 127757 w 4218987"/>
              <a:gd name="connsiteY63" fmla="*/ 2208881 h 4331863"/>
              <a:gd name="connsiteX64" fmla="*/ 448206 w 4218987"/>
              <a:gd name="connsiteY64" fmla="*/ 1578225 h 4331863"/>
              <a:gd name="connsiteX65" fmla="*/ 624244 w 4218987"/>
              <a:gd name="connsiteY65" fmla="*/ 783278 h 4331863"/>
              <a:gd name="connsiteX0" fmla="*/ 2726972 w 4218987"/>
              <a:gd name="connsiteY0" fmla="*/ 2700941 h 4352843"/>
              <a:gd name="connsiteX1" fmla="*/ 2785542 w 4218987"/>
              <a:gd name="connsiteY1" fmla="*/ 2662062 h 4352843"/>
              <a:gd name="connsiteX2" fmla="*/ 2903529 w 4218987"/>
              <a:gd name="connsiteY2" fmla="*/ 2696215 h 4352843"/>
              <a:gd name="connsiteX3" fmla="*/ 2958558 w 4218987"/>
              <a:gd name="connsiteY3" fmla="*/ 2883542 h 4352843"/>
              <a:gd name="connsiteX4" fmla="*/ 2951347 w 4218987"/>
              <a:gd name="connsiteY4" fmla="*/ 2906715 h 4352843"/>
              <a:gd name="connsiteX5" fmla="*/ 2726972 w 4218987"/>
              <a:gd name="connsiteY5" fmla="*/ 2700941 h 4352843"/>
              <a:gd name="connsiteX6" fmla="*/ 2187259 w 4218987"/>
              <a:gd name="connsiteY6" fmla="*/ 2447433 h 4352843"/>
              <a:gd name="connsiteX7" fmla="*/ 2388933 w 4218987"/>
              <a:gd name="connsiteY7" fmla="*/ 2632389 h 4352843"/>
              <a:gd name="connsiteX8" fmla="*/ 2386834 w 4218987"/>
              <a:gd name="connsiteY8" fmla="*/ 2632920 h 4352843"/>
              <a:gd name="connsiteX9" fmla="*/ 2230026 w 4218987"/>
              <a:gd name="connsiteY9" fmla="*/ 2587904 h 4352843"/>
              <a:gd name="connsiteX10" fmla="*/ 2228909 w 4218987"/>
              <a:gd name="connsiteY10" fmla="*/ 2589229 h 4352843"/>
              <a:gd name="connsiteX11" fmla="*/ 2187259 w 4218987"/>
              <a:gd name="connsiteY11" fmla="*/ 2447433 h 4352843"/>
              <a:gd name="connsiteX12" fmla="*/ 1934983 w 4218987"/>
              <a:gd name="connsiteY12" fmla="*/ 2216071 h 4352843"/>
              <a:gd name="connsiteX13" fmla="*/ 1993087 w 4218987"/>
              <a:gd name="connsiteY13" fmla="*/ 2269358 h 4352843"/>
              <a:gd name="connsiteX14" fmla="*/ 1941766 w 4218987"/>
              <a:gd name="connsiteY14" fmla="*/ 2376323 h 4352843"/>
              <a:gd name="connsiteX15" fmla="*/ 2068585 w 4218987"/>
              <a:gd name="connsiteY15" fmla="*/ 2779203 h 4352843"/>
              <a:gd name="connsiteX16" fmla="*/ 2416619 w 4218987"/>
              <a:gd name="connsiteY16" fmla="*/ 2881481 h 4352843"/>
              <a:gd name="connsiteX17" fmla="*/ 2589184 w 4218987"/>
              <a:gd name="connsiteY17" fmla="*/ 2816038 h 4352843"/>
              <a:gd name="connsiteX18" fmla="*/ 2819784 w 4218987"/>
              <a:gd name="connsiteY18" fmla="*/ 3027521 h 4352843"/>
              <a:gd name="connsiteX19" fmla="*/ 2627084 w 4218987"/>
              <a:gd name="connsiteY19" fmla="*/ 2976520 h 4352843"/>
              <a:gd name="connsiteX20" fmla="*/ 2434618 w 4218987"/>
              <a:gd name="connsiteY20" fmla="*/ 3167416 h 4352843"/>
              <a:gd name="connsiteX21" fmla="*/ 2893365 w 4218987"/>
              <a:gd name="connsiteY21" fmla="*/ 3288476 h 4352843"/>
              <a:gd name="connsiteX22" fmla="*/ 3032143 w 4218987"/>
              <a:gd name="connsiteY22" fmla="*/ 3222275 h 4352843"/>
              <a:gd name="connsiteX23" fmla="*/ 3090634 w 4218987"/>
              <a:gd name="connsiteY23" fmla="*/ 3275917 h 4352843"/>
              <a:gd name="connsiteX24" fmla="*/ 3210914 w 4218987"/>
              <a:gd name="connsiteY24" fmla="*/ 3144764 h 4352843"/>
              <a:gd name="connsiteX25" fmla="*/ 3156792 w 4218987"/>
              <a:gd name="connsiteY25" fmla="*/ 3095128 h 4352843"/>
              <a:gd name="connsiteX26" fmla="*/ 3222229 w 4218987"/>
              <a:gd name="connsiteY26" fmla="*/ 2946490 h 4352843"/>
              <a:gd name="connsiteX27" fmla="*/ 3089478 w 4218987"/>
              <a:gd name="connsiteY27" fmla="*/ 2499291 h 4352843"/>
              <a:gd name="connsiteX28" fmla="*/ 3090209 w 4218987"/>
              <a:gd name="connsiteY28" fmla="*/ 2498435 h 4352843"/>
              <a:gd name="connsiteX29" fmla="*/ 3085067 w 4218987"/>
              <a:gd name="connsiteY29" fmla="*/ 2494661 h 4352843"/>
              <a:gd name="connsiteX30" fmla="*/ 3083320 w 4218987"/>
              <a:gd name="connsiteY30" fmla="*/ 2492828 h 4352843"/>
              <a:gd name="connsiteX31" fmla="*/ 3083018 w 4218987"/>
              <a:gd name="connsiteY31" fmla="*/ 2493157 h 4352843"/>
              <a:gd name="connsiteX32" fmla="*/ 2744891 w 4218987"/>
              <a:gd name="connsiteY32" fmla="*/ 2406336 h 4352843"/>
              <a:gd name="connsiteX33" fmla="*/ 2538260 w 4218987"/>
              <a:gd name="connsiteY33" fmla="*/ 2527874 h 4352843"/>
              <a:gd name="connsiteX34" fmla="*/ 2299616 w 4218987"/>
              <a:gd name="connsiteY34" fmla="*/ 2309013 h 4352843"/>
              <a:gd name="connsiteX35" fmla="*/ 2313553 w 4218987"/>
              <a:gd name="connsiteY35" fmla="*/ 2302999 h 4352843"/>
              <a:gd name="connsiteX36" fmla="*/ 2487357 w 4218987"/>
              <a:gd name="connsiteY36" fmla="*/ 2348865 h 4352843"/>
              <a:gd name="connsiteX37" fmla="*/ 2660620 w 4218987"/>
              <a:gd name="connsiteY37" fmla="*/ 2177016 h 4352843"/>
              <a:gd name="connsiteX38" fmla="*/ 2247647 w 4218987"/>
              <a:gd name="connsiteY38" fmla="*/ 2068035 h 4352843"/>
              <a:gd name="connsiteX39" fmla="*/ 2110842 w 4218987"/>
              <a:gd name="connsiteY39" fmla="*/ 2135889 h 4352843"/>
              <a:gd name="connsiteX40" fmla="*/ 2055263 w 4218987"/>
              <a:gd name="connsiteY40" fmla="*/ 2084918 h 4352843"/>
              <a:gd name="connsiteX41" fmla="*/ 1934983 w 4218987"/>
              <a:gd name="connsiteY41" fmla="*/ 2216071 h 4352843"/>
              <a:gd name="connsiteX42" fmla="*/ 1094802 w 4218987"/>
              <a:gd name="connsiteY42" fmla="*/ 2558583 h 4352843"/>
              <a:gd name="connsiteX43" fmla="*/ 2274949 w 4218987"/>
              <a:gd name="connsiteY43" fmla="*/ 1280808 h 4352843"/>
              <a:gd name="connsiteX44" fmla="*/ 3845776 w 4218987"/>
              <a:gd name="connsiteY44" fmla="*/ 1569746 h 4352843"/>
              <a:gd name="connsiteX45" fmla="*/ 3464840 w 4218987"/>
              <a:gd name="connsiteY45" fmla="*/ 3494059 h 4352843"/>
              <a:gd name="connsiteX46" fmla="*/ 1459992 w 4218987"/>
              <a:gd name="connsiteY46" fmla="*/ 4021484 h 4352843"/>
              <a:gd name="connsiteX47" fmla="*/ 1457332 w 4218987"/>
              <a:gd name="connsiteY47" fmla="*/ 4017487 h 4352843"/>
              <a:gd name="connsiteX48" fmla="*/ 1094802 w 4218987"/>
              <a:gd name="connsiteY48" fmla="*/ 2558583 h 4352843"/>
              <a:gd name="connsiteX49" fmla="*/ 859948 w 4218987"/>
              <a:gd name="connsiteY49" fmla="*/ 2292786 h 4352843"/>
              <a:gd name="connsiteX50" fmla="*/ 1963134 w 4218987"/>
              <a:gd name="connsiteY50" fmla="*/ 1089877 h 4352843"/>
              <a:gd name="connsiteX51" fmla="*/ 2030962 w 4218987"/>
              <a:gd name="connsiteY51" fmla="*/ 1086944 h 4352843"/>
              <a:gd name="connsiteX52" fmla="*/ 2172480 w 4218987"/>
              <a:gd name="connsiteY52" fmla="*/ 1216729 h 4352843"/>
              <a:gd name="connsiteX53" fmla="*/ 2175413 w 4218987"/>
              <a:gd name="connsiteY53" fmla="*/ 1284557 h 4352843"/>
              <a:gd name="connsiteX54" fmla="*/ 1072226 w 4218987"/>
              <a:gd name="connsiteY54" fmla="*/ 2487466 h 4352843"/>
              <a:gd name="connsiteX55" fmla="*/ 1004399 w 4218987"/>
              <a:gd name="connsiteY55" fmla="*/ 2490399 h 4352843"/>
              <a:gd name="connsiteX56" fmla="*/ 862881 w 4218987"/>
              <a:gd name="connsiteY56" fmla="*/ 2360613 h 4352843"/>
              <a:gd name="connsiteX57" fmla="*/ 859948 w 4218987"/>
              <a:gd name="connsiteY57" fmla="*/ 2292786 h 4352843"/>
              <a:gd name="connsiteX58" fmla="*/ 624244 w 4218987"/>
              <a:gd name="connsiteY58" fmla="*/ 804258 h 4352843"/>
              <a:gd name="connsiteX59" fmla="*/ 1246221 w 4218987"/>
              <a:gd name="connsiteY59" fmla="*/ 708108 h 4352843"/>
              <a:gd name="connsiteX60" fmla="*/ 1422930 w 4218987"/>
              <a:gd name="connsiteY60" fmla="*/ 205711 h 4352843"/>
              <a:gd name="connsiteX61" fmla="*/ 1885804 w 4218987"/>
              <a:gd name="connsiteY61" fmla="*/ 1039477 h 4352843"/>
              <a:gd name="connsiteX62" fmla="*/ 846522 w 4218987"/>
              <a:gd name="connsiteY62" fmla="*/ 2200890 h 4352843"/>
              <a:gd name="connsiteX63" fmla="*/ 127757 w 4218987"/>
              <a:gd name="connsiteY63" fmla="*/ 2229861 h 4352843"/>
              <a:gd name="connsiteX64" fmla="*/ 448206 w 4218987"/>
              <a:gd name="connsiteY64" fmla="*/ 1599205 h 4352843"/>
              <a:gd name="connsiteX65" fmla="*/ 624244 w 4218987"/>
              <a:gd name="connsiteY65" fmla="*/ 804258 h 4352843"/>
              <a:gd name="connsiteX0" fmla="*/ 2726972 w 4218987"/>
              <a:gd name="connsiteY0" fmla="*/ 2700941 h 4352843"/>
              <a:gd name="connsiteX1" fmla="*/ 2785542 w 4218987"/>
              <a:gd name="connsiteY1" fmla="*/ 2662062 h 4352843"/>
              <a:gd name="connsiteX2" fmla="*/ 2903529 w 4218987"/>
              <a:gd name="connsiteY2" fmla="*/ 2696215 h 4352843"/>
              <a:gd name="connsiteX3" fmla="*/ 2958558 w 4218987"/>
              <a:gd name="connsiteY3" fmla="*/ 2883542 h 4352843"/>
              <a:gd name="connsiteX4" fmla="*/ 2951347 w 4218987"/>
              <a:gd name="connsiteY4" fmla="*/ 2906715 h 4352843"/>
              <a:gd name="connsiteX5" fmla="*/ 2726972 w 4218987"/>
              <a:gd name="connsiteY5" fmla="*/ 2700941 h 4352843"/>
              <a:gd name="connsiteX6" fmla="*/ 2187259 w 4218987"/>
              <a:gd name="connsiteY6" fmla="*/ 2447433 h 4352843"/>
              <a:gd name="connsiteX7" fmla="*/ 2388933 w 4218987"/>
              <a:gd name="connsiteY7" fmla="*/ 2632389 h 4352843"/>
              <a:gd name="connsiteX8" fmla="*/ 2386834 w 4218987"/>
              <a:gd name="connsiteY8" fmla="*/ 2632920 h 4352843"/>
              <a:gd name="connsiteX9" fmla="*/ 2230026 w 4218987"/>
              <a:gd name="connsiteY9" fmla="*/ 2587904 h 4352843"/>
              <a:gd name="connsiteX10" fmla="*/ 2228909 w 4218987"/>
              <a:gd name="connsiteY10" fmla="*/ 2589229 h 4352843"/>
              <a:gd name="connsiteX11" fmla="*/ 2187259 w 4218987"/>
              <a:gd name="connsiteY11" fmla="*/ 2447433 h 4352843"/>
              <a:gd name="connsiteX12" fmla="*/ 1934983 w 4218987"/>
              <a:gd name="connsiteY12" fmla="*/ 2216071 h 4352843"/>
              <a:gd name="connsiteX13" fmla="*/ 1993087 w 4218987"/>
              <a:gd name="connsiteY13" fmla="*/ 2269358 h 4352843"/>
              <a:gd name="connsiteX14" fmla="*/ 1941766 w 4218987"/>
              <a:gd name="connsiteY14" fmla="*/ 2376323 h 4352843"/>
              <a:gd name="connsiteX15" fmla="*/ 2068585 w 4218987"/>
              <a:gd name="connsiteY15" fmla="*/ 2779203 h 4352843"/>
              <a:gd name="connsiteX16" fmla="*/ 2416619 w 4218987"/>
              <a:gd name="connsiteY16" fmla="*/ 2881481 h 4352843"/>
              <a:gd name="connsiteX17" fmla="*/ 2589184 w 4218987"/>
              <a:gd name="connsiteY17" fmla="*/ 2816038 h 4352843"/>
              <a:gd name="connsiteX18" fmla="*/ 2819784 w 4218987"/>
              <a:gd name="connsiteY18" fmla="*/ 3027521 h 4352843"/>
              <a:gd name="connsiteX19" fmla="*/ 2627084 w 4218987"/>
              <a:gd name="connsiteY19" fmla="*/ 2976520 h 4352843"/>
              <a:gd name="connsiteX20" fmla="*/ 2434618 w 4218987"/>
              <a:gd name="connsiteY20" fmla="*/ 3167416 h 4352843"/>
              <a:gd name="connsiteX21" fmla="*/ 2893365 w 4218987"/>
              <a:gd name="connsiteY21" fmla="*/ 3288476 h 4352843"/>
              <a:gd name="connsiteX22" fmla="*/ 3032143 w 4218987"/>
              <a:gd name="connsiteY22" fmla="*/ 3222275 h 4352843"/>
              <a:gd name="connsiteX23" fmla="*/ 3090634 w 4218987"/>
              <a:gd name="connsiteY23" fmla="*/ 3275917 h 4352843"/>
              <a:gd name="connsiteX24" fmla="*/ 3210914 w 4218987"/>
              <a:gd name="connsiteY24" fmla="*/ 3144764 h 4352843"/>
              <a:gd name="connsiteX25" fmla="*/ 3156792 w 4218987"/>
              <a:gd name="connsiteY25" fmla="*/ 3095128 h 4352843"/>
              <a:gd name="connsiteX26" fmla="*/ 3222229 w 4218987"/>
              <a:gd name="connsiteY26" fmla="*/ 2946490 h 4352843"/>
              <a:gd name="connsiteX27" fmla="*/ 3089478 w 4218987"/>
              <a:gd name="connsiteY27" fmla="*/ 2499291 h 4352843"/>
              <a:gd name="connsiteX28" fmla="*/ 3090209 w 4218987"/>
              <a:gd name="connsiteY28" fmla="*/ 2498435 h 4352843"/>
              <a:gd name="connsiteX29" fmla="*/ 3085067 w 4218987"/>
              <a:gd name="connsiteY29" fmla="*/ 2494661 h 4352843"/>
              <a:gd name="connsiteX30" fmla="*/ 3083320 w 4218987"/>
              <a:gd name="connsiteY30" fmla="*/ 2492828 h 4352843"/>
              <a:gd name="connsiteX31" fmla="*/ 3083018 w 4218987"/>
              <a:gd name="connsiteY31" fmla="*/ 2493157 h 4352843"/>
              <a:gd name="connsiteX32" fmla="*/ 2744891 w 4218987"/>
              <a:gd name="connsiteY32" fmla="*/ 2406336 h 4352843"/>
              <a:gd name="connsiteX33" fmla="*/ 2538260 w 4218987"/>
              <a:gd name="connsiteY33" fmla="*/ 2527874 h 4352843"/>
              <a:gd name="connsiteX34" fmla="*/ 2299616 w 4218987"/>
              <a:gd name="connsiteY34" fmla="*/ 2309013 h 4352843"/>
              <a:gd name="connsiteX35" fmla="*/ 2313553 w 4218987"/>
              <a:gd name="connsiteY35" fmla="*/ 2302999 h 4352843"/>
              <a:gd name="connsiteX36" fmla="*/ 2487357 w 4218987"/>
              <a:gd name="connsiteY36" fmla="*/ 2348865 h 4352843"/>
              <a:gd name="connsiteX37" fmla="*/ 2660620 w 4218987"/>
              <a:gd name="connsiteY37" fmla="*/ 2177016 h 4352843"/>
              <a:gd name="connsiteX38" fmla="*/ 2247647 w 4218987"/>
              <a:gd name="connsiteY38" fmla="*/ 2068035 h 4352843"/>
              <a:gd name="connsiteX39" fmla="*/ 2110842 w 4218987"/>
              <a:gd name="connsiteY39" fmla="*/ 2135889 h 4352843"/>
              <a:gd name="connsiteX40" fmla="*/ 2055263 w 4218987"/>
              <a:gd name="connsiteY40" fmla="*/ 2084918 h 4352843"/>
              <a:gd name="connsiteX41" fmla="*/ 1934983 w 4218987"/>
              <a:gd name="connsiteY41" fmla="*/ 2216071 h 4352843"/>
              <a:gd name="connsiteX42" fmla="*/ 1094802 w 4218987"/>
              <a:gd name="connsiteY42" fmla="*/ 2558583 h 4352843"/>
              <a:gd name="connsiteX43" fmla="*/ 2274949 w 4218987"/>
              <a:gd name="connsiteY43" fmla="*/ 1280808 h 4352843"/>
              <a:gd name="connsiteX44" fmla="*/ 3845776 w 4218987"/>
              <a:gd name="connsiteY44" fmla="*/ 1569746 h 4352843"/>
              <a:gd name="connsiteX45" fmla="*/ 3464840 w 4218987"/>
              <a:gd name="connsiteY45" fmla="*/ 3494059 h 4352843"/>
              <a:gd name="connsiteX46" fmla="*/ 1459992 w 4218987"/>
              <a:gd name="connsiteY46" fmla="*/ 4021484 h 4352843"/>
              <a:gd name="connsiteX47" fmla="*/ 1457332 w 4218987"/>
              <a:gd name="connsiteY47" fmla="*/ 4017487 h 4352843"/>
              <a:gd name="connsiteX48" fmla="*/ 1094802 w 4218987"/>
              <a:gd name="connsiteY48" fmla="*/ 2558583 h 4352843"/>
              <a:gd name="connsiteX49" fmla="*/ 859948 w 4218987"/>
              <a:gd name="connsiteY49" fmla="*/ 2292786 h 4352843"/>
              <a:gd name="connsiteX50" fmla="*/ 1963134 w 4218987"/>
              <a:gd name="connsiteY50" fmla="*/ 1089877 h 4352843"/>
              <a:gd name="connsiteX51" fmla="*/ 2030962 w 4218987"/>
              <a:gd name="connsiteY51" fmla="*/ 1086944 h 4352843"/>
              <a:gd name="connsiteX52" fmla="*/ 2172480 w 4218987"/>
              <a:gd name="connsiteY52" fmla="*/ 1216729 h 4352843"/>
              <a:gd name="connsiteX53" fmla="*/ 2175413 w 4218987"/>
              <a:gd name="connsiteY53" fmla="*/ 1284557 h 4352843"/>
              <a:gd name="connsiteX54" fmla="*/ 1072226 w 4218987"/>
              <a:gd name="connsiteY54" fmla="*/ 2487466 h 4352843"/>
              <a:gd name="connsiteX55" fmla="*/ 1004399 w 4218987"/>
              <a:gd name="connsiteY55" fmla="*/ 2490399 h 4352843"/>
              <a:gd name="connsiteX56" fmla="*/ 862881 w 4218987"/>
              <a:gd name="connsiteY56" fmla="*/ 2360613 h 4352843"/>
              <a:gd name="connsiteX57" fmla="*/ 859948 w 4218987"/>
              <a:gd name="connsiteY57" fmla="*/ 2292786 h 4352843"/>
              <a:gd name="connsiteX58" fmla="*/ 617213 w 4218987"/>
              <a:gd name="connsiteY58" fmla="*/ 849506 h 4352843"/>
              <a:gd name="connsiteX59" fmla="*/ 1246221 w 4218987"/>
              <a:gd name="connsiteY59" fmla="*/ 708108 h 4352843"/>
              <a:gd name="connsiteX60" fmla="*/ 1422930 w 4218987"/>
              <a:gd name="connsiteY60" fmla="*/ 205711 h 4352843"/>
              <a:gd name="connsiteX61" fmla="*/ 1885804 w 4218987"/>
              <a:gd name="connsiteY61" fmla="*/ 1039477 h 4352843"/>
              <a:gd name="connsiteX62" fmla="*/ 846522 w 4218987"/>
              <a:gd name="connsiteY62" fmla="*/ 2200890 h 4352843"/>
              <a:gd name="connsiteX63" fmla="*/ 127757 w 4218987"/>
              <a:gd name="connsiteY63" fmla="*/ 2229861 h 4352843"/>
              <a:gd name="connsiteX64" fmla="*/ 448206 w 4218987"/>
              <a:gd name="connsiteY64" fmla="*/ 1599205 h 4352843"/>
              <a:gd name="connsiteX65" fmla="*/ 617213 w 4218987"/>
              <a:gd name="connsiteY65" fmla="*/ 849506 h 4352843"/>
              <a:gd name="connsiteX0" fmla="*/ 2726972 w 4218987"/>
              <a:gd name="connsiteY0" fmla="*/ 2700941 h 4352843"/>
              <a:gd name="connsiteX1" fmla="*/ 2785542 w 4218987"/>
              <a:gd name="connsiteY1" fmla="*/ 2662062 h 4352843"/>
              <a:gd name="connsiteX2" fmla="*/ 2903529 w 4218987"/>
              <a:gd name="connsiteY2" fmla="*/ 2696215 h 4352843"/>
              <a:gd name="connsiteX3" fmla="*/ 2958558 w 4218987"/>
              <a:gd name="connsiteY3" fmla="*/ 2883542 h 4352843"/>
              <a:gd name="connsiteX4" fmla="*/ 2951347 w 4218987"/>
              <a:gd name="connsiteY4" fmla="*/ 2906715 h 4352843"/>
              <a:gd name="connsiteX5" fmla="*/ 2726972 w 4218987"/>
              <a:gd name="connsiteY5" fmla="*/ 2700941 h 4352843"/>
              <a:gd name="connsiteX6" fmla="*/ 2187259 w 4218987"/>
              <a:gd name="connsiteY6" fmla="*/ 2447433 h 4352843"/>
              <a:gd name="connsiteX7" fmla="*/ 2388933 w 4218987"/>
              <a:gd name="connsiteY7" fmla="*/ 2632389 h 4352843"/>
              <a:gd name="connsiteX8" fmla="*/ 2386834 w 4218987"/>
              <a:gd name="connsiteY8" fmla="*/ 2632920 h 4352843"/>
              <a:gd name="connsiteX9" fmla="*/ 2230026 w 4218987"/>
              <a:gd name="connsiteY9" fmla="*/ 2587904 h 4352843"/>
              <a:gd name="connsiteX10" fmla="*/ 2228909 w 4218987"/>
              <a:gd name="connsiteY10" fmla="*/ 2589229 h 4352843"/>
              <a:gd name="connsiteX11" fmla="*/ 2187259 w 4218987"/>
              <a:gd name="connsiteY11" fmla="*/ 2447433 h 4352843"/>
              <a:gd name="connsiteX12" fmla="*/ 1934983 w 4218987"/>
              <a:gd name="connsiteY12" fmla="*/ 2216071 h 4352843"/>
              <a:gd name="connsiteX13" fmla="*/ 1993087 w 4218987"/>
              <a:gd name="connsiteY13" fmla="*/ 2269358 h 4352843"/>
              <a:gd name="connsiteX14" fmla="*/ 1941766 w 4218987"/>
              <a:gd name="connsiteY14" fmla="*/ 2376323 h 4352843"/>
              <a:gd name="connsiteX15" fmla="*/ 2068585 w 4218987"/>
              <a:gd name="connsiteY15" fmla="*/ 2779203 h 4352843"/>
              <a:gd name="connsiteX16" fmla="*/ 2416619 w 4218987"/>
              <a:gd name="connsiteY16" fmla="*/ 2881481 h 4352843"/>
              <a:gd name="connsiteX17" fmla="*/ 2589184 w 4218987"/>
              <a:gd name="connsiteY17" fmla="*/ 2816038 h 4352843"/>
              <a:gd name="connsiteX18" fmla="*/ 2819784 w 4218987"/>
              <a:gd name="connsiteY18" fmla="*/ 3027521 h 4352843"/>
              <a:gd name="connsiteX19" fmla="*/ 2627084 w 4218987"/>
              <a:gd name="connsiteY19" fmla="*/ 2976520 h 4352843"/>
              <a:gd name="connsiteX20" fmla="*/ 2434618 w 4218987"/>
              <a:gd name="connsiteY20" fmla="*/ 3167416 h 4352843"/>
              <a:gd name="connsiteX21" fmla="*/ 2893365 w 4218987"/>
              <a:gd name="connsiteY21" fmla="*/ 3288476 h 4352843"/>
              <a:gd name="connsiteX22" fmla="*/ 3032143 w 4218987"/>
              <a:gd name="connsiteY22" fmla="*/ 3222275 h 4352843"/>
              <a:gd name="connsiteX23" fmla="*/ 3090634 w 4218987"/>
              <a:gd name="connsiteY23" fmla="*/ 3275917 h 4352843"/>
              <a:gd name="connsiteX24" fmla="*/ 3210914 w 4218987"/>
              <a:gd name="connsiteY24" fmla="*/ 3144764 h 4352843"/>
              <a:gd name="connsiteX25" fmla="*/ 3156792 w 4218987"/>
              <a:gd name="connsiteY25" fmla="*/ 3095128 h 4352843"/>
              <a:gd name="connsiteX26" fmla="*/ 3222229 w 4218987"/>
              <a:gd name="connsiteY26" fmla="*/ 2946490 h 4352843"/>
              <a:gd name="connsiteX27" fmla="*/ 3089478 w 4218987"/>
              <a:gd name="connsiteY27" fmla="*/ 2499291 h 4352843"/>
              <a:gd name="connsiteX28" fmla="*/ 3090209 w 4218987"/>
              <a:gd name="connsiteY28" fmla="*/ 2498435 h 4352843"/>
              <a:gd name="connsiteX29" fmla="*/ 3085067 w 4218987"/>
              <a:gd name="connsiteY29" fmla="*/ 2494661 h 4352843"/>
              <a:gd name="connsiteX30" fmla="*/ 3083320 w 4218987"/>
              <a:gd name="connsiteY30" fmla="*/ 2492828 h 4352843"/>
              <a:gd name="connsiteX31" fmla="*/ 3083018 w 4218987"/>
              <a:gd name="connsiteY31" fmla="*/ 2493157 h 4352843"/>
              <a:gd name="connsiteX32" fmla="*/ 2744891 w 4218987"/>
              <a:gd name="connsiteY32" fmla="*/ 2406336 h 4352843"/>
              <a:gd name="connsiteX33" fmla="*/ 2538260 w 4218987"/>
              <a:gd name="connsiteY33" fmla="*/ 2527874 h 4352843"/>
              <a:gd name="connsiteX34" fmla="*/ 2299616 w 4218987"/>
              <a:gd name="connsiteY34" fmla="*/ 2309013 h 4352843"/>
              <a:gd name="connsiteX35" fmla="*/ 2313553 w 4218987"/>
              <a:gd name="connsiteY35" fmla="*/ 2302999 h 4352843"/>
              <a:gd name="connsiteX36" fmla="*/ 2487357 w 4218987"/>
              <a:gd name="connsiteY36" fmla="*/ 2348865 h 4352843"/>
              <a:gd name="connsiteX37" fmla="*/ 2660620 w 4218987"/>
              <a:gd name="connsiteY37" fmla="*/ 2177016 h 4352843"/>
              <a:gd name="connsiteX38" fmla="*/ 2247647 w 4218987"/>
              <a:gd name="connsiteY38" fmla="*/ 2068035 h 4352843"/>
              <a:gd name="connsiteX39" fmla="*/ 2110842 w 4218987"/>
              <a:gd name="connsiteY39" fmla="*/ 2135889 h 4352843"/>
              <a:gd name="connsiteX40" fmla="*/ 2055263 w 4218987"/>
              <a:gd name="connsiteY40" fmla="*/ 2084918 h 4352843"/>
              <a:gd name="connsiteX41" fmla="*/ 1934983 w 4218987"/>
              <a:gd name="connsiteY41" fmla="*/ 2216071 h 4352843"/>
              <a:gd name="connsiteX42" fmla="*/ 1094802 w 4218987"/>
              <a:gd name="connsiteY42" fmla="*/ 2558583 h 4352843"/>
              <a:gd name="connsiteX43" fmla="*/ 2274949 w 4218987"/>
              <a:gd name="connsiteY43" fmla="*/ 1280808 h 4352843"/>
              <a:gd name="connsiteX44" fmla="*/ 3845776 w 4218987"/>
              <a:gd name="connsiteY44" fmla="*/ 1569746 h 4352843"/>
              <a:gd name="connsiteX45" fmla="*/ 3464840 w 4218987"/>
              <a:gd name="connsiteY45" fmla="*/ 3494059 h 4352843"/>
              <a:gd name="connsiteX46" fmla="*/ 1459992 w 4218987"/>
              <a:gd name="connsiteY46" fmla="*/ 4021484 h 4352843"/>
              <a:gd name="connsiteX47" fmla="*/ 1457332 w 4218987"/>
              <a:gd name="connsiteY47" fmla="*/ 4017487 h 4352843"/>
              <a:gd name="connsiteX48" fmla="*/ 1094802 w 4218987"/>
              <a:gd name="connsiteY48" fmla="*/ 2558583 h 4352843"/>
              <a:gd name="connsiteX49" fmla="*/ 859948 w 4218987"/>
              <a:gd name="connsiteY49" fmla="*/ 2292786 h 4352843"/>
              <a:gd name="connsiteX50" fmla="*/ 1963134 w 4218987"/>
              <a:gd name="connsiteY50" fmla="*/ 1089877 h 4352843"/>
              <a:gd name="connsiteX51" fmla="*/ 2030962 w 4218987"/>
              <a:gd name="connsiteY51" fmla="*/ 1086944 h 4352843"/>
              <a:gd name="connsiteX52" fmla="*/ 2172480 w 4218987"/>
              <a:gd name="connsiteY52" fmla="*/ 1216729 h 4352843"/>
              <a:gd name="connsiteX53" fmla="*/ 2175413 w 4218987"/>
              <a:gd name="connsiteY53" fmla="*/ 1284557 h 4352843"/>
              <a:gd name="connsiteX54" fmla="*/ 1072226 w 4218987"/>
              <a:gd name="connsiteY54" fmla="*/ 2487466 h 4352843"/>
              <a:gd name="connsiteX55" fmla="*/ 1004399 w 4218987"/>
              <a:gd name="connsiteY55" fmla="*/ 2490399 h 4352843"/>
              <a:gd name="connsiteX56" fmla="*/ 862881 w 4218987"/>
              <a:gd name="connsiteY56" fmla="*/ 2360613 h 4352843"/>
              <a:gd name="connsiteX57" fmla="*/ 859948 w 4218987"/>
              <a:gd name="connsiteY57" fmla="*/ 2292786 h 4352843"/>
              <a:gd name="connsiteX58" fmla="*/ 617213 w 4218987"/>
              <a:gd name="connsiteY58" fmla="*/ 849506 h 4352843"/>
              <a:gd name="connsiteX59" fmla="*/ 1246221 w 4218987"/>
              <a:gd name="connsiteY59" fmla="*/ 708108 h 4352843"/>
              <a:gd name="connsiteX60" fmla="*/ 1422930 w 4218987"/>
              <a:gd name="connsiteY60" fmla="*/ 205711 h 4352843"/>
              <a:gd name="connsiteX61" fmla="*/ 1885804 w 4218987"/>
              <a:gd name="connsiteY61" fmla="*/ 1039477 h 4352843"/>
              <a:gd name="connsiteX62" fmla="*/ 846522 w 4218987"/>
              <a:gd name="connsiteY62" fmla="*/ 2200890 h 4352843"/>
              <a:gd name="connsiteX63" fmla="*/ 127757 w 4218987"/>
              <a:gd name="connsiteY63" fmla="*/ 2229861 h 4352843"/>
              <a:gd name="connsiteX64" fmla="*/ 448206 w 4218987"/>
              <a:gd name="connsiteY64" fmla="*/ 1599205 h 4352843"/>
              <a:gd name="connsiteX65" fmla="*/ 617213 w 4218987"/>
              <a:gd name="connsiteY65" fmla="*/ 849506 h 4352843"/>
              <a:gd name="connsiteX0" fmla="*/ 2726972 w 4218987"/>
              <a:gd name="connsiteY0" fmla="*/ 2498006 h 4149908"/>
              <a:gd name="connsiteX1" fmla="*/ 2785542 w 4218987"/>
              <a:gd name="connsiteY1" fmla="*/ 2459127 h 4149908"/>
              <a:gd name="connsiteX2" fmla="*/ 2903529 w 4218987"/>
              <a:gd name="connsiteY2" fmla="*/ 2493280 h 4149908"/>
              <a:gd name="connsiteX3" fmla="*/ 2958558 w 4218987"/>
              <a:gd name="connsiteY3" fmla="*/ 2680607 h 4149908"/>
              <a:gd name="connsiteX4" fmla="*/ 2951347 w 4218987"/>
              <a:gd name="connsiteY4" fmla="*/ 2703780 h 4149908"/>
              <a:gd name="connsiteX5" fmla="*/ 2726972 w 4218987"/>
              <a:gd name="connsiteY5" fmla="*/ 2498006 h 4149908"/>
              <a:gd name="connsiteX6" fmla="*/ 2187259 w 4218987"/>
              <a:gd name="connsiteY6" fmla="*/ 2244498 h 4149908"/>
              <a:gd name="connsiteX7" fmla="*/ 2388933 w 4218987"/>
              <a:gd name="connsiteY7" fmla="*/ 2429454 h 4149908"/>
              <a:gd name="connsiteX8" fmla="*/ 2386834 w 4218987"/>
              <a:gd name="connsiteY8" fmla="*/ 2429985 h 4149908"/>
              <a:gd name="connsiteX9" fmla="*/ 2230026 w 4218987"/>
              <a:gd name="connsiteY9" fmla="*/ 2384969 h 4149908"/>
              <a:gd name="connsiteX10" fmla="*/ 2228909 w 4218987"/>
              <a:gd name="connsiteY10" fmla="*/ 2386294 h 4149908"/>
              <a:gd name="connsiteX11" fmla="*/ 2187259 w 4218987"/>
              <a:gd name="connsiteY11" fmla="*/ 2244498 h 4149908"/>
              <a:gd name="connsiteX12" fmla="*/ 1934983 w 4218987"/>
              <a:gd name="connsiteY12" fmla="*/ 2013136 h 4149908"/>
              <a:gd name="connsiteX13" fmla="*/ 1993087 w 4218987"/>
              <a:gd name="connsiteY13" fmla="*/ 2066423 h 4149908"/>
              <a:gd name="connsiteX14" fmla="*/ 1941766 w 4218987"/>
              <a:gd name="connsiteY14" fmla="*/ 2173388 h 4149908"/>
              <a:gd name="connsiteX15" fmla="*/ 2068585 w 4218987"/>
              <a:gd name="connsiteY15" fmla="*/ 2576268 h 4149908"/>
              <a:gd name="connsiteX16" fmla="*/ 2416619 w 4218987"/>
              <a:gd name="connsiteY16" fmla="*/ 2678546 h 4149908"/>
              <a:gd name="connsiteX17" fmla="*/ 2589184 w 4218987"/>
              <a:gd name="connsiteY17" fmla="*/ 2613103 h 4149908"/>
              <a:gd name="connsiteX18" fmla="*/ 2819784 w 4218987"/>
              <a:gd name="connsiteY18" fmla="*/ 2824586 h 4149908"/>
              <a:gd name="connsiteX19" fmla="*/ 2627084 w 4218987"/>
              <a:gd name="connsiteY19" fmla="*/ 2773585 h 4149908"/>
              <a:gd name="connsiteX20" fmla="*/ 2434618 w 4218987"/>
              <a:gd name="connsiteY20" fmla="*/ 2964481 h 4149908"/>
              <a:gd name="connsiteX21" fmla="*/ 2893365 w 4218987"/>
              <a:gd name="connsiteY21" fmla="*/ 3085541 h 4149908"/>
              <a:gd name="connsiteX22" fmla="*/ 3032143 w 4218987"/>
              <a:gd name="connsiteY22" fmla="*/ 3019340 h 4149908"/>
              <a:gd name="connsiteX23" fmla="*/ 3090634 w 4218987"/>
              <a:gd name="connsiteY23" fmla="*/ 3072982 h 4149908"/>
              <a:gd name="connsiteX24" fmla="*/ 3210914 w 4218987"/>
              <a:gd name="connsiteY24" fmla="*/ 2941829 h 4149908"/>
              <a:gd name="connsiteX25" fmla="*/ 3156792 w 4218987"/>
              <a:gd name="connsiteY25" fmla="*/ 2892193 h 4149908"/>
              <a:gd name="connsiteX26" fmla="*/ 3222229 w 4218987"/>
              <a:gd name="connsiteY26" fmla="*/ 2743555 h 4149908"/>
              <a:gd name="connsiteX27" fmla="*/ 3089478 w 4218987"/>
              <a:gd name="connsiteY27" fmla="*/ 2296356 h 4149908"/>
              <a:gd name="connsiteX28" fmla="*/ 3090209 w 4218987"/>
              <a:gd name="connsiteY28" fmla="*/ 2295500 h 4149908"/>
              <a:gd name="connsiteX29" fmla="*/ 3085067 w 4218987"/>
              <a:gd name="connsiteY29" fmla="*/ 2291726 h 4149908"/>
              <a:gd name="connsiteX30" fmla="*/ 3083320 w 4218987"/>
              <a:gd name="connsiteY30" fmla="*/ 2289893 h 4149908"/>
              <a:gd name="connsiteX31" fmla="*/ 3083018 w 4218987"/>
              <a:gd name="connsiteY31" fmla="*/ 2290222 h 4149908"/>
              <a:gd name="connsiteX32" fmla="*/ 2744891 w 4218987"/>
              <a:gd name="connsiteY32" fmla="*/ 2203401 h 4149908"/>
              <a:gd name="connsiteX33" fmla="*/ 2538260 w 4218987"/>
              <a:gd name="connsiteY33" fmla="*/ 2324939 h 4149908"/>
              <a:gd name="connsiteX34" fmla="*/ 2299616 w 4218987"/>
              <a:gd name="connsiteY34" fmla="*/ 2106078 h 4149908"/>
              <a:gd name="connsiteX35" fmla="*/ 2313553 w 4218987"/>
              <a:gd name="connsiteY35" fmla="*/ 2100064 h 4149908"/>
              <a:gd name="connsiteX36" fmla="*/ 2487357 w 4218987"/>
              <a:gd name="connsiteY36" fmla="*/ 2145930 h 4149908"/>
              <a:gd name="connsiteX37" fmla="*/ 2660620 w 4218987"/>
              <a:gd name="connsiteY37" fmla="*/ 1974081 h 4149908"/>
              <a:gd name="connsiteX38" fmla="*/ 2247647 w 4218987"/>
              <a:gd name="connsiteY38" fmla="*/ 1865100 h 4149908"/>
              <a:gd name="connsiteX39" fmla="*/ 2110842 w 4218987"/>
              <a:gd name="connsiteY39" fmla="*/ 1932954 h 4149908"/>
              <a:gd name="connsiteX40" fmla="*/ 2055263 w 4218987"/>
              <a:gd name="connsiteY40" fmla="*/ 1881983 h 4149908"/>
              <a:gd name="connsiteX41" fmla="*/ 1934983 w 4218987"/>
              <a:gd name="connsiteY41" fmla="*/ 2013136 h 4149908"/>
              <a:gd name="connsiteX42" fmla="*/ 1094802 w 4218987"/>
              <a:gd name="connsiteY42" fmla="*/ 2355648 h 4149908"/>
              <a:gd name="connsiteX43" fmla="*/ 2274949 w 4218987"/>
              <a:gd name="connsiteY43" fmla="*/ 1077873 h 4149908"/>
              <a:gd name="connsiteX44" fmla="*/ 3845776 w 4218987"/>
              <a:gd name="connsiteY44" fmla="*/ 1366811 h 4149908"/>
              <a:gd name="connsiteX45" fmla="*/ 3464840 w 4218987"/>
              <a:gd name="connsiteY45" fmla="*/ 3291124 h 4149908"/>
              <a:gd name="connsiteX46" fmla="*/ 1459992 w 4218987"/>
              <a:gd name="connsiteY46" fmla="*/ 3818549 h 4149908"/>
              <a:gd name="connsiteX47" fmla="*/ 1457332 w 4218987"/>
              <a:gd name="connsiteY47" fmla="*/ 3814552 h 4149908"/>
              <a:gd name="connsiteX48" fmla="*/ 1094802 w 4218987"/>
              <a:gd name="connsiteY48" fmla="*/ 2355648 h 4149908"/>
              <a:gd name="connsiteX49" fmla="*/ 859948 w 4218987"/>
              <a:gd name="connsiteY49" fmla="*/ 2089851 h 4149908"/>
              <a:gd name="connsiteX50" fmla="*/ 1963134 w 4218987"/>
              <a:gd name="connsiteY50" fmla="*/ 886942 h 4149908"/>
              <a:gd name="connsiteX51" fmla="*/ 2030962 w 4218987"/>
              <a:gd name="connsiteY51" fmla="*/ 884009 h 4149908"/>
              <a:gd name="connsiteX52" fmla="*/ 2172480 w 4218987"/>
              <a:gd name="connsiteY52" fmla="*/ 1013794 h 4149908"/>
              <a:gd name="connsiteX53" fmla="*/ 2175413 w 4218987"/>
              <a:gd name="connsiteY53" fmla="*/ 1081622 h 4149908"/>
              <a:gd name="connsiteX54" fmla="*/ 1072226 w 4218987"/>
              <a:gd name="connsiteY54" fmla="*/ 2284531 h 4149908"/>
              <a:gd name="connsiteX55" fmla="*/ 1004399 w 4218987"/>
              <a:gd name="connsiteY55" fmla="*/ 2287464 h 4149908"/>
              <a:gd name="connsiteX56" fmla="*/ 862881 w 4218987"/>
              <a:gd name="connsiteY56" fmla="*/ 2157678 h 4149908"/>
              <a:gd name="connsiteX57" fmla="*/ 859948 w 4218987"/>
              <a:gd name="connsiteY57" fmla="*/ 2089851 h 4149908"/>
              <a:gd name="connsiteX58" fmla="*/ 617213 w 4218987"/>
              <a:gd name="connsiteY58" fmla="*/ 646571 h 4149908"/>
              <a:gd name="connsiteX59" fmla="*/ 1193554 w 4218987"/>
              <a:gd name="connsiteY59" fmla="*/ 534417 h 4149908"/>
              <a:gd name="connsiteX60" fmla="*/ 1422930 w 4218987"/>
              <a:gd name="connsiteY60" fmla="*/ 2776 h 4149908"/>
              <a:gd name="connsiteX61" fmla="*/ 1885804 w 4218987"/>
              <a:gd name="connsiteY61" fmla="*/ 836542 h 4149908"/>
              <a:gd name="connsiteX62" fmla="*/ 846522 w 4218987"/>
              <a:gd name="connsiteY62" fmla="*/ 1997955 h 4149908"/>
              <a:gd name="connsiteX63" fmla="*/ 127757 w 4218987"/>
              <a:gd name="connsiteY63" fmla="*/ 2026926 h 4149908"/>
              <a:gd name="connsiteX64" fmla="*/ 448206 w 4218987"/>
              <a:gd name="connsiteY64" fmla="*/ 1396270 h 4149908"/>
              <a:gd name="connsiteX65" fmla="*/ 617213 w 4218987"/>
              <a:gd name="connsiteY65" fmla="*/ 646571 h 4149908"/>
              <a:gd name="connsiteX0" fmla="*/ 2726972 w 4218987"/>
              <a:gd name="connsiteY0" fmla="*/ 2558980 h 4210882"/>
              <a:gd name="connsiteX1" fmla="*/ 2785542 w 4218987"/>
              <a:gd name="connsiteY1" fmla="*/ 2520101 h 4210882"/>
              <a:gd name="connsiteX2" fmla="*/ 2903529 w 4218987"/>
              <a:gd name="connsiteY2" fmla="*/ 2554254 h 4210882"/>
              <a:gd name="connsiteX3" fmla="*/ 2958558 w 4218987"/>
              <a:gd name="connsiteY3" fmla="*/ 2741581 h 4210882"/>
              <a:gd name="connsiteX4" fmla="*/ 2951347 w 4218987"/>
              <a:gd name="connsiteY4" fmla="*/ 2764754 h 4210882"/>
              <a:gd name="connsiteX5" fmla="*/ 2726972 w 4218987"/>
              <a:gd name="connsiteY5" fmla="*/ 2558980 h 4210882"/>
              <a:gd name="connsiteX6" fmla="*/ 2187259 w 4218987"/>
              <a:gd name="connsiteY6" fmla="*/ 2305472 h 4210882"/>
              <a:gd name="connsiteX7" fmla="*/ 2388933 w 4218987"/>
              <a:gd name="connsiteY7" fmla="*/ 2490428 h 4210882"/>
              <a:gd name="connsiteX8" fmla="*/ 2386834 w 4218987"/>
              <a:gd name="connsiteY8" fmla="*/ 2490959 h 4210882"/>
              <a:gd name="connsiteX9" fmla="*/ 2230026 w 4218987"/>
              <a:gd name="connsiteY9" fmla="*/ 2445943 h 4210882"/>
              <a:gd name="connsiteX10" fmla="*/ 2228909 w 4218987"/>
              <a:gd name="connsiteY10" fmla="*/ 2447268 h 4210882"/>
              <a:gd name="connsiteX11" fmla="*/ 2187259 w 4218987"/>
              <a:gd name="connsiteY11" fmla="*/ 2305472 h 4210882"/>
              <a:gd name="connsiteX12" fmla="*/ 1934983 w 4218987"/>
              <a:gd name="connsiteY12" fmla="*/ 2074110 h 4210882"/>
              <a:gd name="connsiteX13" fmla="*/ 1993087 w 4218987"/>
              <a:gd name="connsiteY13" fmla="*/ 2127397 h 4210882"/>
              <a:gd name="connsiteX14" fmla="*/ 1941766 w 4218987"/>
              <a:gd name="connsiteY14" fmla="*/ 2234362 h 4210882"/>
              <a:gd name="connsiteX15" fmla="*/ 2068585 w 4218987"/>
              <a:gd name="connsiteY15" fmla="*/ 2637242 h 4210882"/>
              <a:gd name="connsiteX16" fmla="*/ 2416619 w 4218987"/>
              <a:gd name="connsiteY16" fmla="*/ 2739520 h 4210882"/>
              <a:gd name="connsiteX17" fmla="*/ 2589184 w 4218987"/>
              <a:gd name="connsiteY17" fmla="*/ 2674077 h 4210882"/>
              <a:gd name="connsiteX18" fmla="*/ 2819784 w 4218987"/>
              <a:gd name="connsiteY18" fmla="*/ 2885560 h 4210882"/>
              <a:gd name="connsiteX19" fmla="*/ 2627084 w 4218987"/>
              <a:gd name="connsiteY19" fmla="*/ 2834559 h 4210882"/>
              <a:gd name="connsiteX20" fmla="*/ 2434618 w 4218987"/>
              <a:gd name="connsiteY20" fmla="*/ 3025455 h 4210882"/>
              <a:gd name="connsiteX21" fmla="*/ 2893365 w 4218987"/>
              <a:gd name="connsiteY21" fmla="*/ 3146515 h 4210882"/>
              <a:gd name="connsiteX22" fmla="*/ 3032143 w 4218987"/>
              <a:gd name="connsiteY22" fmla="*/ 3080314 h 4210882"/>
              <a:gd name="connsiteX23" fmla="*/ 3090634 w 4218987"/>
              <a:gd name="connsiteY23" fmla="*/ 3133956 h 4210882"/>
              <a:gd name="connsiteX24" fmla="*/ 3210914 w 4218987"/>
              <a:gd name="connsiteY24" fmla="*/ 3002803 h 4210882"/>
              <a:gd name="connsiteX25" fmla="*/ 3156792 w 4218987"/>
              <a:gd name="connsiteY25" fmla="*/ 2953167 h 4210882"/>
              <a:gd name="connsiteX26" fmla="*/ 3222229 w 4218987"/>
              <a:gd name="connsiteY26" fmla="*/ 2804529 h 4210882"/>
              <a:gd name="connsiteX27" fmla="*/ 3089478 w 4218987"/>
              <a:gd name="connsiteY27" fmla="*/ 2357330 h 4210882"/>
              <a:gd name="connsiteX28" fmla="*/ 3090209 w 4218987"/>
              <a:gd name="connsiteY28" fmla="*/ 2356474 h 4210882"/>
              <a:gd name="connsiteX29" fmla="*/ 3085067 w 4218987"/>
              <a:gd name="connsiteY29" fmla="*/ 2352700 h 4210882"/>
              <a:gd name="connsiteX30" fmla="*/ 3083320 w 4218987"/>
              <a:gd name="connsiteY30" fmla="*/ 2350867 h 4210882"/>
              <a:gd name="connsiteX31" fmla="*/ 3083018 w 4218987"/>
              <a:gd name="connsiteY31" fmla="*/ 2351196 h 4210882"/>
              <a:gd name="connsiteX32" fmla="*/ 2744891 w 4218987"/>
              <a:gd name="connsiteY32" fmla="*/ 2264375 h 4210882"/>
              <a:gd name="connsiteX33" fmla="*/ 2538260 w 4218987"/>
              <a:gd name="connsiteY33" fmla="*/ 2385913 h 4210882"/>
              <a:gd name="connsiteX34" fmla="*/ 2299616 w 4218987"/>
              <a:gd name="connsiteY34" fmla="*/ 2167052 h 4210882"/>
              <a:gd name="connsiteX35" fmla="*/ 2313553 w 4218987"/>
              <a:gd name="connsiteY35" fmla="*/ 2161038 h 4210882"/>
              <a:gd name="connsiteX36" fmla="*/ 2487357 w 4218987"/>
              <a:gd name="connsiteY36" fmla="*/ 2206904 h 4210882"/>
              <a:gd name="connsiteX37" fmla="*/ 2660620 w 4218987"/>
              <a:gd name="connsiteY37" fmla="*/ 2035055 h 4210882"/>
              <a:gd name="connsiteX38" fmla="*/ 2247647 w 4218987"/>
              <a:gd name="connsiteY38" fmla="*/ 1926074 h 4210882"/>
              <a:gd name="connsiteX39" fmla="*/ 2110842 w 4218987"/>
              <a:gd name="connsiteY39" fmla="*/ 1993928 h 4210882"/>
              <a:gd name="connsiteX40" fmla="*/ 2055263 w 4218987"/>
              <a:gd name="connsiteY40" fmla="*/ 1942957 h 4210882"/>
              <a:gd name="connsiteX41" fmla="*/ 1934983 w 4218987"/>
              <a:gd name="connsiteY41" fmla="*/ 2074110 h 4210882"/>
              <a:gd name="connsiteX42" fmla="*/ 1094802 w 4218987"/>
              <a:gd name="connsiteY42" fmla="*/ 2416622 h 4210882"/>
              <a:gd name="connsiteX43" fmla="*/ 2274949 w 4218987"/>
              <a:gd name="connsiteY43" fmla="*/ 1138847 h 4210882"/>
              <a:gd name="connsiteX44" fmla="*/ 3845776 w 4218987"/>
              <a:gd name="connsiteY44" fmla="*/ 1427785 h 4210882"/>
              <a:gd name="connsiteX45" fmla="*/ 3464840 w 4218987"/>
              <a:gd name="connsiteY45" fmla="*/ 3352098 h 4210882"/>
              <a:gd name="connsiteX46" fmla="*/ 1459992 w 4218987"/>
              <a:gd name="connsiteY46" fmla="*/ 3879523 h 4210882"/>
              <a:gd name="connsiteX47" fmla="*/ 1457332 w 4218987"/>
              <a:gd name="connsiteY47" fmla="*/ 3875526 h 4210882"/>
              <a:gd name="connsiteX48" fmla="*/ 1094802 w 4218987"/>
              <a:gd name="connsiteY48" fmla="*/ 2416622 h 4210882"/>
              <a:gd name="connsiteX49" fmla="*/ 859948 w 4218987"/>
              <a:gd name="connsiteY49" fmla="*/ 2150825 h 4210882"/>
              <a:gd name="connsiteX50" fmla="*/ 1963134 w 4218987"/>
              <a:gd name="connsiteY50" fmla="*/ 947916 h 4210882"/>
              <a:gd name="connsiteX51" fmla="*/ 2030962 w 4218987"/>
              <a:gd name="connsiteY51" fmla="*/ 944983 h 4210882"/>
              <a:gd name="connsiteX52" fmla="*/ 2172480 w 4218987"/>
              <a:gd name="connsiteY52" fmla="*/ 1074768 h 4210882"/>
              <a:gd name="connsiteX53" fmla="*/ 2175413 w 4218987"/>
              <a:gd name="connsiteY53" fmla="*/ 1142596 h 4210882"/>
              <a:gd name="connsiteX54" fmla="*/ 1072226 w 4218987"/>
              <a:gd name="connsiteY54" fmla="*/ 2345505 h 4210882"/>
              <a:gd name="connsiteX55" fmla="*/ 1004399 w 4218987"/>
              <a:gd name="connsiteY55" fmla="*/ 2348438 h 4210882"/>
              <a:gd name="connsiteX56" fmla="*/ 862881 w 4218987"/>
              <a:gd name="connsiteY56" fmla="*/ 2218652 h 4210882"/>
              <a:gd name="connsiteX57" fmla="*/ 859948 w 4218987"/>
              <a:gd name="connsiteY57" fmla="*/ 2150825 h 4210882"/>
              <a:gd name="connsiteX58" fmla="*/ 617213 w 4218987"/>
              <a:gd name="connsiteY58" fmla="*/ 707545 h 4210882"/>
              <a:gd name="connsiteX59" fmla="*/ 1193554 w 4218987"/>
              <a:gd name="connsiteY59" fmla="*/ 595391 h 4210882"/>
              <a:gd name="connsiteX60" fmla="*/ 1591068 w 4218987"/>
              <a:gd name="connsiteY60" fmla="*/ 2547 h 4210882"/>
              <a:gd name="connsiteX61" fmla="*/ 1885804 w 4218987"/>
              <a:gd name="connsiteY61" fmla="*/ 897516 h 4210882"/>
              <a:gd name="connsiteX62" fmla="*/ 846522 w 4218987"/>
              <a:gd name="connsiteY62" fmla="*/ 2058929 h 4210882"/>
              <a:gd name="connsiteX63" fmla="*/ 127757 w 4218987"/>
              <a:gd name="connsiteY63" fmla="*/ 2087900 h 4210882"/>
              <a:gd name="connsiteX64" fmla="*/ 448206 w 4218987"/>
              <a:gd name="connsiteY64" fmla="*/ 1457244 h 4210882"/>
              <a:gd name="connsiteX65" fmla="*/ 617213 w 4218987"/>
              <a:gd name="connsiteY65" fmla="*/ 707545 h 4210882"/>
              <a:gd name="connsiteX0" fmla="*/ 2726972 w 4218987"/>
              <a:gd name="connsiteY0" fmla="*/ 2566931 h 4218833"/>
              <a:gd name="connsiteX1" fmla="*/ 2785542 w 4218987"/>
              <a:gd name="connsiteY1" fmla="*/ 2528052 h 4218833"/>
              <a:gd name="connsiteX2" fmla="*/ 2903529 w 4218987"/>
              <a:gd name="connsiteY2" fmla="*/ 2562205 h 4218833"/>
              <a:gd name="connsiteX3" fmla="*/ 2958558 w 4218987"/>
              <a:gd name="connsiteY3" fmla="*/ 2749532 h 4218833"/>
              <a:gd name="connsiteX4" fmla="*/ 2951347 w 4218987"/>
              <a:gd name="connsiteY4" fmla="*/ 2772705 h 4218833"/>
              <a:gd name="connsiteX5" fmla="*/ 2726972 w 4218987"/>
              <a:gd name="connsiteY5" fmla="*/ 2566931 h 4218833"/>
              <a:gd name="connsiteX6" fmla="*/ 2187259 w 4218987"/>
              <a:gd name="connsiteY6" fmla="*/ 2313423 h 4218833"/>
              <a:gd name="connsiteX7" fmla="*/ 2388933 w 4218987"/>
              <a:gd name="connsiteY7" fmla="*/ 2498379 h 4218833"/>
              <a:gd name="connsiteX8" fmla="*/ 2386834 w 4218987"/>
              <a:gd name="connsiteY8" fmla="*/ 2498910 h 4218833"/>
              <a:gd name="connsiteX9" fmla="*/ 2230026 w 4218987"/>
              <a:gd name="connsiteY9" fmla="*/ 2453894 h 4218833"/>
              <a:gd name="connsiteX10" fmla="*/ 2228909 w 4218987"/>
              <a:gd name="connsiteY10" fmla="*/ 2455219 h 4218833"/>
              <a:gd name="connsiteX11" fmla="*/ 2187259 w 4218987"/>
              <a:gd name="connsiteY11" fmla="*/ 2313423 h 4218833"/>
              <a:gd name="connsiteX12" fmla="*/ 1934983 w 4218987"/>
              <a:gd name="connsiteY12" fmla="*/ 2082061 h 4218833"/>
              <a:gd name="connsiteX13" fmla="*/ 1993087 w 4218987"/>
              <a:gd name="connsiteY13" fmla="*/ 2135348 h 4218833"/>
              <a:gd name="connsiteX14" fmla="*/ 1941766 w 4218987"/>
              <a:gd name="connsiteY14" fmla="*/ 2242313 h 4218833"/>
              <a:gd name="connsiteX15" fmla="*/ 2068585 w 4218987"/>
              <a:gd name="connsiteY15" fmla="*/ 2645193 h 4218833"/>
              <a:gd name="connsiteX16" fmla="*/ 2416619 w 4218987"/>
              <a:gd name="connsiteY16" fmla="*/ 2747471 h 4218833"/>
              <a:gd name="connsiteX17" fmla="*/ 2589184 w 4218987"/>
              <a:gd name="connsiteY17" fmla="*/ 2682028 h 4218833"/>
              <a:gd name="connsiteX18" fmla="*/ 2819784 w 4218987"/>
              <a:gd name="connsiteY18" fmla="*/ 2893511 h 4218833"/>
              <a:gd name="connsiteX19" fmla="*/ 2627084 w 4218987"/>
              <a:gd name="connsiteY19" fmla="*/ 2842510 h 4218833"/>
              <a:gd name="connsiteX20" fmla="*/ 2434618 w 4218987"/>
              <a:gd name="connsiteY20" fmla="*/ 3033406 h 4218833"/>
              <a:gd name="connsiteX21" fmla="*/ 2893365 w 4218987"/>
              <a:gd name="connsiteY21" fmla="*/ 3154466 h 4218833"/>
              <a:gd name="connsiteX22" fmla="*/ 3032143 w 4218987"/>
              <a:gd name="connsiteY22" fmla="*/ 3088265 h 4218833"/>
              <a:gd name="connsiteX23" fmla="*/ 3090634 w 4218987"/>
              <a:gd name="connsiteY23" fmla="*/ 3141907 h 4218833"/>
              <a:gd name="connsiteX24" fmla="*/ 3210914 w 4218987"/>
              <a:gd name="connsiteY24" fmla="*/ 3010754 h 4218833"/>
              <a:gd name="connsiteX25" fmla="*/ 3156792 w 4218987"/>
              <a:gd name="connsiteY25" fmla="*/ 2961118 h 4218833"/>
              <a:gd name="connsiteX26" fmla="*/ 3222229 w 4218987"/>
              <a:gd name="connsiteY26" fmla="*/ 2812480 h 4218833"/>
              <a:gd name="connsiteX27" fmla="*/ 3089478 w 4218987"/>
              <a:gd name="connsiteY27" fmla="*/ 2365281 h 4218833"/>
              <a:gd name="connsiteX28" fmla="*/ 3090209 w 4218987"/>
              <a:gd name="connsiteY28" fmla="*/ 2364425 h 4218833"/>
              <a:gd name="connsiteX29" fmla="*/ 3085067 w 4218987"/>
              <a:gd name="connsiteY29" fmla="*/ 2360651 h 4218833"/>
              <a:gd name="connsiteX30" fmla="*/ 3083320 w 4218987"/>
              <a:gd name="connsiteY30" fmla="*/ 2358818 h 4218833"/>
              <a:gd name="connsiteX31" fmla="*/ 3083018 w 4218987"/>
              <a:gd name="connsiteY31" fmla="*/ 2359147 h 4218833"/>
              <a:gd name="connsiteX32" fmla="*/ 2744891 w 4218987"/>
              <a:gd name="connsiteY32" fmla="*/ 2272326 h 4218833"/>
              <a:gd name="connsiteX33" fmla="*/ 2538260 w 4218987"/>
              <a:gd name="connsiteY33" fmla="*/ 2393864 h 4218833"/>
              <a:gd name="connsiteX34" fmla="*/ 2299616 w 4218987"/>
              <a:gd name="connsiteY34" fmla="*/ 2175003 h 4218833"/>
              <a:gd name="connsiteX35" fmla="*/ 2313553 w 4218987"/>
              <a:gd name="connsiteY35" fmla="*/ 2168989 h 4218833"/>
              <a:gd name="connsiteX36" fmla="*/ 2487357 w 4218987"/>
              <a:gd name="connsiteY36" fmla="*/ 2214855 h 4218833"/>
              <a:gd name="connsiteX37" fmla="*/ 2660620 w 4218987"/>
              <a:gd name="connsiteY37" fmla="*/ 2043006 h 4218833"/>
              <a:gd name="connsiteX38" fmla="*/ 2247647 w 4218987"/>
              <a:gd name="connsiteY38" fmla="*/ 1934025 h 4218833"/>
              <a:gd name="connsiteX39" fmla="*/ 2110842 w 4218987"/>
              <a:gd name="connsiteY39" fmla="*/ 2001879 h 4218833"/>
              <a:gd name="connsiteX40" fmla="*/ 2055263 w 4218987"/>
              <a:gd name="connsiteY40" fmla="*/ 1950908 h 4218833"/>
              <a:gd name="connsiteX41" fmla="*/ 1934983 w 4218987"/>
              <a:gd name="connsiteY41" fmla="*/ 2082061 h 4218833"/>
              <a:gd name="connsiteX42" fmla="*/ 1094802 w 4218987"/>
              <a:gd name="connsiteY42" fmla="*/ 2424573 h 4218833"/>
              <a:gd name="connsiteX43" fmla="*/ 2274949 w 4218987"/>
              <a:gd name="connsiteY43" fmla="*/ 1146798 h 4218833"/>
              <a:gd name="connsiteX44" fmla="*/ 3845776 w 4218987"/>
              <a:gd name="connsiteY44" fmla="*/ 1435736 h 4218833"/>
              <a:gd name="connsiteX45" fmla="*/ 3464840 w 4218987"/>
              <a:gd name="connsiteY45" fmla="*/ 3360049 h 4218833"/>
              <a:gd name="connsiteX46" fmla="*/ 1459992 w 4218987"/>
              <a:gd name="connsiteY46" fmla="*/ 3887474 h 4218833"/>
              <a:gd name="connsiteX47" fmla="*/ 1457332 w 4218987"/>
              <a:gd name="connsiteY47" fmla="*/ 3883477 h 4218833"/>
              <a:gd name="connsiteX48" fmla="*/ 1094802 w 4218987"/>
              <a:gd name="connsiteY48" fmla="*/ 2424573 h 4218833"/>
              <a:gd name="connsiteX49" fmla="*/ 859948 w 4218987"/>
              <a:gd name="connsiteY49" fmla="*/ 2158776 h 4218833"/>
              <a:gd name="connsiteX50" fmla="*/ 1963134 w 4218987"/>
              <a:gd name="connsiteY50" fmla="*/ 955867 h 4218833"/>
              <a:gd name="connsiteX51" fmla="*/ 2030962 w 4218987"/>
              <a:gd name="connsiteY51" fmla="*/ 952934 h 4218833"/>
              <a:gd name="connsiteX52" fmla="*/ 2172480 w 4218987"/>
              <a:gd name="connsiteY52" fmla="*/ 1082719 h 4218833"/>
              <a:gd name="connsiteX53" fmla="*/ 2175413 w 4218987"/>
              <a:gd name="connsiteY53" fmla="*/ 1150547 h 4218833"/>
              <a:gd name="connsiteX54" fmla="*/ 1072226 w 4218987"/>
              <a:gd name="connsiteY54" fmla="*/ 2353456 h 4218833"/>
              <a:gd name="connsiteX55" fmla="*/ 1004399 w 4218987"/>
              <a:gd name="connsiteY55" fmla="*/ 2356389 h 4218833"/>
              <a:gd name="connsiteX56" fmla="*/ 862881 w 4218987"/>
              <a:gd name="connsiteY56" fmla="*/ 2226603 h 4218833"/>
              <a:gd name="connsiteX57" fmla="*/ 859948 w 4218987"/>
              <a:gd name="connsiteY57" fmla="*/ 2158776 h 4218833"/>
              <a:gd name="connsiteX58" fmla="*/ 617213 w 4218987"/>
              <a:gd name="connsiteY58" fmla="*/ 715496 h 4218833"/>
              <a:gd name="connsiteX59" fmla="*/ 1193554 w 4218987"/>
              <a:gd name="connsiteY59" fmla="*/ 603342 h 4218833"/>
              <a:gd name="connsiteX60" fmla="*/ 1591068 w 4218987"/>
              <a:gd name="connsiteY60" fmla="*/ 10498 h 4218833"/>
              <a:gd name="connsiteX61" fmla="*/ 1885804 w 4218987"/>
              <a:gd name="connsiteY61" fmla="*/ 905467 h 4218833"/>
              <a:gd name="connsiteX62" fmla="*/ 846522 w 4218987"/>
              <a:gd name="connsiteY62" fmla="*/ 2066880 h 4218833"/>
              <a:gd name="connsiteX63" fmla="*/ 127757 w 4218987"/>
              <a:gd name="connsiteY63" fmla="*/ 2095851 h 4218833"/>
              <a:gd name="connsiteX64" fmla="*/ 448206 w 4218987"/>
              <a:gd name="connsiteY64" fmla="*/ 1465195 h 4218833"/>
              <a:gd name="connsiteX65" fmla="*/ 617213 w 4218987"/>
              <a:gd name="connsiteY65" fmla="*/ 715496 h 4218833"/>
              <a:gd name="connsiteX0" fmla="*/ 2726972 w 4218987"/>
              <a:gd name="connsiteY0" fmla="*/ 2560838 h 4212740"/>
              <a:gd name="connsiteX1" fmla="*/ 2785542 w 4218987"/>
              <a:gd name="connsiteY1" fmla="*/ 2521959 h 4212740"/>
              <a:gd name="connsiteX2" fmla="*/ 2903529 w 4218987"/>
              <a:gd name="connsiteY2" fmla="*/ 2556112 h 4212740"/>
              <a:gd name="connsiteX3" fmla="*/ 2958558 w 4218987"/>
              <a:gd name="connsiteY3" fmla="*/ 2743439 h 4212740"/>
              <a:gd name="connsiteX4" fmla="*/ 2951347 w 4218987"/>
              <a:gd name="connsiteY4" fmla="*/ 2766612 h 4212740"/>
              <a:gd name="connsiteX5" fmla="*/ 2726972 w 4218987"/>
              <a:gd name="connsiteY5" fmla="*/ 2560838 h 4212740"/>
              <a:gd name="connsiteX6" fmla="*/ 2187259 w 4218987"/>
              <a:gd name="connsiteY6" fmla="*/ 2307330 h 4212740"/>
              <a:gd name="connsiteX7" fmla="*/ 2388933 w 4218987"/>
              <a:gd name="connsiteY7" fmla="*/ 2492286 h 4212740"/>
              <a:gd name="connsiteX8" fmla="*/ 2386834 w 4218987"/>
              <a:gd name="connsiteY8" fmla="*/ 2492817 h 4212740"/>
              <a:gd name="connsiteX9" fmla="*/ 2230026 w 4218987"/>
              <a:gd name="connsiteY9" fmla="*/ 2447801 h 4212740"/>
              <a:gd name="connsiteX10" fmla="*/ 2228909 w 4218987"/>
              <a:gd name="connsiteY10" fmla="*/ 2449126 h 4212740"/>
              <a:gd name="connsiteX11" fmla="*/ 2187259 w 4218987"/>
              <a:gd name="connsiteY11" fmla="*/ 2307330 h 4212740"/>
              <a:gd name="connsiteX12" fmla="*/ 1934983 w 4218987"/>
              <a:gd name="connsiteY12" fmla="*/ 2075968 h 4212740"/>
              <a:gd name="connsiteX13" fmla="*/ 1993087 w 4218987"/>
              <a:gd name="connsiteY13" fmla="*/ 2129255 h 4212740"/>
              <a:gd name="connsiteX14" fmla="*/ 1941766 w 4218987"/>
              <a:gd name="connsiteY14" fmla="*/ 2236220 h 4212740"/>
              <a:gd name="connsiteX15" fmla="*/ 2068585 w 4218987"/>
              <a:gd name="connsiteY15" fmla="*/ 2639100 h 4212740"/>
              <a:gd name="connsiteX16" fmla="*/ 2416619 w 4218987"/>
              <a:gd name="connsiteY16" fmla="*/ 2741378 h 4212740"/>
              <a:gd name="connsiteX17" fmla="*/ 2589184 w 4218987"/>
              <a:gd name="connsiteY17" fmla="*/ 2675935 h 4212740"/>
              <a:gd name="connsiteX18" fmla="*/ 2819784 w 4218987"/>
              <a:gd name="connsiteY18" fmla="*/ 2887418 h 4212740"/>
              <a:gd name="connsiteX19" fmla="*/ 2627084 w 4218987"/>
              <a:gd name="connsiteY19" fmla="*/ 2836417 h 4212740"/>
              <a:gd name="connsiteX20" fmla="*/ 2434618 w 4218987"/>
              <a:gd name="connsiteY20" fmla="*/ 3027313 h 4212740"/>
              <a:gd name="connsiteX21" fmla="*/ 2893365 w 4218987"/>
              <a:gd name="connsiteY21" fmla="*/ 3148373 h 4212740"/>
              <a:gd name="connsiteX22" fmla="*/ 3032143 w 4218987"/>
              <a:gd name="connsiteY22" fmla="*/ 3082172 h 4212740"/>
              <a:gd name="connsiteX23" fmla="*/ 3090634 w 4218987"/>
              <a:gd name="connsiteY23" fmla="*/ 3135814 h 4212740"/>
              <a:gd name="connsiteX24" fmla="*/ 3210914 w 4218987"/>
              <a:gd name="connsiteY24" fmla="*/ 3004661 h 4212740"/>
              <a:gd name="connsiteX25" fmla="*/ 3156792 w 4218987"/>
              <a:gd name="connsiteY25" fmla="*/ 2955025 h 4212740"/>
              <a:gd name="connsiteX26" fmla="*/ 3222229 w 4218987"/>
              <a:gd name="connsiteY26" fmla="*/ 2806387 h 4212740"/>
              <a:gd name="connsiteX27" fmla="*/ 3089478 w 4218987"/>
              <a:gd name="connsiteY27" fmla="*/ 2359188 h 4212740"/>
              <a:gd name="connsiteX28" fmla="*/ 3090209 w 4218987"/>
              <a:gd name="connsiteY28" fmla="*/ 2358332 h 4212740"/>
              <a:gd name="connsiteX29" fmla="*/ 3085067 w 4218987"/>
              <a:gd name="connsiteY29" fmla="*/ 2354558 h 4212740"/>
              <a:gd name="connsiteX30" fmla="*/ 3083320 w 4218987"/>
              <a:gd name="connsiteY30" fmla="*/ 2352725 h 4212740"/>
              <a:gd name="connsiteX31" fmla="*/ 3083018 w 4218987"/>
              <a:gd name="connsiteY31" fmla="*/ 2353054 h 4212740"/>
              <a:gd name="connsiteX32" fmla="*/ 2744891 w 4218987"/>
              <a:gd name="connsiteY32" fmla="*/ 2266233 h 4212740"/>
              <a:gd name="connsiteX33" fmla="*/ 2538260 w 4218987"/>
              <a:gd name="connsiteY33" fmla="*/ 2387771 h 4212740"/>
              <a:gd name="connsiteX34" fmla="*/ 2299616 w 4218987"/>
              <a:gd name="connsiteY34" fmla="*/ 2168910 h 4212740"/>
              <a:gd name="connsiteX35" fmla="*/ 2313553 w 4218987"/>
              <a:gd name="connsiteY35" fmla="*/ 2162896 h 4212740"/>
              <a:gd name="connsiteX36" fmla="*/ 2487357 w 4218987"/>
              <a:gd name="connsiteY36" fmla="*/ 2208762 h 4212740"/>
              <a:gd name="connsiteX37" fmla="*/ 2660620 w 4218987"/>
              <a:gd name="connsiteY37" fmla="*/ 2036913 h 4212740"/>
              <a:gd name="connsiteX38" fmla="*/ 2247647 w 4218987"/>
              <a:gd name="connsiteY38" fmla="*/ 1927932 h 4212740"/>
              <a:gd name="connsiteX39" fmla="*/ 2110842 w 4218987"/>
              <a:gd name="connsiteY39" fmla="*/ 1995786 h 4212740"/>
              <a:gd name="connsiteX40" fmla="*/ 2055263 w 4218987"/>
              <a:gd name="connsiteY40" fmla="*/ 1944815 h 4212740"/>
              <a:gd name="connsiteX41" fmla="*/ 1934983 w 4218987"/>
              <a:gd name="connsiteY41" fmla="*/ 2075968 h 4212740"/>
              <a:gd name="connsiteX42" fmla="*/ 1094802 w 4218987"/>
              <a:gd name="connsiteY42" fmla="*/ 2418480 h 4212740"/>
              <a:gd name="connsiteX43" fmla="*/ 2274949 w 4218987"/>
              <a:gd name="connsiteY43" fmla="*/ 1140705 h 4212740"/>
              <a:gd name="connsiteX44" fmla="*/ 3845776 w 4218987"/>
              <a:gd name="connsiteY44" fmla="*/ 1429643 h 4212740"/>
              <a:gd name="connsiteX45" fmla="*/ 3464840 w 4218987"/>
              <a:gd name="connsiteY45" fmla="*/ 3353956 h 4212740"/>
              <a:gd name="connsiteX46" fmla="*/ 1459992 w 4218987"/>
              <a:gd name="connsiteY46" fmla="*/ 3881381 h 4212740"/>
              <a:gd name="connsiteX47" fmla="*/ 1457332 w 4218987"/>
              <a:gd name="connsiteY47" fmla="*/ 3877384 h 4212740"/>
              <a:gd name="connsiteX48" fmla="*/ 1094802 w 4218987"/>
              <a:gd name="connsiteY48" fmla="*/ 2418480 h 4212740"/>
              <a:gd name="connsiteX49" fmla="*/ 859948 w 4218987"/>
              <a:gd name="connsiteY49" fmla="*/ 2152683 h 4212740"/>
              <a:gd name="connsiteX50" fmla="*/ 1963134 w 4218987"/>
              <a:gd name="connsiteY50" fmla="*/ 949774 h 4212740"/>
              <a:gd name="connsiteX51" fmla="*/ 2030962 w 4218987"/>
              <a:gd name="connsiteY51" fmla="*/ 946841 h 4212740"/>
              <a:gd name="connsiteX52" fmla="*/ 2172480 w 4218987"/>
              <a:gd name="connsiteY52" fmla="*/ 1076626 h 4212740"/>
              <a:gd name="connsiteX53" fmla="*/ 2175413 w 4218987"/>
              <a:gd name="connsiteY53" fmla="*/ 1144454 h 4212740"/>
              <a:gd name="connsiteX54" fmla="*/ 1072226 w 4218987"/>
              <a:gd name="connsiteY54" fmla="*/ 2347363 h 4212740"/>
              <a:gd name="connsiteX55" fmla="*/ 1004399 w 4218987"/>
              <a:gd name="connsiteY55" fmla="*/ 2350296 h 4212740"/>
              <a:gd name="connsiteX56" fmla="*/ 862881 w 4218987"/>
              <a:gd name="connsiteY56" fmla="*/ 2220510 h 4212740"/>
              <a:gd name="connsiteX57" fmla="*/ 859948 w 4218987"/>
              <a:gd name="connsiteY57" fmla="*/ 2152683 h 4212740"/>
              <a:gd name="connsiteX58" fmla="*/ 617213 w 4218987"/>
              <a:gd name="connsiteY58" fmla="*/ 709403 h 4212740"/>
              <a:gd name="connsiteX59" fmla="*/ 1193554 w 4218987"/>
              <a:gd name="connsiteY59" fmla="*/ 597249 h 4212740"/>
              <a:gd name="connsiteX60" fmla="*/ 1591068 w 4218987"/>
              <a:gd name="connsiteY60" fmla="*/ 4405 h 4212740"/>
              <a:gd name="connsiteX61" fmla="*/ 1885804 w 4218987"/>
              <a:gd name="connsiteY61" fmla="*/ 899374 h 4212740"/>
              <a:gd name="connsiteX62" fmla="*/ 846522 w 4218987"/>
              <a:gd name="connsiteY62" fmla="*/ 2060787 h 4212740"/>
              <a:gd name="connsiteX63" fmla="*/ 127757 w 4218987"/>
              <a:gd name="connsiteY63" fmla="*/ 2089758 h 4212740"/>
              <a:gd name="connsiteX64" fmla="*/ 448206 w 4218987"/>
              <a:gd name="connsiteY64" fmla="*/ 1459102 h 4212740"/>
              <a:gd name="connsiteX65" fmla="*/ 617213 w 4218987"/>
              <a:gd name="connsiteY65" fmla="*/ 709403 h 4212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4218987" h="4212740">
                <a:moveTo>
                  <a:pt x="2726972" y="2560838"/>
                </a:moveTo>
                <a:cubicBezTo>
                  <a:pt x="2742919" y="2545669"/>
                  <a:pt x="2761036" y="2532131"/>
                  <a:pt x="2785542" y="2521959"/>
                </a:cubicBezTo>
                <a:cubicBezTo>
                  <a:pt x="2842367" y="2511454"/>
                  <a:pt x="2866050" y="2521010"/>
                  <a:pt x="2903529" y="2556112"/>
                </a:cubicBezTo>
                <a:cubicBezTo>
                  <a:pt x="2953803" y="2604223"/>
                  <a:pt x="2974773" y="2675518"/>
                  <a:pt x="2958558" y="2743439"/>
                </a:cubicBezTo>
                <a:cubicBezTo>
                  <a:pt x="2956662" y="2751378"/>
                  <a:pt x="2954293" y="2759129"/>
                  <a:pt x="2951347" y="2766612"/>
                </a:cubicBezTo>
                <a:lnTo>
                  <a:pt x="2726972" y="2560838"/>
                </a:lnTo>
                <a:close/>
                <a:moveTo>
                  <a:pt x="2187259" y="2307330"/>
                </a:moveTo>
                <a:lnTo>
                  <a:pt x="2388933" y="2492286"/>
                </a:lnTo>
                <a:lnTo>
                  <a:pt x="2386834" y="2492817"/>
                </a:lnTo>
                <a:cubicBezTo>
                  <a:pt x="2324502" y="2508724"/>
                  <a:pt x="2271072" y="2488504"/>
                  <a:pt x="2230026" y="2447801"/>
                </a:cubicBezTo>
                <a:lnTo>
                  <a:pt x="2228909" y="2449126"/>
                </a:lnTo>
                <a:cubicBezTo>
                  <a:pt x="2193714" y="2410899"/>
                  <a:pt x="2178315" y="2358663"/>
                  <a:pt x="2187259" y="2307330"/>
                </a:cubicBezTo>
                <a:close/>
                <a:moveTo>
                  <a:pt x="1934983" y="2075968"/>
                </a:moveTo>
                <a:lnTo>
                  <a:pt x="1993087" y="2129255"/>
                </a:lnTo>
                <a:cubicBezTo>
                  <a:pt x="1974652" y="2162240"/>
                  <a:pt x="1950785" y="2198446"/>
                  <a:pt x="1941766" y="2236220"/>
                </a:cubicBezTo>
                <a:cubicBezTo>
                  <a:pt x="1904674" y="2387735"/>
                  <a:pt x="1931447" y="2512849"/>
                  <a:pt x="2068585" y="2639100"/>
                </a:cubicBezTo>
                <a:cubicBezTo>
                  <a:pt x="2164747" y="2720768"/>
                  <a:pt x="2290975" y="2757863"/>
                  <a:pt x="2416619" y="2741378"/>
                </a:cubicBezTo>
                <a:cubicBezTo>
                  <a:pt x="2479450" y="2733135"/>
                  <a:pt x="2537492" y="2710222"/>
                  <a:pt x="2589184" y="2675935"/>
                </a:cubicBezTo>
                <a:lnTo>
                  <a:pt x="2819784" y="2887418"/>
                </a:lnTo>
                <a:cubicBezTo>
                  <a:pt x="2751065" y="2906608"/>
                  <a:pt x="2677341" y="2887088"/>
                  <a:pt x="2627084" y="2836417"/>
                </a:cubicBezTo>
                <a:lnTo>
                  <a:pt x="2434618" y="3027313"/>
                </a:lnTo>
                <a:cubicBezTo>
                  <a:pt x="2554238" y="3147918"/>
                  <a:pt x="2729811" y="3194250"/>
                  <a:pt x="2893365" y="3148373"/>
                </a:cubicBezTo>
                <a:cubicBezTo>
                  <a:pt x="2943893" y="3134200"/>
                  <a:pt x="2990823" y="3111914"/>
                  <a:pt x="3032143" y="3082172"/>
                </a:cubicBezTo>
                <a:lnTo>
                  <a:pt x="3090634" y="3135814"/>
                </a:lnTo>
                <a:lnTo>
                  <a:pt x="3210914" y="3004661"/>
                </a:lnTo>
                <a:lnTo>
                  <a:pt x="3156792" y="2955025"/>
                </a:lnTo>
                <a:cubicBezTo>
                  <a:pt x="3187233" y="2910677"/>
                  <a:pt x="3209343" y="2860364"/>
                  <a:pt x="3222229" y="2806387"/>
                </a:cubicBezTo>
                <a:cubicBezTo>
                  <a:pt x="3260983" y="2644060"/>
                  <a:pt x="3210346" y="2473619"/>
                  <a:pt x="3089478" y="2359188"/>
                </a:cubicBezTo>
                <a:lnTo>
                  <a:pt x="3090209" y="2358332"/>
                </a:lnTo>
                <a:cubicBezTo>
                  <a:pt x="3088590" y="2356959"/>
                  <a:pt x="3086958" y="2355602"/>
                  <a:pt x="3085067" y="2354558"/>
                </a:cubicBezTo>
                <a:lnTo>
                  <a:pt x="3083320" y="2352725"/>
                </a:lnTo>
                <a:lnTo>
                  <a:pt x="3083018" y="2353054"/>
                </a:lnTo>
                <a:cubicBezTo>
                  <a:pt x="2988175" y="2276339"/>
                  <a:pt x="2860427" y="2234599"/>
                  <a:pt x="2744891" y="2266233"/>
                </a:cubicBezTo>
                <a:cubicBezTo>
                  <a:pt x="2669329" y="2286922"/>
                  <a:pt x="2604815" y="2324138"/>
                  <a:pt x="2538260" y="2387771"/>
                </a:cubicBezTo>
                <a:lnTo>
                  <a:pt x="2299616" y="2168910"/>
                </a:lnTo>
                <a:lnTo>
                  <a:pt x="2313553" y="2162896"/>
                </a:lnTo>
                <a:cubicBezTo>
                  <a:pt x="2375518" y="2145515"/>
                  <a:pt x="2442037" y="2163069"/>
                  <a:pt x="2487357" y="2208762"/>
                </a:cubicBezTo>
                <a:lnTo>
                  <a:pt x="2660620" y="2036913"/>
                </a:lnTo>
                <a:cubicBezTo>
                  <a:pt x="2552935" y="1928342"/>
                  <a:pt x="2394881" y="1886633"/>
                  <a:pt x="2247647" y="1927932"/>
                </a:cubicBezTo>
                <a:cubicBezTo>
                  <a:pt x="2197362" y="1942037"/>
                  <a:pt x="2151035" y="1965068"/>
                  <a:pt x="2110842" y="1995786"/>
                </a:cubicBezTo>
                <a:lnTo>
                  <a:pt x="2055263" y="1944815"/>
                </a:lnTo>
                <a:lnTo>
                  <a:pt x="1934983" y="2075968"/>
                </a:lnTo>
                <a:close/>
                <a:moveTo>
                  <a:pt x="1094802" y="2418480"/>
                </a:moveTo>
                <a:lnTo>
                  <a:pt x="2274949" y="1140705"/>
                </a:lnTo>
                <a:cubicBezTo>
                  <a:pt x="3066920" y="1107715"/>
                  <a:pt x="3506098" y="1181630"/>
                  <a:pt x="3845776" y="1429643"/>
                </a:cubicBezTo>
                <a:cubicBezTo>
                  <a:pt x="4361123" y="1802856"/>
                  <a:pt x="4436743" y="2218686"/>
                  <a:pt x="3464840" y="3353956"/>
                </a:cubicBezTo>
                <a:cubicBezTo>
                  <a:pt x="2372477" y="4481621"/>
                  <a:pt x="1885659" y="4318774"/>
                  <a:pt x="1459992" y="3881381"/>
                </a:cubicBezTo>
                <a:lnTo>
                  <a:pt x="1457332" y="3877384"/>
                </a:lnTo>
                <a:cubicBezTo>
                  <a:pt x="1174687" y="3560083"/>
                  <a:pt x="1093021" y="3193236"/>
                  <a:pt x="1094802" y="2418480"/>
                </a:cubicBezTo>
                <a:close/>
                <a:moveTo>
                  <a:pt x="859948" y="2152683"/>
                </a:moveTo>
                <a:lnTo>
                  <a:pt x="1963134" y="949774"/>
                </a:lnTo>
                <a:cubicBezTo>
                  <a:pt x="1981055" y="930234"/>
                  <a:pt x="2011422" y="928920"/>
                  <a:pt x="2030962" y="946841"/>
                </a:cubicBezTo>
                <a:lnTo>
                  <a:pt x="2172480" y="1076626"/>
                </a:lnTo>
                <a:cubicBezTo>
                  <a:pt x="2192020" y="1094546"/>
                  <a:pt x="2193333" y="1124914"/>
                  <a:pt x="2175413" y="1144454"/>
                </a:cubicBezTo>
                <a:lnTo>
                  <a:pt x="1072226" y="2347363"/>
                </a:lnTo>
                <a:cubicBezTo>
                  <a:pt x="1054306" y="2366903"/>
                  <a:pt x="1023939" y="2368216"/>
                  <a:pt x="1004399" y="2350296"/>
                </a:cubicBezTo>
                <a:lnTo>
                  <a:pt x="862881" y="2220510"/>
                </a:lnTo>
                <a:cubicBezTo>
                  <a:pt x="843341" y="2202590"/>
                  <a:pt x="842028" y="2172223"/>
                  <a:pt x="859948" y="2152683"/>
                </a:cubicBezTo>
                <a:close/>
                <a:moveTo>
                  <a:pt x="617213" y="709403"/>
                </a:moveTo>
                <a:cubicBezTo>
                  <a:pt x="867493" y="482409"/>
                  <a:pt x="905041" y="540987"/>
                  <a:pt x="1193554" y="597249"/>
                </a:cubicBezTo>
                <a:cubicBezTo>
                  <a:pt x="1611640" y="667547"/>
                  <a:pt x="1434098" y="64942"/>
                  <a:pt x="1591068" y="4405"/>
                </a:cubicBezTo>
                <a:cubicBezTo>
                  <a:pt x="1728507" y="-48600"/>
                  <a:pt x="2045888" y="384303"/>
                  <a:pt x="1885804" y="899374"/>
                </a:cubicBezTo>
                <a:cubicBezTo>
                  <a:pt x="1524682" y="1293140"/>
                  <a:pt x="1207644" y="1667021"/>
                  <a:pt x="846522" y="2060787"/>
                </a:cubicBezTo>
                <a:cubicBezTo>
                  <a:pt x="455578" y="2242802"/>
                  <a:pt x="293609" y="2203716"/>
                  <a:pt x="127757" y="2089758"/>
                </a:cubicBezTo>
                <a:cubicBezTo>
                  <a:pt x="-38095" y="1975800"/>
                  <a:pt x="-136790" y="1614018"/>
                  <a:pt x="448206" y="1459102"/>
                </a:cubicBezTo>
                <a:cubicBezTo>
                  <a:pt x="669775" y="1417745"/>
                  <a:pt x="251827" y="1252233"/>
                  <a:pt x="617213" y="70940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 dirty="0">
              <a:solidFill>
                <a:schemeClr val="tx1"/>
              </a:solidFill>
            </a:endParaRPr>
          </a:p>
        </p:txBody>
      </p:sp>
      <p:sp>
        <p:nvSpPr>
          <p:cNvPr id="43" name="Isosceles Triangle 22">
            <a:extLst>
              <a:ext uri="{FF2B5EF4-FFF2-40B4-BE49-F238E27FC236}">
                <a16:creationId xmlns:a16="http://schemas.microsoft.com/office/drawing/2014/main" xmlns="" id="{381C5832-E95A-4EDB-9480-0C6F8E339E13}"/>
              </a:ext>
            </a:extLst>
          </p:cNvPr>
          <p:cNvSpPr>
            <a:spLocks noChangeAspect="1"/>
          </p:cNvSpPr>
          <p:nvPr/>
        </p:nvSpPr>
        <p:spPr>
          <a:xfrm rot="19800000">
            <a:off x="1138134" y="5040939"/>
            <a:ext cx="243287" cy="324328"/>
          </a:xfrm>
          <a:custGeom>
            <a:avLst/>
            <a:gdLst/>
            <a:ahLst/>
            <a:cxnLst/>
            <a:rect l="l" t="t" r="r" b="b"/>
            <a:pathLst>
              <a:path w="3948369" h="3947711">
                <a:moveTo>
                  <a:pt x="1024184" y="1327019"/>
                </a:moveTo>
                <a:cubicBezTo>
                  <a:pt x="953964" y="1286477"/>
                  <a:pt x="864174" y="1310536"/>
                  <a:pt x="823632" y="1380756"/>
                </a:cubicBezTo>
                <a:cubicBezTo>
                  <a:pt x="783091" y="1450976"/>
                  <a:pt x="807150" y="1540767"/>
                  <a:pt x="877370" y="1581308"/>
                </a:cubicBezTo>
                <a:cubicBezTo>
                  <a:pt x="947590" y="1621850"/>
                  <a:pt x="1037380" y="1597790"/>
                  <a:pt x="1077922" y="1527570"/>
                </a:cubicBezTo>
                <a:cubicBezTo>
                  <a:pt x="1118463" y="1457350"/>
                  <a:pt x="1094404" y="1367560"/>
                  <a:pt x="1024184" y="1327019"/>
                </a:cubicBezTo>
                <a:close/>
                <a:moveTo>
                  <a:pt x="3610643" y="2228121"/>
                </a:moveTo>
                <a:cubicBezTo>
                  <a:pt x="3600833" y="2220477"/>
                  <a:pt x="3589363" y="2214630"/>
                  <a:pt x="3576595" y="2211209"/>
                </a:cubicBezTo>
                <a:cubicBezTo>
                  <a:pt x="3525522" y="2197524"/>
                  <a:pt x="3473024" y="2227833"/>
                  <a:pt x="3459339" y="2278906"/>
                </a:cubicBezTo>
                <a:cubicBezTo>
                  <a:pt x="3445654" y="2329979"/>
                  <a:pt x="3475964" y="2382476"/>
                  <a:pt x="3527037" y="2396161"/>
                </a:cubicBezTo>
                <a:cubicBezTo>
                  <a:pt x="3578110" y="2409846"/>
                  <a:pt x="3630607" y="2379537"/>
                  <a:pt x="3644292" y="2328464"/>
                </a:cubicBezTo>
                <a:cubicBezTo>
                  <a:pt x="3654556" y="2290159"/>
                  <a:pt x="3640073" y="2251053"/>
                  <a:pt x="3610643" y="2228121"/>
                </a:cubicBezTo>
                <a:close/>
                <a:moveTo>
                  <a:pt x="3948369" y="2177025"/>
                </a:moveTo>
                <a:lnTo>
                  <a:pt x="3902391" y="2247588"/>
                </a:lnTo>
                <a:cubicBezTo>
                  <a:pt x="3840166" y="2207044"/>
                  <a:pt x="3769677" y="2184131"/>
                  <a:pt x="3697935" y="2180296"/>
                </a:cubicBezTo>
                <a:cubicBezTo>
                  <a:pt x="3737123" y="2226403"/>
                  <a:pt x="3753617" y="2290363"/>
                  <a:pt x="3736768" y="2353243"/>
                </a:cubicBezTo>
                <a:cubicBezTo>
                  <a:pt x="3709398" y="2455390"/>
                  <a:pt x="3604404" y="2516008"/>
                  <a:pt x="3502258" y="2488638"/>
                </a:cubicBezTo>
                <a:cubicBezTo>
                  <a:pt x="3400111" y="2461268"/>
                  <a:pt x="3339493" y="2356274"/>
                  <a:pt x="3366863" y="2254127"/>
                </a:cubicBezTo>
                <a:cubicBezTo>
                  <a:pt x="3381032" y="2201247"/>
                  <a:pt x="3416004" y="2159497"/>
                  <a:pt x="3460818" y="2135698"/>
                </a:cubicBezTo>
                <a:cubicBezTo>
                  <a:pt x="3436032" y="2129730"/>
                  <a:pt x="3409996" y="2129302"/>
                  <a:pt x="3383900" y="2133133"/>
                </a:cubicBezTo>
                <a:cubicBezTo>
                  <a:pt x="3331988" y="2140756"/>
                  <a:pt x="3285146" y="2164460"/>
                  <a:pt x="3249703" y="2200200"/>
                </a:cubicBezTo>
                <a:cubicBezTo>
                  <a:pt x="3299772" y="2410806"/>
                  <a:pt x="3262997" y="2663063"/>
                  <a:pt x="3111944" y="2983361"/>
                </a:cubicBezTo>
                <a:cubicBezTo>
                  <a:pt x="2900481" y="3337269"/>
                  <a:pt x="2604169" y="3479398"/>
                  <a:pt x="2264290" y="3473876"/>
                </a:cubicBezTo>
                <a:lnTo>
                  <a:pt x="1854414" y="3947711"/>
                </a:lnTo>
                <a:lnTo>
                  <a:pt x="1615515" y="3809782"/>
                </a:lnTo>
                <a:lnTo>
                  <a:pt x="1764774" y="3379707"/>
                </a:lnTo>
                <a:cubicBezTo>
                  <a:pt x="1587770" y="3319643"/>
                  <a:pt x="1405350" y="3232972"/>
                  <a:pt x="1221865" y="3127037"/>
                </a:cubicBezTo>
                <a:cubicBezTo>
                  <a:pt x="1120271" y="3068382"/>
                  <a:pt x="1025311" y="3004264"/>
                  <a:pt x="938291" y="2935309"/>
                </a:cubicBezTo>
                <a:lnTo>
                  <a:pt x="509476" y="3157353"/>
                </a:lnTo>
                <a:lnTo>
                  <a:pt x="247593" y="2999226"/>
                </a:lnTo>
                <a:lnTo>
                  <a:pt x="599626" y="2603610"/>
                </a:lnTo>
                <a:cubicBezTo>
                  <a:pt x="384783" y="2338553"/>
                  <a:pt x="289709" y="2193107"/>
                  <a:pt x="174176" y="1843897"/>
                </a:cubicBezTo>
                <a:lnTo>
                  <a:pt x="0" y="1381252"/>
                </a:lnTo>
                <a:lnTo>
                  <a:pt x="107522" y="1111013"/>
                </a:lnTo>
                <a:cubicBezTo>
                  <a:pt x="159316" y="1021302"/>
                  <a:pt x="259400" y="1099908"/>
                  <a:pt x="349113" y="1151702"/>
                </a:cubicBezTo>
                <a:lnTo>
                  <a:pt x="486246" y="1217020"/>
                </a:lnTo>
                <a:cubicBezTo>
                  <a:pt x="628225" y="1148493"/>
                  <a:pt x="768311" y="1094036"/>
                  <a:pt x="908721" y="1057007"/>
                </a:cubicBezTo>
                <a:cubicBezTo>
                  <a:pt x="1011476" y="947354"/>
                  <a:pt x="1021990" y="857768"/>
                  <a:pt x="976491" y="611195"/>
                </a:cubicBezTo>
                <a:cubicBezTo>
                  <a:pt x="1335325" y="817429"/>
                  <a:pt x="1326102" y="899150"/>
                  <a:pt x="1389221" y="1007976"/>
                </a:cubicBezTo>
                <a:cubicBezTo>
                  <a:pt x="1615807" y="1002289"/>
                  <a:pt x="1836555" y="1044211"/>
                  <a:pt x="2066828" y="1133629"/>
                </a:cubicBezTo>
                <a:cubicBezTo>
                  <a:pt x="2047082" y="1203277"/>
                  <a:pt x="2048342" y="1275855"/>
                  <a:pt x="2067080" y="1343672"/>
                </a:cubicBezTo>
                <a:cubicBezTo>
                  <a:pt x="2009772" y="1325329"/>
                  <a:pt x="1950048" y="1312156"/>
                  <a:pt x="1888409" y="1302802"/>
                </a:cubicBezTo>
                <a:lnTo>
                  <a:pt x="1831983" y="1466454"/>
                </a:lnTo>
                <a:cubicBezTo>
                  <a:pt x="2171713" y="1545279"/>
                  <a:pt x="2334158" y="1639067"/>
                  <a:pt x="2533793" y="1871644"/>
                </a:cubicBezTo>
                <a:lnTo>
                  <a:pt x="2655130" y="1752801"/>
                </a:lnTo>
                <a:cubicBezTo>
                  <a:pt x="2623271" y="1710443"/>
                  <a:pt x="2589631" y="1671169"/>
                  <a:pt x="2553401" y="1635762"/>
                </a:cubicBezTo>
                <a:cubicBezTo>
                  <a:pt x="2626342" y="1620812"/>
                  <a:pt x="2694472" y="1585039"/>
                  <a:pt x="2748239" y="1530606"/>
                </a:cubicBezTo>
                <a:cubicBezTo>
                  <a:pt x="2959801" y="1699876"/>
                  <a:pt x="3152007" y="1908367"/>
                  <a:pt x="3223775" y="2111154"/>
                </a:cubicBezTo>
                <a:cubicBezTo>
                  <a:pt x="3265103" y="2076949"/>
                  <a:pt x="3316077" y="2055387"/>
                  <a:pt x="3371292" y="2047279"/>
                </a:cubicBezTo>
                <a:cubicBezTo>
                  <a:pt x="3454199" y="2035105"/>
                  <a:pt x="3536665" y="2054733"/>
                  <a:pt x="3603728" y="2099347"/>
                </a:cubicBezTo>
                <a:cubicBezTo>
                  <a:pt x="3679156" y="2088543"/>
                  <a:pt x="3756158" y="2095770"/>
                  <a:pt x="3828792" y="2119628"/>
                </a:cubicBezTo>
                <a:cubicBezTo>
                  <a:pt x="3870454" y="2133311"/>
                  <a:pt x="3910678" y="2152466"/>
                  <a:pt x="3948369" y="2177025"/>
                </a:cubicBezTo>
                <a:close/>
                <a:moveTo>
                  <a:pt x="2661401" y="883270"/>
                </a:moveTo>
                <a:cubicBezTo>
                  <a:pt x="2838812" y="985699"/>
                  <a:pt x="2899598" y="1212554"/>
                  <a:pt x="2797170" y="1389966"/>
                </a:cubicBezTo>
                <a:cubicBezTo>
                  <a:pt x="2694741" y="1567377"/>
                  <a:pt x="2467885" y="1628163"/>
                  <a:pt x="2290474" y="1525735"/>
                </a:cubicBezTo>
                <a:cubicBezTo>
                  <a:pt x="2113063" y="1423306"/>
                  <a:pt x="2052277" y="1196450"/>
                  <a:pt x="2154705" y="1019039"/>
                </a:cubicBezTo>
                <a:cubicBezTo>
                  <a:pt x="2257134" y="841627"/>
                  <a:pt x="2483990" y="780842"/>
                  <a:pt x="2661401" y="883270"/>
                </a:cubicBezTo>
                <a:close/>
                <a:moveTo>
                  <a:pt x="2494139" y="49756"/>
                </a:moveTo>
                <a:cubicBezTo>
                  <a:pt x="2671551" y="152184"/>
                  <a:pt x="2732337" y="379040"/>
                  <a:pt x="2629908" y="556451"/>
                </a:cubicBezTo>
                <a:cubicBezTo>
                  <a:pt x="2527480" y="733863"/>
                  <a:pt x="2300624" y="794648"/>
                  <a:pt x="2123212" y="692220"/>
                </a:cubicBezTo>
                <a:cubicBezTo>
                  <a:pt x="1945801" y="589791"/>
                  <a:pt x="1885015" y="362936"/>
                  <a:pt x="1987444" y="185524"/>
                </a:cubicBezTo>
                <a:cubicBezTo>
                  <a:pt x="2089872" y="8113"/>
                  <a:pt x="2316728" y="-52673"/>
                  <a:pt x="2494139" y="4975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4" name="Freeform 63">
            <a:extLst>
              <a:ext uri="{FF2B5EF4-FFF2-40B4-BE49-F238E27FC236}">
                <a16:creationId xmlns:a16="http://schemas.microsoft.com/office/drawing/2014/main" xmlns="" id="{592D3A7F-A8FB-4638-B443-4A53502CF004}"/>
              </a:ext>
            </a:extLst>
          </p:cNvPr>
          <p:cNvSpPr>
            <a:spLocks/>
          </p:cNvSpPr>
          <p:nvPr/>
        </p:nvSpPr>
        <p:spPr>
          <a:xfrm>
            <a:off x="1905000" y="1066800"/>
            <a:ext cx="249216" cy="332288"/>
          </a:xfrm>
          <a:custGeom>
            <a:avLst/>
            <a:gdLst/>
            <a:ahLst/>
            <a:cxnLst/>
            <a:rect l="l" t="t" r="r" b="b"/>
            <a:pathLst>
              <a:path w="2376266" h="2700265">
                <a:moveTo>
                  <a:pt x="1656387" y="1972892"/>
                </a:moveTo>
                <a:cubicBezTo>
                  <a:pt x="1611887" y="1973356"/>
                  <a:pt x="1563385" y="2005080"/>
                  <a:pt x="1534629" y="2057337"/>
                </a:cubicBezTo>
                <a:cubicBezTo>
                  <a:pt x="1496288" y="2127013"/>
                  <a:pt x="1507568" y="2206808"/>
                  <a:pt x="1559826" y="2235565"/>
                </a:cubicBezTo>
                <a:cubicBezTo>
                  <a:pt x="1612084" y="2264320"/>
                  <a:pt x="1685527" y="2231149"/>
                  <a:pt x="1723869" y="2161473"/>
                </a:cubicBezTo>
                <a:cubicBezTo>
                  <a:pt x="1762211" y="2091796"/>
                  <a:pt x="1750931" y="2012000"/>
                  <a:pt x="1698673" y="1983245"/>
                </a:cubicBezTo>
                <a:cubicBezTo>
                  <a:pt x="1685608" y="1976055"/>
                  <a:pt x="1671220" y="1972736"/>
                  <a:pt x="1656387" y="1972892"/>
                </a:cubicBezTo>
                <a:close/>
                <a:moveTo>
                  <a:pt x="312688" y="1634792"/>
                </a:moveTo>
                <a:cubicBezTo>
                  <a:pt x="281116" y="1626772"/>
                  <a:pt x="249981" y="1631172"/>
                  <a:pt x="226763" y="1649891"/>
                </a:cubicBezTo>
                <a:cubicBezTo>
                  <a:pt x="180329" y="1687329"/>
                  <a:pt x="183153" y="1767868"/>
                  <a:pt x="233071" y="1829780"/>
                </a:cubicBezTo>
                <a:cubicBezTo>
                  <a:pt x="282989" y="1891692"/>
                  <a:pt x="361097" y="1911533"/>
                  <a:pt x="407532" y="1874094"/>
                </a:cubicBezTo>
                <a:cubicBezTo>
                  <a:pt x="453966" y="1836657"/>
                  <a:pt x="451142" y="1756118"/>
                  <a:pt x="401224" y="1694205"/>
                </a:cubicBezTo>
                <a:cubicBezTo>
                  <a:pt x="376265" y="1663249"/>
                  <a:pt x="344258" y="1642811"/>
                  <a:pt x="312688" y="1634792"/>
                </a:cubicBezTo>
                <a:close/>
                <a:moveTo>
                  <a:pt x="1869299" y="1519920"/>
                </a:moveTo>
                <a:cubicBezTo>
                  <a:pt x="1824865" y="1522388"/>
                  <a:pt x="1777842" y="1556264"/>
                  <a:pt x="1751468" y="1609764"/>
                </a:cubicBezTo>
                <a:cubicBezTo>
                  <a:pt x="1716305" y="1681096"/>
                  <a:pt x="1731168" y="1760303"/>
                  <a:pt x="1784668" y="1786676"/>
                </a:cubicBezTo>
                <a:cubicBezTo>
                  <a:pt x="1838168" y="1813049"/>
                  <a:pt x="1910044" y="1776602"/>
                  <a:pt x="1945208" y="1705269"/>
                </a:cubicBezTo>
                <a:cubicBezTo>
                  <a:pt x="1980371" y="1633937"/>
                  <a:pt x="1965508" y="1554730"/>
                  <a:pt x="1912008" y="1528357"/>
                </a:cubicBezTo>
                <a:cubicBezTo>
                  <a:pt x="1898633" y="1521764"/>
                  <a:pt x="1884109" y="1519097"/>
                  <a:pt x="1869299" y="1519920"/>
                </a:cubicBezTo>
                <a:close/>
                <a:moveTo>
                  <a:pt x="741251" y="1329992"/>
                </a:moveTo>
                <a:cubicBezTo>
                  <a:pt x="709680" y="1321974"/>
                  <a:pt x="678544" y="1326372"/>
                  <a:pt x="655326" y="1345092"/>
                </a:cubicBezTo>
                <a:cubicBezTo>
                  <a:pt x="608892" y="1382530"/>
                  <a:pt x="611716" y="1463069"/>
                  <a:pt x="661634" y="1524981"/>
                </a:cubicBezTo>
                <a:cubicBezTo>
                  <a:pt x="711552" y="1586893"/>
                  <a:pt x="789660" y="1606734"/>
                  <a:pt x="836094" y="1569294"/>
                </a:cubicBezTo>
                <a:cubicBezTo>
                  <a:pt x="882529" y="1531856"/>
                  <a:pt x="879704" y="1451317"/>
                  <a:pt x="829787" y="1389406"/>
                </a:cubicBezTo>
                <a:cubicBezTo>
                  <a:pt x="804828" y="1358450"/>
                  <a:pt x="772822" y="1338012"/>
                  <a:pt x="741251" y="1329992"/>
                </a:cubicBezTo>
                <a:close/>
                <a:moveTo>
                  <a:pt x="2079316" y="1065457"/>
                </a:moveTo>
                <a:cubicBezTo>
                  <a:pt x="2035146" y="1070876"/>
                  <a:pt x="1990481" y="1107807"/>
                  <a:pt x="1967725" y="1162943"/>
                </a:cubicBezTo>
                <a:cubicBezTo>
                  <a:pt x="1937386" y="1236457"/>
                  <a:pt x="1957487" y="1314499"/>
                  <a:pt x="2012623" y="1337253"/>
                </a:cubicBezTo>
                <a:cubicBezTo>
                  <a:pt x="2067759" y="1360009"/>
                  <a:pt x="2137051" y="1318860"/>
                  <a:pt x="2167391" y="1245345"/>
                </a:cubicBezTo>
                <a:cubicBezTo>
                  <a:pt x="2197730" y="1171831"/>
                  <a:pt x="2177629" y="1093789"/>
                  <a:pt x="2122493" y="1071035"/>
                </a:cubicBezTo>
                <a:cubicBezTo>
                  <a:pt x="2108709" y="1065345"/>
                  <a:pt x="2094040" y="1063650"/>
                  <a:pt x="2079316" y="1065457"/>
                </a:cubicBezTo>
                <a:close/>
                <a:moveTo>
                  <a:pt x="0" y="654162"/>
                </a:moveTo>
                <a:lnTo>
                  <a:pt x="1082073" y="1244384"/>
                </a:lnTo>
                <a:lnTo>
                  <a:pt x="1121421" y="2700265"/>
                </a:lnTo>
                <a:lnTo>
                  <a:pt x="4918" y="1923139"/>
                </a:lnTo>
                <a:cubicBezTo>
                  <a:pt x="3279" y="1498508"/>
                  <a:pt x="1639" y="1073875"/>
                  <a:pt x="0" y="654162"/>
                </a:cubicBezTo>
                <a:close/>
                <a:moveTo>
                  <a:pt x="2375644" y="688592"/>
                </a:moveTo>
                <a:lnTo>
                  <a:pt x="2360889" y="1967406"/>
                </a:lnTo>
                <a:lnTo>
                  <a:pt x="1293570" y="2700265"/>
                </a:lnTo>
                <a:lnTo>
                  <a:pt x="1249303" y="1239466"/>
                </a:lnTo>
                <a:close/>
                <a:moveTo>
                  <a:pt x="1214923" y="371219"/>
                </a:moveTo>
                <a:cubicBezTo>
                  <a:pt x="1197013" y="368793"/>
                  <a:pt x="1177834" y="369067"/>
                  <a:pt x="1158247" y="372480"/>
                </a:cubicBezTo>
                <a:cubicBezTo>
                  <a:pt x="1079899" y="386133"/>
                  <a:pt x="1024686" y="444836"/>
                  <a:pt x="1034926" y="503598"/>
                </a:cubicBezTo>
                <a:cubicBezTo>
                  <a:pt x="1045165" y="562359"/>
                  <a:pt x="1116980" y="598927"/>
                  <a:pt x="1195328" y="585274"/>
                </a:cubicBezTo>
                <a:cubicBezTo>
                  <a:pt x="1273676" y="571621"/>
                  <a:pt x="1328889" y="512918"/>
                  <a:pt x="1318650" y="454156"/>
                </a:cubicBezTo>
                <a:cubicBezTo>
                  <a:pt x="1310970" y="410086"/>
                  <a:pt x="1268654" y="378499"/>
                  <a:pt x="1214923" y="371219"/>
                </a:cubicBezTo>
                <a:close/>
                <a:moveTo>
                  <a:pt x="1185985" y="0"/>
                </a:moveTo>
                <a:lnTo>
                  <a:pt x="2376266" y="506608"/>
                </a:lnTo>
                <a:lnTo>
                  <a:pt x="1161392" y="1101748"/>
                </a:lnTo>
                <a:lnTo>
                  <a:pt x="10460" y="49185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5" name="Rectangle 15">
            <a:extLst>
              <a:ext uri="{FF2B5EF4-FFF2-40B4-BE49-F238E27FC236}">
                <a16:creationId xmlns:a16="http://schemas.microsoft.com/office/drawing/2014/main" xmlns="" id="{03DE0452-F1F8-4B76-9F6C-2B9702EDD710}"/>
              </a:ext>
            </a:extLst>
          </p:cNvPr>
          <p:cNvSpPr>
            <a:spLocks/>
          </p:cNvSpPr>
          <p:nvPr/>
        </p:nvSpPr>
        <p:spPr>
          <a:xfrm>
            <a:off x="1217566" y="3786983"/>
            <a:ext cx="249216" cy="332288"/>
          </a:xfrm>
          <a:custGeom>
            <a:avLst/>
            <a:gdLst/>
            <a:ahLst/>
            <a:cxnLst/>
            <a:rect l="l" t="t" r="r" b="b"/>
            <a:pathLst>
              <a:path w="4088964" h="4259405">
                <a:moveTo>
                  <a:pt x="1480605" y="2231940"/>
                </a:moveTo>
                <a:lnTo>
                  <a:pt x="1199818" y="2044620"/>
                </a:lnTo>
                <a:lnTo>
                  <a:pt x="761621" y="2687221"/>
                </a:lnTo>
                <a:cubicBezTo>
                  <a:pt x="501536" y="2652619"/>
                  <a:pt x="265323" y="2467912"/>
                  <a:pt x="39127" y="2272940"/>
                </a:cubicBezTo>
                <a:cubicBezTo>
                  <a:pt x="-80639" y="2070133"/>
                  <a:pt x="269496" y="1743507"/>
                  <a:pt x="374515" y="1494038"/>
                </a:cubicBezTo>
                <a:lnTo>
                  <a:pt x="93728" y="1306717"/>
                </a:lnTo>
                <a:lnTo>
                  <a:pt x="1091841" y="1312633"/>
                </a:lnTo>
                <a:close/>
                <a:moveTo>
                  <a:pt x="2759566" y="226796"/>
                </a:moveTo>
                <a:cubicBezTo>
                  <a:pt x="2331051" y="377379"/>
                  <a:pt x="2150002" y="492309"/>
                  <a:pt x="1991062" y="643648"/>
                </a:cubicBezTo>
                <a:lnTo>
                  <a:pt x="1463599" y="1446568"/>
                </a:lnTo>
                <a:lnTo>
                  <a:pt x="610317" y="909936"/>
                </a:lnTo>
                <a:cubicBezTo>
                  <a:pt x="810411" y="627556"/>
                  <a:pt x="1020899" y="239191"/>
                  <a:pt x="1244930" y="61882"/>
                </a:cubicBezTo>
                <a:cubicBezTo>
                  <a:pt x="1491876" y="-75367"/>
                  <a:pt x="1697752" y="31605"/>
                  <a:pt x="2759566" y="226796"/>
                </a:cubicBezTo>
                <a:close/>
                <a:moveTo>
                  <a:pt x="1722488" y="3820535"/>
                </a:moveTo>
                <a:cubicBezTo>
                  <a:pt x="1376925" y="3801485"/>
                  <a:pt x="936112" y="3830060"/>
                  <a:pt x="666750" y="3734810"/>
                </a:cubicBezTo>
                <a:cubicBezTo>
                  <a:pt x="419100" y="3598835"/>
                  <a:pt x="400050" y="3367610"/>
                  <a:pt x="0" y="2364860"/>
                </a:cubicBezTo>
                <a:cubicBezTo>
                  <a:pt x="355600" y="2647435"/>
                  <a:pt x="549276" y="2739510"/>
                  <a:pt x="762000" y="2793485"/>
                </a:cubicBezTo>
                <a:lnTo>
                  <a:pt x="1722487" y="2812535"/>
                </a:lnTo>
                <a:close/>
                <a:moveTo>
                  <a:pt x="3605396" y="869465"/>
                </a:moveTo>
                <a:lnTo>
                  <a:pt x="3069019" y="1711228"/>
                </a:lnTo>
                <a:lnTo>
                  <a:pt x="2083849" y="1550906"/>
                </a:lnTo>
                <a:lnTo>
                  <a:pt x="2391902" y="1412941"/>
                </a:lnTo>
                <a:lnTo>
                  <a:pt x="2081217" y="699900"/>
                </a:lnTo>
                <a:cubicBezTo>
                  <a:pt x="2248971" y="498156"/>
                  <a:pt x="2531081" y="396532"/>
                  <a:pt x="2816547" y="308854"/>
                </a:cubicBezTo>
                <a:cubicBezTo>
                  <a:pt x="3051986" y="315439"/>
                  <a:pt x="3142075" y="785719"/>
                  <a:pt x="3297344" y="1007430"/>
                </a:cubicBezTo>
                <a:close/>
                <a:moveTo>
                  <a:pt x="3222215" y="3788662"/>
                </a:moveTo>
                <a:cubicBezTo>
                  <a:pt x="3089072" y="3954283"/>
                  <a:pt x="2662122" y="3869088"/>
                  <a:pt x="2413930" y="3921936"/>
                </a:cubicBezTo>
                <a:lnTo>
                  <a:pt x="2420658" y="4259405"/>
                </a:lnTo>
                <a:lnTo>
                  <a:pt x="1855155" y="3436926"/>
                </a:lnTo>
                <a:lnTo>
                  <a:pt x="2387428" y="2592563"/>
                </a:lnTo>
                <a:lnTo>
                  <a:pt x="2394156" y="2930032"/>
                </a:lnTo>
                <a:lnTo>
                  <a:pt x="3171906" y="2922431"/>
                </a:lnTo>
                <a:cubicBezTo>
                  <a:pt x="3292132" y="3155642"/>
                  <a:pt x="3275533" y="3455038"/>
                  <a:pt x="3244786" y="3752078"/>
                </a:cubicBezTo>
                <a:cubicBezTo>
                  <a:pt x="3238662" y="3765464"/>
                  <a:pt x="3231091" y="3777620"/>
                  <a:pt x="3222215" y="3788662"/>
                </a:cubicBezTo>
                <a:close/>
                <a:moveTo>
                  <a:pt x="3948285" y="2834020"/>
                </a:moveTo>
                <a:cubicBezTo>
                  <a:pt x="3833022" y="3018741"/>
                  <a:pt x="3639730" y="3281008"/>
                  <a:pt x="3342579" y="3731662"/>
                </a:cubicBezTo>
                <a:cubicBezTo>
                  <a:pt x="3371271" y="3278367"/>
                  <a:pt x="3336159" y="3066813"/>
                  <a:pt x="3258895" y="2861397"/>
                </a:cubicBezTo>
                <a:lnTo>
                  <a:pt x="2725671" y="2062291"/>
                </a:lnTo>
                <a:lnTo>
                  <a:pt x="3552883" y="1486284"/>
                </a:lnTo>
                <a:cubicBezTo>
                  <a:pt x="3734716" y="1780754"/>
                  <a:pt x="4010062" y="2126176"/>
                  <a:pt x="4085819" y="2401657"/>
                </a:cubicBezTo>
                <a:cubicBezTo>
                  <a:pt x="4100783" y="2542124"/>
                  <a:pt x="4063549" y="2649298"/>
                  <a:pt x="3948285" y="283402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6" name="Rectangle 1">
            <a:extLst>
              <a:ext uri="{FF2B5EF4-FFF2-40B4-BE49-F238E27FC236}">
                <a16:creationId xmlns:a16="http://schemas.microsoft.com/office/drawing/2014/main" xmlns="" id="{61C8EA5E-47DF-4EEF-800C-B096042B47EF}"/>
              </a:ext>
            </a:extLst>
          </p:cNvPr>
          <p:cNvSpPr>
            <a:spLocks noChangeAspect="1"/>
          </p:cNvSpPr>
          <p:nvPr/>
        </p:nvSpPr>
        <p:spPr>
          <a:xfrm>
            <a:off x="4055028" y="3549594"/>
            <a:ext cx="249695" cy="332288"/>
          </a:xfrm>
          <a:custGeom>
            <a:avLst/>
            <a:gdLst/>
            <a:ahLst/>
            <a:cxnLst/>
            <a:rect l="l" t="t" r="r" b="b"/>
            <a:pathLst>
              <a:path w="4020621" h="4012920">
                <a:moveTo>
                  <a:pt x="780213" y="3724888"/>
                </a:moveTo>
                <a:lnTo>
                  <a:pt x="2868445" y="3724888"/>
                </a:lnTo>
                <a:lnTo>
                  <a:pt x="2868445" y="4012920"/>
                </a:lnTo>
                <a:lnTo>
                  <a:pt x="780213" y="4012920"/>
                </a:lnTo>
                <a:close/>
                <a:moveTo>
                  <a:pt x="4020621" y="2152587"/>
                </a:moveTo>
                <a:lnTo>
                  <a:pt x="4020621" y="3448731"/>
                </a:lnTo>
                <a:lnTo>
                  <a:pt x="3903908" y="3386593"/>
                </a:lnTo>
                <a:lnTo>
                  <a:pt x="3903908" y="2214725"/>
                </a:lnTo>
                <a:close/>
                <a:moveTo>
                  <a:pt x="1582587" y="1544569"/>
                </a:moveTo>
                <a:cubicBezTo>
                  <a:pt x="1525677" y="1652847"/>
                  <a:pt x="1434945" y="1739939"/>
                  <a:pt x="1324158" y="1792547"/>
                </a:cubicBezTo>
                <a:lnTo>
                  <a:pt x="1790243" y="1792547"/>
                </a:lnTo>
                <a:cubicBezTo>
                  <a:pt x="1708293" y="1721838"/>
                  <a:pt x="1638004" y="1638154"/>
                  <a:pt x="1582587" y="1544569"/>
                </a:cubicBezTo>
                <a:close/>
                <a:moveTo>
                  <a:pt x="1238323" y="1312673"/>
                </a:moveTo>
                <a:cubicBezTo>
                  <a:pt x="1173622" y="1312673"/>
                  <a:pt x="1121172" y="1365123"/>
                  <a:pt x="1121172" y="1429824"/>
                </a:cubicBezTo>
                <a:cubicBezTo>
                  <a:pt x="1121172" y="1494525"/>
                  <a:pt x="1173622" y="1546975"/>
                  <a:pt x="1238323" y="1546975"/>
                </a:cubicBezTo>
                <a:cubicBezTo>
                  <a:pt x="1303024" y="1546975"/>
                  <a:pt x="1355474" y="1494525"/>
                  <a:pt x="1355474" y="1429824"/>
                </a:cubicBezTo>
                <a:cubicBezTo>
                  <a:pt x="1355474" y="1365123"/>
                  <a:pt x="1303024" y="1312673"/>
                  <a:pt x="1238323" y="1312673"/>
                </a:cubicBezTo>
                <a:close/>
                <a:moveTo>
                  <a:pt x="870057" y="1312673"/>
                </a:moveTo>
                <a:cubicBezTo>
                  <a:pt x="805356" y="1312673"/>
                  <a:pt x="752906" y="1365123"/>
                  <a:pt x="752906" y="1429824"/>
                </a:cubicBezTo>
                <a:cubicBezTo>
                  <a:pt x="752906" y="1494525"/>
                  <a:pt x="805356" y="1546975"/>
                  <a:pt x="870057" y="1546975"/>
                </a:cubicBezTo>
                <a:cubicBezTo>
                  <a:pt x="934758" y="1546975"/>
                  <a:pt x="987208" y="1494525"/>
                  <a:pt x="987208" y="1429824"/>
                </a:cubicBezTo>
                <a:cubicBezTo>
                  <a:pt x="987208" y="1365123"/>
                  <a:pt x="934758" y="1312673"/>
                  <a:pt x="870057" y="1312673"/>
                </a:cubicBezTo>
                <a:close/>
                <a:moveTo>
                  <a:pt x="2775838" y="1127627"/>
                </a:moveTo>
                <a:cubicBezTo>
                  <a:pt x="2666578" y="1127627"/>
                  <a:pt x="2578006" y="1216199"/>
                  <a:pt x="2578006" y="1325459"/>
                </a:cubicBezTo>
                <a:cubicBezTo>
                  <a:pt x="2578006" y="1434719"/>
                  <a:pt x="2666578" y="1523291"/>
                  <a:pt x="2775838" y="1523291"/>
                </a:cubicBezTo>
                <a:cubicBezTo>
                  <a:pt x="2885098" y="1523291"/>
                  <a:pt x="2973670" y="1434719"/>
                  <a:pt x="2973670" y="1325459"/>
                </a:cubicBezTo>
                <a:cubicBezTo>
                  <a:pt x="2973670" y="1216199"/>
                  <a:pt x="2885098" y="1127627"/>
                  <a:pt x="2775838" y="1127627"/>
                </a:cubicBezTo>
                <a:close/>
                <a:moveTo>
                  <a:pt x="2153949" y="1127627"/>
                </a:moveTo>
                <a:cubicBezTo>
                  <a:pt x="2044689" y="1127627"/>
                  <a:pt x="1956117" y="1216199"/>
                  <a:pt x="1956117" y="1325459"/>
                </a:cubicBezTo>
                <a:cubicBezTo>
                  <a:pt x="1956117" y="1434719"/>
                  <a:pt x="2044689" y="1523291"/>
                  <a:pt x="2153949" y="1523291"/>
                </a:cubicBezTo>
                <a:cubicBezTo>
                  <a:pt x="2263209" y="1523291"/>
                  <a:pt x="2351781" y="1434719"/>
                  <a:pt x="2351781" y="1325459"/>
                </a:cubicBezTo>
                <a:cubicBezTo>
                  <a:pt x="2351781" y="1216199"/>
                  <a:pt x="2263209" y="1127627"/>
                  <a:pt x="2153949" y="1127627"/>
                </a:cubicBezTo>
                <a:close/>
                <a:moveTo>
                  <a:pt x="1238323" y="956510"/>
                </a:moveTo>
                <a:cubicBezTo>
                  <a:pt x="1173622" y="956510"/>
                  <a:pt x="1121172" y="1008960"/>
                  <a:pt x="1121172" y="1073661"/>
                </a:cubicBezTo>
                <a:cubicBezTo>
                  <a:pt x="1121172" y="1138362"/>
                  <a:pt x="1173622" y="1190812"/>
                  <a:pt x="1238323" y="1190812"/>
                </a:cubicBezTo>
                <a:cubicBezTo>
                  <a:pt x="1303024" y="1190812"/>
                  <a:pt x="1355474" y="1138362"/>
                  <a:pt x="1355474" y="1073661"/>
                </a:cubicBezTo>
                <a:cubicBezTo>
                  <a:pt x="1355474" y="1008960"/>
                  <a:pt x="1303024" y="956510"/>
                  <a:pt x="1238323" y="956510"/>
                </a:cubicBezTo>
                <a:close/>
                <a:moveTo>
                  <a:pt x="870057" y="956510"/>
                </a:moveTo>
                <a:cubicBezTo>
                  <a:pt x="805356" y="956510"/>
                  <a:pt x="752906" y="1008960"/>
                  <a:pt x="752906" y="1073661"/>
                </a:cubicBezTo>
                <a:cubicBezTo>
                  <a:pt x="752906" y="1138362"/>
                  <a:pt x="805356" y="1190812"/>
                  <a:pt x="870057" y="1190812"/>
                </a:cubicBezTo>
                <a:cubicBezTo>
                  <a:pt x="934758" y="1190812"/>
                  <a:pt x="987208" y="1138362"/>
                  <a:pt x="987208" y="1073661"/>
                </a:cubicBezTo>
                <a:cubicBezTo>
                  <a:pt x="987208" y="1008960"/>
                  <a:pt x="934758" y="956510"/>
                  <a:pt x="870057" y="956510"/>
                </a:cubicBezTo>
                <a:close/>
                <a:moveTo>
                  <a:pt x="2775838" y="526176"/>
                </a:moveTo>
                <a:cubicBezTo>
                  <a:pt x="2666578" y="526176"/>
                  <a:pt x="2578006" y="614748"/>
                  <a:pt x="2578006" y="724008"/>
                </a:cubicBezTo>
                <a:cubicBezTo>
                  <a:pt x="2578006" y="833268"/>
                  <a:pt x="2666578" y="921840"/>
                  <a:pt x="2775838" y="921840"/>
                </a:cubicBezTo>
                <a:cubicBezTo>
                  <a:pt x="2885098" y="921840"/>
                  <a:pt x="2973670" y="833268"/>
                  <a:pt x="2973670" y="724008"/>
                </a:cubicBezTo>
                <a:cubicBezTo>
                  <a:pt x="2973670" y="614748"/>
                  <a:pt x="2885098" y="526176"/>
                  <a:pt x="2775838" y="526176"/>
                </a:cubicBezTo>
                <a:close/>
                <a:moveTo>
                  <a:pt x="2153949" y="526176"/>
                </a:moveTo>
                <a:cubicBezTo>
                  <a:pt x="2044689" y="526176"/>
                  <a:pt x="1956117" y="614748"/>
                  <a:pt x="1956117" y="724008"/>
                </a:cubicBezTo>
                <a:cubicBezTo>
                  <a:pt x="1956117" y="833268"/>
                  <a:pt x="2044689" y="921840"/>
                  <a:pt x="2153949" y="921840"/>
                </a:cubicBezTo>
                <a:cubicBezTo>
                  <a:pt x="2263209" y="921840"/>
                  <a:pt x="2351781" y="833268"/>
                  <a:pt x="2351781" y="724008"/>
                </a:cubicBezTo>
                <a:cubicBezTo>
                  <a:pt x="2351781" y="614748"/>
                  <a:pt x="2263209" y="526176"/>
                  <a:pt x="2153949" y="526176"/>
                </a:cubicBezTo>
                <a:close/>
                <a:moveTo>
                  <a:pt x="2464893" y="0"/>
                </a:moveTo>
                <a:cubicBezTo>
                  <a:pt x="3030837" y="0"/>
                  <a:pt x="3489626" y="458789"/>
                  <a:pt x="3489626" y="1024733"/>
                </a:cubicBezTo>
                <a:cubicBezTo>
                  <a:pt x="3489626" y="1442455"/>
                  <a:pt x="3239684" y="1801800"/>
                  <a:pt x="2880320" y="1959209"/>
                </a:cubicBezTo>
                <a:lnTo>
                  <a:pt x="2880320" y="2008571"/>
                </a:lnTo>
                <a:lnTo>
                  <a:pt x="3250857" y="2008571"/>
                </a:lnTo>
                <a:lnTo>
                  <a:pt x="3250857" y="2359970"/>
                </a:lnTo>
                <a:lnTo>
                  <a:pt x="3437294" y="2359970"/>
                </a:lnTo>
                <a:lnTo>
                  <a:pt x="3437294" y="2360694"/>
                </a:lnTo>
                <a:lnTo>
                  <a:pt x="3852060" y="2233461"/>
                </a:lnTo>
                <a:lnTo>
                  <a:pt x="3852060" y="3367858"/>
                </a:lnTo>
                <a:lnTo>
                  <a:pt x="3437294" y="3240624"/>
                </a:lnTo>
                <a:lnTo>
                  <a:pt x="3437294" y="3241349"/>
                </a:lnTo>
                <a:lnTo>
                  <a:pt x="3250857" y="3241349"/>
                </a:lnTo>
                <a:lnTo>
                  <a:pt x="3250857" y="3633063"/>
                </a:lnTo>
                <a:lnTo>
                  <a:pt x="298529" y="3633063"/>
                </a:lnTo>
                <a:lnTo>
                  <a:pt x="298529" y="2431730"/>
                </a:lnTo>
                <a:lnTo>
                  <a:pt x="0" y="2008571"/>
                </a:lnTo>
                <a:lnTo>
                  <a:pt x="298529" y="2008571"/>
                </a:lnTo>
                <a:lnTo>
                  <a:pt x="792088" y="2008571"/>
                </a:lnTo>
                <a:lnTo>
                  <a:pt x="792088" y="1796817"/>
                </a:lnTo>
                <a:cubicBezTo>
                  <a:pt x="587745" y="1700755"/>
                  <a:pt x="447370" y="1492642"/>
                  <a:pt x="447370" y="1251742"/>
                </a:cubicBezTo>
                <a:cubicBezTo>
                  <a:pt x="447370" y="916605"/>
                  <a:pt x="719053" y="644923"/>
                  <a:pt x="1054190" y="644923"/>
                </a:cubicBezTo>
                <a:cubicBezTo>
                  <a:pt x="1212753" y="644923"/>
                  <a:pt x="1357112" y="705740"/>
                  <a:pt x="1463939" y="806702"/>
                </a:cubicBezTo>
                <a:cubicBezTo>
                  <a:pt x="1563407" y="345444"/>
                  <a:pt x="1973809" y="0"/>
                  <a:pt x="246489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7" name="Oval 21">
            <a:extLst>
              <a:ext uri="{FF2B5EF4-FFF2-40B4-BE49-F238E27FC236}">
                <a16:creationId xmlns:a16="http://schemas.microsoft.com/office/drawing/2014/main" xmlns="" id="{291E4410-6E2C-4782-881A-647129E21FB1}"/>
              </a:ext>
            </a:extLst>
          </p:cNvPr>
          <p:cNvSpPr>
            <a:spLocks noChangeAspect="1"/>
          </p:cNvSpPr>
          <p:nvPr/>
        </p:nvSpPr>
        <p:spPr>
          <a:xfrm rot="20700000">
            <a:off x="3755687" y="2112700"/>
            <a:ext cx="249216" cy="269920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8" name="Trapezoid 11">
            <a:extLst>
              <a:ext uri="{FF2B5EF4-FFF2-40B4-BE49-F238E27FC236}">
                <a16:creationId xmlns:a16="http://schemas.microsoft.com/office/drawing/2014/main" xmlns="" id="{850954EC-8BF9-4CD4-AEDD-A2B2D6820CCB}"/>
              </a:ext>
            </a:extLst>
          </p:cNvPr>
          <p:cNvSpPr>
            <a:spLocks noChangeAspect="1"/>
          </p:cNvSpPr>
          <p:nvPr/>
        </p:nvSpPr>
        <p:spPr>
          <a:xfrm rot="9900000">
            <a:off x="3723742" y="5088351"/>
            <a:ext cx="222906" cy="358315"/>
          </a:xfrm>
          <a:custGeom>
            <a:avLst/>
            <a:gdLst/>
            <a:ahLst/>
            <a:cxnLst/>
            <a:rect l="l" t="t" r="r" b="b"/>
            <a:pathLst>
              <a:path w="3370953" h="4064034">
                <a:moveTo>
                  <a:pt x="307836" y="3226369"/>
                </a:moveTo>
                <a:lnTo>
                  <a:pt x="307836" y="2810144"/>
                </a:lnTo>
                <a:lnTo>
                  <a:pt x="1258549" y="2810144"/>
                </a:lnTo>
                <a:lnTo>
                  <a:pt x="1331954" y="2516524"/>
                </a:lnTo>
                <a:lnTo>
                  <a:pt x="1639161" y="2516524"/>
                </a:lnTo>
                <a:lnTo>
                  <a:pt x="1806826" y="1890788"/>
                </a:lnTo>
                <a:cubicBezTo>
                  <a:pt x="1709407" y="1836984"/>
                  <a:pt x="1651662" y="1730051"/>
                  <a:pt x="1660897" y="1618049"/>
                </a:cubicBezTo>
                <a:lnTo>
                  <a:pt x="497736" y="946498"/>
                </a:lnTo>
                <a:lnTo>
                  <a:pt x="415801" y="1252284"/>
                </a:lnTo>
                <a:cubicBezTo>
                  <a:pt x="388670" y="1353539"/>
                  <a:pt x="284592" y="1413628"/>
                  <a:pt x="183338" y="1386497"/>
                </a:cubicBezTo>
                <a:lnTo>
                  <a:pt x="0" y="1337372"/>
                </a:lnTo>
                <a:lnTo>
                  <a:pt x="358348" y="0"/>
                </a:lnTo>
                <a:lnTo>
                  <a:pt x="541685" y="49125"/>
                </a:lnTo>
                <a:cubicBezTo>
                  <a:pt x="642940" y="76256"/>
                  <a:pt x="703029" y="180334"/>
                  <a:pt x="675898" y="281588"/>
                </a:cubicBezTo>
                <a:lnTo>
                  <a:pt x="574914" y="658466"/>
                </a:lnTo>
                <a:lnTo>
                  <a:pt x="1826395" y="1381009"/>
                </a:lnTo>
                <a:cubicBezTo>
                  <a:pt x="1885142" y="1352063"/>
                  <a:pt x="1954182" y="1344264"/>
                  <a:pt x="2022379" y="1362537"/>
                </a:cubicBezTo>
                <a:cubicBezTo>
                  <a:pt x="2176035" y="1403709"/>
                  <a:pt x="2267221" y="1561647"/>
                  <a:pt x="2226049" y="1715303"/>
                </a:cubicBezTo>
                <a:cubicBezTo>
                  <a:pt x="2207347" y="1785100"/>
                  <a:pt x="2164552" y="1842007"/>
                  <a:pt x="2108323" y="1878457"/>
                </a:cubicBezTo>
                <a:lnTo>
                  <a:pt x="1937353" y="2516524"/>
                </a:lnTo>
                <a:lnTo>
                  <a:pt x="2236046" y="2516524"/>
                </a:lnTo>
                <a:lnTo>
                  <a:pt x="2309451" y="2810144"/>
                </a:lnTo>
                <a:lnTo>
                  <a:pt x="2828116" y="2810144"/>
                </a:lnTo>
                <a:lnTo>
                  <a:pt x="2828116" y="2930119"/>
                </a:lnTo>
                <a:lnTo>
                  <a:pt x="2945247" y="2930119"/>
                </a:lnTo>
                <a:lnTo>
                  <a:pt x="3109201" y="2856867"/>
                </a:lnTo>
                <a:cubicBezTo>
                  <a:pt x="3112004" y="2849082"/>
                  <a:pt x="3119624" y="2844415"/>
                  <a:pt x="3128335" y="2844415"/>
                </a:cubicBezTo>
                <a:lnTo>
                  <a:pt x="3223771" y="2844415"/>
                </a:lnTo>
                <a:cubicBezTo>
                  <a:pt x="3236949" y="2844415"/>
                  <a:pt x="3247631" y="2855097"/>
                  <a:pt x="3247631" y="2868275"/>
                </a:cubicBezTo>
                <a:lnTo>
                  <a:pt x="3247631" y="3606750"/>
                </a:lnTo>
                <a:cubicBezTo>
                  <a:pt x="3247631" y="3619928"/>
                  <a:pt x="3236949" y="3630610"/>
                  <a:pt x="3223771" y="3630610"/>
                </a:cubicBezTo>
                <a:lnTo>
                  <a:pt x="3128335" y="3630610"/>
                </a:lnTo>
                <a:cubicBezTo>
                  <a:pt x="3120852" y="3630610"/>
                  <a:pt x="3114174" y="3627166"/>
                  <a:pt x="3110472" y="3621230"/>
                </a:cubicBezTo>
                <a:lnTo>
                  <a:pt x="3110472" y="3624351"/>
                </a:lnTo>
                <a:lnTo>
                  <a:pt x="2954172" y="3554518"/>
                </a:lnTo>
                <a:lnTo>
                  <a:pt x="2954172" y="3558788"/>
                </a:lnTo>
                <a:lnTo>
                  <a:pt x="2828116" y="3558788"/>
                </a:lnTo>
                <a:lnTo>
                  <a:pt x="2828116" y="3630610"/>
                </a:lnTo>
                <a:lnTo>
                  <a:pt x="2038337" y="3226369"/>
                </a:lnTo>
                <a:close/>
                <a:moveTo>
                  <a:pt x="77048" y="4064034"/>
                </a:moveTo>
                <a:lnTo>
                  <a:pt x="77048" y="3342578"/>
                </a:lnTo>
                <a:lnTo>
                  <a:pt x="2050947" y="3342578"/>
                </a:lnTo>
                <a:lnTo>
                  <a:pt x="3370953" y="4058524"/>
                </a:lnTo>
                <a:lnTo>
                  <a:pt x="3370953" y="406403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9" name="Round Same Side Corner Rectangle 2">
            <a:extLst>
              <a:ext uri="{FF2B5EF4-FFF2-40B4-BE49-F238E27FC236}">
                <a16:creationId xmlns:a16="http://schemas.microsoft.com/office/drawing/2014/main" xmlns="" id="{266EB7A7-61E6-42BC-A752-D8211B73BF11}"/>
              </a:ext>
            </a:extLst>
          </p:cNvPr>
          <p:cNvSpPr/>
          <p:nvPr/>
        </p:nvSpPr>
        <p:spPr>
          <a:xfrm rot="5400000" flipH="1">
            <a:off x="3773296" y="1752528"/>
            <a:ext cx="332288" cy="249216"/>
          </a:xfrm>
          <a:custGeom>
            <a:avLst/>
            <a:gdLst/>
            <a:ahLst/>
            <a:cxnLst/>
            <a:rect l="l" t="t" r="r" b="b"/>
            <a:pathLst>
              <a:path w="3287892" h="3786923">
                <a:moveTo>
                  <a:pt x="2574092" y="3411971"/>
                </a:moveTo>
                <a:cubicBezTo>
                  <a:pt x="2577477" y="3551838"/>
                  <a:pt x="2489596" y="3681234"/>
                  <a:pt x="2347458" y="3745664"/>
                </a:cubicBezTo>
                <a:cubicBezTo>
                  <a:pt x="2228355" y="3799653"/>
                  <a:pt x="2086904" y="3800713"/>
                  <a:pt x="1966757" y="3748519"/>
                </a:cubicBezTo>
                <a:cubicBezTo>
                  <a:pt x="1823914" y="3686464"/>
                  <a:pt x="1733597" y="3559106"/>
                  <a:pt x="1733597" y="3419734"/>
                </a:cubicBezTo>
                <a:cubicBezTo>
                  <a:pt x="2013762" y="3417146"/>
                  <a:pt x="2293927" y="3414559"/>
                  <a:pt x="2574092" y="3411971"/>
                </a:cubicBezTo>
                <a:close/>
                <a:moveTo>
                  <a:pt x="2574187" y="367189"/>
                </a:moveTo>
                <a:cubicBezTo>
                  <a:pt x="2294022" y="369777"/>
                  <a:pt x="2013857" y="372364"/>
                  <a:pt x="1733692" y="374952"/>
                </a:cubicBezTo>
                <a:cubicBezTo>
                  <a:pt x="1730307" y="235085"/>
                  <a:pt x="1818188" y="105689"/>
                  <a:pt x="1960326" y="41259"/>
                </a:cubicBezTo>
                <a:cubicBezTo>
                  <a:pt x="2079429" y="-12730"/>
                  <a:pt x="2220880" y="-13790"/>
                  <a:pt x="2341027" y="38404"/>
                </a:cubicBezTo>
                <a:cubicBezTo>
                  <a:pt x="2483870" y="100459"/>
                  <a:pt x="2574187" y="227817"/>
                  <a:pt x="2574187" y="367189"/>
                </a:cubicBezTo>
                <a:close/>
                <a:moveTo>
                  <a:pt x="2688290" y="635445"/>
                </a:moveTo>
                <a:lnTo>
                  <a:pt x="2688290" y="1612884"/>
                </a:lnTo>
                <a:lnTo>
                  <a:pt x="1619492" y="1612884"/>
                </a:lnTo>
                <a:lnTo>
                  <a:pt x="1619492" y="1396859"/>
                </a:lnTo>
                <a:lnTo>
                  <a:pt x="201708" y="1396859"/>
                </a:lnTo>
                <a:cubicBezTo>
                  <a:pt x="90308" y="1396859"/>
                  <a:pt x="0" y="1306551"/>
                  <a:pt x="0" y="1195151"/>
                </a:cubicBezTo>
                <a:lnTo>
                  <a:pt x="0" y="907003"/>
                </a:lnTo>
                <a:cubicBezTo>
                  <a:pt x="0" y="795603"/>
                  <a:pt x="90308" y="705295"/>
                  <a:pt x="201708" y="705295"/>
                </a:cubicBezTo>
                <a:lnTo>
                  <a:pt x="1619492" y="705295"/>
                </a:lnTo>
                <a:lnTo>
                  <a:pt x="1619492" y="635445"/>
                </a:lnTo>
                <a:cubicBezTo>
                  <a:pt x="1619492" y="537063"/>
                  <a:pt x="1699247" y="457308"/>
                  <a:pt x="1797629" y="457308"/>
                </a:cubicBezTo>
                <a:lnTo>
                  <a:pt x="2510153" y="457308"/>
                </a:lnTo>
                <a:cubicBezTo>
                  <a:pt x="2608535" y="457308"/>
                  <a:pt x="2688290" y="537063"/>
                  <a:pt x="2688290" y="635445"/>
                </a:cubicBezTo>
                <a:close/>
                <a:moveTo>
                  <a:pt x="3177333" y="2901044"/>
                </a:moveTo>
                <a:lnTo>
                  <a:pt x="1130451" y="2901044"/>
                </a:lnTo>
                <a:cubicBezTo>
                  <a:pt x="1350134" y="2526253"/>
                  <a:pt x="1481437" y="2165059"/>
                  <a:pt x="1605942" y="1684892"/>
                </a:cubicBezTo>
                <a:lnTo>
                  <a:pt x="2701842" y="1684892"/>
                </a:lnTo>
                <a:cubicBezTo>
                  <a:pt x="2809350" y="2117470"/>
                  <a:pt x="2933855" y="2516056"/>
                  <a:pt x="3177333" y="2901044"/>
                </a:cubicBezTo>
                <a:close/>
                <a:moveTo>
                  <a:pt x="3287892" y="3137537"/>
                </a:moveTo>
                <a:lnTo>
                  <a:pt x="3287892" y="3248909"/>
                </a:lnTo>
                <a:cubicBezTo>
                  <a:pt x="3287892" y="3295849"/>
                  <a:pt x="3249839" y="3333902"/>
                  <a:pt x="3202899" y="3333902"/>
                </a:cubicBezTo>
                <a:lnTo>
                  <a:pt x="1104885" y="3333902"/>
                </a:lnTo>
                <a:cubicBezTo>
                  <a:pt x="1057945" y="3333902"/>
                  <a:pt x="1019892" y="3295849"/>
                  <a:pt x="1019892" y="3248909"/>
                </a:cubicBezTo>
                <a:lnTo>
                  <a:pt x="1019892" y="3137537"/>
                </a:lnTo>
                <a:cubicBezTo>
                  <a:pt x="1019892" y="3090597"/>
                  <a:pt x="1057945" y="3052544"/>
                  <a:pt x="1104885" y="3052544"/>
                </a:cubicBezTo>
                <a:lnTo>
                  <a:pt x="3202899" y="3052544"/>
                </a:lnTo>
                <a:cubicBezTo>
                  <a:pt x="3249839" y="3052544"/>
                  <a:pt x="3287892" y="3090597"/>
                  <a:pt x="3287892" y="313753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50" name="Trapezoid 6">
            <a:extLst>
              <a:ext uri="{FF2B5EF4-FFF2-40B4-BE49-F238E27FC236}">
                <a16:creationId xmlns:a16="http://schemas.microsoft.com/office/drawing/2014/main" xmlns="" id="{59AABEB6-8389-4AED-B0A1-66913A631B7B}"/>
              </a:ext>
            </a:extLst>
          </p:cNvPr>
          <p:cNvSpPr>
            <a:spLocks/>
          </p:cNvSpPr>
          <p:nvPr/>
        </p:nvSpPr>
        <p:spPr>
          <a:xfrm>
            <a:off x="1487178" y="1743129"/>
            <a:ext cx="249216" cy="332288"/>
          </a:xfrm>
          <a:custGeom>
            <a:avLst/>
            <a:gdLst/>
            <a:ahLst/>
            <a:cxnLst/>
            <a:rect l="l" t="t" r="r" b="b"/>
            <a:pathLst>
              <a:path w="2801488" h="2964099">
                <a:moveTo>
                  <a:pt x="1393788" y="2251706"/>
                </a:moveTo>
                <a:cubicBezTo>
                  <a:pt x="1338380" y="2251706"/>
                  <a:pt x="1293463" y="2296623"/>
                  <a:pt x="1293463" y="2352031"/>
                </a:cubicBezTo>
                <a:cubicBezTo>
                  <a:pt x="1293463" y="2407439"/>
                  <a:pt x="1338380" y="2452356"/>
                  <a:pt x="1393788" y="2452356"/>
                </a:cubicBezTo>
                <a:cubicBezTo>
                  <a:pt x="1449196" y="2452356"/>
                  <a:pt x="1494113" y="2407439"/>
                  <a:pt x="1494113" y="2352031"/>
                </a:cubicBezTo>
                <a:cubicBezTo>
                  <a:pt x="1494113" y="2296623"/>
                  <a:pt x="1449196" y="2251706"/>
                  <a:pt x="1393788" y="2251706"/>
                </a:cubicBezTo>
                <a:close/>
                <a:moveTo>
                  <a:pt x="2189420" y="1936547"/>
                </a:moveTo>
                <a:cubicBezTo>
                  <a:pt x="1959955" y="1936547"/>
                  <a:pt x="1773936" y="2122566"/>
                  <a:pt x="1773936" y="2352031"/>
                </a:cubicBezTo>
                <a:cubicBezTo>
                  <a:pt x="1773936" y="2581496"/>
                  <a:pt x="1959955" y="2767515"/>
                  <a:pt x="2189420" y="2767515"/>
                </a:cubicBezTo>
                <a:cubicBezTo>
                  <a:pt x="2418885" y="2767515"/>
                  <a:pt x="2604904" y="2581496"/>
                  <a:pt x="2604904" y="2352031"/>
                </a:cubicBezTo>
                <a:cubicBezTo>
                  <a:pt x="2604904" y="2122566"/>
                  <a:pt x="2418885" y="1936547"/>
                  <a:pt x="2189420" y="1936547"/>
                </a:cubicBezTo>
                <a:close/>
                <a:moveTo>
                  <a:pt x="612068" y="1936547"/>
                </a:moveTo>
                <a:cubicBezTo>
                  <a:pt x="382603" y="1936547"/>
                  <a:pt x="196584" y="2122566"/>
                  <a:pt x="196584" y="2352031"/>
                </a:cubicBezTo>
                <a:cubicBezTo>
                  <a:pt x="196584" y="2581496"/>
                  <a:pt x="382603" y="2767515"/>
                  <a:pt x="612068" y="2767515"/>
                </a:cubicBezTo>
                <a:cubicBezTo>
                  <a:pt x="841533" y="2767515"/>
                  <a:pt x="1027552" y="2581496"/>
                  <a:pt x="1027552" y="2352031"/>
                </a:cubicBezTo>
                <a:cubicBezTo>
                  <a:pt x="1027552" y="2122566"/>
                  <a:pt x="841533" y="1936547"/>
                  <a:pt x="612068" y="1936547"/>
                </a:cubicBezTo>
                <a:close/>
                <a:moveTo>
                  <a:pt x="845776" y="315"/>
                </a:moveTo>
                <a:cubicBezTo>
                  <a:pt x="1032101" y="7965"/>
                  <a:pt x="1181399" y="153129"/>
                  <a:pt x="1195696" y="335717"/>
                </a:cubicBezTo>
                <a:lnTo>
                  <a:pt x="1198885" y="335806"/>
                </a:lnTo>
                <a:lnTo>
                  <a:pt x="1198706" y="366401"/>
                </a:lnTo>
                <a:cubicBezTo>
                  <a:pt x="1198883" y="367005"/>
                  <a:pt x="1198884" y="367612"/>
                  <a:pt x="1198884" y="368218"/>
                </a:cubicBezTo>
                <a:lnTo>
                  <a:pt x="1198695" y="368210"/>
                </a:lnTo>
                <a:lnTo>
                  <a:pt x="1197421" y="585651"/>
                </a:lnTo>
                <a:cubicBezTo>
                  <a:pt x="1245519" y="531733"/>
                  <a:pt x="1316597" y="499778"/>
                  <a:pt x="1394104" y="502960"/>
                </a:cubicBezTo>
                <a:cubicBezTo>
                  <a:pt x="1472998" y="506199"/>
                  <a:pt x="1542269" y="545176"/>
                  <a:pt x="1585751" y="604519"/>
                </a:cubicBezTo>
                <a:cubicBezTo>
                  <a:pt x="1585226" y="514948"/>
                  <a:pt x="1584701" y="425377"/>
                  <a:pt x="1584176" y="335806"/>
                </a:cubicBezTo>
                <a:lnTo>
                  <a:pt x="1585829" y="335760"/>
                </a:lnTo>
                <a:cubicBezTo>
                  <a:pt x="1602915" y="140060"/>
                  <a:pt x="1770945" y="-7755"/>
                  <a:pt x="1967493" y="315"/>
                </a:cubicBezTo>
                <a:cubicBezTo>
                  <a:pt x="2146853" y="7679"/>
                  <a:pt x="2291902" y="142468"/>
                  <a:pt x="2315427" y="315465"/>
                </a:cubicBezTo>
                <a:lnTo>
                  <a:pt x="2320109" y="315335"/>
                </a:lnTo>
                <a:lnTo>
                  <a:pt x="2729306" y="2069418"/>
                </a:lnTo>
                <a:cubicBezTo>
                  <a:pt x="2776307" y="2152970"/>
                  <a:pt x="2801488" y="2249560"/>
                  <a:pt x="2801488" y="2352031"/>
                </a:cubicBezTo>
                <a:cubicBezTo>
                  <a:pt x="2801488" y="2690067"/>
                  <a:pt x="2527456" y="2964099"/>
                  <a:pt x="2189420" y="2964099"/>
                </a:cubicBezTo>
                <a:cubicBezTo>
                  <a:pt x="1922036" y="2964099"/>
                  <a:pt x="1694697" y="2792645"/>
                  <a:pt x="1613824" y="2552817"/>
                </a:cubicBezTo>
                <a:cubicBezTo>
                  <a:pt x="1559905" y="2613347"/>
                  <a:pt x="1481232" y="2650901"/>
                  <a:pt x="1393788" y="2650901"/>
                </a:cubicBezTo>
                <a:cubicBezTo>
                  <a:pt x="1311973" y="2650901"/>
                  <a:pt x="1237837" y="2618027"/>
                  <a:pt x="1183996" y="2564635"/>
                </a:cubicBezTo>
                <a:cubicBezTo>
                  <a:pt x="1099341" y="2798210"/>
                  <a:pt x="875077" y="2964099"/>
                  <a:pt x="612068" y="2964099"/>
                </a:cubicBezTo>
                <a:cubicBezTo>
                  <a:pt x="274032" y="2964099"/>
                  <a:pt x="0" y="2690067"/>
                  <a:pt x="0" y="2352031"/>
                </a:cubicBezTo>
                <a:cubicBezTo>
                  <a:pt x="0" y="2288533"/>
                  <a:pt x="9669" y="2227293"/>
                  <a:pt x="30466" y="2170591"/>
                </a:cubicBezTo>
                <a:lnTo>
                  <a:pt x="30153" y="2170591"/>
                </a:lnTo>
                <a:lnTo>
                  <a:pt x="462952" y="315335"/>
                </a:lnTo>
                <a:lnTo>
                  <a:pt x="467801" y="315470"/>
                </a:lnTo>
                <a:cubicBezTo>
                  <a:pt x="493068" y="129842"/>
                  <a:pt x="656149" y="-7470"/>
                  <a:pt x="845776" y="31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51" name="Rounded Rectangle 24">
            <a:extLst>
              <a:ext uri="{FF2B5EF4-FFF2-40B4-BE49-F238E27FC236}">
                <a16:creationId xmlns:a16="http://schemas.microsoft.com/office/drawing/2014/main" xmlns="" id="{1F2C9B83-7AFB-4309-9A32-3FCAE613E31A}"/>
              </a:ext>
            </a:extLst>
          </p:cNvPr>
          <p:cNvSpPr>
            <a:spLocks noChangeAspect="1"/>
          </p:cNvSpPr>
          <p:nvPr/>
        </p:nvSpPr>
        <p:spPr>
          <a:xfrm>
            <a:off x="708830" y="3215258"/>
            <a:ext cx="249216" cy="257106"/>
          </a:xfrm>
          <a:custGeom>
            <a:avLst/>
            <a:gdLst/>
            <a:ahLst/>
            <a:cxnLst/>
            <a:rect l="l" t="t" r="r" b="b"/>
            <a:pathLst>
              <a:path w="3960000" h="3064028">
                <a:moveTo>
                  <a:pt x="1955333" y="1285185"/>
                </a:moveTo>
                <a:cubicBezTo>
                  <a:pt x="2192176" y="1285185"/>
                  <a:pt x="2384176" y="1477185"/>
                  <a:pt x="2384176" y="1714028"/>
                </a:cubicBezTo>
                <a:cubicBezTo>
                  <a:pt x="2384176" y="1950871"/>
                  <a:pt x="2192176" y="2142871"/>
                  <a:pt x="1955333" y="2142871"/>
                </a:cubicBezTo>
                <a:cubicBezTo>
                  <a:pt x="1718490" y="2142871"/>
                  <a:pt x="1526490" y="1950871"/>
                  <a:pt x="1526490" y="1714028"/>
                </a:cubicBezTo>
                <a:cubicBezTo>
                  <a:pt x="1526490" y="1477185"/>
                  <a:pt x="1718490" y="1285185"/>
                  <a:pt x="1955333" y="1285185"/>
                </a:cubicBezTo>
                <a:close/>
                <a:moveTo>
                  <a:pt x="1955333" y="1074136"/>
                </a:moveTo>
                <a:cubicBezTo>
                  <a:pt x="1601930" y="1074136"/>
                  <a:pt x="1315441" y="1360625"/>
                  <a:pt x="1315441" y="1714028"/>
                </a:cubicBezTo>
                <a:cubicBezTo>
                  <a:pt x="1315441" y="2067431"/>
                  <a:pt x="1601930" y="2353920"/>
                  <a:pt x="1955333" y="2353920"/>
                </a:cubicBezTo>
                <a:cubicBezTo>
                  <a:pt x="2308736" y="2353920"/>
                  <a:pt x="2595225" y="2067431"/>
                  <a:pt x="2595225" y="1714028"/>
                </a:cubicBezTo>
                <a:cubicBezTo>
                  <a:pt x="2595225" y="1360625"/>
                  <a:pt x="2308736" y="1074136"/>
                  <a:pt x="1955333" y="1074136"/>
                </a:cubicBezTo>
                <a:close/>
                <a:moveTo>
                  <a:pt x="1955333" y="849503"/>
                </a:moveTo>
                <a:cubicBezTo>
                  <a:pt x="2432797" y="849503"/>
                  <a:pt x="2819858" y="1236564"/>
                  <a:pt x="2819858" y="1714028"/>
                </a:cubicBezTo>
                <a:cubicBezTo>
                  <a:pt x="2819858" y="2191492"/>
                  <a:pt x="2432797" y="2578553"/>
                  <a:pt x="1955333" y="2578553"/>
                </a:cubicBezTo>
                <a:cubicBezTo>
                  <a:pt x="1477869" y="2578553"/>
                  <a:pt x="1090808" y="2191492"/>
                  <a:pt x="1090808" y="1714028"/>
                </a:cubicBezTo>
                <a:cubicBezTo>
                  <a:pt x="1090808" y="1236564"/>
                  <a:pt x="1477869" y="849503"/>
                  <a:pt x="1955333" y="849503"/>
                </a:cubicBezTo>
                <a:close/>
                <a:moveTo>
                  <a:pt x="3253503" y="756254"/>
                </a:moveTo>
                <a:cubicBezTo>
                  <a:pt x="3162525" y="756254"/>
                  <a:pt x="3088773" y="830006"/>
                  <a:pt x="3088773" y="920984"/>
                </a:cubicBezTo>
                <a:cubicBezTo>
                  <a:pt x="3088773" y="1011962"/>
                  <a:pt x="3162525" y="1085714"/>
                  <a:pt x="3253503" y="1085714"/>
                </a:cubicBezTo>
                <a:cubicBezTo>
                  <a:pt x="3344481" y="1085714"/>
                  <a:pt x="3418233" y="1011962"/>
                  <a:pt x="3418233" y="920984"/>
                </a:cubicBezTo>
                <a:cubicBezTo>
                  <a:pt x="3418233" y="830006"/>
                  <a:pt x="3344481" y="756254"/>
                  <a:pt x="3253503" y="756254"/>
                </a:cubicBezTo>
                <a:close/>
                <a:moveTo>
                  <a:pt x="1955333" y="744677"/>
                </a:moveTo>
                <a:cubicBezTo>
                  <a:pt x="1419975" y="744677"/>
                  <a:pt x="985982" y="1178670"/>
                  <a:pt x="985982" y="1714028"/>
                </a:cubicBezTo>
                <a:cubicBezTo>
                  <a:pt x="985982" y="2249386"/>
                  <a:pt x="1419975" y="2683379"/>
                  <a:pt x="1955333" y="2683379"/>
                </a:cubicBezTo>
                <a:cubicBezTo>
                  <a:pt x="2490691" y="2683379"/>
                  <a:pt x="2924684" y="2249386"/>
                  <a:pt x="2924684" y="1714028"/>
                </a:cubicBezTo>
                <a:cubicBezTo>
                  <a:pt x="2924684" y="1178670"/>
                  <a:pt x="2490691" y="744677"/>
                  <a:pt x="1955333" y="744677"/>
                </a:cubicBezTo>
                <a:close/>
                <a:moveTo>
                  <a:pt x="1333922" y="0"/>
                </a:moveTo>
                <a:lnTo>
                  <a:pt x="2626078" y="0"/>
                </a:lnTo>
                <a:lnTo>
                  <a:pt x="2717085" y="364028"/>
                </a:lnTo>
                <a:lnTo>
                  <a:pt x="3699990" y="364028"/>
                </a:lnTo>
                <a:cubicBezTo>
                  <a:pt x="3843590" y="364028"/>
                  <a:pt x="3960000" y="480438"/>
                  <a:pt x="3960000" y="624038"/>
                </a:cubicBezTo>
                <a:lnTo>
                  <a:pt x="3960000" y="2804018"/>
                </a:lnTo>
                <a:cubicBezTo>
                  <a:pt x="3960000" y="2947618"/>
                  <a:pt x="3843590" y="3064028"/>
                  <a:pt x="3699990" y="3064028"/>
                </a:cubicBezTo>
                <a:lnTo>
                  <a:pt x="260010" y="3064028"/>
                </a:lnTo>
                <a:cubicBezTo>
                  <a:pt x="116410" y="3064028"/>
                  <a:pt x="0" y="2947618"/>
                  <a:pt x="0" y="2804018"/>
                </a:cubicBezTo>
                <a:lnTo>
                  <a:pt x="0" y="624038"/>
                </a:lnTo>
                <a:cubicBezTo>
                  <a:pt x="0" y="480438"/>
                  <a:pt x="116410" y="364028"/>
                  <a:pt x="260010" y="364028"/>
                </a:cubicBezTo>
                <a:lnTo>
                  <a:pt x="443165" y="364028"/>
                </a:lnTo>
                <a:lnTo>
                  <a:pt x="443165" y="237982"/>
                </a:lnTo>
                <a:cubicBezTo>
                  <a:pt x="443165" y="195266"/>
                  <a:pt x="477794" y="160637"/>
                  <a:pt x="520510" y="160637"/>
                </a:cubicBezTo>
                <a:lnTo>
                  <a:pt x="1049896" y="160637"/>
                </a:lnTo>
                <a:cubicBezTo>
                  <a:pt x="1092612" y="160637"/>
                  <a:pt x="1127241" y="195266"/>
                  <a:pt x="1127241" y="237982"/>
                </a:cubicBezTo>
                <a:lnTo>
                  <a:pt x="1127241" y="364028"/>
                </a:lnTo>
                <a:lnTo>
                  <a:pt x="1242915" y="36402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52" name="Rounded Rectangle 1">
            <a:extLst>
              <a:ext uri="{FF2B5EF4-FFF2-40B4-BE49-F238E27FC236}">
                <a16:creationId xmlns:a16="http://schemas.microsoft.com/office/drawing/2014/main" xmlns="" id="{E39BF809-34DC-46DF-8DFC-7F84476E983F}"/>
              </a:ext>
            </a:extLst>
          </p:cNvPr>
          <p:cNvSpPr>
            <a:spLocks noChangeAspect="1"/>
          </p:cNvSpPr>
          <p:nvPr/>
        </p:nvSpPr>
        <p:spPr>
          <a:xfrm>
            <a:off x="1042073" y="2155147"/>
            <a:ext cx="147679" cy="332288"/>
          </a:xfrm>
          <a:custGeom>
            <a:avLst/>
            <a:gdLst/>
            <a:ahLst/>
            <a:cxnLst/>
            <a:rect l="l" t="t" r="r" b="b"/>
            <a:pathLst>
              <a:path w="2337548" h="3944720">
                <a:moveTo>
                  <a:pt x="2013548" y="1242075"/>
                </a:moveTo>
                <a:lnTo>
                  <a:pt x="2337548" y="1242075"/>
                </a:lnTo>
                <a:lnTo>
                  <a:pt x="2337548" y="1945866"/>
                </a:lnTo>
                <a:lnTo>
                  <a:pt x="2337548" y="1962155"/>
                </a:lnTo>
                <a:lnTo>
                  <a:pt x="2336798" y="1962155"/>
                </a:lnTo>
                <a:cubicBezTo>
                  <a:pt x="2330129" y="2597501"/>
                  <a:pt x="1898450" y="3121603"/>
                  <a:pt x="1336990" y="3208701"/>
                </a:cubicBezTo>
                <a:lnTo>
                  <a:pt x="1336990" y="3620720"/>
                </a:lnTo>
                <a:lnTo>
                  <a:pt x="1895070" y="3620720"/>
                </a:lnTo>
                <a:lnTo>
                  <a:pt x="1895070" y="3944720"/>
                </a:lnTo>
                <a:lnTo>
                  <a:pt x="454910" y="3944720"/>
                </a:lnTo>
                <a:lnTo>
                  <a:pt x="454910" y="3620720"/>
                </a:lnTo>
                <a:lnTo>
                  <a:pt x="1012990" y="3620720"/>
                </a:lnTo>
                <a:lnTo>
                  <a:pt x="1012990" y="3210585"/>
                </a:lnTo>
                <a:cubicBezTo>
                  <a:pt x="447376" y="3129632"/>
                  <a:pt x="8655" y="2604919"/>
                  <a:pt x="389" y="1964536"/>
                </a:cubicBezTo>
                <a:lnTo>
                  <a:pt x="0" y="1964536"/>
                </a:lnTo>
                <a:lnTo>
                  <a:pt x="0" y="1244456"/>
                </a:lnTo>
                <a:lnTo>
                  <a:pt x="324000" y="1244456"/>
                </a:lnTo>
                <a:lnTo>
                  <a:pt x="324000" y="1964536"/>
                </a:lnTo>
                <a:lnTo>
                  <a:pt x="323361" y="1964536"/>
                </a:lnTo>
                <a:cubicBezTo>
                  <a:pt x="331926" y="2486037"/>
                  <a:pt x="710705" y="2903701"/>
                  <a:pt x="1173940" y="2900510"/>
                </a:cubicBezTo>
                <a:cubicBezTo>
                  <a:pt x="1634302" y="2897337"/>
                  <a:pt x="2006933" y="2479634"/>
                  <a:pt x="2014006" y="1962155"/>
                </a:cubicBezTo>
                <a:lnTo>
                  <a:pt x="2013548" y="1962155"/>
                </a:lnTo>
                <a:close/>
                <a:moveTo>
                  <a:pt x="1168773" y="0"/>
                </a:moveTo>
                <a:cubicBezTo>
                  <a:pt x="1546536" y="0"/>
                  <a:pt x="1852773" y="306237"/>
                  <a:pt x="1852773" y="684000"/>
                </a:cubicBezTo>
                <a:lnTo>
                  <a:pt x="1852773" y="1980000"/>
                </a:lnTo>
                <a:cubicBezTo>
                  <a:pt x="1852773" y="2357763"/>
                  <a:pt x="1546536" y="2664000"/>
                  <a:pt x="1168773" y="2664000"/>
                </a:cubicBezTo>
                <a:cubicBezTo>
                  <a:pt x="791010" y="2664000"/>
                  <a:pt x="484773" y="2357763"/>
                  <a:pt x="484773" y="1980000"/>
                </a:cubicBezTo>
                <a:lnTo>
                  <a:pt x="484773" y="684000"/>
                </a:lnTo>
                <a:cubicBezTo>
                  <a:pt x="484773" y="306237"/>
                  <a:pt x="791010" y="0"/>
                  <a:pt x="116877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sp>
        <p:nvSpPr>
          <p:cNvPr id="53" name="Isosceles Triangle 2">
            <a:extLst>
              <a:ext uri="{FF2B5EF4-FFF2-40B4-BE49-F238E27FC236}">
                <a16:creationId xmlns:a16="http://schemas.microsoft.com/office/drawing/2014/main" xmlns="" id="{E2D0CB92-521F-46F6-A607-3FF5F2DA8443}"/>
              </a:ext>
            </a:extLst>
          </p:cNvPr>
          <p:cNvSpPr>
            <a:spLocks/>
          </p:cNvSpPr>
          <p:nvPr/>
        </p:nvSpPr>
        <p:spPr>
          <a:xfrm rot="2498363">
            <a:off x="3392514" y="5653781"/>
            <a:ext cx="249216" cy="332288"/>
          </a:xfrm>
          <a:custGeom>
            <a:avLst/>
            <a:gdLst/>
            <a:ahLst/>
            <a:cxnLst/>
            <a:rect l="l" t="t" r="r" b="b"/>
            <a:pathLst>
              <a:path w="3860438" h="3938940">
                <a:moveTo>
                  <a:pt x="1862067" y="2433815"/>
                </a:moveTo>
                <a:lnTo>
                  <a:pt x="1970067" y="2433815"/>
                </a:lnTo>
                <a:lnTo>
                  <a:pt x="1970067" y="3362873"/>
                </a:lnTo>
                <a:lnTo>
                  <a:pt x="2004792" y="3362873"/>
                </a:lnTo>
                <a:lnTo>
                  <a:pt x="2004792" y="3650907"/>
                </a:lnTo>
                <a:cubicBezTo>
                  <a:pt x="2004792" y="3808349"/>
                  <a:pt x="1878374" y="3936619"/>
                  <a:pt x="1720949" y="3938909"/>
                </a:cubicBezTo>
                <a:cubicBezTo>
                  <a:pt x="1564029" y="3941192"/>
                  <a:pt x="1434265" y="3817458"/>
                  <a:pt x="1429045" y="3660794"/>
                </a:cubicBezTo>
                <a:lnTo>
                  <a:pt x="1428727" y="3660794"/>
                </a:lnTo>
                <a:lnTo>
                  <a:pt x="1428727" y="3588794"/>
                </a:lnTo>
                <a:cubicBezTo>
                  <a:pt x="1428727" y="3549029"/>
                  <a:pt x="1460962" y="3516794"/>
                  <a:pt x="1500727" y="3516794"/>
                </a:cubicBezTo>
                <a:lnTo>
                  <a:pt x="1536727" y="3516794"/>
                </a:lnTo>
                <a:cubicBezTo>
                  <a:pt x="1576492" y="3516794"/>
                  <a:pt x="1608727" y="3549029"/>
                  <a:pt x="1608727" y="3588794"/>
                </a:cubicBezTo>
                <a:lnTo>
                  <a:pt x="1608727" y="3654789"/>
                </a:lnTo>
                <a:cubicBezTo>
                  <a:pt x="1610687" y="3713589"/>
                  <a:pt x="1659418" y="3760001"/>
                  <a:pt x="1718334" y="3759144"/>
                </a:cubicBezTo>
                <a:cubicBezTo>
                  <a:pt x="1777498" y="3758284"/>
                  <a:pt x="1825008" y="3710077"/>
                  <a:pt x="1825008" y="3650907"/>
                </a:cubicBezTo>
                <a:lnTo>
                  <a:pt x="1824792" y="3650907"/>
                </a:lnTo>
                <a:lnTo>
                  <a:pt x="1824792" y="3362873"/>
                </a:lnTo>
                <a:lnTo>
                  <a:pt x="1862067" y="3362873"/>
                </a:lnTo>
                <a:close/>
                <a:moveTo>
                  <a:pt x="1963773" y="341826"/>
                </a:moveTo>
                <a:cubicBezTo>
                  <a:pt x="2603866" y="1105515"/>
                  <a:pt x="2803203" y="1464631"/>
                  <a:pt x="2867684" y="2396069"/>
                </a:cubicBezTo>
                <a:cubicBezTo>
                  <a:pt x="2523234" y="2107144"/>
                  <a:pt x="2324834" y="2107144"/>
                  <a:pt x="1967684" y="2396069"/>
                </a:cubicBezTo>
                <a:cubicBezTo>
                  <a:pt x="1966380" y="1713514"/>
                  <a:pt x="1965077" y="1024381"/>
                  <a:pt x="1963773" y="341826"/>
                </a:cubicBezTo>
                <a:close/>
                <a:moveTo>
                  <a:pt x="1882676" y="341826"/>
                </a:moveTo>
                <a:cubicBezTo>
                  <a:pt x="1881372" y="1024381"/>
                  <a:pt x="1880069" y="1713514"/>
                  <a:pt x="1878765" y="2396069"/>
                </a:cubicBezTo>
                <a:cubicBezTo>
                  <a:pt x="1521615" y="2107144"/>
                  <a:pt x="1323215" y="2107144"/>
                  <a:pt x="978765" y="2396069"/>
                </a:cubicBezTo>
                <a:cubicBezTo>
                  <a:pt x="1043246" y="1464631"/>
                  <a:pt x="1242583" y="1105515"/>
                  <a:pt x="1882676" y="341826"/>
                </a:cubicBezTo>
                <a:close/>
                <a:moveTo>
                  <a:pt x="2058573" y="335248"/>
                </a:moveTo>
                <a:cubicBezTo>
                  <a:pt x="3026489" y="598978"/>
                  <a:pt x="3714825" y="1273857"/>
                  <a:pt x="3860438" y="2396070"/>
                </a:cubicBezTo>
                <a:cubicBezTo>
                  <a:pt x="3515988" y="2107145"/>
                  <a:pt x="3317588" y="2107145"/>
                  <a:pt x="2960438" y="2396070"/>
                </a:cubicBezTo>
                <a:cubicBezTo>
                  <a:pt x="2910892" y="1313327"/>
                  <a:pt x="2647549" y="1036442"/>
                  <a:pt x="2058573" y="335248"/>
                </a:cubicBezTo>
                <a:close/>
                <a:moveTo>
                  <a:pt x="1801865" y="335248"/>
                </a:moveTo>
                <a:cubicBezTo>
                  <a:pt x="1212889" y="1036442"/>
                  <a:pt x="949546" y="1313327"/>
                  <a:pt x="900000" y="2396070"/>
                </a:cubicBezTo>
                <a:cubicBezTo>
                  <a:pt x="542850" y="2107145"/>
                  <a:pt x="344450" y="2107145"/>
                  <a:pt x="0" y="2396070"/>
                </a:cubicBezTo>
                <a:cubicBezTo>
                  <a:pt x="145613" y="1273857"/>
                  <a:pt x="833949" y="598978"/>
                  <a:pt x="1801865" y="335248"/>
                </a:cubicBezTo>
                <a:close/>
                <a:moveTo>
                  <a:pt x="1902679" y="0"/>
                </a:moveTo>
                <a:lnTo>
                  <a:pt x="1929455" y="0"/>
                </a:lnTo>
                <a:lnTo>
                  <a:pt x="1970067" y="288000"/>
                </a:lnTo>
                <a:lnTo>
                  <a:pt x="1862067" y="28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54" name="Rectangle 50">
            <a:extLst>
              <a:ext uri="{FF2B5EF4-FFF2-40B4-BE49-F238E27FC236}">
                <a16:creationId xmlns:a16="http://schemas.microsoft.com/office/drawing/2014/main" xmlns="" id="{FF052673-1214-4B04-8ADE-B264AAD80584}"/>
              </a:ext>
            </a:extLst>
          </p:cNvPr>
          <p:cNvSpPr>
            <a:spLocks noChangeAspect="1"/>
          </p:cNvSpPr>
          <p:nvPr/>
        </p:nvSpPr>
        <p:spPr>
          <a:xfrm>
            <a:off x="1508974" y="1307262"/>
            <a:ext cx="243707" cy="186116"/>
          </a:xfrm>
          <a:custGeom>
            <a:avLst/>
            <a:gdLst/>
            <a:ahLst/>
            <a:cxnLst/>
            <a:rect l="l" t="t" r="r" b="b"/>
            <a:pathLst>
              <a:path w="2797236" h="1602166">
                <a:moveTo>
                  <a:pt x="676854" y="738042"/>
                </a:moveTo>
                <a:cubicBezTo>
                  <a:pt x="614942" y="702297"/>
                  <a:pt x="535774" y="723510"/>
                  <a:pt x="500029" y="785422"/>
                </a:cubicBezTo>
                <a:cubicBezTo>
                  <a:pt x="464284" y="847335"/>
                  <a:pt x="485497" y="926503"/>
                  <a:pt x="547409" y="962248"/>
                </a:cubicBezTo>
                <a:cubicBezTo>
                  <a:pt x="609321" y="997993"/>
                  <a:pt x="688490" y="976780"/>
                  <a:pt x="724235" y="914867"/>
                </a:cubicBezTo>
                <a:cubicBezTo>
                  <a:pt x="759980" y="852955"/>
                  <a:pt x="738766" y="773787"/>
                  <a:pt x="676854" y="738042"/>
                </a:cubicBezTo>
                <a:close/>
                <a:moveTo>
                  <a:pt x="1505478" y="880583"/>
                </a:moveTo>
                <a:lnTo>
                  <a:pt x="1475082" y="873061"/>
                </a:lnTo>
                <a:lnTo>
                  <a:pt x="1475082" y="1008668"/>
                </a:lnTo>
                <a:cubicBezTo>
                  <a:pt x="1478425" y="1007382"/>
                  <a:pt x="1481683" y="1005827"/>
                  <a:pt x="1484860" y="1004059"/>
                </a:cubicBezTo>
                <a:cubicBezTo>
                  <a:pt x="1512039" y="988933"/>
                  <a:pt x="1529130" y="960585"/>
                  <a:pt x="1529788" y="929597"/>
                </a:cubicBezTo>
                <a:cubicBezTo>
                  <a:pt x="1530028" y="906726"/>
                  <a:pt x="1526034" y="896074"/>
                  <a:pt x="1505478" y="880583"/>
                </a:cubicBezTo>
                <a:close/>
                <a:moveTo>
                  <a:pt x="1395816" y="619564"/>
                </a:moveTo>
                <a:cubicBezTo>
                  <a:pt x="1376272" y="632083"/>
                  <a:pt x="1363760" y="652864"/>
                  <a:pt x="1361807" y="675926"/>
                </a:cubicBezTo>
                <a:lnTo>
                  <a:pt x="1362578" y="675894"/>
                </a:lnTo>
                <a:cubicBezTo>
                  <a:pt x="1361574" y="701623"/>
                  <a:pt x="1371022" y="725250"/>
                  <a:pt x="1395009" y="740923"/>
                </a:cubicBezTo>
                <a:lnTo>
                  <a:pt x="1395816" y="741452"/>
                </a:lnTo>
                <a:close/>
                <a:moveTo>
                  <a:pt x="1475082" y="467094"/>
                </a:moveTo>
                <a:lnTo>
                  <a:pt x="1475082" y="500684"/>
                </a:lnTo>
                <a:cubicBezTo>
                  <a:pt x="1497267" y="504631"/>
                  <a:pt x="1518774" y="512905"/>
                  <a:pt x="1538543" y="525166"/>
                </a:cubicBezTo>
                <a:cubicBezTo>
                  <a:pt x="1596427" y="561066"/>
                  <a:pt x="1630319" y="625508"/>
                  <a:pt x="1627098" y="693545"/>
                </a:cubicBezTo>
                <a:lnTo>
                  <a:pt x="1518521" y="688404"/>
                </a:lnTo>
                <a:cubicBezTo>
                  <a:pt x="1519877" y="659770"/>
                  <a:pt x="1505613" y="632649"/>
                  <a:pt x="1481252" y="617540"/>
                </a:cubicBezTo>
                <a:lnTo>
                  <a:pt x="1475082" y="614775"/>
                </a:lnTo>
                <a:lnTo>
                  <a:pt x="1475082" y="759007"/>
                </a:lnTo>
                <a:cubicBezTo>
                  <a:pt x="1516008" y="761698"/>
                  <a:pt x="1547648" y="771672"/>
                  <a:pt x="1577189" y="790249"/>
                </a:cubicBezTo>
                <a:cubicBezTo>
                  <a:pt x="1622357" y="818652"/>
                  <a:pt x="1647114" y="873156"/>
                  <a:pt x="1650484" y="927386"/>
                </a:cubicBezTo>
                <a:lnTo>
                  <a:pt x="1650683" y="927386"/>
                </a:lnTo>
                <a:lnTo>
                  <a:pt x="1650607" y="928511"/>
                </a:lnTo>
                <a:cubicBezTo>
                  <a:pt x="1650834" y="929446"/>
                  <a:pt x="1650880" y="930391"/>
                  <a:pt x="1650916" y="931336"/>
                </a:cubicBezTo>
                <a:lnTo>
                  <a:pt x="1650415" y="931353"/>
                </a:lnTo>
                <a:cubicBezTo>
                  <a:pt x="1649239" y="1005482"/>
                  <a:pt x="1608533" y="1073418"/>
                  <a:pt x="1543577" y="1109567"/>
                </a:cubicBezTo>
                <a:cubicBezTo>
                  <a:pt x="1521978" y="1121587"/>
                  <a:pt x="1498805" y="1129476"/>
                  <a:pt x="1475082" y="1132835"/>
                </a:cubicBezTo>
                <a:lnTo>
                  <a:pt x="1475082" y="1165545"/>
                </a:lnTo>
                <a:lnTo>
                  <a:pt x="1395816" y="1165545"/>
                </a:lnTo>
                <a:lnTo>
                  <a:pt x="1395816" y="1130194"/>
                </a:lnTo>
                <a:cubicBezTo>
                  <a:pt x="1373613" y="1125585"/>
                  <a:pt x="1352168" y="1116888"/>
                  <a:pt x="1332303" y="1104568"/>
                </a:cubicBezTo>
                <a:cubicBezTo>
                  <a:pt x="1268003" y="1064689"/>
                  <a:pt x="1230355" y="993103"/>
                  <a:pt x="1233933" y="917525"/>
                </a:cubicBezTo>
                <a:lnTo>
                  <a:pt x="1354544" y="923236"/>
                </a:lnTo>
                <a:cubicBezTo>
                  <a:pt x="1353040" y="954989"/>
                  <a:pt x="1368828" y="985067"/>
                  <a:pt x="1395816" y="1001849"/>
                </a:cubicBezTo>
                <a:lnTo>
                  <a:pt x="1395816" y="862479"/>
                </a:lnTo>
                <a:cubicBezTo>
                  <a:pt x="1368998" y="855832"/>
                  <a:pt x="1344002" y="843677"/>
                  <a:pt x="1322380" y="825533"/>
                </a:cubicBezTo>
                <a:cubicBezTo>
                  <a:pt x="1279142" y="789250"/>
                  <a:pt x="1253317" y="736644"/>
                  <a:pt x="1251176" y="680490"/>
                </a:cubicBezTo>
                <a:cubicBezTo>
                  <a:pt x="1251334" y="597461"/>
                  <a:pt x="1284345" y="551005"/>
                  <a:pt x="1345251" y="517567"/>
                </a:cubicBezTo>
                <a:cubicBezTo>
                  <a:pt x="1360367" y="509155"/>
                  <a:pt x="1379438" y="506089"/>
                  <a:pt x="1395816" y="502211"/>
                </a:cubicBezTo>
                <a:lnTo>
                  <a:pt x="1395816" y="467094"/>
                </a:lnTo>
                <a:close/>
                <a:moveTo>
                  <a:pt x="1670907" y="420372"/>
                </a:moveTo>
                <a:cubicBezTo>
                  <a:pt x="1452232" y="294120"/>
                  <a:pt x="1172613" y="369043"/>
                  <a:pt x="1046361" y="587719"/>
                </a:cubicBezTo>
                <a:cubicBezTo>
                  <a:pt x="920108" y="806395"/>
                  <a:pt x="995032" y="1086013"/>
                  <a:pt x="1213707" y="1212266"/>
                </a:cubicBezTo>
                <a:cubicBezTo>
                  <a:pt x="1432383" y="1338518"/>
                  <a:pt x="1712002" y="1263595"/>
                  <a:pt x="1838254" y="1044919"/>
                </a:cubicBezTo>
                <a:cubicBezTo>
                  <a:pt x="1964507" y="826243"/>
                  <a:pt x="1889583" y="546625"/>
                  <a:pt x="1670907" y="420372"/>
                </a:cubicBezTo>
                <a:close/>
                <a:moveTo>
                  <a:pt x="2337204" y="670392"/>
                </a:moveTo>
                <a:cubicBezTo>
                  <a:pt x="2275292" y="634647"/>
                  <a:pt x="2196124" y="655860"/>
                  <a:pt x="2160379" y="717772"/>
                </a:cubicBezTo>
                <a:cubicBezTo>
                  <a:pt x="2124634" y="779684"/>
                  <a:pt x="2145847" y="858852"/>
                  <a:pt x="2207759" y="894597"/>
                </a:cubicBezTo>
                <a:cubicBezTo>
                  <a:pt x="2269672" y="930342"/>
                  <a:pt x="2348840" y="909129"/>
                  <a:pt x="2384585" y="847217"/>
                </a:cubicBezTo>
                <a:cubicBezTo>
                  <a:pt x="2420330" y="785305"/>
                  <a:pt x="2399117" y="706137"/>
                  <a:pt x="2337204" y="670392"/>
                </a:cubicBezTo>
                <a:close/>
                <a:moveTo>
                  <a:pt x="2384613" y="233313"/>
                </a:moveTo>
                <a:cubicBezTo>
                  <a:pt x="2428818" y="319090"/>
                  <a:pt x="2503845" y="385970"/>
                  <a:pt x="2595156" y="420224"/>
                </a:cubicBezTo>
                <a:lnTo>
                  <a:pt x="2595155" y="1152677"/>
                </a:lnTo>
                <a:cubicBezTo>
                  <a:pt x="2489919" y="1191773"/>
                  <a:pt x="2405690" y="1273809"/>
                  <a:pt x="2363285" y="1377636"/>
                </a:cubicBezTo>
                <a:lnTo>
                  <a:pt x="402182" y="1377636"/>
                </a:lnTo>
                <a:cubicBezTo>
                  <a:pt x="366180" y="1300676"/>
                  <a:pt x="305669" y="1237745"/>
                  <a:pt x="230221" y="1198942"/>
                </a:cubicBezTo>
                <a:lnTo>
                  <a:pt x="230221" y="415045"/>
                </a:lnTo>
                <a:cubicBezTo>
                  <a:pt x="307865" y="376272"/>
                  <a:pt x="370258" y="312122"/>
                  <a:pt x="407224" y="233313"/>
                </a:cubicBezTo>
                <a:close/>
                <a:moveTo>
                  <a:pt x="2374194" y="127259"/>
                </a:moveTo>
                <a:lnTo>
                  <a:pt x="406569" y="127259"/>
                </a:lnTo>
                <a:cubicBezTo>
                  <a:pt x="368226" y="267341"/>
                  <a:pt x="255955" y="376146"/>
                  <a:pt x="114433" y="410154"/>
                </a:cubicBezTo>
                <a:lnTo>
                  <a:pt x="114433" y="1207711"/>
                </a:lnTo>
                <a:cubicBezTo>
                  <a:pt x="249220" y="1241659"/>
                  <a:pt x="356431" y="1343562"/>
                  <a:pt x="397550" y="1475019"/>
                </a:cubicBezTo>
                <a:lnTo>
                  <a:pt x="2364592" y="1475019"/>
                </a:lnTo>
                <a:cubicBezTo>
                  <a:pt x="2403043" y="1323089"/>
                  <a:pt x="2527516" y="1206120"/>
                  <a:pt x="2682804" y="1177407"/>
                </a:cubicBezTo>
                <a:lnTo>
                  <a:pt x="2682804" y="401000"/>
                </a:lnTo>
                <a:cubicBezTo>
                  <a:pt x="2536308" y="373254"/>
                  <a:pt x="2418049" y="266915"/>
                  <a:pt x="2374194" y="127259"/>
                </a:cubicBezTo>
                <a:close/>
                <a:moveTo>
                  <a:pt x="2797236" y="112"/>
                </a:moveTo>
                <a:lnTo>
                  <a:pt x="2797236" y="1602166"/>
                </a:lnTo>
                <a:lnTo>
                  <a:pt x="419639" y="1602166"/>
                </a:lnTo>
                <a:lnTo>
                  <a:pt x="12661" y="1602166"/>
                </a:lnTo>
                <a:lnTo>
                  <a:pt x="0" y="1602166"/>
                </a:lnTo>
                <a:lnTo>
                  <a:pt x="0" y="112"/>
                </a:lnTo>
                <a:lnTo>
                  <a:pt x="2352082" y="112"/>
                </a:lnTo>
                <a:cubicBezTo>
                  <a:pt x="2352071" y="75"/>
                  <a:pt x="2352071" y="37"/>
                  <a:pt x="2352071" y="0"/>
                </a:cubicBezTo>
                <a:lnTo>
                  <a:pt x="2759048" y="0"/>
                </a:lnTo>
                <a:lnTo>
                  <a:pt x="2759047" y="11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55" name="Rectangle 15">
            <a:extLst>
              <a:ext uri="{FF2B5EF4-FFF2-40B4-BE49-F238E27FC236}">
                <a16:creationId xmlns:a16="http://schemas.microsoft.com/office/drawing/2014/main" xmlns="" id="{940013C0-CE2F-46A8-908D-53B3BCDE4DCD}"/>
              </a:ext>
            </a:extLst>
          </p:cNvPr>
          <p:cNvSpPr>
            <a:spLocks noChangeAspect="1"/>
          </p:cNvSpPr>
          <p:nvPr/>
        </p:nvSpPr>
        <p:spPr>
          <a:xfrm>
            <a:off x="3099345" y="1297871"/>
            <a:ext cx="186922" cy="196508"/>
          </a:xfrm>
          <a:custGeom>
            <a:avLst/>
            <a:gdLst/>
            <a:ahLst/>
            <a:cxnLst/>
            <a:rect l="l" t="t" r="r" b="b"/>
            <a:pathLst>
              <a:path w="3744416" h="2952328">
                <a:moveTo>
                  <a:pt x="184806" y="576064"/>
                </a:moveTo>
                <a:lnTo>
                  <a:pt x="895314" y="576064"/>
                </a:lnTo>
                <a:cubicBezTo>
                  <a:pt x="997380" y="576064"/>
                  <a:pt x="1080120" y="658804"/>
                  <a:pt x="1080120" y="760870"/>
                </a:cubicBezTo>
                <a:lnTo>
                  <a:pt x="1080120" y="792088"/>
                </a:lnTo>
                <a:lnTo>
                  <a:pt x="3312368" y="792088"/>
                </a:lnTo>
                <a:lnTo>
                  <a:pt x="3312368" y="2952328"/>
                </a:lnTo>
                <a:lnTo>
                  <a:pt x="0" y="2952328"/>
                </a:lnTo>
                <a:lnTo>
                  <a:pt x="0" y="1072569"/>
                </a:lnTo>
                <a:lnTo>
                  <a:pt x="0" y="792088"/>
                </a:lnTo>
                <a:lnTo>
                  <a:pt x="0" y="760870"/>
                </a:lnTo>
                <a:cubicBezTo>
                  <a:pt x="0" y="658804"/>
                  <a:pt x="82740" y="576064"/>
                  <a:pt x="184806" y="576064"/>
                </a:cubicBezTo>
                <a:close/>
                <a:moveTo>
                  <a:pt x="616854" y="0"/>
                </a:moveTo>
                <a:lnTo>
                  <a:pt x="1327362" y="0"/>
                </a:lnTo>
                <a:cubicBezTo>
                  <a:pt x="1429428" y="0"/>
                  <a:pt x="1512168" y="82740"/>
                  <a:pt x="1512168" y="184806"/>
                </a:cubicBezTo>
                <a:lnTo>
                  <a:pt x="1512168" y="216024"/>
                </a:lnTo>
                <a:lnTo>
                  <a:pt x="3744416" y="216024"/>
                </a:lnTo>
                <a:lnTo>
                  <a:pt x="3744416" y="2376264"/>
                </a:lnTo>
                <a:lnTo>
                  <a:pt x="3464768" y="2376264"/>
                </a:lnTo>
                <a:lnTo>
                  <a:pt x="3464768" y="648072"/>
                </a:lnTo>
                <a:lnTo>
                  <a:pt x="1232520" y="648072"/>
                </a:lnTo>
                <a:lnTo>
                  <a:pt x="1232520" y="616854"/>
                </a:lnTo>
                <a:cubicBezTo>
                  <a:pt x="1232520" y="514788"/>
                  <a:pt x="1149780" y="432048"/>
                  <a:pt x="1047714" y="432048"/>
                </a:cubicBezTo>
                <a:lnTo>
                  <a:pt x="432048" y="432048"/>
                </a:lnTo>
                <a:lnTo>
                  <a:pt x="432048" y="216024"/>
                </a:lnTo>
                <a:lnTo>
                  <a:pt x="432048" y="184806"/>
                </a:lnTo>
                <a:cubicBezTo>
                  <a:pt x="432048" y="82740"/>
                  <a:pt x="514788" y="0"/>
                  <a:pt x="61685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56" name="Donut 21">
            <a:extLst>
              <a:ext uri="{FF2B5EF4-FFF2-40B4-BE49-F238E27FC236}">
                <a16:creationId xmlns:a16="http://schemas.microsoft.com/office/drawing/2014/main" xmlns="" id="{5F7143FB-E372-4E97-A4F2-C0AB0993EC4D}"/>
              </a:ext>
            </a:extLst>
          </p:cNvPr>
          <p:cNvSpPr>
            <a:spLocks/>
          </p:cNvSpPr>
          <p:nvPr/>
        </p:nvSpPr>
        <p:spPr>
          <a:xfrm>
            <a:off x="4362865" y="3213919"/>
            <a:ext cx="149735" cy="199647"/>
          </a:xfrm>
          <a:custGeom>
            <a:avLst/>
            <a:gdLst/>
            <a:ahLst/>
            <a:cxnLst/>
            <a:rect l="l" t="t" r="r" b="b"/>
            <a:pathLst>
              <a:path w="3934148" h="3956624">
                <a:moveTo>
                  <a:pt x="3047194" y="2259765"/>
                </a:moveTo>
                <a:cubicBezTo>
                  <a:pt x="2802268" y="2259765"/>
                  <a:pt x="2603717" y="2540344"/>
                  <a:pt x="2603717" y="2886456"/>
                </a:cubicBezTo>
                <a:cubicBezTo>
                  <a:pt x="2603717" y="3232568"/>
                  <a:pt x="2802268" y="3513147"/>
                  <a:pt x="3047194" y="3513147"/>
                </a:cubicBezTo>
                <a:cubicBezTo>
                  <a:pt x="3292120" y="3513147"/>
                  <a:pt x="3490671" y="3232568"/>
                  <a:pt x="3490671" y="2886456"/>
                </a:cubicBezTo>
                <a:cubicBezTo>
                  <a:pt x="3490671" y="2540344"/>
                  <a:pt x="3292120" y="2259765"/>
                  <a:pt x="3047194" y="2259765"/>
                </a:cubicBezTo>
                <a:close/>
                <a:moveTo>
                  <a:pt x="3047194" y="1816288"/>
                </a:moveTo>
                <a:cubicBezTo>
                  <a:pt x="3537045" y="1816288"/>
                  <a:pt x="3934148" y="2295419"/>
                  <a:pt x="3934148" y="2886456"/>
                </a:cubicBezTo>
                <a:cubicBezTo>
                  <a:pt x="3934148" y="3477493"/>
                  <a:pt x="3537045" y="3956624"/>
                  <a:pt x="3047194" y="3956624"/>
                </a:cubicBezTo>
                <a:cubicBezTo>
                  <a:pt x="2557343" y="3956624"/>
                  <a:pt x="2160240" y="3477493"/>
                  <a:pt x="2160240" y="2886456"/>
                </a:cubicBezTo>
                <a:cubicBezTo>
                  <a:pt x="2160240" y="2295419"/>
                  <a:pt x="2557343" y="1816288"/>
                  <a:pt x="3047194" y="1816288"/>
                </a:cubicBezTo>
                <a:close/>
                <a:moveTo>
                  <a:pt x="886954" y="443477"/>
                </a:moveTo>
                <a:cubicBezTo>
                  <a:pt x="642028" y="443477"/>
                  <a:pt x="443477" y="724056"/>
                  <a:pt x="443477" y="1070168"/>
                </a:cubicBezTo>
                <a:cubicBezTo>
                  <a:pt x="443477" y="1416280"/>
                  <a:pt x="642028" y="1696859"/>
                  <a:pt x="886954" y="1696859"/>
                </a:cubicBezTo>
                <a:cubicBezTo>
                  <a:pt x="1131880" y="1696859"/>
                  <a:pt x="1330431" y="1416280"/>
                  <a:pt x="1330431" y="1070168"/>
                </a:cubicBezTo>
                <a:cubicBezTo>
                  <a:pt x="1330431" y="724056"/>
                  <a:pt x="1131880" y="443477"/>
                  <a:pt x="886954" y="443477"/>
                </a:cubicBezTo>
                <a:close/>
                <a:moveTo>
                  <a:pt x="2992326" y="5291"/>
                </a:moveTo>
                <a:lnTo>
                  <a:pt x="3531059" y="5291"/>
                </a:lnTo>
                <a:lnTo>
                  <a:pt x="896107" y="3919534"/>
                </a:lnTo>
                <a:lnTo>
                  <a:pt x="357374" y="3919534"/>
                </a:lnTo>
                <a:close/>
                <a:moveTo>
                  <a:pt x="886954" y="0"/>
                </a:moveTo>
                <a:cubicBezTo>
                  <a:pt x="1376805" y="0"/>
                  <a:pt x="1773908" y="479131"/>
                  <a:pt x="1773908" y="1070168"/>
                </a:cubicBezTo>
                <a:cubicBezTo>
                  <a:pt x="1773908" y="1661205"/>
                  <a:pt x="1376805" y="2140336"/>
                  <a:pt x="886954" y="2140336"/>
                </a:cubicBezTo>
                <a:cubicBezTo>
                  <a:pt x="397103" y="2140336"/>
                  <a:pt x="0" y="1661205"/>
                  <a:pt x="0" y="1070168"/>
                </a:cubicBezTo>
                <a:cubicBezTo>
                  <a:pt x="0" y="479131"/>
                  <a:pt x="397103" y="0"/>
                  <a:pt x="88695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sp>
        <p:nvSpPr>
          <p:cNvPr id="57" name="Rounded Rectangle 4">
            <a:extLst>
              <a:ext uri="{FF2B5EF4-FFF2-40B4-BE49-F238E27FC236}">
                <a16:creationId xmlns:a16="http://schemas.microsoft.com/office/drawing/2014/main" xmlns="" id="{C2CCB67B-1529-4125-9912-93542ED88052}"/>
              </a:ext>
            </a:extLst>
          </p:cNvPr>
          <p:cNvSpPr>
            <a:spLocks noChangeAspect="1"/>
          </p:cNvSpPr>
          <p:nvPr/>
        </p:nvSpPr>
        <p:spPr>
          <a:xfrm>
            <a:off x="3606816" y="5349274"/>
            <a:ext cx="179386" cy="329225"/>
          </a:xfrm>
          <a:custGeom>
            <a:avLst/>
            <a:gdLst/>
            <a:ahLst/>
            <a:cxnLst/>
            <a:rect l="l" t="t" r="r" b="b"/>
            <a:pathLst>
              <a:path w="2862291" h="3939861">
                <a:moveTo>
                  <a:pt x="483172" y="3610747"/>
                </a:moveTo>
                <a:cubicBezTo>
                  <a:pt x="440599" y="3610747"/>
                  <a:pt x="406087" y="3645259"/>
                  <a:pt x="406087" y="3687832"/>
                </a:cubicBezTo>
                <a:cubicBezTo>
                  <a:pt x="406087" y="3730405"/>
                  <a:pt x="440599" y="3764917"/>
                  <a:pt x="483172" y="3764917"/>
                </a:cubicBezTo>
                <a:cubicBezTo>
                  <a:pt x="525745" y="3764917"/>
                  <a:pt x="560257" y="3730405"/>
                  <a:pt x="560257" y="3687832"/>
                </a:cubicBezTo>
                <a:cubicBezTo>
                  <a:pt x="560257" y="3645259"/>
                  <a:pt x="525745" y="3610747"/>
                  <a:pt x="483172" y="3610747"/>
                </a:cubicBezTo>
                <a:close/>
                <a:moveTo>
                  <a:pt x="2052229" y="3610746"/>
                </a:moveTo>
                <a:cubicBezTo>
                  <a:pt x="2009656" y="3610746"/>
                  <a:pt x="1975144" y="3645258"/>
                  <a:pt x="1975144" y="3687831"/>
                </a:cubicBezTo>
                <a:cubicBezTo>
                  <a:pt x="1975144" y="3730404"/>
                  <a:pt x="2009656" y="3764916"/>
                  <a:pt x="2052229" y="3764916"/>
                </a:cubicBezTo>
                <a:cubicBezTo>
                  <a:pt x="2094802" y="3764916"/>
                  <a:pt x="2129314" y="3730404"/>
                  <a:pt x="2129314" y="3687831"/>
                </a:cubicBezTo>
                <a:cubicBezTo>
                  <a:pt x="2129314" y="3645258"/>
                  <a:pt x="2094802" y="3610746"/>
                  <a:pt x="2052229" y="3610746"/>
                </a:cubicBezTo>
                <a:close/>
                <a:moveTo>
                  <a:pt x="1578923" y="1215908"/>
                </a:moveTo>
                <a:cubicBezTo>
                  <a:pt x="1549100" y="1215908"/>
                  <a:pt x="1524923" y="1240085"/>
                  <a:pt x="1524923" y="1269908"/>
                </a:cubicBezTo>
                <a:lnTo>
                  <a:pt x="1524923" y="2745908"/>
                </a:lnTo>
                <a:cubicBezTo>
                  <a:pt x="1524923" y="2775731"/>
                  <a:pt x="1549100" y="2799908"/>
                  <a:pt x="1578923" y="2799908"/>
                </a:cubicBezTo>
                <a:cubicBezTo>
                  <a:pt x="1608746" y="2799908"/>
                  <a:pt x="1632923" y="2775731"/>
                  <a:pt x="1632923" y="2745908"/>
                </a:cubicBezTo>
                <a:lnTo>
                  <a:pt x="1632923" y="1269908"/>
                </a:lnTo>
                <a:cubicBezTo>
                  <a:pt x="1632923" y="1240085"/>
                  <a:pt x="1608746" y="1215908"/>
                  <a:pt x="1578923" y="1215908"/>
                </a:cubicBezTo>
                <a:close/>
                <a:moveTo>
                  <a:pt x="1318523" y="1215908"/>
                </a:moveTo>
                <a:cubicBezTo>
                  <a:pt x="1288700" y="1215908"/>
                  <a:pt x="1264523" y="1240085"/>
                  <a:pt x="1264523" y="1269908"/>
                </a:cubicBezTo>
                <a:lnTo>
                  <a:pt x="1264523" y="2745908"/>
                </a:lnTo>
                <a:cubicBezTo>
                  <a:pt x="1264523" y="2775731"/>
                  <a:pt x="1288700" y="2799908"/>
                  <a:pt x="1318523" y="2799908"/>
                </a:cubicBezTo>
                <a:cubicBezTo>
                  <a:pt x="1348346" y="2799908"/>
                  <a:pt x="1372523" y="2775731"/>
                  <a:pt x="1372523" y="2745908"/>
                </a:cubicBezTo>
                <a:lnTo>
                  <a:pt x="1372523" y="1269908"/>
                </a:lnTo>
                <a:cubicBezTo>
                  <a:pt x="1372523" y="1240085"/>
                  <a:pt x="1348346" y="1215908"/>
                  <a:pt x="1318523" y="1215908"/>
                </a:cubicBezTo>
                <a:close/>
                <a:moveTo>
                  <a:pt x="1058123" y="1215908"/>
                </a:moveTo>
                <a:cubicBezTo>
                  <a:pt x="1028300" y="1215908"/>
                  <a:pt x="1004123" y="1240085"/>
                  <a:pt x="1004123" y="1269908"/>
                </a:cubicBezTo>
                <a:lnTo>
                  <a:pt x="1004123" y="2745908"/>
                </a:lnTo>
                <a:cubicBezTo>
                  <a:pt x="1004123" y="2775731"/>
                  <a:pt x="1028300" y="2799908"/>
                  <a:pt x="1058123" y="2799908"/>
                </a:cubicBezTo>
                <a:cubicBezTo>
                  <a:pt x="1087946" y="2799908"/>
                  <a:pt x="1112123" y="2775731"/>
                  <a:pt x="1112123" y="2745908"/>
                </a:cubicBezTo>
                <a:lnTo>
                  <a:pt x="1112123" y="1269908"/>
                </a:lnTo>
                <a:cubicBezTo>
                  <a:pt x="1112123" y="1240085"/>
                  <a:pt x="1087946" y="1215908"/>
                  <a:pt x="1058123" y="1215908"/>
                </a:cubicBezTo>
                <a:close/>
                <a:moveTo>
                  <a:pt x="797723" y="1215908"/>
                </a:moveTo>
                <a:cubicBezTo>
                  <a:pt x="767900" y="1215908"/>
                  <a:pt x="743723" y="1240085"/>
                  <a:pt x="743723" y="1269908"/>
                </a:cubicBezTo>
                <a:lnTo>
                  <a:pt x="743723" y="2745908"/>
                </a:lnTo>
                <a:cubicBezTo>
                  <a:pt x="743723" y="2775731"/>
                  <a:pt x="767900" y="2799908"/>
                  <a:pt x="797723" y="2799908"/>
                </a:cubicBezTo>
                <a:cubicBezTo>
                  <a:pt x="827546" y="2799908"/>
                  <a:pt x="851723" y="2775731"/>
                  <a:pt x="851723" y="2745908"/>
                </a:cubicBezTo>
                <a:lnTo>
                  <a:pt x="851723" y="1269908"/>
                </a:lnTo>
                <a:cubicBezTo>
                  <a:pt x="851723" y="1240085"/>
                  <a:pt x="827546" y="1215908"/>
                  <a:pt x="797723" y="1215908"/>
                </a:cubicBezTo>
                <a:close/>
                <a:moveTo>
                  <a:pt x="537323" y="1215908"/>
                </a:moveTo>
                <a:cubicBezTo>
                  <a:pt x="507500" y="1215908"/>
                  <a:pt x="483323" y="1240085"/>
                  <a:pt x="483323" y="1269908"/>
                </a:cubicBezTo>
                <a:lnTo>
                  <a:pt x="483323" y="2745908"/>
                </a:lnTo>
                <a:cubicBezTo>
                  <a:pt x="483323" y="2775731"/>
                  <a:pt x="507500" y="2799908"/>
                  <a:pt x="537323" y="2799908"/>
                </a:cubicBezTo>
                <a:cubicBezTo>
                  <a:pt x="567146" y="2799908"/>
                  <a:pt x="591323" y="2775731"/>
                  <a:pt x="591323" y="2745908"/>
                </a:cubicBezTo>
                <a:lnTo>
                  <a:pt x="591323" y="1269908"/>
                </a:lnTo>
                <a:cubicBezTo>
                  <a:pt x="591323" y="1240085"/>
                  <a:pt x="567146" y="1215908"/>
                  <a:pt x="537323" y="1215908"/>
                </a:cubicBezTo>
                <a:close/>
                <a:moveTo>
                  <a:pt x="1071414" y="977717"/>
                </a:moveTo>
                <a:cubicBezTo>
                  <a:pt x="1014599" y="977717"/>
                  <a:pt x="965699" y="1011599"/>
                  <a:pt x="944338" y="1060494"/>
                </a:cubicBezTo>
                <a:lnTo>
                  <a:pt x="1198489" y="1060494"/>
                </a:lnTo>
                <a:cubicBezTo>
                  <a:pt x="1177129" y="1011599"/>
                  <a:pt x="1128228" y="977717"/>
                  <a:pt x="1071414" y="977717"/>
                </a:cubicBezTo>
                <a:close/>
                <a:moveTo>
                  <a:pt x="872752" y="191454"/>
                </a:moveTo>
                <a:cubicBezTo>
                  <a:pt x="759529" y="233114"/>
                  <a:pt x="679221" y="342129"/>
                  <a:pt x="679221" y="469900"/>
                </a:cubicBezTo>
                <a:lnTo>
                  <a:pt x="679221" y="1060494"/>
                </a:lnTo>
                <a:lnTo>
                  <a:pt x="797638" y="1060494"/>
                </a:lnTo>
                <a:cubicBezTo>
                  <a:pt x="823919" y="933391"/>
                  <a:pt x="936512" y="837880"/>
                  <a:pt x="1071414" y="837880"/>
                </a:cubicBezTo>
                <a:cubicBezTo>
                  <a:pt x="1206315" y="837880"/>
                  <a:pt x="1318908" y="933391"/>
                  <a:pt x="1345190" y="1060494"/>
                </a:cubicBezTo>
                <a:lnTo>
                  <a:pt x="1458130" y="1060494"/>
                </a:lnTo>
                <a:lnTo>
                  <a:pt x="1458130" y="469900"/>
                </a:lnTo>
                <a:cubicBezTo>
                  <a:pt x="1458130" y="344471"/>
                  <a:pt x="1380739" y="237117"/>
                  <a:pt x="1270928" y="193418"/>
                </a:cubicBezTo>
                <a:cubicBezTo>
                  <a:pt x="1254126" y="208193"/>
                  <a:pt x="1231951" y="216024"/>
                  <a:pt x="1207947" y="216024"/>
                </a:cubicBezTo>
                <a:lnTo>
                  <a:pt x="938648" y="216024"/>
                </a:lnTo>
                <a:cubicBezTo>
                  <a:pt x="913362" y="216024"/>
                  <a:pt x="890106" y="207335"/>
                  <a:pt x="872752" y="191454"/>
                </a:cubicBezTo>
                <a:close/>
                <a:moveTo>
                  <a:pt x="938648" y="0"/>
                </a:moveTo>
                <a:lnTo>
                  <a:pt x="1207947" y="0"/>
                </a:lnTo>
                <a:cubicBezTo>
                  <a:pt x="1249829" y="0"/>
                  <a:pt x="1286143" y="23838"/>
                  <a:pt x="1302947" y="59260"/>
                </a:cubicBezTo>
                <a:cubicBezTo>
                  <a:pt x="1459619" y="107029"/>
                  <a:pt x="1572731" y="253123"/>
                  <a:pt x="1572731" y="425635"/>
                </a:cubicBezTo>
                <a:lnTo>
                  <a:pt x="1572731" y="1062970"/>
                </a:lnTo>
                <a:cubicBezTo>
                  <a:pt x="1700463" y="1074093"/>
                  <a:pt x="1800202" y="1181663"/>
                  <a:pt x="1800202" y="1312527"/>
                </a:cubicBezTo>
                <a:lnTo>
                  <a:pt x="1800202" y="2703289"/>
                </a:lnTo>
                <a:cubicBezTo>
                  <a:pt x="1800202" y="2833087"/>
                  <a:pt x="1702083" y="2939968"/>
                  <a:pt x="1575831" y="2952534"/>
                </a:cubicBezTo>
                <a:lnTo>
                  <a:pt x="1539130" y="3099337"/>
                </a:lnTo>
                <a:lnTo>
                  <a:pt x="1377130" y="3099337"/>
                </a:lnTo>
                <a:lnTo>
                  <a:pt x="1341126" y="2955322"/>
                </a:lnTo>
                <a:lnTo>
                  <a:pt x="743221" y="2955322"/>
                </a:lnTo>
                <a:lnTo>
                  <a:pt x="707217" y="3099338"/>
                </a:lnTo>
                <a:lnTo>
                  <a:pt x="2063557" y="3099338"/>
                </a:lnTo>
                <a:lnTo>
                  <a:pt x="2063557" y="924090"/>
                </a:lnTo>
                <a:cubicBezTo>
                  <a:pt x="2063557" y="873822"/>
                  <a:pt x="2088497" y="829380"/>
                  <a:pt x="2128246" y="804684"/>
                </a:cubicBezTo>
                <a:cubicBezTo>
                  <a:pt x="2129584" y="799633"/>
                  <a:pt x="2132808" y="796081"/>
                  <a:pt x="2136234" y="792655"/>
                </a:cubicBezTo>
                <a:lnTo>
                  <a:pt x="2607705" y="321183"/>
                </a:lnTo>
                <a:cubicBezTo>
                  <a:pt x="2636744" y="292144"/>
                  <a:pt x="2674804" y="277625"/>
                  <a:pt x="2712864" y="277625"/>
                </a:cubicBezTo>
                <a:cubicBezTo>
                  <a:pt x="2750924" y="277625"/>
                  <a:pt x="2788985" y="292144"/>
                  <a:pt x="2818024" y="321183"/>
                </a:cubicBezTo>
                <a:lnTo>
                  <a:pt x="2862291" y="365451"/>
                </a:lnTo>
                <a:cubicBezTo>
                  <a:pt x="2920370" y="423529"/>
                  <a:pt x="2920370" y="517692"/>
                  <a:pt x="2862291" y="575770"/>
                </a:cubicBezTo>
                <a:lnTo>
                  <a:pt x="2423597" y="1014465"/>
                </a:lnTo>
                <a:lnTo>
                  <a:pt x="2423597" y="3310659"/>
                </a:lnTo>
                <a:cubicBezTo>
                  <a:pt x="2423597" y="3392794"/>
                  <a:pt x="2357014" y="3459377"/>
                  <a:pt x="2274879" y="3459377"/>
                </a:cubicBezTo>
                <a:lnTo>
                  <a:pt x="2247260" y="3459377"/>
                </a:lnTo>
                <a:lnTo>
                  <a:pt x="2157276" y="3459377"/>
                </a:lnTo>
                <a:cubicBezTo>
                  <a:pt x="2244145" y="3498679"/>
                  <a:pt x="2304259" y="3586235"/>
                  <a:pt x="2304259" y="3687831"/>
                </a:cubicBezTo>
                <a:cubicBezTo>
                  <a:pt x="2304259" y="3827023"/>
                  <a:pt x="2191422" y="3939860"/>
                  <a:pt x="2052230" y="3939860"/>
                </a:cubicBezTo>
                <a:cubicBezTo>
                  <a:pt x="1913038" y="3939860"/>
                  <a:pt x="1800201" y="3827023"/>
                  <a:pt x="1800201" y="3687831"/>
                </a:cubicBezTo>
                <a:cubicBezTo>
                  <a:pt x="1800201" y="3586235"/>
                  <a:pt x="1860315" y="3498679"/>
                  <a:pt x="1947184" y="3459377"/>
                </a:cubicBezTo>
                <a:lnTo>
                  <a:pt x="588218" y="3459378"/>
                </a:lnTo>
                <a:cubicBezTo>
                  <a:pt x="675087" y="3498679"/>
                  <a:pt x="735202" y="3586235"/>
                  <a:pt x="735202" y="3687832"/>
                </a:cubicBezTo>
                <a:cubicBezTo>
                  <a:pt x="735202" y="3827024"/>
                  <a:pt x="622365" y="3939861"/>
                  <a:pt x="483173" y="3939861"/>
                </a:cubicBezTo>
                <a:cubicBezTo>
                  <a:pt x="343981" y="3939861"/>
                  <a:pt x="231144" y="3827024"/>
                  <a:pt x="231144" y="3687832"/>
                </a:cubicBezTo>
                <a:cubicBezTo>
                  <a:pt x="231144" y="3586235"/>
                  <a:pt x="291259" y="3498679"/>
                  <a:pt x="378128" y="3459378"/>
                </a:cubicBezTo>
                <a:lnTo>
                  <a:pt x="148718" y="3459378"/>
                </a:lnTo>
                <a:cubicBezTo>
                  <a:pt x="66583" y="3459378"/>
                  <a:pt x="0" y="3392795"/>
                  <a:pt x="0" y="3310660"/>
                </a:cubicBezTo>
                <a:lnTo>
                  <a:pt x="0" y="3248056"/>
                </a:lnTo>
                <a:cubicBezTo>
                  <a:pt x="0" y="3165921"/>
                  <a:pt x="66583" y="3099338"/>
                  <a:pt x="148718" y="3099338"/>
                </a:cubicBezTo>
                <a:lnTo>
                  <a:pt x="544674" y="3099338"/>
                </a:lnTo>
                <a:lnTo>
                  <a:pt x="507859" y="2952075"/>
                </a:lnTo>
                <a:cubicBezTo>
                  <a:pt x="383796" y="2937382"/>
                  <a:pt x="288034" y="2831519"/>
                  <a:pt x="288034" y="2703289"/>
                </a:cubicBezTo>
                <a:lnTo>
                  <a:pt x="288034" y="1312527"/>
                </a:lnTo>
                <a:cubicBezTo>
                  <a:pt x="288034" y="1173333"/>
                  <a:pt x="400873" y="1060494"/>
                  <a:pt x="540067" y="1060494"/>
                </a:cubicBezTo>
                <a:lnTo>
                  <a:pt x="564619" y="1060494"/>
                </a:lnTo>
                <a:lnTo>
                  <a:pt x="564619" y="425635"/>
                </a:lnTo>
                <a:cubicBezTo>
                  <a:pt x="564619" y="248812"/>
                  <a:pt x="683454" y="99744"/>
                  <a:pt x="846095" y="55630"/>
                </a:cubicBezTo>
                <a:cubicBezTo>
                  <a:pt x="863191" y="22078"/>
                  <a:pt x="898341" y="0"/>
                  <a:pt x="93864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58" name="Rounded Rectangle 4">
            <a:extLst>
              <a:ext uri="{FF2B5EF4-FFF2-40B4-BE49-F238E27FC236}">
                <a16:creationId xmlns:a16="http://schemas.microsoft.com/office/drawing/2014/main" xmlns="" id="{197310BD-A540-4755-8437-E0F417623D69}"/>
              </a:ext>
            </a:extLst>
          </p:cNvPr>
          <p:cNvSpPr>
            <a:spLocks noChangeAspect="1"/>
          </p:cNvSpPr>
          <p:nvPr/>
        </p:nvSpPr>
        <p:spPr>
          <a:xfrm>
            <a:off x="3484266" y="1288531"/>
            <a:ext cx="179386" cy="329225"/>
          </a:xfrm>
          <a:custGeom>
            <a:avLst/>
            <a:gdLst/>
            <a:ahLst/>
            <a:cxnLst/>
            <a:rect l="l" t="t" r="r" b="b"/>
            <a:pathLst>
              <a:path w="2862291" h="3939861">
                <a:moveTo>
                  <a:pt x="483172" y="3610747"/>
                </a:moveTo>
                <a:cubicBezTo>
                  <a:pt x="440599" y="3610747"/>
                  <a:pt x="406087" y="3645259"/>
                  <a:pt x="406087" y="3687832"/>
                </a:cubicBezTo>
                <a:cubicBezTo>
                  <a:pt x="406087" y="3730405"/>
                  <a:pt x="440599" y="3764917"/>
                  <a:pt x="483172" y="3764917"/>
                </a:cubicBezTo>
                <a:cubicBezTo>
                  <a:pt x="525745" y="3764917"/>
                  <a:pt x="560257" y="3730405"/>
                  <a:pt x="560257" y="3687832"/>
                </a:cubicBezTo>
                <a:cubicBezTo>
                  <a:pt x="560257" y="3645259"/>
                  <a:pt x="525745" y="3610747"/>
                  <a:pt x="483172" y="3610747"/>
                </a:cubicBezTo>
                <a:close/>
                <a:moveTo>
                  <a:pt x="2052229" y="3610746"/>
                </a:moveTo>
                <a:cubicBezTo>
                  <a:pt x="2009656" y="3610746"/>
                  <a:pt x="1975144" y="3645258"/>
                  <a:pt x="1975144" y="3687831"/>
                </a:cubicBezTo>
                <a:cubicBezTo>
                  <a:pt x="1975144" y="3730404"/>
                  <a:pt x="2009656" y="3764916"/>
                  <a:pt x="2052229" y="3764916"/>
                </a:cubicBezTo>
                <a:cubicBezTo>
                  <a:pt x="2094802" y="3764916"/>
                  <a:pt x="2129314" y="3730404"/>
                  <a:pt x="2129314" y="3687831"/>
                </a:cubicBezTo>
                <a:cubicBezTo>
                  <a:pt x="2129314" y="3645258"/>
                  <a:pt x="2094802" y="3610746"/>
                  <a:pt x="2052229" y="3610746"/>
                </a:cubicBezTo>
                <a:close/>
                <a:moveTo>
                  <a:pt x="1578923" y="1215908"/>
                </a:moveTo>
                <a:cubicBezTo>
                  <a:pt x="1549100" y="1215908"/>
                  <a:pt x="1524923" y="1240085"/>
                  <a:pt x="1524923" y="1269908"/>
                </a:cubicBezTo>
                <a:lnTo>
                  <a:pt x="1524923" y="2745908"/>
                </a:lnTo>
                <a:cubicBezTo>
                  <a:pt x="1524923" y="2775731"/>
                  <a:pt x="1549100" y="2799908"/>
                  <a:pt x="1578923" y="2799908"/>
                </a:cubicBezTo>
                <a:cubicBezTo>
                  <a:pt x="1608746" y="2799908"/>
                  <a:pt x="1632923" y="2775731"/>
                  <a:pt x="1632923" y="2745908"/>
                </a:cubicBezTo>
                <a:lnTo>
                  <a:pt x="1632923" y="1269908"/>
                </a:lnTo>
                <a:cubicBezTo>
                  <a:pt x="1632923" y="1240085"/>
                  <a:pt x="1608746" y="1215908"/>
                  <a:pt x="1578923" y="1215908"/>
                </a:cubicBezTo>
                <a:close/>
                <a:moveTo>
                  <a:pt x="1318523" y="1215908"/>
                </a:moveTo>
                <a:cubicBezTo>
                  <a:pt x="1288700" y="1215908"/>
                  <a:pt x="1264523" y="1240085"/>
                  <a:pt x="1264523" y="1269908"/>
                </a:cubicBezTo>
                <a:lnTo>
                  <a:pt x="1264523" y="2745908"/>
                </a:lnTo>
                <a:cubicBezTo>
                  <a:pt x="1264523" y="2775731"/>
                  <a:pt x="1288700" y="2799908"/>
                  <a:pt x="1318523" y="2799908"/>
                </a:cubicBezTo>
                <a:cubicBezTo>
                  <a:pt x="1348346" y="2799908"/>
                  <a:pt x="1372523" y="2775731"/>
                  <a:pt x="1372523" y="2745908"/>
                </a:cubicBezTo>
                <a:lnTo>
                  <a:pt x="1372523" y="1269908"/>
                </a:lnTo>
                <a:cubicBezTo>
                  <a:pt x="1372523" y="1240085"/>
                  <a:pt x="1348346" y="1215908"/>
                  <a:pt x="1318523" y="1215908"/>
                </a:cubicBezTo>
                <a:close/>
                <a:moveTo>
                  <a:pt x="1058123" y="1215908"/>
                </a:moveTo>
                <a:cubicBezTo>
                  <a:pt x="1028300" y="1215908"/>
                  <a:pt x="1004123" y="1240085"/>
                  <a:pt x="1004123" y="1269908"/>
                </a:cubicBezTo>
                <a:lnTo>
                  <a:pt x="1004123" y="2745908"/>
                </a:lnTo>
                <a:cubicBezTo>
                  <a:pt x="1004123" y="2775731"/>
                  <a:pt x="1028300" y="2799908"/>
                  <a:pt x="1058123" y="2799908"/>
                </a:cubicBezTo>
                <a:cubicBezTo>
                  <a:pt x="1087946" y="2799908"/>
                  <a:pt x="1112123" y="2775731"/>
                  <a:pt x="1112123" y="2745908"/>
                </a:cubicBezTo>
                <a:lnTo>
                  <a:pt x="1112123" y="1269908"/>
                </a:lnTo>
                <a:cubicBezTo>
                  <a:pt x="1112123" y="1240085"/>
                  <a:pt x="1087946" y="1215908"/>
                  <a:pt x="1058123" y="1215908"/>
                </a:cubicBezTo>
                <a:close/>
                <a:moveTo>
                  <a:pt x="797723" y="1215908"/>
                </a:moveTo>
                <a:cubicBezTo>
                  <a:pt x="767900" y="1215908"/>
                  <a:pt x="743723" y="1240085"/>
                  <a:pt x="743723" y="1269908"/>
                </a:cubicBezTo>
                <a:lnTo>
                  <a:pt x="743723" y="2745908"/>
                </a:lnTo>
                <a:cubicBezTo>
                  <a:pt x="743723" y="2775731"/>
                  <a:pt x="767900" y="2799908"/>
                  <a:pt x="797723" y="2799908"/>
                </a:cubicBezTo>
                <a:cubicBezTo>
                  <a:pt x="827546" y="2799908"/>
                  <a:pt x="851723" y="2775731"/>
                  <a:pt x="851723" y="2745908"/>
                </a:cubicBezTo>
                <a:lnTo>
                  <a:pt x="851723" y="1269908"/>
                </a:lnTo>
                <a:cubicBezTo>
                  <a:pt x="851723" y="1240085"/>
                  <a:pt x="827546" y="1215908"/>
                  <a:pt x="797723" y="1215908"/>
                </a:cubicBezTo>
                <a:close/>
                <a:moveTo>
                  <a:pt x="537323" y="1215908"/>
                </a:moveTo>
                <a:cubicBezTo>
                  <a:pt x="507500" y="1215908"/>
                  <a:pt x="483323" y="1240085"/>
                  <a:pt x="483323" y="1269908"/>
                </a:cubicBezTo>
                <a:lnTo>
                  <a:pt x="483323" y="2745908"/>
                </a:lnTo>
                <a:cubicBezTo>
                  <a:pt x="483323" y="2775731"/>
                  <a:pt x="507500" y="2799908"/>
                  <a:pt x="537323" y="2799908"/>
                </a:cubicBezTo>
                <a:cubicBezTo>
                  <a:pt x="567146" y="2799908"/>
                  <a:pt x="591323" y="2775731"/>
                  <a:pt x="591323" y="2745908"/>
                </a:cubicBezTo>
                <a:lnTo>
                  <a:pt x="591323" y="1269908"/>
                </a:lnTo>
                <a:cubicBezTo>
                  <a:pt x="591323" y="1240085"/>
                  <a:pt x="567146" y="1215908"/>
                  <a:pt x="537323" y="1215908"/>
                </a:cubicBezTo>
                <a:close/>
                <a:moveTo>
                  <a:pt x="1071414" y="977717"/>
                </a:moveTo>
                <a:cubicBezTo>
                  <a:pt x="1014599" y="977717"/>
                  <a:pt x="965699" y="1011599"/>
                  <a:pt x="944338" y="1060494"/>
                </a:cubicBezTo>
                <a:lnTo>
                  <a:pt x="1198489" y="1060494"/>
                </a:lnTo>
                <a:cubicBezTo>
                  <a:pt x="1177129" y="1011599"/>
                  <a:pt x="1128228" y="977717"/>
                  <a:pt x="1071414" y="977717"/>
                </a:cubicBezTo>
                <a:close/>
                <a:moveTo>
                  <a:pt x="872752" y="191454"/>
                </a:moveTo>
                <a:cubicBezTo>
                  <a:pt x="759529" y="233114"/>
                  <a:pt x="679221" y="342129"/>
                  <a:pt x="679221" y="469900"/>
                </a:cubicBezTo>
                <a:lnTo>
                  <a:pt x="679221" y="1060494"/>
                </a:lnTo>
                <a:lnTo>
                  <a:pt x="797638" y="1060494"/>
                </a:lnTo>
                <a:cubicBezTo>
                  <a:pt x="823919" y="933391"/>
                  <a:pt x="936512" y="837880"/>
                  <a:pt x="1071414" y="837880"/>
                </a:cubicBezTo>
                <a:cubicBezTo>
                  <a:pt x="1206315" y="837880"/>
                  <a:pt x="1318908" y="933391"/>
                  <a:pt x="1345190" y="1060494"/>
                </a:cubicBezTo>
                <a:lnTo>
                  <a:pt x="1458130" y="1060494"/>
                </a:lnTo>
                <a:lnTo>
                  <a:pt x="1458130" y="469900"/>
                </a:lnTo>
                <a:cubicBezTo>
                  <a:pt x="1458130" y="344471"/>
                  <a:pt x="1380739" y="237117"/>
                  <a:pt x="1270928" y="193418"/>
                </a:cubicBezTo>
                <a:cubicBezTo>
                  <a:pt x="1254126" y="208193"/>
                  <a:pt x="1231951" y="216024"/>
                  <a:pt x="1207947" y="216024"/>
                </a:cubicBezTo>
                <a:lnTo>
                  <a:pt x="938648" y="216024"/>
                </a:lnTo>
                <a:cubicBezTo>
                  <a:pt x="913362" y="216024"/>
                  <a:pt x="890106" y="207335"/>
                  <a:pt x="872752" y="191454"/>
                </a:cubicBezTo>
                <a:close/>
                <a:moveTo>
                  <a:pt x="938648" y="0"/>
                </a:moveTo>
                <a:lnTo>
                  <a:pt x="1207947" y="0"/>
                </a:lnTo>
                <a:cubicBezTo>
                  <a:pt x="1249829" y="0"/>
                  <a:pt x="1286143" y="23838"/>
                  <a:pt x="1302947" y="59260"/>
                </a:cubicBezTo>
                <a:cubicBezTo>
                  <a:pt x="1459619" y="107029"/>
                  <a:pt x="1572731" y="253123"/>
                  <a:pt x="1572731" y="425635"/>
                </a:cubicBezTo>
                <a:lnTo>
                  <a:pt x="1572731" y="1062970"/>
                </a:lnTo>
                <a:cubicBezTo>
                  <a:pt x="1700463" y="1074093"/>
                  <a:pt x="1800202" y="1181663"/>
                  <a:pt x="1800202" y="1312527"/>
                </a:cubicBezTo>
                <a:lnTo>
                  <a:pt x="1800202" y="2703289"/>
                </a:lnTo>
                <a:cubicBezTo>
                  <a:pt x="1800202" y="2833087"/>
                  <a:pt x="1702083" y="2939968"/>
                  <a:pt x="1575831" y="2952534"/>
                </a:cubicBezTo>
                <a:lnTo>
                  <a:pt x="1539130" y="3099337"/>
                </a:lnTo>
                <a:lnTo>
                  <a:pt x="1377130" y="3099337"/>
                </a:lnTo>
                <a:lnTo>
                  <a:pt x="1341126" y="2955322"/>
                </a:lnTo>
                <a:lnTo>
                  <a:pt x="743221" y="2955322"/>
                </a:lnTo>
                <a:lnTo>
                  <a:pt x="707217" y="3099338"/>
                </a:lnTo>
                <a:lnTo>
                  <a:pt x="2063557" y="3099338"/>
                </a:lnTo>
                <a:lnTo>
                  <a:pt x="2063557" y="924090"/>
                </a:lnTo>
                <a:cubicBezTo>
                  <a:pt x="2063557" y="873822"/>
                  <a:pt x="2088497" y="829380"/>
                  <a:pt x="2128246" y="804684"/>
                </a:cubicBezTo>
                <a:cubicBezTo>
                  <a:pt x="2129584" y="799633"/>
                  <a:pt x="2132808" y="796081"/>
                  <a:pt x="2136234" y="792655"/>
                </a:cubicBezTo>
                <a:lnTo>
                  <a:pt x="2607705" y="321183"/>
                </a:lnTo>
                <a:cubicBezTo>
                  <a:pt x="2636744" y="292144"/>
                  <a:pt x="2674804" y="277625"/>
                  <a:pt x="2712864" y="277625"/>
                </a:cubicBezTo>
                <a:cubicBezTo>
                  <a:pt x="2750924" y="277625"/>
                  <a:pt x="2788985" y="292144"/>
                  <a:pt x="2818024" y="321183"/>
                </a:cubicBezTo>
                <a:lnTo>
                  <a:pt x="2862291" y="365451"/>
                </a:lnTo>
                <a:cubicBezTo>
                  <a:pt x="2920370" y="423529"/>
                  <a:pt x="2920370" y="517692"/>
                  <a:pt x="2862291" y="575770"/>
                </a:cubicBezTo>
                <a:lnTo>
                  <a:pt x="2423597" y="1014465"/>
                </a:lnTo>
                <a:lnTo>
                  <a:pt x="2423597" y="3310659"/>
                </a:lnTo>
                <a:cubicBezTo>
                  <a:pt x="2423597" y="3392794"/>
                  <a:pt x="2357014" y="3459377"/>
                  <a:pt x="2274879" y="3459377"/>
                </a:cubicBezTo>
                <a:lnTo>
                  <a:pt x="2247260" y="3459377"/>
                </a:lnTo>
                <a:lnTo>
                  <a:pt x="2157276" y="3459377"/>
                </a:lnTo>
                <a:cubicBezTo>
                  <a:pt x="2244145" y="3498679"/>
                  <a:pt x="2304259" y="3586235"/>
                  <a:pt x="2304259" y="3687831"/>
                </a:cubicBezTo>
                <a:cubicBezTo>
                  <a:pt x="2304259" y="3827023"/>
                  <a:pt x="2191422" y="3939860"/>
                  <a:pt x="2052230" y="3939860"/>
                </a:cubicBezTo>
                <a:cubicBezTo>
                  <a:pt x="1913038" y="3939860"/>
                  <a:pt x="1800201" y="3827023"/>
                  <a:pt x="1800201" y="3687831"/>
                </a:cubicBezTo>
                <a:cubicBezTo>
                  <a:pt x="1800201" y="3586235"/>
                  <a:pt x="1860315" y="3498679"/>
                  <a:pt x="1947184" y="3459377"/>
                </a:cubicBezTo>
                <a:lnTo>
                  <a:pt x="588218" y="3459378"/>
                </a:lnTo>
                <a:cubicBezTo>
                  <a:pt x="675087" y="3498679"/>
                  <a:pt x="735202" y="3586235"/>
                  <a:pt x="735202" y="3687832"/>
                </a:cubicBezTo>
                <a:cubicBezTo>
                  <a:pt x="735202" y="3827024"/>
                  <a:pt x="622365" y="3939861"/>
                  <a:pt x="483173" y="3939861"/>
                </a:cubicBezTo>
                <a:cubicBezTo>
                  <a:pt x="343981" y="3939861"/>
                  <a:pt x="231144" y="3827024"/>
                  <a:pt x="231144" y="3687832"/>
                </a:cubicBezTo>
                <a:cubicBezTo>
                  <a:pt x="231144" y="3586235"/>
                  <a:pt x="291259" y="3498679"/>
                  <a:pt x="378128" y="3459378"/>
                </a:cubicBezTo>
                <a:lnTo>
                  <a:pt x="148718" y="3459378"/>
                </a:lnTo>
                <a:cubicBezTo>
                  <a:pt x="66583" y="3459378"/>
                  <a:pt x="0" y="3392795"/>
                  <a:pt x="0" y="3310660"/>
                </a:cubicBezTo>
                <a:lnTo>
                  <a:pt x="0" y="3248056"/>
                </a:lnTo>
                <a:cubicBezTo>
                  <a:pt x="0" y="3165921"/>
                  <a:pt x="66583" y="3099338"/>
                  <a:pt x="148718" y="3099338"/>
                </a:cubicBezTo>
                <a:lnTo>
                  <a:pt x="544674" y="3099338"/>
                </a:lnTo>
                <a:lnTo>
                  <a:pt x="507859" y="2952075"/>
                </a:lnTo>
                <a:cubicBezTo>
                  <a:pt x="383796" y="2937382"/>
                  <a:pt x="288034" y="2831519"/>
                  <a:pt x="288034" y="2703289"/>
                </a:cubicBezTo>
                <a:lnTo>
                  <a:pt x="288034" y="1312527"/>
                </a:lnTo>
                <a:cubicBezTo>
                  <a:pt x="288034" y="1173333"/>
                  <a:pt x="400873" y="1060494"/>
                  <a:pt x="540067" y="1060494"/>
                </a:cubicBezTo>
                <a:lnTo>
                  <a:pt x="564619" y="1060494"/>
                </a:lnTo>
                <a:lnTo>
                  <a:pt x="564619" y="425635"/>
                </a:lnTo>
                <a:cubicBezTo>
                  <a:pt x="564619" y="248812"/>
                  <a:pt x="683454" y="99744"/>
                  <a:pt x="846095" y="55630"/>
                </a:cubicBezTo>
                <a:cubicBezTo>
                  <a:pt x="863191" y="22078"/>
                  <a:pt x="898341" y="0"/>
                  <a:pt x="9386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59" name="Rounded Rectangle 4">
            <a:extLst>
              <a:ext uri="{FF2B5EF4-FFF2-40B4-BE49-F238E27FC236}">
                <a16:creationId xmlns:a16="http://schemas.microsoft.com/office/drawing/2014/main" xmlns="" id="{B1A1E2A7-1884-4A7C-AB5E-52159F76DF90}"/>
              </a:ext>
            </a:extLst>
          </p:cNvPr>
          <p:cNvSpPr>
            <a:spLocks noChangeAspect="1"/>
          </p:cNvSpPr>
          <p:nvPr/>
        </p:nvSpPr>
        <p:spPr>
          <a:xfrm>
            <a:off x="3315081" y="1656950"/>
            <a:ext cx="179386" cy="329225"/>
          </a:xfrm>
          <a:custGeom>
            <a:avLst/>
            <a:gdLst/>
            <a:ahLst/>
            <a:cxnLst/>
            <a:rect l="l" t="t" r="r" b="b"/>
            <a:pathLst>
              <a:path w="2862291" h="3939861">
                <a:moveTo>
                  <a:pt x="483172" y="3610747"/>
                </a:moveTo>
                <a:cubicBezTo>
                  <a:pt x="440599" y="3610747"/>
                  <a:pt x="406087" y="3645259"/>
                  <a:pt x="406087" y="3687832"/>
                </a:cubicBezTo>
                <a:cubicBezTo>
                  <a:pt x="406087" y="3730405"/>
                  <a:pt x="440599" y="3764917"/>
                  <a:pt x="483172" y="3764917"/>
                </a:cubicBezTo>
                <a:cubicBezTo>
                  <a:pt x="525745" y="3764917"/>
                  <a:pt x="560257" y="3730405"/>
                  <a:pt x="560257" y="3687832"/>
                </a:cubicBezTo>
                <a:cubicBezTo>
                  <a:pt x="560257" y="3645259"/>
                  <a:pt x="525745" y="3610747"/>
                  <a:pt x="483172" y="3610747"/>
                </a:cubicBezTo>
                <a:close/>
                <a:moveTo>
                  <a:pt x="2052229" y="3610746"/>
                </a:moveTo>
                <a:cubicBezTo>
                  <a:pt x="2009656" y="3610746"/>
                  <a:pt x="1975144" y="3645258"/>
                  <a:pt x="1975144" y="3687831"/>
                </a:cubicBezTo>
                <a:cubicBezTo>
                  <a:pt x="1975144" y="3730404"/>
                  <a:pt x="2009656" y="3764916"/>
                  <a:pt x="2052229" y="3764916"/>
                </a:cubicBezTo>
                <a:cubicBezTo>
                  <a:pt x="2094802" y="3764916"/>
                  <a:pt x="2129314" y="3730404"/>
                  <a:pt x="2129314" y="3687831"/>
                </a:cubicBezTo>
                <a:cubicBezTo>
                  <a:pt x="2129314" y="3645258"/>
                  <a:pt x="2094802" y="3610746"/>
                  <a:pt x="2052229" y="3610746"/>
                </a:cubicBezTo>
                <a:close/>
                <a:moveTo>
                  <a:pt x="1578923" y="1215908"/>
                </a:moveTo>
                <a:cubicBezTo>
                  <a:pt x="1549100" y="1215908"/>
                  <a:pt x="1524923" y="1240085"/>
                  <a:pt x="1524923" y="1269908"/>
                </a:cubicBezTo>
                <a:lnTo>
                  <a:pt x="1524923" y="2745908"/>
                </a:lnTo>
                <a:cubicBezTo>
                  <a:pt x="1524923" y="2775731"/>
                  <a:pt x="1549100" y="2799908"/>
                  <a:pt x="1578923" y="2799908"/>
                </a:cubicBezTo>
                <a:cubicBezTo>
                  <a:pt x="1608746" y="2799908"/>
                  <a:pt x="1632923" y="2775731"/>
                  <a:pt x="1632923" y="2745908"/>
                </a:cubicBezTo>
                <a:lnTo>
                  <a:pt x="1632923" y="1269908"/>
                </a:lnTo>
                <a:cubicBezTo>
                  <a:pt x="1632923" y="1240085"/>
                  <a:pt x="1608746" y="1215908"/>
                  <a:pt x="1578923" y="1215908"/>
                </a:cubicBezTo>
                <a:close/>
                <a:moveTo>
                  <a:pt x="1318523" y="1215908"/>
                </a:moveTo>
                <a:cubicBezTo>
                  <a:pt x="1288700" y="1215908"/>
                  <a:pt x="1264523" y="1240085"/>
                  <a:pt x="1264523" y="1269908"/>
                </a:cubicBezTo>
                <a:lnTo>
                  <a:pt x="1264523" y="2745908"/>
                </a:lnTo>
                <a:cubicBezTo>
                  <a:pt x="1264523" y="2775731"/>
                  <a:pt x="1288700" y="2799908"/>
                  <a:pt x="1318523" y="2799908"/>
                </a:cubicBezTo>
                <a:cubicBezTo>
                  <a:pt x="1348346" y="2799908"/>
                  <a:pt x="1372523" y="2775731"/>
                  <a:pt x="1372523" y="2745908"/>
                </a:cubicBezTo>
                <a:lnTo>
                  <a:pt x="1372523" y="1269908"/>
                </a:lnTo>
                <a:cubicBezTo>
                  <a:pt x="1372523" y="1240085"/>
                  <a:pt x="1348346" y="1215908"/>
                  <a:pt x="1318523" y="1215908"/>
                </a:cubicBezTo>
                <a:close/>
                <a:moveTo>
                  <a:pt x="1058123" y="1215908"/>
                </a:moveTo>
                <a:cubicBezTo>
                  <a:pt x="1028300" y="1215908"/>
                  <a:pt x="1004123" y="1240085"/>
                  <a:pt x="1004123" y="1269908"/>
                </a:cubicBezTo>
                <a:lnTo>
                  <a:pt x="1004123" y="2745908"/>
                </a:lnTo>
                <a:cubicBezTo>
                  <a:pt x="1004123" y="2775731"/>
                  <a:pt x="1028300" y="2799908"/>
                  <a:pt x="1058123" y="2799908"/>
                </a:cubicBezTo>
                <a:cubicBezTo>
                  <a:pt x="1087946" y="2799908"/>
                  <a:pt x="1112123" y="2775731"/>
                  <a:pt x="1112123" y="2745908"/>
                </a:cubicBezTo>
                <a:lnTo>
                  <a:pt x="1112123" y="1269908"/>
                </a:lnTo>
                <a:cubicBezTo>
                  <a:pt x="1112123" y="1240085"/>
                  <a:pt x="1087946" y="1215908"/>
                  <a:pt x="1058123" y="1215908"/>
                </a:cubicBezTo>
                <a:close/>
                <a:moveTo>
                  <a:pt x="797723" y="1215908"/>
                </a:moveTo>
                <a:cubicBezTo>
                  <a:pt x="767900" y="1215908"/>
                  <a:pt x="743723" y="1240085"/>
                  <a:pt x="743723" y="1269908"/>
                </a:cubicBezTo>
                <a:lnTo>
                  <a:pt x="743723" y="2745908"/>
                </a:lnTo>
                <a:cubicBezTo>
                  <a:pt x="743723" y="2775731"/>
                  <a:pt x="767900" y="2799908"/>
                  <a:pt x="797723" y="2799908"/>
                </a:cubicBezTo>
                <a:cubicBezTo>
                  <a:pt x="827546" y="2799908"/>
                  <a:pt x="851723" y="2775731"/>
                  <a:pt x="851723" y="2745908"/>
                </a:cubicBezTo>
                <a:lnTo>
                  <a:pt x="851723" y="1269908"/>
                </a:lnTo>
                <a:cubicBezTo>
                  <a:pt x="851723" y="1240085"/>
                  <a:pt x="827546" y="1215908"/>
                  <a:pt x="797723" y="1215908"/>
                </a:cubicBezTo>
                <a:close/>
                <a:moveTo>
                  <a:pt x="537323" y="1215908"/>
                </a:moveTo>
                <a:cubicBezTo>
                  <a:pt x="507500" y="1215908"/>
                  <a:pt x="483323" y="1240085"/>
                  <a:pt x="483323" y="1269908"/>
                </a:cubicBezTo>
                <a:lnTo>
                  <a:pt x="483323" y="2745908"/>
                </a:lnTo>
                <a:cubicBezTo>
                  <a:pt x="483323" y="2775731"/>
                  <a:pt x="507500" y="2799908"/>
                  <a:pt x="537323" y="2799908"/>
                </a:cubicBezTo>
                <a:cubicBezTo>
                  <a:pt x="567146" y="2799908"/>
                  <a:pt x="591323" y="2775731"/>
                  <a:pt x="591323" y="2745908"/>
                </a:cubicBezTo>
                <a:lnTo>
                  <a:pt x="591323" y="1269908"/>
                </a:lnTo>
                <a:cubicBezTo>
                  <a:pt x="591323" y="1240085"/>
                  <a:pt x="567146" y="1215908"/>
                  <a:pt x="537323" y="1215908"/>
                </a:cubicBezTo>
                <a:close/>
                <a:moveTo>
                  <a:pt x="1071414" y="977717"/>
                </a:moveTo>
                <a:cubicBezTo>
                  <a:pt x="1014599" y="977717"/>
                  <a:pt x="965699" y="1011599"/>
                  <a:pt x="944338" y="1060494"/>
                </a:cubicBezTo>
                <a:lnTo>
                  <a:pt x="1198489" y="1060494"/>
                </a:lnTo>
                <a:cubicBezTo>
                  <a:pt x="1177129" y="1011599"/>
                  <a:pt x="1128228" y="977717"/>
                  <a:pt x="1071414" y="977717"/>
                </a:cubicBezTo>
                <a:close/>
                <a:moveTo>
                  <a:pt x="872752" y="191454"/>
                </a:moveTo>
                <a:cubicBezTo>
                  <a:pt x="759529" y="233114"/>
                  <a:pt x="679221" y="342129"/>
                  <a:pt x="679221" y="469900"/>
                </a:cubicBezTo>
                <a:lnTo>
                  <a:pt x="679221" y="1060494"/>
                </a:lnTo>
                <a:lnTo>
                  <a:pt x="797638" y="1060494"/>
                </a:lnTo>
                <a:cubicBezTo>
                  <a:pt x="823919" y="933391"/>
                  <a:pt x="936512" y="837880"/>
                  <a:pt x="1071414" y="837880"/>
                </a:cubicBezTo>
                <a:cubicBezTo>
                  <a:pt x="1206315" y="837880"/>
                  <a:pt x="1318908" y="933391"/>
                  <a:pt x="1345190" y="1060494"/>
                </a:cubicBezTo>
                <a:lnTo>
                  <a:pt x="1458130" y="1060494"/>
                </a:lnTo>
                <a:lnTo>
                  <a:pt x="1458130" y="469900"/>
                </a:lnTo>
                <a:cubicBezTo>
                  <a:pt x="1458130" y="344471"/>
                  <a:pt x="1380739" y="237117"/>
                  <a:pt x="1270928" y="193418"/>
                </a:cubicBezTo>
                <a:cubicBezTo>
                  <a:pt x="1254126" y="208193"/>
                  <a:pt x="1231951" y="216024"/>
                  <a:pt x="1207947" y="216024"/>
                </a:cubicBezTo>
                <a:lnTo>
                  <a:pt x="938648" y="216024"/>
                </a:lnTo>
                <a:cubicBezTo>
                  <a:pt x="913362" y="216024"/>
                  <a:pt x="890106" y="207335"/>
                  <a:pt x="872752" y="191454"/>
                </a:cubicBezTo>
                <a:close/>
                <a:moveTo>
                  <a:pt x="938648" y="0"/>
                </a:moveTo>
                <a:lnTo>
                  <a:pt x="1207947" y="0"/>
                </a:lnTo>
                <a:cubicBezTo>
                  <a:pt x="1249829" y="0"/>
                  <a:pt x="1286143" y="23838"/>
                  <a:pt x="1302947" y="59260"/>
                </a:cubicBezTo>
                <a:cubicBezTo>
                  <a:pt x="1459619" y="107029"/>
                  <a:pt x="1572731" y="253123"/>
                  <a:pt x="1572731" y="425635"/>
                </a:cubicBezTo>
                <a:lnTo>
                  <a:pt x="1572731" y="1062970"/>
                </a:lnTo>
                <a:cubicBezTo>
                  <a:pt x="1700463" y="1074093"/>
                  <a:pt x="1800202" y="1181663"/>
                  <a:pt x="1800202" y="1312527"/>
                </a:cubicBezTo>
                <a:lnTo>
                  <a:pt x="1800202" y="2703289"/>
                </a:lnTo>
                <a:cubicBezTo>
                  <a:pt x="1800202" y="2833087"/>
                  <a:pt x="1702083" y="2939968"/>
                  <a:pt x="1575831" y="2952534"/>
                </a:cubicBezTo>
                <a:lnTo>
                  <a:pt x="1539130" y="3099337"/>
                </a:lnTo>
                <a:lnTo>
                  <a:pt x="1377130" y="3099337"/>
                </a:lnTo>
                <a:lnTo>
                  <a:pt x="1341126" y="2955322"/>
                </a:lnTo>
                <a:lnTo>
                  <a:pt x="743221" y="2955322"/>
                </a:lnTo>
                <a:lnTo>
                  <a:pt x="707217" y="3099338"/>
                </a:lnTo>
                <a:lnTo>
                  <a:pt x="2063557" y="3099338"/>
                </a:lnTo>
                <a:lnTo>
                  <a:pt x="2063557" y="924090"/>
                </a:lnTo>
                <a:cubicBezTo>
                  <a:pt x="2063557" y="873822"/>
                  <a:pt x="2088497" y="829380"/>
                  <a:pt x="2128246" y="804684"/>
                </a:cubicBezTo>
                <a:cubicBezTo>
                  <a:pt x="2129584" y="799633"/>
                  <a:pt x="2132808" y="796081"/>
                  <a:pt x="2136234" y="792655"/>
                </a:cubicBezTo>
                <a:lnTo>
                  <a:pt x="2607705" y="321183"/>
                </a:lnTo>
                <a:cubicBezTo>
                  <a:pt x="2636744" y="292144"/>
                  <a:pt x="2674804" y="277625"/>
                  <a:pt x="2712864" y="277625"/>
                </a:cubicBezTo>
                <a:cubicBezTo>
                  <a:pt x="2750924" y="277625"/>
                  <a:pt x="2788985" y="292144"/>
                  <a:pt x="2818024" y="321183"/>
                </a:cubicBezTo>
                <a:lnTo>
                  <a:pt x="2862291" y="365451"/>
                </a:lnTo>
                <a:cubicBezTo>
                  <a:pt x="2920370" y="423529"/>
                  <a:pt x="2920370" y="517692"/>
                  <a:pt x="2862291" y="575770"/>
                </a:cubicBezTo>
                <a:lnTo>
                  <a:pt x="2423597" y="1014465"/>
                </a:lnTo>
                <a:lnTo>
                  <a:pt x="2423597" y="3310659"/>
                </a:lnTo>
                <a:cubicBezTo>
                  <a:pt x="2423597" y="3392794"/>
                  <a:pt x="2357014" y="3459377"/>
                  <a:pt x="2274879" y="3459377"/>
                </a:cubicBezTo>
                <a:lnTo>
                  <a:pt x="2247260" y="3459377"/>
                </a:lnTo>
                <a:lnTo>
                  <a:pt x="2157276" y="3459377"/>
                </a:lnTo>
                <a:cubicBezTo>
                  <a:pt x="2244145" y="3498679"/>
                  <a:pt x="2304259" y="3586235"/>
                  <a:pt x="2304259" y="3687831"/>
                </a:cubicBezTo>
                <a:cubicBezTo>
                  <a:pt x="2304259" y="3827023"/>
                  <a:pt x="2191422" y="3939860"/>
                  <a:pt x="2052230" y="3939860"/>
                </a:cubicBezTo>
                <a:cubicBezTo>
                  <a:pt x="1913038" y="3939860"/>
                  <a:pt x="1800201" y="3827023"/>
                  <a:pt x="1800201" y="3687831"/>
                </a:cubicBezTo>
                <a:cubicBezTo>
                  <a:pt x="1800201" y="3586235"/>
                  <a:pt x="1860315" y="3498679"/>
                  <a:pt x="1947184" y="3459377"/>
                </a:cubicBezTo>
                <a:lnTo>
                  <a:pt x="588218" y="3459378"/>
                </a:lnTo>
                <a:cubicBezTo>
                  <a:pt x="675087" y="3498679"/>
                  <a:pt x="735202" y="3586235"/>
                  <a:pt x="735202" y="3687832"/>
                </a:cubicBezTo>
                <a:cubicBezTo>
                  <a:pt x="735202" y="3827024"/>
                  <a:pt x="622365" y="3939861"/>
                  <a:pt x="483173" y="3939861"/>
                </a:cubicBezTo>
                <a:cubicBezTo>
                  <a:pt x="343981" y="3939861"/>
                  <a:pt x="231144" y="3827024"/>
                  <a:pt x="231144" y="3687832"/>
                </a:cubicBezTo>
                <a:cubicBezTo>
                  <a:pt x="231144" y="3586235"/>
                  <a:pt x="291259" y="3498679"/>
                  <a:pt x="378128" y="3459378"/>
                </a:cubicBezTo>
                <a:lnTo>
                  <a:pt x="148718" y="3459378"/>
                </a:lnTo>
                <a:cubicBezTo>
                  <a:pt x="66583" y="3459378"/>
                  <a:pt x="0" y="3392795"/>
                  <a:pt x="0" y="3310660"/>
                </a:cubicBezTo>
                <a:lnTo>
                  <a:pt x="0" y="3248056"/>
                </a:lnTo>
                <a:cubicBezTo>
                  <a:pt x="0" y="3165921"/>
                  <a:pt x="66583" y="3099338"/>
                  <a:pt x="148718" y="3099338"/>
                </a:cubicBezTo>
                <a:lnTo>
                  <a:pt x="544674" y="3099338"/>
                </a:lnTo>
                <a:lnTo>
                  <a:pt x="507859" y="2952075"/>
                </a:lnTo>
                <a:cubicBezTo>
                  <a:pt x="383796" y="2937382"/>
                  <a:pt x="288034" y="2831519"/>
                  <a:pt x="288034" y="2703289"/>
                </a:cubicBezTo>
                <a:lnTo>
                  <a:pt x="288034" y="1312527"/>
                </a:lnTo>
                <a:cubicBezTo>
                  <a:pt x="288034" y="1173333"/>
                  <a:pt x="400873" y="1060494"/>
                  <a:pt x="540067" y="1060494"/>
                </a:cubicBezTo>
                <a:lnTo>
                  <a:pt x="564619" y="1060494"/>
                </a:lnTo>
                <a:lnTo>
                  <a:pt x="564619" y="425635"/>
                </a:lnTo>
                <a:cubicBezTo>
                  <a:pt x="564619" y="248812"/>
                  <a:pt x="683454" y="99744"/>
                  <a:pt x="846095" y="55630"/>
                </a:cubicBezTo>
                <a:cubicBezTo>
                  <a:pt x="863191" y="22078"/>
                  <a:pt x="898341" y="0"/>
                  <a:pt x="9386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60" name="Rounded Rectangle 4">
            <a:extLst>
              <a:ext uri="{FF2B5EF4-FFF2-40B4-BE49-F238E27FC236}">
                <a16:creationId xmlns:a16="http://schemas.microsoft.com/office/drawing/2014/main" xmlns="" id="{52203002-9CF5-4C0A-9DE3-63EBC0F70A56}"/>
              </a:ext>
            </a:extLst>
          </p:cNvPr>
          <p:cNvSpPr>
            <a:spLocks noChangeAspect="1"/>
          </p:cNvSpPr>
          <p:nvPr/>
        </p:nvSpPr>
        <p:spPr>
          <a:xfrm>
            <a:off x="1283190" y="5409416"/>
            <a:ext cx="179386" cy="329225"/>
          </a:xfrm>
          <a:custGeom>
            <a:avLst/>
            <a:gdLst/>
            <a:ahLst/>
            <a:cxnLst/>
            <a:rect l="l" t="t" r="r" b="b"/>
            <a:pathLst>
              <a:path w="2862291" h="3939861">
                <a:moveTo>
                  <a:pt x="483172" y="3610747"/>
                </a:moveTo>
                <a:cubicBezTo>
                  <a:pt x="440599" y="3610747"/>
                  <a:pt x="406087" y="3645259"/>
                  <a:pt x="406087" y="3687832"/>
                </a:cubicBezTo>
                <a:cubicBezTo>
                  <a:pt x="406087" y="3730405"/>
                  <a:pt x="440599" y="3764917"/>
                  <a:pt x="483172" y="3764917"/>
                </a:cubicBezTo>
                <a:cubicBezTo>
                  <a:pt x="525745" y="3764917"/>
                  <a:pt x="560257" y="3730405"/>
                  <a:pt x="560257" y="3687832"/>
                </a:cubicBezTo>
                <a:cubicBezTo>
                  <a:pt x="560257" y="3645259"/>
                  <a:pt x="525745" y="3610747"/>
                  <a:pt x="483172" y="3610747"/>
                </a:cubicBezTo>
                <a:close/>
                <a:moveTo>
                  <a:pt x="2052229" y="3610746"/>
                </a:moveTo>
                <a:cubicBezTo>
                  <a:pt x="2009656" y="3610746"/>
                  <a:pt x="1975144" y="3645258"/>
                  <a:pt x="1975144" y="3687831"/>
                </a:cubicBezTo>
                <a:cubicBezTo>
                  <a:pt x="1975144" y="3730404"/>
                  <a:pt x="2009656" y="3764916"/>
                  <a:pt x="2052229" y="3764916"/>
                </a:cubicBezTo>
                <a:cubicBezTo>
                  <a:pt x="2094802" y="3764916"/>
                  <a:pt x="2129314" y="3730404"/>
                  <a:pt x="2129314" y="3687831"/>
                </a:cubicBezTo>
                <a:cubicBezTo>
                  <a:pt x="2129314" y="3645258"/>
                  <a:pt x="2094802" y="3610746"/>
                  <a:pt x="2052229" y="3610746"/>
                </a:cubicBezTo>
                <a:close/>
                <a:moveTo>
                  <a:pt x="1578923" y="1215908"/>
                </a:moveTo>
                <a:cubicBezTo>
                  <a:pt x="1549100" y="1215908"/>
                  <a:pt x="1524923" y="1240085"/>
                  <a:pt x="1524923" y="1269908"/>
                </a:cubicBezTo>
                <a:lnTo>
                  <a:pt x="1524923" y="2745908"/>
                </a:lnTo>
                <a:cubicBezTo>
                  <a:pt x="1524923" y="2775731"/>
                  <a:pt x="1549100" y="2799908"/>
                  <a:pt x="1578923" y="2799908"/>
                </a:cubicBezTo>
                <a:cubicBezTo>
                  <a:pt x="1608746" y="2799908"/>
                  <a:pt x="1632923" y="2775731"/>
                  <a:pt x="1632923" y="2745908"/>
                </a:cubicBezTo>
                <a:lnTo>
                  <a:pt x="1632923" y="1269908"/>
                </a:lnTo>
                <a:cubicBezTo>
                  <a:pt x="1632923" y="1240085"/>
                  <a:pt x="1608746" y="1215908"/>
                  <a:pt x="1578923" y="1215908"/>
                </a:cubicBezTo>
                <a:close/>
                <a:moveTo>
                  <a:pt x="1318523" y="1215908"/>
                </a:moveTo>
                <a:cubicBezTo>
                  <a:pt x="1288700" y="1215908"/>
                  <a:pt x="1264523" y="1240085"/>
                  <a:pt x="1264523" y="1269908"/>
                </a:cubicBezTo>
                <a:lnTo>
                  <a:pt x="1264523" y="2745908"/>
                </a:lnTo>
                <a:cubicBezTo>
                  <a:pt x="1264523" y="2775731"/>
                  <a:pt x="1288700" y="2799908"/>
                  <a:pt x="1318523" y="2799908"/>
                </a:cubicBezTo>
                <a:cubicBezTo>
                  <a:pt x="1348346" y="2799908"/>
                  <a:pt x="1372523" y="2775731"/>
                  <a:pt x="1372523" y="2745908"/>
                </a:cubicBezTo>
                <a:lnTo>
                  <a:pt x="1372523" y="1269908"/>
                </a:lnTo>
                <a:cubicBezTo>
                  <a:pt x="1372523" y="1240085"/>
                  <a:pt x="1348346" y="1215908"/>
                  <a:pt x="1318523" y="1215908"/>
                </a:cubicBezTo>
                <a:close/>
                <a:moveTo>
                  <a:pt x="1058123" y="1215908"/>
                </a:moveTo>
                <a:cubicBezTo>
                  <a:pt x="1028300" y="1215908"/>
                  <a:pt x="1004123" y="1240085"/>
                  <a:pt x="1004123" y="1269908"/>
                </a:cubicBezTo>
                <a:lnTo>
                  <a:pt x="1004123" y="2745908"/>
                </a:lnTo>
                <a:cubicBezTo>
                  <a:pt x="1004123" y="2775731"/>
                  <a:pt x="1028300" y="2799908"/>
                  <a:pt x="1058123" y="2799908"/>
                </a:cubicBezTo>
                <a:cubicBezTo>
                  <a:pt x="1087946" y="2799908"/>
                  <a:pt x="1112123" y="2775731"/>
                  <a:pt x="1112123" y="2745908"/>
                </a:cubicBezTo>
                <a:lnTo>
                  <a:pt x="1112123" y="1269908"/>
                </a:lnTo>
                <a:cubicBezTo>
                  <a:pt x="1112123" y="1240085"/>
                  <a:pt x="1087946" y="1215908"/>
                  <a:pt x="1058123" y="1215908"/>
                </a:cubicBezTo>
                <a:close/>
                <a:moveTo>
                  <a:pt x="797723" y="1215908"/>
                </a:moveTo>
                <a:cubicBezTo>
                  <a:pt x="767900" y="1215908"/>
                  <a:pt x="743723" y="1240085"/>
                  <a:pt x="743723" y="1269908"/>
                </a:cubicBezTo>
                <a:lnTo>
                  <a:pt x="743723" y="2745908"/>
                </a:lnTo>
                <a:cubicBezTo>
                  <a:pt x="743723" y="2775731"/>
                  <a:pt x="767900" y="2799908"/>
                  <a:pt x="797723" y="2799908"/>
                </a:cubicBezTo>
                <a:cubicBezTo>
                  <a:pt x="827546" y="2799908"/>
                  <a:pt x="851723" y="2775731"/>
                  <a:pt x="851723" y="2745908"/>
                </a:cubicBezTo>
                <a:lnTo>
                  <a:pt x="851723" y="1269908"/>
                </a:lnTo>
                <a:cubicBezTo>
                  <a:pt x="851723" y="1240085"/>
                  <a:pt x="827546" y="1215908"/>
                  <a:pt x="797723" y="1215908"/>
                </a:cubicBezTo>
                <a:close/>
                <a:moveTo>
                  <a:pt x="537323" y="1215908"/>
                </a:moveTo>
                <a:cubicBezTo>
                  <a:pt x="507500" y="1215908"/>
                  <a:pt x="483323" y="1240085"/>
                  <a:pt x="483323" y="1269908"/>
                </a:cubicBezTo>
                <a:lnTo>
                  <a:pt x="483323" y="2745908"/>
                </a:lnTo>
                <a:cubicBezTo>
                  <a:pt x="483323" y="2775731"/>
                  <a:pt x="507500" y="2799908"/>
                  <a:pt x="537323" y="2799908"/>
                </a:cubicBezTo>
                <a:cubicBezTo>
                  <a:pt x="567146" y="2799908"/>
                  <a:pt x="591323" y="2775731"/>
                  <a:pt x="591323" y="2745908"/>
                </a:cubicBezTo>
                <a:lnTo>
                  <a:pt x="591323" y="1269908"/>
                </a:lnTo>
                <a:cubicBezTo>
                  <a:pt x="591323" y="1240085"/>
                  <a:pt x="567146" y="1215908"/>
                  <a:pt x="537323" y="1215908"/>
                </a:cubicBezTo>
                <a:close/>
                <a:moveTo>
                  <a:pt x="1071414" y="977717"/>
                </a:moveTo>
                <a:cubicBezTo>
                  <a:pt x="1014599" y="977717"/>
                  <a:pt x="965699" y="1011599"/>
                  <a:pt x="944338" y="1060494"/>
                </a:cubicBezTo>
                <a:lnTo>
                  <a:pt x="1198489" y="1060494"/>
                </a:lnTo>
                <a:cubicBezTo>
                  <a:pt x="1177129" y="1011599"/>
                  <a:pt x="1128228" y="977717"/>
                  <a:pt x="1071414" y="977717"/>
                </a:cubicBezTo>
                <a:close/>
                <a:moveTo>
                  <a:pt x="872752" y="191454"/>
                </a:moveTo>
                <a:cubicBezTo>
                  <a:pt x="759529" y="233114"/>
                  <a:pt x="679221" y="342129"/>
                  <a:pt x="679221" y="469900"/>
                </a:cubicBezTo>
                <a:lnTo>
                  <a:pt x="679221" y="1060494"/>
                </a:lnTo>
                <a:lnTo>
                  <a:pt x="797638" y="1060494"/>
                </a:lnTo>
                <a:cubicBezTo>
                  <a:pt x="823919" y="933391"/>
                  <a:pt x="936512" y="837880"/>
                  <a:pt x="1071414" y="837880"/>
                </a:cubicBezTo>
                <a:cubicBezTo>
                  <a:pt x="1206315" y="837880"/>
                  <a:pt x="1318908" y="933391"/>
                  <a:pt x="1345190" y="1060494"/>
                </a:cubicBezTo>
                <a:lnTo>
                  <a:pt x="1458130" y="1060494"/>
                </a:lnTo>
                <a:lnTo>
                  <a:pt x="1458130" y="469900"/>
                </a:lnTo>
                <a:cubicBezTo>
                  <a:pt x="1458130" y="344471"/>
                  <a:pt x="1380739" y="237117"/>
                  <a:pt x="1270928" y="193418"/>
                </a:cubicBezTo>
                <a:cubicBezTo>
                  <a:pt x="1254126" y="208193"/>
                  <a:pt x="1231951" y="216024"/>
                  <a:pt x="1207947" y="216024"/>
                </a:cubicBezTo>
                <a:lnTo>
                  <a:pt x="938648" y="216024"/>
                </a:lnTo>
                <a:cubicBezTo>
                  <a:pt x="913362" y="216024"/>
                  <a:pt x="890106" y="207335"/>
                  <a:pt x="872752" y="191454"/>
                </a:cubicBezTo>
                <a:close/>
                <a:moveTo>
                  <a:pt x="938648" y="0"/>
                </a:moveTo>
                <a:lnTo>
                  <a:pt x="1207947" y="0"/>
                </a:lnTo>
                <a:cubicBezTo>
                  <a:pt x="1249829" y="0"/>
                  <a:pt x="1286143" y="23838"/>
                  <a:pt x="1302947" y="59260"/>
                </a:cubicBezTo>
                <a:cubicBezTo>
                  <a:pt x="1459619" y="107029"/>
                  <a:pt x="1572731" y="253123"/>
                  <a:pt x="1572731" y="425635"/>
                </a:cubicBezTo>
                <a:lnTo>
                  <a:pt x="1572731" y="1062970"/>
                </a:lnTo>
                <a:cubicBezTo>
                  <a:pt x="1700463" y="1074093"/>
                  <a:pt x="1800202" y="1181663"/>
                  <a:pt x="1800202" y="1312527"/>
                </a:cubicBezTo>
                <a:lnTo>
                  <a:pt x="1800202" y="2703289"/>
                </a:lnTo>
                <a:cubicBezTo>
                  <a:pt x="1800202" y="2833087"/>
                  <a:pt x="1702083" y="2939968"/>
                  <a:pt x="1575831" y="2952534"/>
                </a:cubicBezTo>
                <a:lnTo>
                  <a:pt x="1539130" y="3099337"/>
                </a:lnTo>
                <a:lnTo>
                  <a:pt x="1377130" y="3099337"/>
                </a:lnTo>
                <a:lnTo>
                  <a:pt x="1341126" y="2955322"/>
                </a:lnTo>
                <a:lnTo>
                  <a:pt x="743221" y="2955322"/>
                </a:lnTo>
                <a:lnTo>
                  <a:pt x="707217" y="3099338"/>
                </a:lnTo>
                <a:lnTo>
                  <a:pt x="2063557" y="3099338"/>
                </a:lnTo>
                <a:lnTo>
                  <a:pt x="2063557" y="924090"/>
                </a:lnTo>
                <a:cubicBezTo>
                  <a:pt x="2063557" y="873822"/>
                  <a:pt x="2088497" y="829380"/>
                  <a:pt x="2128246" y="804684"/>
                </a:cubicBezTo>
                <a:cubicBezTo>
                  <a:pt x="2129584" y="799633"/>
                  <a:pt x="2132808" y="796081"/>
                  <a:pt x="2136234" y="792655"/>
                </a:cubicBezTo>
                <a:lnTo>
                  <a:pt x="2607705" y="321183"/>
                </a:lnTo>
                <a:cubicBezTo>
                  <a:pt x="2636744" y="292144"/>
                  <a:pt x="2674804" y="277625"/>
                  <a:pt x="2712864" y="277625"/>
                </a:cubicBezTo>
                <a:cubicBezTo>
                  <a:pt x="2750924" y="277625"/>
                  <a:pt x="2788985" y="292144"/>
                  <a:pt x="2818024" y="321183"/>
                </a:cubicBezTo>
                <a:lnTo>
                  <a:pt x="2862291" y="365451"/>
                </a:lnTo>
                <a:cubicBezTo>
                  <a:pt x="2920370" y="423529"/>
                  <a:pt x="2920370" y="517692"/>
                  <a:pt x="2862291" y="575770"/>
                </a:cubicBezTo>
                <a:lnTo>
                  <a:pt x="2423597" y="1014465"/>
                </a:lnTo>
                <a:lnTo>
                  <a:pt x="2423597" y="3310659"/>
                </a:lnTo>
                <a:cubicBezTo>
                  <a:pt x="2423597" y="3392794"/>
                  <a:pt x="2357014" y="3459377"/>
                  <a:pt x="2274879" y="3459377"/>
                </a:cubicBezTo>
                <a:lnTo>
                  <a:pt x="2247260" y="3459377"/>
                </a:lnTo>
                <a:lnTo>
                  <a:pt x="2157276" y="3459377"/>
                </a:lnTo>
                <a:cubicBezTo>
                  <a:pt x="2244145" y="3498679"/>
                  <a:pt x="2304259" y="3586235"/>
                  <a:pt x="2304259" y="3687831"/>
                </a:cubicBezTo>
                <a:cubicBezTo>
                  <a:pt x="2304259" y="3827023"/>
                  <a:pt x="2191422" y="3939860"/>
                  <a:pt x="2052230" y="3939860"/>
                </a:cubicBezTo>
                <a:cubicBezTo>
                  <a:pt x="1913038" y="3939860"/>
                  <a:pt x="1800201" y="3827023"/>
                  <a:pt x="1800201" y="3687831"/>
                </a:cubicBezTo>
                <a:cubicBezTo>
                  <a:pt x="1800201" y="3586235"/>
                  <a:pt x="1860315" y="3498679"/>
                  <a:pt x="1947184" y="3459377"/>
                </a:cubicBezTo>
                <a:lnTo>
                  <a:pt x="588218" y="3459378"/>
                </a:lnTo>
                <a:cubicBezTo>
                  <a:pt x="675087" y="3498679"/>
                  <a:pt x="735202" y="3586235"/>
                  <a:pt x="735202" y="3687832"/>
                </a:cubicBezTo>
                <a:cubicBezTo>
                  <a:pt x="735202" y="3827024"/>
                  <a:pt x="622365" y="3939861"/>
                  <a:pt x="483173" y="3939861"/>
                </a:cubicBezTo>
                <a:cubicBezTo>
                  <a:pt x="343981" y="3939861"/>
                  <a:pt x="231144" y="3827024"/>
                  <a:pt x="231144" y="3687832"/>
                </a:cubicBezTo>
                <a:cubicBezTo>
                  <a:pt x="231144" y="3586235"/>
                  <a:pt x="291259" y="3498679"/>
                  <a:pt x="378128" y="3459378"/>
                </a:cubicBezTo>
                <a:lnTo>
                  <a:pt x="148718" y="3459378"/>
                </a:lnTo>
                <a:cubicBezTo>
                  <a:pt x="66583" y="3459378"/>
                  <a:pt x="0" y="3392795"/>
                  <a:pt x="0" y="3310660"/>
                </a:cubicBezTo>
                <a:lnTo>
                  <a:pt x="0" y="3248056"/>
                </a:lnTo>
                <a:cubicBezTo>
                  <a:pt x="0" y="3165921"/>
                  <a:pt x="66583" y="3099338"/>
                  <a:pt x="148718" y="3099338"/>
                </a:cubicBezTo>
                <a:lnTo>
                  <a:pt x="544674" y="3099338"/>
                </a:lnTo>
                <a:lnTo>
                  <a:pt x="507859" y="2952075"/>
                </a:lnTo>
                <a:cubicBezTo>
                  <a:pt x="383796" y="2937382"/>
                  <a:pt x="288034" y="2831519"/>
                  <a:pt x="288034" y="2703289"/>
                </a:cubicBezTo>
                <a:lnTo>
                  <a:pt x="288034" y="1312527"/>
                </a:lnTo>
                <a:cubicBezTo>
                  <a:pt x="288034" y="1173333"/>
                  <a:pt x="400873" y="1060494"/>
                  <a:pt x="540067" y="1060494"/>
                </a:cubicBezTo>
                <a:lnTo>
                  <a:pt x="564619" y="1060494"/>
                </a:lnTo>
                <a:lnTo>
                  <a:pt x="564619" y="425635"/>
                </a:lnTo>
                <a:cubicBezTo>
                  <a:pt x="564619" y="248812"/>
                  <a:pt x="683454" y="99744"/>
                  <a:pt x="846095" y="55630"/>
                </a:cubicBezTo>
                <a:cubicBezTo>
                  <a:pt x="863191" y="22078"/>
                  <a:pt x="898341" y="0"/>
                  <a:pt x="9386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64" name="Round Same Side Corner Rectangle 24">
            <a:extLst>
              <a:ext uri="{FF2B5EF4-FFF2-40B4-BE49-F238E27FC236}">
                <a16:creationId xmlns:a16="http://schemas.microsoft.com/office/drawing/2014/main" xmlns="" id="{887F88DB-6845-4BAD-843F-5C7D462837FB}"/>
              </a:ext>
            </a:extLst>
          </p:cNvPr>
          <p:cNvSpPr>
            <a:spLocks noChangeAspect="1"/>
          </p:cNvSpPr>
          <p:nvPr/>
        </p:nvSpPr>
        <p:spPr>
          <a:xfrm rot="16200000">
            <a:off x="2086534" y="1435996"/>
            <a:ext cx="282024" cy="199057"/>
          </a:xfrm>
          <a:custGeom>
            <a:avLst/>
            <a:gdLst/>
            <a:ahLst/>
            <a:cxnLst/>
            <a:rect l="l" t="t" r="r" b="b"/>
            <a:pathLst>
              <a:path w="4021059" h="3784144">
                <a:moveTo>
                  <a:pt x="1438082" y="3038644"/>
                </a:moveTo>
                <a:cubicBezTo>
                  <a:pt x="1438082" y="2940622"/>
                  <a:pt x="1358620" y="2861160"/>
                  <a:pt x="1260598" y="2861160"/>
                </a:cubicBezTo>
                <a:cubicBezTo>
                  <a:pt x="1162576" y="2861160"/>
                  <a:pt x="1083114" y="2940622"/>
                  <a:pt x="1083114" y="3038644"/>
                </a:cubicBezTo>
                <a:cubicBezTo>
                  <a:pt x="1083114" y="3136666"/>
                  <a:pt x="1162576" y="3216128"/>
                  <a:pt x="1260598" y="3216128"/>
                </a:cubicBezTo>
                <a:cubicBezTo>
                  <a:pt x="1358620" y="3216128"/>
                  <a:pt x="1438082" y="3136666"/>
                  <a:pt x="1438082" y="3038644"/>
                </a:cubicBezTo>
                <a:close/>
                <a:moveTo>
                  <a:pt x="1685789" y="2848634"/>
                </a:moveTo>
                <a:lnTo>
                  <a:pt x="1685789" y="3784144"/>
                </a:lnTo>
                <a:lnTo>
                  <a:pt x="835406" y="3784144"/>
                </a:lnTo>
                <a:lnTo>
                  <a:pt x="835406" y="2848634"/>
                </a:lnTo>
                <a:cubicBezTo>
                  <a:pt x="835406" y="2715464"/>
                  <a:pt x="943362" y="2607508"/>
                  <a:pt x="1076532" y="2607508"/>
                </a:cubicBezTo>
                <a:lnTo>
                  <a:pt x="1444663" y="2607508"/>
                </a:lnTo>
                <a:cubicBezTo>
                  <a:pt x="1577833" y="2607508"/>
                  <a:pt x="1685789" y="2715464"/>
                  <a:pt x="1685789" y="2848634"/>
                </a:cubicBezTo>
                <a:close/>
                <a:moveTo>
                  <a:pt x="2681691" y="1560784"/>
                </a:moveTo>
                <a:lnTo>
                  <a:pt x="2520278" y="1399371"/>
                </a:lnTo>
                <a:lnTo>
                  <a:pt x="2520278" y="1722197"/>
                </a:lnTo>
                <a:close/>
                <a:moveTo>
                  <a:pt x="2690551" y="2062563"/>
                </a:moveTo>
                <a:lnTo>
                  <a:pt x="2571773" y="2172028"/>
                </a:lnTo>
                <a:lnTo>
                  <a:pt x="2571565" y="2170767"/>
                </a:lnTo>
                <a:cubicBezTo>
                  <a:pt x="2565295" y="2133316"/>
                  <a:pt x="2579835" y="2102890"/>
                  <a:pt x="2605809" y="2080762"/>
                </a:cubicBezTo>
                <a:lnTo>
                  <a:pt x="2605085" y="2080039"/>
                </a:lnTo>
                <a:cubicBezTo>
                  <a:pt x="2629312" y="2061231"/>
                  <a:pt x="2660801" y="2054760"/>
                  <a:pt x="2690551" y="2062563"/>
                </a:cubicBezTo>
                <a:close/>
                <a:moveTo>
                  <a:pt x="2805318" y="271915"/>
                </a:moveTo>
                <a:cubicBezTo>
                  <a:pt x="2805318" y="213510"/>
                  <a:pt x="2757972" y="166164"/>
                  <a:pt x="2699567" y="166165"/>
                </a:cubicBezTo>
                <a:lnTo>
                  <a:pt x="2605985" y="166164"/>
                </a:lnTo>
                <a:cubicBezTo>
                  <a:pt x="2569718" y="166164"/>
                  <a:pt x="2537715" y="184420"/>
                  <a:pt x="2520278" y="213348"/>
                </a:cubicBezTo>
                <a:lnTo>
                  <a:pt x="2520278" y="1144667"/>
                </a:lnTo>
                <a:lnTo>
                  <a:pt x="2805318" y="1429706"/>
                </a:lnTo>
                <a:close/>
                <a:moveTo>
                  <a:pt x="2914414" y="2183230"/>
                </a:moveTo>
                <a:cubicBezTo>
                  <a:pt x="2916138" y="2161337"/>
                  <a:pt x="2914974" y="2139034"/>
                  <a:pt x="2910723" y="2116871"/>
                </a:cubicBezTo>
                <a:cubicBezTo>
                  <a:pt x="2904917" y="2086596"/>
                  <a:pt x="2893664" y="2058206"/>
                  <a:pt x="2877586" y="2033043"/>
                </a:cubicBezTo>
                <a:lnTo>
                  <a:pt x="2910320" y="2002876"/>
                </a:lnTo>
                <a:lnTo>
                  <a:pt x="2839132" y="1925632"/>
                </a:lnTo>
                <a:lnTo>
                  <a:pt x="2804911" y="1957169"/>
                </a:lnTo>
                <a:cubicBezTo>
                  <a:pt x="2786423" y="1944693"/>
                  <a:pt x="2766308" y="1928861"/>
                  <a:pt x="2744536" y="1921686"/>
                </a:cubicBezTo>
                <a:cubicBezTo>
                  <a:pt x="2663685" y="1894525"/>
                  <a:pt x="2593444" y="1900720"/>
                  <a:pt x="2520278" y="1962365"/>
                </a:cubicBezTo>
                <a:lnTo>
                  <a:pt x="2520278" y="2377609"/>
                </a:lnTo>
                <a:lnTo>
                  <a:pt x="2534679" y="2403844"/>
                </a:lnTo>
                <a:cubicBezTo>
                  <a:pt x="2535520" y="2412330"/>
                  <a:pt x="2535725" y="2419536"/>
                  <a:pt x="2535211" y="2425889"/>
                </a:cubicBezTo>
                <a:cubicBezTo>
                  <a:pt x="2534104" y="2439525"/>
                  <a:pt x="2529673" y="2449229"/>
                  <a:pt x="2520278" y="2458554"/>
                </a:cubicBezTo>
                <a:lnTo>
                  <a:pt x="2520278" y="2643589"/>
                </a:lnTo>
                <a:cubicBezTo>
                  <a:pt x="2555319" y="2634093"/>
                  <a:pt x="2587477" y="2615579"/>
                  <a:pt x="2615369" y="2590681"/>
                </a:cubicBezTo>
                <a:lnTo>
                  <a:pt x="2615836" y="2591152"/>
                </a:lnTo>
                <a:cubicBezTo>
                  <a:pt x="2616723" y="2590269"/>
                  <a:pt x="2617603" y="2589375"/>
                  <a:pt x="2618311" y="2588315"/>
                </a:cubicBezTo>
                <a:lnTo>
                  <a:pt x="2619475" y="2587378"/>
                </a:lnTo>
                <a:lnTo>
                  <a:pt x="2619297" y="2587184"/>
                </a:lnTo>
                <a:cubicBezTo>
                  <a:pt x="2669117" y="2535196"/>
                  <a:pt x="2699996" y="2462122"/>
                  <a:pt x="2687110" y="2392597"/>
                </a:cubicBezTo>
                <a:cubicBezTo>
                  <a:pt x="2678683" y="2347127"/>
                  <a:pt x="2659987" y="2307337"/>
                  <a:pt x="2625854" y="2265038"/>
                </a:cubicBezTo>
                <a:lnTo>
                  <a:pt x="2766406" y="2135507"/>
                </a:lnTo>
                <a:lnTo>
                  <a:pt x="2769253" y="2144002"/>
                </a:lnTo>
                <a:cubicBezTo>
                  <a:pt x="2776409" y="2181310"/>
                  <a:pt x="2762789" y="2219567"/>
                  <a:pt x="2733668" y="2243962"/>
                </a:cubicBezTo>
                <a:lnTo>
                  <a:pt x="2826169" y="2354385"/>
                </a:lnTo>
                <a:cubicBezTo>
                  <a:pt x="2878065" y="2310913"/>
                  <a:pt x="2909241" y="2248912"/>
                  <a:pt x="2914414" y="2183230"/>
                </a:cubicBezTo>
                <a:close/>
                <a:moveTo>
                  <a:pt x="3235338" y="2774350"/>
                </a:moveTo>
                <a:cubicBezTo>
                  <a:pt x="3235338" y="2877325"/>
                  <a:pt x="3151861" y="2960802"/>
                  <a:pt x="3048886" y="2960802"/>
                </a:cubicBezTo>
                <a:cubicBezTo>
                  <a:pt x="2945911" y="2960803"/>
                  <a:pt x="2862434" y="2877325"/>
                  <a:pt x="2862434" y="2774350"/>
                </a:cubicBezTo>
                <a:cubicBezTo>
                  <a:pt x="2862434" y="2671376"/>
                  <a:pt x="2945911" y="2587898"/>
                  <a:pt x="3048886" y="2587898"/>
                </a:cubicBezTo>
                <a:cubicBezTo>
                  <a:pt x="3151861" y="2587898"/>
                  <a:pt x="3235338" y="2671376"/>
                  <a:pt x="3235338" y="2774350"/>
                </a:cubicBezTo>
                <a:close/>
                <a:moveTo>
                  <a:pt x="3606651" y="2485745"/>
                </a:moveTo>
                <a:lnTo>
                  <a:pt x="3292699" y="2171793"/>
                </a:lnTo>
                <a:lnTo>
                  <a:pt x="2520278" y="2944214"/>
                </a:lnTo>
                <a:lnTo>
                  <a:pt x="2520278" y="3010525"/>
                </a:lnTo>
                <a:lnTo>
                  <a:pt x="2808865" y="3299112"/>
                </a:lnTo>
                <a:cubicBezTo>
                  <a:pt x="2860660" y="3255244"/>
                  <a:pt x="2927822" y="3229604"/>
                  <a:pt x="3000972" y="3229604"/>
                </a:cubicBezTo>
                <a:cubicBezTo>
                  <a:pt x="3062536" y="3229604"/>
                  <a:pt x="3119856" y="3247765"/>
                  <a:pt x="3167617" y="3279410"/>
                </a:cubicBezTo>
                <a:lnTo>
                  <a:pt x="3587562" y="2859467"/>
                </a:lnTo>
                <a:cubicBezTo>
                  <a:pt x="3545449" y="2800746"/>
                  <a:pt x="3525068" y="2726637"/>
                  <a:pt x="3534396" y="2649265"/>
                </a:cubicBezTo>
                <a:cubicBezTo>
                  <a:pt x="3541975" y="2586391"/>
                  <a:pt x="3568098" y="2530271"/>
                  <a:pt x="3606651" y="2485745"/>
                </a:cubicBezTo>
                <a:close/>
                <a:moveTo>
                  <a:pt x="4021059" y="2645448"/>
                </a:moveTo>
                <a:lnTo>
                  <a:pt x="2951795" y="3714712"/>
                </a:lnTo>
                <a:lnTo>
                  <a:pt x="2509320" y="3272237"/>
                </a:lnTo>
                <a:cubicBezTo>
                  <a:pt x="2467852" y="3459824"/>
                  <a:pt x="2300387" y="3599829"/>
                  <a:pt x="2100223" y="3599828"/>
                </a:cubicBezTo>
                <a:lnTo>
                  <a:pt x="1854311" y="3599828"/>
                </a:lnTo>
                <a:lnTo>
                  <a:pt x="1854311" y="2814686"/>
                </a:lnTo>
                <a:cubicBezTo>
                  <a:pt x="1854311" y="2634262"/>
                  <a:pt x="1708049" y="2488000"/>
                  <a:pt x="1527625" y="2488000"/>
                </a:cubicBezTo>
                <a:lnTo>
                  <a:pt x="1028869" y="2488000"/>
                </a:lnTo>
                <a:cubicBezTo>
                  <a:pt x="848445" y="2488000"/>
                  <a:pt x="702182" y="2634263"/>
                  <a:pt x="702182" y="2814687"/>
                </a:cubicBezTo>
                <a:lnTo>
                  <a:pt x="702182" y="3599827"/>
                </a:lnTo>
                <a:lnTo>
                  <a:pt x="420055" y="3599828"/>
                </a:lnTo>
                <a:cubicBezTo>
                  <a:pt x="188065" y="3599829"/>
                  <a:pt x="-1" y="3411763"/>
                  <a:pt x="0" y="3179773"/>
                </a:cubicBezTo>
                <a:lnTo>
                  <a:pt x="0" y="0"/>
                </a:lnTo>
                <a:lnTo>
                  <a:pt x="2520277" y="0"/>
                </a:lnTo>
                <a:lnTo>
                  <a:pt x="2520278" y="1"/>
                </a:lnTo>
                <a:lnTo>
                  <a:pt x="2669855" y="1"/>
                </a:lnTo>
                <a:cubicBezTo>
                  <a:pt x="2828680" y="1"/>
                  <a:pt x="2957434" y="128755"/>
                  <a:pt x="2957434" y="287580"/>
                </a:cubicBezTo>
                <a:lnTo>
                  <a:pt x="2957433" y="1512336"/>
                </a:lnTo>
                <a:cubicBezTo>
                  <a:pt x="2957434" y="1533672"/>
                  <a:pt x="2955111" y="1554464"/>
                  <a:pt x="2949906" y="157429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65" name="Isosceles Triangle 33">
            <a:extLst>
              <a:ext uri="{FF2B5EF4-FFF2-40B4-BE49-F238E27FC236}">
                <a16:creationId xmlns:a16="http://schemas.microsoft.com/office/drawing/2014/main" xmlns="" id="{CB7F4B42-51DD-49BA-B89A-63D509ABD46C}"/>
              </a:ext>
            </a:extLst>
          </p:cNvPr>
          <p:cNvSpPr>
            <a:spLocks/>
          </p:cNvSpPr>
          <p:nvPr/>
        </p:nvSpPr>
        <p:spPr>
          <a:xfrm rot="10800000">
            <a:off x="1425936" y="5772460"/>
            <a:ext cx="211518" cy="282024"/>
          </a:xfrm>
          <a:custGeom>
            <a:avLst/>
            <a:gdLst/>
            <a:ahLst/>
            <a:cxnLst/>
            <a:rect l="l" t="t" r="r" b="b"/>
            <a:pathLst>
              <a:path w="3982665" h="3915008">
                <a:moveTo>
                  <a:pt x="0" y="2664000"/>
                </a:moveTo>
                <a:lnTo>
                  <a:pt x="1911318" y="72000"/>
                </a:lnTo>
                <a:lnTo>
                  <a:pt x="1142725" y="2655962"/>
                </a:lnTo>
                <a:close/>
                <a:moveTo>
                  <a:pt x="3982665" y="2664000"/>
                </a:moveTo>
                <a:lnTo>
                  <a:pt x="2839940" y="2655962"/>
                </a:lnTo>
                <a:lnTo>
                  <a:pt x="2071347" y="72000"/>
                </a:lnTo>
                <a:close/>
                <a:moveTo>
                  <a:pt x="2621333" y="2664000"/>
                </a:moveTo>
                <a:lnTo>
                  <a:pt x="1361333" y="2664000"/>
                </a:lnTo>
                <a:lnTo>
                  <a:pt x="1991333" y="0"/>
                </a:lnTo>
                <a:close/>
                <a:moveTo>
                  <a:pt x="1806654" y="3915007"/>
                </a:moveTo>
                <a:lnTo>
                  <a:pt x="726654" y="3915007"/>
                </a:lnTo>
                <a:lnTo>
                  <a:pt x="1266654" y="2835007"/>
                </a:lnTo>
                <a:close/>
                <a:moveTo>
                  <a:pt x="555902" y="3915008"/>
                </a:moveTo>
                <a:lnTo>
                  <a:pt x="15902" y="2835008"/>
                </a:lnTo>
                <a:lnTo>
                  <a:pt x="1095902" y="2835008"/>
                </a:lnTo>
                <a:close/>
                <a:moveTo>
                  <a:pt x="1977406" y="3915008"/>
                </a:moveTo>
                <a:lnTo>
                  <a:pt x="1437406" y="2835008"/>
                </a:lnTo>
                <a:lnTo>
                  <a:pt x="2517406" y="2835008"/>
                </a:lnTo>
                <a:close/>
                <a:moveTo>
                  <a:pt x="3228158" y="3915008"/>
                </a:moveTo>
                <a:lnTo>
                  <a:pt x="2148158" y="3915008"/>
                </a:lnTo>
                <a:lnTo>
                  <a:pt x="2688158" y="2835008"/>
                </a:lnTo>
                <a:close/>
                <a:moveTo>
                  <a:pt x="3398910" y="3915008"/>
                </a:moveTo>
                <a:lnTo>
                  <a:pt x="2858910" y="2835008"/>
                </a:lnTo>
                <a:lnTo>
                  <a:pt x="3938910" y="28350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66" name="Rectangle 1">
            <a:extLst>
              <a:ext uri="{FF2B5EF4-FFF2-40B4-BE49-F238E27FC236}">
                <a16:creationId xmlns:a16="http://schemas.microsoft.com/office/drawing/2014/main" xmlns="" id="{670B078A-CDA2-486A-B72F-EAF7EFF34A8A}"/>
              </a:ext>
            </a:extLst>
          </p:cNvPr>
          <p:cNvSpPr>
            <a:spLocks/>
          </p:cNvSpPr>
          <p:nvPr/>
        </p:nvSpPr>
        <p:spPr>
          <a:xfrm>
            <a:off x="2446204" y="1801467"/>
            <a:ext cx="240185" cy="320246"/>
          </a:xfrm>
          <a:custGeom>
            <a:avLst/>
            <a:gdLst/>
            <a:ahLst/>
            <a:cxnLst/>
            <a:rect l="l" t="t" r="r" b="b"/>
            <a:pathLst>
              <a:path w="3964058" h="2918304">
                <a:moveTo>
                  <a:pt x="0" y="2702280"/>
                </a:moveTo>
                <a:lnTo>
                  <a:pt x="3964058" y="2702280"/>
                </a:lnTo>
                <a:lnTo>
                  <a:pt x="3964058" y="2918304"/>
                </a:lnTo>
                <a:lnTo>
                  <a:pt x="0" y="2918304"/>
                </a:lnTo>
                <a:close/>
                <a:moveTo>
                  <a:pt x="3246747" y="1714751"/>
                </a:moveTo>
                <a:lnTo>
                  <a:pt x="3250054" y="1766118"/>
                </a:lnTo>
                <a:lnTo>
                  <a:pt x="3412189" y="1836280"/>
                </a:lnTo>
                <a:lnTo>
                  <a:pt x="3408881" y="1784911"/>
                </a:lnTo>
                <a:close/>
                <a:moveTo>
                  <a:pt x="446042" y="0"/>
                </a:moveTo>
                <a:cubicBezTo>
                  <a:pt x="618186" y="57911"/>
                  <a:pt x="720003" y="213595"/>
                  <a:pt x="777223" y="599128"/>
                </a:cubicBezTo>
                <a:cubicBezTo>
                  <a:pt x="1026666" y="761134"/>
                  <a:pt x="1278673" y="829243"/>
                  <a:pt x="1479576" y="903428"/>
                </a:cubicBezTo>
                <a:lnTo>
                  <a:pt x="1375428" y="107681"/>
                </a:lnTo>
                <a:lnTo>
                  <a:pt x="1645551" y="228290"/>
                </a:lnTo>
                <a:lnTo>
                  <a:pt x="2434309" y="1301021"/>
                </a:lnTo>
                <a:lnTo>
                  <a:pt x="3413850" y="1713334"/>
                </a:lnTo>
                <a:cubicBezTo>
                  <a:pt x="3494810" y="1754194"/>
                  <a:pt x="3601930" y="1846942"/>
                  <a:pt x="3687608" y="1936260"/>
                </a:cubicBezTo>
                <a:cubicBezTo>
                  <a:pt x="3773285" y="2025578"/>
                  <a:pt x="3837521" y="2111465"/>
                  <a:pt x="3832717" y="2138602"/>
                </a:cubicBezTo>
                <a:cubicBezTo>
                  <a:pt x="3745245" y="2353893"/>
                  <a:pt x="2959644" y="1970545"/>
                  <a:pt x="2419332" y="1770733"/>
                </a:cubicBezTo>
                <a:lnTo>
                  <a:pt x="1848801" y="1818171"/>
                </a:lnTo>
                <a:lnTo>
                  <a:pt x="1624737" y="1371425"/>
                </a:lnTo>
                <a:cubicBezTo>
                  <a:pt x="1196592" y="1164222"/>
                  <a:pt x="893667" y="1051363"/>
                  <a:pt x="398628" y="712081"/>
                </a:cubicBezTo>
                <a:cubicBezTo>
                  <a:pt x="446340" y="713302"/>
                  <a:pt x="447739" y="688791"/>
                  <a:pt x="464577" y="683150"/>
                </a:cubicBezTo>
                <a:cubicBezTo>
                  <a:pt x="466403" y="464581"/>
                  <a:pt x="447644" y="246014"/>
                  <a:pt x="4460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sp>
        <p:nvSpPr>
          <p:cNvPr id="67" name="Rectangle 15">
            <a:extLst>
              <a:ext uri="{FF2B5EF4-FFF2-40B4-BE49-F238E27FC236}">
                <a16:creationId xmlns:a16="http://schemas.microsoft.com/office/drawing/2014/main" xmlns="" id="{DB2843E7-DD75-4C83-8118-4A829641BD1A}"/>
              </a:ext>
            </a:extLst>
          </p:cNvPr>
          <p:cNvSpPr>
            <a:spLocks noChangeAspect="1"/>
          </p:cNvSpPr>
          <p:nvPr/>
        </p:nvSpPr>
        <p:spPr>
          <a:xfrm>
            <a:off x="2420003" y="1438615"/>
            <a:ext cx="186922" cy="196508"/>
          </a:xfrm>
          <a:custGeom>
            <a:avLst/>
            <a:gdLst/>
            <a:ahLst/>
            <a:cxnLst/>
            <a:rect l="l" t="t" r="r" b="b"/>
            <a:pathLst>
              <a:path w="3744416" h="2952328">
                <a:moveTo>
                  <a:pt x="184806" y="576064"/>
                </a:moveTo>
                <a:lnTo>
                  <a:pt x="895314" y="576064"/>
                </a:lnTo>
                <a:cubicBezTo>
                  <a:pt x="997380" y="576064"/>
                  <a:pt x="1080120" y="658804"/>
                  <a:pt x="1080120" y="760870"/>
                </a:cubicBezTo>
                <a:lnTo>
                  <a:pt x="1080120" y="792088"/>
                </a:lnTo>
                <a:lnTo>
                  <a:pt x="3312368" y="792088"/>
                </a:lnTo>
                <a:lnTo>
                  <a:pt x="3312368" y="2952328"/>
                </a:lnTo>
                <a:lnTo>
                  <a:pt x="0" y="2952328"/>
                </a:lnTo>
                <a:lnTo>
                  <a:pt x="0" y="1072569"/>
                </a:lnTo>
                <a:lnTo>
                  <a:pt x="0" y="792088"/>
                </a:lnTo>
                <a:lnTo>
                  <a:pt x="0" y="760870"/>
                </a:lnTo>
                <a:cubicBezTo>
                  <a:pt x="0" y="658804"/>
                  <a:pt x="82740" y="576064"/>
                  <a:pt x="184806" y="576064"/>
                </a:cubicBezTo>
                <a:close/>
                <a:moveTo>
                  <a:pt x="616854" y="0"/>
                </a:moveTo>
                <a:lnTo>
                  <a:pt x="1327362" y="0"/>
                </a:lnTo>
                <a:cubicBezTo>
                  <a:pt x="1429428" y="0"/>
                  <a:pt x="1512168" y="82740"/>
                  <a:pt x="1512168" y="184806"/>
                </a:cubicBezTo>
                <a:lnTo>
                  <a:pt x="1512168" y="216024"/>
                </a:lnTo>
                <a:lnTo>
                  <a:pt x="3744416" y="216024"/>
                </a:lnTo>
                <a:lnTo>
                  <a:pt x="3744416" y="2376264"/>
                </a:lnTo>
                <a:lnTo>
                  <a:pt x="3464768" y="2376264"/>
                </a:lnTo>
                <a:lnTo>
                  <a:pt x="3464768" y="648072"/>
                </a:lnTo>
                <a:lnTo>
                  <a:pt x="1232520" y="648072"/>
                </a:lnTo>
                <a:lnTo>
                  <a:pt x="1232520" y="616854"/>
                </a:lnTo>
                <a:cubicBezTo>
                  <a:pt x="1232520" y="514788"/>
                  <a:pt x="1149780" y="432048"/>
                  <a:pt x="1047714" y="432048"/>
                </a:cubicBezTo>
                <a:lnTo>
                  <a:pt x="432048" y="432048"/>
                </a:lnTo>
                <a:lnTo>
                  <a:pt x="432048" y="216024"/>
                </a:lnTo>
                <a:lnTo>
                  <a:pt x="432048" y="184806"/>
                </a:lnTo>
                <a:cubicBezTo>
                  <a:pt x="432048" y="82740"/>
                  <a:pt x="514788" y="0"/>
                  <a:pt x="61685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68" name="Round Same Side Corner Rectangle 2">
            <a:extLst>
              <a:ext uri="{FF2B5EF4-FFF2-40B4-BE49-F238E27FC236}">
                <a16:creationId xmlns:a16="http://schemas.microsoft.com/office/drawing/2014/main" xmlns="" id="{991BCE02-BCD4-4913-A645-9268E87BA9D1}"/>
              </a:ext>
            </a:extLst>
          </p:cNvPr>
          <p:cNvSpPr/>
          <p:nvPr/>
        </p:nvSpPr>
        <p:spPr>
          <a:xfrm rot="5400000" flipH="1">
            <a:off x="2447275" y="1011840"/>
            <a:ext cx="332288" cy="249216"/>
          </a:xfrm>
          <a:custGeom>
            <a:avLst/>
            <a:gdLst/>
            <a:ahLst/>
            <a:cxnLst/>
            <a:rect l="l" t="t" r="r" b="b"/>
            <a:pathLst>
              <a:path w="3287892" h="3786923">
                <a:moveTo>
                  <a:pt x="2574092" y="3411971"/>
                </a:moveTo>
                <a:cubicBezTo>
                  <a:pt x="2577477" y="3551838"/>
                  <a:pt x="2489596" y="3681234"/>
                  <a:pt x="2347458" y="3745664"/>
                </a:cubicBezTo>
                <a:cubicBezTo>
                  <a:pt x="2228355" y="3799653"/>
                  <a:pt x="2086904" y="3800713"/>
                  <a:pt x="1966757" y="3748519"/>
                </a:cubicBezTo>
                <a:cubicBezTo>
                  <a:pt x="1823914" y="3686464"/>
                  <a:pt x="1733597" y="3559106"/>
                  <a:pt x="1733597" y="3419734"/>
                </a:cubicBezTo>
                <a:cubicBezTo>
                  <a:pt x="2013762" y="3417146"/>
                  <a:pt x="2293927" y="3414559"/>
                  <a:pt x="2574092" y="3411971"/>
                </a:cubicBezTo>
                <a:close/>
                <a:moveTo>
                  <a:pt x="2574187" y="367189"/>
                </a:moveTo>
                <a:cubicBezTo>
                  <a:pt x="2294022" y="369777"/>
                  <a:pt x="2013857" y="372364"/>
                  <a:pt x="1733692" y="374952"/>
                </a:cubicBezTo>
                <a:cubicBezTo>
                  <a:pt x="1730307" y="235085"/>
                  <a:pt x="1818188" y="105689"/>
                  <a:pt x="1960326" y="41259"/>
                </a:cubicBezTo>
                <a:cubicBezTo>
                  <a:pt x="2079429" y="-12730"/>
                  <a:pt x="2220880" y="-13790"/>
                  <a:pt x="2341027" y="38404"/>
                </a:cubicBezTo>
                <a:cubicBezTo>
                  <a:pt x="2483870" y="100459"/>
                  <a:pt x="2574187" y="227817"/>
                  <a:pt x="2574187" y="367189"/>
                </a:cubicBezTo>
                <a:close/>
                <a:moveTo>
                  <a:pt x="2688290" y="635445"/>
                </a:moveTo>
                <a:lnTo>
                  <a:pt x="2688290" y="1612884"/>
                </a:lnTo>
                <a:lnTo>
                  <a:pt x="1619492" y="1612884"/>
                </a:lnTo>
                <a:lnTo>
                  <a:pt x="1619492" y="1396859"/>
                </a:lnTo>
                <a:lnTo>
                  <a:pt x="201708" y="1396859"/>
                </a:lnTo>
                <a:cubicBezTo>
                  <a:pt x="90308" y="1396859"/>
                  <a:pt x="0" y="1306551"/>
                  <a:pt x="0" y="1195151"/>
                </a:cubicBezTo>
                <a:lnTo>
                  <a:pt x="0" y="907003"/>
                </a:lnTo>
                <a:cubicBezTo>
                  <a:pt x="0" y="795603"/>
                  <a:pt x="90308" y="705295"/>
                  <a:pt x="201708" y="705295"/>
                </a:cubicBezTo>
                <a:lnTo>
                  <a:pt x="1619492" y="705295"/>
                </a:lnTo>
                <a:lnTo>
                  <a:pt x="1619492" y="635445"/>
                </a:lnTo>
                <a:cubicBezTo>
                  <a:pt x="1619492" y="537063"/>
                  <a:pt x="1699247" y="457308"/>
                  <a:pt x="1797629" y="457308"/>
                </a:cubicBezTo>
                <a:lnTo>
                  <a:pt x="2510153" y="457308"/>
                </a:lnTo>
                <a:cubicBezTo>
                  <a:pt x="2608535" y="457308"/>
                  <a:pt x="2688290" y="537063"/>
                  <a:pt x="2688290" y="635445"/>
                </a:cubicBezTo>
                <a:close/>
                <a:moveTo>
                  <a:pt x="3177333" y="2901044"/>
                </a:moveTo>
                <a:lnTo>
                  <a:pt x="1130451" y="2901044"/>
                </a:lnTo>
                <a:cubicBezTo>
                  <a:pt x="1350134" y="2526253"/>
                  <a:pt x="1481437" y="2165059"/>
                  <a:pt x="1605942" y="1684892"/>
                </a:cubicBezTo>
                <a:lnTo>
                  <a:pt x="2701842" y="1684892"/>
                </a:lnTo>
                <a:cubicBezTo>
                  <a:pt x="2809350" y="2117470"/>
                  <a:pt x="2933855" y="2516056"/>
                  <a:pt x="3177333" y="2901044"/>
                </a:cubicBezTo>
                <a:close/>
                <a:moveTo>
                  <a:pt x="3287892" y="3137537"/>
                </a:moveTo>
                <a:lnTo>
                  <a:pt x="3287892" y="3248909"/>
                </a:lnTo>
                <a:cubicBezTo>
                  <a:pt x="3287892" y="3295849"/>
                  <a:pt x="3249839" y="3333902"/>
                  <a:pt x="3202899" y="3333902"/>
                </a:cubicBezTo>
                <a:lnTo>
                  <a:pt x="1104885" y="3333902"/>
                </a:lnTo>
                <a:cubicBezTo>
                  <a:pt x="1057945" y="3333902"/>
                  <a:pt x="1019892" y="3295849"/>
                  <a:pt x="1019892" y="3248909"/>
                </a:cubicBezTo>
                <a:lnTo>
                  <a:pt x="1019892" y="3137537"/>
                </a:lnTo>
                <a:cubicBezTo>
                  <a:pt x="1019892" y="3090597"/>
                  <a:pt x="1057945" y="3052544"/>
                  <a:pt x="1104885" y="3052544"/>
                </a:cubicBezTo>
                <a:lnTo>
                  <a:pt x="3202899" y="3052544"/>
                </a:lnTo>
                <a:cubicBezTo>
                  <a:pt x="3249839" y="3052544"/>
                  <a:pt x="3287892" y="3090597"/>
                  <a:pt x="3287892" y="313753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69" name="Pie 2">
            <a:extLst>
              <a:ext uri="{FF2B5EF4-FFF2-40B4-BE49-F238E27FC236}">
                <a16:creationId xmlns:a16="http://schemas.microsoft.com/office/drawing/2014/main" xmlns="" id="{7B0674E5-E55C-4887-AD0E-CCEBE08B0C09}"/>
              </a:ext>
            </a:extLst>
          </p:cNvPr>
          <p:cNvSpPr>
            <a:spLocks noChangeAspect="1"/>
          </p:cNvSpPr>
          <p:nvPr/>
        </p:nvSpPr>
        <p:spPr>
          <a:xfrm>
            <a:off x="3163584" y="2043279"/>
            <a:ext cx="234091" cy="306896"/>
          </a:xfrm>
          <a:custGeom>
            <a:avLst/>
            <a:gdLst/>
            <a:ahLst/>
            <a:cxnLst/>
            <a:rect l="l" t="t" r="r" b="b"/>
            <a:pathLst>
              <a:path w="3851322" h="3786842">
                <a:moveTo>
                  <a:pt x="3845029" y="1629937"/>
                </a:moveTo>
                <a:lnTo>
                  <a:pt x="3851322" y="1762720"/>
                </a:lnTo>
                <a:lnTo>
                  <a:pt x="3812477" y="1776859"/>
                </a:lnTo>
                <a:lnTo>
                  <a:pt x="3444864" y="1775585"/>
                </a:lnTo>
                <a:close/>
                <a:moveTo>
                  <a:pt x="3791299" y="1322869"/>
                </a:moveTo>
                <a:cubicBezTo>
                  <a:pt x="3804294" y="1363489"/>
                  <a:pt x="3813753" y="1405089"/>
                  <a:pt x="3820726" y="1447230"/>
                </a:cubicBezTo>
                <a:lnTo>
                  <a:pt x="2923542" y="1773779"/>
                </a:lnTo>
                <a:lnTo>
                  <a:pt x="2555935" y="1772505"/>
                </a:lnTo>
                <a:close/>
                <a:moveTo>
                  <a:pt x="3686733" y="1034305"/>
                </a:moveTo>
                <a:cubicBezTo>
                  <a:pt x="3706467" y="1071934"/>
                  <a:pt x="3722972" y="1111031"/>
                  <a:pt x="3736130" y="1151397"/>
                </a:cubicBezTo>
                <a:lnTo>
                  <a:pt x="2052009" y="1764367"/>
                </a:lnTo>
                <a:lnTo>
                  <a:pt x="2052009" y="1629296"/>
                </a:lnTo>
                <a:close/>
                <a:moveTo>
                  <a:pt x="3531650" y="764128"/>
                </a:moveTo>
                <a:cubicBezTo>
                  <a:pt x="3557479" y="799119"/>
                  <a:pt x="3581112" y="835525"/>
                  <a:pt x="3601539" y="873761"/>
                </a:cubicBezTo>
                <a:lnTo>
                  <a:pt x="2052009" y="1437744"/>
                </a:lnTo>
                <a:lnTo>
                  <a:pt x="2052009" y="1302673"/>
                </a:lnTo>
                <a:close/>
                <a:moveTo>
                  <a:pt x="3320179" y="514474"/>
                </a:moveTo>
                <a:lnTo>
                  <a:pt x="3414136" y="615348"/>
                </a:lnTo>
                <a:lnTo>
                  <a:pt x="2052009" y="1111121"/>
                </a:lnTo>
                <a:lnTo>
                  <a:pt x="2052009" y="976050"/>
                </a:lnTo>
                <a:close/>
                <a:moveTo>
                  <a:pt x="3038975" y="290201"/>
                </a:moveTo>
                <a:cubicBezTo>
                  <a:pt x="3082160" y="317774"/>
                  <a:pt x="3124087" y="347421"/>
                  <a:pt x="3164106" y="379728"/>
                </a:cubicBezTo>
                <a:lnTo>
                  <a:pt x="2052009" y="784498"/>
                </a:lnTo>
                <a:lnTo>
                  <a:pt x="2052009" y="649428"/>
                </a:lnTo>
                <a:close/>
                <a:moveTo>
                  <a:pt x="1800000" y="186842"/>
                </a:moveTo>
                <a:lnTo>
                  <a:pt x="1800000" y="1986842"/>
                </a:lnTo>
                <a:lnTo>
                  <a:pt x="3600000" y="1986842"/>
                </a:lnTo>
                <a:cubicBezTo>
                  <a:pt x="3600000" y="2980955"/>
                  <a:pt x="2794113" y="3786842"/>
                  <a:pt x="1800000" y="3786842"/>
                </a:cubicBezTo>
                <a:cubicBezTo>
                  <a:pt x="805887" y="3786842"/>
                  <a:pt x="0" y="2980955"/>
                  <a:pt x="0" y="1986842"/>
                </a:cubicBezTo>
                <a:cubicBezTo>
                  <a:pt x="0" y="992729"/>
                  <a:pt x="805887" y="186842"/>
                  <a:pt x="1800000" y="186842"/>
                </a:cubicBezTo>
                <a:close/>
                <a:moveTo>
                  <a:pt x="2653345" y="103936"/>
                </a:moveTo>
                <a:cubicBezTo>
                  <a:pt x="2713623" y="122781"/>
                  <a:pt x="2772066" y="146664"/>
                  <a:pt x="2828252" y="175345"/>
                </a:cubicBezTo>
                <a:lnTo>
                  <a:pt x="2052009" y="457876"/>
                </a:lnTo>
                <a:lnTo>
                  <a:pt x="2052009" y="322805"/>
                </a:lnTo>
                <a:close/>
                <a:moveTo>
                  <a:pt x="2052009" y="0"/>
                </a:moveTo>
                <a:cubicBezTo>
                  <a:pt x="2150315" y="0"/>
                  <a:pt x="2247800" y="7911"/>
                  <a:pt x="2343281" y="25238"/>
                </a:cubicBezTo>
                <a:lnTo>
                  <a:pt x="2052009" y="13125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grpSp>
        <p:nvGrpSpPr>
          <p:cNvPr id="2" name="Group 93">
            <a:extLst>
              <a:ext uri="{FF2B5EF4-FFF2-40B4-BE49-F238E27FC236}">
                <a16:creationId xmlns:a16="http://schemas.microsoft.com/office/drawing/2014/main" xmlns="" id="{862344F9-7B1C-4F10-8BE4-22F9F37CB443}"/>
              </a:ext>
            </a:extLst>
          </p:cNvPr>
          <p:cNvGrpSpPr/>
          <p:nvPr/>
        </p:nvGrpSpPr>
        <p:grpSpPr>
          <a:xfrm>
            <a:off x="1821456" y="2600096"/>
            <a:ext cx="1962166" cy="2242111"/>
            <a:chOff x="2428607" y="2600095"/>
            <a:chExt cx="2616221" cy="2242111"/>
          </a:xfrm>
        </p:grpSpPr>
        <p:sp>
          <p:nvSpPr>
            <p:cNvPr id="76" name="Freeform 2055">
              <a:extLst>
                <a:ext uri="{FF2B5EF4-FFF2-40B4-BE49-F238E27FC236}">
                  <a16:creationId xmlns:a16="http://schemas.microsoft.com/office/drawing/2014/main" xmlns="" id="{4FCBE650-F4DA-472A-9DE0-A53DBD95FEE3}"/>
                </a:ext>
              </a:extLst>
            </p:cNvPr>
            <p:cNvSpPr/>
            <p:nvPr/>
          </p:nvSpPr>
          <p:spPr>
            <a:xfrm rot="433614">
              <a:off x="3009268" y="3601673"/>
              <a:ext cx="1442156" cy="824647"/>
            </a:xfrm>
            <a:custGeom>
              <a:avLst/>
              <a:gdLst>
                <a:gd name="connsiteX0" fmla="*/ 0 w 923925"/>
                <a:gd name="connsiteY0" fmla="*/ 466725 h 704850"/>
                <a:gd name="connsiteX1" fmla="*/ 295275 w 923925"/>
                <a:gd name="connsiteY1" fmla="*/ 704850 h 704850"/>
                <a:gd name="connsiteX2" fmla="*/ 923925 w 923925"/>
                <a:gd name="connsiteY2" fmla="*/ 428625 h 704850"/>
                <a:gd name="connsiteX3" fmla="*/ 895350 w 923925"/>
                <a:gd name="connsiteY3" fmla="*/ 0 h 704850"/>
                <a:gd name="connsiteX4" fmla="*/ 600075 w 923925"/>
                <a:gd name="connsiteY4" fmla="*/ 76200 h 704850"/>
                <a:gd name="connsiteX5" fmla="*/ 0 w 923925"/>
                <a:gd name="connsiteY5" fmla="*/ 466725 h 704850"/>
                <a:gd name="connsiteX0" fmla="*/ 0 w 923925"/>
                <a:gd name="connsiteY0" fmla="*/ 466725 h 704850"/>
                <a:gd name="connsiteX1" fmla="*/ 295275 w 923925"/>
                <a:gd name="connsiteY1" fmla="*/ 704850 h 704850"/>
                <a:gd name="connsiteX2" fmla="*/ 923925 w 923925"/>
                <a:gd name="connsiteY2" fmla="*/ 428625 h 704850"/>
                <a:gd name="connsiteX3" fmla="*/ 895350 w 923925"/>
                <a:gd name="connsiteY3" fmla="*/ 0 h 704850"/>
                <a:gd name="connsiteX4" fmla="*/ 600075 w 923925"/>
                <a:gd name="connsiteY4" fmla="*/ 76200 h 704850"/>
                <a:gd name="connsiteX5" fmla="*/ 0 w 923925"/>
                <a:gd name="connsiteY5" fmla="*/ 466725 h 704850"/>
                <a:gd name="connsiteX0" fmla="*/ 0 w 923925"/>
                <a:gd name="connsiteY0" fmla="*/ 466725 h 704850"/>
                <a:gd name="connsiteX1" fmla="*/ 295275 w 923925"/>
                <a:gd name="connsiteY1" fmla="*/ 704850 h 704850"/>
                <a:gd name="connsiteX2" fmla="*/ 923925 w 923925"/>
                <a:gd name="connsiteY2" fmla="*/ 428625 h 704850"/>
                <a:gd name="connsiteX3" fmla="*/ 895350 w 923925"/>
                <a:gd name="connsiteY3" fmla="*/ 0 h 704850"/>
                <a:gd name="connsiteX4" fmla="*/ 600075 w 923925"/>
                <a:gd name="connsiteY4" fmla="*/ 76200 h 704850"/>
                <a:gd name="connsiteX5" fmla="*/ 0 w 923925"/>
                <a:gd name="connsiteY5" fmla="*/ 466725 h 704850"/>
                <a:gd name="connsiteX0" fmla="*/ 0 w 923925"/>
                <a:gd name="connsiteY0" fmla="*/ 466725 h 704850"/>
                <a:gd name="connsiteX1" fmla="*/ 295275 w 923925"/>
                <a:gd name="connsiteY1" fmla="*/ 704850 h 704850"/>
                <a:gd name="connsiteX2" fmla="*/ 923925 w 923925"/>
                <a:gd name="connsiteY2" fmla="*/ 428625 h 704850"/>
                <a:gd name="connsiteX3" fmla="*/ 895350 w 923925"/>
                <a:gd name="connsiteY3" fmla="*/ 0 h 704850"/>
                <a:gd name="connsiteX4" fmla="*/ 600075 w 923925"/>
                <a:gd name="connsiteY4" fmla="*/ 76200 h 704850"/>
                <a:gd name="connsiteX5" fmla="*/ 0 w 923925"/>
                <a:gd name="connsiteY5" fmla="*/ 466725 h 704850"/>
                <a:gd name="connsiteX0" fmla="*/ 2007 w 925932"/>
                <a:gd name="connsiteY0" fmla="*/ 466725 h 704850"/>
                <a:gd name="connsiteX1" fmla="*/ 297282 w 925932"/>
                <a:gd name="connsiteY1" fmla="*/ 704850 h 704850"/>
                <a:gd name="connsiteX2" fmla="*/ 925932 w 925932"/>
                <a:gd name="connsiteY2" fmla="*/ 428625 h 704850"/>
                <a:gd name="connsiteX3" fmla="*/ 897357 w 925932"/>
                <a:gd name="connsiteY3" fmla="*/ 0 h 704850"/>
                <a:gd name="connsiteX4" fmla="*/ 602082 w 925932"/>
                <a:gd name="connsiteY4" fmla="*/ 76200 h 704850"/>
                <a:gd name="connsiteX5" fmla="*/ 2007 w 925932"/>
                <a:gd name="connsiteY5" fmla="*/ 466725 h 704850"/>
                <a:gd name="connsiteX0" fmla="*/ 2369 w 926294"/>
                <a:gd name="connsiteY0" fmla="*/ 466725 h 704850"/>
                <a:gd name="connsiteX1" fmla="*/ 297644 w 926294"/>
                <a:gd name="connsiteY1" fmla="*/ 704850 h 704850"/>
                <a:gd name="connsiteX2" fmla="*/ 926294 w 926294"/>
                <a:gd name="connsiteY2" fmla="*/ 428625 h 704850"/>
                <a:gd name="connsiteX3" fmla="*/ 897719 w 926294"/>
                <a:gd name="connsiteY3" fmla="*/ 0 h 704850"/>
                <a:gd name="connsiteX4" fmla="*/ 602444 w 926294"/>
                <a:gd name="connsiteY4" fmla="*/ 76200 h 704850"/>
                <a:gd name="connsiteX5" fmla="*/ 2369 w 926294"/>
                <a:gd name="connsiteY5" fmla="*/ 466725 h 704850"/>
                <a:gd name="connsiteX0" fmla="*/ 2369 w 926294"/>
                <a:gd name="connsiteY0" fmla="*/ 466725 h 704850"/>
                <a:gd name="connsiteX1" fmla="*/ 297644 w 926294"/>
                <a:gd name="connsiteY1" fmla="*/ 704850 h 704850"/>
                <a:gd name="connsiteX2" fmla="*/ 926294 w 926294"/>
                <a:gd name="connsiteY2" fmla="*/ 428625 h 704850"/>
                <a:gd name="connsiteX3" fmla="*/ 897719 w 926294"/>
                <a:gd name="connsiteY3" fmla="*/ 0 h 704850"/>
                <a:gd name="connsiteX4" fmla="*/ 602444 w 926294"/>
                <a:gd name="connsiteY4" fmla="*/ 76200 h 704850"/>
                <a:gd name="connsiteX5" fmla="*/ 2369 w 926294"/>
                <a:gd name="connsiteY5" fmla="*/ 466725 h 704850"/>
                <a:gd name="connsiteX0" fmla="*/ 2369 w 926294"/>
                <a:gd name="connsiteY0" fmla="*/ 466725 h 704850"/>
                <a:gd name="connsiteX1" fmla="*/ 297644 w 926294"/>
                <a:gd name="connsiteY1" fmla="*/ 704850 h 704850"/>
                <a:gd name="connsiteX2" fmla="*/ 926294 w 926294"/>
                <a:gd name="connsiteY2" fmla="*/ 428625 h 704850"/>
                <a:gd name="connsiteX3" fmla="*/ 897719 w 926294"/>
                <a:gd name="connsiteY3" fmla="*/ 0 h 704850"/>
                <a:gd name="connsiteX4" fmla="*/ 602444 w 926294"/>
                <a:gd name="connsiteY4" fmla="*/ 76200 h 704850"/>
                <a:gd name="connsiteX5" fmla="*/ 2369 w 926294"/>
                <a:gd name="connsiteY5" fmla="*/ 466725 h 704850"/>
                <a:gd name="connsiteX0" fmla="*/ 2369 w 959784"/>
                <a:gd name="connsiteY0" fmla="*/ 466725 h 704850"/>
                <a:gd name="connsiteX1" fmla="*/ 297644 w 959784"/>
                <a:gd name="connsiteY1" fmla="*/ 704850 h 704850"/>
                <a:gd name="connsiteX2" fmla="*/ 926294 w 959784"/>
                <a:gd name="connsiteY2" fmla="*/ 428625 h 704850"/>
                <a:gd name="connsiteX3" fmla="*/ 897719 w 959784"/>
                <a:gd name="connsiteY3" fmla="*/ 0 h 704850"/>
                <a:gd name="connsiteX4" fmla="*/ 602444 w 959784"/>
                <a:gd name="connsiteY4" fmla="*/ 76200 h 704850"/>
                <a:gd name="connsiteX5" fmla="*/ 2369 w 959784"/>
                <a:gd name="connsiteY5" fmla="*/ 466725 h 704850"/>
                <a:gd name="connsiteX0" fmla="*/ 2369 w 972332"/>
                <a:gd name="connsiteY0" fmla="*/ 466725 h 704850"/>
                <a:gd name="connsiteX1" fmla="*/ 297644 w 972332"/>
                <a:gd name="connsiteY1" fmla="*/ 704850 h 704850"/>
                <a:gd name="connsiteX2" fmla="*/ 926294 w 972332"/>
                <a:gd name="connsiteY2" fmla="*/ 428625 h 704850"/>
                <a:gd name="connsiteX3" fmla="*/ 897719 w 972332"/>
                <a:gd name="connsiteY3" fmla="*/ 0 h 704850"/>
                <a:gd name="connsiteX4" fmla="*/ 602444 w 972332"/>
                <a:gd name="connsiteY4" fmla="*/ 76200 h 704850"/>
                <a:gd name="connsiteX5" fmla="*/ 2369 w 972332"/>
                <a:gd name="connsiteY5" fmla="*/ 466725 h 704850"/>
                <a:gd name="connsiteX0" fmla="*/ 2369 w 987620"/>
                <a:gd name="connsiteY0" fmla="*/ 466725 h 704850"/>
                <a:gd name="connsiteX1" fmla="*/ 297644 w 987620"/>
                <a:gd name="connsiteY1" fmla="*/ 704850 h 704850"/>
                <a:gd name="connsiteX2" fmla="*/ 926294 w 987620"/>
                <a:gd name="connsiteY2" fmla="*/ 428625 h 704850"/>
                <a:gd name="connsiteX3" fmla="*/ 897719 w 987620"/>
                <a:gd name="connsiteY3" fmla="*/ 0 h 704850"/>
                <a:gd name="connsiteX4" fmla="*/ 602444 w 987620"/>
                <a:gd name="connsiteY4" fmla="*/ 76200 h 704850"/>
                <a:gd name="connsiteX5" fmla="*/ 2369 w 987620"/>
                <a:gd name="connsiteY5" fmla="*/ 466725 h 704850"/>
                <a:gd name="connsiteX0" fmla="*/ 2369 w 987620"/>
                <a:gd name="connsiteY0" fmla="*/ 468385 h 706510"/>
                <a:gd name="connsiteX1" fmla="*/ 297644 w 987620"/>
                <a:gd name="connsiteY1" fmla="*/ 706510 h 706510"/>
                <a:gd name="connsiteX2" fmla="*/ 926294 w 987620"/>
                <a:gd name="connsiteY2" fmla="*/ 430285 h 706510"/>
                <a:gd name="connsiteX3" fmla="*/ 897719 w 987620"/>
                <a:gd name="connsiteY3" fmla="*/ 1660 h 706510"/>
                <a:gd name="connsiteX4" fmla="*/ 602444 w 987620"/>
                <a:gd name="connsiteY4" fmla="*/ 77860 h 706510"/>
                <a:gd name="connsiteX5" fmla="*/ 2369 w 987620"/>
                <a:gd name="connsiteY5" fmla="*/ 468385 h 706510"/>
                <a:gd name="connsiteX0" fmla="*/ 2369 w 987620"/>
                <a:gd name="connsiteY0" fmla="*/ 468196 h 706321"/>
                <a:gd name="connsiteX1" fmla="*/ 297644 w 987620"/>
                <a:gd name="connsiteY1" fmla="*/ 706321 h 706321"/>
                <a:gd name="connsiteX2" fmla="*/ 926294 w 987620"/>
                <a:gd name="connsiteY2" fmla="*/ 430096 h 706321"/>
                <a:gd name="connsiteX3" fmla="*/ 897719 w 987620"/>
                <a:gd name="connsiteY3" fmla="*/ 1471 h 706321"/>
                <a:gd name="connsiteX4" fmla="*/ 526244 w 987620"/>
                <a:gd name="connsiteY4" fmla="*/ 87196 h 706321"/>
                <a:gd name="connsiteX5" fmla="*/ 2369 w 987620"/>
                <a:gd name="connsiteY5" fmla="*/ 468196 h 706321"/>
                <a:gd name="connsiteX0" fmla="*/ 2369 w 987620"/>
                <a:gd name="connsiteY0" fmla="*/ 473062 h 711187"/>
                <a:gd name="connsiteX1" fmla="*/ 297644 w 987620"/>
                <a:gd name="connsiteY1" fmla="*/ 711187 h 711187"/>
                <a:gd name="connsiteX2" fmla="*/ 926294 w 987620"/>
                <a:gd name="connsiteY2" fmla="*/ 434962 h 711187"/>
                <a:gd name="connsiteX3" fmla="*/ 897719 w 987620"/>
                <a:gd name="connsiteY3" fmla="*/ 6337 h 711187"/>
                <a:gd name="connsiteX4" fmla="*/ 526244 w 987620"/>
                <a:gd name="connsiteY4" fmla="*/ 92062 h 711187"/>
                <a:gd name="connsiteX5" fmla="*/ 2369 w 987620"/>
                <a:gd name="connsiteY5" fmla="*/ 473062 h 711187"/>
                <a:gd name="connsiteX0" fmla="*/ 2369 w 987620"/>
                <a:gd name="connsiteY0" fmla="*/ 473062 h 711187"/>
                <a:gd name="connsiteX1" fmla="*/ 297644 w 987620"/>
                <a:gd name="connsiteY1" fmla="*/ 711187 h 711187"/>
                <a:gd name="connsiteX2" fmla="*/ 926294 w 987620"/>
                <a:gd name="connsiteY2" fmla="*/ 434962 h 711187"/>
                <a:gd name="connsiteX3" fmla="*/ 897719 w 987620"/>
                <a:gd name="connsiteY3" fmla="*/ 6337 h 711187"/>
                <a:gd name="connsiteX4" fmla="*/ 526244 w 987620"/>
                <a:gd name="connsiteY4" fmla="*/ 92062 h 711187"/>
                <a:gd name="connsiteX5" fmla="*/ 2369 w 987620"/>
                <a:gd name="connsiteY5" fmla="*/ 473062 h 711187"/>
                <a:gd name="connsiteX0" fmla="*/ 2369 w 987620"/>
                <a:gd name="connsiteY0" fmla="*/ 475191 h 713316"/>
                <a:gd name="connsiteX1" fmla="*/ 297644 w 987620"/>
                <a:gd name="connsiteY1" fmla="*/ 713316 h 713316"/>
                <a:gd name="connsiteX2" fmla="*/ 926294 w 987620"/>
                <a:gd name="connsiteY2" fmla="*/ 437091 h 713316"/>
                <a:gd name="connsiteX3" fmla="*/ 897719 w 987620"/>
                <a:gd name="connsiteY3" fmla="*/ 8466 h 713316"/>
                <a:gd name="connsiteX4" fmla="*/ 488144 w 987620"/>
                <a:gd name="connsiteY4" fmla="*/ 84666 h 713316"/>
                <a:gd name="connsiteX5" fmla="*/ 2369 w 987620"/>
                <a:gd name="connsiteY5" fmla="*/ 475191 h 713316"/>
                <a:gd name="connsiteX0" fmla="*/ 2369 w 987620"/>
                <a:gd name="connsiteY0" fmla="*/ 489496 h 727621"/>
                <a:gd name="connsiteX1" fmla="*/ 297644 w 987620"/>
                <a:gd name="connsiteY1" fmla="*/ 727621 h 727621"/>
                <a:gd name="connsiteX2" fmla="*/ 926294 w 987620"/>
                <a:gd name="connsiteY2" fmla="*/ 451396 h 727621"/>
                <a:gd name="connsiteX3" fmla="*/ 897719 w 987620"/>
                <a:gd name="connsiteY3" fmla="*/ 22771 h 727621"/>
                <a:gd name="connsiteX4" fmla="*/ 488144 w 987620"/>
                <a:gd name="connsiteY4" fmla="*/ 98971 h 727621"/>
                <a:gd name="connsiteX5" fmla="*/ 2369 w 987620"/>
                <a:gd name="connsiteY5" fmla="*/ 489496 h 727621"/>
                <a:gd name="connsiteX0" fmla="*/ 2369 w 984580"/>
                <a:gd name="connsiteY0" fmla="*/ 468707 h 706832"/>
                <a:gd name="connsiteX1" fmla="*/ 297644 w 984580"/>
                <a:gd name="connsiteY1" fmla="*/ 706832 h 706832"/>
                <a:gd name="connsiteX2" fmla="*/ 926294 w 984580"/>
                <a:gd name="connsiteY2" fmla="*/ 430607 h 706832"/>
                <a:gd name="connsiteX3" fmla="*/ 888194 w 984580"/>
                <a:gd name="connsiteY3" fmla="*/ 49607 h 706832"/>
                <a:gd name="connsiteX4" fmla="*/ 488144 w 984580"/>
                <a:gd name="connsiteY4" fmla="*/ 78182 h 706832"/>
                <a:gd name="connsiteX5" fmla="*/ 2369 w 984580"/>
                <a:gd name="connsiteY5" fmla="*/ 468707 h 706832"/>
                <a:gd name="connsiteX0" fmla="*/ 2369 w 984580"/>
                <a:gd name="connsiteY0" fmla="*/ 512615 h 750740"/>
                <a:gd name="connsiteX1" fmla="*/ 297644 w 984580"/>
                <a:gd name="connsiteY1" fmla="*/ 750740 h 750740"/>
                <a:gd name="connsiteX2" fmla="*/ 926294 w 984580"/>
                <a:gd name="connsiteY2" fmla="*/ 474515 h 750740"/>
                <a:gd name="connsiteX3" fmla="*/ 888194 w 984580"/>
                <a:gd name="connsiteY3" fmla="*/ 93515 h 750740"/>
                <a:gd name="connsiteX4" fmla="*/ 488144 w 984580"/>
                <a:gd name="connsiteY4" fmla="*/ 122090 h 750740"/>
                <a:gd name="connsiteX5" fmla="*/ 2369 w 984580"/>
                <a:gd name="connsiteY5" fmla="*/ 512615 h 750740"/>
                <a:gd name="connsiteX0" fmla="*/ 2369 w 974649"/>
                <a:gd name="connsiteY0" fmla="*/ 474206 h 712331"/>
                <a:gd name="connsiteX1" fmla="*/ 297644 w 974649"/>
                <a:gd name="connsiteY1" fmla="*/ 712331 h 712331"/>
                <a:gd name="connsiteX2" fmla="*/ 926294 w 974649"/>
                <a:gd name="connsiteY2" fmla="*/ 436106 h 712331"/>
                <a:gd name="connsiteX3" fmla="*/ 850094 w 974649"/>
                <a:gd name="connsiteY3" fmla="*/ 140831 h 712331"/>
                <a:gd name="connsiteX4" fmla="*/ 488144 w 974649"/>
                <a:gd name="connsiteY4" fmla="*/ 83681 h 712331"/>
                <a:gd name="connsiteX5" fmla="*/ 2369 w 974649"/>
                <a:gd name="connsiteY5" fmla="*/ 474206 h 712331"/>
                <a:gd name="connsiteX0" fmla="*/ 2369 w 974649"/>
                <a:gd name="connsiteY0" fmla="*/ 418934 h 657059"/>
                <a:gd name="connsiteX1" fmla="*/ 297644 w 974649"/>
                <a:gd name="connsiteY1" fmla="*/ 657059 h 657059"/>
                <a:gd name="connsiteX2" fmla="*/ 926294 w 974649"/>
                <a:gd name="connsiteY2" fmla="*/ 380834 h 657059"/>
                <a:gd name="connsiteX3" fmla="*/ 850094 w 974649"/>
                <a:gd name="connsiteY3" fmla="*/ 85559 h 657059"/>
                <a:gd name="connsiteX4" fmla="*/ 421469 w 974649"/>
                <a:gd name="connsiteY4" fmla="*/ 133184 h 657059"/>
                <a:gd name="connsiteX5" fmla="*/ 2369 w 974649"/>
                <a:gd name="connsiteY5" fmla="*/ 418934 h 657059"/>
                <a:gd name="connsiteX0" fmla="*/ 2901 w 937081"/>
                <a:gd name="connsiteY0" fmla="*/ 466559 h 657059"/>
                <a:gd name="connsiteX1" fmla="*/ 260076 w 937081"/>
                <a:gd name="connsiteY1" fmla="*/ 657059 h 657059"/>
                <a:gd name="connsiteX2" fmla="*/ 888726 w 937081"/>
                <a:gd name="connsiteY2" fmla="*/ 380834 h 657059"/>
                <a:gd name="connsiteX3" fmla="*/ 812526 w 937081"/>
                <a:gd name="connsiteY3" fmla="*/ 85559 h 657059"/>
                <a:gd name="connsiteX4" fmla="*/ 383901 w 937081"/>
                <a:gd name="connsiteY4" fmla="*/ 133184 h 657059"/>
                <a:gd name="connsiteX5" fmla="*/ 2901 w 937081"/>
                <a:gd name="connsiteY5" fmla="*/ 466559 h 657059"/>
                <a:gd name="connsiteX0" fmla="*/ 2484 w 936664"/>
                <a:gd name="connsiteY0" fmla="*/ 466559 h 666584"/>
                <a:gd name="connsiteX1" fmla="*/ 288234 w 936664"/>
                <a:gd name="connsiteY1" fmla="*/ 666584 h 666584"/>
                <a:gd name="connsiteX2" fmla="*/ 888309 w 936664"/>
                <a:gd name="connsiteY2" fmla="*/ 380834 h 666584"/>
                <a:gd name="connsiteX3" fmla="*/ 812109 w 936664"/>
                <a:gd name="connsiteY3" fmla="*/ 85559 h 666584"/>
                <a:gd name="connsiteX4" fmla="*/ 383484 w 936664"/>
                <a:gd name="connsiteY4" fmla="*/ 133184 h 666584"/>
                <a:gd name="connsiteX5" fmla="*/ 2484 w 936664"/>
                <a:gd name="connsiteY5" fmla="*/ 466559 h 666584"/>
                <a:gd name="connsiteX0" fmla="*/ 2484 w 936664"/>
                <a:gd name="connsiteY0" fmla="*/ 466559 h 666584"/>
                <a:gd name="connsiteX1" fmla="*/ 288234 w 936664"/>
                <a:gd name="connsiteY1" fmla="*/ 666584 h 666584"/>
                <a:gd name="connsiteX2" fmla="*/ 888309 w 936664"/>
                <a:gd name="connsiteY2" fmla="*/ 380834 h 666584"/>
                <a:gd name="connsiteX3" fmla="*/ 812109 w 936664"/>
                <a:gd name="connsiteY3" fmla="*/ 85559 h 666584"/>
                <a:gd name="connsiteX4" fmla="*/ 383484 w 936664"/>
                <a:gd name="connsiteY4" fmla="*/ 133184 h 666584"/>
                <a:gd name="connsiteX5" fmla="*/ 2484 w 936664"/>
                <a:gd name="connsiteY5" fmla="*/ 466559 h 666584"/>
                <a:gd name="connsiteX0" fmla="*/ 2484 w 929328"/>
                <a:gd name="connsiteY0" fmla="*/ 466559 h 666584"/>
                <a:gd name="connsiteX1" fmla="*/ 288234 w 929328"/>
                <a:gd name="connsiteY1" fmla="*/ 666584 h 666584"/>
                <a:gd name="connsiteX2" fmla="*/ 878784 w 929328"/>
                <a:gd name="connsiteY2" fmla="*/ 352259 h 666584"/>
                <a:gd name="connsiteX3" fmla="*/ 812109 w 929328"/>
                <a:gd name="connsiteY3" fmla="*/ 85559 h 666584"/>
                <a:gd name="connsiteX4" fmla="*/ 383484 w 929328"/>
                <a:gd name="connsiteY4" fmla="*/ 133184 h 666584"/>
                <a:gd name="connsiteX5" fmla="*/ 2484 w 929328"/>
                <a:gd name="connsiteY5" fmla="*/ 466559 h 666584"/>
                <a:gd name="connsiteX0" fmla="*/ 2484 w 903999"/>
                <a:gd name="connsiteY0" fmla="*/ 466559 h 666584"/>
                <a:gd name="connsiteX1" fmla="*/ 288234 w 903999"/>
                <a:gd name="connsiteY1" fmla="*/ 666584 h 666584"/>
                <a:gd name="connsiteX2" fmla="*/ 878784 w 903999"/>
                <a:gd name="connsiteY2" fmla="*/ 352259 h 666584"/>
                <a:gd name="connsiteX3" fmla="*/ 812109 w 903999"/>
                <a:gd name="connsiteY3" fmla="*/ 85559 h 666584"/>
                <a:gd name="connsiteX4" fmla="*/ 383484 w 903999"/>
                <a:gd name="connsiteY4" fmla="*/ 133184 h 666584"/>
                <a:gd name="connsiteX5" fmla="*/ 2484 w 903999"/>
                <a:gd name="connsiteY5" fmla="*/ 466559 h 666584"/>
                <a:gd name="connsiteX0" fmla="*/ 2484 w 894229"/>
                <a:gd name="connsiteY0" fmla="*/ 455466 h 655491"/>
                <a:gd name="connsiteX1" fmla="*/ 288234 w 894229"/>
                <a:gd name="connsiteY1" fmla="*/ 655491 h 655491"/>
                <a:gd name="connsiteX2" fmla="*/ 878784 w 894229"/>
                <a:gd name="connsiteY2" fmla="*/ 341166 h 655491"/>
                <a:gd name="connsiteX3" fmla="*/ 745434 w 894229"/>
                <a:gd name="connsiteY3" fmla="*/ 93516 h 655491"/>
                <a:gd name="connsiteX4" fmla="*/ 383484 w 894229"/>
                <a:gd name="connsiteY4" fmla="*/ 122091 h 655491"/>
                <a:gd name="connsiteX5" fmla="*/ 2484 w 894229"/>
                <a:gd name="connsiteY5" fmla="*/ 455466 h 655491"/>
                <a:gd name="connsiteX0" fmla="*/ 2484 w 909836"/>
                <a:gd name="connsiteY0" fmla="*/ 455466 h 655491"/>
                <a:gd name="connsiteX1" fmla="*/ 288234 w 909836"/>
                <a:gd name="connsiteY1" fmla="*/ 655491 h 655491"/>
                <a:gd name="connsiteX2" fmla="*/ 878784 w 909836"/>
                <a:gd name="connsiteY2" fmla="*/ 341166 h 655491"/>
                <a:gd name="connsiteX3" fmla="*/ 745434 w 909836"/>
                <a:gd name="connsiteY3" fmla="*/ 93516 h 655491"/>
                <a:gd name="connsiteX4" fmla="*/ 383484 w 909836"/>
                <a:gd name="connsiteY4" fmla="*/ 122091 h 655491"/>
                <a:gd name="connsiteX5" fmla="*/ 2484 w 909836"/>
                <a:gd name="connsiteY5" fmla="*/ 455466 h 655491"/>
                <a:gd name="connsiteX0" fmla="*/ 2484 w 909836"/>
                <a:gd name="connsiteY0" fmla="*/ 406321 h 606346"/>
                <a:gd name="connsiteX1" fmla="*/ 288234 w 909836"/>
                <a:gd name="connsiteY1" fmla="*/ 606346 h 606346"/>
                <a:gd name="connsiteX2" fmla="*/ 878784 w 909836"/>
                <a:gd name="connsiteY2" fmla="*/ 292021 h 606346"/>
                <a:gd name="connsiteX3" fmla="*/ 745434 w 909836"/>
                <a:gd name="connsiteY3" fmla="*/ 44371 h 606346"/>
                <a:gd name="connsiteX4" fmla="*/ 383484 w 909836"/>
                <a:gd name="connsiteY4" fmla="*/ 72946 h 606346"/>
                <a:gd name="connsiteX5" fmla="*/ 2484 w 909836"/>
                <a:gd name="connsiteY5" fmla="*/ 406321 h 606346"/>
                <a:gd name="connsiteX0" fmla="*/ 2484 w 909836"/>
                <a:gd name="connsiteY0" fmla="*/ 361950 h 561975"/>
                <a:gd name="connsiteX1" fmla="*/ 288234 w 909836"/>
                <a:gd name="connsiteY1" fmla="*/ 561975 h 561975"/>
                <a:gd name="connsiteX2" fmla="*/ 878784 w 909836"/>
                <a:gd name="connsiteY2" fmla="*/ 247650 h 561975"/>
                <a:gd name="connsiteX3" fmla="*/ 745434 w 909836"/>
                <a:gd name="connsiteY3" fmla="*/ 0 h 561975"/>
                <a:gd name="connsiteX4" fmla="*/ 364434 w 909836"/>
                <a:gd name="connsiteY4" fmla="*/ 161925 h 561975"/>
                <a:gd name="connsiteX5" fmla="*/ 2484 w 909836"/>
                <a:gd name="connsiteY5" fmla="*/ 361950 h 561975"/>
                <a:gd name="connsiteX0" fmla="*/ 4330 w 825957"/>
                <a:gd name="connsiteY0" fmla="*/ 419100 h 561975"/>
                <a:gd name="connsiteX1" fmla="*/ 204355 w 825957"/>
                <a:gd name="connsiteY1" fmla="*/ 561975 h 561975"/>
                <a:gd name="connsiteX2" fmla="*/ 794905 w 825957"/>
                <a:gd name="connsiteY2" fmla="*/ 247650 h 561975"/>
                <a:gd name="connsiteX3" fmla="*/ 661555 w 825957"/>
                <a:gd name="connsiteY3" fmla="*/ 0 h 561975"/>
                <a:gd name="connsiteX4" fmla="*/ 280555 w 825957"/>
                <a:gd name="connsiteY4" fmla="*/ 161925 h 561975"/>
                <a:gd name="connsiteX5" fmla="*/ 4330 w 825957"/>
                <a:gd name="connsiteY5" fmla="*/ 419100 h 561975"/>
                <a:gd name="connsiteX0" fmla="*/ 4330 w 825957"/>
                <a:gd name="connsiteY0" fmla="*/ 419100 h 561975"/>
                <a:gd name="connsiteX1" fmla="*/ 204355 w 825957"/>
                <a:gd name="connsiteY1" fmla="*/ 561975 h 561975"/>
                <a:gd name="connsiteX2" fmla="*/ 794905 w 825957"/>
                <a:gd name="connsiteY2" fmla="*/ 247650 h 561975"/>
                <a:gd name="connsiteX3" fmla="*/ 661555 w 825957"/>
                <a:gd name="connsiteY3" fmla="*/ 0 h 561975"/>
                <a:gd name="connsiteX4" fmla="*/ 280555 w 825957"/>
                <a:gd name="connsiteY4" fmla="*/ 161925 h 561975"/>
                <a:gd name="connsiteX5" fmla="*/ 4330 w 825957"/>
                <a:gd name="connsiteY5" fmla="*/ 419100 h 561975"/>
                <a:gd name="connsiteX0" fmla="*/ 2369 w 919246"/>
                <a:gd name="connsiteY0" fmla="*/ 381000 h 561975"/>
                <a:gd name="connsiteX1" fmla="*/ 297644 w 919246"/>
                <a:gd name="connsiteY1" fmla="*/ 561975 h 561975"/>
                <a:gd name="connsiteX2" fmla="*/ 888194 w 919246"/>
                <a:gd name="connsiteY2" fmla="*/ 247650 h 561975"/>
                <a:gd name="connsiteX3" fmla="*/ 754844 w 919246"/>
                <a:gd name="connsiteY3" fmla="*/ 0 h 561975"/>
                <a:gd name="connsiteX4" fmla="*/ 373844 w 919246"/>
                <a:gd name="connsiteY4" fmla="*/ 161925 h 561975"/>
                <a:gd name="connsiteX5" fmla="*/ 2369 w 919246"/>
                <a:gd name="connsiteY5" fmla="*/ 381000 h 561975"/>
                <a:gd name="connsiteX0" fmla="*/ 0 w 916877"/>
                <a:gd name="connsiteY0" fmla="*/ 381000 h 561975"/>
                <a:gd name="connsiteX1" fmla="*/ 295275 w 916877"/>
                <a:gd name="connsiteY1" fmla="*/ 561975 h 561975"/>
                <a:gd name="connsiteX2" fmla="*/ 885825 w 916877"/>
                <a:gd name="connsiteY2" fmla="*/ 247650 h 561975"/>
                <a:gd name="connsiteX3" fmla="*/ 752475 w 916877"/>
                <a:gd name="connsiteY3" fmla="*/ 0 h 561975"/>
                <a:gd name="connsiteX4" fmla="*/ 371475 w 916877"/>
                <a:gd name="connsiteY4" fmla="*/ 161925 h 561975"/>
                <a:gd name="connsiteX5" fmla="*/ 0 w 916877"/>
                <a:gd name="connsiteY5" fmla="*/ 381000 h 561975"/>
                <a:gd name="connsiteX0" fmla="*/ 0 w 908655"/>
                <a:gd name="connsiteY0" fmla="*/ 352425 h 533400"/>
                <a:gd name="connsiteX1" fmla="*/ 295275 w 908655"/>
                <a:gd name="connsiteY1" fmla="*/ 533400 h 533400"/>
                <a:gd name="connsiteX2" fmla="*/ 885825 w 908655"/>
                <a:gd name="connsiteY2" fmla="*/ 219075 h 533400"/>
                <a:gd name="connsiteX3" fmla="*/ 714375 w 908655"/>
                <a:gd name="connsiteY3" fmla="*/ 0 h 533400"/>
                <a:gd name="connsiteX4" fmla="*/ 371475 w 908655"/>
                <a:gd name="connsiteY4" fmla="*/ 133350 h 533400"/>
                <a:gd name="connsiteX5" fmla="*/ 0 w 908655"/>
                <a:gd name="connsiteY5" fmla="*/ 352425 h 533400"/>
                <a:gd name="connsiteX0" fmla="*/ 0 w 908655"/>
                <a:gd name="connsiteY0" fmla="*/ 352425 h 533400"/>
                <a:gd name="connsiteX1" fmla="*/ 295275 w 908655"/>
                <a:gd name="connsiteY1" fmla="*/ 533400 h 533400"/>
                <a:gd name="connsiteX2" fmla="*/ 885825 w 908655"/>
                <a:gd name="connsiteY2" fmla="*/ 219075 h 533400"/>
                <a:gd name="connsiteX3" fmla="*/ 714375 w 908655"/>
                <a:gd name="connsiteY3" fmla="*/ 0 h 533400"/>
                <a:gd name="connsiteX4" fmla="*/ 371475 w 908655"/>
                <a:gd name="connsiteY4" fmla="*/ 133350 h 533400"/>
                <a:gd name="connsiteX5" fmla="*/ 0 w 908655"/>
                <a:gd name="connsiteY5" fmla="*/ 352425 h 533400"/>
                <a:gd name="connsiteX0" fmla="*/ 0 w 908655"/>
                <a:gd name="connsiteY0" fmla="*/ 352425 h 533400"/>
                <a:gd name="connsiteX1" fmla="*/ 295275 w 908655"/>
                <a:gd name="connsiteY1" fmla="*/ 533400 h 533400"/>
                <a:gd name="connsiteX2" fmla="*/ 885825 w 908655"/>
                <a:gd name="connsiteY2" fmla="*/ 219075 h 533400"/>
                <a:gd name="connsiteX3" fmla="*/ 714375 w 908655"/>
                <a:gd name="connsiteY3" fmla="*/ 0 h 533400"/>
                <a:gd name="connsiteX4" fmla="*/ 371475 w 908655"/>
                <a:gd name="connsiteY4" fmla="*/ 133350 h 533400"/>
                <a:gd name="connsiteX5" fmla="*/ 0 w 908655"/>
                <a:gd name="connsiteY5" fmla="*/ 352425 h 533400"/>
                <a:gd name="connsiteX0" fmla="*/ 0 w 908655"/>
                <a:gd name="connsiteY0" fmla="*/ 352425 h 533400"/>
                <a:gd name="connsiteX1" fmla="*/ 295275 w 908655"/>
                <a:gd name="connsiteY1" fmla="*/ 533400 h 533400"/>
                <a:gd name="connsiteX2" fmla="*/ 885825 w 908655"/>
                <a:gd name="connsiteY2" fmla="*/ 219075 h 533400"/>
                <a:gd name="connsiteX3" fmla="*/ 714375 w 908655"/>
                <a:gd name="connsiteY3" fmla="*/ 0 h 533400"/>
                <a:gd name="connsiteX4" fmla="*/ 371475 w 908655"/>
                <a:gd name="connsiteY4" fmla="*/ 133350 h 533400"/>
                <a:gd name="connsiteX5" fmla="*/ 0 w 908655"/>
                <a:gd name="connsiteY5" fmla="*/ 352425 h 533400"/>
                <a:gd name="connsiteX0" fmla="*/ 0 w 880080"/>
                <a:gd name="connsiteY0" fmla="*/ 295275 h 533400"/>
                <a:gd name="connsiteX1" fmla="*/ 266700 w 880080"/>
                <a:gd name="connsiteY1" fmla="*/ 533400 h 533400"/>
                <a:gd name="connsiteX2" fmla="*/ 857250 w 880080"/>
                <a:gd name="connsiteY2" fmla="*/ 219075 h 533400"/>
                <a:gd name="connsiteX3" fmla="*/ 685800 w 880080"/>
                <a:gd name="connsiteY3" fmla="*/ 0 h 533400"/>
                <a:gd name="connsiteX4" fmla="*/ 342900 w 880080"/>
                <a:gd name="connsiteY4" fmla="*/ 133350 h 533400"/>
                <a:gd name="connsiteX5" fmla="*/ 0 w 880080"/>
                <a:gd name="connsiteY5" fmla="*/ 295275 h 533400"/>
                <a:gd name="connsiteX0" fmla="*/ 0 w 880080"/>
                <a:gd name="connsiteY0" fmla="*/ 295275 h 533400"/>
                <a:gd name="connsiteX1" fmla="*/ 266700 w 880080"/>
                <a:gd name="connsiteY1" fmla="*/ 533400 h 533400"/>
                <a:gd name="connsiteX2" fmla="*/ 857250 w 880080"/>
                <a:gd name="connsiteY2" fmla="*/ 219075 h 533400"/>
                <a:gd name="connsiteX3" fmla="*/ 685800 w 880080"/>
                <a:gd name="connsiteY3" fmla="*/ 0 h 533400"/>
                <a:gd name="connsiteX4" fmla="*/ 342900 w 880080"/>
                <a:gd name="connsiteY4" fmla="*/ 133350 h 533400"/>
                <a:gd name="connsiteX5" fmla="*/ 0 w 880080"/>
                <a:gd name="connsiteY5" fmla="*/ 295275 h 533400"/>
                <a:gd name="connsiteX0" fmla="*/ 0 w 880080"/>
                <a:gd name="connsiteY0" fmla="*/ 295275 h 533400"/>
                <a:gd name="connsiteX1" fmla="*/ 266700 w 880080"/>
                <a:gd name="connsiteY1" fmla="*/ 533400 h 533400"/>
                <a:gd name="connsiteX2" fmla="*/ 857250 w 880080"/>
                <a:gd name="connsiteY2" fmla="*/ 219075 h 533400"/>
                <a:gd name="connsiteX3" fmla="*/ 685800 w 880080"/>
                <a:gd name="connsiteY3" fmla="*/ 0 h 533400"/>
                <a:gd name="connsiteX4" fmla="*/ 342900 w 880080"/>
                <a:gd name="connsiteY4" fmla="*/ 133350 h 533400"/>
                <a:gd name="connsiteX5" fmla="*/ 0 w 880080"/>
                <a:gd name="connsiteY5" fmla="*/ 295275 h 533400"/>
                <a:gd name="connsiteX0" fmla="*/ 0 w 880080"/>
                <a:gd name="connsiteY0" fmla="*/ 295275 h 533400"/>
                <a:gd name="connsiteX1" fmla="*/ 266700 w 880080"/>
                <a:gd name="connsiteY1" fmla="*/ 533400 h 533400"/>
                <a:gd name="connsiteX2" fmla="*/ 857250 w 880080"/>
                <a:gd name="connsiteY2" fmla="*/ 219075 h 533400"/>
                <a:gd name="connsiteX3" fmla="*/ 685800 w 880080"/>
                <a:gd name="connsiteY3" fmla="*/ 0 h 533400"/>
                <a:gd name="connsiteX4" fmla="*/ 342900 w 880080"/>
                <a:gd name="connsiteY4" fmla="*/ 133350 h 533400"/>
                <a:gd name="connsiteX5" fmla="*/ 0 w 880080"/>
                <a:gd name="connsiteY5" fmla="*/ 295275 h 533400"/>
                <a:gd name="connsiteX0" fmla="*/ 0 w 880080"/>
                <a:gd name="connsiteY0" fmla="*/ 295275 h 533400"/>
                <a:gd name="connsiteX1" fmla="*/ 266700 w 880080"/>
                <a:gd name="connsiteY1" fmla="*/ 533400 h 533400"/>
                <a:gd name="connsiteX2" fmla="*/ 857250 w 880080"/>
                <a:gd name="connsiteY2" fmla="*/ 219075 h 533400"/>
                <a:gd name="connsiteX3" fmla="*/ 685800 w 880080"/>
                <a:gd name="connsiteY3" fmla="*/ 0 h 533400"/>
                <a:gd name="connsiteX4" fmla="*/ 342900 w 880080"/>
                <a:gd name="connsiteY4" fmla="*/ 133350 h 533400"/>
                <a:gd name="connsiteX5" fmla="*/ 0 w 880080"/>
                <a:gd name="connsiteY5" fmla="*/ 295275 h 533400"/>
                <a:gd name="connsiteX0" fmla="*/ 0 w 880080"/>
                <a:gd name="connsiteY0" fmla="*/ 295275 h 533400"/>
                <a:gd name="connsiteX1" fmla="*/ 266700 w 880080"/>
                <a:gd name="connsiteY1" fmla="*/ 533400 h 533400"/>
                <a:gd name="connsiteX2" fmla="*/ 857250 w 880080"/>
                <a:gd name="connsiteY2" fmla="*/ 219075 h 533400"/>
                <a:gd name="connsiteX3" fmla="*/ 685800 w 880080"/>
                <a:gd name="connsiteY3" fmla="*/ 0 h 533400"/>
                <a:gd name="connsiteX4" fmla="*/ 342900 w 880080"/>
                <a:gd name="connsiteY4" fmla="*/ 133350 h 533400"/>
                <a:gd name="connsiteX5" fmla="*/ 0 w 880080"/>
                <a:gd name="connsiteY5" fmla="*/ 295275 h 533400"/>
                <a:gd name="connsiteX0" fmla="*/ 0 w 880080"/>
                <a:gd name="connsiteY0" fmla="*/ 295275 h 298141"/>
                <a:gd name="connsiteX1" fmla="*/ 857250 w 880080"/>
                <a:gd name="connsiteY1" fmla="*/ 219075 h 298141"/>
                <a:gd name="connsiteX2" fmla="*/ 685800 w 880080"/>
                <a:gd name="connsiteY2" fmla="*/ 0 h 298141"/>
                <a:gd name="connsiteX3" fmla="*/ 342900 w 880080"/>
                <a:gd name="connsiteY3" fmla="*/ 133350 h 298141"/>
                <a:gd name="connsiteX4" fmla="*/ 0 w 880080"/>
                <a:gd name="connsiteY4" fmla="*/ 295275 h 298141"/>
                <a:gd name="connsiteX0" fmla="*/ 0 w 880080"/>
                <a:gd name="connsiteY0" fmla="*/ 295275 h 378434"/>
                <a:gd name="connsiteX1" fmla="*/ 857250 w 880080"/>
                <a:gd name="connsiteY1" fmla="*/ 219075 h 378434"/>
                <a:gd name="connsiteX2" fmla="*/ 685800 w 880080"/>
                <a:gd name="connsiteY2" fmla="*/ 0 h 378434"/>
                <a:gd name="connsiteX3" fmla="*/ 342900 w 880080"/>
                <a:gd name="connsiteY3" fmla="*/ 133350 h 378434"/>
                <a:gd name="connsiteX4" fmla="*/ 0 w 880080"/>
                <a:gd name="connsiteY4" fmla="*/ 295275 h 378434"/>
                <a:gd name="connsiteX0" fmla="*/ 0 w 880080"/>
                <a:gd name="connsiteY0" fmla="*/ 295275 h 432967"/>
                <a:gd name="connsiteX1" fmla="*/ 857250 w 880080"/>
                <a:gd name="connsiteY1" fmla="*/ 219075 h 432967"/>
                <a:gd name="connsiteX2" fmla="*/ 685800 w 880080"/>
                <a:gd name="connsiteY2" fmla="*/ 0 h 432967"/>
                <a:gd name="connsiteX3" fmla="*/ 342900 w 880080"/>
                <a:gd name="connsiteY3" fmla="*/ 133350 h 432967"/>
                <a:gd name="connsiteX4" fmla="*/ 0 w 880080"/>
                <a:gd name="connsiteY4" fmla="*/ 295275 h 432967"/>
                <a:gd name="connsiteX0" fmla="*/ 0 w 857250"/>
                <a:gd name="connsiteY0" fmla="*/ 295275 h 432967"/>
                <a:gd name="connsiteX1" fmla="*/ 857250 w 857250"/>
                <a:gd name="connsiteY1" fmla="*/ 219075 h 432967"/>
                <a:gd name="connsiteX2" fmla="*/ 685800 w 857250"/>
                <a:gd name="connsiteY2" fmla="*/ 0 h 432967"/>
                <a:gd name="connsiteX3" fmla="*/ 342900 w 857250"/>
                <a:gd name="connsiteY3" fmla="*/ 133350 h 432967"/>
                <a:gd name="connsiteX4" fmla="*/ 0 w 857250"/>
                <a:gd name="connsiteY4" fmla="*/ 295275 h 432967"/>
                <a:gd name="connsiteX0" fmla="*/ 0 w 794198"/>
                <a:gd name="connsiteY0" fmla="*/ 295275 h 441269"/>
                <a:gd name="connsiteX1" fmla="*/ 781050 w 794198"/>
                <a:gd name="connsiteY1" fmla="*/ 238125 h 441269"/>
                <a:gd name="connsiteX2" fmla="*/ 685800 w 794198"/>
                <a:gd name="connsiteY2" fmla="*/ 0 h 441269"/>
                <a:gd name="connsiteX3" fmla="*/ 342900 w 794198"/>
                <a:gd name="connsiteY3" fmla="*/ 133350 h 441269"/>
                <a:gd name="connsiteX4" fmla="*/ 0 w 794198"/>
                <a:gd name="connsiteY4" fmla="*/ 295275 h 441269"/>
                <a:gd name="connsiteX0" fmla="*/ 0 w 844906"/>
                <a:gd name="connsiteY0" fmla="*/ 295275 h 441269"/>
                <a:gd name="connsiteX1" fmla="*/ 781050 w 844906"/>
                <a:gd name="connsiteY1" fmla="*/ 238125 h 441269"/>
                <a:gd name="connsiteX2" fmla="*/ 685800 w 844906"/>
                <a:gd name="connsiteY2" fmla="*/ 0 h 441269"/>
                <a:gd name="connsiteX3" fmla="*/ 342900 w 844906"/>
                <a:gd name="connsiteY3" fmla="*/ 133350 h 441269"/>
                <a:gd name="connsiteX4" fmla="*/ 0 w 844906"/>
                <a:gd name="connsiteY4" fmla="*/ 295275 h 441269"/>
                <a:gd name="connsiteX0" fmla="*/ 0 w 828566"/>
                <a:gd name="connsiteY0" fmla="*/ 295275 h 441269"/>
                <a:gd name="connsiteX1" fmla="*/ 781050 w 828566"/>
                <a:gd name="connsiteY1" fmla="*/ 238125 h 441269"/>
                <a:gd name="connsiteX2" fmla="*/ 685800 w 828566"/>
                <a:gd name="connsiteY2" fmla="*/ 0 h 441269"/>
                <a:gd name="connsiteX3" fmla="*/ 342900 w 828566"/>
                <a:gd name="connsiteY3" fmla="*/ 133350 h 441269"/>
                <a:gd name="connsiteX4" fmla="*/ 0 w 828566"/>
                <a:gd name="connsiteY4" fmla="*/ 295275 h 441269"/>
                <a:gd name="connsiteX0" fmla="*/ 0 w 828566"/>
                <a:gd name="connsiteY0" fmla="*/ 295275 h 419263"/>
                <a:gd name="connsiteX1" fmla="*/ 781050 w 828566"/>
                <a:gd name="connsiteY1" fmla="*/ 238125 h 419263"/>
                <a:gd name="connsiteX2" fmla="*/ 685800 w 828566"/>
                <a:gd name="connsiteY2" fmla="*/ 0 h 419263"/>
                <a:gd name="connsiteX3" fmla="*/ 342900 w 828566"/>
                <a:gd name="connsiteY3" fmla="*/ 133350 h 419263"/>
                <a:gd name="connsiteX4" fmla="*/ 0 w 828566"/>
                <a:gd name="connsiteY4" fmla="*/ 295275 h 419263"/>
                <a:gd name="connsiteX0" fmla="*/ 0 w 828566"/>
                <a:gd name="connsiteY0" fmla="*/ 247650 h 391953"/>
                <a:gd name="connsiteX1" fmla="*/ 781050 w 828566"/>
                <a:gd name="connsiteY1" fmla="*/ 238125 h 391953"/>
                <a:gd name="connsiteX2" fmla="*/ 685800 w 828566"/>
                <a:gd name="connsiteY2" fmla="*/ 0 h 391953"/>
                <a:gd name="connsiteX3" fmla="*/ 342900 w 828566"/>
                <a:gd name="connsiteY3" fmla="*/ 133350 h 391953"/>
                <a:gd name="connsiteX4" fmla="*/ 0 w 828566"/>
                <a:gd name="connsiteY4" fmla="*/ 247650 h 391953"/>
                <a:gd name="connsiteX0" fmla="*/ 0 w 809516"/>
                <a:gd name="connsiteY0" fmla="*/ 266700 h 402385"/>
                <a:gd name="connsiteX1" fmla="*/ 762000 w 809516"/>
                <a:gd name="connsiteY1" fmla="*/ 238125 h 402385"/>
                <a:gd name="connsiteX2" fmla="*/ 666750 w 809516"/>
                <a:gd name="connsiteY2" fmla="*/ 0 h 402385"/>
                <a:gd name="connsiteX3" fmla="*/ 323850 w 809516"/>
                <a:gd name="connsiteY3" fmla="*/ 133350 h 402385"/>
                <a:gd name="connsiteX4" fmla="*/ 0 w 809516"/>
                <a:gd name="connsiteY4" fmla="*/ 266700 h 402385"/>
                <a:gd name="connsiteX0" fmla="*/ 0 w 809516"/>
                <a:gd name="connsiteY0" fmla="*/ 266700 h 402385"/>
                <a:gd name="connsiteX1" fmla="*/ 762000 w 809516"/>
                <a:gd name="connsiteY1" fmla="*/ 238125 h 402385"/>
                <a:gd name="connsiteX2" fmla="*/ 666750 w 809516"/>
                <a:gd name="connsiteY2" fmla="*/ 0 h 402385"/>
                <a:gd name="connsiteX3" fmla="*/ 323850 w 809516"/>
                <a:gd name="connsiteY3" fmla="*/ 133350 h 402385"/>
                <a:gd name="connsiteX4" fmla="*/ 0 w 809516"/>
                <a:gd name="connsiteY4" fmla="*/ 266700 h 402385"/>
                <a:gd name="connsiteX0" fmla="*/ 0 w 809516"/>
                <a:gd name="connsiteY0" fmla="*/ 266700 h 406252"/>
                <a:gd name="connsiteX1" fmla="*/ 762000 w 809516"/>
                <a:gd name="connsiteY1" fmla="*/ 238125 h 406252"/>
                <a:gd name="connsiteX2" fmla="*/ 666750 w 809516"/>
                <a:gd name="connsiteY2" fmla="*/ 0 h 406252"/>
                <a:gd name="connsiteX3" fmla="*/ 323850 w 809516"/>
                <a:gd name="connsiteY3" fmla="*/ 133350 h 406252"/>
                <a:gd name="connsiteX4" fmla="*/ 0 w 809516"/>
                <a:gd name="connsiteY4" fmla="*/ 266700 h 406252"/>
                <a:gd name="connsiteX0" fmla="*/ 0 w 809516"/>
                <a:gd name="connsiteY0" fmla="*/ 266700 h 468978"/>
                <a:gd name="connsiteX1" fmla="*/ 446146 w 809516"/>
                <a:gd name="connsiteY1" fmla="*/ 468877 h 468978"/>
                <a:gd name="connsiteX2" fmla="*/ 762000 w 809516"/>
                <a:gd name="connsiteY2" fmla="*/ 238125 h 468978"/>
                <a:gd name="connsiteX3" fmla="*/ 666750 w 809516"/>
                <a:gd name="connsiteY3" fmla="*/ 0 h 468978"/>
                <a:gd name="connsiteX4" fmla="*/ 323850 w 809516"/>
                <a:gd name="connsiteY4" fmla="*/ 133350 h 468978"/>
                <a:gd name="connsiteX5" fmla="*/ 0 w 809516"/>
                <a:gd name="connsiteY5" fmla="*/ 266700 h 468978"/>
                <a:gd name="connsiteX0" fmla="*/ 0 w 809516"/>
                <a:gd name="connsiteY0" fmla="*/ 266700 h 468877"/>
                <a:gd name="connsiteX1" fmla="*/ 446146 w 809516"/>
                <a:gd name="connsiteY1" fmla="*/ 468877 h 468877"/>
                <a:gd name="connsiteX2" fmla="*/ 762000 w 809516"/>
                <a:gd name="connsiteY2" fmla="*/ 238125 h 468877"/>
                <a:gd name="connsiteX3" fmla="*/ 666750 w 809516"/>
                <a:gd name="connsiteY3" fmla="*/ 0 h 468877"/>
                <a:gd name="connsiteX4" fmla="*/ 323850 w 809516"/>
                <a:gd name="connsiteY4" fmla="*/ 133350 h 468877"/>
                <a:gd name="connsiteX5" fmla="*/ 0 w 809516"/>
                <a:gd name="connsiteY5" fmla="*/ 266700 h 468877"/>
                <a:gd name="connsiteX0" fmla="*/ 0 w 809516"/>
                <a:gd name="connsiteY0" fmla="*/ 266700 h 468877"/>
                <a:gd name="connsiteX1" fmla="*/ 446146 w 809516"/>
                <a:gd name="connsiteY1" fmla="*/ 468877 h 468877"/>
                <a:gd name="connsiteX2" fmla="*/ 762000 w 809516"/>
                <a:gd name="connsiteY2" fmla="*/ 238125 h 468877"/>
                <a:gd name="connsiteX3" fmla="*/ 666750 w 809516"/>
                <a:gd name="connsiteY3" fmla="*/ 0 h 468877"/>
                <a:gd name="connsiteX4" fmla="*/ 323850 w 809516"/>
                <a:gd name="connsiteY4" fmla="*/ 133350 h 468877"/>
                <a:gd name="connsiteX5" fmla="*/ 0 w 809516"/>
                <a:gd name="connsiteY5" fmla="*/ 266700 h 468877"/>
                <a:gd name="connsiteX0" fmla="*/ 0 w 815569"/>
                <a:gd name="connsiteY0" fmla="*/ 266700 h 468877"/>
                <a:gd name="connsiteX1" fmla="*/ 446146 w 815569"/>
                <a:gd name="connsiteY1" fmla="*/ 468877 h 468877"/>
                <a:gd name="connsiteX2" fmla="*/ 771525 w 815569"/>
                <a:gd name="connsiteY2" fmla="*/ 304800 h 468877"/>
                <a:gd name="connsiteX3" fmla="*/ 666750 w 815569"/>
                <a:gd name="connsiteY3" fmla="*/ 0 h 468877"/>
                <a:gd name="connsiteX4" fmla="*/ 323850 w 815569"/>
                <a:gd name="connsiteY4" fmla="*/ 133350 h 468877"/>
                <a:gd name="connsiteX5" fmla="*/ 0 w 815569"/>
                <a:gd name="connsiteY5" fmla="*/ 266700 h 468877"/>
                <a:gd name="connsiteX0" fmla="*/ 0 w 795276"/>
                <a:gd name="connsiteY0" fmla="*/ 266700 h 468877"/>
                <a:gd name="connsiteX1" fmla="*/ 446146 w 795276"/>
                <a:gd name="connsiteY1" fmla="*/ 468877 h 468877"/>
                <a:gd name="connsiteX2" fmla="*/ 771525 w 795276"/>
                <a:gd name="connsiteY2" fmla="*/ 304800 h 468877"/>
                <a:gd name="connsiteX3" fmla="*/ 666750 w 795276"/>
                <a:gd name="connsiteY3" fmla="*/ 0 h 468877"/>
                <a:gd name="connsiteX4" fmla="*/ 323850 w 795276"/>
                <a:gd name="connsiteY4" fmla="*/ 133350 h 468877"/>
                <a:gd name="connsiteX5" fmla="*/ 0 w 795276"/>
                <a:gd name="connsiteY5" fmla="*/ 266700 h 468877"/>
                <a:gd name="connsiteX0" fmla="*/ 0 w 795276"/>
                <a:gd name="connsiteY0" fmla="*/ 266700 h 468877"/>
                <a:gd name="connsiteX1" fmla="*/ 446146 w 795276"/>
                <a:gd name="connsiteY1" fmla="*/ 468877 h 468877"/>
                <a:gd name="connsiteX2" fmla="*/ 771525 w 795276"/>
                <a:gd name="connsiteY2" fmla="*/ 304800 h 468877"/>
                <a:gd name="connsiteX3" fmla="*/ 666750 w 795276"/>
                <a:gd name="connsiteY3" fmla="*/ 0 h 468877"/>
                <a:gd name="connsiteX4" fmla="*/ 323850 w 795276"/>
                <a:gd name="connsiteY4" fmla="*/ 133350 h 468877"/>
                <a:gd name="connsiteX5" fmla="*/ 0 w 795276"/>
                <a:gd name="connsiteY5" fmla="*/ 266700 h 468877"/>
                <a:gd name="connsiteX0" fmla="*/ 0 w 795276"/>
                <a:gd name="connsiteY0" fmla="*/ 266700 h 468877"/>
                <a:gd name="connsiteX1" fmla="*/ 446146 w 795276"/>
                <a:gd name="connsiteY1" fmla="*/ 468877 h 468877"/>
                <a:gd name="connsiteX2" fmla="*/ 771525 w 795276"/>
                <a:gd name="connsiteY2" fmla="*/ 304800 h 468877"/>
                <a:gd name="connsiteX3" fmla="*/ 666750 w 795276"/>
                <a:gd name="connsiteY3" fmla="*/ 0 h 468877"/>
                <a:gd name="connsiteX4" fmla="*/ 323850 w 795276"/>
                <a:gd name="connsiteY4" fmla="*/ 133350 h 468877"/>
                <a:gd name="connsiteX5" fmla="*/ 0 w 795276"/>
                <a:gd name="connsiteY5" fmla="*/ 266700 h 468877"/>
                <a:gd name="connsiteX0" fmla="*/ 0 w 795276"/>
                <a:gd name="connsiteY0" fmla="*/ 266700 h 468877"/>
                <a:gd name="connsiteX1" fmla="*/ 446146 w 795276"/>
                <a:gd name="connsiteY1" fmla="*/ 468877 h 468877"/>
                <a:gd name="connsiteX2" fmla="*/ 771525 w 795276"/>
                <a:gd name="connsiteY2" fmla="*/ 304800 h 468877"/>
                <a:gd name="connsiteX3" fmla="*/ 666750 w 795276"/>
                <a:gd name="connsiteY3" fmla="*/ 0 h 468877"/>
                <a:gd name="connsiteX4" fmla="*/ 323850 w 795276"/>
                <a:gd name="connsiteY4" fmla="*/ 133350 h 468877"/>
                <a:gd name="connsiteX5" fmla="*/ 0 w 795276"/>
                <a:gd name="connsiteY5" fmla="*/ 266700 h 468877"/>
                <a:gd name="connsiteX0" fmla="*/ 0 w 795276"/>
                <a:gd name="connsiteY0" fmla="*/ 266700 h 468877"/>
                <a:gd name="connsiteX1" fmla="*/ 446146 w 795276"/>
                <a:gd name="connsiteY1" fmla="*/ 468877 h 468877"/>
                <a:gd name="connsiteX2" fmla="*/ 771525 w 795276"/>
                <a:gd name="connsiteY2" fmla="*/ 304800 h 468877"/>
                <a:gd name="connsiteX3" fmla="*/ 666750 w 795276"/>
                <a:gd name="connsiteY3" fmla="*/ 0 h 468877"/>
                <a:gd name="connsiteX4" fmla="*/ 323850 w 795276"/>
                <a:gd name="connsiteY4" fmla="*/ 133350 h 468877"/>
                <a:gd name="connsiteX5" fmla="*/ 0 w 795276"/>
                <a:gd name="connsiteY5" fmla="*/ 266700 h 468877"/>
                <a:gd name="connsiteX0" fmla="*/ 0 w 795276"/>
                <a:gd name="connsiteY0" fmla="*/ 266700 h 468877"/>
                <a:gd name="connsiteX1" fmla="*/ 446146 w 795276"/>
                <a:gd name="connsiteY1" fmla="*/ 468877 h 468877"/>
                <a:gd name="connsiteX2" fmla="*/ 771525 w 795276"/>
                <a:gd name="connsiteY2" fmla="*/ 304800 h 468877"/>
                <a:gd name="connsiteX3" fmla="*/ 666750 w 795276"/>
                <a:gd name="connsiteY3" fmla="*/ 0 h 468877"/>
                <a:gd name="connsiteX4" fmla="*/ 323850 w 795276"/>
                <a:gd name="connsiteY4" fmla="*/ 133350 h 468877"/>
                <a:gd name="connsiteX5" fmla="*/ 0 w 795276"/>
                <a:gd name="connsiteY5" fmla="*/ 266700 h 468877"/>
                <a:gd name="connsiteX0" fmla="*/ 0 w 795276"/>
                <a:gd name="connsiteY0" fmla="*/ 266700 h 459352"/>
                <a:gd name="connsiteX1" fmla="*/ 303271 w 795276"/>
                <a:gd name="connsiteY1" fmla="*/ 459352 h 459352"/>
                <a:gd name="connsiteX2" fmla="*/ 771525 w 795276"/>
                <a:gd name="connsiteY2" fmla="*/ 304800 h 459352"/>
                <a:gd name="connsiteX3" fmla="*/ 666750 w 795276"/>
                <a:gd name="connsiteY3" fmla="*/ 0 h 459352"/>
                <a:gd name="connsiteX4" fmla="*/ 323850 w 795276"/>
                <a:gd name="connsiteY4" fmla="*/ 133350 h 459352"/>
                <a:gd name="connsiteX5" fmla="*/ 0 w 795276"/>
                <a:gd name="connsiteY5" fmla="*/ 266700 h 459352"/>
                <a:gd name="connsiteX0" fmla="*/ 0 w 789781"/>
                <a:gd name="connsiteY0" fmla="*/ 266700 h 459352"/>
                <a:gd name="connsiteX1" fmla="*/ 303271 w 789781"/>
                <a:gd name="connsiteY1" fmla="*/ 459352 h 459352"/>
                <a:gd name="connsiteX2" fmla="*/ 762000 w 789781"/>
                <a:gd name="connsiteY2" fmla="*/ 247650 h 459352"/>
                <a:gd name="connsiteX3" fmla="*/ 666750 w 789781"/>
                <a:gd name="connsiteY3" fmla="*/ 0 h 459352"/>
                <a:gd name="connsiteX4" fmla="*/ 323850 w 789781"/>
                <a:gd name="connsiteY4" fmla="*/ 133350 h 459352"/>
                <a:gd name="connsiteX5" fmla="*/ 0 w 789781"/>
                <a:gd name="connsiteY5" fmla="*/ 266700 h 459352"/>
                <a:gd name="connsiteX0" fmla="*/ 0 w 789781"/>
                <a:gd name="connsiteY0" fmla="*/ 266700 h 449827"/>
                <a:gd name="connsiteX1" fmla="*/ 255646 w 789781"/>
                <a:gd name="connsiteY1" fmla="*/ 449827 h 449827"/>
                <a:gd name="connsiteX2" fmla="*/ 762000 w 789781"/>
                <a:gd name="connsiteY2" fmla="*/ 247650 h 449827"/>
                <a:gd name="connsiteX3" fmla="*/ 666750 w 789781"/>
                <a:gd name="connsiteY3" fmla="*/ 0 h 449827"/>
                <a:gd name="connsiteX4" fmla="*/ 323850 w 789781"/>
                <a:gd name="connsiteY4" fmla="*/ 133350 h 449827"/>
                <a:gd name="connsiteX5" fmla="*/ 0 w 789781"/>
                <a:gd name="connsiteY5" fmla="*/ 266700 h 449827"/>
                <a:gd name="connsiteX0" fmla="*/ 0 w 789781"/>
                <a:gd name="connsiteY0" fmla="*/ 266700 h 449827"/>
                <a:gd name="connsiteX1" fmla="*/ 255646 w 789781"/>
                <a:gd name="connsiteY1" fmla="*/ 449827 h 449827"/>
                <a:gd name="connsiteX2" fmla="*/ 762000 w 789781"/>
                <a:gd name="connsiteY2" fmla="*/ 247650 h 449827"/>
                <a:gd name="connsiteX3" fmla="*/ 666750 w 789781"/>
                <a:gd name="connsiteY3" fmla="*/ 0 h 449827"/>
                <a:gd name="connsiteX4" fmla="*/ 323850 w 789781"/>
                <a:gd name="connsiteY4" fmla="*/ 133350 h 449827"/>
                <a:gd name="connsiteX5" fmla="*/ 0 w 789781"/>
                <a:gd name="connsiteY5" fmla="*/ 266700 h 449827"/>
                <a:gd name="connsiteX0" fmla="*/ 0 w 789781"/>
                <a:gd name="connsiteY0" fmla="*/ 266700 h 449827"/>
                <a:gd name="connsiteX1" fmla="*/ 255646 w 789781"/>
                <a:gd name="connsiteY1" fmla="*/ 449827 h 449827"/>
                <a:gd name="connsiteX2" fmla="*/ 762000 w 789781"/>
                <a:gd name="connsiteY2" fmla="*/ 247650 h 449827"/>
                <a:gd name="connsiteX3" fmla="*/ 666750 w 789781"/>
                <a:gd name="connsiteY3" fmla="*/ 0 h 449827"/>
                <a:gd name="connsiteX4" fmla="*/ 323850 w 789781"/>
                <a:gd name="connsiteY4" fmla="*/ 133350 h 449827"/>
                <a:gd name="connsiteX5" fmla="*/ 0 w 789781"/>
                <a:gd name="connsiteY5" fmla="*/ 266700 h 449827"/>
                <a:gd name="connsiteX0" fmla="*/ 0 w 789781"/>
                <a:gd name="connsiteY0" fmla="*/ 266700 h 450000"/>
                <a:gd name="connsiteX1" fmla="*/ 255646 w 789781"/>
                <a:gd name="connsiteY1" fmla="*/ 449827 h 450000"/>
                <a:gd name="connsiteX2" fmla="*/ 762000 w 789781"/>
                <a:gd name="connsiteY2" fmla="*/ 247650 h 450000"/>
                <a:gd name="connsiteX3" fmla="*/ 666750 w 789781"/>
                <a:gd name="connsiteY3" fmla="*/ 0 h 450000"/>
                <a:gd name="connsiteX4" fmla="*/ 323850 w 789781"/>
                <a:gd name="connsiteY4" fmla="*/ 133350 h 450000"/>
                <a:gd name="connsiteX5" fmla="*/ 0 w 789781"/>
                <a:gd name="connsiteY5" fmla="*/ 266700 h 450000"/>
                <a:gd name="connsiteX0" fmla="*/ 0 w 825856"/>
                <a:gd name="connsiteY0" fmla="*/ 266700 h 450000"/>
                <a:gd name="connsiteX1" fmla="*/ 255646 w 825856"/>
                <a:gd name="connsiteY1" fmla="*/ 449827 h 450000"/>
                <a:gd name="connsiteX2" fmla="*/ 762000 w 825856"/>
                <a:gd name="connsiteY2" fmla="*/ 247650 h 450000"/>
                <a:gd name="connsiteX3" fmla="*/ 666750 w 825856"/>
                <a:gd name="connsiteY3" fmla="*/ 0 h 450000"/>
                <a:gd name="connsiteX4" fmla="*/ 323850 w 825856"/>
                <a:gd name="connsiteY4" fmla="*/ 133350 h 450000"/>
                <a:gd name="connsiteX5" fmla="*/ 0 w 825856"/>
                <a:gd name="connsiteY5" fmla="*/ 266700 h 450000"/>
                <a:gd name="connsiteX0" fmla="*/ 0 w 820601"/>
                <a:gd name="connsiteY0" fmla="*/ 269162 h 452462"/>
                <a:gd name="connsiteX1" fmla="*/ 255646 w 820601"/>
                <a:gd name="connsiteY1" fmla="*/ 452289 h 452462"/>
                <a:gd name="connsiteX2" fmla="*/ 762000 w 820601"/>
                <a:gd name="connsiteY2" fmla="*/ 250112 h 452462"/>
                <a:gd name="connsiteX3" fmla="*/ 666750 w 820601"/>
                <a:gd name="connsiteY3" fmla="*/ 2462 h 452462"/>
                <a:gd name="connsiteX4" fmla="*/ 323850 w 820601"/>
                <a:gd name="connsiteY4" fmla="*/ 135812 h 452462"/>
                <a:gd name="connsiteX5" fmla="*/ 0 w 820601"/>
                <a:gd name="connsiteY5" fmla="*/ 269162 h 452462"/>
                <a:gd name="connsiteX0" fmla="*/ 0 w 820601"/>
                <a:gd name="connsiteY0" fmla="*/ 269162 h 452779"/>
                <a:gd name="connsiteX1" fmla="*/ 255646 w 820601"/>
                <a:gd name="connsiteY1" fmla="*/ 452289 h 452779"/>
                <a:gd name="connsiteX2" fmla="*/ 762000 w 820601"/>
                <a:gd name="connsiteY2" fmla="*/ 250112 h 452779"/>
                <a:gd name="connsiteX3" fmla="*/ 666750 w 820601"/>
                <a:gd name="connsiteY3" fmla="*/ 2462 h 452779"/>
                <a:gd name="connsiteX4" fmla="*/ 323850 w 820601"/>
                <a:gd name="connsiteY4" fmla="*/ 135812 h 452779"/>
                <a:gd name="connsiteX5" fmla="*/ 0 w 820601"/>
                <a:gd name="connsiteY5" fmla="*/ 269162 h 452779"/>
                <a:gd name="connsiteX0" fmla="*/ 0 w 787521"/>
                <a:gd name="connsiteY0" fmla="*/ 270194 h 453811"/>
                <a:gd name="connsiteX1" fmla="*/ 255646 w 787521"/>
                <a:gd name="connsiteY1" fmla="*/ 453321 h 453811"/>
                <a:gd name="connsiteX2" fmla="*/ 762000 w 787521"/>
                <a:gd name="connsiteY2" fmla="*/ 251144 h 453811"/>
                <a:gd name="connsiteX3" fmla="*/ 666750 w 787521"/>
                <a:gd name="connsiteY3" fmla="*/ 3494 h 453811"/>
                <a:gd name="connsiteX4" fmla="*/ 323850 w 787521"/>
                <a:gd name="connsiteY4" fmla="*/ 136844 h 453811"/>
                <a:gd name="connsiteX5" fmla="*/ 0 w 787521"/>
                <a:gd name="connsiteY5" fmla="*/ 270194 h 453811"/>
                <a:gd name="connsiteX0" fmla="*/ 0 w 787521"/>
                <a:gd name="connsiteY0" fmla="*/ 270194 h 453811"/>
                <a:gd name="connsiteX1" fmla="*/ 255646 w 787521"/>
                <a:gd name="connsiteY1" fmla="*/ 453321 h 453811"/>
                <a:gd name="connsiteX2" fmla="*/ 762000 w 787521"/>
                <a:gd name="connsiteY2" fmla="*/ 251144 h 453811"/>
                <a:gd name="connsiteX3" fmla="*/ 666750 w 787521"/>
                <a:gd name="connsiteY3" fmla="*/ 3494 h 453811"/>
                <a:gd name="connsiteX4" fmla="*/ 342900 w 787521"/>
                <a:gd name="connsiteY4" fmla="*/ 165419 h 453811"/>
                <a:gd name="connsiteX5" fmla="*/ 0 w 787521"/>
                <a:gd name="connsiteY5" fmla="*/ 270194 h 453811"/>
                <a:gd name="connsiteX0" fmla="*/ 0 w 787521"/>
                <a:gd name="connsiteY0" fmla="*/ 270194 h 453811"/>
                <a:gd name="connsiteX1" fmla="*/ 255646 w 787521"/>
                <a:gd name="connsiteY1" fmla="*/ 453321 h 453811"/>
                <a:gd name="connsiteX2" fmla="*/ 762000 w 787521"/>
                <a:gd name="connsiteY2" fmla="*/ 251144 h 453811"/>
                <a:gd name="connsiteX3" fmla="*/ 666750 w 787521"/>
                <a:gd name="connsiteY3" fmla="*/ 3494 h 453811"/>
                <a:gd name="connsiteX4" fmla="*/ 342900 w 787521"/>
                <a:gd name="connsiteY4" fmla="*/ 165419 h 453811"/>
                <a:gd name="connsiteX5" fmla="*/ 0 w 787521"/>
                <a:gd name="connsiteY5" fmla="*/ 270194 h 453811"/>
                <a:gd name="connsiteX0" fmla="*/ 0 w 787521"/>
                <a:gd name="connsiteY0" fmla="*/ 270194 h 453811"/>
                <a:gd name="connsiteX1" fmla="*/ 255646 w 787521"/>
                <a:gd name="connsiteY1" fmla="*/ 453321 h 453811"/>
                <a:gd name="connsiteX2" fmla="*/ 762000 w 787521"/>
                <a:gd name="connsiteY2" fmla="*/ 251144 h 453811"/>
                <a:gd name="connsiteX3" fmla="*/ 666750 w 787521"/>
                <a:gd name="connsiteY3" fmla="*/ 3494 h 453811"/>
                <a:gd name="connsiteX4" fmla="*/ 342900 w 787521"/>
                <a:gd name="connsiteY4" fmla="*/ 165419 h 453811"/>
                <a:gd name="connsiteX5" fmla="*/ 0 w 787521"/>
                <a:gd name="connsiteY5" fmla="*/ 270194 h 453811"/>
                <a:gd name="connsiteX0" fmla="*/ 0 w 787521"/>
                <a:gd name="connsiteY0" fmla="*/ 270194 h 453811"/>
                <a:gd name="connsiteX1" fmla="*/ 255646 w 787521"/>
                <a:gd name="connsiteY1" fmla="*/ 453321 h 453811"/>
                <a:gd name="connsiteX2" fmla="*/ 762000 w 787521"/>
                <a:gd name="connsiteY2" fmla="*/ 251144 h 453811"/>
                <a:gd name="connsiteX3" fmla="*/ 666750 w 787521"/>
                <a:gd name="connsiteY3" fmla="*/ 3494 h 453811"/>
                <a:gd name="connsiteX4" fmla="*/ 342900 w 787521"/>
                <a:gd name="connsiteY4" fmla="*/ 165419 h 453811"/>
                <a:gd name="connsiteX5" fmla="*/ 0 w 787521"/>
                <a:gd name="connsiteY5" fmla="*/ 270194 h 453811"/>
                <a:gd name="connsiteX0" fmla="*/ 0 w 787521"/>
                <a:gd name="connsiteY0" fmla="*/ 270194 h 453811"/>
                <a:gd name="connsiteX1" fmla="*/ 255646 w 787521"/>
                <a:gd name="connsiteY1" fmla="*/ 453321 h 453811"/>
                <a:gd name="connsiteX2" fmla="*/ 762000 w 787521"/>
                <a:gd name="connsiteY2" fmla="*/ 251144 h 453811"/>
                <a:gd name="connsiteX3" fmla="*/ 666750 w 787521"/>
                <a:gd name="connsiteY3" fmla="*/ 3494 h 453811"/>
                <a:gd name="connsiteX4" fmla="*/ 333375 w 787521"/>
                <a:gd name="connsiteY4" fmla="*/ 136844 h 453811"/>
                <a:gd name="connsiteX5" fmla="*/ 0 w 787521"/>
                <a:gd name="connsiteY5" fmla="*/ 270194 h 453811"/>
                <a:gd name="connsiteX0" fmla="*/ 0 w 787521"/>
                <a:gd name="connsiteY0" fmla="*/ 266700 h 450317"/>
                <a:gd name="connsiteX1" fmla="*/ 255646 w 787521"/>
                <a:gd name="connsiteY1" fmla="*/ 449827 h 450317"/>
                <a:gd name="connsiteX2" fmla="*/ 762000 w 787521"/>
                <a:gd name="connsiteY2" fmla="*/ 247650 h 450317"/>
                <a:gd name="connsiteX3" fmla="*/ 666750 w 787521"/>
                <a:gd name="connsiteY3" fmla="*/ 0 h 450317"/>
                <a:gd name="connsiteX4" fmla="*/ 333375 w 787521"/>
                <a:gd name="connsiteY4" fmla="*/ 133350 h 450317"/>
                <a:gd name="connsiteX5" fmla="*/ 0 w 787521"/>
                <a:gd name="connsiteY5" fmla="*/ 266700 h 4503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87521" h="450317">
                  <a:moveTo>
                    <a:pt x="0" y="266700"/>
                  </a:moveTo>
                  <a:cubicBezTo>
                    <a:pt x="10858" y="357546"/>
                    <a:pt x="100071" y="416489"/>
                    <a:pt x="255646" y="449827"/>
                  </a:cubicBezTo>
                  <a:cubicBezTo>
                    <a:pt x="525521" y="454590"/>
                    <a:pt x="677608" y="427396"/>
                    <a:pt x="762000" y="247650"/>
                  </a:cubicBezTo>
                  <a:cubicBezTo>
                    <a:pt x="790575" y="123825"/>
                    <a:pt x="828675" y="9525"/>
                    <a:pt x="666750" y="0"/>
                  </a:cubicBezTo>
                  <a:cubicBezTo>
                    <a:pt x="482600" y="44450"/>
                    <a:pt x="479425" y="-15875"/>
                    <a:pt x="333375" y="133350"/>
                  </a:cubicBezTo>
                  <a:cubicBezTo>
                    <a:pt x="152400" y="234950"/>
                    <a:pt x="219075" y="212725"/>
                    <a:pt x="0" y="26670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solidFill>
                  <a:srgbClr val="33CC33"/>
                </a:solidFill>
              </a:endParaRPr>
            </a:p>
          </p:txBody>
        </p:sp>
        <p:sp>
          <p:nvSpPr>
            <p:cNvPr id="77" name="Freeform 2057">
              <a:extLst>
                <a:ext uri="{FF2B5EF4-FFF2-40B4-BE49-F238E27FC236}">
                  <a16:creationId xmlns:a16="http://schemas.microsoft.com/office/drawing/2014/main" xmlns="" id="{637839DE-4276-40CD-B8F9-C49412938C9D}"/>
                </a:ext>
              </a:extLst>
            </p:cNvPr>
            <p:cNvSpPr/>
            <p:nvPr/>
          </p:nvSpPr>
          <p:spPr>
            <a:xfrm rot="433614">
              <a:off x="3580392" y="3448487"/>
              <a:ext cx="1464436" cy="1393719"/>
            </a:xfrm>
            <a:custGeom>
              <a:avLst/>
              <a:gdLst>
                <a:gd name="connsiteX0" fmla="*/ 514350 w 533400"/>
                <a:gd name="connsiteY0" fmla="*/ 0 h 733425"/>
                <a:gd name="connsiteX1" fmla="*/ 533400 w 533400"/>
                <a:gd name="connsiteY1" fmla="*/ 647700 h 733425"/>
                <a:gd name="connsiteX2" fmla="*/ 180975 w 533400"/>
                <a:gd name="connsiteY2" fmla="*/ 733425 h 733425"/>
                <a:gd name="connsiteX3" fmla="*/ 0 w 533400"/>
                <a:gd name="connsiteY3" fmla="*/ 561975 h 733425"/>
                <a:gd name="connsiteX4" fmla="*/ 333375 w 533400"/>
                <a:gd name="connsiteY4" fmla="*/ 114300 h 733425"/>
                <a:gd name="connsiteX5" fmla="*/ 514350 w 533400"/>
                <a:gd name="connsiteY5" fmla="*/ 0 h 733425"/>
                <a:gd name="connsiteX0" fmla="*/ 514350 w 575984"/>
                <a:gd name="connsiteY0" fmla="*/ 0 h 733425"/>
                <a:gd name="connsiteX1" fmla="*/ 533400 w 575984"/>
                <a:gd name="connsiteY1" fmla="*/ 647700 h 733425"/>
                <a:gd name="connsiteX2" fmla="*/ 180975 w 575984"/>
                <a:gd name="connsiteY2" fmla="*/ 733425 h 733425"/>
                <a:gd name="connsiteX3" fmla="*/ 0 w 575984"/>
                <a:gd name="connsiteY3" fmla="*/ 561975 h 733425"/>
                <a:gd name="connsiteX4" fmla="*/ 333375 w 575984"/>
                <a:gd name="connsiteY4" fmla="*/ 114300 h 733425"/>
                <a:gd name="connsiteX5" fmla="*/ 514350 w 575984"/>
                <a:gd name="connsiteY5" fmla="*/ 0 h 733425"/>
                <a:gd name="connsiteX0" fmla="*/ 514350 w 613271"/>
                <a:gd name="connsiteY0" fmla="*/ 0 h 733425"/>
                <a:gd name="connsiteX1" fmla="*/ 533400 w 613271"/>
                <a:gd name="connsiteY1" fmla="*/ 647700 h 733425"/>
                <a:gd name="connsiteX2" fmla="*/ 180975 w 613271"/>
                <a:gd name="connsiteY2" fmla="*/ 733425 h 733425"/>
                <a:gd name="connsiteX3" fmla="*/ 0 w 613271"/>
                <a:gd name="connsiteY3" fmla="*/ 561975 h 733425"/>
                <a:gd name="connsiteX4" fmla="*/ 333375 w 613271"/>
                <a:gd name="connsiteY4" fmla="*/ 114300 h 733425"/>
                <a:gd name="connsiteX5" fmla="*/ 514350 w 613271"/>
                <a:gd name="connsiteY5" fmla="*/ 0 h 733425"/>
                <a:gd name="connsiteX0" fmla="*/ 514350 w 613271"/>
                <a:gd name="connsiteY0" fmla="*/ 0 h 733425"/>
                <a:gd name="connsiteX1" fmla="*/ 533400 w 613271"/>
                <a:gd name="connsiteY1" fmla="*/ 647700 h 733425"/>
                <a:gd name="connsiteX2" fmla="*/ 180975 w 613271"/>
                <a:gd name="connsiteY2" fmla="*/ 733425 h 733425"/>
                <a:gd name="connsiteX3" fmla="*/ 0 w 613271"/>
                <a:gd name="connsiteY3" fmla="*/ 561975 h 733425"/>
                <a:gd name="connsiteX4" fmla="*/ 333375 w 613271"/>
                <a:gd name="connsiteY4" fmla="*/ 114300 h 733425"/>
                <a:gd name="connsiteX5" fmla="*/ 514350 w 613271"/>
                <a:gd name="connsiteY5" fmla="*/ 0 h 733425"/>
                <a:gd name="connsiteX0" fmla="*/ 514350 w 613271"/>
                <a:gd name="connsiteY0" fmla="*/ 0 h 751546"/>
                <a:gd name="connsiteX1" fmla="*/ 533400 w 613271"/>
                <a:gd name="connsiteY1" fmla="*/ 647700 h 751546"/>
                <a:gd name="connsiteX2" fmla="*/ 180975 w 613271"/>
                <a:gd name="connsiteY2" fmla="*/ 733425 h 751546"/>
                <a:gd name="connsiteX3" fmla="*/ 0 w 613271"/>
                <a:gd name="connsiteY3" fmla="*/ 561975 h 751546"/>
                <a:gd name="connsiteX4" fmla="*/ 333375 w 613271"/>
                <a:gd name="connsiteY4" fmla="*/ 114300 h 751546"/>
                <a:gd name="connsiteX5" fmla="*/ 514350 w 613271"/>
                <a:gd name="connsiteY5" fmla="*/ 0 h 751546"/>
                <a:gd name="connsiteX0" fmla="*/ 514350 w 613271"/>
                <a:gd name="connsiteY0" fmla="*/ 0 h 751546"/>
                <a:gd name="connsiteX1" fmla="*/ 533400 w 613271"/>
                <a:gd name="connsiteY1" fmla="*/ 647700 h 751546"/>
                <a:gd name="connsiteX2" fmla="*/ 180975 w 613271"/>
                <a:gd name="connsiteY2" fmla="*/ 733425 h 751546"/>
                <a:gd name="connsiteX3" fmla="*/ 0 w 613271"/>
                <a:gd name="connsiteY3" fmla="*/ 561975 h 751546"/>
                <a:gd name="connsiteX4" fmla="*/ 333375 w 613271"/>
                <a:gd name="connsiteY4" fmla="*/ 114300 h 751546"/>
                <a:gd name="connsiteX5" fmla="*/ 514350 w 613271"/>
                <a:gd name="connsiteY5" fmla="*/ 0 h 751546"/>
                <a:gd name="connsiteX0" fmla="*/ 514350 w 613271"/>
                <a:gd name="connsiteY0" fmla="*/ 0 h 751546"/>
                <a:gd name="connsiteX1" fmla="*/ 533400 w 613271"/>
                <a:gd name="connsiteY1" fmla="*/ 647700 h 751546"/>
                <a:gd name="connsiteX2" fmla="*/ 180975 w 613271"/>
                <a:gd name="connsiteY2" fmla="*/ 733425 h 751546"/>
                <a:gd name="connsiteX3" fmla="*/ 0 w 613271"/>
                <a:gd name="connsiteY3" fmla="*/ 561975 h 751546"/>
                <a:gd name="connsiteX4" fmla="*/ 333375 w 613271"/>
                <a:gd name="connsiteY4" fmla="*/ 114300 h 751546"/>
                <a:gd name="connsiteX5" fmla="*/ 514350 w 613271"/>
                <a:gd name="connsiteY5" fmla="*/ 0 h 751546"/>
                <a:gd name="connsiteX0" fmla="*/ 523875 w 622796"/>
                <a:gd name="connsiteY0" fmla="*/ 0 h 751546"/>
                <a:gd name="connsiteX1" fmla="*/ 542925 w 622796"/>
                <a:gd name="connsiteY1" fmla="*/ 647700 h 751546"/>
                <a:gd name="connsiteX2" fmla="*/ 190500 w 622796"/>
                <a:gd name="connsiteY2" fmla="*/ 733425 h 751546"/>
                <a:gd name="connsiteX3" fmla="*/ 0 w 622796"/>
                <a:gd name="connsiteY3" fmla="*/ 533400 h 751546"/>
                <a:gd name="connsiteX4" fmla="*/ 342900 w 622796"/>
                <a:gd name="connsiteY4" fmla="*/ 114300 h 751546"/>
                <a:gd name="connsiteX5" fmla="*/ 523875 w 622796"/>
                <a:gd name="connsiteY5" fmla="*/ 0 h 751546"/>
                <a:gd name="connsiteX0" fmla="*/ 523875 w 622796"/>
                <a:gd name="connsiteY0" fmla="*/ 0 h 751546"/>
                <a:gd name="connsiteX1" fmla="*/ 542925 w 622796"/>
                <a:gd name="connsiteY1" fmla="*/ 647700 h 751546"/>
                <a:gd name="connsiteX2" fmla="*/ 190500 w 622796"/>
                <a:gd name="connsiteY2" fmla="*/ 733425 h 751546"/>
                <a:gd name="connsiteX3" fmla="*/ 0 w 622796"/>
                <a:gd name="connsiteY3" fmla="*/ 533400 h 751546"/>
                <a:gd name="connsiteX4" fmla="*/ 342900 w 622796"/>
                <a:gd name="connsiteY4" fmla="*/ 114300 h 751546"/>
                <a:gd name="connsiteX5" fmla="*/ 523875 w 622796"/>
                <a:gd name="connsiteY5" fmla="*/ 0 h 751546"/>
                <a:gd name="connsiteX0" fmla="*/ 533400 w 632321"/>
                <a:gd name="connsiteY0" fmla="*/ 0 h 751546"/>
                <a:gd name="connsiteX1" fmla="*/ 552450 w 632321"/>
                <a:gd name="connsiteY1" fmla="*/ 647700 h 751546"/>
                <a:gd name="connsiteX2" fmla="*/ 200025 w 632321"/>
                <a:gd name="connsiteY2" fmla="*/ 733425 h 751546"/>
                <a:gd name="connsiteX3" fmla="*/ 0 w 632321"/>
                <a:gd name="connsiteY3" fmla="*/ 542925 h 751546"/>
                <a:gd name="connsiteX4" fmla="*/ 352425 w 632321"/>
                <a:gd name="connsiteY4" fmla="*/ 114300 h 751546"/>
                <a:gd name="connsiteX5" fmla="*/ 533400 w 632321"/>
                <a:gd name="connsiteY5" fmla="*/ 0 h 751546"/>
                <a:gd name="connsiteX0" fmla="*/ 552170 w 651091"/>
                <a:gd name="connsiteY0" fmla="*/ 0 h 751546"/>
                <a:gd name="connsiteX1" fmla="*/ 571220 w 651091"/>
                <a:gd name="connsiteY1" fmla="*/ 647700 h 751546"/>
                <a:gd name="connsiteX2" fmla="*/ 218795 w 651091"/>
                <a:gd name="connsiteY2" fmla="*/ 733425 h 751546"/>
                <a:gd name="connsiteX3" fmla="*/ 18770 w 651091"/>
                <a:gd name="connsiteY3" fmla="*/ 542925 h 751546"/>
                <a:gd name="connsiteX4" fmla="*/ 371195 w 651091"/>
                <a:gd name="connsiteY4" fmla="*/ 114300 h 751546"/>
                <a:gd name="connsiteX5" fmla="*/ 552170 w 651091"/>
                <a:gd name="connsiteY5" fmla="*/ 0 h 751546"/>
                <a:gd name="connsiteX0" fmla="*/ 535088 w 634009"/>
                <a:gd name="connsiteY0" fmla="*/ 0 h 751546"/>
                <a:gd name="connsiteX1" fmla="*/ 554138 w 634009"/>
                <a:gd name="connsiteY1" fmla="*/ 647700 h 751546"/>
                <a:gd name="connsiteX2" fmla="*/ 201713 w 634009"/>
                <a:gd name="connsiteY2" fmla="*/ 733425 h 751546"/>
                <a:gd name="connsiteX3" fmla="*/ 1688 w 634009"/>
                <a:gd name="connsiteY3" fmla="*/ 542925 h 751546"/>
                <a:gd name="connsiteX4" fmla="*/ 354113 w 634009"/>
                <a:gd name="connsiteY4" fmla="*/ 114300 h 751546"/>
                <a:gd name="connsiteX5" fmla="*/ 535088 w 634009"/>
                <a:gd name="connsiteY5" fmla="*/ 0 h 751546"/>
                <a:gd name="connsiteX0" fmla="*/ 535088 w 634009"/>
                <a:gd name="connsiteY0" fmla="*/ 0 h 751546"/>
                <a:gd name="connsiteX1" fmla="*/ 554138 w 634009"/>
                <a:gd name="connsiteY1" fmla="*/ 647700 h 751546"/>
                <a:gd name="connsiteX2" fmla="*/ 201713 w 634009"/>
                <a:gd name="connsiteY2" fmla="*/ 733425 h 751546"/>
                <a:gd name="connsiteX3" fmla="*/ 1688 w 634009"/>
                <a:gd name="connsiteY3" fmla="*/ 542925 h 751546"/>
                <a:gd name="connsiteX4" fmla="*/ 325538 w 634009"/>
                <a:gd name="connsiteY4" fmla="*/ 152400 h 751546"/>
                <a:gd name="connsiteX5" fmla="*/ 535088 w 634009"/>
                <a:gd name="connsiteY5" fmla="*/ 0 h 751546"/>
                <a:gd name="connsiteX0" fmla="*/ 535088 w 634009"/>
                <a:gd name="connsiteY0" fmla="*/ 0 h 751546"/>
                <a:gd name="connsiteX1" fmla="*/ 554138 w 634009"/>
                <a:gd name="connsiteY1" fmla="*/ 647700 h 751546"/>
                <a:gd name="connsiteX2" fmla="*/ 201713 w 634009"/>
                <a:gd name="connsiteY2" fmla="*/ 733425 h 751546"/>
                <a:gd name="connsiteX3" fmla="*/ 1688 w 634009"/>
                <a:gd name="connsiteY3" fmla="*/ 542925 h 751546"/>
                <a:gd name="connsiteX4" fmla="*/ 325538 w 634009"/>
                <a:gd name="connsiteY4" fmla="*/ 152400 h 751546"/>
                <a:gd name="connsiteX5" fmla="*/ 535088 w 634009"/>
                <a:gd name="connsiteY5" fmla="*/ 0 h 751546"/>
                <a:gd name="connsiteX0" fmla="*/ 535088 w 634009"/>
                <a:gd name="connsiteY0" fmla="*/ 0 h 751546"/>
                <a:gd name="connsiteX1" fmla="*/ 554138 w 634009"/>
                <a:gd name="connsiteY1" fmla="*/ 647700 h 751546"/>
                <a:gd name="connsiteX2" fmla="*/ 201713 w 634009"/>
                <a:gd name="connsiteY2" fmla="*/ 733425 h 751546"/>
                <a:gd name="connsiteX3" fmla="*/ 1688 w 634009"/>
                <a:gd name="connsiteY3" fmla="*/ 542925 h 751546"/>
                <a:gd name="connsiteX4" fmla="*/ 325538 w 634009"/>
                <a:gd name="connsiteY4" fmla="*/ 152400 h 751546"/>
                <a:gd name="connsiteX5" fmla="*/ 535088 w 634009"/>
                <a:gd name="connsiteY5" fmla="*/ 0 h 751546"/>
                <a:gd name="connsiteX0" fmla="*/ 535088 w 634009"/>
                <a:gd name="connsiteY0" fmla="*/ 0 h 751546"/>
                <a:gd name="connsiteX1" fmla="*/ 554138 w 634009"/>
                <a:gd name="connsiteY1" fmla="*/ 647700 h 751546"/>
                <a:gd name="connsiteX2" fmla="*/ 201713 w 634009"/>
                <a:gd name="connsiteY2" fmla="*/ 733425 h 751546"/>
                <a:gd name="connsiteX3" fmla="*/ 1688 w 634009"/>
                <a:gd name="connsiteY3" fmla="*/ 542925 h 751546"/>
                <a:gd name="connsiteX4" fmla="*/ 325538 w 634009"/>
                <a:gd name="connsiteY4" fmla="*/ 152400 h 751546"/>
                <a:gd name="connsiteX5" fmla="*/ 535088 w 634009"/>
                <a:gd name="connsiteY5" fmla="*/ 0 h 751546"/>
                <a:gd name="connsiteX0" fmla="*/ 535088 w 634009"/>
                <a:gd name="connsiteY0" fmla="*/ 0 h 751546"/>
                <a:gd name="connsiteX1" fmla="*/ 554138 w 634009"/>
                <a:gd name="connsiteY1" fmla="*/ 647700 h 751546"/>
                <a:gd name="connsiteX2" fmla="*/ 201713 w 634009"/>
                <a:gd name="connsiteY2" fmla="*/ 733425 h 751546"/>
                <a:gd name="connsiteX3" fmla="*/ 1688 w 634009"/>
                <a:gd name="connsiteY3" fmla="*/ 542925 h 751546"/>
                <a:gd name="connsiteX4" fmla="*/ 325538 w 634009"/>
                <a:gd name="connsiteY4" fmla="*/ 152400 h 751546"/>
                <a:gd name="connsiteX5" fmla="*/ 535088 w 634009"/>
                <a:gd name="connsiteY5" fmla="*/ 0 h 751546"/>
                <a:gd name="connsiteX0" fmla="*/ 535088 w 634009"/>
                <a:gd name="connsiteY0" fmla="*/ 963 h 752509"/>
                <a:gd name="connsiteX1" fmla="*/ 554138 w 634009"/>
                <a:gd name="connsiteY1" fmla="*/ 648663 h 752509"/>
                <a:gd name="connsiteX2" fmla="*/ 201713 w 634009"/>
                <a:gd name="connsiteY2" fmla="*/ 734388 h 752509"/>
                <a:gd name="connsiteX3" fmla="*/ 1688 w 634009"/>
                <a:gd name="connsiteY3" fmla="*/ 543888 h 752509"/>
                <a:gd name="connsiteX4" fmla="*/ 325538 w 634009"/>
                <a:gd name="connsiteY4" fmla="*/ 153363 h 752509"/>
                <a:gd name="connsiteX5" fmla="*/ 535088 w 634009"/>
                <a:gd name="connsiteY5" fmla="*/ 963 h 752509"/>
                <a:gd name="connsiteX0" fmla="*/ 535088 w 634009"/>
                <a:gd name="connsiteY0" fmla="*/ 0 h 751546"/>
                <a:gd name="connsiteX1" fmla="*/ 554138 w 634009"/>
                <a:gd name="connsiteY1" fmla="*/ 647700 h 751546"/>
                <a:gd name="connsiteX2" fmla="*/ 201713 w 634009"/>
                <a:gd name="connsiteY2" fmla="*/ 733425 h 751546"/>
                <a:gd name="connsiteX3" fmla="*/ 1688 w 634009"/>
                <a:gd name="connsiteY3" fmla="*/ 542925 h 751546"/>
                <a:gd name="connsiteX4" fmla="*/ 325538 w 634009"/>
                <a:gd name="connsiteY4" fmla="*/ 152400 h 751546"/>
                <a:gd name="connsiteX5" fmla="*/ 535088 w 634009"/>
                <a:gd name="connsiteY5" fmla="*/ 0 h 751546"/>
                <a:gd name="connsiteX0" fmla="*/ 535088 w 634009"/>
                <a:gd name="connsiteY0" fmla="*/ 0 h 751546"/>
                <a:gd name="connsiteX1" fmla="*/ 554138 w 634009"/>
                <a:gd name="connsiteY1" fmla="*/ 647700 h 751546"/>
                <a:gd name="connsiteX2" fmla="*/ 201713 w 634009"/>
                <a:gd name="connsiteY2" fmla="*/ 733425 h 751546"/>
                <a:gd name="connsiteX3" fmla="*/ 1688 w 634009"/>
                <a:gd name="connsiteY3" fmla="*/ 542925 h 751546"/>
                <a:gd name="connsiteX4" fmla="*/ 258863 w 634009"/>
                <a:gd name="connsiteY4" fmla="*/ 152400 h 751546"/>
                <a:gd name="connsiteX5" fmla="*/ 535088 w 634009"/>
                <a:gd name="connsiteY5" fmla="*/ 0 h 751546"/>
                <a:gd name="connsiteX0" fmla="*/ 563325 w 662246"/>
                <a:gd name="connsiteY0" fmla="*/ 0 h 751546"/>
                <a:gd name="connsiteX1" fmla="*/ 582375 w 662246"/>
                <a:gd name="connsiteY1" fmla="*/ 647700 h 751546"/>
                <a:gd name="connsiteX2" fmla="*/ 229950 w 662246"/>
                <a:gd name="connsiteY2" fmla="*/ 733425 h 751546"/>
                <a:gd name="connsiteX3" fmla="*/ 1350 w 662246"/>
                <a:gd name="connsiteY3" fmla="*/ 542925 h 751546"/>
                <a:gd name="connsiteX4" fmla="*/ 287100 w 662246"/>
                <a:gd name="connsiteY4" fmla="*/ 152400 h 751546"/>
                <a:gd name="connsiteX5" fmla="*/ 563325 w 662246"/>
                <a:gd name="connsiteY5" fmla="*/ 0 h 751546"/>
                <a:gd name="connsiteX0" fmla="*/ 591674 w 690595"/>
                <a:gd name="connsiteY0" fmla="*/ 0 h 751546"/>
                <a:gd name="connsiteX1" fmla="*/ 610724 w 690595"/>
                <a:gd name="connsiteY1" fmla="*/ 647700 h 751546"/>
                <a:gd name="connsiteX2" fmla="*/ 258299 w 690595"/>
                <a:gd name="connsiteY2" fmla="*/ 733425 h 751546"/>
                <a:gd name="connsiteX3" fmla="*/ 1124 w 690595"/>
                <a:gd name="connsiteY3" fmla="*/ 514350 h 751546"/>
                <a:gd name="connsiteX4" fmla="*/ 315449 w 690595"/>
                <a:gd name="connsiteY4" fmla="*/ 152400 h 751546"/>
                <a:gd name="connsiteX5" fmla="*/ 591674 w 690595"/>
                <a:gd name="connsiteY5" fmla="*/ 0 h 751546"/>
                <a:gd name="connsiteX0" fmla="*/ 591674 w 705762"/>
                <a:gd name="connsiteY0" fmla="*/ 0 h 751546"/>
                <a:gd name="connsiteX1" fmla="*/ 610724 w 705762"/>
                <a:gd name="connsiteY1" fmla="*/ 647700 h 751546"/>
                <a:gd name="connsiteX2" fmla="*/ 258299 w 705762"/>
                <a:gd name="connsiteY2" fmla="*/ 733425 h 751546"/>
                <a:gd name="connsiteX3" fmla="*/ 1124 w 705762"/>
                <a:gd name="connsiteY3" fmla="*/ 514350 h 751546"/>
                <a:gd name="connsiteX4" fmla="*/ 315449 w 705762"/>
                <a:gd name="connsiteY4" fmla="*/ 152400 h 751546"/>
                <a:gd name="connsiteX5" fmla="*/ 591674 w 705762"/>
                <a:gd name="connsiteY5" fmla="*/ 0 h 751546"/>
                <a:gd name="connsiteX0" fmla="*/ 591674 w 719146"/>
                <a:gd name="connsiteY0" fmla="*/ 0 h 751546"/>
                <a:gd name="connsiteX1" fmla="*/ 610724 w 719146"/>
                <a:gd name="connsiteY1" fmla="*/ 647700 h 751546"/>
                <a:gd name="connsiteX2" fmla="*/ 258299 w 719146"/>
                <a:gd name="connsiteY2" fmla="*/ 733425 h 751546"/>
                <a:gd name="connsiteX3" fmla="*/ 1124 w 719146"/>
                <a:gd name="connsiteY3" fmla="*/ 514350 h 751546"/>
                <a:gd name="connsiteX4" fmla="*/ 315449 w 719146"/>
                <a:gd name="connsiteY4" fmla="*/ 152400 h 751546"/>
                <a:gd name="connsiteX5" fmla="*/ 591674 w 719146"/>
                <a:gd name="connsiteY5" fmla="*/ 0 h 751546"/>
                <a:gd name="connsiteX0" fmla="*/ 601199 w 723836"/>
                <a:gd name="connsiteY0" fmla="*/ 0 h 761071"/>
                <a:gd name="connsiteX1" fmla="*/ 610724 w 723836"/>
                <a:gd name="connsiteY1" fmla="*/ 657225 h 761071"/>
                <a:gd name="connsiteX2" fmla="*/ 258299 w 723836"/>
                <a:gd name="connsiteY2" fmla="*/ 742950 h 761071"/>
                <a:gd name="connsiteX3" fmla="*/ 1124 w 723836"/>
                <a:gd name="connsiteY3" fmla="*/ 523875 h 761071"/>
                <a:gd name="connsiteX4" fmla="*/ 315449 w 723836"/>
                <a:gd name="connsiteY4" fmla="*/ 161925 h 761071"/>
                <a:gd name="connsiteX5" fmla="*/ 601199 w 723836"/>
                <a:gd name="connsiteY5" fmla="*/ 0 h 761071"/>
                <a:gd name="connsiteX0" fmla="*/ 658065 w 780702"/>
                <a:gd name="connsiteY0" fmla="*/ 0 h 761071"/>
                <a:gd name="connsiteX1" fmla="*/ 667590 w 780702"/>
                <a:gd name="connsiteY1" fmla="*/ 657225 h 761071"/>
                <a:gd name="connsiteX2" fmla="*/ 315165 w 780702"/>
                <a:gd name="connsiteY2" fmla="*/ 742950 h 761071"/>
                <a:gd name="connsiteX3" fmla="*/ 840 w 780702"/>
                <a:gd name="connsiteY3" fmla="*/ 523875 h 761071"/>
                <a:gd name="connsiteX4" fmla="*/ 372315 w 780702"/>
                <a:gd name="connsiteY4" fmla="*/ 161925 h 761071"/>
                <a:gd name="connsiteX5" fmla="*/ 658065 w 780702"/>
                <a:gd name="connsiteY5" fmla="*/ 0 h 761071"/>
                <a:gd name="connsiteX0" fmla="*/ 658065 w 780702"/>
                <a:gd name="connsiteY0" fmla="*/ 0 h 761071"/>
                <a:gd name="connsiteX1" fmla="*/ 667590 w 780702"/>
                <a:gd name="connsiteY1" fmla="*/ 657225 h 761071"/>
                <a:gd name="connsiteX2" fmla="*/ 315165 w 780702"/>
                <a:gd name="connsiteY2" fmla="*/ 742950 h 761071"/>
                <a:gd name="connsiteX3" fmla="*/ 840 w 780702"/>
                <a:gd name="connsiteY3" fmla="*/ 523875 h 761071"/>
                <a:gd name="connsiteX4" fmla="*/ 372315 w 780702"/>
                <a:gd name="connsiteY4" fmla="*/ 161925 h 761071"/>
                <a:gd name="connsiteX5" fmla="*/ 658065 w 780702"/>
                <a:gd name="connsiteY5" fmla="*/ 0 h 761071"/>
                <a:gd name="connsiteX0" fmla="*/ 677050 w 799687"/>
                <a:gd name="connsiteY0" fmla="*/ 0 h 761071"/>
                <a:gd name="connsiteX1" fmla="*/ 686575 w 799687"/>
                <a:gd name="connsiteY1" fmla="*/ 657225 h 761071"/>
                <a:gd name="connsiteX2" fmla="*/ 334150 w 799687"/>
                <a:gd name="connsiteY2" fmla="*/ 742950 h 761071"/>
                <a:gd name="connsiteX3" fmla="*/ 775 w 799687"/>
                <a:gd name="connsiteY3" fmla="*/ 571500 h 761071"/>
                <a:gd name="connsiteX4" fmla="*/ 391300 w 799687"/>
                <a:gd name="connsiteY4" fmla="*/ 161925 h 761071"/>
                <a:gd name="connsiteX5" fmla="*/ 677050 w 799687"/>
                <a:gd name="connsiteY5" fmla="*/ 0 h 7610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9687" h="761071">
                  <a:moveTo>
                    <a:pt x="677050" y="0"/>
                  </a:moveTo>
                  <a:cubicBezTo>
                    <a:pt x="845325" y="244475"/>
                    <a:pt x="832625" y="469900"/>
                    <a:pt x="686575" y="657225"/>
                  </a:cubicBezTo>
                  <a:cubicBezTo>
                    <a:pt x="550050" y="781050"/>
                    <a:pt x="404000" y="771525"/>
                    <a:pt x="334150" y="742950"/>
                  </a:cubicBezTo>
                  <a:cubicBezTo>
                    <a:pt x="216675" y="657225"/>
                    <a:pt x="-15100" y="676275"/>
                    <a:pt x="775" y="571500"/>
                  </a:cubicBezTo>
                  <a:cubicBezTo>
                    <a:pt x="410350" y="508000"/>
                    <a:pt x="438925" y="473075"/>
                    <a:pt x="391300" y="161925"/>
                  </a:cubicBezTo>
                  <a:cubicBezTo>
                    <a:pt x="423050" y="25400"/>
                    <a:pt x="531000" y="69850"/>
                    <a:pt x="6770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solidFill>
                  <a:srgbClr val="33CC33"/>
                </a:solidFill>
              </a:endParaRPr>
            </a:p>
          </p:txBody>
        </p:sp>
        <p:sp>
          <p:nvSpPr>
            <p:cNvPr id="78" name="Freeform 2053">
              <a:extLst>
                <a:ext uri="{FF2B5EF4-FFF2-40B4-BE49-F238E27FC236}">
                  <a16:creationId xmlns:a16="http://schemas.microsoft.com/office/drawing/2014/main" xmlns="" id="{6ADC29A7-272B-49A1-903F-494E4C89E03C}"/>
                </a:ext>
              </a:extLst>
            </p:cNvPr>
            <p:cNvSpPr/>
            <p:nvPr/>
          </p:nvSpPr>
          <p:spPr>
            <a:xfrm rot="1162786">
              <a:off x="2428607" y="2600095"/>
              <a:ext cx="2029427" cy="1500329"/>
            </a:xfrm>
            <a:custGeom>
              <a:avLst/>
              <a:gdLst>
                <a:gd name="connsiteX0" fmla="*/ 914400 w 1057275"/>
                <a:gd name="connsiteY0" fmla="*/ 0 h 857250"/>
                <a:gd name="connsiteX1" fmla="*/ 0 w 1057275"/>
                <a:gd name="connsiteY1" fmla="*/ 381000 h 857250"/>
                <a:gd name="connsiteX2" fmla="*/ 314325 w 1057275"/>
                <a:gd name="connsiteY2" fmla="*/ 857250 h 857250"/>
                <a:gd name="connsiteX3" fmla="*/ 866775 w 1057275"/>
                <a:gd name="connsiteY3" fmla="*/ 542925 h 857250"/>
                <a:gd name="connsiteX4" fmla="*/ 819150 w 1057275"/>
                <a:gd name="connsiteY4" fmla="*/ 247650 h 857250"/>
                <a:gd name="connsiteX5" fmla="*/ 1057275 w 1057275"/>
                <a:gd name="connsiteY5" fmla="*/ 114300 h 857250"/>
                <a:gd name="connsiteX6" fmla="*/ 914400 w 1057275"/>
                <a:gd name="connsiteY6" fmla="*/ 0 h 857250"/>
                <a:gd name="connsiteX0" fmla="*/ 914400 w 1057275"/>
                <a:gd name="connsiteY0" fmla="*/ 0 h 857250"/>
                <a:gd name="connsiteX1" fmla="*/ 0 w 1057275"/>
                <a:gd name="connsiteY1" fmla="*/ 381000 h 857250"/>
                <a:gd name="connsiteX2" fmla="*/ 314325 w 1057275"/>
                <a:gd name="connsiteY2" fmla="*/ 857250 h 857250"/>
                <a:gd name="connsiteX3" fmla="*/ 866775 w 1057275"/>
                <a:gd name="connsiteY3" fmla="*/ 542925 h 857250"/>
                <a:gd name="connsiteX4" fmla="*/ 819150 w 1057275"/>
                <a:gd name="connsiteY4" fmla="*/ 247650 h 857250"/>
                <a:gd name="connsiteX5" fmla="*/ 1057275 w 1057275"/>
                <a:gd name="connsiteY5" fmla="*/ 114300 h 857250"/>
                <a:gd name="connsiteX6" fmla="*/ 914400 w 1057275"/>
                <a:gd name="connsiteY6" fmla="*/ 0 h 857250"/>
                <a:gd name="connsiteX0" fmla="*/ 914400 w 1057275"/>
                <a:gd name="connsiteY0" fmla="*/ 0 h 857250"/>
                <a:gd name="connsiteX1" fmla="*/ 0 w 1057275"/>
                <a:gd name="connsiteY1" fmla="*/ 381000 h 857250"/>
                <a:gd name="connsiteX2" fmla="*/ 314325 w 1057275"/>
                <a:gd name="connsiteY2" fmla="*/ 857250 h 857250"/>
                <a:gd name="connsiteX3" fmla="*/ 866775 w 1057275"/>
                <a:gd name="connsiteY3" fmla="*/ 542925 h 857250"/>
                <a:gd name="connsiteX4" fmla="*/ 819150 w 1057275"/>
                <a:gd name="connsiteY4" fmla="*/ 247650 h 857250"/>
                <a:gd name="connsiteX5" fmla="*/ 1057275 w 1057275"/>
                <a:gd name="connsiteY5" fmla="*/ 114300 h 857250"/>
                <a:gd name="connsiteX6" fmla="*/ 914400 w 1057275"/>
                <a:gd name="connsiteY6" fmla="*/ 0 h 857250"/>
                <a:gd name="connsiteX0" fmla="*/ 866775 w 1009650"/>
                <a:gd name="connsiteY0" fmla="*/ 0 h 857250"/>
                <a:gd name="connsiteX1" fmla="*/ 0 w 1009650"/>
                <a:gd name="connsiteY1" fmla="*/ 400050 h 857250"/>
                <a:gd name="connsiteX2" fmla="*/ 266700 w 1009650"/>
                <a:gd name="connsiteY2" fmla="*/ 857250 h 857250"/>
                <a:gd name="connsiteX3" fmla="*/ 819150 w 1009650"/>
                <a:gd name="connsiteY3" fmla="*/ 542925 h 857250"/>
                <a:gd name="connsiteX4" fmla="*/ 771525 w 1009650"/>
                <a:gd name="connsiteY4" fmla="*/ 247650 h 857250"/>
                <a:gd name="connsiteX5" fmla="*/ 1009650 w 1009650"/>
                <a:gd name="connsiteY5" fmla="*/ 114300 h 857250"/>
                <a:gd name="connsiteX6" fmla="*/ 866775 w 1009650"/>
                <a:gd name="connsiteY6" fmla="*/ 0 h 857250"/>
                <a:gd name="connsiteX0" fmla="*/ 866775 w 1009650"/>
                <a:gd name="connsiteY0" fmla="*/ 0 h 857250"/>
                <a:gd name="connsiteX1" fmla="*/ 0 w 1009650"/>
                <a:gd name="connsiteY1" fmla="*/ 400050 h 857250"/>
                <a:gd name="connsiteX2" fmla="*/ 266700 w 1009650"/>
                <a:gd name="connsiteY2" fmla="*/ 857250 h 857250"/>
                <a:gd name="connsiteX3" fmla="*/ 819150 w 1009650"/>
                <a:gd name="connsiteY3" fmla="*/ 542925 h 857250"/>
                <a:gd name="connsiteX4" fmla="*/ 771525 w 1009650"/>
                <a:gd name="connsiteY4" fmla="*/ 247650 h 857250"/>
                <a:gd name="connsiteX5" fmla="*/ 1009650 w 1009650"/>
                <a:gd name="connsiteY5" fmla="*/ 114300 h 857250"/>
                <a:gd name="connsiteX6" fmla="*/ 866775 w 1009650"/>
                <a:gd name="connsiteY6" fmla="*/ 0 h 857250"/>
                <a:gd name="connsiteX0" fmla="*/ 908732 w 1051607"/>
                <a:gd name="connsiteY0" fmla="*/ 0 h 857250"/>
                <a:gd name="connsiteX1" fmla="*/ 41957 w 1051607"/>
                <a:gd name="connsiteY1" fmla="*/ 400050 h 857250"/>
                <a:gd name="connsiteX2" fmla="*/ 308657 w 1051607"/>
                <a:gd name="connsiteY2" fmla="*/ 857250 h 857250"/>
                <a:gd name="connsiteX3" fmla="*/ 861107 w 1051607"/>
                <a:gd name="connsiteY3" fmla="*/ 542925 h 857250"/>
                <a:gd name="connsiteX4" fmla="*/ 813482 w 1051607"/>
                <a:gd name="connsiteY4" fmla="*/ 247650 h 857250"/>
                <a:gd name="connsiteX5" fmla="*/ 1051607 w 1051607"/>
                <a:gd name="connsiteY5" fmla="*/ 114300 h 857250"/>
                <a:gd name="connsiteX6" fmla="*/ 908732 w 1051607"/>
                <a:gd name="connsiteY6" fmla="*/ 0 h 857250"/>
                <a:gd name="connsiteX0" fmla="*/ 915125 w 1058000"/>
                <a:gd name="connsiteY0" fmla="*/ 0 h 857562"/>
                <a:gd name="connsiteX1" fmla="*/ 48350 w 1058000"/>
                <a:gd name="connsiteY1" fmla="*/ 400050 h 857562"/>
                <a:gd name="connsiteX2" fmla="*/ 315050 w 1058000"/>
                <a:gd name="connsiteY2" fmla="*/ 857250 h 857562"/>
                <a:gd name="connsiteX3" fmla="*/ 867500 w 1058000"/>
                <a:gd name="connsiteY3" fmla="*/ 542925 h 857562"/>
                <a:gd name="connsiteX4" fmla="*/ 819875 w 1058000"/>
                <a:gd name="connsiteY4" fmla="*/ 247650 h 857562"/>
                <a:gd name="connsiteX5" fmla="*/ 1058000 w 1058000"/>
                <a:gd name="connsiteY5" fmla="*/ 114300 h 857562"/>
                <a:gd name="connsiteX6" fmla="*/ 915125 w 1058000"/>
                <a:gd name="connsiteY6" fmla="*/ 0 h 857562"/>
                <a:gd name="connsiteX0" fmla="*/ 915125 w 1058000"/>
                <a:gd name="connsiteY0" fmla="*/ 0 h 857562"/>
                <a:gd name="connsiteX1" fmla="*/ 48350 w 1058000"/>
                <a:gd name="connsiteY1" fmla="*/ 400050 h 857562"/>
                <a:gd name="connsiteX2" fmla="*/ 315050 w 1058000"/>
                <a:gd name="connsiteY2" fmla="*/ 857250 h 857562"/>
                <a:gd name="connsiteX3" fmla="*/ 867500 w 1058000"/>
                <a:gd name="connsiteY3" fmla="*/ 542925 h 857562"/>
                <a:gd name="connsiteX4" fmla="*/ 819875 w 1058000"/>
                <a:gd name="connsiteY4" fmla="*/ 247650 h 857562"/>
                <a:gd name="connsiteX5" fmla="*/ 1058000 w 1058000"/>
                <a:gd name="connsiteY5" fmla="*/ 114300 h 857562"/>
                <a:gd name="connsiteX6" fmla="*/ 915125 w 1058000"/>
                <a:gd name="connsiteY6" fmla="*/ 0 h 857562"/>
                <a:gd name="connsiteX0" fmla="*/ 915125 w 1058000"/>
                <a:gd name="connsiteY0" fmla="*/ 0 h 857562"/>
                <a:gd name="connsiteX1" fmla="*/ 48350 w 1058000"/>
                <a:gd name="connsiteY1" fmla="*/ 400050 h 857562"/>
                <a:gd name="connsiteX2" fmla="*/ 315050 w 1058000"/>
                <a:gd name="connsiteY2" fmla="*/ 857250 h 857562"/>
                <a:gd name="connsiteX3" fmla="*/ 867500 w 1058000"/>
                <a:gd name="connsiteY3" fmla="*/ 542925 h 857562"/>
                <a:gd name="connsiteX4" fmla="*/ 819875 w 1058000"/>
                <a:gd name="connsiteY4" fmla="*/ 247650 h 857562"/>
                <a:gd name="connsiteX5" fmla="*/ 1058000 w 1058000"/>
                <a:gd name="connsiteY5" fmla="*/ 114300 h 857562"/>
                <a:gd name="connsiteX6" fmla="*/ 915125 w 1058000"/>
                <a:gd name="connsiteY6" fmla="*/ 0 h 857562"/>
                <a:gd name="connsiteX0" fmla="*/ 915125 w 1058000"/>
                <a:gd name="connsiteY0" fmla="*/ 0 h 857562"/>
                <a:gd name="connsiteX1" fmla="*/ 48350 w 1058000"/>
                <a:gd name="connsiteY1" fmla="*/ 400050 h 857562"/>
                <a:gd name="connsiteX2" fmla="*/ 315050 w 1058000"/>
                <a:gd name="connsiteY2" fmla="*/ 857250 h 857562"/>
                <a:gd name="connsiteX3" fmla="*/ 867500 w 1058000"/>
                <a:gd name="connsiteY3" fmla="*/ 542925 h 857562"/>
                <a:gd name="connsiteX4" fmla="*/ 819875 w 1058000"/>
                <a:gd name="connsiteY4" fmla="*/ 247650 h 857562"/>
                <a:gd name="connsiteX5" fmla="*/ 1058000 w 1058000"/>
                <a:gd name="connsiteY5" fmla="*/ 114300 h 857562"/>
                <a:gd name="connsiteX6" fmla="*/ 915125 w 1058000"/>
                <a:gd name="connsiteY6" fmla="*/ 0 h 857562"/>
                <a:gd name="connsiteX0" fmla="*/ 915125 w 1058000"/>
                <a:gd name="connsiteY0" fmla="*/ 0 h 857562"/>
                <a:gd name="connsiteX1" fmla="*/ 48350 w 1058000"/>
                <a:gd name="connsiteY1" fmla="*/ 400050 h 857562"/>
                <a:gd name="connsiteX2" fmla="*/ 315050 w 1058000"/>
                <a:gd name="connsiteY2" fmla="*/ 857250 h 857562"/>
                <a:gd name="connsiteX3" fmla="*/ 867500 w 1058000"/>
                <a:gd name="connsiteY3" fmla="*/ 542925 h 857562"/>
                <a:gd name="connsiteX4" fmla="*/ 819875 w 1058000"/>
                <a:gd name="connsiteY4" fmla="*/ 247650 h 857562"/>
                <a:gd name="connsiteX5" fmla="*/ 1058000 w 1058000"/>
                <a:gd name="connsiteY5" fmla="*/ 114300 h 857562"/>
                <a:gd name="connsiteX6" fmla="*/ 915125 w 1058000"/>
                <a:gd name="connsiteY6" fmla="*/ 0 h 857562"/>
                <a:gd name="connsiteX0" fmla="*/ 915125 w 1058000"/>
                <a:gd name="connsiteY0" fmla="*/ 0 h 857562"/>
                <a:gd name="connsiteX1" fmla="*/ 48350 w 1058000"/>
                <a:gd name="connsiteY1" fmla="*/ 400050 h 857562"/>
                <a:gd name="connsiteX2" fmla="*/ 315050 w 1058000"/>
                <a:gd name="connsiteY2" fmla="*/ 857250 h 857562"/>
                <a:gd name="connsiteX3" fmla="*/ 867500 w 1058000"/>
                <a:gd name="connsiteY3" fmla="*/ 542925 h 857562"/>
                <a:gd name="connsiteX4" fmla="*/ 819875 w 1058000"/>
                <a:gd name="connsiteY4" fmla="*/ 247650 h 857562"/>
                <a:gd name="connsiteX5" fmla="*/ 1058000 w 1058000"/>
                <a:gd name="connsiteY5" fmla="*/ 114300 h 857562"/>
                <a:gd name="connsiteX6" fmla="*/ 915125 w 1058000"/>
                <a:gd name="connsiteY6" fmla="*/ 0 h 857562"/>
                <a:gd name="connsiteX0" fmla="*/ 915125 w 1058000"/>
                <a:gd name="connsiteY0" fmla="*/ 0 h 857562"/>
                <a:gd name="connsiteX1" fmla="*/ 48350 w 1058000"/>
                <a:gd name="connsiteY1" fmla="*/ 400050 h 857562"/>
                <a:gd name="connsiteX2" fmla="*/ 315050 w 1058000"/>
                <a:gd name="connsiteY2" fmla="*/ 857250 h 857562"/>
                <a:gd name="connsiteX3" fmla="*/ 867500 w 1058000"/>
                <a:gd name="connsiteY3" fmla="*/ 542925 h 857562"/>
                <a:gd name="connsiteX4" fmla="*/ 857975 w 1058000"/>
                <a:gd name="connsiteY4" fmla="*/ 285750 h 857562"/>
                <a:gd name="connsiteX5" fmla="*/ 1058000 w 1058000"/>
                <a:gd name="connsiteY5" fmla="*/ 114300 h 857562"/>
                <a:gd name="connsiteX6" fmla="*/ 915125 w 1058000"/>
                <a:gd name="connsiteY6" fmla="*/ 0 h 857562"/>
                <a:gd name="connsiteX0" fmla="*/ 915125 w 1058000"/>
                <a:gd name="connsiteY0" fmla="*/ 0 h 857562"/>
                <a:gd name="connsiteX1" fmla="*/ 48350 w 1058000"/>
                <a:gd name="connsiteY1" fmla="*/ 400050 h 857562"/>
                <a:gd name="connsiteX2" fmla="*/ 315050 w 1058000"/>
                <a:gd name="connsiteY2" fmla="*/ 857250 h 857562"/>
                <a:gd name="connsiteX3" fmla="*/ 867500 w 1058000"/>
                <a:gd name="connsiteY3" fmla="*/ 542925 h 857562"/>
                <a:gd name="connsiteX4" fmla="*/ 857975 w 1058000"/>
                <a:gd name="connsiteY4" fmla="*/ 285750 h 857562"/>
                <a:gd name="connsiteX5" fmla="*/ 1058000 w 1058000"/>
                <a:gd name="connsiteY5" fmla="*/ 114300 h 857562"/>
                <a:gd name="connsiteX6" fmla="*/ 915125 w 1058000"/>
                <a:gd name="connsiteY6" fmla="*/ 0 h 857562"/>
                <a:gd name="connsiteX0" fmla="*/ 915125 w 1058000"/>
                <a:gd name="connsiteY0" fmla="*/ 0 h 857562"/>
                <a:gd name="connsiteX1" fmla="*/ 48350 w 1058000"/>
                <a:gd name="connsiteY1" fmla="*/ 400050 h 857562"/>
                <a:gd name="connsiteX2" fmla="*/ 315050 w 1058000"/>
                <a:gd name="connsiteY2" fmla="*/ 857250 h 857562"/>
                <a:gd name="connsiteX3" fmla="*/ 867500 w 1058000"/>
                <a:gd name="connsiteY3" fmla="*/ 542925 h 857562"/>
                <a:gd name="connsiteX4" fmla="*/ 857975 w 1058000"/>
                <a:gd name="connsiteY4" fmla="*/ 285750 h 857562"/>
                <a:gd name="connsiteX5" fmla="*/ 1058000 w 1058000"/>
                <a:gd name="connsiteY5" fmla="*/ 114300 h 857562"/>
                <a:gd name="connsiteX6" fmla="*/ 915125 w 1058000"/>
                <a:gd name="connsiteY6" fmla="*/ 0 h 857562"/>
                <a:gd name="connsiteX0" fmla="*/ 915125 w 1058608"/>
                <a:gd name="connsiteY0" fmla="*/ 0 h 857562"/>
                <a:gd name="connsiteX1" fmla="*/ 48350 w 1058608"/>
                <a:gd name="connsiteY1" fmla="*/ 400050 h 857562"/>
                <a:gd name="connsiteX2" fmla="*/ 315050 w 1058608"/>
                <a:gd name="connsiteY2" fmla="*/ 857250 h 857562"/>
                <a:gd name="connsiteX3" fmla="*/ 867500 w 1058608"/>
                <a:gd name="connsiteY3" fmla="*/ 542925 h 857562"/>
                <a:gd name="connsiteX4" fmla="*/ 857975 w 1058608"/>
                <a:gd name="connsiteY4" fmla="*/ 285750 h 857562"/>
                <a:gd name="connsiteX5" fmla="*/ 1058000 w 1058608"/>
                <a:gd name="connsiteY5" fmla="*/ 114300 h 857562"/>
                <a:gd name="connsiteX6" fmla="*/ 915125 w 1058608"/>
                <a:gd name="connsiteY6" fmla="*/ 0 h 857562"/>
                <a:gd name="connsiteX0" fmla="*/ 915125 w 1058000"/>
                <a:gd name="connsiteY0" fmla="*/ 0 h 857562"/>
                <a:gd name="connsiteX1" fmla="*/ 48350 w 1058000"/>
                <a:gd name="connsiteY1" fmla="*/ 400050 h 857562"/>
                <a:gd name="connsiteX2" fmla="*/ 315050 w 1058000"/>
                <a:gd name="connsiteY2" fmla="*/ 857250 h 857562"/>
                <a:gd name="connsiteX3" fmla="*/ 867500 w 1058000"/>
                <a:gd name="connsiteY3" fmla="*/ 542925 h 857562"/>
                <a:gd name="connsiteX4" fmla="*/ 857975 w 1058000"/>
                <a:gd name="connsiteY4" fmla="*/ 285750 h 857562"/>
                <a:gd name="connsiteX5" fmla="*/ 1058000 w 1058000"/>
                <a:gd name="connsiteY5" fmla="*/ 114300 h 857562"/>
                <a:gd name="connsiteX6" fmla="*/ 915125 w 1058000"/>
                <a:gd name="connsiteY6" fmla="*/ 0 h 857562"/>
                <a:gd name="connsiteX0" fmla="*/ 915125 w 1058000"/>
                <a:gd name="connsiteY0" fmla="*/ 0 h 857562"/>
                <a:gd name="connsiteX1" fmla="*/ 48350 w 1058000"/>
                <a:gd name="connsiteY1" fmla="*/ 400050 h 857562"/>
                <a:gd name="connsiteX2" fmla="*/ 315050 w 1058000"/>
                <a:gd name="connsiteY2" fmla="*/ 857250 h 857562"/>
                <a:gd name="connsiteX3" fmla="*/ 867500 w 1058000"/>
                <a:gd name="connsiteY3" fmla="*/ 542925 h 857562"/>
                <a:gd name="connsiteX4" fmla="*/ 857975 w 1058000"/>
                <a:gd name="connsiteY4" fmla="*/ 285750 h 857562"/>
                <a:gd name="connsiteX5" fmla="*/ 1058000 w 1058000"/>
                <a:gd name="connsiteY5" fmla="*/ 114300 h 857562"/>
                <a:gd name="connsiteX6" fmla="*/ 915125 w 1058000"/>
                <a:gd name="connsiteY6" fmla="*/ 0 h 857562"/>
                <a:gd name="connsiteX0" fmla="*/ 848450 w 1058000"/>
                <a:gd name="connsiteY0" fmla="*/ 0 h 876612"/>
                <a:gd name="connsiteX1" fmla="*/ 48350 w 1058000"/>
                <a:gd name="connsiteY1" fmla="*/ 419100 h 876612"/>
                <a:gd name="connsiteX2" fmla="*/ 315050 w 1058000"/>
                <a:gd name="connsiteY2" fmla="*/ 876300 h 876612"/>
                <a:gd name="connsiteX3" fmla="*/ 867500 w 1058000"/>
                <a:gd name="connsiteY3" fmla="*/ 561975 h 876612"/>
                <a:gd name="connsiteX4" fmla="*/ 857975 w 1058000"/>
                <a:gd name="connsiteY4" fmla="*/ 304800 h 876612"/>
                <a:gd name="connsiteX5" fmla="*/ 1058000 w 1058000"/>
                <a:gd name="connsiteY5" fmla="*/ 133350 h 876612"/>
                <a:gd name="connsiteX6" fmla="*/ 848450 w 1058000"/>
                <a:gd name="connsiteY6" fmla="*/ 0 h 876612"/>
                <a:gd name="connsiteX0" fmla="*/ 848450 w 1058000"/>
                <a:gd name="connsiteY0" fmla="*/ 0 h 876612"/>
                <a:gd name="connsiteX1" fmla="*/ 48350 w 1058000"/>
                <a:gd name="connsiteY1" fmla="*/ 419100 h 876612"/>
                <a:gd name="connsiteX2" fmla="*/ 315050 w 1058000"/>
                <a:gd name="connsiteY2" fmla="*/ 876300 h 876612"/>
                <a:gd name="connsiteX3" fmla="*/ 867500 w 1058000"/>
                <a:gd name="connsiteY3" fmla="*/ 561975 h 876612"/>
                <a:gd name="connsiteX4" fmla="*/ 857975 w 1058000"/>
                <a:gd name="connsiteY4" fmla="*/ 304800 h 876612"/>
                <a:gd name="connsiteX5" fmla="*/ 1058000 w 1058000"/>
                <a:gd name="connsiteY5" fmla="*/ 133350 h 876612"/>
                <a:gd name="connsiteX6" fmla="*/ 848450 w 1058000"/>
                <a:gd name="connsiteY6" fmla="*/ 0 h 876612"/>
                <a:gd name="connsiteX0" fmla="*/ 848450 w 1058000"/>
                <a:gd name="connsiteY0" fmla="*/ 0 h 876612"/>
                <a:gd name="connsiteX1" fmla="*/ 48350 w 1058000"/>
                <a:gd name="connsiteY1" fmla="*/ 419100 h 876612"/>
                <a:gd name="connsiteX2" fmla="*/ 315050 w 1058000"/>
                <a:gd name="connsiteY2" fmla="*/ 876300 h 876612"/>
                <a:gd name="connsiteX3" fmla="*/ 867500 w 1058000"/>
                <a:gd name="connsiteY3" fmla="*/ 561975 h 876612"/>
                <a:gd name="connsiteX4" fmla="*/ 886550 w 1058000"/>
                <a:gd name="connsiteY4" fmla="*/ 323850 h 876612"/>
                <a:gd name="connsiteX5" fmla="*/ 1058000 w 1058000"/>
                <a:gd name="connsiteY5" fmla="*/ 133350 h 876612"/>
                <a:gd name="connsiteX6" fmla="*/ 848450 w 1058000"/>
                <a:gd name="connsiteY6" fmla="*/ 0 h 876612"/>
                <a:gd name="connsiteX0" fmla="*/ 848450 w 1058000"/>
                <a:gd name="connsiteY0" fmla="*/ 0 h 876612"/>
                <a:gd name="connsiteX1" fmla="*/ 48350 w 1058000"/>
                <a:gd name="connsiteY1" fmla="*/ 419100 h 876612"/>
                <a:gd name="connsiteX2" fmla="*/ 315050 w 1058000"/>
                <a:gd name="connsiteY2" fmla="*/ 876300 h 876612"/>
                <a:gd name="connsiteX3" fmla="*/ 867500 w 1058000"/>
                <a:gd name="connsiteY3" fmla="*/ 561975 h 876612"/>
                <a:gd name="connsiteX4" fmla="*/ 886550 w 1058000"/>
                <a:gd name="connsiteY4" fmla="*/ 323850 h 876612"/>
                <a:gd name="connsiteX5" fmla="*/ 1058000 w 1058000"/>
                <a:gd name="connsiteY5" fmla="*/ 133350 h 876612"/>
                <a:gd name="connsiteX6" fmla="*/ 848450 w 1058000"/>
                <a:gd name="connsiteY6" fmla="*/ 0 h 876612"/>
                <a:gd name="connsiteX0" fmla="*/ 848450 w 1058000"/>
                <a:gd name="connsiteY0" fmla="*/ 0 h 876612"/>
                <a:gd name="connsiteX1" fmla="*/ 48350 w 1058000"/>
                <a:gd name="connsiteY1" fmla="*/ 419100 h 876612"/>
                <a:gd name="connsiteX2" fmla="*/ 315050 w 1058000"/>
                <a:gd name="connsiteY2" fmla="*/ 876300 h 876612"/>
                <a:gd name="connsiteX3" fmla="*/ 867500 w 1058000"/>
                <a:gd name="connsiteY3" fmla="*/ 561975 h 876612"/>
                <a:gd name="connsiteX4" fmla="*/ 886550 w 1058000"/>
                <a:gd name="connsiteY4" fmla="*/ 323850 h 876612"/>
                <a:gd name="connsiteX5" fmla="*/ 1058000 w 1058000"/>
                <a:gd name="connsiteY5" fmla="*/ 133350 h 876612"/>
                <a:gd name="connsiteX6" fmla="*/ 848450 w 1058000"/>
                <a:gd name="connsiteY6" fmla="*/ 0 h 876612"/>
                <a:gd name="connsiteX0" fmla="*/ 848450 w 1058000"/>
                <a:gd name="connsiteY0" fmla="*/ 0 h 876612"/>
                <a:gd name="connsiteX1" fmla="*/ 48350 w 1058000"/>
                <a:gd name="connsiteY1" fmla="*/ 419100 h 876612"/>
                <a:gd name="connsiteX2" fmla="*/ 315050 w 1058000"/>
                <a:gd name="connsiteY2" fmla="*/ 876300 h 876612"/>
                <a:gd name="connsiteX3" fmla="*/ 886550 w 1058000"/>
                <a:gd name="connsiteY3" fmla="*/ 323850 h 876612"/>
                <a:gd name="connsiteX4" fmla="*/ 1058000 w 1058000"/>
                <a:gd name="connsiteY4" fmla="*/ 133350 h 876612"/>
                <a:gd name="connsiteX5" fmla="*/ 848450 w 1058000"/>
                <a:gd name="connsiteY5" fmla="*/ 0 h 876612"/>
                <a:gd name="connsiteX0" fmla="*/ 848450 w 1058000"/>
                <a:gd name="connsiteY0" fmla="*/ 0 h 876612"/>
                <a:gd name="connsiteX1" fmla="*/ 48350 w 1058000"/>
                <a:gd name="connsiteY1" fmla="*/ 419100 h 876612"/>
                <a:gd name="connsiteX2" fmla="*/ 315050 w 1058000"/>
                <a:gd name="connsiteY2" fmla="*/ 876300 h 876612"/>
                <a:gd name="connsiteX3" fmla="*/ 886550 w 1058000"/>
                <a:gd name="connsiteY3" fmla="*/ 323850 h 876612"/>
                <a:gd name="connsiteX4" fmla="*/ 1058000 w 1058000"/>
                <a:gd name="connsiteY4" fmla="*/ 133350 h 876612"/>
                <a:gd name="connsiteX5" fmla="*/ 848450 w 1058000"/>
                <a:gd name="connsiteY5" fmla="*/ 0 h 876612"/>
                <a:gd name="connsiteX0" fmla="*/ 848450 w 1058000"/>
                <a:gd name="connsiteY0" fmla="*/ 0 h 876612"/>
                <a:gd name="connsiteX1" fmla="*/ 48350 w 1058000"/>
                <a:gd name="connsiteY1" fmla="*/ 419100 h 876612"/>
                <a:gd name="connsiteX2" fmla="*/ 315050 w 1058000"/>
                <a:gd name="connsiteY2" fmla="*/ 876300 h 876612"/>
                <a:gd name="connsiteX3" fmla="*/ 877025 w 1058000"/>
                <a:gd name="connsiteY3" fmla="*/ 381000 h 876612"/>
                <a:gd name="connsiteX4" fmla="*/ 1058000 w 1058000"/>
                <a:gd name="connsiteY4" fmla="*/ 133350 h 876612"/>
                <a:gd name="connsiteX5" fmla="*/ 848450 w 1058000"/>
                <a:gd name="connsiteY5" fmla="*/ 0 h 876612"/>
                <a:gd name="connsiteX0" fmla="*/ 848450 w 1058000"/>
                <a:gd name="connsiteY0" fmla="*/ 0 h 876612"/>
                <a:gd name="connsiteX1" fmla="*/ 48350 w 1058000"/>
                <a:gd name="connsiteY1" fmla="*/ 419100 h 876612"/>
                <a:gd name="connsiteX2" fmla="*/ 315050 w 1058000"/>
                <a:gd name="connsiteY2" fmla="*/ 876300 h 876612"/>
                <a:gd name="connsiteX3" fmla="*/ 877025 w 1058000"/>
                <a:gd name="connsiteY3" fmla="*/ 381000 h 876612"/>
                <a:gd name="connsiteX4" fmla="*/ 1058000 w 1058000"/>
                <a:gd name="connsiteY4" fmla="*/ 133350 h 876612"/>
                <a:gd name="connsiteX5" fmla="*/ 848450 w 1058000"/>
                <a:gd name="connsiteY5" fmla="*/ 0 h 876612"/>
                <a:gd name="connsiteX0" fmla="*/ 848450 w 1058000"/>
                <a:gd name="connsiteY0" fmla="*/ 0 h 876612"/>
                <a:gd name="connsiteX1" fmla="*/ 48350 w 1058000"/>
                <a:gd name="connsiteY1" fmla="*/ 419100 h 876612"/>
                <a:gd name="connsiteX2" fmla="*/ 315050 w 1058000"/>
                <a:gd name="connsiteY2" fmla="*/ 876300 h 876612"/>
                <a:gd name="connsiteX3" fmla="*/ 877025 w 1058000"/>
                <a:gd name="connsiteY3" fmla="*/ 381000 h 876612"/>
                <a:gd name="connsiteX4" fmla="*/ 1058000 w 1058000"/>
                <a:gd name="connsiteY4" fmla="*/ 133350 h 876612"/>
                <a:gd name="connsiteX5" fmla="*/ 848450 w 1058000"/>
                <a:gd name="connsiteY5" fmla="*/ 0 h 876612"/>
                <a:gd name="connsiteX0" fmla="*/ 848450 w 1058000"/>
                <a:gd name="connsiteY0" fmla="*/ 0 h 876612"/>
                <a:gd name="connsiteX1" fmla="*/ 48350 w 1058000"/>
                <a:gd name="connsiteY1" fmla="*/ 419100 h 876612"/>
                <a:gd name="connsiteX2" fmla="*/ 315050 w 1058000"/>
                <a:gd name="connsiteY2" fmla="*/ 876300 h 876612"/>
                <a:gd name="connsiteX3" fmla="*/ 877025 w 1058000"/>
                <a:gd name="connsiteY3" fmla="*/ 381000 h 876612"/>
                <a:gd name="connsiteX4" fmla="*/ 1058000 w 1058000"/>
                <a:gd name="connsiteY4" fmla="*/ 133350 h 876612"/>
                <a:gd name="connsiteX5" fmla="*/ 848450 w 1058000"/>
                <a:gd name="connsiteY5" fmla="*/ 0 h 876612"/>
                <a:gd name="connsiteX0" fmla="*/ 848450 w 947893"/>
                <a:gd name="connsiteY0" fmla="*/ 122 h 876734"/>
                <a:gd name="connsiteX1" fmla="*/ 48350 w 947893"/>
                <a:gd name="connsiteY1" fmla="*/ 419222 h 876734"/>
                <a:gd name="connsiteX2" fmla="*/ 315050 w 947893"/>
                <a:gd name="connsiteY2" fmla="*/ 876422 h 876734"/>
                <a:gd name="connsiteX3" fmla="*/ 877025 w 947893"/>
                <a:gd name="connsiteY3" fmla="*/ 381122 h 876734"/>
                <a:gd name="connsiteX4" fmla="*/ 848450 w 947893"/>
                <a:gd name="connsiteY4" fmla="*/ 122 h 876734"/>
                <a:gd name="connsiteX0" fmla="*/ 848450 w 958274"/>
                <a:gd name="connsiteY0" fmla="*/ 122 h 876734"/>
                <a:gd name="connsiteX1" fmla="*/ 48350 w 958274"/>
                <a:gd name="connsiteY1" fmla="*/ 419222 h 876734"/>
                <a:gd name="connsiteX2" fmla="*/ 315050 w 958274"/>
                <a:gd name="connsiteY2" fmla="*/ 876422 h 876734"/>
                <a:gd name="connsiteX3" fmla="*/ 896075 w 958274"/>
                <a:gd name="connsiteY3" fmla="*/ 381122 h 876734"/>
                <a:gd name="connsiteX4" fmla="*/ 848450 w 958274"/>
                <a:gd name="connsiteY4" fmla="*/ 122 h 876734"/>
                <a:gd name="connsiteX0" fmla="*/ 848450 w 1027683"/>
                <a:gd name="connsiteY0" fmla="*/ 152 h 876764"/>
                <a:gd name="connsiteX1" fmla="*/ 48350 w 1027683"/>
                <a:gd name="connsiteY1" fmla="*/ 419252 h 876764"/>
                <a:gd name="connsiteX2" fmla="*/ 315050 w 1027683"/>
                <a:gd name="connsiteY2" fmla="*/ 876452 h 876764"/>
                <a:gd name="connsiteX3" fmla="*/ 896075 w 1027683"/>
                <a:gd name="connsiteY3" fmla="*/ 381152 h 876764"/>
                <a:gd name="connsiteX4" fmla="*/ 848450 w 1027683"/>
                <a:gd name="connsiteY4" fmla="*/ 152 h 876764"/>
                <a:gd name="connsiteX0" fmla="*/ 848450 w 1075799"/>
                <a:gd name="connsiteY0" fmla="*/ 0 h 876612"/>
                <a:gd name="connsiteX1" fmla="*/ 48350 w 1075799"/>
                <a:gd name="connsiteY1" fmla="*/ 419100 h 876612"/>
                <a:gd name="connsiteX2" fmla="*/ 315050 w 1075799"/>
                <a:gd name="connsiteY2" fmla="*/ 876300 h 876612"/>
                <a:gd name="connsiteX3" fmla="*/ 896075 w 1075799"/>
                <a:gd name="connsiteY3" fmla="*/ 381000 h 876612"/>
                <a:gd name="connsiteX4" fmla="*/ 848450 w 1075799"/>
                <a:gd name="connsiteY4" fmla="*/ 0 h 876612"/>
                <a:gd name="connsiteX0" fmla="*/ 810350 w 1059209"/>
                <a:gd name="connsiteY0" fmla="*/ 0 h 876612"/>
                <a:gd name="connsiteX1" fmla="*/ 48350 w 1059209"/>
                <a:gd name="connsiteY1" fmla="*/ 419100 h 876612"/>
                <a:gd name="connsiteX2" fmla="*/ 315050 w 1059209"/>
                <a:gd name="connsiteY2" fmla="*/ 876300 h 876612"/>
                <a:gd name="connsiteX3" fmla="*/ 896075 w 1059209"/>
                <a:gd name="connsiteY3" fmla="*/ 381000 h 876612"/>
                <a:gd name="connsiteX4" fmla="*/ 810350 w 1059209"/>
                <a:gd name="connsiteY4" fmla="*/ 0 h 876612"/>
                <a:gd name="connsiteX0" fmla="*/ 810350 w 1092130"/>
                <a:gd name="connsiteY0" fmla="*/ 0 h 876612"/>
                <a:gd name="connsiteX1" fmla="*/ 48350 w 1092130"/>
                <a:gd name="connsiteY1" fmla="*/ 419100 h 876612"/>
                <a:gd name="connsiteX2" fmla="*/ 315050 w 1092130"/>
                <a:gd name="connsiteY2" fmla="*/ 876300 h 876612"/>
                <a:gd name="connsiteX3" fmla="*/ 896075 w 1092130"/>
                <a:gd name="connsiteY3" fmla="*/ 381000 h 876612"/>
                <a:gd name="connsiteX4" fmla="*/ 810350 w 1092130"/>
                <a:gd name="connsiteY4" fmla="*/ 0 h 876612"/>
                <a:gd name="connsiteX0" fmla="*/ 810350 w 1092130"/>
                <a:gd name="connsiteY0" fmla="*/ 0 h 876612"/>
                <a:gd name="connsiteX1" fmla="*/ 48350 w 1092130"/>
                <a:gd name="connsiteY1" fmla="*/ 419100 h 876612"/>
                <a:gd name="connsiteX2" fmla="*/ 315050 w 1092130"/>
                <a:gd name="connsiteY2" fmla="*/ 876300 h 876612"/>
                <a:gd name="connsiteX3" fmla="*/ 896075 w 1092130"/>
                <a:gd name="connsiteY3" fmla="*/ 381000 h 876612"/>
                <a:gd name="connsiteX4" fmla="*/ 810350 w 1092130"/>
                <a:gd name="connsiteY4" fmla="*/ 0 h 876612"/>
                <a:gd name="connsiteX0" fmla="*/ 802712 w 1084492"/>
                <a:gd name="connsiteY0" fmla="*/ 0 h 819571"/>
                <a:gd name="connsiteX1" fmla="*/ 40712 w 1084492"/>
                <a:gd name="connsiteY1" fmla="*/ 419100 h 819571"/>
                <a:gd name="connsiteX2" fmla="*/ 383612 w 1084492"/>
                <a:gd name="connsiteY2" fmla="*/ 819150 h 819571"/>
                <a:gd name="connsiteX3" fmla="*/ 888437 w 1084492"/>
                <a:gd name="connsiteY3" fmla="*/ 381000 h 819571"/>
                <a:gd name="connsiteX4" fmla="*/ 802712 w 1084492"/>
                <a:gd name="connsiteY4" fmla="*/ 0 h 819571"/>
                <a:gd name="connsiteX0" fmla="*/ 751047 w 1032827"/>
                <a:gd name="connsiteY0" fmla="*/ 0 h 819492"/>
                <a:gd name="connsiteX1" fmla="*/ 46197 w 1032827"/>
                <a:gd name="connsiteY1" fmla="*/ 381000 h 819492"/>
                <a:gd name="connsiteX2" fmla="*/ 331947 w 1032827"/>
                <a:gd name="connsiteY2" fmla="*/ 819150 h 819492"/>
                <a:gd name="connsiteX3" fmla="*/ 836772 w 1032827"/>
                <a:gd name="connsiteY3" fmla="*/ 381000 h 819492"/>
                <a:gd name="connsiteX4" fmla="*/ 751047 w 1032827"/>
                <a:gd name="connsiteY4" fmla="*/ 0 h 819492"/>
                <a:gd name="connsiteX0" fmla="*/ 723268 w 1005048"/>
                <a:gd name="connsiteY0" fmla="*/ 0 h 819527"/>
                <a:gd name="connsiteX1" fmla="*/ 18418 w 1005048"/>
                <a:gd name="connsiteY1" fmla="*/ 381000 h 819527"/>
                <a:gd name="connsiteX2" fmla="*/ 304168 w 1005048"/>
                <a:gd name="connsiteY2" fmla="*/ 819150 h 819527"/>
                <a:gd name="connsiteX3" fmla="*/ 808993 w 1005048"/>
                <a:gd name="connsiteY3" fmla="*/ 381000 h 819527"/>
                <a:gd name="connsiteX4" fmla="*/ 723268 w 1005048"/>
                <a:gd name="connsiteY4" fmla="*/ 0 h 819527"/>
                <a:gd name="connsiteX0" fmla="*/ 726577 w 1008357"/>
                <a:gd name="connsiteY0" fmla="*/ 0 h 819150"/>
                <a:gd name="connsiteX1" fmla="*/ 21727 w 1008357"/>
                <a:gd name="connsiteY1" fmla="*/ 381000 h 819150"/>
                <a:gd name="connsiteX2" fmla="*/ 307477 w 1008357"/>
                <a:gd name="connsiteY2" fmla="*/ 819150 h 819150"/>
                <a:gd name="connsiteX3" fmla="*/ 812302 w 1008357"/>
                <a:gd name="connsiteY3" fmla="*/ 381000 h 819150"/>
                <a:gd name="connsiteX4" fmla="*/ 726577 w 1008357"/>
                <a:gd name="connsiteY4" fmla="*/ 0 h 819150"/>
                <a:gd name="connsiteX0" fmla="*/ 726577 w 1008357"/>
                <a:gd name="connsiteY0" fmla="*/ 0 h 819150"/>
                <a:gd name="connsiteX1" fmla="*/ 21727 w 1008357"/>
                <a:gd name="connsiteY1" fmla="*/ 381000 h 819150"/>
                <a:gd name="connsiteX2" fmla="*/ 307477 w 1008357"/>
                <a:gd name="connsiteY2" fmla="*/ 819150 h 819150"/>
                <a:gd name="connsiteX3" fmla="*/ 812302 w 1008357"/>
                <a:gd name="connsiteY3" fmla="*/ 381000 h 819150"/>
                <a:gd name="connsiteX4" fmla="*/ 726577 w 1008357"/>
                <a:gd name="connsiteY4" fmla="*/ 0 h 819150"/>
                <a:gd name="connsiteX0" fmla="*/ 726577 w 1008357"/>
                <a:gd name="connsiteY0" fmla="*/ 0 h 819150"/>
                <a:gd name="connsiteX1" fmla="*/ 21727 w 1008357"/>
                <a:gd name="connsiteY1" fmla="*/ 381000 h 819150"/>
                <a:gd name="connsiteX2" fmla="*/ 307477 w 1008357"/>
                <a:gd name="connsiteY2" fmla="*/ 819150 h 819150"/>
                <a:gd name="connsiteX3" fmla="*/ 812302 w 1008357"/>
                <a:gd name="connsiteY3" fmla="*/ 381000 h 819150"/>
                <a:gd name="connsiteX4" fmla="*/ 726577 w 1008357"/>
                <a:gd name="connsiteY4" fmla="*/ 0 h 819150"/>
                <a:gd name="connsiteX0" fmla="*/ 756241 w 1038021"/>
                <a:gd name="connsiteY0" fmla="*/ 0 h 819150"/>
                <a:gd name="connsiteX1" fmla="*/ 51391 w 1038021"/>
                <a:gd name="connsiteY1" fmla="*/ 381000 h 819150"/>
                <a:gd name="connsiteX2" fmla="*/ 337141 w 1038021"/>
                <a:gd name="connsiteY2" fmla="*/ 819150 h 819150"/>
                <a:gd name="connsiteX3" fmla="*/ 841966 w 1038021"/>
                <a:gd name="connsiteY3" fmla="*/ 381000 h 819150"/>
                <a:gd name="connsiteX4" fmla="*/ 756241 w 1038021"/>
                <a:gd name="connsiteY4" fmla="*/ 0 h 819150"/>
                <a:gd name="connsiteX0" fmla="*/ 756241 w 1038021"/>
                <a:gd name="connsiteY0" fmla="*/ 127 h 819277"/>
                <a:gd name="connsiteX1" fmla="*/ 51391 w 1038021"/>
                <a:gd name="connsiteY1" fmla="*/ 381127 h 819277"/>
                <a:gd name="connsiteX2" fmla="*/ 337141 w 1038021"/>
                <a:gd name="connsiteY2" fmla="*/ 819277 h 819277"/>
                <a:gd name="connsiteX3" fmla="*/ 841966 w 1038021"/>
                <a:gd name="connsiteY3" fmla="*/ 381127 h 819277"/>
                <a:gd name="connsiteX4" fmla="*/ 756241 w 1038021"/>
                <a:gd name="connsiteY4" fmla="*/ 127 h 819277"/>
                <a:gd name="connsiteX0" fmla="*/ 789773 w 1071553"/>
                <a:gd name="connsiteY0" fmla="*/ 138 h 819288"/>
                <a:gd name="connsiteX1" fmla="*/ 46823 w 1071553"/>
                <a:gd name="connsiteY1" fmla="*/ 362088 h 819288"/>
                <a:gd name="connsiteX2" fmla="*/ 370673 w 1071553"/>
                <a:gd name="connsiteY2" fmla="*/ 819288 h 819288"/>
                <a:gd name="connsiteX3" fmla="*/ 875498 w 1071553"/>
                <a:gd name="connsiteY3" fmla="*/ 381138 h 819288"/>
                <a:gd name="connsiteX4" fmla="*/ 789773 w 1071553"/>
                <a:gd name="connsiteY4" fmla="*/ 138 h 819288"/>
                <a:gd name="connsiteX0" fmla="*/ 801061 w 1082841"/>
                <a:gd name="connsiteY0" fmla="*/ 138 h 819288"/>
                <a:gd name="connsiteX1" fmla="*/ 58111 w 1082841"/>
                <a:gd name="connsiteY1" fmla="*/ 362088 h 819288"/>
                <a:gd name="connsiteX2" fmla="*/ 381961 w 1082841"/>
                <a:gd name="connsiteY2" fmla="*/ 819288 h 819288"/>
                <a:gd name="connsiteX3" fmla="*/ 886786 w 1082841"/>
                <a:gd name="connsiteY3" fmla="*/ 381138 h 819288"/>
                <a:gd name="connsiteX4" fmla="*/ 801061 w 1082841"/>
                <a:gd name="connsiteY4" fmla="*/ 138 h 819288"/>
                <a:gd name="connsiteX0" fmla="*/ 801061 w 1089831"/>
                <a:gd name="connsiteY0" fmla="*/ 138 h 819288"/>
                <a:gd name="connsiteX1" fmla="*/ 58111 w 1089831"/>
                <a:gd name="connsiteY1" fmla="*/ 362088 h 819288"/>
                <a:gd name="connsiteX2" fmla="*/ 381961 w 1089831"/>
                <a:gd name="connsiteY2" fmla="*/ 819288 h 819288"/>
                <a:gd name="connsiteX3" fmla="*/ 886786 w 1089831"/>
                <a:gd name="connsiteY3" fmla="*/ 381138 h 819288"/>
                <a:gd name="connsiteX4" fmla="*/ 801061 w 1089831"/>
                <a:gd name="connsiteY4" fmla="*/ 138 h 819288"/>
                <a:gd name="connsiteX0" fmla="*/ 801061 w 1108213"/>
                <a:gd name="connsiteY0" fmla="*/ 138 h 819288"/>
                <a:gd name="connsiteX1" fmla="*/ 58111 w 1108213"/>
                <a:gd name="connsiteY1" fmla="*/ 362088 h 819288"/>
                <a:gd name="connsiteX2" fmla="*/ 381961 w 1108213"/>
                <a:gd name="connsiteY2" fmla="*/ 819288 h 819288"/>
                <a:gd name="connsiteX3" fmla="*/ 886786 w 1108213"/>
                <a:gd name="connsiteY3" fmla="*/ 381138 h 819288"/>
                <a:gd name="connsiteX4" fmla="*/ 801061 w 1108213"/>
                <a:gd name="connsiteY4" fmla="*/ 138 h 819288"/>
                <a:gd name="connsiteX0" fmla="*/ 801061 w 1108213"/>
                <a:gd name="connsiteY0" fmla="*/ 138 h 819288"/>
                <a:gd name="connsiteX1" fmla="*/ 58111 w 1108213"/>
                <a:gd name="connsiteY1" fmla="*/ 362088 h 819288"/>
                <a:gd name="connsiteX2" fmla="*/ 381961 w 1108213"/>
                <a:gd name="connsiteY2" fmla="*/ 819288 h 819288"/>
                <a:gd name="connsiteX3" fmla="*/ 886786 w 1108213"/>
                <a:gd name="connsiteY3" fmla="*/ 381138 h 819288"/>
                <a:gd name="connsiteX4" fmla="*/ 801061 w 1108213"/>
                <a:gd name="connsiteY4" fmla="*/ 138 h 8192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8213" h="819288">
                  <a:moveTo>
                    <a:pt x="801061" y="138"/>
                  </a:moveTo>
                  <a:cubicBezTo>
                    <a:pt x="239086" y="-6212"/>
                    <a:pt x="210511" y="206513"/>
                    <a:pt x="58111" y="362088"/>
                  </a:cubicBezTo>
                  <a:cubicBezTo>
                    <a:pt x="-129214" y="600213"/>
                    <a:pt x="178761" y="781188"/>
                    <a:pt x="381961" y="819288"/>
                  </a:cubicBezTo>
                  <a:cubicBezTo>
                    <a:pt x="607386" y="793888"/>
                    <a:pt x="705811" y="790713"/>
                    <a:pt x="886786" y="381138"/>
                  </a:cubicBezTo>
                  <a:cubicBezTo>
                    <a:pt x="1185236" y="187463"/>
                    <a:pt x="1205874" y="12838"/>
                    <a:pt x="801061" y="1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solidFill>
                  <a:srgbClr val="33CC33"/>
                </a:solidFill>
              </a:endParaRPr>
            </a:p>
          </p:txBody>
        </p:sp>
        <p:sp>
          <p:nvSpPr>
            <p:cNvPr id="79" name="Freeform 2054">
              <a:extLst>
                <a:ext uri="{FF2B5EF4-FFF2-40B4-BE49-F238E27FC236}">
                  <a16:creationId xmlns:a16="http://schemas.microsoft.com/office/drawing/2014/main" xmlns="" id="{06BDB7E2-F009-4EC8-A0DD-E518CEF5DBF7}"/>
                </a:ext>
              </a:extLst>
            </p:cNvPr>
            <p:cNvSpPr/>
            <p:nvPr/>
          </p:nvSpPr>
          <p:spPr>
            <a:xfrm rot="21372279">
              <a:off x="3719843" y="2757748"/>
              <a:ext cx="1217703" cy="1011680"/>
            </a:xfrm>
            <a:custGeom>
              <a:avLst/>
              <a:gdLst>
                <a:gd name="connsiteX0" fmla="*/ 85725 w 561975"/>
                <a:gd name="connsiteY0" fmla="*/ 0 h 485775"/>
                <a:gd name="connsiteX1" fmla="*/ 561975 w 561975"/>
                <a:gd name="connsiteY1" fmla="*/ 219075 h 485775"/>
                <a:gd name="connsiteX2" fmla="*/ 361950 w 561975"/>
                <a:gd name="connsiteY2" fmla="*/ 485775 h 485775"/>
                <a:gd name="connsiteX3" fmla="*/ 0 w 561975"/>
                <a:gd name="connsiteY3" fmla="*/ 476250 h 485775"/>
                <a:gd name="connsiteX4" fmla="*/ 85725 w 561975"/>
                <a:gd name="connsiteY4" fmla="*/ 0 h 485775"/>
                <a:gd name="connsiteX0" fmla="*/ 85725 w 561975"/>
                <a:gd name="connsiteY0" fmla="*/ 0 h 485775"/>
                <a:gd name="connsiteX1" fmla="*/ 561975 w 561975"/>
                <a:gd name="connsiteY1" fmla="*/ 219075 h 485775"/>
                <a:gd name="connsiteX2" fmla="*/ 361950 w 561975"/>
                <a:gd name="connsiteY2" fmla="*/ 485775 h 485775"/>
                <a:gd name="connsiteX3" fmla="*/ 0 w 561975"/>
                <a:gd name="connsiteY3" fmla="*/ 476250 h 485775"/>
                <a:gd name="connsiteX4" fmla="*/ 85725 w 561975"/>
                <a:gd name="connsiteY4" fmla="*/ 0 h 485775"/>
                <a:gd name="connsiteX0" fmla="*/ 85725 w 561975"/>
                <a:gd name="connsiteY0" fmla="*/ 12268 h 498043"/>
                <a:gd name="connsiteX1" fmla="*/ 561975 w 561975"/>
                <a:gd name="connsiteY1" fmla="*/ 231343 h 498043"/>
                <a:gd name="connsiteX2" fmla="*/ 361950 w 561975"/>
                <a:gd name="connsiteY2" fmla="*/ 498043 h 498043"/>
                <a:gd name="connsiteX3" fmla="*/ 0 w 561975"/>
                <a:gd name="connsiteY3" fmla="*/ 488518 h 498043"/>
                <a:gd name="connsiteX4" fmla="*/ 85725 w 561975"/>
                <a:gd name="connsiteY4" fmla="*/ 12268 h 498043"/>
                <a:gd name="connsiteX0" fmla="*/ 85725 w 561975"/>
                <a:gd name="connsiteY0" fmla="*/ 12268 h 498043"/>
                <a:gd name="connsiteX1" fmla="*/ 561975 w 561975"/>
                <a:gd name="connsiteY1" fmla="*/ 231343 h 498043"/>
                <a:gd name="connsiteX2" fmla="*/ 361950 w 561975"/>
                <a:gd name="connsiteY2" fmla="*/ 498043 h 498043"/>
                <a:gd name="connsiteX3" fmla="*/ 0 w 561975"/>
                <a:gd name="connsiteY3" fmla="*/ 488518 h 498043"/>
                <a:gd name="connsiteX4" fmla="*/ 85725 w 561975"/>
                <a:gd name="connsiteY4" fmla="*/ 12268 h 498043"/>
                <a:gd name="connsiteX0" fmla="*/ 114690 w 590940"/>
                <a:gd name="connsiteY0" fmla="*/ 12268 h 498043"/>
                <a:gd name="connsiteX1" fmla="*/ 590940 w 590940"/>
                <a:gd name="connsiteY1" fmla="*/ 231343 h 498043"/>
                <a:gd name="connsiteX2" fmla="*/ 390915 w 590940"/>
                <a:gd name="connsiteY2" fmla="*/ 498043 h 498043"/>
                <a:gd name="connsiteX3" fmla="*/ 28965 w 590940"/>
                <a:gd name="connsiteY3" fmla="*/ 488518 h 498043"/>
                <a:gd name="connsiteX4" fmla="*/ 114690 w 590940"/>
                <a:gd name="connsiteY4" fmla="*/ 12268 h 498043"/>
                <a:gd name="connsiteX0" fmla="*/ 114690 w 590940"/>
                <a:gd name="connsiteY0" fmla="*/ 12268 h 508833"/>
                <a:gd name="connsiteX1" fmla="*/ 590940 w 590940"/>
                <a:gd name="connsiteY1" fmla="*/ 231343 h 508833"/>
                <a:gd name="connsiteX2" fmla="*/ 390915 w 590940"/>
                <a:gd name="connsiteY2" fmla="*/ 498043 h 508833"/>
                <a:gd name="connsiteX3" fmla="*/ 28965 w 590940"/>
                <a:gd name="connsiteY3" fmla="*/ 488518 h 508833"/>
                <a:gd name="connsiteX4" fmla="*/ 114690 w 590940"/>
                <a:gd name="connsiteY4" fmla="*/ 12268 h 508833"/>
                <a:gd name="connsiteX0" fmla="*/ 114690 w 590940"/>
                <a:gd name="connsiteY0" fmla="*/ 12268 h 518297"/>
                <a:gd name="connsiteX1" fmla="*/ 590940 w 590940"/>
                <a:gd name="connsiteY1" fmla="*/ 231343 h 518297"/>
                <a:gd name="connsiteX2" fmla="*/ 390915 w 590940"/>
                <a:gd name="connsiteY2" fmla="*/ 498043 h 518297"/>
                <a:gd name="connsiteX3" fmla="*/ 28965 w 590940"/>
                <a:gd name="connsiteY3" fmla="*/ 488518 h 518297"/>
                <a:gd name="connsiteX4" fmla="*/ 114690 w 590940"/>
                <a:gd name="connsiteY4" fmla="*/ 12268 h 518297"/>
                <a:gd name="connsiteX0" fmla="*/ 114690 w 590940"/>
                <a:gd name="connsiteY0" fmla="*/ 12268 h 518297"/>
                <a:gd name="connsiteX1" fmla="*/ 590940 w 590940"/>
                <a:gd name="connsiteY1" fmla="*/ 231343 h 518297"/>
                <a:gd name="connsiteX2" fmla="*/ 390915 w 590940"/>
                <a:gd name="connsiteY2" fmla="*/ 498043 h 518297"/>
                <a:gd name="connsiteX3" fmla="*/ 28965 w 590940"/>
                <a:gd name="connsiteY3" fmla="*/ 488518 h 518297"/>
                <a:gd name="connsiteX4" fmla="*/ 114690 w 590940"/>
                <a:gd name="connsiteY4" fmla="*/ 12268 h 518297"/>
                <a:gd name="connsiteX0" fmla="*/ 114690 w 590940"/>
                <a:gd name="connsiteY0" fmla="*/ 12268 h 518297"/>
                <a:gd name="connsiteX1" fmla="*/ 590940 w 590940"/>
                <a:gd name="connsiteY1" fmla="*/ 231343 h 518297"/>
                <a:gd name="connsiteX2" fmla="*/ 390915 w 590940"/>
                <a:gd name="connsiteY2" fmla="*/ 498043 h 518297"/>
                <a:gd name="connsiteX3" fmla="*/ 28965 w 590940"/>
                <a:gd name="connsiteY3" fmla="*/ 488518 h 518297"/>
                <a:gd name="connsiteX4" fmla="*/ 114690 w 590940"/>
                <a:gd name="connsiteY4" fmla="*/ 12268 h 518297"/>
                <a:gd name="connsiteX0" fmla="*/ 114690 w 590940"/>
                <a:gd name="connsiteY0" fmla="*/ 9258 h 515287"/>
                <a:gd name="connsiteX1" fmla="*/ 590940 w 590940"/>
                <a:gd name="connsiteY1" fmla="*/ 228333 h 515287"/>
                <a:gd name="connsiteX2" fmla="*/ 390915 w 590940"/>
                <a:gd name="connsiteY2" fmla="*/ 495033 h 515287"/>
                <a:gd name="connsiteX3" fmla="*/ 28965 w 590940"/>
                <a:gd name="connsiteY3" fmla="*/ 485508 h 515287"/>
                <a:gd name="connsiteX4" fmla="*/ 114690 w 590940"/>
                <a:gd name="connsiteY4" fmla="*/ 9258 h 515287"/>
                <a:gd name="connsiteX0" fmla="*/ 114690 w 590940"/>
                <a:gd name="connsiteY0" fmla="*/ 9258 h 495033"/>
                <a:gd name="connsiteX1" fmla="*/ 590940 w 590940"/>
                <a:gd name="connsiteY1" fmla="*/ 228333 h 495033"/>
                <a:gd name="connsiteX2" fmla="*/ 390915 w 590940"/>
                <a:gd name="connsiteY2" fmla="*/ 495033 h 495033"/>
                <a:gd name="connsiteX3" fmla="*/ 28965 w 590940"/>
                <a:gd name="connsiteY3" fmla="*/ 485508 h 495033"/>
                <a:gd name="connsiteX4" fmla="*/ 114690 w 590940"/>
                <a:gd name="connsiteY4" fmla="*/ 9258 h 495033"/>
                <a:gd name="connsiteX0" fmla="*/ 95473 w 571723"/>
                <a:gd name="connsiteY0" fmla="*/ 9258 h 495033"/>
                <a:gd name="connsiteX1" fmla="*/ 571723 w 571723"/>
                <a:gd name="connsiteY1" fmla="*/ 228333 h 495033"/>
                <a:gd name="connsiteX2" fmla="*/ 371698 w 571723"/>
                <a:gd name="connsiteY2" fmla="*/ 495033 h 495033"/>
                <a:gd name="connsiteX3" fmla="*/ 9748 w 571723"/>
                <a:gd name="connsiteY3" fmla="*/ 485508 h 495033"/>
                <a:gd name="connsiteX4" fmla="*/ 95473 w 571723"/>
                <a:gd name="connsiteY4" fmla="*/ 9258 h 495033"/>
                <a:gd name="connsiteX0" fmla="*/ 127602 w 603852"/>
                <a:gd name="connsiteY0" fmla="*/ 9258 h 495033"/>
                <a:gd name="connsiteX1" fmla="*/ 603852 w 603852"/>
                <a:gd name="connsiteY1" fmla="*/ 228333 h 495033"/>
                <a:gd name="connsiteX2" fmla="*/ 403827 w 603852"/>
                <a:gd name="connsiteY2" fmla="*/ 495033 h 495033"/>
                <a:gd name="connsiteX3" fmla="*/ 41877 w 603852"/>
                <a:gd name="connsiteY3" fmla="*/ 485508 h 495033"/>
                <a:gd name="connsiteX4" fmla="*/ 127602 w 603852"/>
                <a:gd name="connsiteY4" fmla="*/ 9258 h 495033"/>
                <a:gd name="connsiteX0" fmla="*/ 128767 w 605017"/>
                <a:gd name="connsiteY0" fmla="*/ 9258 h 495033"/>
                <a:gd name="connsiteX1" fmla="*/ 605017 w 605017"/>
                <a:gd name="connsiteY1" fmla="*/ 228333 h 495033"/>
                <a:gd name="connsiteX2" fmla="*/ 404992 w 605017"/>
                <a:gd name="connsiteY2" fmla="*/ 495033 h 495033"/>
                <a:gd name="connsiteX3" fmla="*/ 43042 w 605017"/>
                <a:gd name="connsiteY3" fmla="*/ 485508 h 495033"/>
                <a:gd name="connsiteX4" fmla="*/ 128767 w 605017"/>
                <a:gd name="connsiteY4" fmla="*/ 9258 h 495033"/>
                <a:gd name="connsiteX0" fmla="*/ 122532 w 598782"/>
                <a:gd name="connsiteY0" fmla="*/ 9258 h 495033"/>
                <a:gd name="connsiteX1" fmla="*/ 598782 w 598782"/>
                <a:gd name="connsiteY1" fmla="*/ 228333 h 495033"/>
                <a:gd name="connsiteX2" fmla="*/ 398757 w 598782"/>
                <a:gd name="connsiteY2" fmla="*/ 495033 h 495033"/>
                <a:gd name="connsiteX3" fmla="*/ 36807 w 598782"/>
                <a:gd name="connsiteY3" fmla="*/ 485508 h 495033"/>
                <a:gd name="connsiteX4" fmla="*/ 122532 w 598782"/>
                <a:gd name="connsiteY4" fmla="*/ 9258 h 495033"/>
                <a:gd name="connsiteX0" fmla="*/ 122532 w 598782"/>
                <a:gd name="connsiteY0" fmla="*/ 9258 h 495033"/>
                <a:gd name="connsiteX1" fmla="*/ 598782 w 598782"/>
                <a:gd name="connsiteY1" fmla="*/ 228333 h 495033"/>
                <a:gd name="connsiteX2" fmla="*/ 398757 w 598782"/>
                <a:gd name="connsiteY2" fmla="*/ 495033 h 495033"/>
                <a:gd name="connsiteX3" fmla="*/ 36807 w 598782"/>
                <a:gd name="connsiteY3" fmla="*/ 485508 h 495033"/>
                <a:gd name="connsiteX4" fmla="*/ 122532 w 598782"/>
                <a:gd name="connsiteY4" fmla="*/ 9258 h 495033"/>
                <a:gd name="connsiteX0" fmla="*/ 145167 w 621417"/>
                <a:gd name="connsiteY0" fmla="*/ 9258 h 495033"/>
                <a:gd name="connsiteX1" fmla="*/ 621417 w 621417"/>
                <a:gd name="connsiteY1" fmla="*/ 228333 h 495033"/>
                <a:gd name="connsiteX2" fmla="*/ 421392 w 621417"/>
                <a:gd name="connsiteY2" fmla="*/ 495033 h 495033"/>
                <a:gd name="connsiteX3" fmla="*/ 59442 w 621417"/>
                <a:gd name="connsiteY3" fmla="*/ 485508 h 495033"/>
                <a:gd name="connsiteX4" fmla="*/ 145167 w 621417"/>
                <a:gd name="connsiteY4" fmla="*/ 9258 h 495033"/>
                <a:gd name="connsiteX0" fmla="*/ 145167 w 621417"/>
                <a:gd name="connsiteY0" fmla="*/ 9258 h 509367"/>
                <a:gd name="connsiteX1" fmla="*/ 621417 w 621417"/>
                <a:gd name="connsiteY1" fmla="*/ 228333 h 509367"/>
                <a:gd name="connsiteX2" fmla="*/ 421392 w 621417"/>
                <a:gd name="connsiteY2" fmla="*/ 495033 h 509367"/>
                <a:gd name="connsiteX3" fmla="*/ 59442 w 621417"/>
                <a:gd name="connsiteY3" fmla="*/ 485508 h 509367"/>
                <a:gd name="connsiteX4" fmla="*/ 145167 w 621417"/>
                <a:gd name="connsiteY4" fmla="*/ 9258 h 509367"/>
                <a:gd name="connsiteX0" fmla="*/ 145167 w 621417"/>
                <a:gd name="connsiteY0" fmla="*/ 9258 h 504429"/>
                <a:gd name="connsiteX1" fmla="*/ 621417 w 621417"/>
                <a:gd name="connsiteY1" fmla="*/ 228333 h 504429"/>
                <a:gd name="connsiteX2" fmla="*/ 421392 w 621417"/>
                <a:gd name="connsiteY2" fmla="*/ 495033 h 504429"/>
                <a:gd name="connsiteX3" fmla="*/ 59442 w 621417"/>
                <a:gd name="connsiteY3" fmla="*/ 485508 h 504429"/>
                <a:gd name="connsiteX4" fmla="*/ 145167 w 621417"/>
                <a:gd name="connsiteY4" fmla="*/ 9258 h 504429"/>
                <a:gd name="connsiteX0" fmla="*/ 145167 w 621417"/>
                <a:gd name="connsiteY0" fmla="*/ 9258 h 504429"/>
                <a:gd name="connsiteX1" fmla="*/ 621417 w 621417"/>
                <a:gd name="connsiteY1" fmla="*/ 228333 h 504429"/>
                <a:gd name="connsiteX2" fmla="*/ 421392 w 621417"/>
                <a:gd name="connsiteY2" fmla="*/ 495033 h 504429"/>
                <a:gd name="connsiteX3" fmla="*/ 59442 w 621417"/>
                <a:gd name="connsiteY3" fmla="*/ 485508 h 504429"/>
                <a:gd name="connsiteX4" fmla="*/ 145167 w 621417"/>
                <a:gd name="connsiteY4" fmla="*/ 9258 h 504429"/>
                <a:gd name="connsiteX0" fmla="*/ 145167 w 625276"/>
                <a:gd name="connsiteY0" fmla="*/ 9258 h 505046"/>
                <a:gd name="connsiteX1" fmla="*/ 621417 w 625276"/>
                <a:gd name="connsiteY1" fmla="*/ 228333 h 505046"/>
                <a:gd name="connsiteX2" fmla="*/ 488067 w 625276"/>
                <a:gd name="connsiteY2" fmla="*/ 504558 h 505046"/>
                <a:gd name="connsiteX3" fmla="*/ 59442 w 625276"/>
                <a:gd name="connsiteY3" fmla="*/ 485508 h 505046"/>
                <a:gd name="connsiteX4" fmla="*/ 145167 w 625276"/>
                <a:gd name="connsiteY4" fmla="*/ 9258 h 505046"/>
                <a:gd name="connsiteX0" fmla="*/ 145167 w 625276"/>
                <a:gd name="connsiteY0" fmla="*/ 9258 h 509439"/>
                <a:gd name="connsiteX1" fmla="*/ 621417 w 625276"/>
                <a:gd name="connsiteY1" fmla="*/ 228333 h 509439"/>
                <a:gd name="connsiteX2" fmla="*/ 488067 w 625276"/>
                <a:gd name="connsiteY2" fmla="*/ 504558 h 509439"/>
                <a:gd name="connsiteX3" fmla="*/ 59442 w 625276"/>
                <a:gd name="connsiteY3" fmla="*/ 485508 h 509439"/>
                <a:gd name="connsiteX4" fmla="*/ 145167 w 625276"/>
                <a:gd name="connsiteY4" fmla="*/ 9258 h 509439"/>
                <a:gd name="connsiteX0" fmla="*/ 145167 w 637261"/>
                <a:gd name="connsiteY0" fmla="*/ 9258 h 509439"/>
                <a:gd name="connsiteX1" fmla="*/ 621417 w 637261"/>
                <a:gd name="connsiteY1" fmla="*/ 228333 h 509439"/>
                <a:gd name="connsiteX2" fmla="*/ 488067 w 637261"/>
                <a:gd name="connsiteY2" fmla="*/ 504558 h 509439"/>
                <a:gd name="connsiteX3" fmla="*/ 59442 w 637261"/>
                <a:gd name="connsiteY3" fmla="*/ 485508 h 509439"/>
                <a:gd name="connsiteX4" fmla="*/ 145167 w 637261"/>
                <a:gd name="connsiteY4" fmla="*/ 9258 h 509439"/>
                <a:gd name="connsiteX0" fmla="*/ 145167 w 637261"/>
                <a:gd name="connsiteY0" fmla="*/ 9258 h 548325"/>
                <a:gd name="connsiteX1" fmla="*/ 621417 w 637261"/>
                <a:gd name="connsiteY1" fmla="*/ 228333 h 548325"/>
                <a:gd name="connsiteX2" fmla="*/ 488067 w 637261"/>
                <a:gd name="connsiteY2" fmla="*/ 504558 h 548325"/>
                <a:gd name="connsiteX3" fmla="*/ 59442 w 637261"/>
                <a:gd name="connsiteY3" fmla="*/ 485508 h 548325"/>
                <a:gd name="connsiteX4" fmla="*/ 145167 w 637261"/>
                <a:gd name="connsiteY4" fmla="*/ 9258 h 548325"/>
                <a:gd name="connsiteX0" fmla="*/ 160844 w 652938"/>
                <a:gd name="connsiteY0" fmla="*/ 9258 h 548325"/>
                <a:gd name="connsiteX1" fmla="*/ 637094 w 652938"/>
                <a:gd name="connsiteY1" fmla="*/ 228333 h 548325"/>
                <a:gd name="connsiteX2" fmla="*/ 503744 w 652938"/>
                <a:gd name="connsiteY2" fmla="*/ 504558 h 548325"/>
                <a:gd name="connsiteX3" fmla="*/ 75119 w 652938"/>
                <a:gd name="connsiteY3" fmla="*/ 485508 h 548325"/>
                <a:gd name="connsiteX4" fmla="*/ 160844 w 652938"/>
                <a:gd name="connsiteY4" fmla="*/ 9258 h 548325"/>
                <a:gd name="connsiteX0" fmla="*/ 261595 w 639389"/>
                <a:gd name="connsiteY0" fmla="*/ 5718 h 601935"/>
                <a:gd name="connsiteX1" fmla="*/ 623545 w 639389"/>
                <a:gd name="connsiteY1" fmla="*/ 281943 h 601935"/>
                <a:gd name="connsiteX2" fmla="*/ 490195 w 639389"/>
                <a:gd name="connsiteY2" fmla="*/ 558168 h 601935"/>
                <a:gd name="connsiteX3" fmla="*/ 61570 w 639389"/>
                <a:gd name="connsiteY3" fmla="*/ 539118 h 601935"/>
                <a:gd name="connsiteX4" fmla="*/ 261595 w 639389"/>
                <a:gd name="connsiteY4" fmla="*/ 5718 h 601935"/>
                <a:gd name="connsiteX0" fmla="*/ 218968 w 644387"/>
                <a:gd name="connsiteY0" fmla="*/ 5718 h 601935"/>
                <a:gd name="connsiteX1" fmla="*/ 628543 w 644387"/>
                <a:gd name="connsiteY1" fmla="*/ 281943 h 601935"/>
                <a:gd name="connsiteX2" fmla="*/ 495193 w 644387"/>
                <a:gd name="connsiteY2" fmla="*/ 558168 h 601935"/>
                <a:gd name="connsiteX3" fmla="*/ 66568 w 644387"/>
                <a:gd name="connsiteY3" fmla="*/ 539118 h 601935"/>
                <a:gd name="connsiteX4" fmla="*/ 218968 w 644387"/>
                <a:gd name="connsiteY4" fmla="*/ 5718 h 601935"/>
                <a:gd name="connsiteX0" fmla="*/ 218968 w 644387"/>
                <a:gd name="connsiteY0" fmla="*/ 0 h 596217"/>
                <a:gd name="connsiteX1" fmla="*/ 628543 w 644387"/>
                <a:gd name="connsiteY1" fmla="*/ 276225 h 596217"/>
                <a:gd name="connsiteX2" fmla="*/ 495193 w 644387"/>
                <a:gd name="connsiteY2" fmla="*/ 552450 h 596217"/>
                <a:gd name="connsiteX3" fmla="*/ 66568 w 644387"/>
                <a:gd name="connsiteY3" fmla="*/ 533400 h 596217"/>
                <a:gd name="connsiteX4" fmla="*/ 218968 w 644387"/>
                <a:gd name="connsiteY4" fmla="*/ 0 h 596217"/>
                <a:gd name="connsiteX0" fmla="*/ 212616 w 638035"/>
                <a:gd name="connsiteY0" fmla="*/ 0 h 596217"/>
                <a:gd name="connsiteX1" fmla="*/ 622191 w 638035"/>
                <a:gd name="connsiteY1" fmla="*/ 276225 h 596217"/>
                <a:gd name="connsiteX2" fmla="*/ 488841 w 638035"/>
                <a:gd name="connsiteY2" fmla="*/ 552450 h 596217"/>
                <a:gd name="connsiteX3" fmla="*/ 60216 w 638035"/>
                <a:gd name="connsiteY3" fmla="*/ 533400 h 596217"/>
                <a:gd name="connsiteX4" fmla="*/ 212616 w 638035"/>
                <a:gd name="connsiteY4" fmla="*/ 0 h 596217"/>
                <a:gd name="connsiteX0" fmla="*/ 212616 w 623715"/>
                <a:gd name="connsiteY0" fmla="*/ 0 h 596217"/>
                <a:gd name="connsiteX1" fmla="*/ 593616 w 623715"/>
                <a:gd name="connsiteY1" fmla="*/ 285750 h 596217"/>
                <a:gd name="connsiteX2" fmla="*/ 488841 w 623715"/>
                <a:gd name="connsiteY2" fmla="*/ 552450 h 596217"/>
                <a:gd name="connsiteX3" fmla="*/ 60216 w 623715"/>
                <a:gd name="connsiteY3" fmla="*/ 533400 h 596217"/>
                <a:gd name="connsiteX4" fmla="*/ 212616 w 623715"/>
                <a:gd name="connsiteY4" fmla="*/ 0 h 596217"/>
                <a:gd name="connsiteX0" fmla="*/ 212616 w 623715"/>
                <a:gd name="connsiteY0" fmla="*/ 20444 h 616661"/>
                <a:gd name="connsiteX1" fmla="*/ 427381 w 623715"/>
                <a:gd name="connsiteY1" fmla="*/ 147574 h 616661"/>
                <a:gd name="connsiteX2" fmla="*/ 593616 w 623715"/>
                <a:gd name="connsiteY2" fmla="*/ 306194 h 616661"/>
                <a:gd name="connsiteX3" fmla="*/ 488841 w 623715"/>
                <a:gd name="connsiteY3" fmla="*/ 572894 h 616661"/>
                <a:gd name="connsiteX4" fmla="*/ 60216 w 623715"/>
                <a:gd name="connsiteY4" fmla="*/ 553844 h 616661"/>
                <a:gd name="connsiteX5" fmla="*/ 212616 w 623715"/>
                <a:gd name="connsiteY5" fmla="*/ 20444 h 616661"/>
                <a:gd name="connsiteX0" fmla="*/ 212616 w 623715"/>
                <a:gd name="connsiteY0" fmla="*/ 4818 h 601035"/>
                <a:gd name="connsiteX1" fmla="*/ 593616 w 623715"/>
                <a:gd name="connsiteY1" fmla="*/ 290568 h 601035"/>
                <a:gd name="connsiteX2" fmla="*/ 488841 w 623715"/>
                <a:gd name="connsiteY2" fmla="*/ 557268 h 601035"/>
                <a:gd name="connsiteX3" fmla="*/ 60216 w 623715"/>
                <a:gd name="connsiteY3" fmla="*/ 538218 h 601035"/>
                <a:gd name="connsiteX4" fmla="*/ 212616 w 623715"/>
                <a:gd name="connsiteY4" fmla="*/ 4818 h 601035"/>
                <a:gd name="connsiteX0" fmla="*/ 212616 w 623715"/>
                <a:gd name="connsiteY0" fmla="*/ 6614 h 602831"/>
                <a:gd name="connsiteX1" fmla="*/ 593616 w 623715"/>
                <a:gd name="connsiteY1" fmla="*/ 292364 h 602831"/>
                <a:gd name="connsiteX2" fmla="*/ 488841 w 623715"/>
                <a:gd name="connsiteY2" fmla="*/ 559064 h 602831"/>
                <a:gd name="connsiteX3" fmla="*/ 60216 w 623715"/>
                <a:gd name="connsiteY3" fmla="*/ 540014 h 602831"/>
                <a:gd name="connsiteX4" fmla="*/ 212616 w 623715"/>
                <a:gd name="connsiteY4" fmla="*/ 6614 h 602831"/>
                <a:gd name="connsiteX0" fmla="*/ 212616 w 623715"/>
                <a:gd name="connsiteY0" fmla="*/ 0 h 596217"/>
                <a:gd name="connsiteX1" fmla="*/ 593616 w 623715"/>
                <a:gd name="connsiteY1" fmla="*/ 285750 h 596217"/>
                <a:gd name="connsiteX2" fmla="*/ 488841 w 623715"/>
                <a:gd name="connsiteY2" fmla="*/ 552450 h 596217"/>
                <a:gd name="connsiteX3" fmla="*/ 60216 w 623715"/>
                <a:gd name="connsiteY3" fmla="*/ 533400 h 596217"/>
                <a:gd name="connsiteX4" fmla="*/ 212616 w 623715"/>
                <a:gd name="connsiteY4" fmla="*/ 0 h 596217"/>
                <a:gd name="connsiteX0" fmla="*/ 212616 w 660460"/>
                <a:gd name="connsiteY0" fmla="*/ 0 h 596217"/>
                <a:gd name="connsiteX1" fmla="*/ 593616 w 660460"/>
                <a:gd name="connsiteY1" fmla="*/ 285750 h 596217"/>
                <a:gd name="connsiteX2" fmla="*/ 488841 w 660460"/>
                <a:gd name="connsiteY2" fmla="*/ 552450 h 596217"/>
                <a:gd name="connsiteX3" fmla="*/ 60216 w 660460"/>
                <a:gd name="connsiteY3" fmla="*/ 533400 h 596217"/>
                <a:gd name="connsiteX4" fmla="*/ 212616 w 660460"/>
                <a:gd name="connsiteY4" fmla="*/ 0 h 596217"/>
                <a:gd name="connsiteX0" fmla="*/ 212616 w 656560"/>
                <a:gd name="connsiteY0" fmla="*/ 0 h 596217"/>
                <a:gd name="connsiteX1" fmla="*/ 593616 w 656560"/>
                <a:gd name="connsiteY1" fmla="*/ 285750 h 596217"/>
                <a:gd name="connsiteX2" fmla="*/ 488841 w 656560"/>
                <a:gd name="connsiteY2" fmla="*/ 552450 h 596217"/>
                <a:gd name="connsiteX3" fmla="*/ 60216 w 656560"/>
                <a:gd name="connsiteY3" fmla="*/ 533400 h 596217"/>
                <a:gd name="connsiteX4" fmla="*/ 212616 w 656560"/>
                <a:gd name="connsiteY4" fmla="*/ 0 h 596217"/>
                <a:gd name="connsiteX0" fmla="*/ 212616 w 674007"/>
                <a:gd name="connsiteY0" fmla="*/ 0 h 596217"/>
                <a:gd name="connsiteX1" fmla="*/ 622191 w 674007"/>
                <a:gd name="connsiteY1" fmla="*/ 285750 h 596217"/>
                <a:gd name="connsiteX2" fmla="*/ 488841 w 674007"/>
                <a:gd name="connsiteY2" fmla="*/ 552450 h 596217"/>
                <a:gd name="connsiteX3" fmla="*/ 60216 w 674007"/>
                <a:gd name="connsiteY3" fmla="*/ 533400 h 596217"/>
                <a:gd name="connsiteX4" fmla="*/ 212616 w 674007"/>
                <a:gd name="connsiteY4" fmla="*/ 0 h 596217"/>
                <a:gd name="connsiteX0" fmla="*/ 212616 w 674007"/>
                <a:gd name="connsiteY0" fmla="*/ 0 h 596217"/>
                <a:gd name="connsiteX1" fmla="*/ 622191 w 674007"/>
                <a:gd name="connsiteY1" fmla="*/ 285750 h 596217"/>
                <a:gd name="connsiteX2" fmla="*/ 488841 w 674007"/>
                <a:gd name="connsiteY2" fmla="*/ 552450 h 596217"/>
                <a:gd name="connsiteX3" fmla="*/ 60216 w 674007"/>
                <a:gd name="connsiteY3" fmla="*/ 533400 h 596217"/>
                <a:gd name="connsiteX4" fmla="*/ 212616 w 674007"/>
                <a:gd name="connsiteY4" fmla="*/ 0 h 596217"/>
                <a:gd name="connsiteX0" fmla="*/ 260306 w 721697"/>
                <a:gd name="connsiteY0" fmla="*/ 0 h 612261"/>
                <a:gd name="connsiteX1" fmla="*/ 669881 w 721697"/>
                <a:gd name="connsiteY1" fmla="*/ 285750 h 612261"/>
                <a:gd name="connsiteX2" fmla="*/ 536531 w 721697"/>
                <a:gd name="connsiteY2" fmla="*/ 552450 h 612261"/>
                <a:gd name="connsiteX3" fmla="*/ 55697 w 721697"/>
                <a:gd name="connsiteY3" fmla="*/ 552342 h 612261"/>
                <a:gd name="connsiteX4" fmla="*/ 260306 w 721697"/>
                <a:gd name="connsiteY4" fmla="*/ 0 h 612261"/>
                <a:gd name="connsiteX0" fmla="*/ 260306 w 721697"/>
                <a:gd name="connsiteY0" fmla="*/ 0 h 559759"/>
                <a:gd name="connsiteX1" fmla="*/ 669881 w 721697"/>
                <a:gd name="connsiteY1" fmla="*/ 285750 h 559759"/>
                <a:gd name="connsiteX2" fmla="*/ 536531 w 721697"/>
                <a:gd name="connsiteY2" fmla="*/ 552450 h 559759"/>
                <a:gd name="connsiteX3" fmla="*/ 55697 w 721697"/>
                <a:gd name="connsiteY3" fmla="*/ 552342 h 559759"/>
                <a:gd name="connsiteX4" fmla="*/ 260306 w 721697"/>
                <a:gd name="connsiteY4" fmla="*/ 0 h 559759"/>
                <a:gd name="connsiteX0" fmla="*/ 231274 w 692665"/>
                <a:gd name="connsiteY0" fmla="*/ 0 h 552450"/>
                <a:gd name="connsiteX1" fmla="*/ 640849 w 692665"/>
                <a:gd name="connsiteY1" fmla="*/ 285750 h 552450"/>
                <a:gd name="connsiteX2" fmla="*/ 507499 w 692665"/>
                <a:gd name="connsiteY2" fmla="*/ 552450 h 552450"/>
                <a:gd name="connsiteX3" fmla="*/ 58355 w 692665"/>
                <a:gd name="connsiteY3" fmla="*/ 539106 h 552450"/>
                <a:gd name="connsiteX4" fmla="*/ 231274 w 692665"/>
                <a:gd name="connsiteY4" fmla="*/ 0 h 552450"/>
                <a:gd name="connsiteX0" fmla="*/ 203562 w 664953"/>
                <a:gd name="connsiteY0" fmla="*/ 0 h 552450"/>
                <a:gd name="connsiteX1" fmla="*/ 613137 w 664953"/>
                <a:gd name="connsiteY1" fmla="*/ 285750 h 552450"/>
                <a:gd name="connsiteX2" fmla="*/ 479787 w 664953"/>
                <a:gd name="connsiteY2" fmla="*/ 552450 h 552450"/>
                <a:gd name="connsiteX3" fmla="*/ 30643 w 664953"/>
                <a:gd name="connsiteY3" fmla="*/ 539106 h 552450"/>
                <a:gd name="connsiteX4" fmla="*/ 203562 w 664953"/>
                <a:gd name="connsiteY4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4953" h="552450">
                  <a:moveTo>
                    <a:pt x="203562" y="0"/>
                  </a:moveTo>
                  <a:cubicBezTo>
                    <a:pt x="473437" y="53975"/>
                    <a:pt x="509950" y="136525"/>
                    <a:pt x="613137" y="285750"/>
                  </a:cubicBezTo>
                  <a:cubicBezTo>
                    <a:pt x="689337" y="460375"/>
                    <a:pt x="708387" y="530225"/>
                    <a:pt x="479787" y="552450"/>
                  </a:cubicBezTo>
                  <a:cubicBezTo>
                    <a:pt x="168637" y="425450"/>
                    <a:pt x="273859" y="583016"/>
                    <a:pt x="30643" y="539106"/>
                  </a:cubicBezTo>
                  <a:cubicBezTo>
                    <a:pt x="-117699" y="224002"/>
                    <a:pt x="327387" y="311150"/>
                    <a:pt x="20356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>
                <a:solidFill>
                  <a:srgbClr val="33CC33"/>
                </a:solidFill>
              </a:endParaRPr>
            </a:p>
          </p:txBody>
        </p:sp>
      </p:grpSp>
      <p:grpSp>
        <p:nvGrpSpPr>
          <p:cNvPr id="3" name="Group 79">
            <a:extLst>
              <a:ext uri="{FF2B5EF4-FFF2-40B4-BE49-F238E27FC236}">
                <a16:creationId xmlns:a16="http://schemas.microsoft.com/office/drawing/2014/main" xmlns="" id="{2765387A-95D6-4238-B369-A5BAA31C8A9B}"/>
              </a:ext>
            </a:extLst>
          </p:cNvPr>
          <p:cNvGrpSpPr/>
          <p:nvPr/>
        </p:nvGrpSpPr>
        <p:grpSpPr>
          <a:xfrm>
            <a:off x="2186924" y="3069200"/>
            <a:ext cx="408907" cy="545209"/>
            <a:chOff x="2376865" y="3778393"/>
            <a:chExt cx="297724" cy="297724"/>
          </a:xfrm>
          <a:solidFill>
            <a:srgbClr val="33CC33"/>
          </a:solidFill>
        </p:grpSpPr>
        <p:sp>
          <p:nvSpPr>
            <p:cNvPr id="81" name="Oval 80">
              <a:extLst>
                <a:ext uri="{FF2B5EF4-FFF2-40B4-BE49-F238E27FC236}">
                  <a16:creationId xmlns:a16="http://schemas.microsoft.com/office/drawing/2014/main" xmlns="" id="{F18886C0-4004-4277-B7A3-33A7BB819152}"/>
                </a:ext>
              </a:extLst>
            </p:cNvPr>
            <p:cNvSpPr/>
            <p:nvPr/>
          </p:nvSpPr>
          <p:spPr>
            <a:xfrm>
              <a:off x="2376865" y="3778393"/>
              <a:ext cx="297724" cy="297724"/>
            </a:xfrm>
            <a:prstGeom prst="ellipse">
              <a:avLst/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0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xmlns="" id="{A68B164E-52B4-4E13-8C8A-80EA90A48923}"/>
                </a:ext>
              </a:extLst>
            </p:cNvPr>
            <p:cNvSpPr txBox="1"/>
            <p:nvPr/>
          </p:nvSpPr>
          <p:spPr>
            <a:xfrm>
              <a:off x="2456719" y="3843221"/>
              <a:ext cx="138017" cy="168069"/>
            </a:xfrm>
            <a:prstGeom prst="rect">
              <a:avLst/>
            </a:prstGeom>
            <a:grpFill/>
          </p:spPr>
          <p:txBody>
            <a:bodyPr wrap="square" tIns="0" bIns="0" rtlCol="0" anchor="ctr">
              <a:spAutoFit/>
            </a:bodyPr>
            <a:lstStyle/>
            <a:p>
              <a:pPr algn="ctr"/>
              <a:r>
                <a:rPr lang="en-US" altLang="ko-KR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1</a:t>
              </a:r>
            </a:p>
          </p:txBody>
        </p:sp>
      </p:grpSp>
      <p:grpSp>
        <p:nvGrpSpPr>
          <p:cNvPr id="4" name="Group 82">
            <a:extLst>
              <a:ext uri="{FF2B5EF4-FFF2-40B4-BE49-F238E27FC236}">
                <a16:creationId xmlns:a16="http://schemas.microsoft.com/office/drawing/2014/main" xmlns="" id="{CCF95DBF-46F2-4B15-861B-6D1AC70CF0DA}"/>
              </a:ext>
            </a:extLst>
          </p:cNvPr>
          <p:cNvGrpSpPr/>
          <p:nvPr/>
        </p:nvGrpSpPr>
        <p:grpSpPr>
          <a:xfrm>
            <a:off x="3277311" y="3988027"/>
            <a:ext cx="408907" cy="545209"/>
            <a:chOff x="3143872" y="4241436"/>
            <a:chExt cx="297724" cy="297724"/>
          </a:xfrm>
          <a:solidFill>
            <a:schemeClr val="bg1"/>
          </a:solidFill>
        </p:grpSpPr>
        <p:sp>
          <p:nvSpPr>
            <p:cNvPr id="84" name="Oval 83">
              <a:extLst>
                <a:ext uri="{FF2B5EF4-FFF2-40B4-BE49-F238E27FC236}">
                  <a16:creationId xmlns:a16="http://schemas.microsoft.com/office/drawing/2014/main" xmlns="" id="{112B7002-BFB1-45A8-9FC1-0EEBC0672FDF}"/>
                </a:ext>
              </a:extLst>
            </p:cNvPr>
            <p:cNvSpPr/>
            <p:nvPr/>
          </p:nvSpPr>
          <p:spPr>
            <a:xfrm>
              <a:off x="3143872" y="4241436"/>
              <a:ext cx="297724" cy="297724"/>
            </a:xfrm>
            <a:prstGeom prst="ellipse">
              <a:avLst/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0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xmlns="" id="{CEBB7E2C-5D0D-4B87-B9C4-75CFDB00924B}"/>
                </a:ext>
              </a:extLst>
            </p:cNvPr>
            <p:cNvSpPr txBox="1"/>
            <p:nvPr/>
          </p:nvSpPr>
          <p:spPr>
            <a:xfrm>
              <a:off x="3223726" y="4306264"/>
              <a:ext cx="138017" cy="168069"/>
            </a:xfrm>
            <a:prstGeom prst="rect">
              <a:avLst/>
            </a:prstGeom>
            <a:grpFill/>
          </p:spPr>
          <p:txBody>
            <a:bodyPr wrap="square" tIns="0" bIns="0" rtlCol="0" anchor="ctr">
              <a:spAutoFit/>
            </a:bodyPr>
            <a:lstStyle/>
            <a:p>
              <a:pPr algn="ctr"/>
              <a:r>
                <a:rPr lang="en-US" altLang="ko-KR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4</a:t>
              </a:r>
            </a:p>
          </p:txBody>
        </p:sp>
      </p:grpSp>
      <p:grpSp>
        <p:nvGrpSpPr>
          <p:cNvPr id="61" name="Group 85">
            <a:extLst>
              <a:ext uri="{FF2B5EF4-FFF2-40B4-BE49-F238E27FC236}">
                <a16:creationId xmlns:a16="http://schemas.microsoft.com/office/drawing/2014/main" xmlns="" id="{945B329C-0CFF-4E02-9B81-95EAC08489E1}"/>
              </a:ext>
            </a:extLst>
          </p:cNvPr>
          <p:cNvGrpSpPr/>
          <p:nvPr/>
        </p:nvGrpSpPr>
        <p:grpSpPr>
          <a:xfrm>
            <a:off x="3120367" y="2950718"/>
            <a:ext cx="408907" cy="545209"/>
            <a:chOff x="3143872" y="4241436"/>
            <a:chExt cx="297724" cy="297724"/>
          </a:xfrm>
          <a:solidFill>
            <a:schemeClr val="bg1"/>
          </a:solidFill>
        </p:grpSpPr>
        <p:sp>
          <p:nvSpPr>
            <p:cNvPr id="87" name="Oval 86">
              <a:extLst>
                <a:ext uri="{FF2B5EF4-FFF2-40B4-BE49-F238E27FC236}">
                  <a16:creationId xmlns:a16="http://schemas.microsoft.com/office/drawing/2014/main" xmlns="" id="{1A955E0C-AFA0-4B26-9E5B-06DA5F5A80C6}"/>
                </a:ext>
              </a:extLst>
            </p:cNvPr>
            <p:cNvSpPr/>
            <p:nvPr/>
          </p:nvSpPr>
          <p:spPr>
            <a:xfrm>
              <a:off x="3143872" y="4241436"/>
              <a:ext cx="297724" cy="297724"/>
            </a:xfrm>
            <a:prstGeom prst="ellipse">
              <a:avLst/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0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xmlns="" id="{42FFD723-164B-4DDF-9090-6F9C38642D46}"/>
                </a:ext>
              </a:extLst>
            </p:cNvPr>
            <p:cNvSpPr txBox="1"/>
            <p:nvPr/>
          </p:nvSpPr>
          <p:spPr>
            <a:xfrm>
              <a:off x="3223726" y="4306264"/>
              <a:ext cx="138017" cy="168069"/>
            </a:xfrm>
            <a:prstGeom prst="rect">
              <a:avLst/>
            </a:prstGeom>
            <a:grpFill/>
          </p:spPr>
          <p:txBody>
            <a:bodyPr wrap="square" tIns="0" bIns="0" rtlCol="0" anchor="ctr">
              <a:spAutoFit/>
            </a:bodyPr>
            <a:lstStyle/>
            <a:p>
              <a:pPr algn="ctr"/>
              <a:r>
                <a:rPr lang="en-US" altLang="ko-KR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2</a:t>
              </a:r>
            </a:p>
          </p:txBody>
        </p:sp>
      </p:grpSp>
      <p:grpSp>
        <p:nvGrpSpPr>
          <p:cNvPr id="62" name="Group 88">
            <a:extLst>
              <a:ext uri="{FF2B5EF4-FFF2-40B4-BE49-F238E27FC236}">
                <a16:creationId xmlns:a16="http://schemas.microsoft.com/office/drawing/2014/main" xmlns="" id="{24F61B38-9C70-4065-B93D-74854DD20E72}"/>
              </a:ext>
            </a:extLst>
          </p:cNvPr>
          <p:cNvGrpSpPr/>
          <p:nvPr/>
        </p:nvGrpSpPr>
        <p:grpSpPr>
          <a:xfrm>
            <a:off x="2741635" y="3778029"/>
            <a:ext cx="408907" cy="545209"/>
            <a:chOff x="3143872" y="4241436"/>
            <a:chExt cx="297724" cy="297724"/>
          </a:xfrm>
          <a:solidFill>
            <a:schemeClr val="bg1"/>
          </a:solidFill>
        </p:grpSpPr>
        <p:sp>
          <p:nvSpPr>
            <p:cNvPr id="90" name="Oval 89">
              <a:extLst>
                <a:ext uri="{FF2B5EF4-FFF2-40B4-BE49-F238E27FC236}">
                  <a16:creationId xmlns:a16="http://schemas.microsoft.com/office/drawing/2014/main" xmlns="" id="{52F6ACBE-82EE-44D2-8A12-45924C7B5DFD}"/>
                </a:ext>
              </a:extLst>
            </p:cNvPr>
            <p:cNvSpPr/>
            <p:nvPr/>
          </p:nvSpPr>
          <p:spPr>
            <a:xfrm>
              <a:off x="3143872" y="4241436"/>
              <a:ext cx="297724" cy="297724"/>
            </a:xfrm>
            <a:prstGeom prst="ellipse">
              <a:avLst/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0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xmlns="" id="{2B8048B4-9C24-4508-B0AC-F58F179CFEDB}"/>
                </a:ext>
              </a:extLst>
            </p:cNvPr>
            <p:cNvSpPr txBox="1"/>
            <p:nvPr/>
          </p:nvSpPr>
          <p:spPr>
            <a:xfrm>
              <a:off x="3223726" y="4306264"/>
              <a:ext cx="138017" cy="168069"/>
            </a:xfrm>
            <a:prstGeom prst="rect">
              <a:avLst/>
            </a:prstGeom>
            <a:grpFill/>
          </p:spPr>
          <p:txBody>
            <a:bodyPr wrap="square" tIns="0" bIns="0" rtlCol="0" anchor="ctr">
              <a:spAutoFit/>
            </a:bodyPr>
            <a:lstStyle/>
            <a:p>
              <a:pPr algn="ctr"/>
              <a:r>
                <a:rPr lang="en-US" altLang="ko-KR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3</a:t>
              </a:r>
            </a:p>
          </p:txBody>
        </p:sp>
      </p:grpSp>
      <p:sp>
        <p:nvSpPr>
          <p:cNvPr id="95" name="Oval 94">
            <a:extLst>
              <a:ext uri="{FF2B5EF4-FFF2-40B4-BE49-F238E27FC236}">
                <a16:creationId xmlns:a16="http://schemas.microsoft.com/office/drawing/2014/main" xmlns="" id="{508F43EC-A596-4781-BB8D-ACF04FD10F98}"/>
              </a:ext>
            </a:extLst>
          </p:cNvPr>
          <p:cNvSpPr/>
          <p:nvPr/>
        </p:nvSpPr>
        <p:spPr>
          <a:xfrm>
            <a:off x="4800601" y="1874520"/>
            <a:ext cx="880110" cy="1219200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96" name="Oval 38">
            <a:extLst>
              <a:ext uri="{FF2B5EF4-FFF2-40B4-BE49-F238E27FC236}">
                <a16:creationId xmlns:a16="http://schemas.microsoft.com/office/drawing/2014/main" xmlns="" id="{28391D6B-D652-43A0-BA30-0A118FEAABDE}"/>
              </a:ext>
            </a:extLst>
          </p:cNvPr>
          <p:cNvSpPr/>
          <p:nvPr/>
        </p:nvSpPr>
        <p:spPr>
          <a:xfrm>
            <a:off x="4916776" y="2381072"/>
            <a:ext cx="822960" cy="1082040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97" name="Oval 42">
            <a:extLst>
              <a:ext uri="{FF2B5EF4-FFF2-40B4-BE49-F238E27FC236}">
                <a16:creationId xmlns:a16="http://schemas.microsoft.com/office/drawing/2014/main" xmlns="" id="{23623216-5900-4A03-9A59-9E056ADA98D8}"/>
              </a:ext>
            </a:extLst>
          </p:cNvPr>
          <p:cNvSpPr/>
          <p:nvPr/>
        </p:nvSpPr>
        <p:spPr>
          <a:xfrm>
            <a:off x="4914901" y="4419600"/>
            <a:ext cx="742950" cy="1097280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98" name="Oval 46">
            <a:extLst>
              <a:ext uri="{FF2B5EF4-FFF2-40B4-BE49-F238E27FC236}">
                <a16:creationId xmlns:a16="http://schemas.microsoft.com/office/drawing/2014/main" xmlns="" id="{58E64C75-40C5-4700-BB7C-374DF2A441D0}"/>
              </a:ext>
            </a:extLst>
          </p:cNvPr>
          <p:cNvSpPr/>
          <p:nvPr/>
        </p:nvSpPr>
        <p:spPr>
          <a:xfrm>
            <a:off x="4903471" y="5550828"/>
            <a:ext cx="788670" cy="1048092"/>
          </a:xfrm>
          <a:prstGeom prst="ellipse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00" name="Rounded Rectangle 9">
            <a:extLst>
              <a:ext uri="{FF2B5EF4-FFF2-40B4-BE49-F238E27FC236}">
                <a16:creationId xmlns:a16="http://schemas.microsoft.com/office/drawing/2014/main" xmlns="" id="{0550924D-36EC-4A6A-B9CD-4C1E5C61BC67}"/>
              </a:ext>
            </a:extLst>
          </p:cNvPr>
          <p:cNvSpPr>
            <a:spLocks/>
          </p:cNvSpPr>
          <p:nvPr/>
        </p:nvSpPr>
        <p:spPr>
          <a:xfrm>
            <a:off x="5006340" y="3413760"/>
            <a:ext cx="617220" cy="762000"/>
          </a:xfrm>
          <a:custGeom>
            <a:avLst/>
            <a:gdLst/>
            <a:ahLst/>
            <a:cxnLst/>
            <a:rect l="l" t="t" r="r" b="b"/>
            <a:pathLst>
              <a:path w="3960440" h="3960000">
                <a:moveTo>
                  <a:pt x="1588743" y="1414211"/>
                </a:moveTo>
                <a:cubicBezTo>
                  <a:pt x="1540407" y="1411706"/>
                  <a:pt x="1506842" y="1440258"/>
                  <a:pt x="1506842" y="1478573"/>
                </a:cubicBezTo>
                <a:lnTo>
                  <a:pt x="1506842" y="2462752"/>
                </a:lnTo>
                <a:cubicBezTo>
                  <a:pt x="1506842" y="2484086"/>
                  <a:pt x="1516471" y="2503171"/>
                  <a:pt x="1532201" y="2515206"/>
                </a:cubicBezTo>
                <a:cubicBezTo>
                  <a:pt x="1552351" y="2541621"/>
                  <a:pt x="1589483" y="2548946"/>
                  <a:pt x="1619199" y="2531790"/>
                </a:cubicBezTo>
                <a:lnTo>
                  <a:pt x="2471524" y="2039700"/>
                </a:lnTo>
                <a:cubicBezTo>
                  <a:pt x="2509339" y="2017643"/>
                  <a:pt x="2509577" y="1945490"/>
                  <a:pt x="2464719" y="1913406"/>
                </a:cubicBezTo>
                <a:cubicBezTo>
                  <a:pt x="2315501" y="1808322"/>
                  <a:pt x="1748389" y="1486683"/>
                  <a:pt x="1588743" y="1414211"/>
                </a:cubicBezTo>
                <a:close/>
                <a:moveTo>
                  <a:pt x="1982320" y="904379"/>
                </a:moveTo>
                <a:cubicBezTo>
                  <a:pt x="2575020" y="904379"/>
                  <a:pt x="3055498" y="1384857"/>
                  <a:pt x="3055498" y="1977557"/>
                </a:cubicBezTo>
                <a:cubicBezTo>
                  <a:pt x="3055498" y="2570257"/>
                  <a:pt x="2575020" y="3050735"/>
                  <a:pt x="1982320" y="3050735"/>
                </a:cubicBezTo>
                <a:cubicBezTo>
                  <a:pt x="1389620" y="3050735"/>
                  <a:pt x="909142" y="2570257"/>
                  <a:pt x="909142" y="1977557"/>
                </a:cubicBezTo>
                <a:cubicBezTo>
                  <a:pt x="909142" y="1384857"/>
                  <a:pt x="1389620" y="904379"/>
                  <a:pt x="1982320" y="904379"/>
                </a:cubicBezTo>
                <a:close/>
                <a:moveTo>
                  <a:pt x="1982320" y="537397"/>
                </a:moveTo>
                <a:cubicBezTo>
                  <a:pt x="1186942" y="537397"/>
                  <a:pt x="542160" y="1182179"/>
                  <a:pt x="542160" y="1977557"/>
                </a:cubicBezTo>
                <a:cubicBezTo>
                  <a:pt x="542160" y="2772935"/>
                  <a:pt x="1186942" y="3417717"/>
                  <a:pt x="1982320" y="3417717"/>
                </a:cubicBezTo>
                <a:cubicBezTo>
                  <a:pt x="2777698" y="3417717"/>
                  <a:pt x="3422480" y="2772935"/>
                  <a:pt x="3422480" y="1977557"/>
                </a:cubicBezTo>
                <a:cubicBezTo>
                  <a:pt x="3422480" y="1182179"/>
                  <a:pt x="2777698" y="537397"/>
                  <a:pt x="1982320" y="537397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01" name="Donut 6">
            <a:extLst>
              <a:ext uri="{FF2B5EF4-FFF2-40B4-BE49-F238E27FC236}">
                <a16:creationId xmlns:a16="http://schemas.microsoft.com/office/drawing/2014/main" xmlns="" id="{67C61468-94DF-4E53-ADEB-C07E4FCF4D5B}"/>
              </a:ext>
            </a:extLst>
          </p:cNvPr>
          <p:cNvSpPr>
            <a:spLocks noChangeAspect="1"/>
          </p:cNvSpPr>
          <p:nvPr/>
        </p:nvSpPr>
        <p:spPr>
          <a:xfrm>
            <a:off x="4994910" y="4617721"/>
            <a:ext cx="640080" cy="769547"/>
          </a:xfrm>
          <a:custGeom>
            <a:avLst/>
            <a:gdLst/>
            <a:ahLst/>
            <a:cxnLst/>
            <a:rect l="l" t="t" r="r" b="b"/>
            <a:pathLst>
              <a:path w="3960000" h="3960000">
                <a:moveTo>
                  <a:pt x="1980000" y="1260000"/>
                </a:moveTo>
                <a:cubicBezTo>
                  <a:pt x="2377645" y="1260000"/>
                  <a:pt x="2700000" y="1582355"/>
                  <a:pt x="2700000" y="1980000"/>
                </a:cubicBezTo>
                <a:cubicBezTo>
                  <a:pt x="2700000" y="2377645"/>
                  <a:pt x="2377645" y="2700000"/>
                  <a:pt x="1980000" y="2700000"/>
                </a:cubicBezTo>
                <a:cubicBezTo>
                  <a:pt x="1582355" y="2700000"/>
                  <a:pt x="1260000" y="2377645"/>
                  <a:pt x="1260000" y="1980000"/>
                </a:cubicBezTo>
                <a:cubicBezTo>
                  <a:pt x="1260000" y="1582355"/>
                  <a:pt x="1582355" y="1260000"/>
                  <a:pt x="1980000" y="1260000"/>
                </a:cubicBezTo>
                <a:close/>
                <a:moveTo>
                  <a:pt x="2490424" y="1258488"/>
                </a:moveTo>
                <a:lnTo>
                  <a:pt x="3822407" y="1258488"/>
                </a:lnTo>
                <a:cubicBezTo>
                  <a:pt x="3911854" y="1481555"/>
                  <a:pt x="3960000" y="1725155"/>
                  <a:pt x="3960000" y="1980000"/>
                </a:cubicBezTo>
                <a:cubicBezTo>
                  <a:pt x="3960000" y="3073524"/>
                  <a:pt x="3073524" y="3960000"/>
                  <a:pt x="1980000" y="3960000"/>
                </a:cubicBezTo>
                <a:lnTo>
                  <a:pt x="1852759" y="3953575"/>
                </a:lnTo>
                <a:lnTo>
                  <a:pt x="2729076" y="2455486"/>
                </a:lnTo>
                <a:lnTo>
                  <a:pt x="2726868" y="2454194"/>
                </a:lnTo>
                <a:cubicBezTo>
                  <a:pt x="2814857" y="2317465"/>
                  <a:pt x="2865416" y="2154637"/>
                  <a:pt x="2865416" y="1980000"/>
                </a:cubicBezTo>
                <a:cubicBezTo>
                  <a:pt x="2865416" y="1681504"/>
                  <a:pt x="2717708" y="1417508"/>
                  <a:pt x="2490424" y="1258488"/>
                </a:cubicBezTo>
                <a:close/>
                <a:moveTo>
                  <a:pt x="334727" y="878603"/>
                </a:moveTo>
                <a:lnTo>
                  <a:pt x="1154753" y="2298930"/>
                </a:lnTo>
                <a:cubicBezTo>
                  <a:pt x="1281989" y="2630497"/>
                  <a:pt x="1603560" y="2865416"/>
                  <a:pt x="1980000" y="2865416"/>
                </a:cubicBezTo>
                <a:cubicBezTo>
                  <a:pt x="2123408" y="2865416"/>
                  <a:pt x="2258854" y="2831322"/>
                  <a:pt x="2378271" y="2770003"/>
                </a:cubicBezTo>
                <a:lnTo>
                  <a:pt x="1695481" y="3937251"/>
                </a:lnTo>
                <a:cubicBezTo>
                  <a:pt x="736579" y="3801546"/>
                  <a:pt x="0" y="2976792"/>
                  <a:pt x="0" y="1980000"/>
                </a:cubicBezTo>
                <a:cubicBezTo>
                  <a:pt x="0" y="1572291"/>
                  <a:pt x="123228" y="1193364"/>
                  <a:pt x="334727" y="878603"/>
                </a:cubicBezTo>
                <a:close/>
                <a:moveTo>
                  <a:pt x="1980000" y="0"/>
                </a:moveTo>
                <a:cubicBezTo>
                  <a:pt x="2762762" y="0"/>
                  <a:pt x="3439434" y="454224"/>
                  <a:pt x="3758731" y="1114488"/>
                </a:cubicBezTo>
                <a:lnTo>
                  <a:pt x="2165892" y="1114488"/>
                </a:lnTo>
                <a:cubicBezTo>
                  <a:pt x="2106002" y="1101330"/>
                  <a:pt x="2043789" y="1094584"/>
                  <a:pt x="1980000" y="1094584"/>
                </a:cubicBezTo>
                <a:cubicBezTo>
                  <a:pt x="1916211" y="1094584"/>
                  <a:pt x="1853998" y="1101330"/>
                  <a:pt x="1794108" y="1114488"/>
                </a:cubicBezTo>
                <a:lnTo>
                  <a:pt x="1774506" y="1114488"/>
                </a:lnTo>
                <a:lnTo>
                  <a:pt x="1774506" y="1119528"/>
                </a:lnTo>
                <a:cubicBezTo>
                  <a:pt x="1405645" y="1206316"/>
                  <a:pt x="1126346" y="1524537"/>
                  <a:pt x="1097987" y="1912608"/>
                </a:cubicBezTo>
                <a:lnTo>
                  <a:pt x="428214" y="752526"/>
                </a:lnTo>
                <a:cubicBezTo>
                  <a:pt x="789694" y="293724"/>
                  <a:pt x="1350545" y="0"/>
                  <a:pt x="198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02" name="Freeform 31">
            <a:extLst>
              <a:ext uri="{FF2B5EF4-FFF2-40B4-BE49-F238E27FC236}">
                <a16:creationId xmlns:a16="http://schemas.microsoft.com/office/drawing/2014/main" xmlns="" id="{0DF7DC25-810D-4200-B80C-21064EBCD682}"/>
              </a:ext>
            </a:extLst>
          </p:cNvPr>
          <p:cNvSpPr>
            <a:spLocks noChangeAspect="1"/>
          </p:cNvSpPr>
          <p:nvPr/>
        </p:nvSpPr>
        <p:spPr>
          <a:xfrm rot="8580000">
            <a:off x="4726338" y="1871418"/>
            <a:ext cx="698260" cy="894842"/>
          </a:xfrm>
          <a:custGeom>
            <a:avLst/>
            <a:gdLst/>
            <a:ahLst/>
            <a:cxnLst/>
            <a:rect l="l" t="t" r="r" b="b"/>
            <a:pathLst>
              <a:path w="3872365" h="3862045">
                <a:moveTo>
                  <a:pt x="1786489" y="808318"/>
                </a:moveTo>
                <a:cubicBezTo>
                  <a:pt x="1525809" y="610106"/>
                  <a:pt x="1257124" y="397966"/>
                  <a:pt x="1040385" y="230829"/>
                </a:cubicBezTo>
                <a:cubicBezTo>
                  <a:pt x="1905215" y="-194386"/>
                  <a:pt x="2650439" y="24572"/>
                  <a:pt x="3162062" y="429660"/>
                </a:cubicBezTo>
                <a:cubicBezTo>
                  <a:pt x="3007351" y="875340"/>
                  <a:pt x="2905932" y="1443216"/>
                  <a:pt x="2745609" y="1410478"/>
                </a:cubicBezTo>
                <a:cubicBezTo>
                  <a:pt x="2633182" y="1430335"/>
                  <a:pt x="2220955" y="1138671"/>
                  <a:pt x="1786489" y="808318"/>
                </a:cubicBezTo>
                <a:close/>
                <a:moveTo>
                  <a:pt x="2701004" y="2590217"/>
                </a:moveTo>
                <a:cubicBezTo>
                  <a:pt x="2682933" y="2576481"/>
                  <a:pt x="2672282" y="2559744"/>
                  <a:pt x="2670336" y="2539383"/>
                </a:cubicBezTo>
                <a:cubicBezTo>
                  <a:pt x="2587360" y="2376647"/>
                  <a:pt x="3042640" y="1246798"/>
                  <a:pt x="3299881" y="563773"/>
                </a:cubicBezTo>
                <a:cubicBezTo>
                  <a:pt x="3959368" y="1266493"/>
                  <a:pt x="3967860" y="2043171"/>
                  <a:pt x="3730056" y="2650875"/>
                </a:cubicBezTo>
                <a:cubicBezTo>
                  <a:pt x="3317547" y="2635434"/>
                  <a:pt x="2827499" y="2686366"/>
                  <a:pt x="2701004" y="2590217"/>
                </a:cubicBezTo>
                <a:close/>
                <a:moveTo>
                  <a:pt x="19691" y="2248546"/>
                </a:moveTo>
                <a:cubicBezTo>
                  <a:pt x="-100797" y="1292396"/>
                  <a:pt x="348853" y="659059"/>
                  <a:pt x="898439" y="307194"/>
                </a:cubicBezTo>
                <a:cubicBezTo>
                  <a:pt x="1269469" y="598575"/>
                  <a:pt x="1773388" y="879352"/>
                  <a:pt x="1690237" y="1020281"/>
                </a:cubicBezTo>
                <a:cubicBezTo>
                  <a:pt x="1661713" y="1200709"/>
                  <a:pt x="629275" y="1847170"/>
                  <a:pt x="19691" y="2248546"/>
                </a:cubicBezTo>
                <a:close/>
                <a:moveTo>
                  <a:pt x="1805382" y="3858278"/>
                </a:moveTo>
                <a:cubicBezTo>
                  <a:pt x="1676483" y="3404460"/>
                  <a:pt x="1433840" y="2881111"/>
                  <a:pt x="1583946" y="2815971"/>
                </a:cubicBezTo>
                <a:cubicBezTo>
                  <a:pt x="1713076" y="2686769"/>
                  <a:pt x="2928316" y="2770622"/>
                  <a:pt x="3657403" y="2804207"/>
                </a:cubicBezTo>
                <a:cubicBezTo>
                  <a:pt x="3192869" y="3648569"/>
                  <a:pt x="2456828" y="3896652"/>
                  <a:pt x="1805382" y="3858278"/>
                </a:cubicBezTo>
                <a:close/>
                <a:moveTo>
                  <a:pt x="762284" y="3480575"/>
                </a:moveTo>
                <a:cubicBezTo>
                  <a:pt x="380940" y="3198297"/>
                  <a:pt x="161300" y="2806810"/>
                  <a:pt x="58293" y="2412172"/>
                </a:cubicBezTo>
                <a:cubicBezTo>
                  <a:pt x="450067" y="2149344"/>
                  <a:pt x="872820" y="1756853"/>
                  <a:pt x="981158" y="1879484"/>
                </a:cubicBezTo>
                <a:cubicBezTo>
                  <a:pt x="1143940" y="1962367"/>
                  <a:pt x="1439720" y="3144041"/>
                  <a:pt x="1633080" y="3847823"/>
                </a:cubicBezTo>
                <a:cubicBezTo>
                  <a:pt x="1278110" y="3779994"/>
                  <a:pt x="991090" y="3649942"/>
                  <a:pt x="762284" y="348057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03" name="Rectangle 1">
            <a:extLst>
              <a:ext uri="{FF2B5EF4-FFF2-40B4-BE49-F238E27FC236}">
                <a16:creationId xmlns:a16="http://schemas.microsoft.com/office/drawing/2014/main" xmlns="" id="{7B64C880-547A-4FEC-9C76-97C5E7DCEB73}"/>
              </a:ext>
            </a:extLst>
          </p:cNvPr>
          <p:cNvSpPr>
            <a:spLocks noChangeAspect="1"/>
          </p:cNvSpPr>
          <p:nvPr/>
        </p:nvSpPr>
        <p:spPr>
          <a:xfrm>
            <a:off x="5026690" y="5684520"/>
            <a:ext cx="596870" cy="868680"/>
          </a:xfrm>
          <a:custGeom>
            <a:avLst/>
            <a:gdLst/>
            <a:ahLst/>
            <a:cxnLst/>
            <a:rect l="l" t="t" r="r" b="b"/>
            <a:pathLst>
              <a:path w="4020621" h="4012920">
                <a:moveTo>
                  <a:pt x="780213" y="3724888"/>
                </a:moveTo>
                <a:lnTo>
                  <a:pt x="2868445" y="3724888"/>
                </a:lnTo>
                <a:lnTo>
                  <a:pt x="2868445" y="4012920"/>
                </a:lnTo>
                <a:lnTo>
                  <a:pt x="780213" y="4012920"/>
                </a:lnTo>
                <a:close/>
                <a:moveTo>
                  <a:pt x="4020621" y="2152587"/>
                </a:moveTo>
                <a:lnTo>
                  <a:pt x="4020621" y="3448731"/>
                </a:lnTo>
                <a:lnTo>
                  <a:pt x="3903908" y="3386593"/>
                </a:lnTo>
                <a:lnTo>
                  <a:pt x="3903908" y="2214725"/>
                </a:lnTo>
                <a:close/>
                <a:moveTo>
                  <a:pt x="1582587" y="1544569"/>
                </a:moveTo>
                <a:cubicBezTo>
                  <a:pt x="1525677" y="1652847"/>
                  <a:pt x="1434945" y="1739939"/>
                  <a:pt x="1324158" y="1792547"/>
                </a:cubicBezTo>
                <a:lnTo>
                  <a:pt x="1790243" y="1792547"/>
                </a:lnTo>
                <a:cubicBezTo>
                  <a:pt x="1708293" y="1721838"/>
                  <a:pt x="1638004" y="1638154"/>
                  <a:pt x="1582587" y="1544569"/>
                </a:cubicBezTo>
                <a:close/>
                <a:moveTo>
                  <a:pt x="1238323" y="1312673"/>
                </a:moveTo>
                <a:cubicBezTo>
                  <a:pt x="1173622" y="1312673"/>
                  <a:pt x="1121172" y="1365123"/>
                  <a:pt x="1121172" y="1429824"/>
                </a:cubicBezTo>
                <a:cubicBezTo>
                  <a:pt x="1121172" y="1494525"/>
                  <a:pt x="1173622" y="1546975"/>
                  <a:pt x="1238323" y="1546975"/>
                </a:cubicBezTo>
                <a:cubicBezTo>
                  <a:pt x="1303024" y="1546975"/>
                  <a:pt x="1355474" y="1494525"/>
                  <a:pt x="1355474" y="1429824"/>
                </a:cubicBezTo>
                <a:cubicBezTo>
                  <a:pt x="1355474" y="1365123"/>
                  <a:pt x="1303024" y="1312673"/>
                  <a:pt x="1238323" y="1312673"/>
                </a:cubicBezTo>
                <a:close/>
                <a:moveTo>
                  <a:pt x="870057" y="1312673"/>
                </a:moveTo>
                <a:cubicBezTo>
                  <a:pt x="805356" y="1312673"/>
                  <a:pt x="752906" y="1365123"/>
                  <a:pt x="752906" y="1429824"/>
                </a:cubicBezTo>
                <a:cubicBezTo>
                  <a:pt x="752906" y="1494525"/>
                  <a:pt x="805356" y="1546975"/>
                  <a:pt x="870057" y="1546975"/>
                </a:cubicBezTo>
                <a:cubicBezTo>
                  <a:pt x="934758" y="1546975"/>
                  <a:pt x="987208" y="1494525"/>
                  <a:pt x="987208" y="1429824"/>
                </a:cubicBezTo>
                <a:cubicBezTo>
                  <a:pt x="987208" y="1365123"/>
                  <a:pt x="934758" y="1312673"/>
                  <a:pt x="870057" y="1312673"/>
                </a:cubicBezTo>
                <a:close/>
                <a:moveTo>
                  <a:pt x="2775838" y="1127627"/>
                </a:moveTo>
                <a:cubicBezTo>
                  <a:pt x="2666578" y="1127627"/>
                  <a:pt x="2578006" y="1216199"/>
                  <a:pt x="2578006" y="1325459"/>
                </a:cubicBezTo>
                <a:cubicBezTo>
                  <a:pt x="2578006" y="1434719"/>
                  <a:pt x="2666578" y="1523291"/>
                  <a:pt x="2775838" y="1523291"/>
                </a:cubicBezTo>
                <a:cubicBezTo>
                  <a:pt x="2885098" y="1523291"/>
                  <a:pt x="2973670" y="1434719"/>
                  <a:pt x="2973670" y="1325459"/>
                </a:cubicBezTo>
                <a:cubicBezTo>
                  <a:pt x="2973670" y="1216199"/>
                  <a:pt x="2885098" y="1127627"/>
                  <a:pt x="2775838" y="1127627"/>
                </a:cubicBezTo>
                <a:close/>
                <a:moveTo>
                  <a:pt x="2153949" y="1127627"/>
                </a:moveTo>
                <a:cubicBezTo>
                  <a:pt x="2044689" y="1127627"/>
                  <a:pt x="1956117" y="1216199"/>
                  <a:pt x="1956117" y="1325459"/>
                </a:cubicBezTo>
                <a:cubicBezTo>
                  <a:pt x="1956117" y="1434719"/>
                  <a:pt x="2044689" y="1523291"/>
                  <a:pt x="2153949" y="1523291"/>
                </a:cubicBezTo>
                <a:cubicBezTo>
                  <a:pt x="2263209" y="1523291"/>
                  <a:pt x="2351781" y="1434719"/>
                  <a:pt x="2351781" y="1325459"/>
                </a:cubicBezTo>
                <a:cubicBezTo>
                  <a:pt x="2351781" y="1216199"/>
                  <a:pt x="2263209" y="1127627"/>
                  <a:pt x="2153949" y="1127627"/>
                </a:cubicBezTo>
                <a:close/>
                <a:moveTo>
                  <a:pt x="1238323" y="956510"/>
                </a:moveTo>
                <a:cubicBezTo>
                  <a:pt x="1173622" y="956510"/>
                  <a:pt x="1121172" y="1008960"/>
                  <a:pt x="1121172" y="1073661"/>
                </a:cubicBezTo>
                <a:cubicBezTo>
                  <a:pt x="1121172" y="1138362"/>
                  <a:pt x="1173622" y="1190812"/>
                  <a:pt x="1238323" y="1190812"/>
                </a:cubicBezTo>
                <a:cubicBezTo>
                  <a:pt x="1303024" y="1190812"/>
                  <a:pt x="1355474" y="1138362"/>
                  <a:pt x="1355474" y="1073661"/>
                </a:cubicBezTo>
                <a:cubicBezTo>
                  <a:pt x="1355474" y="1008960"/>
                  <a:pt x="1303024" y="956510"/>
                  <a:pt x="1238323" y="956510"/>
                </a:cubicBezTo>
                <a:close/>
                <a:moveTo>
                  <a:pt x="870057" y="956510"/>
                </a:moveTo>
                <a:cubicBezTo>
                  <a:pt x="805356" y="956510"/>
                  <a:pt x="752906" y="1008960"/>
                  <a:pt x="752906" y="1073661"/>
                </a:cubicBezTo>
                <a:cubicBezTo>
                  <a:pt x="752906" y="1138362"/>
                  <a:pt x="805356" y="1190812"/>
                  <a:pt x="870057" y="1190812"/>
                </a:cubicBezTo>
                <a:cubicBezTo>
                  <a:pt x="934758" y="1190812"/>
                  <a:pt x="987208" y="1138362"/>
                  <a:pt x="987208" y="1073661"/>
                </a:cubicBezTo>
                <a:cubicBezTo>
                  <a:pt x="987208" y="1008960"/>
                  <a:pt x="934758" y="956510"/>
                  <a:pt x="870057" y="956510"/>
                </a:cubicBezTo>
                <a:close/>
                <a:moveTo>
                  <a:pt x="2775838" y="526176"/>
                </a:moveTo>
                <a:cubicBezTo>
                  <a:pt x="2666578" y="526176"/>
                  <a:pt x="2578006" y="614748"/>
                  <a:pt x="2578006" y="724008"/>
                </a:cubicBezTo>
                <a:cubicBezTo>
                  <a:pt x="2578006" y="833268"/>
                  <a:pt x="2666578" y="921840"/>
                  <a:pt x="2775838" y="921840"/>
                </a:cubicBezTo>
                <a:cubicBezTo>
                  <a:pt x="2885098" y="921840"/>
                  <a:pt x="2973670" y="833268"/>
                  <a:pt x="2973670" y="724008"/>
                </a:cubicBezTo>
                <a:cubicBezTo>
                  <a:pt x="2973670" y="614748"/>
                  <a:pt x="2885098" y="526176"/>
                  <a:pt x="2775838" y="526176"/>
                </a:cubicBezTo>
                <a:close/>
                <a:moveTo>
                  <a:pt x="2153949" y="526176"/>
                </a:moveTo>
                <a:cubicBezTo>
                  <a:pt x="2044689" y="526176"/>
                  <a:pt x="1956117" y="614748"/>
                  <a:pt x="1956117" y="724008"/>
                </a:cubicBezTo>
                <a:cubicBezTo>
                  <a:pt x="1956117" y="833268"/>
                  <a:pt x="2044689" y="921840"/>
                  <a:pt x="2153949" y="921840"/>
                </a:cubicBezTo>
                <a:cubicBezTo>
                  <a:pt x="2263209" y="921840"/>
                  <a:pt x="2351781" y="833268"/>
                  <a:pt x="2351781" y="724008"/>
                </a:cubicBezTo>
                <a:cubicBezTo>
                  <a:pt x="2351781" y="614748"/>
                  <a:pt x="2263209" y="526176"/>
                  <a:pt x="2153949" y="526176"/>
                </a:cubicBezTo>
                <a:close/>
                <a:moveTo>
                  <a:pt x="2464893" y="0"/>
                </a:moveTo>
                <a:cubicBezTo>
                  <a:pt x="3030837" y="0"/>
                  <a:pt x="3489626" y="458789"/>
                  <a:pt x="3489626" y="1024733"/>
                </a:cubicBezTo>
                <a:cubicBezTo>
                  <a:pt x="3489626" y="1442455"/>
                  <a:pt x="3239684" y="1801800"/>
                  <a:pt x="2880320" y="1959209"/>
                </a:cubicBezTo>
                <a:lnTo>
                  <a:pt x="2880320" y="2008571"/>
                </a:lnTo>
                <a:lnTo>
                  <a:pt x="3250857" y="2008571"/>
                </a:lnTo>
                <a:lnTo>
                  <a:pt x="3250857" y="2359970"/>
                </a:lnTo>
                <a:lnTo>
                  <a:pt x="3437294" y="2359970"/>
                </a:lnTo>
                <a:lnTo>
                  <a:pt x="3437294" y="2360694"/>
                </a:lnTo>
                <a:lnTo>
                  <a:pt x="3852060" y="2233461"/>
                </a:lnTo>
                <a:lnTo>
                  <a:pt x="3852060" y="3367858"/>
                </a:lnTo>
                <a:lnTo>
                  <a:pt x="3437294" y="3240624"/>
                </a:lnTo>
                <a:lnTo>
                  <a:pt x="3437294" y="3241349"/>
                </a:lnTo>
                <a:lnTo>
                  <a:pt x="3250857" y="3241349"/>
                </a:lnTo>
                <a:lnTo>
                  <a:pt x="3250857" y="3633063"/>
                </a:lnTo>
                <a:lnTo>
                  <a:pt x="298529" y="3633063"/>
                </a:lnTo>
                <a:lnTo>
                  <a:pt x="298529" y="2431730"/>
                </a:lnTo>
                <a:lnTo>
                  <a:pt x="0" y="2008571"/>
                </a:lnTo>
                <a:lnTo>
                  <a:pt x="298529" y="2008571"/>
                </a:lnTo>
                <a:lnTo>
                  <a:pt x="792088" y="2008571"/>
                </a:lnTo>
                <a:lnTo>
                  <a:pt x="792088" y="1796817"/>
                </a:lnTo>
                <a:cubicBezTo>
                  <a:pt x="587745" y="1700755"/>
                  <a:pt x="447370" y="1492642"/>
                  <a:pt x="447370" y="1251742"/>
                </a:cubicBezTo>
                <a:cubicBezTo>
                  <a:pt x="447370" y="916605"/>
                  <a:pt x="719053" y="644923"/>
                  <a:pt x="1054190" y="644923"/>
                </a:cubicBezTo>
                <a:cubicBezTo>
                  <a:pt x="1212753" y="644923"/>
                  <a:pt x="1357112" y="705740"/>
                  <a:pt x="1463939" y="806702"/>
                </a:cubicBezTo>
                <a:cubicBezTo>
                  <a:pt x="1563407" y="345444"/>
                  <a:pt x="1973809" y="0"/>
                  <a:pt x="246489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xmlns="" id="{47862860-ADA8-44D9-B2A6-20A44E27A528}"/>
              </a:ext>
            </a:extLst>
          </p:cNvPr>
          <p:cNvSpPr txBox="1"/>
          <p:nvPr/>
        </p:nvSpPr>
        <p:spPr>
          <a:xfrm>
            <a:off x="5760720" y="1935480"/>
            <a:ext cx="3188970" cy="1107996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Understanding Basic Concepts related with Micro Economics</a:t>
            </a:r>
            <a:endParaRPr lang="ko-KR" altLang="en-US" sz="2200" b="1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xmlns="" id="{3AC13213-A2D4-45B3-A1D0-F2B6ADFB6407}"/>
              </a:ext>
            </a:extLst>
          </p:cNvPr>
          <p:cNvSpPr txBox="1"/>
          <p:nvPr/>
        </p:nvSpPr>
        <p:spPr>
          <a:xfrm>
            <a:off x="5829300" y="3202458"/>
            <a:ext cx="3040380" cy="1107996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Understanding Basic concepts related with Macro Economics</a:t>
            </a:r>
            <a:endParaRPr lang="ko-KR" altLang="en-US" sz="2200" b="1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xmlns="" id="{62DBA621-789C-4108-9F83-C4119030AEDE}"/>
              </a:ext>
            </a:extLst>
          </p:cNvPr>
          <p:cNvSpPr txBox="1"/>
          <p:nvPr/>
        </p:nvSpPr>
        <p:spPr>
          <a:xfrm>
            <a:off x="5806440" y="4389121"/>
            <a:ext cx="320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Observation of Economic activity in  surroundings</a:t>
            </a:r>
            <a:endParaRPr lang="en-US" altLang="ko-KR" sz="2200" b="1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grpSp>
        <p:nvGrpSpPr>
          <p:cNvPr id="70" name="Group 47">
            <a:extLst>
              <a:ext uri="{FF2B5EF4-FFF2-40B4-BE49-F238E27FC236}">
                <a16:creationId xmlns:a16="http://schemas.microsoft.com/office/drawing/2014/main" xmlns="" id="{6310C52E-1A15-4BEE-854D-84AB973A6671}"/>
              </a:ext>
            </a:extLst>
          </p:cNvPr>
          <p:cNvGrpSpPr/>
          <p:nvPr/>
        </p:nvGrpSpPr>
        <p:grpSpPr>
          <a:xfrm>
            <a:off x="5875020" y="5349242"/>
            <a:ext cx="3033084" cy="1200329"/>
            <a:chOff x="592509" y="1440326"/>
            <a:chExt cx="2361076" cy="1146645"/>
          </a:xfrm>
        </p:grpSpPr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xmlns="" id="{837A6636-02E9-4815-8211-B37CAD953366}"/>
                </a:ext>
              </a:extLst>
            </p:cNvPr>
            <p:cNvSpPr txBox="1"/>
            <p:nvPr/>
          </p:nvSpPr>
          <p:spPr>
            <a:xfrm>
              <a:off x="592509" y="1440326"/>
              <a:ext cx="2361076" cy="1146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Developing basic skills for Economic citizenship</a:t>
              </a:r>
              <a:endParaRPr lang="en-US" altLang="ko-KR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xmlns="" id="{01E81CF7-11B6-4E94-9595-AA51D52B5DF6}"/>
                </a:ext>
              </a:extLst>
            </p:cNvPr>
            <p:cNvSpPr txBox="1"/>
            <p:nvPr/>
          </p:nvSpPr>
          <p:spPr>
            <a:xfrm>
              <a:off x="592509" y="1556792"/>
              <a:ext cx="2361075" cy="29401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endParaRPr lang="ko-KR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39" name="TextBox 138">
            <a:extLst>
              <a:ext uri="{FF2B5EF4-FFF2-40B4-BE49-F238E27FC236}">
                <a16:creationId xmlns:a16="http://schemas.microsoft.com/office/drawing/2014/main" xmlns="" id="{035B9015-8E37-4B96-9C23-FCA68C945888}"/>
              </a:ext>
            </a:extLst>
          </p:cNvPr>
          <p:cNvSpPr txBox="1"/>
          <p:nvPr/>
        </p:nvSpPr>
        <p:spPr>
          <a:xfrm>
            <a:off x="5496271" y="694335"/>
            <a:ext cx="3510569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altLang="ko-KR" sz="3200" dirty="0" smtClean="0">
                <a:solidFill>
                  <a:schemeClr val="accent5"/>
                </a:solidFill>
                <a:latin typeface="+mj-lt"/>
                <a:cs typeface="Arial" pitchFamily="34" charset="0"/>
              </a:rPr>
              <a:t>Economics content as a school subject</a:t>
            </a:r>
            <a:endParaRPr lang="ko-KR" altLang="en-US" sz="3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94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1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6">
            <a:extLst>
              <a:ext uri="{FF2B5EF4-FFF2-40B4-BE49-F238E27FC236}">
                <a16:creationId xmlns:a16="http://schemas.microsoft.com/office/drawing/2014/main" xmlns="" id="{BB7F4AB4-A7FA-4962-8EBF-F64E1089ADF1}"/>
              </a:ext>
            </a:extLst>
          </p:cNvPr>
          <p:cNvGrpSpPr/>
          <p:nvPr/>
        </p:nvGrpSpPr>
        <p:grpSpPr>
          <a:xfrm>
            <a:off x="762000" y="5410200"/>
            <a:ext cx="685800" cy="354320"/>
            <a:chOff x="3366914" y="2916559"/>
            <a:chExt cx="2424286" cy="1655441"/>
          </a:xfrm>
          <a:solidFill>
            <a:srgbClr val="FFC000"/>
          </a:solidFill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xmlns="" id="{1C05B748-71C9-40E7-86D5-28EC019736F2}"/>
                </a:ext>
              </a:extLst>
            </p:cNvPr>
            <p:cNvSpPr/>
            <p:nvPr/>
          </p:nvSpPr>
          <p:spPr>
            <a:xfrm>
              <a:off x="3366914" y="3203451"/>
              <a:ext cx="2424286" cy="1296143"/>
            </a:xfrm>
            <a:prstGeom prst="rect">
              <a:avLst/>
            </a:prstGeom>
            <a:grp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xmlns="" id="{3C268929-DAE9-4BD8-80F5-E99497BEFF6F}"/>
                </a:ext>
              </a:extLst>
            </p:cNvPr>
            <p:cNvSpPr/>
            <p:nvPr/>
          </p:nvSpPr>
          <p:spPr>
            <a:xfrm>
              <a:off x="3419872" y="3140968"/>
              <a:ext cx="2304256" cy="1296143"/>
            </a:xfrm>
            <a:prstGeom prst="rect">
              <a:avLst/>
            </a:prstGeom>
            <a:grp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0" name="Rectangle 3">
              <a:extLst>
                <a:ext uri="{FF2B5EF4-FFF2-40B4-BE49-F238E27FC236}">
                  <a16:creationId xmlns:a16="http://schemas.microsoft.com/office/drawing/2014/main" xmlns="" id="{C6704C23-8226-4899-8B14-AF1061FF1CC9}"/>
                </a:ext>
              </a:extLst>
            </p:cNvPr>
            <p:cNvSpPr/>
            <p:nvPr/>
          </p:nvSpPr>
          <p:spPr>
            <a:xfrm>
              <a:off x="4572000" y="2916559"/>
              <a:ext cx="1080120" cy="1520552"/>
            </a:xfrm>
            <a:custGeom>
              <a:avLst/>
              <a:gdLst>
                <a:gd name="connsiteX0" fmla="*/ 0 w 1080120"/>
                <a:gd name="connsiteY0" fmla="*/ 0 h 1368152"/>
                <a:gd name="connsiteX1" fmla="*/ 1080120 w 1080120"/>
                <a:gd name="connsiteY1" fmla="*/ 0 h 1368152"/>
                <a:gd name="connsiteX2" fmla="*/ 1080120 w 1080120"/>
                <a:gd name="connsiteY2" fmla="*/ 1368152 h 1368152"/>
                <a:gd name="connsiteX3" fmla="*/ 0 w 1080120"/>
                <a:gd name="connsiteY3" fmla="*/ 1368152 h 1368152"/>
                <a:gd name="connsiteX4" fmla="*/ 0 w 1080120"/>
                <a:gd name="connsiteY4" fmla="*/ 0 h 1368152"/>
                <a:gd name="connsiteX0" fmla="*/ 0 w 1080120"/>
                <a:gd name="connsiteY0" fmla="*/ 95250 h 1463402"/>
                <a:gd name="connsiteX1" fmla="*/ 1080120 w 1080120"/>
                <a:gd name="connsiteY1" fmla="*/ 0 h 1463402"/>
                <a:gd name="connsiteX2" fmla="*/ 1080120 w 1080120"/>
                <a:gd name="connsiteY2" fmla="*/ 1463402 h 1463402"/>
                <a:gd name="connsiteX3" fmla="*/ 0 w 1080120"/>
                <a:gd name="connsiteY3" fmla="*/ 1463402 h 1463402"/>
                <a:gd name="connsiteX4" fmla="*/ 0 w 1080120"/>
                <a:gd name="connsiteY4" fmla="*/ 95250 h 1463402"/>
                <a:gd name="connsiteX0" fmla="*/ 0 w 1080120"/>
                <a:gd name="connsiteY0" fmla="*/ 131815 h 1499967"/>
                <a:gd name="connsiteX1" fmla="*/ 1080120 w 1080120"/>
                <a:gd name="connsiteY1" fmla="*/ 36565 h 1499967"/>
                <a:gd name="connsiteX2" fmla="*/ 1080120 w 1080120"/>
                <a:gd name="connsiteY2" fmla="*/ 1499967 h 1499967"/>
                <a:gd name="connsiteX3" fmla="*/ 0 w 1080120"/>
                <a:gd name="connsiteY3" fmla="*/ 1499967 h 1499967"/>
                <a:gd name="connsiteX4" fmla="*/ 0 w 1080120"/>
                <a:gd name="connsiteY4" fmla="*/ 131815 h 1499967"/>
                <a:gd name="connsiteX0" fmla="*/ 0 w 1080120"/>
                <a:gd name="connsiteY0" fmla="*/ 152612 h 1520764"/>
                <a:gd name="connsiteX1" fmla="*/ 1080120 w 1080120"/>
                <a:gd name="connsiteY1" fmla="*/ 57362 h 1520764"/>
                <a:gd name="connsiteX2" fmla="*/ 1080120 w 1080120"/>
                <a:gd name="connsiteY2" fmla="*/ 1520764 h 1520764"/>
                <a:gd name="connsiteX3" fmla="*/ 0 w 1080120"/>
                <a:gd name="connsiteY3" fmla="*/ 1520764 h 1520764"/>
                <a:gd name="connsiteX4" fmla="*/ 0 w 1080120"/>
                <a:gd name="connsiteY4" fmla="*/ 152612 h 1520764"/>
                <a:gd name="connsiteX0" fmla="*/ 0 w 1080120"/>
                <a:gd name="connsiteY0" fmla="*/ 123156 h 1491308"/>
                <a:gd name="connsiteX1" fmla="*/ 1080120 w 1080120"/>
                <a:gd name="connsiteY1" fmla="*/ 27906 h 1491308"/>
                <a:gd name="connsiteX2" fmla="*/ 1080120 w 1080120"/>
                <a:gd name="connsiteY2" fmla="*/ 1491308 h 1491308"/>
                <a:gd name="connsiteX3" fmla="*/ 0 w 1080120"/>
                <a:gd name="connsiteY3" fmla="*/ 1491308 h 1491308"/>
                <a:gd name="connsiteX4" fmla="*/ 0 w 1080120"/>
                <a:gd name="connsiteY4" fmla="*/ 123156 h 1491308"/>
                <a:gd name="connsiteX0" fmla="*/ 0 w 1080120"/>
                <a:gd name="connsiteY0" fmla="*/ 152400 h 1520552"/>
                <a:gd name="connsiteX1" fmla="*/ 1080120 w 1080120"/>
                <a:gd name="connsiteY1" fmla="*/ 0 h 1520552"/>
                <a:gd name="connsiteX2" fmla="*/ 1080120 w 1080120"/>
                <a:gd name="connsiteY2" fmla="*/ 1520552 h 1520552"/>
                <a:gd name="connsiteX3" fmla="*/ 0 w 1080120"/>
                <a:gd name="connsiteY3" fmla="*/ 1520552 h 1520552"/>
                <a:gd name="connsiteX4" fmla="*/ 0 w 1080120"/>
                <a:gd name="connsiteY4" fmla="*/ 152400 h 1520552"/>
                <a:gd name="connsiteX0" fmla="*/ 0 w 1080120"/>
                <a:gd name="connsiteY0" fmla="*/ 152400 h 1520552"/>
                <a:gd name="connsiteX1" fmla="*/ 1080120 w 1080120"/>
                <a:gd name="connsiteY1" fmla="*/ 0 h 1520552"/>
                <a:gd name="connsiteX2" fmla="*/ 1070595 w 1080120"/>
                <a:gd name="connsiteY2" fmla="*/ 1349102 h 1520552"/>
                <a:gd name="connsiteX3" fmla="*/ 0 w 1080120"/>
                <a:gd name="connsiteY3" fmla="*/ 1520552 h 1520552"/>
                <a:gd name="connsiteX4" fmla="*/ 0 w 1080120"/>
                <a:gd name="connsiteY4" fmla="*/ 152400 h 1520552"/>
                <a:gd name="connsiteX0" fmla="*/ 0 w 1080120"/>
                <a:gd name="connsiteY0" fmla="*/ 152400 h 1520552"/>
                <a:gd name="connsiteX1" fmla="*/ 1080120 w 1080120"/>
                <a:gd name="connsiteY1" fmla="*/ 0 h 1520552"/>
                <a:gd name="connsiteX2" fmla="*/ 1070595 w 1080120"/>
                <a:gd name="connsiteY2" fmla="*/ 1349102 h 1520552"/>
                <a:gd name="connsiteX3" fmla="*/ 0 w 1080120"/>
                <a:gd name="connsiteY3" fmla="*/ 1520552 h 1520552"/>
                <a:gd name="connsiteX4" fmla="*/ 0 w 1080120"/>
                <a:gd name="connsiteY4" fmla="*/ 152400 h 1520552"/>
                <a:gd name="connsiteX0" fmla="*/ 0 w 1080120"/>
                <a:gd name="connsiteY0" fmla="*/ 152400 h 1520552"/>
                <a:gd name="connsiteX1" fmla="*/ 1080120 w 1080120"/>
                <a:gd name="connsiteY1" fmla="*/ 0 h 1520552"/>
                <a:gd name="connsiteX2" fmla="*/ 1070595 w 1080120"/>
                <a:gd name="connsiteY2" fmla="*/ 1349102 h 1520552"/>
                <a:gd name="connsiteX3" fmla="*/ 0 w 1080120"/>
                <a:gd name="connsiteY3" fmla="*/ 1520552 h 1520552"/>
                <a:gd name="connsiteX4" fmla="*/ 0 w 1080120"/>
                <a:gd name="connsiteY4" fmla="*/ 152400 h 1520552"/>
                <a:gd name="connsiteX0" fmla="*/ 0 w 1080120"/>
                <a:gd name="connsiteY0" fmla="*/ 152400 h 1520552"/>
                <a:gd name="connsiteX1" fmla="*/ 1080120 w 1080120"/>
                <a:gd name="connsiteY1" fmla="*/ 0 h 1520552"/>
                <a:gd name="connsiteX2" fmla="*/ 1070595 w 1080120"/>
                <a:gd name="connsiteY2" fmla="*/ 1349102 h 1520552"/>
                <a:gd name="connsiteX3" fmla="*/ 0 w 1080120"/>
                <a:gd name="connsiteY3" fmla="*/ 1520552 h 1520552"/>
                <a:gd name="connsiteX4" fmla="*/ 0 w 1080120"/>
                <a:gd name="connsiteY4" fmla="*/ 152400 h 1520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120" h="1520552">
                  <a:moveTo>
                    <a:pt x="0" y="152400"/>
                  </a:moveTo>
                  <a:cubicBezTo>
                    <a:pt x="369565" y="6350"/>
                    <a:pt x="653405" y="-44450"/>
                    <a:pt x="1080120" y="0"/>
                  </a:cubicBezTo>
                  <a:lnTo>
                    <a:pt x="1070595" y="1349102"/>
                  </a:lnTo>
                  <a:cubicBezTo>
                    <a:pt x="694680" y="1311002"/>
                    <a:pt x="309240" y="1358627"/>
                    <a:pt x="0" y="1520552"/>
                  </a:cubicBezTo>
                  <a:lnTo>
                    <a:pt x="0" y="152400"/>
                  </a:lnTo>
                  <a:close/>
                </a:path>
              </a:pathLst>
            </a:custGeom>
            <a:grp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1" name="Rectangle 3">
              <a:extLst>
                <a:ext uri="{FF2B5EF4-FFF2-40B4-BE49-F238E27FC236}">
                  <a16:creationId xmlns:a16="http://schemas.microsoft.com/office/drawing/2014/main" xmlns="" id="{666AF13E-509E-4C14-9FF1-4660C3375170}"/>
                </a:ext>
              </a:extLst>
            </p:cNvPr>
            <p:cNvSpPr/>
            <p:nvPr/>
          </p:nvSpPr>
          <p:spPr>
            <a:xfrm flipH="1">
              <a:off x="3491880" y="2916559"/>
              <a:ext cx="1080120" cy="1520552"/>
            </a:xfrm>
            <a:custGeom>
              <a:avLst/>
              <a:gdLst>
                <a:gd name="connsiteX0" fmla="*/ 0 w 1080120"/>
                <a:gd name="connsiteY0" fmla="*/ 0 h 1368152"/>
                <a:gd name="connsiteX1" fmla="*/ 1080120 w 1080120"/>
                <a:gd name="connsiteY1" fmla="*/ 0 h 1368152"/>
                <a:gd name="connsiteX2" fmla="*/ 1080120 w 1080120"/>
                <a:gd name="connsiteY2" fmla="*/ 1368152 h 1368152"/>
                <a:gd name="connsiteX3" fmla="*/ 0 w 1080120"/>
                <a:gd name="connsiteY3" fmla="*/ 1368152 h 1368152"/>
                <a:gd name="connsiteX4" fmla="*/ 0 w 1080120"/>
                <a:gd name="connsiteY4" fmla="*/ 0 h 1368152"/>
                <a:gd name="connsiteX0" fmla="*/ 0 w 1080120"/>
                <a:gd name="connsiteY0" fmla="*/ 95250 h 1463402"/>
                <a:gd name="connsiteX1" fmla="*/ 1080120 w 1080120"/>
                <a:gd name="connsiteY1" fmla="*/ 0 h 1463402"/>
                <a:gd name="connsiteX2" fmla="*/ 1080120 w 1080120"/>
                <a:gd name="connsiteY2" fmla="*/ 1463402 h 1463402"/>
                <a:gd name="connsiteX3" fmla="*/ 0 w 1080120"/>
                <a:gd name="connsiteY3" fmla="*/ 1463402 h 1463402"/>
                <a:gd name="connsiteX4" fmla="*/ 0 w 1080120"/>
                <a:gd name="connsiteY4" fmla="*/ 95250 h 1463402"/>
                <a:gd name="connsiteX0" fmla="*/ 0 w 1080120"/>
                <a:gd name="connsiteY0" fmla="*/ 131815 h 1499967"/>
                <a:gd name="connsiteX1" fmla="*/ 1080120 w 1080120"/>
                <a:gd name="connsiteY1" fmla="*/ 36565 h 1499967"/>
                <a:gd name="connsiteX2" fmla="*/ 1080120 w 1080120"/>
                <a:gd name="connsiteY2" fmla="*/ 1499967 h 1499967"/>
                <a:gd name="connsiteX3" fmla="*/ 0 w 1080120"/>
                <a:gd name="connsiteY3" fmla="*/ 1499967 h 1499967"/>
                <a:gd name="connsiteX4" fmla="*/ 0 w 1080120"/>
                <a:gd name="connsiteY4" fmla="*/ 131815 h 1499967"/>
                <a:gd name="connsiteX0" fmla="*/ 0 w 1080120"/>
                <a:gd name="connsiteY0" fmla="*/ 152612 h 1520764"/>
                <a:gd name="connsiteX1" fmla="*/ 1080120 w 1080120"/>
                <a:gd name="connsiteY1" fmla="*/ 57362 h 1520764"/>
                <a:gd name="connsiteX2" fmla="*/ 1080120 w 1080120"/>
                <a:gd name="connsiteY2" fmla="*/ 1520764 h 1520764"/>
                <a:gd name="connsiteX3" fmla="*/ 0 w 1080120"/>
                <a:gd name="connsiteY3" fmla="*/ 1520764 h 1520764"/>
                <a:gd name="connsiteX4" fmla="*/ 0 w 1080120"/>
                <a:gd name="connsiteY4" fmla="*/ 152612 h 1520764"/>
                <a:gd name="connsiteX0" fmla="*/ 0 w 1080120"/>
                <a:gd name="connsiteY0" fmla="*/ 123156 h 1491308"/>
                <a:gd name="connsiteX1" fmla="*/ 1080120 w 1080120"/>
                <a:gd name="connsiteY1" fmla="*/ 27906 h 1491308"/>
                <a:gd name="connsiteX2" fmla="*/ 1080120 w 1080120"/>
                <a:gd name="connsiteY2" fmla="*/ 1491308 h 1491308"/>
                <a:gd name="connsiteX3" fmla="*/ 0 w 1080120"/>
                <a:gd name="connsiteY3" fmla="*/ 1491308 h 1491308"/>
                <a:gd name="connsiteX4" fmla="*/ 0 w 1080120"/>
                <a:gd name="connsiteY4" fmla="*/ 123156 h 1491308"/>
                <a:gd name="connsiteX0" fmla="*/ 0 w 1080120"/>
                <a:gd name="connsiteY0" fmla="*/ 152400 h 1520552"/>
                <a:gd name="connsiteX1" fmla="*/ 1080120 w 1080120"/>
                <a:gd name="connsiteY1" fmla="*/ 0 h 1520552"/>
                <a:gd name="connsiteX2" fmla="*/ 1080120 w 1080120"/>
                <a:gd name="connsiteY2" fmla="*/ 1520552 h 1520552"/>
                <a:gd name="connsiteX3" fmla="*/ 0 w 1080120"/>
                <a:gd name="connsiteY3" fmla="*/ 1520552 h 1520552"/>
                <a:gd name="connsiteX4" fmla="*/ 0 w 1080120"/>
                <a:gd name="connsiteY4" fmla="*/ 152400 h 1520552"/>
                <a:gd name="connsiteX0" fmla="*/ 0 w 1080120"/>
                <a:gd name="connsiteY0" fmla="*/ 152400 h 1520552"/>
                <a:gd name="connsiteX1" fmla="*/ 1080120 w 1080120"/>
                <a:gd name="connsiteY1" fmla="*/ 0 h 1520552"/>
                <a:gd name="connsiteX2" fmla="*/ 1070595 w 1080120"/>
                <a:gd name="connsiteY2" fmla="*/ 1349102 h 1520552"/>
                <a:gd name="connsiteX3" fmla="*/ 0 w 1080120"/>
                <a:gd name="connsiteY3" fmla="*/ 1520552 h 1520552"/>
                <a:gd name="connsiteX4" fmla="*/ 0 w 1080120"/>
                <a:gd name="connsiteY4" fmla="*/ 152400 h 1520552"/>
                <a:gd name="connsiteX0" fmla="*/ 0 w 1080120"/>
                <a:gd name="connsiteY0" fmla="*/ 152400 h 1520552"/>
                <a:gd name="connsiteX1" fmla="*/ 1080120 w 1080120"/>
                <a:gd name="connsiteY1" fmla="*/ 0 h 1520552"/>
                <a:gd name="connsiteX2" fmla="*/ 1070595 w 1080120"/>
                <a:gd name="connsiteY2" fmla="*/ 1349102 h 1520552"/>
                <a:gd name="connsiteX3" fmla="*/ 0 w 1080120"/>
                <a:gd name="connsiteY3" fmla="*/ 1520552 h 1520552"/>
                <a:gd name="connsiteX4" fmla="*/ 0 w 1080120"/>
                <a:gd name="connsiteY4" fmla="*/ 152400 h 1520552"/>
                <a:gd name="connsiteX0" fmla="*/ 0 w 1080120"/>
                <a:gd name="connsiteY0" fmla="*/ 152400 h 1520552"/>
                <a:gd name="connsiteX1" fmla="*/ 1080120 w 1080120"/>
                <a:gd name="connsiteY1" fmla="*/ 0 h 1520552"/>
                <a:gd name="connsiteX2" fmla="*/ 1070595 w 1080120"/>
                <a:gd name="connsiteY2" fmla="*/ 1349102 h 1520552"/>
                <a:gd name="connsiteX3" fmla="*/ 0 w 1080120"/>
                <a:gd name="connsiteY3" fmla="*/ 1520552 h 1520552"/>
                <a:gd name="connsiteX4" fmla="*/ 0 w 1080120"/>
                <a:gd name="connsiteY4" fmla="*/ 152400 h 1520552"/>
                <a:gd name="connsiteX0" fmla="*/ 0 w 1080120"/>
                <a:gd name="connsiteY0" fmla="*/ 152400 h 1520552"/>
                <a:gd name="connsiteX1" fmla="*/ 1080120 w 1080120"/>
                <a:gd name="connsiteY1" fmla="*/ 0 h 1520552"/>
                <a:gd name="connsiteX2" fmla="*/ 1070595 w 1080120"/>
                <a:gd name="connsiteY2" fmla="*/ 1349102 h 1520552"/>
                <a:gd name="connsiteX3" fmla="*/ 0 w 1080120"/>
                <a:gd name="connsiteY3" fmla="*/ 1520552 h 1520552"/>
                <a:gd name="connsiteX4" fmla="*/ 0 w 1080120"/>
                <a:gd name="connsiteY4" fmla="*/ 152400 h 1520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120" h="1520552">
                  <a:moveTo>
                    <a:pt x="0" y="152400"/>
                  </a:moveTo>
                  <a:cubicBezTo>
                    <a:pt x="369565" y="6350"/>
                    <a:pt x="653405" y="-44450"/>
                    <a:pt x="1080120" y="0"/>
                  </a:cubicBezTo>
                  <a:lnTo>
                    <a:pt x="1070595" y="1349102"/>
                  </a:lnTo>
                  <a:cubicBezTo>
                    <a:pt x="694680" y="1311002"/>
                    <a:pt x="309240" y="1358627"/>
                    <a:pt x="0" y="1520552"/>
                  </a:cubicBezTo>
                  <a:lnTo>
                    <a:pt x="0" y="152400"/>
                  </a:lnTo>
                  <a:close/>
                </a:path>
              </a:pathLst>
            </a:custGeom>
            <a:grp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2" name="Oval 7">
              <a:extLst>
                <a:ext uri="{FF2B5EF4-FFF2-40B4-BE49-F238E27FC236}">
                  <a16:creationId xmlns:a16="http://schemas.microsoft.com/office/drawing/2014/main" xmlns="" id="{F8EAE829-1CB9-4938-8076-5D3DEC1AE1E7}"/>
                </a:ext>
              </a:extLst>
            </p:cNvPr>
            <p:cNvSpPr/>
            <p:nvPr/>
          </p:nvSpPr>
          <p:spPr>
            <a:xfrm>
              <a:off x="4439051" y="4449847"/>
              <a:ext cx="257915" cy="122153"/>
            </a:xfrm>
            <a:custGeom>
              <a:avLst/>
              <a:gdLst/>
              <a:ahLst/>
              <a:cxnLst/>
              <a:rect l="l" t="t" r="r" b="b"/>
              <a:pathLst>
                <a:path w="900094" h="360040">
                  <a:moveTo>
                    <a:pt x="0" y="0"/>
                  </a:moveTo>
                  <a:lnTo>
                    <a:pt x="900094" y="0"/>
                  </a:lnTo>
                  <a:cubicBezTo>
                    <a:pt x="900094" y="198845"/>
                    <a:pt x="698601" y="360040"/>
                    <a:pt x="450047" y="360040"/>
                  </a:cubicBezTo>
                  <a:cubicBezTo>
                    <a:pt x="201493" y="360040"/>
                    <a:pt x="0" y="198845"/>
                    <a:pt x="0" y="0"/>
                  </a:cubicBezTo>
                  <a:close/>
                </a:path>
              </a:pathLst>
            </a:custGeom>
            <a:grp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3" name="Group 41">
            <a:extLst>
              <a:ext uri="{FF2B5EF4-FFF2-40B4-BE49-F238E27FC236}">
                <a16:creationId xmlns:a16="http://schemas.microsoft.com/office/drawing/2014/main" xmlns="" id="{FF8ED824-B115-4795-A074-B86BF9FA2D38}"/>
              </a:ext>
            </a:extLst>
          </p:cNvPr>
          <p:cNvGrpSpPr/>
          <p:nvPr/>
        </p:nvGrpSpPr>
        <p:grpSpPr>
          <a:xfrm>
            <a:off x="304800" y="5029200"/>
            <a:ext cx="1524000" cy="1605103"/>
            <a:chOff x="434509" y="3232290"/>
            <a:chExt cx="2986138" cy="3285899"/>
          </a:xfrm>
          <a:solidFill>
            <a:schemeClr val="accent2"/>
          </a:solidFill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AE6D5D66-AF38-42A5-AE34-D81B98E34F16}"/>
                </a:ext>
              </a:extLst>
            </p:cNvPr>
            <p:cNvSpPr/>
            <p:nvPr/>
          </p:nvSpPr>
          <p:spPr>
            <a:xfrm>
              <a:off x="434509" y="3232290"/>
              <a:ext cx="2986138" cy="3285899"/>
            </a:xfrm>
            <a:custGeom>
              <a:avLst/>
              <a:gdLst>
                <a:gd name="connsiteX0" fmla="*/ 1711336 w 2986139"/>
                <a:gd name="connsiteY0" fmla="*/ 2011 h 3285899"/>
                <a:gd name="connsiteX1" fmla="*/ 2285809 w 2986139"/>
                <a:gd name="connsiteY1" fmla="*/ 131475 h 3285899"/>
                <a:gd name="connsiteX2" fmla="*/ 2864184 w 2986139"/>
                <a:gd name="connsiteY2" fmla="*/ 653376 h 3285899"/>
                <a:gd name="connsiteX3" fmla="*/ 2977619 w 2986139"/>
                <a:gd name="connsiteY3" fmla="*/ 1032143 h 3285899"/>
                <a:gd name="connsiteX4" fmla="*/ 2855421 w 2986139"/>
                <a:gd name="connsiteY4" fmla="*/ 1795034 h 3285899"/>
                <a:gd name="connsiteX5" fmla="*/ 2717643 w 2986139"/>
                <a:gd name="connsiteY5" fmla="*/ 2017523 h 3285899"/>
                <a:gd name="connsiteX6" fmla="*/ 2575970 w 2986139"/>
                <a:gd name="connsiteY6" fmla="*/ 2268250 h 3285899"/>
                <a:gd name="connsiteX7" fmla="*/ 2555036 w 2986139"/>
                <a:gd name="connsiteY7" fmla="*/ 2384606 h 3285899"/>
                <a:gd name="connsiteX8" fmla="*/ 2555036 w 2986139"/>
                <a:gd name="connsiteY8" fmla="*/ 3090536 h 3285899"/>
                <a:gd name="connsiteX9" fmla="*/ 2581812 w 2986139"/>
                <a:gd name="connsiteY9" fmla="*/ 3117312 h 3285899"/>
                <a:gd name="connsiteX10" fmla="*/ 2788723 w 2986139"/>
                <a:gd name="connsiteY10" fmla="*/ 3116339 h 3285899"/>
                <a:gd name="connsiteX11" fmla="*/ 2809170 w 2986139"/>
                <a:gd name="connsiteY11" fmla="*/ 3136300 h 3285899"/>
                <a:gd name="connsiteX12" fmla="*/ 2809170 w 2986139"/>
                <a:gd name="connsiteY12" fmla="*/ 3197156 h 3285899"/>
                <a:gd name="connsiteX13" fmla="*/ 2793104 w 2986139"/>
                <a:gd name="connsiteY13" fmla="*/ 3214195 h 3285899"/>
                <a:gd name="connsiteX14" fmla="*/ 2503430 w 2986139"/>
                <a:gd name="connsiteY14" fmla="*/ 3214195 h 3285899"/>
                <a:gd name="connsiteX15" fmla="*/ 2487364 w 2986139"/>
                <a:gd name="connsiteY15" fmla="*/ 3192774 h 3285899"/>
                <a:gd name="connsiteX16" fmla="*/ 2486390 w 2986139"/>
                <a:gd name="connsiteY16" fmla="*/ 2411383 h 3285899"/>
                <a:gd name="connsiteX17" fmla="*/ 2554549 w 2986139"/>
                <a:gd name="connsiteY17" fmla="*/ 2149459 h 3285899"/>
                <a:gd name="connsiteX18" fmla="*/ 2677721 w 2986139"/>
                <a:gd name="connsiteY18" fmla="*/ 1957641 h 3285899"/>
                <a:gd name="connsiteX19" fmla="*/ 2882197 w 2986139"/>
                <a:gd name="connsiteY19" fmla="*/ 1492701 h 3285899"/>
                <a:gd name="connsiteX20" fmla="*/ 2919685 w 2986139"/>
                <a:gd name="connsiteY20" fmla="*/ 1189882 h 3285899"/>
                <a:gd name="connsiteX21" fmla="*/ 2430403 w 2986139"/>
                <a:gd name="connsiteY21" fmla="*/ 283371 h 3285899"/>
                <a:gd name="connsiteX22" fmla="*/ 1883186 w 2986139"/>
                <a:gd name="connsiteY22" fmla="*/ 88632 h 3285899"/>
                <a:gd name="connsiteX23" fmla="*/ 1587669 w 2986139"/>
                <a:gd name="connsiteY23" fmla="*/ 69645 h 3285899"/>
                <a:gd name="connsiteX24" fmla="*/ 917280 w 2986139"/>
                <a:gd name="connsiteY24" fmla="*/ 246858 h 3285899"/>
                <a:gd name="connsiteX25" fmla="*/ 480577 w 2986139"/>
                <a:gd name="connsiteY25" fmla="*/ 799917 h 3285899"/>
                <a:gd name="connsiteX26" fmla="*/ 467919 w 2986139"/>
                <a:gd name="connsiteY26" fmla="*/ 1060867 h 3285899"/>
                <a:gd name="connsiteX27" fmla="*/ 442116 w 2986139"/>
                <a:gd name="connsiteY27" fmla="*/ 1162131 h 3285899"/>
                <a:gd name="connsiteX28" fmla="*/ 152441 w 2986139"/>
                <a:gd name="connsiteY28" fmla="*/ 1525320 h 3285899"/>
                <a:gd name="connsiteX29" fmla="*/ 77954 w 2986139"/>
                <a:gd name="connsiteY29" fmla="*/ 1652874 h 3285899"/>
                <a:gd name="connsiteX30" fmla="*/ 105704 w 2986139"/>
                <a:gd name="connsiteY30" fmla="*/ 1730770 h 3285899"/>
                <a:gd name="connsiteX31" fmla="*/ 228877 w 2986139"/>
                <a:gd name="connsiteY31" fmla="*/ 1777994 h 3285899"/>
                <a:gd name="connsiteX32" fmla="*/ 308233 w 2986139"/>
                <a:gd name="connsiteY32" fmla="*/ 1906522 h 3285899"/>
                <a:gd name="connsiteX33" fmla="*/ 248838 w 2986139"/>
                <a:gd name="connsiteY33" fmla="*/ 2034563 h 3285899"/>
                <a:gd name="connsiteX34" fmla="*/ 253219 w 2986139"/>
                <a:gd name="connsiteY34" fmla="*/ 2075458 h 3285899"/>
                <a:gd name="connsiteX35" fmla="*/ 294601 w 2986139"/>
                <a:gd name="connsiteY35" fmla="*/ 2109051 h 3285899"/>
                <a:gd name="connsiteX36" fmla="*/ 304338 w 2986139"/>
                <a:gd name="connsiteY36" fmla="*/ 2186946 h 3285899"/>
                <a:gd name="connsiteX37" fmla="*/ 272207 w 2986139"/>
                <a:gd name="connsiteY37" fmla="*/ 2223460 h 3285899"/>
                <a:gd name="connsiteX38" fmla="*/ 271719 w 2986139"/>
                <a:gd name="connsiteY38" fmla="*/ 2255592 h 3285899"/>
                <a:gd name="connsiteX39" fmla="*/ 315049 w 2986139"/>
                <a:gd name="connsiteY39" fmla="*/ 2308171 h 3285899"/>
                <a:gd name="connsiteX40" fmla="*/ 336470 w 2986139"/>
                <a:gd name="connsiteY40" fmla="*/ 2448383 h 3285899"/>
                <a:gd name="connsiteX41" fmla="*/ 294114 w 2986139"/>
                <a:gd name="connsiteY41" fmla="*/ 2577398 h 3285899"/>
                <a:gd name="connsiteX42" fmla="*/ 354484 w 2986139"/>
                <a:gd name="connsiteY42" fmla="*/ 2746822 h 3285899"/>
                <a:gd name="connsiteX43" fmla="*/ 525367 w 2986139"/>
                <a:gd name="connsiteY43" fmla="*/ 2809138 h 3285899"/>
                <a:gd name="connsiteX44" fmla="*/ 777554 w 2986139"/>
                <a:gd name="connsiteY44" fmla="*/ 2805243 h 3285899"/>
                <a:gd name="connsiteX45" fmla="*/ 905595 w 2986139"/>
                <a:gd name="connsiteY45" fmla="*/ 2812546 h 3285899"/>
                <a:gd name="connsiteX46" fmla="*/ 1035097 w 2986139"/>
                <a:gd name="connsiteY46" fmla="*/ 2932797 h 3285899"/>
                <a:gd name="connsiteX47" fmla="*/ 1076965 w 2986139"/>
                <a:gd name="connsiteY47" fmla="*/ 3141655 h 3285899"/>
                <a:gd name="connsiteX48" fmla="*/ 1161677 w 2986139"/>
                <a:gd name="connsiteY48" fmla="*/ 3217603 h 3285899"/>
                <a:gd name="connsiteX49" fmla="*/ 1414049 w 2986139"/>
                <a:gd name="connsiteY49" fmla="*/ 3216893 h 3285899"/>
                <a:gd name="connsiteX50" fmla="*/ 1493069 w 2986139"/>
                <a:gd name="connsiteY50" fmla="*/ 3216522 h 3285899"/>
                <a:gd name="connsiteX51" fmla="*/ 1493069 w 2986139"/>
                <a:gd name="connsiteY51" fmla="*/ 3285899 h 3285899"/>
                <a:gd name="connsiteX52" fmla="*/ 1145611 w 2986139"/>
                <a:gd name="connsiteY52" fmla="*/ 3284788 h 3285899"/>
                <a:gd name="connsiteX53" fmla="*/ 1006373 w 2986139"/>
                <a:gd name="connsiteY53" fmla="*/ 3147010 h 3285899"/>
                <a:gd name="connsiteX54" fmla="*/ 964991 w 2986139"/>
                <a:gd name="connsiteY54" fmla="*/ 2943021 h 3285899"/>
                <a:gd name="connsiteX55" fmla="*/ 872003 w 2986139"/>
                <a:gd name="connsiteY55" fmla="*/ 2876809 h 3285899"/>
                <a:gd name="connsiteX56" fmla="*/ 689921 w 2986139"/>
                <a:gd name="connsiteY56" fmla="*/ 2880217 h 3285899"/>
                <a:gd name="connsiteX57" fmla="*/ 392458 w 2986139"/>
                <a:gd name="connsiteY57" fmla="*/ 2848085 h 3285899"/>
                <a:gd name="connsiteX58" fmla="*/ 260035 w 2986139"/>
                <a:gd name="connsiteY58" fmla="*/ 2752176 h 3285899"/>
                <a:gd name="connsiteX59" fmla="*/ 224495 w 2986139"/>
                <a:gd name="connsiteY59" fmla="*/ 2565227 h 3285899"/>
                <a:gd name="connsiteX60" fmla="*/ 268312 w 2986139"/>
                <a:gd name="connsiteY60" fmla="*/ 2428910 h 3285899"/>
                <a:gd name="connsiteX61" fmla="*/ 255167 w 2986139"/>
                <a:gd name="connsiteY61" fmla="*/ 2344685 h 3285899"/>
                <a:gd name="connsiteX62" fmla="*/ 216219 w 2986139"/>
                <a:gd name="connsiteY62" fmla="*/ 2297947 h 3285899"/>
                <a:gd name="connsiteX63" fmla="*/ 212324 w 2986139"/>
                <a:gd name="connsiteY63" fmla="*/ 2184025 h 3285899"/>
                <a:gd name="connsiteX64" fmla="*/ 235206 w 2986139"/>
                <a:gd name="connsiteY64" fmla="*/ 2154814 h 3285899"/>
                <a:gd name="connsiteX65" fmla="*/ 209403 w 2986139"/>
                <a:gd name="connsiteY65" fmla="*/ 2130958 h 3285899"/>
                <a:gd name="connsiteX66" fmla="*/ 193824 w 2986139"/>
                <a:gd name="connsiteY66" fmla="*/ 1991234 h 3285899"/>
                <a:gd name="connsiteX67" fmla="*/ 243969 w 2986139"/>
                <a:gd name="connsiteY67" fmla="*/ 1871956 h 3285899"/>
                <a:gd name="connsiteX68" fmla="*/ 234232 w 2986139"/>
                <a:gd name="connsiteY68" fmla="*/ 1851021 h 3285899"/>
                <a:gd name="connsiteX69" fmla="*/ 213297 w 2986139"/>
                <a:gd name="connsiteY69" fmla="*/ 1845179 h 3285899"/>
                <a:gd name="connsiteX70" fmla="*/ 65782 w 2986139"/>
                <a:gd name="connsiteY70" fmla="*/ 1788218 h 3285899"/>
                <a:gd name="connsiteX71" fmla="*/ 10769 w 2986139"/>
                <a:gd name="connsiteY71" fmla="*/ 1627071 h 3285899"/>
                <a:gd name="connsiteX72" fmla="*/ 127126 w 2986139"/>
                <a:gd name="connsiteY72" fmla="*/ 1440122 h 3285899"/>
                <a:gd name="connsiteX73" fmla="*/ 389536 w 2986139"/>
                <a:gd name="connsiteY73" fmla="*/ 1111500 h 3285899"/>
                <a:gd name="connsiteX74" fmla="*/ 398787 w 2986139"/>
                <a:gd name="connsiteY74" fmla="*/ 1078394 h 3285899"/>
                <a:gd name="connsiteX75" fmla="*/ 459643 w 2986139"/>
                <a:gd name="connsiteY75" fmla="*/ 654836 h 3285899"/>
                <a:gd name="connsiteX76" fmla="*/ 1142690 w 2986139"/>
                <a:gd name="connsiteY76" fmla="*/ 68671 h 3285899"/>
                <a:gd name="connsiteX77" fmla="*/ 1512208 w 2986139"/>
                <a:gd name="connsiteY77" fmla="*/ 3434 h 3285899"/>
                <a:gd name="connsiteX78" fmla="*/ 1711336 w 2986139"/>
                <a:gd name="connsiteY78" fmla="*/ 2011 h 3285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</a:cxnLst>
              <a:rect l="l" t="t" r="r" b="b"/>
              <a:pathLst>
                <a:path w="2986139" h="3285899">
                  <a:moveTo>
                    <a:pt x="1711336" y="2011"/>
                  </a:moveTo>
                  <a:cubicBezTo>
                    <a:pt x="1908715" y="11345"/>
                    <a:pt x="2100685" y="53335"/>
                    <a:pt x="2285809" y="131475"/>
                  </a:cubicBezTo>
                  <a:cubicBezTo>
                    <a:pt x="2537996" y="238581"/>
                    <a:pt x="2736143" y="408004"/>
                    <a:pt x="2864184" y="653376"/>
                  </a:cubicBezTo>
                  <a:cubicBezTo>
                    <a:pt x="2926014" y="772166"/>
                    <a:pt x="2962528" y="899234"/>
                    <a:pt x="2977619" y="1032143"/>
                  </a:cubicBezTo>
                  <a:cubicBezTo>
                    <a:pt x="3007318" y="1297475"/>
                    <a:pt x="2957659" y="1550636"/>
                    <a:pt x="2855421" y="1795034"/>
                  </a:cubicBezTo>
                  <a:cubicBezTo>
                    <a:pt x="2821828" y="1876337"/>
                    <a:pt x="2767301" y="1945470"/>
                    <a:pt x="2717643" y="2017523"/>
                  </a:cubicBezTo>
                  <a:cubicBezTo>
                    <a:pt x="2662629" y="2096879"/>
                    <a:pt x="2608102" y="2176236"/>
                    <a:pt x="2575970" y="2268250"/>
                  </a:cubicBezTo>
                  <a:cubicBezTo>
                    <a:pt x="2561852" y="2305737"/>
                    <a:pt x="2555036" y="2344198"/>
                    <a:pt x="2555036" y="2384606"/>
                  </a:cubicBezTo>
                  <a:cubicBezTo>
                    <a:pt x="2556009" y="2619754"/>
                    <a:pt x="2556009" y="2855388"/>
                    <a:pt x="2555036" y="3090536"/>
                  </a:cubicBezTo>
                  <a:cubicBezTo>
                    <a:pt x="2555036" y="3112444"/>
                    <a:pt x="2560391" y="3117800"/>
                    <a:pt x="2581812" y="3117312"/>
                  </a:cubicBezTo>
                  <a:cubicBezTo>
                    <a:pt x="2650945" y="3115852"/>
                    <a:pt x="2719590" y="3117312"/>
                    <a:pt x="2788723" y="3116339"/>
                  </a:cubicBezTo>
                  <a:cubicBezTo>
                    <a:pt x="2804302" y="3115852"/>
                    <a:pt x="2810144" y="3119746"/>
                    <a:pt x="2809170" y="3136300"/>
                  </a:cubicBezTo>
                  <a:cubicBezTo>
                    <a:pt x="2807710" y="3156747"/>
                    <a:pt x="2808197" y="3176708"/>
                    <a:pt x="2809170" y="3197156"/>
                  </a:cubicBezTo>
                  <a:cubicBezTo>
                    <a:pt x="2809657" y="3209813"/>
                    <a:pt x="2806250" y="3214195"/>
                    <a:pt x="2793104" y="3214195"/>
                  </a:cubicBezTo>
                  <a:cubicBezTo>
                    <a:pt x="2696709" y="3213708"/>
                    <a:pt x="2599826" y="3213222"/>
                    <a:pt x="2503430" y="3214195"/>
                  </a:cubicBezTo>
                  <a:cubicBezTo>
                    <a:pt x="2484930" y="3214682"/>
                    <a:pt x="2487364" y="3203971"/>
                    <a:pt x="2487364" y="3192774"/>
                  </a:cubicBezTo>
                  <a:cubicBezTo>
                    <a:pt x="2487364" y="3051588"/>
                    <a:pt x="2490772" y="2530661"/>
                    <a:pt x="2486390" y="2411383"/>
                  </a:cubicBezTo>
                  <a:cubicBezTo>
                    <a:pt x="2482982" y="2315961"/>
                    <a:pt x="2511706" y="2231736"/>
                    <a:pt x="2554549" y="2149459"/>
                  </a:cubicBezTo>
                  <a:cubicBezTo>
                    <a:pt x="2589602" y="2081787"/>
                    <a:pt x="2630984" y="2017523"/>
                    <a:pt x="2677721" y="1957641"/>
                  </a:cubicBezTo>
                  <a:cubicBezTo>
                    <a:pt x="2785802" y="1819376"/>
                    <a:pt x="2843250" y="1660664"/>
                    <a:pt x="2882197" y="1492701"/>
                  </a:cubicBezTo>
                  <a:cubicBezTo>
                    <a:pt x="2905566" y="1392897"/>
                    <a:pt x="2920172" y="1292119"/>
                    <a:pt x="2919685" y="1189882"/>
                  </a:cubicBezTo>
                  <a:cubicBezTo>
                    <a:pt x="2917250" y="801378"/>
                    <a:pt x="2759999" y="495150"/>
                    <a:pt x="2430403" y="283371"/>
                  </a:cubicBezTo>
                  <a:cubicBezTo>
                    <a:pt x="2263414" y="176265"/>
                    <a:pt x="2078412" y="117356"/>
                    <a:pt x="1883186" y="88632"/>
                  </a:cubicBezTo>
                  <a:cubicBezTo>
                    <a:pt x="1785329" y="74027"/>
                    <a:pt x="1686499" y="67211"/>
                    <a:pt x="1587669" y="69645"/>
                  </a:cubicBezTo>
                  <a:cubicBezTo>
                    <a:pt x="1350087" y="75487"/>
                    <a:pt x="1122729" y="121251"/>
                    <a:pt x="917280" y="246858"/>
                  </a:cubicBezTo>
                  <a:cubicBezTo>
                    <a:pt x="704041" y="376846"/>
                    <a:pt x="553117" y="557954"/>
                    <a:pt x="480577" y="799917"/>
                  </a:cubicBezTo>
                  <a:cubicBezTo>
                    <a:pt x="454774" y="885602"/>
                    <a:pt x="445524" y="972748"/>
                    <a:pt x="467919" y="1060867"/>
                  </a:cubicBezTo>
                  <a:cubicBezTo>
                    <a:pt x="477656" y="1099815"/>
                    <a:pt x="466458" y="1131947"/>
                    <a:pt x="442116" y="1162131"/>
                  </a:cubicBezTo>
                  <a:cubicBezTo>
                    <a:pt x="345233" y="1282870"/>
                    <a:pt x="248351" y="1403608"/>
                    <a:pt x="152441" y="1525320"/>
                  </a:cubicBezTo>
                  <a:cubicBezTo>
                    <a:pt x="121770" y="1564268"/>
                    <a:pt x="94020" y="1605163"/>
                    <a:pt x="77954" y="1652874"/>
                  </a:cubicBezTo>
                  <a:cubicBezTo>
                    <a:pt x="65296" y="1690848"/>
                    <a:pt x="72112" y="1709835"/>
                    <a:pt x="105704" y="1730770"/>
                  </a:cubicBezTo>
                  <a:cubicBezTo>
                    <a:pt x="143678" y="1754139"/>
                    <a:pt x="182626" y="1772639"/>
                    <a:pt x="228877" y="1777994"/>
                  </a:cubicBezTo>
                  <a:cubicBezTo>
                    <a:pt x="302877" y="1786271"/>
                    <a:pt x="330628" y="1835929"/>
                    <a:pt x="308233" y="1906522"/>
                  </a:cubicBezTo>
                  <a:cubicBezTo>
                    <a:pt x="293628" y="1951799"/>
                    <a:pt x="283404" y="1998049"/>
                    <a:pt x="248838" y="2034563"/>
                  </a:cubicBezTo>
                  <a:cubicBezTo>
                    <a:pt x="236180" y="2047707"/>
                    <a:pt x="240074" y="2063773"/>
                    <a:pt x="253219" y="2075458"/>
                  </a:cubicBezTo>
                  <a:cubicBezTo>
                    <a:pt x="266364" y="2087142"/>
                    <a:pt x="280970" y="2097853"/>
                    <a:pt x="294601" y="2109051"/>
                  </a:cubicBezTo>
                  <a:cubicBezTo>
                    <a:pt x="323812" y="2132906"/>
                    <a:pt x="326733" y="2156761"/>
                    <a:pt x="304338" y="2186946"/>
                  </a:cubicBezTo>
                  <a:cubicBezTo>
                    <a:pt x="294601" y="2200091"/>
                    <a:pt x="283890" y="2212262"/>
                    <a:pt x="272207" y="2223460"/>
                  </a:cubicBezTo>
                  <a:cubicBezTo>
                    <a:pt x="260035" y="2234657"/>
                    <a:pt x="260522" y="2243420"/>
                    <a:pt x="271719" y="2255592"/>
                  </a:cubicBezTo>
                  <a:cubicBezTo>
                    <a:pt x="287299" y="2272144"/>
                    <a:pt x="301417" y="2290158"/>
                    <a:pt x="315049" y="2308171"/>
                  </a:cubicBezTo>
                  <a:cubicBezTo>
                    <a:pt x="347181" y="2351014"/>
                    <a:pt x="353023" y="2397751"/>
                    <a:pt x="336470" y="2448383"/>
                  </a:cubicBezTo>
                  <a:cubicBezTo>
                    <a:pt x="322838" y="2491713"/>
                    <a:pt x="307746" y="2534068"/>
                    <a:pt x="294114" y="2577398"/>
                  </a:cubicBezTo>
                  <a:cubicBezTo>
                    <a:pt x="270746" y="2650425"/>
                    <a:pt x="298496" y="2703492"/>
                    <a:pt x="354484" y="2746822"/>
                  </a:cubicBezTo>
                  <a:cubicBezTo>
                    <a:pt x="404629" y="2785769"/>
                    <a:pt x="463538" y="2801835"/>
                    <a:pt x="525367" y="2809138"/>
                  </a:cubicBezTo>
                  <a:cubicBezTo>
                    <a:pt x="609592" y="2818875"/>
                    <a:pt x="693329" y="2809624"/>
                    <a:pt x="777554" y="2805243"/>
                  </a:cubicBezTo>
                  <a:cubicBezTo>
                    <a:pt x="820397" y="2802809"/>
                    <a:pt x="863240" y="2803783"/>
                    <a:pt x="905595" y="2812546"/>
                  </a:cubicBezTo>
                  <a:cubicBezTo>
                    <a:pt x="973754" y="2826178"/>
                    <a:pt x="1015136" y="2868046"/>
                    <a:pt x="1035097" y="2932797"/>
                  </a:cubicBezTo>
                  <a:cubicBezTo>
                    <a:pt x="1056031" y="3000956"/>
                    <a:pt x="1072097" y="3070088"/>
                    <a:pt x="1076965" y="3141655"/>
                  </a:cubicBezTo>
                  <a:cubicBezTo>
                    <a:pt x="1080374" y="3200076"/>
                    <a:pt x="1101795" y="3217116"/>
                    <a:pt x="1161677" y="3217603"/>
                  </a:cubicBezTo>
                  <a:cubicBezTo>
                    <a:pt x="1191801" y="3217786"/>
                    <a:pt x="1295659" y="3217420"/>
                    <a:pt x="1414049" y="3216893"/>
                  </a:cubicBezTo>
                  <a:lnTo>
                    <a:pt x="1493069" y="3216522"/>
                  </a:lnTo>
                  <a:lnTo>
                    <a:pt x="1493069" y="3285899"/>
                  </a:lnTo>
                  <a:lnTo>
                    <a:pt x="1145611" y="3284788"/>
                  </a:lnTo>
                  <a:cubicBezTo>
                    <a:pt x="1075505" y="3284788"/>
                    <a:pt x="1005886" y="3246814"/>
                    <a:pt x="1006373" y="3147010"/>
                  </a:cubicBezTo>
                  <a:cubicBezTo>
                    <a:pt x="1006860" y="3075930"/>
                    <a:pt x="985438" y="3009232"/>
                    <a:pt x="964991" y="2943021"/>
                  </a:cubicBezTo>
                  <a:cubicBezTo>
                    <a:pt x="951359" y="2899205"/>
                    <a:pt x="915332" y="2881191"/>
                    <a:pt x="872003" y="2876809"/>
                  </a:cubicBezTo>
                  <a:cubicBezTo>
                    <a:pt x="811147" y="2870968"/>
                    <a:pt x="750777" y="2878270"/>
                    <a:pt x="689921" y="2880217"/>
                  </a:cubicBezTo>
                  <a:cubicBezTo>
                    <a:pt x="589144" y="2883625"/>
                    <a:pt x="488853" y="2886060"/>
                    <a:pt x="392458" y="2848085"/>
                  </a:cubicBezTo>
                  <a:cubicBezTo>
                    <a:pt x="339878" y="2827638"/>
                    <a:pt x="296548" y="2794532"/>
                    <a:pt x="260035" y="2752176"/>
                  </a:cubicBezTo>
                  <a:cubicBezTo>
                    <a:pt x="211837" y="2696676"/>
                    <a:pt x="206482" y="2632899"/>
                    <a:pt x="224495" y="2565227"/>
                  </a:cubicBezTo>
                  <a:cubicBezTo>
                    <a:pt x="236666" y="2518976"/>
                    <a:pt x="251758" y="2473700"/>
                    <a:pt x="268312" y="2428910"/>
                  </a:cubicBezTo>
                  <a:cubicBezTo>
                    <a:pt x="280482" y="2397264"/>
                    <a:pt x="275127" y="2370001"/>
                    <a:pt x="255167" y="2344685"/>
                  </a:cubicBezTo>
                  <a:cubicBezTo>
                    <a:pt x="242509" y="2328619"/>
                    <a:pt x="229851" y="2313040"/>
                    <a:pt x="216219" y="2297947"/>
                  </a:cubicBezTo>
                  <a:cubicBezTo>
                    <a:pt x="179219" y="2256566"/>
                    <a:pt x="178245" y="2227354"/>
                    <a:pt x="212324" y="2184025"/>
                  </a:cubicBezTo>
                  <a:cubicBezTo>
                    <a:pt x="220114" y="2174288"/>
                    <a:pt x="237153" y="2166498"/>
                    <a:pt x="235206" y="2154814"/>
                  </a:cubicBezTo>
                  <a:cubicBezTo>
                    <a:pt x="234232" y="2145564"/>
                    <a:pt x="218166" y="2139235"/>
                    <a:pt x="209403" y="2130958"/>
                  </a:cubicBezTo>
                  <a:cubicBezTo>
                    <a:pt x="162665" y="2088603"/>
                    <a:pt x="154876" y="2039918"/>
                    <a:pt x="193824" y="1991234"/>
                  </a:cubicBezTo>
                  <a:cubicBezTo>
                    <a:pt x="222548" y="1955207"/>
                    <a:pt x="228390" y="1911877"/>
                    <a:pt x="243969" y="1871956"/>
                  </a:cubicBezTo>
                  <a:cubicBezTo>
                    <a:pt x="248351" y="1861245"/>
                    <a:pt x="243969" y="1854916"/>
                    <a:pt x="234232" y="1851021"/>
                  </a:cubicBezTo>
                  <a:cubicBezTo>
                    <a:pt x="227416" y="1848587"/>
                    <a:pt x="220114" y="1845666"/>
                    <a:pt x="213297" y="1845179"/>
                  </a:cubicBezTo>
                  <a:cubicBezTo>
                    <a:pt x="157797" y="1842745"/>
                    <a:pt x="111060" y="1816942"/>
                    <a:pt x="65782" y="1788218"/>
                  </a:cubicBezTo>
                  <a:cubicBezTo>
                    <a:pt x="3953" y="1748783"/>
                    <a:pt x="-14061" y="1695717"/>
                    <a:pt x="10769" y="1627071"/>
                  </a:cubicBezTo>
                  <a:cubicBezTo>
                    <a:pt x="36085" y="1556478"/>
                    <a:pt x="81848" y="1498056"/>
                    <a:pt x="127126" y="1440122"/>
                  </a:cubicBezTo>
                  <a:cubicBezTo>
                    <a:pt x="213297" y="1329607"/>
                    <a:pt x="306285" y="1224448"/>
                    <a:pt x="389536" y="1111500"/>
                  </a:cubicBezTo>
                  <a:cubicBezTo>
                    <a:pt x="397326" y="1101275"/>
                    <a:pt x="402194" y="1092025"/>
                    <a:pt x="398787" y="1078394"/>
                  </a:cubicBezTo>
                  <a:cubicBezTo>
                    <a:pt x="360326" y="928932"/>
                    <a:pt x="396839" y="789206"/>
                    <a:pt x="459643" y="654836"/>
                  </a:cubicBezTo>
                  <a:cubicBezTo>
                    <a:pt x="598394" y="356398"/>
                    <a:pt x="832568" y="167988"/>
                    <a:pt x="1142690" y="68671"/>
                  </a:cubicBezTo>
                  <a:cubicBezTo>
                    <a:pt x="1262941" y="30210"/>
                    <a:pt x="1386601" y="10736"/>
                    <a:pt x="1512208" y="3434"/>
                  </a:cubicBezTo>
                  <a:cubicBezTo>
                    <a:pt x="1579150" y="-583"/>
                    <a:pt x="1645544" y="-1100"/>
                    <a:pt x="1711336" y="2011"/>
                  </a:cubicBezTo>
                  <a:close/>
                </a:path>
              </a:pathLst>
            </a:custGeom>
            <a:solidFill>
              <a:srgbClr val="FF0000"/>
            </a:solidFill>
            <a:ln w="754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xmlns="" id="{4A594A1A-DEC1-4BDD-B179-612D2028240D}"/>
                </a:ext>
              </a:extLst>
            </p:cNvPr>
            <p:cNvSpPr/>
            <p:nvPr/>
          </p:nvSpPr>
          <p:spPr>
            <a:xfrm>
              <a:off x="1984565" y="5435937"/>
              <a:ext cx="302819" cy="590546"/>
            </a:xfrm>
            <a:custGeom>
              <a:avLst/>
              <a:gdLst>
                <a:gd name="connsiteX0" fmla="*/ 433812 w 469271"/>
                <a:gd name="connsiteY0" fmla="*/ 340259 h 915154"/>
                <a:gd name="connsiteX1" fmla="*/ 428531 w 469271"/>
                <a:gd name="connsiteY1" fmla="*/ 340259 h 915154"/>
                <a:gd name="connsiteX2" fmla="*/ 428531 w 469271"/>
                <a:gd name="connsiteY2" fmla="*/ 20370 h 915154"/>
                <a:gd name="connsiteX3" fmla="*/ 408160 w 469271"/>
                <a:gd name="connsiteY3" fmla="*/ 0 h 915154"/>
                <a:gd name="connsiteX4" fmla="*/ 70164 w 469271"/>
                <a:gd name="connsiteY4" fmla="*/ 0 h 915154"/>
                <a:gd name="connsiteX5" fmla="*/ 49794 w 469271"/>
                <a:gd name="connsiteY5" fmla="*/ 20370 h 915154"/>
                <a:gd name="connsiteX6" fmla="*/ 49794 w 469271"/>
                <a:gd name="connsiteY6" fmla="*/ 340259 h 915154"/>
                <a:gd name="connsiteX7" fmla="*/ 34705 w 469271"/>
                <a:gd name="connsiteY7" fmla="*/ 340259 h 915154"/>
                <a:gd name="connsiteX8" fmla="*/ 0 w 469271"/>
                <a:gd name="connsiteY8" fmla="*/ 374964 h 915154"/>
                <a:gd name="connsiteX9" fmla="*/ 0 w 469271"/>
                <a:gd name="connsiteY9" fmla="*/ 880449 h 915154"/>
                <a:gd name="connsiteX10" fmla="*/ 34705 w 469271"/>
                <a:gd name="connsiteY10" fmla="*/ 915155 h 915154"/>
                <a:gd name="connsiteX11" fmla="*/ 434566 w 469271"/>
                <a:gd name="connsiteY11" fmla="*/ 915155 h 915154"/>
                <a:gd name="connsiteX12" fmla="*/ 469271 w 469271"/>
                <a:gd name="connsiteY12" fmla="*/ 880449 h 915154"/>
                <a:gd name="connsiteX13" fmla="*/ 469271 w 469271"/>
                <a:gd name="connsiteY13" fmla="*/ 374964 h 915154"/>
                <a:gd name="connsiteX14" fmla="*/ 433812 w 469271"/>
                <a:gd name="connsiteY14" fmla="*/ 340259 h 915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69271" h="915154">
                  <a:moveTo>
                    <a:pt x="433812" y="340259"/>
                  </a:moveTo>
                  <a:lnTo>
                    <a:pt x="428531" y="340259"/>
                  </a:lnTo>
                  <a:lnTo>
                    <a:pt x="428531" y="20370"/>
                  </a:lnTo>
                  <a:cubicBezTo>
                    <a:pt x="428531" y="9054"/>
                    <a:pt x="419477" y="0"/>
                    <a:pt x="408160" y="0"/>
                  </a:cubicBezTo>
                  <a:lnTo>
                    <a:pt x="70164" y="0"/>
                  </a:lnTo>
                  <a:cubicBezTo>
                    <a:pt x="58847" y="0"/>
                    <a:pt x="49794" y="9054"/>
                    <a:pt x="49794" y="20370"/>
                  </a:cubicBezTo>
                  <a:lnTo>
                    <a:pt x="49794" y="340259"/>
                  </a:lnTo>
                  <a:lnTo>
                    <a:pt x="34705" y="340259"/>
                  </a:lnTo>
                  <a:cubicBezTo>
                    <a:pt x="15089" y="340259"/>
                    <a:pt x="0" y="356103"/>
                    <a:pt x="0" y="374964"/>
                  </a:cubicBezTo>
                  <a:lnTo>
                    <a:pt x="0" y="880449"/>
                  </a:lnTo>
                  <a:cubicBezTo>
                    <a:pt x="0" y="900065"/>
                    <a:pt x="15843" y="915155"/>
                    <a:pt x="34705" y="915155"/>
                  </a:cubicBezTo>
                  <a:lnTo>
                    <a:pt x="434566" y="915155"/>
                  </a:lnTo>
                  <a:cubicBezTo>
                    <a:pt x="454182" y="915155"/>
                    <a:pt x="469271" y="899311"/>
                    <a:pt x="469271" y="880449"/>
                  </a:cubicBezTo>
                  <a:lnTo>
                    <a:pt x="469271" y="374964"/>
                  </a:lnTo>
                  <a:cubicBezTo>
                    <a:pt x="468517" y="356103"/>
                    <a:pt x="452673" y="340259"/>
                    <a:pt x="433812" y="340259"/>
                  </a:cubicBezTo>
                  <a:close/>
                </a:path>
              </a:pathLst>
            </a:custGeom>
            <a:solidFill>
              <a:schemeClr val="accent3"/>
            </a:solidFill>
            <a:ln w="754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0E01263E-3E0F-477F-A22F-0F063E2BFCAD}"/>
                </a:ext>
              </a:extLst>
            </p:cNvPr>
            <p:cNvSpPr/>
            <p:nvPr/>
          </p:nvSpPr>
          <p:spPr>
            <a:xfrm>
              <a:off x="2032763" y="5451515"/>
              <a:ext cx="211779" cy="211779"/>
            </a:xfrm>
            <a:custGeom>
              <a:avLst/>
              <a:gdLst>
                <a:gd name="connsiteX0" fmla="*/ 306309 w 328188"/>
                <a:gd name="connsiteY0" fmla="*/ 0 h 328188"/>
                <a:gd name="connsiteX1" fmla="*/ 21879 w 328188"/>
                <a:gd name="connsiteY1" fmla="*/ 0 h 328188"/>
                <a:gd name="connsiteX2" fmla="*/ 0 w 328188"/>
                <a:gd name="connsiteY2" fmla="*/ 21879 h 328188"/>
                <a:gd name="connsiteX3" fmla="*/ 0 w 328188"/>
                <a:gd name="connsiteY3" fmla="*/ 306309 h 328188"/>
                <a:gd name="connsiteX4" fmla="*/ 21879 w 328188"/>
                <a:gd name="connsiteY4" fmla="*/ 328188 h 328188"/>
                <a:gd name="connsiteX5" fmla="*/ 306309 w 328188"/>
                <a:gd name="connsiteY5" fmla="*/ 328188 h 328188"/>
                <a:gd name="connsiteX6" fmla="*/ 328188 w 328188"/>
                <a:gd name="connsiteY6" fmla="*/ 306309 h 328188"/>
                <a:gd name="connsiteX7" fmla="*/ 328188 w 328188"/>
                <a:gd name="connsiteY7" fmla="*/ 21879 h 328188"/>
                <a:gd name="connsiteX8" fmla="*/ 306309 w 328188"/>
                <a:gd name="connsiteY8" fmla="*/ 0 h 328188"/>
                <a:gd name="connsiteX9" fmla="*/ 132030 w 328188"/>
                <a:gd name="connsiteY9" fmla="*/ 114677 h 328188"/>
                <a:gd name="connsiteX10" fmla="*/ 116941 w 328188"/>
                <a:gd name="connsiteY10" fmla="*/ 129766 h 328188"/>
                <a:gd name="connsiteX11" fmla="*/ 56584 w 328188"/>
                <a:gd name="connsiteY11" fmla="*/ 129766 h 328188"/>
                <a:gd name="connsiteX12" fmla="*/ 41495 w 328188"/>
                <a:gd name="connsiteY12" fmla="*/ 114677 h 328188"/>
                <a:gd name="connsiteX13" fmla="*/ 41495 w 328188"/>
                <a:gd name="connsiteY13" fmla="*/ 61865 h 328188"/>
                <a:gd name="connsiteX14" fmla="*/ 56584 w 328188"/>
                <a:gd name="connsiteY14" fmla="*/ 46776 h 328188"/>
                <a:gd name="connsiteX15" fmla="*/ 116941 w 328188"/>
                <a:gd name="connsiteY15" fmla="*/ 46776 h 328188"/>
                <a:gd name="connsiteX16" fmla="*/ 132030 w 328188"/>
                <a:gd name="connsiteY16" fmla="*/ 61865 h 328188"/>
                <a:gd name="connsiteX17" fmla="*/ 132030 w 328188"/>
                <a:gd name="connsiteY17" fmla="*/ 114677 h 328188"/>
                <a:gd name="connsiteX18" fmla="*/ 298764 w 328188"/>
                <a:gd name="connsiteY18" fmla="*/ 114677 h 328188"/>
                <a:gd name="connsiteX19" fmla="*/ 283675 w 328188"/>
                <a:gd name="connsiteY19" fmla="*/ 129766 h 328188"/>
                <a:gd name="connsiteX20" fmla="*/ 223319 w 328188"/>
                <a:gd name="connsiteY20" fmla="*/ 129766 h 328188"/>
                <a:gd name="connsiteX21" fmla="*/ 208230 w 328188"/>
                <a:gd name="connsiteY21" fmla="*/ 114677 h 328188"/>
                <a:gd name="connsiteX22" fmla="*/ 208230 w 328188"/>
                <a:gd name="connsiteY22" fmla="*/ 61865 h 328188"/>
                <a:gd name="connsiteX23" fmla="*/ 223319 w 328188"/>
                <a:gd name="connsiteY23" fmla="*/ 46776 h 328188"/>
                <a:gd name="connsiteX24" fmla="*/ 283675 w 328188"/>
                <a:gd name="connsiteY24" fmla="*/ 46776 h 328188"/>
                <a:gd name="connsiteX25" fmla="*/ 298764 w 328188"/>
                <a:gd name="connsiteY25" fmla="*/ 61865 h 328188"/>
                <a:gd name="connsiteX26" fmla="*/ 298764 w 328188"/>
                <a:gd name="connsiteY26" fmla="*/ 114677 h 328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328188" h="328188">
                  <a:moveTo>
                    <a:pt x="306309" y="0"/>
                  </a:moveTo>
                  <a:lnTo>
                    <a:pt x="21879" y="0"/>
                  </a:lnTo>
                  <a:cubicBezTo>
                    <a:pt x="9808" y="0"/>
                    <a:pt x="0" y="9808"/>
                    <a:pt x="0" y="21879"/>
                  </a:cubicBezTo>
                  <a:lnTo>
                    <a:pt x="0" y="306309"/>
                  </a:lnTo>
                  <a:cubicBezTo>
                    <a:pt x="0" y="318380"/>
                    <a:pt x="9808" y="328188"/>
                    <a:pt x="21879" y="328188"/>
                  </a:cubicBezTo>
                  <a:lnTo>
                    <a:pt x="306309" y="328188"/>
                  </a:lnTo>
                  <a:cubicBezTo>
                    <a:pt x="318380" y="328188"/>
                    <a:pt x="328188" y="318380"/>
                    <a:pt x="328188" y="306309"/>
                  </a:cubicBezTo>
                  <a:lnTo>
                    <a:pt x="328188" y="21879"/>
                  </a:lnTo>
                  <a:cubicBezTo>
                    <a:pt x="328188" y="9808"/>
                    <a:pt x="318380" y="0"/>
                    <a:pt x="306309" y="0"/>
                  </a:cubicBezTo>
                  <a:close/>
                  <a:moveTo>
                    <a:pt x="132030" y="114677"/>
                  </a:moveTo>
                  <a:cubicBezTo>
                    <a:pt x="132030" y="122976"/>
                    <a:pt x="125240" y="129766"/>
                    <a:pt x="116941" y="129766"/>
                  </a:cubicBezTo>
                  <a:lnTo>
                    <a:pt x="56584" y="129766"/>
                  </a:lnTo>
                  <a:cubicBezTo>
                    <a:pt x="48285" y="129766"/>
                    <a:pt x="41495" y="122976"/>
                    <a:pt x="41495" y="114677"/>
                  </a:cubicBezTo>
                  <a:lnTo>
                    <a:pt x="41495" y="61865"/>
                  </a:lnTo>
                  <a:cubicBezTo>
                    <a:pt x="41495" y="53566"/>
                    <a:pt x="48285" y="46776"/>
                    <a:pt x="56584" y="46776"/>
                  </a:cubicBezTo>
                  <a:lnTo>
                    <a:pt x="116941" y="46776"/>
                  </a:lnTo>
                  <a:cubicBezTo>
                    <a:pt x="125240" y="46776"/>
                    <a:pt x="132030" y="53566"/>
                    <a:pt x="132030" y="61865"/>
                  </a:cubicBezTo>
                  <a:lnTo>
                    <a:pt x="132030" y="114677"/>
                  </a:lnTo>
                  <a:close/>
                  <a:moveTo>
                    <a:pt x="298764" y="114677"/>
                  </a:moveTo>
                  <a:cubicBezTo>
                    <a:pt x="298764" y="122976"/>
                    <a:pt x="291974" y="129766"/>
                    <a:pt x="283675" y="129766"/>
                  </a:cubicBezTo>
                  <a:lnTo>
                    <a:pt x="223319" y="129766"/>
                  </a:lnTo>
                  <a:cubicBezTo>
                    <a:pt x="215020" y="129766"/>
                    <a:pt x="208230" y="122976"/>
                    <a:pt x="208230" y="114677"/>
                  </a:cubicBezTo>
                  <a:lnTo>
                    <a:pt x="208230" y="61865"/>
                  </a:lnTo>
                  <a:cubicBezTo>
                    <a:pt x="208230" y="53566"/>
                    <a:pt x="215020" y="46776"/>
                    <a:pt x="223319" y="46776"/>
                  </a:cubicBezTo>
                  <a:lnTo>
                    <a:pt x="283675" y="46776"/>
                  </a:lnTo>
                  <a:cubicBezTo>
                    <a:pt x="291974" y="46776"/>
                    <a:pt x="298764" y="53566"/>
                    <a:pt x="298764" y="61865"/>
                  </a:cubicBezTo>
                  <a:lnTo>
                    <a:pt x="298764" y="114677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754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98C5DAA6-31CB-48FF-841A-A1B9E09AAE54}"/>
                </a:ext>
              </a:extLst>
            </p:cNvPr>
            <p:cNvSpPr/>
            <p:nvPr/>
          </p:nvSpPr>
          <p:spPr>
            <a:xfrm>
              <a:off x="1674291" y="6016064"/>
              <a:ext cx="505986" cy="502125"/>
            </a:xfrm>
            <a:custGeom>
              <a:avLst/>
              <a:gdLst>
                <a:gd name="connsiteX0" fmla="*/ 436854 w 505986"/>
                <a:gd name="connsiteY0" fmla="*/ 0 h 502125"/>
                <a:gd name="connsiteX1" fmla="*/ 505986 w 505986"/>
                <a:gd name="connsiteY1" fmla="*/ 0 h 502125"/>
                <a:gd name="connsiteX2" fmla="*/ 500144 w 505986"/>
                <a:gd name="connsiteY2" fmla="*/ 369517 h 502125"/>
                <a:gd name="connsiteX3" fmla="*/ 375025 w 505986"/>
                <a:gd name="connsiteY3" fmla="*/ 498531 h 502125"/>
                <a:gd name="connsiteX4" fmla="*/ 13966 w 505986"/>
                <a:gd name="connsiteY4" fmla="*/ 502122 h 502125"/>
                <a:gd name="connsiteX5" fmla="*/ 0 w 505986"/>
                <a:gd name="connsiteY5" fmla="*/ 502077 h 502125"/>
                <a:gd name="connsiteX6" fmla="*/ 0 w 505986"/>
                <a:gd name="connsiteY6" fmla="*/ 432700 h 502125"/>
                <a:gd name="connsiteX7" fmla="*/ 42020 w 505986"/>
                <a:gd name="connsiteY7" fmla="*/ 432503 h 502125"/>
                <a:gd name="connsiteX8" fmla="*/ 359932 w 505986"/>
                <a:gd name="connsiteY8" fmla="*/ 430860 h 502125"/>
                <a:gd name="connsiteX9" fmla="*/ 429551 w 505986"/>
                <a:gd name="connsiteY9" fmla="*/ 362701 h 502125"/>
                <a:gd name="connsiteX10" fmla="*/ 436854 w 505986"/>
                <a:gd name="connsiteY10" fmla="*/ 0 h 502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05986" h="502125">
                  <a:moveTo>
                    <a:pt x="436854" y="0"/>
                  </a:moveTo>
                  <a:lnTo>
                    <a:pt x="505986" y="0"/>
                  </a:lnTo>
                  <a:cubicBezTo>
                    <a:pt x="505500" y="487"/>
                    <a:pt x="501605" y="255108"/>
                    <a:pt x="500144" y="369517"/>
                  </a:cubicBezTo>
                  <a:cubicBezTo>
                    <a:pt x="499171" y="450821"/>
                    <a:pt x="455354" y="496584"/>
                    <a:pt x="375025" y="498531"/>
                  </a:cubicBezTo>
                  <a:cubicBezTo>
                    <a:pt x="254774" y="501453"/>
                    <a:pt x="134400" y="502183"/>
                    <a:pt x="13966" y="502122"/>
                  </a:cubicBezTo>
                  <a:lnTo>
                    <a:pt x="0" y="502077"/>
                  </a:lnTo>
                  <a:lnTo>
                    <a:pt x="0" y="432700"/>
                  </a:lnTo>
                  <a:lnTo>
                    <a:pt x="42020" y="432503"/>
                  </a:lnTo>
                  <a:cubicBezTo>
                    <a:pt x="204019" y="431712"/>
                    <a:pt x="356767" y="430860"/>
                    <a:pt x="359932" y="430860"/>
                  </a:cubicBezTo>
                  <a:cubicBezTo>
                    <a:pt x="416893" y="429886"/>
                    <a:pt x="426630" y="418689"/>
                    <a:pt x="429551" y="362701"/>
                  </a:cubicBezTo>
                  <a:cubicBezTo>
                    <a:pt x="433933" y="271661"/>
                    <a:pt x="435393" y="21907"/>
                    <a:pt x="436854" y="0"/>
                  </a:cubicBezTo>
                  <a:close/>
                </a:path>
              </a:pathLst>
            </a:custGeom>
            <a:grpFill/>
            <a:ln w="754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F1B568D7-528E-4078-9424-8AE795659FE6}"/>
              </a:ext>
            </a:extLst>
          </p:cNvPr>
          <p:cNvSpPr txBox="1"/>
          <p:nvPr/>
        </p:nvSpPr>
        <p:spPr>
          <a:xfrm>
            <a:off x="3213832" y="10702"/>
            <a:ext cx="54804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Economics is not separate subject until higher secondary stage . It is a part of social studies which include 4 chapters in 9</a:t>
            </a:r>
            <a:r>
              <a:rPr lang="en-US" altLang="ko-KR" sz="2000" i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altLang="ko-K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class. </a:t>
            </a:r>
            <a:endParaRPr lang="en-US" altLang="ko-KR" sz="2000" i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Oval 21">
            <a:extLst>
              <a:ext uri="{FF2B5EF4-FFF2-40B4-BE49-F238E27FC236}">
                <a16:creationId xmlns:a16="http://schemas.microsoft.com/office/drawing/2014/main" xmlns="" id="{4F5A981F-D6CA-4847-ABC6-1D14BFA6082F}"/>
              </a:ext>
            </a:extLst>
          </p:cNvPr>
          <p:cNvSpPr>
            <a:spLocks noChangeAspect="1"/>
          </p:cNvSpPr>
          <p:nvPr/>
        </p:nvSpPr>
        <p:spPr>
          <a:xfrm>
            <a:off x="533400" y="2286000"/>
            <a:ext cx="314000" cy="422165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 dirty="0">
              <a:solidFill>
                <a:srgbClr val="0070C0"/>
              </a:solidFill>
            </a:endParaRPr>
          </a:p>
        </p:txBody>
      </p:sp>
      <p:sp>
        <p:nvSpPr>
          <p:cNvPr id="46" name="Rounded Rectangle 27">
            <a:extLst>
              <a:ext uri="{FF2B5EF4-FFF2-40B4-BE49-F238E27FC236}">
                <a16:creationId xmlns:a16="http://schemas.microsoft.com/office/drawing/2014/main" xmlns="" id="{7A558197-F0B1-44CA-BE82-7A292D42E3C3}"/>
              </a:ext>
            </a:extLst>
          </p:cNvPr>
          <p:cNvSpPr/>
          <p:nvPr/>
        </p:nvSpPr>
        <p:spPr>
          <a:xfrm>
            <a:off x="1219200" y="3733800"/>
            <a:ext cx="313949" cy="321541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48" name="Rectangle 9">
            <a:extLst>
              <a:ext uri="{FF2B5EF4-FFF2-40B4-BE49-F238E27FC236}">
                <a16:creationId xmlns:a16="http://schemas.microsoft.com/office/drawing/2014/main" xmlns="" id="{281F095B-D94A-4902-8C4B-0497E560D04E}"/>
              </a:ext>
            </a:extLst>
          </p:cNvPr>
          <p:cNvSpPr/>
          <p:nvPr/>
        </p:nvSpPr>
        <p:spPr>
          <a:xfrm>
            <a:off x="5181600" y="3276600"/>
            <a:ext cx="282140" cy="352142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grpSp>
        <p:nvGrpSpPr>
          <p:cNvPr id="8" name="Group 50">
            <a:extLst>
              <a:ext uri="{FF2B5EF4-FFF2-40B4-BE49-F238E27FC236}">
                <a16:creationId xmlns:a16="http://schemas.microsoft.com/office/drawing/2014/main" xmlns="" id="{2B590EF4-2093-4A25-9E5A-095A483DFDB6}"/>
              </a:ext>
            </a:extLst>
          </p:cNvPr>
          <p:cNvGrpSpPr/>
          <p:nvPr/>
        </p:nvGrpSpPr>
        <p:grpSpPr>
          <a:xfrm>
            <a:off x="990601" y="2209800"/>
            <a:ext cx="3809999" cy="1219200"/>
            <a:chOff x="1912073" y="3871093"/>
            <a:chExt cx="3893830" cy="1425121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xmlns="" id="{A146819E-7F06-4A79-BC76-D67C4E2D8516}"/>
                </a:ext>
              </a:extLst>
            </p:cNvPr>
            <p:cNvSpPr txBox="1"/>
            <p:nvPr/>
          </p:nvSpPr>
          <p:spPr>
            <a:xfrm>
              <a:off x="1912073" y="4272396"/>
              <a:ext cx="3849041" cy="10238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chapter consists  introduction of some basic  terms like production, land, labor, agriculture  etc.</a:t>
              </a:r>
              <a:endPara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A0404B5F-0651-4696-A6E5-749FDA72DB88}"/>
                </a:ext>
              </a:extLst>
            </p:cNvPr>
            <p:cNvSpPr txBox="1"/>
            <p:nvPr/>
          </p:nvSpPr>
          <p:spPr>
            <a:xfrm>
              <a:off x="1981743" y="3871093"/>
              <a:ext cx="3824160" cy="3834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altLang="ko-KR" b="1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A Story of Palampur </a:t>
              </a:r>
              <a:endParaRPr lang="ko-KR" alt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" name="Group 53">
            <a:extLst>
              <a:ext uri="{FF2B5EF4-FFF2-40B4-BE49-F238E27FC236}">
                <a16:creationId xmlns:a16="http://schemas.microsoft.com/office/drawing/2014/main" xmlns="" id="{8A1010CF-5158-4350-9388-67CB98832592}"/>
              </a:ext>
            </a:extLst>
          </p:cNvPr>
          <p:cNvGrpSpPr/>
          <p:nvPr/>
        </p:nvGrpSpPr>
        <p:grpSpPr>
          <a:xfrm>
            <a:off x="5594420" y="3276601"/>
            <a:ext cx="3549581" cy="3036437"/>
            <a:chOff x="1535712" y="4283316"/>
            <a:chExt cx="3912846" cy="584851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xmlns="" id="{191C8105-0D6B-466F-BD7F-FB8D226EC11A}"/>
                </a:ext>
              </a:extLst>
            </p:cNvPr>
            <p:cNvSpPr txBox="1"/>
            <p:nvPr/>
          </p:nvSpPr>
          <p:spPr>
            <a:xfrm>
              <a:off x="1535712" y="4376134"/>
              <a:ext cx="3722615" cy="4920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What is </a:t>
              </a:r>
              <a:r>
                <a:rPr lang="en-US" sz="1600" dirty="0" err="1" smtClean="0">
                  <a:latin typeface="Arial" pitchFamily="34" charset="0"/>
                  <a:cs typeface="Arial" pitchFamily="34" charset="0"/>
                </a:rPr>
                <a:t>FoodSecurity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?,</a:t>
              </a:r>
            </a:p>
            <a:p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Why Food Security?</a:t>
              </a:r>
            </a:p>
            <a:p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Who are food insecure Food Security </a:t>
              </a:r>
              <a:r>
                <a:rPr lang="en-US" sz="1600" dirty="0" err="1" smtClean="0">
                  <a:latin typeface="Arial" pitchFamily="34" charset="0"/>
                  <a:cs typeface="Arial" pitchFamily="34" charset="0"/>
                </a:rPr>
                <a:t>inIndia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,</a:t>
              </a:r>
            </a:p>
            <a:p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What is </a:t>
              </a:r>
              <a:r>
                <a:rPr lang="en-US" sz="1600" dirty="0" err="1" smtClean="0">
                  <a:latin typeface="Arial" pitchFamily="34" charset="0"/>
                  <a:cs typeface="Arial" pitchFamily="34" charset="0"/>
                </a:rPr>
                <a:t>BufferStock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? </a:t>
              </a:r>
            </a:p>
            <a:p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What is the Public Distribution System?,</a:t>
              </a:r>
            </a:p>
            <a:p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Current Status of Public Distribution system</a:t>
              </a:r>
              <a:br>
                <a:rPr lang="en-US" sz="1600" dirty="0" smtClean="0">
                  <a:latin typeface="Arial" pitchFamily="34" charset="0"/>
                  <a:cs typeface="Arial" pitchFamily="34" charset="0"/>
                </a:rPr>
              </a:br>
              <a:endPara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xmlns="" id="{4DC4F6F9-0933-41BC-B558-967DAA6612DF}"/>
                </a:ext>
              </a:extLst>
            </p:cNvPr>
            <p:cNvSpPr txBox="1"/>
            <p:nvPr/>
          </p:nvSpPr>
          <p:spPr>
            <a:xfrm>
              <a:off x="1690867" y="4283316"/>
              <a:ext cx="3757691" cy="1124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b="1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Food security in India </a:t>
              </a:r>
              <a:endParaRPr lang="ko-KR" altLang="en-US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56">
            <a:extLst>
              <a:ext uri="{FF2B5EF4-FFF2-40B4-BE49-F238E27FC236}">
                <a16:creationId xmlns:a16="http://schemas.microsoft.com/office/drawing/2014/main" xmlns="" id="{FCBD5EBA-CAE6-43A2-A30E-681174D1F6CE}"/>
              </a:ext>
            </a:extLst>
          </p:cNvPr>
          <p:cNvGrpSpPr/>
          <p:nvPr/>
        </p:nvGrpSpPr>
        <p:grpSpPr>
          <a:xfrm>
            <a:off x="5334000" y="1524000"/>
            <a:ext cx="3592286" cy="1208356"/>
            <a:chOff x="5545253" y="3372356"/>
            <a:chExt cx="5088067" cy="333636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CA592335-DF21-4554-9454-4C049553E99C}"/>
                </a:ext>
              </a:extLst>
            </p:cNvPr>
            <p:cNvSpPr txBox="1"/>
            <p:nvPr/>
          </p:nvSpPr>
          <p:spPr>
            <a:xfrm flipH="1">
              <a:off x="5545253" y="3476548"/>
              <a:ext cx="5088067" cy="229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Activities by men and women,</a:t>
              </a:r>
            </a:p>
            <a:p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Quality 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of population,</a:t>
              </a:r>
            </a:p>
            <a:p>
              <a:r>
                <a:rPr lang="en-US" sz="1600" smtClean="0">
                  <a:latin typeface="Arial" pitchFamily="34" charset="0"/>
                  <a:cs typeface="Arial" pitchFamily="34" charset="0"/>
                </a:rPr>
                <a:t>employment</a:t>
              </a:r>
              <a:endParaRPr lang="en-US" sz="1600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xmlns="" id="{B380EE06-443E-41D2-B381-B11E8A6E1951}"/>
                </a:ext>
              </a:extLst>
            </p:cNvPr>
            <p:cNvSpPr txBox="1"/>
            <p:nvPr/>
          </p:nvSpPr>
          <p:spPr>
            <a:xfrm>
              <a:off x="5791949" y="3372356"/>
              <a:ext cx="4610098" cy="1019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People as Resource</a:t>
              </a:r>
              <a:endParaRPr lang="ko-KR" altLang="en-US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" name="Group 59">
            <a:extLst>
              <a:ext uri="{FF2B5EF4-FFF2-40B4-BE49-F238E27FC236}">
                <a16:creationId xmlns:a16="http://schemas.microsoft.com/office/drawing/2014/main" xmlns="" id="{116A56B8-6839-4371-9A08-312DE06F2D2F}"/>
              </a:ext>
            </a:extLst>
          </p:cNvPr>
          <p:cNvGrpSpPr/>
          <p:nvPr/>
        </p:nvGrpSpPr>
        <p:grpSpPr>
          <a:xfrm>
            <a:off x="5638800" y="3352800"/>
            <a:ext cx="2960915" cy="2340427"/>
            <a:chOff x="2113656" y="4283313"/>
            <a:chExt cx="3647458" cy="411584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xmlns="" id="{BB992CD9-C384-4363-B443-13A4CD82401B}"/>
                </a:ext>
              </a:extLst>
            </p:cNvPr>
            <p:cNvSpPr txBox="1"/>
            <p:nvPr/>
          </p:nvSpPr>
          <p:spPr>
            <a:xfrm>
              <a:off x="2113657" y="4495165"/>
              <a:ext cx="3647456" cy="199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xmlns="" id="{B94403C9-47C2-43E2-9875-39D5585F9CDF}"/>
                </a:ext>
              </a:extLst>
            </p:cNvPr>
            <p:cNvSpPr txBox="1"/>
            <p:nvPr/>
          </p:nvSpPr>
          <p:spPr>
            <a:xfrm>
              <a:off x="2113656" y="4283313"/>
              <a:ext cx="3647458" cy="199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" name="Group 62">
            <a:extLst>
              <a:ext uri="{FF2B5EF4-FFF2-40B4-BE49-F238E27FC236}">
                <a16:creationId xmlns:a16="http://schemas.microsoft.com/office/drawing/2014/main" xmlns="" id="{E84332D5-BBC1-4846-86D2-F6AFE5833663}"/>
              </a:ext>
            </a:extLst>
          </p:cNvPr>
          <p:cNvGrpSpPr/>
          <p:nvPr/>
        </p:nvGrpSpPr>
        <p:grpSpPr>
          <a:xfrm>
            <a:off x="1992085" y="3614058"/>
            <a:ext cx="3418115" cy="2280339"/>
            <a:chOff x="1320430" y="3955972"/>
            <a:chExt cx="5003095" cy="1978025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EB76A5AB-0CD9-4E4C-A233-2EA349241E84}"/>
                </a:ext>
              </a:extLst>
            </p:cNvPr>
            <p:cNvSpPr txBox="1"/>
            <p:nvPr/>
          </p:nvSpPr>
          <p:spPr>
            <a:xfrm>
              <a:off x="1320430" y="4358854"/>
              <a:ext cx="5003095" cy="1575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Poverty as seen by Social Scientists, Poverty </a:t>
              </a:r>
              <a:r>
                <a:rPr lang="en-US" sz="1600" dirty="0" err="1" smtClean="0">
                  <a:latin typeface="Arial" pitchFamily="34" charset="0"/>
                  <a:cs typeface="Arial" pitchFamily="34" charset="0"/>
                </a:rPr>
                <a:t>Estimates,Vulnerable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600" dirty="0" err="1" smtClean="0">
                  <a:latin typeface="Arial" pitchFamily="34" charset="0"/>
                  <a:cs typeface="Arial" pitchFamily="34" charset="0"/>
                </a:rPr>
                <a:t>Groups,inter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 state </a:t>
              </a:r>
              <a:r>
                <a:rPr lang="en-US" sz="1600" dirty="0" err="1" smtClean="0">
                  <a:latin typeface="Arial" pitchFamily="34" charset="0"/>
                  <a:cs typeface="Arial" pitchFamily="34" charset="0"/>
                </a:rPr>
                <a:t>disparities,Global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 Poverty scenario Causes </a:t>
              </a:r>
              <a:r>
                <a:rPr lang="en-US" sz="1600" dirty="0" err="1" smtClean="0">
                  <a:latin typeface="Arial" pitchFamily="34" charset="0"/>
                  <a:cs typeface="Arial" pitchFamily="34" charset="0"/>
                </a:rPr>
                <a:t>ofPoverty,Anti-povertymeasures,The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 Challenges Ahead</a:t>
              </a:r>
              <a:endPara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xmlns="" id="{B8EF5B4E-6BB6-46B1-91C6-6101E8F777C6}"/>
                </a:ext>
              </a:extLst>
            </p:cNvPr>
            <p:cNvSpPr txBox="1"/>
            <p:nvPr/>
          </p:nvSpPr>
          <p:spPr>
            <a:xfrm>
              <a:off x="1510771" y="3955972"/>
              <a:ext cx="4446285" cy="3203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Poverty</a:t>
              </a:r>
              <a:r>
                <a:rPr lang="en-US" b="1" dirty="0" smtClean="0">
                  <a:solidFill>
                    <a:srgbClr val="FF0000"/>
                  </a:solidFill>
                </a:rPr>
                <a:t> </a:t>
              </a:r>
              <a:r>
                <a:rPr lang="en-US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as a Challenge</a:t>
              </a:r>
              <a:endParaRPr lang="ko-KR" alt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658988B2-3C3A-4943-94F9-3B62F0EC5DBB}"/>
              </a:ext>
            </a:extLst>
          </p:cNvPr>
          <p:cNvSpPr txBox="1"/>
          <p:nvPr/>
        </p:nvSpPr>
        <p:spPr>
          <a:xfrm>
            <a:off x="228601" y="228600"/>
            <a:ext cx="3211286" cy="1969770"/>
          </a:xfrm>
          <a:prstGeom prst="rect">
            <a:avLst/>
          </a:prstGeom>
          <a:noFill/>
        </p:spPr>
        <p:txBody>
          <a:bodyPr wrap="square" lIns="36000" tIns="0" rIns="36000" bIns="0" rtlCol="0" anchor="ctr">
            <a:spAutoFit/>
          </a:bodyPr>
          <a:lstStyle/>
          <a:p>
            <a:r>
              <a:rPr lang="en-US" altLang="ko-KR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Content of Economics in secondary level  school curriculum</a:t>
            </a:r>
            <a:endParaRPr lang="ko-KR" alt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1" name="Round Same Side Corner Rectangle 8">
            <a:extLst>
              <a:ext uri="{FF2B5EF4-FFF2-40B4-BE49-F238E27FC236}">
                <a16:creationId xmlns:a16="http://schemas.microsoft.com/office/drawing/2014/main" xmlns="" id="{DB67113F-D303-42DA-95BD-610BBED8BE92}"/>
              </a:ext>
            </a:extLst>
          </p:cNvPr>
          <p:cNvSpPr/>
          <p:nvPr/>
        </p:nvSpPr>
        <p:spPr>
          <a:xfrm>
            <a:off x="5159712" y="1392239"/>
            <a:ext cx="188477" cy="661867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184736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F1B568D7-528E-4078-9424-8AE795659FE6}"/>
              </a:ext>
            </a:extLst>
          </p:cNvPr>
          <p:cNvSpPr txBox="1"/>
          <p:nvPr/>
        </p:nvSpPr>
        <p:spPr>
          <a:xfrm>
            <a:off x="3810000" y="228600"/>
            <a:ext cx="502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Similarly, in class 10 </a:t>
            </a:r>
            <a:r>
              <a:rPr lang="en-US" altLang="ko-KR" sz="20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altLang="ko-K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also It is a part of social studies which include 4 chapters in</a:t>
            </a:r>
            <a:endParaRPr lang="en-US" altLang="ko-KR" sz="2000" i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 50">
            <a:extLst>
              <a:ext uri="{FF2B5EF4-FFF2-40B4-BE49-F238E27FC236}">
                <a16:creationId xmlns:a16="http://schemas.microsoft.com/office/drawing/2014/main" xmlns="" id="{2B590EF4-2093-4A25-9E5A-095A483DFDB6}"/>
              </a:ext>
            </a:extLst>
          </p:cNvPr>
          <p:cNvGrpSpPr/>
          <p:nvPr/>
        </p:nvGrpSpPr>
        <p:grpSpPr>
          <a:xfrm>
            <a:off x="609600" y="1981200"/>
            <a:ext cx="4038600" cy="2443103"/>
            <a:chOff x="1790057" y="2669061"/>
            <a:chExt cx="3659747" cy="6693275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xmlns="" id="{A146819E-7F06-4A79-BC76-D67C4E2D8516}"/>
                </a:ext>
              </a:extLst>
            </p:cNvPr>
            <p:cNvSpPr txBox="1"/>
            <p:nvPr/>
          </p:nvSpPr>
          <p:spPr>
            <a:xfrm>
              <a:off x="1790057" y="3712872"/>
              <a:ext cx="3659747" cy="56494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What </a:t>
              </a:r>
              <a:r>
                <a:rPr lang="en-US" sz="1600" dirty="0">
                  <a:latin typeface="Arial" pitchFamily="34" charset="0"/>
                  <a:cs typeface="Arial" pitchFamily="34" charset="0"/>
                </a:rPr>
                <a:t>Development Promises - Different people different 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goals, Income </a:t>
              </a:r>
              <a:r>
                <a:rPr lang="en-US" sz="1600" dirty="0">
                  <a:latin typeface="Arial" pitchFamily="34" charset="0"/>
                  <a:cs typeface="Arial" pitchFamily="34" charset="0"/>
                </a:rPr>
                <a:t>and other goals</a:t>
              </a:r>
            </a:p>
            <a:p>
              <a:pPr lvl="0"/>
              <a:r>
                <a:rPr lang="en-US" sz="1600" dirty="0">
                  <a:latin typeface="Arial" pitchFamily="34" charset="0"/>
                  <a:cs typeface="Arial" pitchFamily="34" charset="0"/>
                </a:rPr>
                <a:t>National 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Development, How </a:t>
              </a:r>
              <a:r>
                <a:rPr lang="en-US" sz="1600" dirty="0">
                  <a:latin typeface="Arial" pitchFamily="34" charset="0"/>
                  <a:cs typeface="Arial" pitchFamily="34" charset="0"/>
                </a:rPr>
                <a:t>to compare different countries or 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states? Income </a:t>
              </a:r>
              <a:r>
                <a:rPr lang="en-US" sz="1600" dirty="0">
                  <a:latin typeface="Arial" pitchFamily="34" charset="0"/>
                  <a:cs typeface="Arial" pitchFamily="34" charset="0"/>
                </a:rPr>
                <a:t>and other 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criteria ,Public Facilities Sustainability </a:t>
              </a:r>
              <a:r>
                <a:rPr lang="en-US" sz="1600" dirty="0">
                  <a:latin typeface="Arial" pitchFamily="34" charset="0"/>
                  <a:cs typeface="Arial" pitchFamily="34" charset="0"/>
                </a:rPr>
                <a:t>of development</a:t>
              </a:r>
            </a:p>
            <a:p>
              <a:endPara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A0404B5F-0651-4696-A6E5-749FDA72DB88}"/>
                </a:ext>
              </a:extLst>
            </p:cNvPr>
            <p:cNvSpPr txBox="1"/>
            <p:nvPr/>
          </p:nvSpPr>
          <p:spPr>
            <a:xfrm>
              <a:off x="2066265" y="2669061"/>
              <a:ext cx="2416814" cy="10438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b="1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DEVELOPMENT</a:t>
              </a:r>
              <a:endParaRPr lang="ko-KR" alt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" name="Group 53">
            <a:extLst>
              <a:ext uri="{FF2B5EF4-FFF2-40B4-BE49-F238E27FC236}">
                <a16:creationId xmlns:a16="http://schemas.microsoft.com/office/drawing/2014/main" xmlns="" id="{8A1010CF-5158-4350-9388-67CB98832592}"/>
              </a:ext>
            </a:extLst>
          </p:cNvPr>
          <p:cNvGrpSpPr/>
          <p:nvPr/>
        </p:nvGrpSpPr>
        <p:grpSpPr>
          <a:xfrm>
            <a:off x="5257800" y="3352800"/>
            <a:ext cx="3657600" cy="2971800"/>
            <a:chOff x="903196" y="4194506"/>
            <a:chExt cx="5135768" cy="1430000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xmlns="" id="{191C8105-0D6B-466F-BD7F-FB8D226EC11A}"/>
                </a:ext>
              </a:extLst>
            </p:cNvPr>
            <p:cNvSpPr txBox="1"/>
            <p:nvPr/>
          </p:nvSpPr>
          <p:spPr>
            <a:xfrm>
              <a:off x="903196" y="4522047"/>
              <a:ext cx="5135768" cy="11024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just"/>
              <a:r>
                <a:rPr lang="en-US" sz="1600" dirty="0">
                  <a:latin typeface="Arial" pitchFamily="34" charset="0"/>
                  <a:cs typeface="Arial" pitchFamily="34" charset="0"/>
                </a:rPr>
                <a:t>Production across countries</a:t>
              </a:r>
            </a:p>
            <a:p>
              <a:pPr lvl="0" algn="just"/>
              <a:r>
                <a:rPr lang="en-US" sz="1600" dirty="0">
                  <a:latin typeface="Arial" pitchFamily="34" charset="0"/>
                  <a:cs typeface="Arial" pitchFamily="34" charset="0"/>
                </a:rPr>
                <a:t>Interlinking production across countries</a:t>
              </a:r>
            </a:p>
            <a:p>
              <a:pPr lvl="0" algn="just"/>
              <a:r>
                <a:rPr lang="en-US" sz="1600" dirty="0">
                  <a:latin typeface="Arial" pitchFamily="34" charset="0"/>
                  <a:cs typeface="Arial" pitchFamily="34" charset="0"/>
                </a:rPr>
                <a:t>Foreign Trade and integration of markets</a:t>
              </a:r>
            </a:p>
            <a:p>
              <a:pPr lvl="0" algn="just"/>
              <a:r>
                <a:rPr lang="en-US" sz="1600" dirty="0">
                  <a:latin typeface="Arial" pitchFamily="34" charset="0"/>
                  <a:cs typeface="Arial" pitchFamily="34" charset="0"/>
                </a:rPr>
                <a:t>What is globalization?</a:t>
              </a:r>
            </a:p>
            <a:p>
              <a:pPr lvl="0" algn="just"/>
              <a:r>
                <a:rPr lang="en-US" sz="1600" dirty="0">
                  <a:latin typeface="Arial" pitchFamily="34" charset="0"/>
                  <a:cs typeface="Arial" pitchFamily="34" charset="0"/>
                </a:rPr>
                <a:t>Factors that have enabled 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Globalization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  <a:p>
              <a:pPr lvl="0" algn="just"/>
              <a:r>
                <a:rPr lang="en-US" sz="1600" dirty="0">
                  <a:latin typeface="Arial" pitchFamily="34" charset="0"/>
                  <a:cs typeface="Arial" pitchFamily="34" charset="0"/>
                </a:rPr>
                <a:t>World Trade 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Organization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  <a:p>
              <a:pPr lvl="0" algn="just"/>
              <a:r>
                <a:rPr lang="en-US" sz="1600" dirty="0">
                  <a:latin typeface="Arial" pitchFamily="34" charset="0"/>
                  <a:cs typeface="Arial" pitchFamily="34" charset="0"/>
                </a:rPr>
                <a:t>Impact of Globalization on India</a:t>
              </a:r>
            </a:p>
            <a:p>
              <a:pPr lvl="0" algn="just"/>
              <a:r>
                <a:rPr lang="en-US" sz="1600" dirty="0">
                  <a:latin typeface="Arial" pitchFamily="34" charset="0"/>
                  <a:cs typeface="Arial" pitchFamily="34" charset="0"/>
                </a:rPr>
                <a:t>The Struggle for a fair 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Globalization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xmlns="" id="{4DC4F6F9-0933-41BC-B558-967DAA6612DF}"/>
                </a:ext>
              </a:extLst>
            </p:cNvPr>
            <p:cNvSpPr txBox="1"/>
            <p:nvPr/>
          </p:nvSpPr>
          <p:spPr>
            <a:xfrm>
              <a:off x="985368" y="4194506"/>
              <a:ext cx="4848165" cy="157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B0F0"/>
                  </a:solidFill>
                  <a:latin typeface="Arial" pitchFamily="34" charset="0"/>
                  <a:cs typeface="Arial" pitchFamily="34" charset="0"/>
                </a:rPr>
                <a:t>GLOBALISATION AND THE INDIAN ECONOMY:</a:t>
              </a:r>
              <a:endParaRPr lang="ko-KR" altLang="en-US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56">
            <a:extLst>
              <a:ext uri="{FF2B5EF4-FFF2-40B4-BE49-F238E27FC236}">
                <a16:creationId xmlns:a16="http://schemas.microsoft.com/office/drawing/2014/main" xmlns="" id="{FCBD5EBA-CAE6-43A2-A30E-681174D1F6CE}"/>
              </a:ext>
            </a:extLst>
          </p:cNvPr>
          <p:cNvGrpSpPr/>
          <p:nvPr/>
        </p:nvGrpSpPr>
        <p:grpSpPr>
          <a:xfrm>
            <a:off x="5475513" y="990601"/>
            <a:ext cx="3439886" cy="2362200"/>
            <a:chOff x="5761111" y="3372357"/>
            <a:chExt cx="4872210" cy="614066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CA592335-DF21-4554-9454-4C049553E99C}"/>
                </a:ext>
              </a:extLst>
            </p:cNvPr>
            <p:cNvSpPr txBox="1"/>
            <p:nvPr/>
          </p:nvSpPr>
          <p:spPr>
            <a:xfrm flipH="1">
              <a:off x="5761111" y="3476547"/>
              <a:ext cx="4872210" cy="5098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600" dirty="0">
                  <a:latin typeface="Arial" pitchFamily="34" charset="0"/>
                  <a:cs typeface="Arial" pitchFamily="34" charset="0"/>
                </a:rPr>
                <a:t>Money as a medium of exchange</a:t>
              </a:r>
            </a:p>
            <a:p>
              <a:pPr lvl="0"/>
              <a:r>
                <a:rPr lang="en-US" sz="1600" dirty="0">
                  <a:latin typeface="Arial" pitchFamily="34" charset="0"/>
                  <a:cs typeface="Arial" pitchFamily="34" charset="0"/>
                </a:rPr>
                <a:t>Modern forms of money</a:t>
              </a:r>
            </a:p>
            <a:p>
              <a:pPr lvl="0" algn="just"/>
              <a:r>
                <a:rPr lang="en-US" sz="1600" dirty="0">
                  <a:latin typeface="Arial" pitchFamily="34" charset="0"/>
                  <a:cs typeface="Arial" pitchFamily="34" charset="0"/>
                </a:rPr>
                <a:t>Loan activities of Banks</a:t>
              </a:r>
            </a:p>
            <a:p>
              <a:pPr lvl="0"/>
              <a:r>
                <a:rPr lang="en-US" sz="1600" dirty="0">
                  <a:latin typeface="Arial" pitchFamily="34" charset="0"/>
                  <a:cs typeface="Arial" pitchFamily="34" charset="0"/>
                </a:rPr>
                <a:t>Two different credit situations</a:t>
              </a:r>
            </a:p>
            <a:p>
              <a:pPr lvl="0"/>
              <a:r>
                <a:rPr lang="en-US" sz="1600" dirty="0">
                  <a:latin typeface="Arial" pitchFamily="34" charset="0"/>
                  <a:cs typeface="Arial" pitchFamily="34" charset="0"/>
                </a:rPr>
                <a:t>Terms of credit</a:t>
              </a:r>
            </a:p>
            <a:p>
              <a:pPr lvl="0"/>
              <a:r>
                <a:rPr lang="en-US" sz="1600" dirty="0">
                  <a:latin typeface="Arial" pitchFamily="34" charset="0"/>
                  <a:cs typeface="Arial" pitchFamily="34" charset="0"/>
                </a:rPr>
                <a:t>Formal sector credit in India</a:t>
              </a:r>
            </a:p>
            <a:p>
              <a:pPr lvl="0"/>
              <a:r>
                <a:rPr lang="en-US" sz="1600" dirty="0">
                  <a:latin typeface="Arial" pitchFamily="34" charset="0"/>
                  <a:cs typeface="Arial" pitchFamily="34" charset="0"/>
                </a:rPr>
                <a:t>Self Help Groups for the Poor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xmlns="" id="{B380EE06-443E-41D2-B381-B11E8A6E1951}"/>
                </a:ext>
              </a:extLst>
            </p:cNvPr>
            <p:cNvSpPr txBox="1"/>
            <p:nvPr/>
          </p:nvSpPr>
          <p:spPr>
            <a:xfrm>
              <a:off x="5791949" y="3372357"/>
              <a:ext cx="4610098" cy="960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C000"/>
                  </a:solidFill>
                </a:rPr>
                <a:t>MONEY AND CREDIT:</a:t>
              </a:r>
              <a:endParaRPr lang="en-US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13" name="Group 59">
            <a:extLst>
              <a:ext uri="{FF2B5EF4-FFF2-40B4-BE49-F238E27FC236}">
                <a16:creationId xmlns:a16="http://schemas.microsoft.com/office/drawing/2014/main" xmlns="" id="{116A56B8-6839-4371-9A08-312DE06F2D2F}"/>
              </a:ext>
            </a:extLst>
          </p:cNvPr>
          <p:cNvGrpSpPr/>
          <p:nvPr/>
        </p:nvGrpSpPr>
        <p:grpSpPr>
          <a:xfrm>
            <a:off x="5105400" y="3276600"/>
            <a:ext cx="3331029" cy="570806"/>
            <a:chOff x="2113657" y="4283314"/>
            <a:chExt cx="3647460" cy="411583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xmlns="" id="{BB992CD9-C384-4363-B443-13A4CD82401B}"/>
                </a:ext>
              </a:extLst>
            </p:cNvPr>
            <p:cNvSpPr txBox="1"/>
            <p:nvPr/>
          </p:nvSpPr>
          <p:spPr>
            <a:xfrm>
              <a:off x="2113657" y="4495165"/>
              <a:ext cx="3647456" cy="199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xmlns="" id="{B94403C9-47C2-43E2-9875-39D5585F9CDF}"/>
                </a:ext>
              </a:extLst>
            </p:cNvPr>
            <p:cNvSpPr txBox="1"/>
            <p:nvPr/>
          </p:nvSpPr>
          <p:spPr>
            <a:xfrm>
              <a:off x="2113658" y="4283314"/>
              <a:ext cx="3647459" cy="199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" name="Group 62">
            <a:extLst>
              <a:ext uri="{FF2B5EF4-FFF2-40B4-BE49-F238E27FC236}">
                <a16:creationId xmlns:a16="http://schemas.microsoft.com/office/drawing/2014/main" xmlns="" id="{E84332D5-BBC1-4846-86D2-F6AFE5833663}"/>
              </a:ext>
            </a:extLst>
          </p:cNvPr>
          <p:cNvGrpSpPr/>
          <p:nvPr/>
        </p:nvGrpSpPr>
        <p:grpSpPr>
          <a:xfrm>
            <a:off x="533400" y="4267199"/>
            <a:ext cx="4419600" cy="2549276"/>
            <a:chOff x="970319" y="3955973"/>
            <a:chExt cx="5162006" cy="2108199"/>
          </a:xfrm>
          <a:noFill/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EB76A5AB-0CD9-4E4C-A233-2EA349241E84}"/>
                </a:ext>
              </a:extLst>
            </p:cNvPr>
            <p:cNvSpPr txBox="1"/>
            <p:nvPr/>
          </p:nvSpPr>
          <p:spPr>
            <a:xfrm>
              <a:off x="970319" y="4358855"/>
              <a:ext cx="5162006" cy="170531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Arial" pitchFamily="34" charset="0"/>
                  <a:cs typeface="Arial" pitchFamily="34" charset="0"/>
                </a:rPr>
                <a:t>Sectors of Economic </a:t>
              </a:r>
              <a:r>
                <a:rPr lang="en-US" sz="1600" dirty="0" err="1">
                  <a:latin typeface="Arial" pitchFamily="34" charset="0"/>
                  <a:cs typeface="Arial" pitchFamily="34" charset="0"/>
                </a:rPr>
                <a:t>ActivitiesComparing</a:t>
              </a:r>
              <a:r>
                <a:rPr lang="en-US" sz="1600" dirty="0">
                  <a:latin typeface="Arial" pitchFamily="34" charset="0"/>
                  <a:cs typeface="Arial" pitchFamily="34" charset="0"/>
                </a:rPr>
                <a:t> the three sectors</a:t>
              </a:r>
            </a:p>
            <a:p>
              <a:r>
                <a:rPr lang="en-US" sz="1600" dirty="0">
                  <a:latin typeface="Arial" pitchFamily="34" charset="0"/>
                  <a:cs typeface="Arial" pitchFamily="34" charset="0"/>
                </a:rPr>
                <a:t>–Primary, Secondary and Tertiary Sectors in </a:t>
              </a: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India</a:t>
              </a:r>
            </a:p>
            <a:p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Division </a:t>
              </a:r>
              <a:r>
                <a:rPr lang="en-US" sz="1600" dirty="0">
                  <a:latin typeface="Arial" pitchFamily="34" charset="0"/>
                  <a:cs typeface="Arial" pitchFamily="34" charset="0"/>
                </a:rPr>
                <a:t>of sectors as organized and unorganized</a:t>
              </a:r>
            </a:p>
            <a:p>
              <a:r>
                <a:rPr lang="en-US" sz="1600" dirty="0">
                  <a:latin typeface="Arial" pitchFamily="34" charset="0"/>
                  <a:cs typeface="Arial" pitchFamily="34" charset="0"/>
                </a:rPr>
                <a:t>–Sectors in terms of ownership: Public and Private Sectors</a:t>
              </a:r>
              <a:endPara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xmlns="" id="{B8EF5B4E-6BB6-46B1-91C6-6101E8F777C6}"/>
                </a:ext>
              </a:extLst>
            </p:cNvPr>
            <p:cNvSpPr txBox="1"/>
            <p:nvPr/>
          </p:nvSpPr>
          <p:spPr>
            <a:xfrm>
              <a:off x="1059319" y="3955973"/>
              <a:ext cx="4620358" cy="30543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SECTORS OF THE INDIAN ECONOMY</a:t>
              </a:r>
              <a:r>
                <a:rPr lang="en-US" b="1" dirty="0" smtClean="0"/>
                <a:t>:</a:t>
              </a:r>
              <a:endParaRPr lang="en-US" dirty="0"/>
            </a:p>
          </p:txBody>
        </p:sp>
      </p:grp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658988B2-3C3A-4943-94F9-3B62F0EC5DBB}"/>
              </a:ext>
            </a:extLst>
          </p:cNvPr>
          <p:cNvSpPr txBox="1"/>
          <p:nvPr/>
        </p:nvSpPr>
        <p:spPr>
          <a:xfrm>
            <a:off x="304800" y="457200"/>
            <a:ext cx="3352799" cy="1292662"/>
          </a:xfrm>
          <a:prstGeom prst="rect">
            <a:avLst/>
          </a:prstGeom>
          <a:noFill/>
        </p:spPr>
        <p:txBody>
          <a:bodyPr wrap="square" lIns="36000" tIns="0" rIns="36000" bIns="0" rtlCol="0" anchor="ctr">
            <a:spAutoFit/>
          </a:bodyPr>
          <a:lstStyle/>
          <a:p>
            <a:r>
              <a:rPr lang="en-US" altLang="ko-KR" sz="28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Content of Economics in secondary level  school curriculum</a:t>
            </a:r>
            <a:endParaRPr lang="ko-KR" altLang="en-US" sz="2800" b="1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7" name="Block Arc 14">
            <a:extLst>
              <a:ext uri="{FF2B5EF4-FFF2-40B4-BE49-F238E27FC236}">
                <a16:creationId xmlns:a16="http://schemas.microsoft.com/office/drawing/2014/main" xmlns="" id="{F84CC100-88A8-4E3E-8091-D49E44C308ED}"/>
              </a:ext>
            </a:extLst>
          </p:cNvPr>
          <p:cNvSpPr/>
          <p:nvPr/>
        </p:nvSpPr>
        <p:spPr>
          <a:xfrm rot="16200000">
            <a:off x="4724400" y="3581400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49" name="Rectangle 7">
            <a:extLst>
              <a:ext uri="{FF2B5EF4-FFF2-40B4-BE49-F238E27FC236}">
                <a16:creationId xmlns:a16="http://schemas.microsoft.com/office/drawing/2014/main" xmlns="" id="{A2454068-D6A0-42C7-BCE1-D03833DCF2E4}"/>
              </a:ext>
            </a:extLst>
          </p:cNvPr>
          <p:cNvSpPr/>
          <p:nvPr/>
        </p:nvSpPr>
        <p:spPr>
          <a:xfrm>
            <a:off x="228600" y="2209800"/>
            <a:ext cx="471567" cy="6858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0" name="Oval 25">
            <a:extLst>
              <a:ext uri="{FF2B5EF4-FFF2-40B4-BE49-F238E27FC236}">
                <a16:creationId xmlns:a16="http://schemas.microsoft.com/office/drawing/2014/main" xmlns="" id="{662B9A10-B959-4031-98B4-3EA3760E7508}"/>
              </a:ext>
            </a:extLst>
          </p:cNvPr>
          <p:cNvSpPr>
            <a:spLocks noChangeAspect="1"/>
          </p:cNvSpPr>
          <p:nvPr/>
        </p:nvSpPr>
        <p:spPr>
          <a:xfrm>
            <a:off x="228600" y="3962400"/>
            <a:ext cx="529090" cy="529812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1" name="Block Arc 11">
            <a:extLst>
              <a:ext uri="{FF2B5EF4-FFF2-40B4-BE49-F238E27FC236}">
                <a16:creationId xmlns:a16="http://schemas.microsoft.com/office/drawing/2014/main" xmlns="" id="{6237B46C-EE2F-45F5-A452-AEF5853F7D2C}"/>
              </a:ext>
            </a:extLst>
          </p:cNvPr>
          <p:cNvSpPr/>
          <p:nvPr/>
        </p:nvSpPr>
        <p:spPr>
          <a:xfrm rot="10800000">
            <a:off x="4800600" y="1447800"/>
            <a:ext cx="320105" cy="520850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3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economics teaching  unit 1A</Template>
  <TotalTime>127</TotalTime>
  <Words>580</Words>
  <Application>Microsoft Office PowerPoint</Application>
  <PresentationFormat>On-screen Show (4:3)</PresentationFormat>
  <Paragraphs>126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맑은 고딕</vt:lpstr>
      <vt:lpstr>Algerian</vt:lpstr>
      <vt:lpstr>Arial</vt:lpstr>
      <vt:lpstr>Baskerville Old Face</vt:lpstr>
      <vt:lpstr>Bookman Old Style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Content of  Economics in11 th grade  </vt:lpstr>
      <vt:lpstr>Content of  Economics in12 th grade  </vt:lpstr>
      <vt:lpstr>PowerPoint Presentation</vt:lpstr>
      <vt:lpstr>Economics :subject in social science </vt:lpstr>
      <vt:lpstr>Pedagogic Implication 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Microsoft account</cp:lastModifiedBy>
  <cp:revision>13</cp:revision>
  <dcterms:created xsi:type="dcterms:W3CDTF">2020-08-20T06:32:32Z</dcterms:created>
  <dcterms:modified xsi:type="dcterms:W3CDTF">2020-09-15T10:11:39Z</dcterms:modified>
</cp:coreProperties>
</file>