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72" r:id="rId3"/>
    <p:sldId id="273" r:id="rId4"/>
    <p:sldId id="274" r:id="rId5"/>
    <p:sldId id="275" r:id="rId6"/>
    <p:sldId id="276" r:id="rId7"/>
    <p:sldId id="277" r:id="rId8"/>
    <p:sldId id="278" r:id="rId9"/>
    <p:sldId id="279" r:id="rId10"/>
    <p:sldId id="280" r:id="rId11"/>
    <p:sldId id="264" r:id="rId12"/>
    <p:sldId id="266" r:id="rId13"/>
    <p:sldId id="281" r:id="rId14"/>
    <p:sldId id="282" r:id="rId15"/>
    <p:sldId id="283" r:id="rId16"/>
    <p:sldId id="284" r:id="rId17"/>
    <p:sldId id="285" r:id="rId18"/>
    <p:sldId id="286" r:id="rId19"/>
    <p:sldId id="287" r:id="rId20"/>
    <p:sldId id="265" r:id="rId21"/>
    <p:sldId id="267" r:id="rId22"/>
    <p:sldId id="268" r:id="rId23"/>
    <p:sldId id="269" r:id="rId24"/>
    <p:sldId id="270" r:id="rId25"/>
    <p:sldId id="271" r:id="rId26"/>
    <p:sldId id="28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D9B86-4E55-4B50-B11D-1B5315B6E165}" type="datetimeFigureOut">
              <a:rPr lang="en-US" smtClean="0"/>
              <a:pPr/>
              <a:t>4/19/2020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0AF384-75AC-4134-8FE5-1600CA4105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848600" cy="1927225"/>
          </a:xfrm>
        </p:spPr>
        <p:txBody>
          <a:bodyPr>
            <a:normAutofit fontScale="90000"/>
          </a:bodyPr>
          <a:lstStyle/>
          <a:p>
            <a:r>
              <a:rPr lang="en-US" dirty="0" smtClean="0"/>
              <a:t/>
            </a:r>
            <a:br>
              <a:rPr lang="en-US" dirty="0" smtClean="0"/>
            </a:br>
            <a:r>
              <a:rPr lang="hi-IN" dirty="0" smtClean="0"/>
              <a:t> </a:t>
            </a:r>
            <a:r>
              <a:rPr lang="hi-IN" b="1" dirty="0" smtClean="0">
                <a:latin typeface="Utsaah" pitchFamily="34" charset="0"/>
                <a:cs typeface="Utsaah" pitchFamily="34" charset="0"/>
              </a:rPr>
              <a:t>श्री हरिश्चंद्र स्नातकोत्तर महाविद्यालय                               </a:t>
            </a:r>
            <a:r>
              <a:rPr lang="hi-IN" sz="2700" b="1" dirty="0" smtClean="0">
                <a:latin typeface="Utsaah" pitchFamily="34" charset="0"/>
                <a:cs typeface="Utsaah" pitchFamily="34" charset="0"/>
              </a:rPr>
              <a:t>मैदागिन</a:t>
            </a:r>
            <a:r>
              <a:rPr lang="en-US" sz="2700" b="1" dirty="0" smtClean="0">
                <a:latin typeface="Utsaah" pitchFamily="34" charset="0"/>
                <a:cs typeface="Utsaah" pitchFamily="34" charset="0"/>
              </a:rPr>
              <a:t>,</a:t>
            </a:r>
            <a:r>
              <a:rPr lang="hi-IN" sz="2700" b="1" dirty="0" smtClean="0">
                <a:latin typeface="Utsaah" pitchFamily="34" charset="0"/>
                <a:cs typeface="Utsaah" pitchFamily="34" charset="0"/>
              </a:rPr>
              <a:t> वाराणसी -221001 </a:t>
            </a:r>
            <a:r>
              <a:rPr lang="en-US" dirty="0" smtClean="0"/>
              <a:t/>
            </a:r>
            <a:br>
              <a:rPr lang="en-US" dirty="0" smtClean="0"/>
            </a:br>
            <a:endParaRPr lang="en-US" dirty="0"/>
          </a:p>
        </p:txBody>
      </p:sp>
      <p:sp>
        <p:nvSpPr>
          <p:cNvPr id="3" name="Subtitle 2"/>
          <p:cNvSpPr>
            <a:spLocks noGrp="1"/>
          </p:cNvSpPr>
          <p:nvPr>
            <p:ph type="subTitle" idx="1"/>
          </p:nvPr>
        </p:nvSpPr>
        <p:spPr>
          <a:xfrm>
            <a:off x="5791200" y="4419600"/>
            <a:ext cx="2895600" cy="1143000"/>
          </a:xfrm>
        </p:spPr>
        <p:txBody>
          <a:bodyPr>
            <a:normAutofit/>
          </a:bodyPr>
          <a:lstStyle/>
          <a:p>
            <a:r>
              <a:rPr lang="en-US" sz="1800" i="1" dirty="0" err="1" smtClean="0">
                <a:solidFill>
                  <a:schemeClr val="tx1"/>
                </a:solidFill>
              </a:rPr>
              <a:t>Dharmendra</a:t>
            </a:r>
            <a:r>
              <a:rPr lang="en-US" sz="1800" i="1" dirty="0" smtClean="0">
                <a:solidFill>
                  <a:schemeClr val="tx1"/>
                </a:solidFill>
              </a:rPr>
              <a:t> Kumar Gupta</a:t>
            </a:r>
          </a:p>
          <a:p>
            <a:r>
              <a:rPr lang="en-US" sz="1800" i="1" dirty="0" smtClean="0">
                <a:solidFill>
                  <a:schemeClr val="tx1"/>
                </a:solidFill>
              </a:rPr>
              <a:t>Assistant Professor </a:t>
            </a:r>
          </a:p>
          <a:p>
            <a:r>
              <a:rPr lang="en-US" sz="1800" i="1" dirty="0" smtClean="0">
                <a:solidFill>
                  <a:schemeClr val="tx1"/>
                </a:solidFill>
              </a:rPr>
              <a:t>Faculty of Law</a:t>
            </a:r>
            <a:endParaRPr lang="en-US" sz="1800" i="1" dirty="0">
              <a:solidFill>
                <a:schemeClr val="tx1"/>
              </a:solidFill>
            </a:endParaRPr>
          </a:p>
        </p:txBody>
      </p:sp>
      <p:sp>
        <p:nvSpPr>
          <p:cNvPr id="1026" name="Rectangle 2"/>
          <p:cNvSpPr>
            <a:spLocks noChangeArrowheads="1"/>
          </p:cNvSpPr>
          <p:nvPr/>
        </p:nvSpPr>
        <p:spPr bwMode="auto">
          <a:xfrm>
            <a:off x="7772400" y="304800"/>
            <a:ext cx="1028700" cy="990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 name="Picture 4" descr="C:\Users\Lenovo\Desktop\images (3).jpeg"/>
          <p:cNvPicPr/>
          <p:nvPr/>
        </p:nvPicPr>
        <p:blipFill>
          <a:blip r:embed="rId2"/>
          <a:srcRect/>
          <a:stretch>
            <a:fillRect/>
          </a:stretch>
        </p:blipFill>
        <p:spPr bwMode="auto">
          <a:xfrm>
            <a:off x="7848600" y="381000"/>
            <a:ext cx="836295" cy="887497"/>
          </a:xfrm>
          <a:prstGeom prst="rect">
            <a:avLst/>
          </a:prstGeom>
          <a:noFill/>
          <a:ln w="9525">
            <a:noFill/>
            <a:miter lim="800000"/>
            <a:headEnd/>
            <a:tailEnd/>
          </a:ln>
        </p:spPr>
      </p:pic>
      <p:sp>
        <p:nvSpPr>
          <p:cNvPr id="1027" name="Rectangle 3"/>
          <p:cNvSpPr>
            <a:spLocks noChangeArrowheads="1"/>
          </p:cNvSpPr>
          <p:nvPr/>
        </p:nvSpPr>
        <p:spPr bwMode="auto">
          <a:xfrm>
            <a:off x="304800" y="304800"/>
            <a:ext cx="990600" cy="933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6" descr="C:\Users\Lenovo\Desktop\images (2).jpeg"/>
          <p:cNvPicPr/>
          <p:nvPr/>
        </p:nvPicPr>
        <p:blipFill>
          <a:blip r:embed="rId3" cstate="print"/>
          <a:srcRect/>
          <a:stretch>
            <a:fillRect/>
          </a:stretch>
        </p:blipFill>
        <p:spPr bwMode="auto">
          <a:xfrm>
            <a:off x="381000" y="381000"/>
            <a:ext cx="812165" cy="800115"/>
          </a:xfrm>
          <a:prstGeom prst="rect">
            <a:avLst/>
          </a:prstGeom>
          <a:noFill/>
          <a:ln w="9525">
            <a:noFill/>
            <a:miter lim="800000"/>
            <a:headEnd/>
            <a:tailEnd/>
          </a:ln>
        </p:spPr>
      </p:pic>
      <p:sp>
        <p:nvSpPr>
          <p:cNvPr id="8" name="TextBox 7"/>
          <p:cNvSpPr txBox="1"/>
          <p:nvPr/>
        </p:nvSpPr>
        <p:spPr>
          <a:xfrm>
            <a:off x="76200" y="2743200"/>
            <a:ext cx="7315200" cy="1015663"/>
          </a:xfrm>
          <a:prstGeom prst="rect">
            <a:avLst/>
          </a:prstGeom>
          <a:noFill/>
        </p:spPr>
        <p:txBody>
          <a:bodyPr wrap="square" rtlCol="0">
            <a:spAutoFit/>
          </a:bodyPr>
          <a:lstStyle/>
          <a:p>
            <a:r>
              <a:rPr lang="en-US" sz="4000" b="1" dirty="0" smtClean="0"/>
              <a:t>   </a:t>
            </a:r>
            <a:r>
              <a:rPr lang="hi-IN" sz="4000" b="1" dirty="0" smtClean="0"/>
              <a:t>      </a:t>
            </a:r>
            <a:r>
              <a:rPr lang="en-US" sz="4000" b="1" dirty="0" smtClean="0">
                <a:latin typeface="Aparajita" pitchFamily="34" charset="0"/>
                <a:cs typeface="Aparajita" pitchFamily="34" charset="0"/>
              </a:rPr>
              <a:t> </a:t>
            </a:r>
            <a:r>
              <a:rPr lang="hi-IN" sz="6000" b="1" dirty="0" smtClean="0">
                <a:solidFill>
                  <a:srgbClr val="FF0000"/>
                </a:solidFill>
                <a:latin typeface="Aparajita" pitchFamily="34" charset="0"/>
                <a:cs typeface="Aparajita" pitchFamily="34" charset="0"/>
              </a:rPr>
              <a:t>डिक्री का </a:t>
            </a:r>
            <a:r>
              <a:rPr lang="hi-IN" sz="6000" b="1" dirty="0" smtClean="0">
                <a:solidFill>
                  <a:srgbClr val="FF0000"/>
                </a:solidFill>
                <a:latin typeface="Aparajita" pitchFamily="34" charset="0"/>
                <a:cs typeface="Aparajita" pitchFamily="34" charset="0"/>
              </a:rPr>
              <a:t>निष्पादन</a:t>
            </a:r>
            <a:endParaRPr lang="en-US" sz="6000" b="1" dirty="0" smtClean="0">
              <a:solidFill>
                <a:srgbClr val="FF0000"/>
              </a:solidFill>
              <a:latin typeface="Aparajita" pitchFamily="34" charset="0"/>
              <a:cs typeface="Aparajit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par>
                                <p:cTn id="29" presetID="50" presetClass="entr" presetSubtype="0" decel="100000" fill="hold" grpId="0" nodeType="with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p:cTn id="31" dur="1000" fill="hold"/>
                                        <p:tgtEl>
                                          <p:spTgt spid="1026"/>
                                        </p:tgtEl>
                                        <p:attrNameLst>
                                          <p:attrName>ppt_w</p:attrName>
                                        </p:attrNameLst>
                                      </p:cBhvr>
                                      <p:tavLst>
                                        <p:tav tm="0">
                                          <p:val>
                                            <p:strVal val="#ppt_w+.3"/>
                                          </p:val>
                                        </p:tav>
                                        <p:tav tm="100000">
                                          <p:val>
                                            <p:strVal val="#ppt_w"/>
                                          </p:val>
                                        </p:tav>
                                      </p:tavLst>
                                    </p:anim>
                                    <p:anim calcmode="lin" valueType="num">
                                      <p:cBhvr>
                                        <p:cTn id="32" dur="1000" fill="hold"/>
                                        <p:tgtEl>
                                          <p:spTgt spid="1026"/>
                                        </p:tgtEl>
                                        <p:attrNameLst>
                                          <p:attrName>ppt_h</p:attrName>
                                        </p:attrNameLst>
                                      </p:cBhvr>
                                      <p:tavLst>
                                        <p:tav tm="0">
                                          <p:val>
                                            <p:strVal val="#ppt_h"/>
                                          </p:val>
                                        </p:tav>
                                        <p:tav tm="100000">
                                          <p:val>
                                            <p:strVal val="#ppt_h"/>
                                          </p:val>
                                        </p:tav>
                                      </p:tavLst>
                                    </p:anim>
                                    <p:animEffect transition="in" filter="fade">
                                      <p:cBhvr>
                                        <p:cTn id="33" dur="1000"/>
                                        <p:tgtEl>
                                          <p:spTgt spid="1026"/>
                                        </p:tgtEl>
                                      </p:cBhvr>
                                    </p:animEffect>
                                  </p:childTnLst>
                                </p:cTn>
                              </p:par>
                              <p:par>
                                <p:cTn id="34" presetID="50" presetClass="entr" presetSubtype="0" decel="100000"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strVal val="#ppt_w+.3"/>
                                          </p:val>
                                        </p:tav>
                                        <p:tav tm="100000">
                                          <p:val>
                                            <p:strVal val="#ppt_w"/>
                                          </p:val>
                                        </p:tav>
                                      </p:tavLst>
                                    </p:anim>
                                    <p:anim calcmode="lin" valueType="num">
                                      <p:cBhvr>
                                        <p:cTn id="37" dur="1000" fill="hold"/>
                                        <p:tgtEl>
                                          <p:spTgt spid="5"/>
                                        </p:tgtEl>
                                        <p:attrNameLst>
                                          <p:attrName>ppt_h</p:attrName>
                                        </p:attrNameLst>
                                      </p:cBhvr>
                                      <p:tavLst>
                                        <p:tav tm="0">
                                          <p:val>
                                            <p:strVal val="#ppt_h"/>
                                          </p:val>
                                        </p:tav>
                                        <p:tav tm="100000">
                                          <p:val>
                                            <p:strVal val="#ppt_h"/>
                                          </p:val>
                                        </p:tav>
                                      </p:tavLst>
                                    </p:anim>
                                    <p:animEffect transition="in" filter="fade">
                                      <p:cBhvr>
                                        <p:cTn id="38" dur="1000"/>
                                        <p:tgtEl>
                                          <p:spTgt spid="5"/>
                                        </p:tgtEl>
                                      </p:cBhvr>
                                    </p:animEffect>
                                  </p:childTnLst>
                                </p:cTn>
                              </p:par>
                              <p:par>
                                <p:cTn id="39" presetID="50" presetClass="entr" presetSubtype="0" decel="100000" fill="hold" grpId="0" nodeType="withEffect">
                                  <p:stCondLst>
                                    <p:cond delay="0"/>
                                  </p:stCondLst>
                                  <p:childTnLst>
                                    <p:set>
                                      <p:cBhvr>
                                        <p:cTn id="40" dur="1" fill="hold">
                                          <p:stCondLst>
                                            <p:cond delay="0"/>
                                          </p:stCondLst>
                                        </p:cTn>
                                        <p:tgtEl>
                                          <p:spTgt spid="1027"/>
                                        </p:tgtEl>
                                        <p:attrNameLst>
                                          <p:attrName>style.visibility</p:attrName>
                                        </p:attrNameLst>
                                      </p:cBhvr>
                                      <p:to>
                                        <p:strVal val="visible"/>
                                      </p:to>
                                    </p:set>
                                    <p:anim calcmode="lin" valueType="num">
                                      <p:cBhvr>
                                        <p:cTn id="41" dur="1000" fill="hold"/>
                                        <p:tgtEl>
                                          <p:spTgt spid="1027"/>
                                        </p:tgtEl>
                                        <p:attrNameLst>
                                          <p:attrName>ppt_w</p:attrName>
                                        </p:attrNameLst>
                                      </p:cBhvr>
                                      <p:tavLst>
                                        <p:tav tm="0">
                                          <p:val>
                                            <p:strVal val="#ppt_w+.3"/>
                                          </p:val>
                                        </p:tav>
                                        <p:tav tm="100000">
                                          <p:val>
                                            <p:strVal val="#ppt_w"/>
                                          </p:val>
                                        </p:tav>
                                      </p:tavLst>
                                    </p:anim>
                                    <p:anim calcmode="lin" valueType="num">
                                      <p:cBhvr>
                                        <p:cTn id="42" dur="1000" fill="hold"/>
                                        <p:tgtEl>
                                          <p:spTgt spid="1027"/>
                                        </p:tgtEl>
                                        <p:attrNameLst>
                                          <p:attrName>ppt_h</p:attrName>
                                        </p:attrNameLst>
                                      </p:cBhvr>
                                      <p:tavLst>
                                        <p:tav tm="0">
                                          <p:val>
                                            <p:strVal val="#ppt_h"/>
                                          </p:val>
                                        </p:tav>
                                        <p:tav tm="100000">
                                          <p:val>
                                            <p:strVal val="#ppt_h"/>
                                          </p:val>
                                        </p:tav>
                                      </p:tavLst>
                                    </p:anim>
                                    <p:animEffect transition="in" filter="fade">
                                      <p:cBhvr>
                                        <p:cTn id="43" dur="1000"/>
                                        <p:tgtEl>
                                          <p:spTgt spid="1027"/>
                                        </p:tgtEl>
                                      </p:cBhvr>
                                    </p:animEffect>
                                  </p:childTnLst>
                                </p:cTn>
                              </p:par>
                              <p:par>
                                <p:cTn id="44" presetID="50" presetClass="entr" presetSubtype="0" decel="100000" fill="hold"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strVal val="#ppt_w+.3"/>
                                          </p:val>
                                        </p:tav>
                                        <p:tav tm="100000">
                                          <p:val>
                                            <p:strVal val="#ppt_w"/>
                                          </p:val>
                                        </p:tav>
                                      </p:tavLst>
                                    </p:anim>
                                    <p:anim calcmode="lin" valueType="num">
                                      <p:cBhvr>
                                        <p:cTn id="47" dur="1000" fill="hold"/>
                                        <p:tgtEl>
                                          <p:spTgt spid="7"/>
                                        </p:tgtEl>
                                        <p:attrNameLst>
                                          <p:attrName>ppt_h</p:attrName>
                                        </p:attrNameLst>
                                      </p:cBhvr>
                                      <p:tavLst>
                                        <p:tav tm="0">
                                          <p:val>
                                            <p:strVal val="#ppt_h"/>
                                          </p:val>
                                        </p:tav>
                                        <p:tav tm="100000">
                                          <p:val>
                                            <p:strVal val="#ppt_h"/>
                                          </p:val>
                                        </p:tav>
                                      </p:tavLst>
                                    </p:anim>
                                    <p:animEffect transition="in" filter="fade">
                                      <p:cBhvr>
                                        <p:cTn id="48" dur="1000"/>
                                        <p:tgtEl>
                                          <p:spTgt spid="7"/>
                                        </p:tgtEl>
                                      </p:cBhvr>
                                    </p:animEffect>
                                  </p:childTnLst>
                                </p:cTn>
                              </p:par>
                              <p:par>
                                <p:cTn id="49" presetID="50" presetClass="entr" presetSubtype="0" decel="10000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1000" fill="hold"/>
                                        <p:tgtEl>
                                          <p:spTgt spid="8"/>
                                        </p:tgtEl>
                                        <p:attrNameLst>
                                          <p:attrName>ppt_w</p:attrName>
                                        </p:attrNameLst>
                                      </p:cBhvr>
                                      <p:tavLst>
                                        <p:tav tm="0">
                                          <p:val>
                                            <p:strVal val="#ppt_w+.3"/>
                                          </p:val>
                                        </p:tav>
                                        <p:tav tm="100000">
                                          <p:val>
                                            <p:strVal val="#ppt_w"/>
                                          </p:val>
                                        </p:tav>
                                      </p:tavLst>
                                    </p:anim>
                                    <p:anim calcmode="lin" valueType="num">
                                      <p:cBhvr>
                                        <p:cTn id="52" dur="1000" fill="hold"/>
                                        <p:tgtEl>
                                          <p:spTgt spid="8"/>
                                        </p:tgtEl>
                                        <p:attrNameLst>
                                          <p:attrName>ppt_h</p:attrName>
                                        </p:attrNameLst>
                                      </p:cBhvr>
                                      <p:tavLst>
                                        <p:tav tm="0">
                                          <p:val>
                                            <p:strVal val="#ppt_h"/>
                                          </p:val>
                                        </p:tav>
                                        <p:tav tm="100000">
                                          <p:val>
                                            <p:strVal val="#ppt_h"/>
                                          </p:val>
                                        </p:tav>
                                      </p:tavLst>
                                    </p:anim>
                                    <p:animEffect transition="in" filter="fade">
                                      <p:cBhvr>
                                        <p:cTn id="53" dur="10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grpId="1" nodeType="click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1000" fill="hold"/>
                                        <p:tgtEl>
                                          <p:spTgt spid="2"/>
                                        </p:tgtEl>
                                        <p:attrNameLst>
                                          <p:attrName>ppt_w</p:attrName>
                                        </p:attrNameLst>
                                      </p:cBhvr>
                                      <p:tavLst>
                                        <p:tav tm="0">
                                          <p:val>
                                            <p:strVal val="#ppt_w+.3"/>
                                          </p:val>
                                        </p:tav>
                                        <p:tav tm="100000">
                                          <p:val>
                                            <p:strVal val="#ppt_w"/>
                                          </p:val>
                                        </p:tav>
                                      </p:tavLst>
                                    </p:anim>
                                    <p:anim calcmode="lin" valueType="num">
                                      <p:cBhvr>
                                        <p:cTn id="59" dur="1000" fill="hold"/>
                                        <p:tgtEl>
                                          <p:spTgt spid="2"/>
                                        </p:tgtEl>
                                        <p:attrNameLst>
                                          <p:attrName>ppt_h</p:attrName>
                                        </p:attrNameLst>
                                      </p:cBhvr>
                                      <p:tavLst>
                                        <p:tav tm="0">
                                          <p:val>
                                            <p:strVal val="#ppt_h"/>
                                          </p:val>
                                        </p:tav>
                                        <p:tav tm="100000">
                                          <p:val>
                                            <p:strVal val="#ppt_h"/>
                                          </p:val>
                                        </p:tav>
                                      </p:tavLst>
                                    </p:anim>
                                    <p:animEffect transition="in" filter="fade">
                                      <p:cBhvr>
                                        <p:cTn id="60" dur="1000"/>
                                        <p:tgtEl>
                                          <p:spTgt spid="2"/>
                                        </p:tgtEl>
                                      </p:cBhvr>
                                    </p:animEffect>
                                  </p:childTnLst>
                                </p:cTn>
                              </p:par>
                              <p:par>
                                <p:cTn id="61" presetID="50" presetClass="entr" presetSubtype="0" decel="100000" fill="hold" grpId="1" nodeType="withEffect">
                                  <p:stCondLst>
                                    <p:cond delay="0"/>
                                  </p:stCondLst>
                                  <p:childTnLst>
                                    <p:set>
                                      <p:cBhvr>
                                        <p:cTn id="62" dur="1" fill="hold">
                                          <p:stCondLst>
                                            <p:cond delay="0"/>
                                          </p:stCondLst>
                                        </p:cTn>
                                        <p:tgtEl>
                                          <p:spTgt spid="3">
                                            <p:txEl>
                                              <p:pRg st="0" end="0"/>
                                            </p:txEl>
                                          </p:spTgt>
                                        </p:tgtEl>
                                        <p:attrNameLst>
                                          <p:attrName>style.visibility</p:attrName>
                                        </p:attrNameLst>
                                      </p:cBhvr>
                                      <p:to>
                                        <p:strVal val="visible"/>
                                      </p:to>
                                    </p:set>
                                    <p:anim calcmode="lin" valueType="num">
                                      <p:cBhvr>
                                        <p:cTn id="6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6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0" presetClass="entr" presetSubtype="0" decel="100000" fill="hold" grpId="1" nodeType="clickEffect">
                                  <p:stCondLst>
                                    <p:cond delay="0"/>
                                  </p:stCondLst>
                                  <p:childTnLst>
                                    <p:set>
                                      <p:cBhvr>
                                        <p:cTn id="69" dur="1" fill="hold">
                                          <p:stCondLst>
                                            <p:cond delay="0"/>
                                          </p:stCondLst>
                                        </p:cTn>
                                        <p:tgtEl>
                                          <p:spTgt spid="3">
                                            <p:txEl>
                                              <p:pRg st="1" end="1"/>
                                            </p:txEl>
                                          </p:spTgt>
                                        </p:tgtEl>
                                        <p:attrNameLst>
                                          <p:attrName>style.visibility</p:attrName>
                                        </p:attrNameLst>
                                      </p:cBhvr>
                                      <p:to>
                                        <p:strVal val="visible"/>
                                      </p:to>
                                    </p:set>
                                    <p:anim calcmode="lin" valueType="num">
                                      <p:cBhvr>
                                        <p:cTn id="70"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7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0" presetClass="entr" presetSubtype="0" decel="100000" fill="hold" grpId="1"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 calcmode="lin" valueType="num">
                                      <p:cBhvr>
                                        <p:cTn id="77"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7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79" dur="1000"/>
                                        <p:tgtEl>
                                          <p:spTgt spid="3">
                                            <p:txEl>
                                              <p:pRg st="2" end="2"/>
                                            </p:txEl>
                                          </p:spTgt>
                                        </p:tgtEl>
                                      </p:cBhvr>
                                    </p:animEffect>
                                  </p:childTnLst>
                                </p:cTn>
                              </p:par>
                              <p:par>
                                <p:cTn id="80" presetID="50" presetClass="entr" presetSubtype="0" decel="100000" fill="hold" grpId="1" nodeType="withEffect">
                                  <p:stCondLst>
                                    <p:cond delay="0"/>
                                  </p:stCondLst>
                                  <p:childTnLst>
                                    <p:set>
                                      <p:cBhvr>
                                        <p:cTn id="81" dur="1" fill="hold">
                                          <p:stCondLst>
                                            <p:cond delay="0"/>
                                          </p:stCondLst>
                                        </p:cTn>
                                        <p:tgtEl>
                                          <p:spTgt spid="1026"/>
                                        </p:tgtEl>
                                        <p:attrNameLst>
                                          <p:attrName>style.visibility</p:attrName>
                                        </p:attrNameLst>
                                      </p:cBhvr>
                                      <p:to>
                                        <p:strVal val="visible"/>
                                      </p:to>
                                    </p:set>
                                    <p:anim calcmode="lin" valueType="num">
                                      <p:cBhvr>
                                        <p:cTn id="82" dur="1000" fill="hold"/>
                                        <p:tgtEl>
                                          <p:spTgt spid="1026"/>
                                        </p:tgtEl>
                                        <p:attrNameLst>
                                          <p:attrName>ppt_w</p:attrName>
                                        </p:attrNameLst>
                                      </p:cBhvr>
                                      <p:tavLst>
                                        <p:tav tm="0">
                                          <p:val>
                                            <p:strVal val="#ppt_w+.3"/>
                                          </p:val>
                                        </p:tav>
                                        <p:tav tm="100000">
                                          <p:val>
                                            <p:strVal val="#ppt_w"/>
                                          </p:val>
                                        </p:tav>
                                      </p:tavLst>
                                    </p:anim>
                                    <p:anim calcmode="lin" valueType="num">
                                      <p:cBhvr>
                                        <p:cTn id="83" dur="1000" fill="hold"/>
                                        <p:tgtEl>
                                          <p:spTgt spid="1026"/>
                                        </p:tgtEl>
                                        <p:attrNameLst>
                                          <p:attrName>ppt_h</p:attrName>
                                        </p:attrNameLst>
                                      </p:cBhvr>
                                      <p:tavLst>
                                        <p:tav tm="0">
                                          <p:val>
                                            <p:strVal val="#ppt_h"/>
                                          </p:val>
                                        </p:tav>
                                        <p:tav tm="100000">
                                          <p:val>
                                            <p:strVal val="#ppt_h"/>
                                          </p:val>
                                        </p:tav>
                                      </p:tavLst>
                                    </p:anim>
                                    <p:animEffect transition="in" filter="fade">
                                      <p:cBhvr>
                                        <p:cTn id="84" dur="1000"/>
                                        <p:tgtEl>
                                          <p:spTgt spid="1026"/>
                                        </p:tgtEl>
                                      </p:cBhvr>
                                    </p:animEffect>
                                  </p:childTnLst>
                                </p:cTn>
                              </p:par>
                              <p:par>
                                <p:cTn id="85" presetID="50" presetClass="entr" presetSubtype="0" decel="100000"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1000" fill="hold"/>
                                        <p:tgtEl>
                                          <p:spTgt spid="5"/>
                                        </p:tgtEl>
                                        <p:attrNameLst>
                                          <p:attrName>ppt_w</p:attrName>
                                        </p:attrNameLst>
                                      </p:cBhvr>
                                      <p:tavLst>
                                        <p:tav tm="0">
                                          <p:val>
                                            <p:strVal val="#ppt_w+.3"/>
                                          </p:val>
                                        </p:tav>
                                        <p:tav tm="100000">
                                          <p:val>
                                            <p:strVal val="#ppt_w"/>
                                          </p:val>
                                        </p:tav>
                                      </p:tavLst>
                                    </p:anim>
                                    <p:anim calcmode="lin" valueType="num">
                                      <p:cBhvr>
                                        <p:cTn id="88" dur="1000" fill="hold"/>
                                        <p:tgtEl>
                                          <p:spTgt spid="5"/>
                                        </p:tgtEl>
                                        <p:attrNameLst>
                                          <p:attrName>ppt_h</p:attrName>
                                        </p:attrNameLst>
                                      </p:cBhvr>
                                      <p:tavLst>
                                        <p:tav tm="0">
                                          <p:val>
                                            <p:strVal val="#ppt_h"/>
                                          </p:val>
                                        </p:tav>
                                        <p:tav tm="100000">
                                          <p:val>
                                            <p:strVal val="#ppt_h"/>
                                          </p:val>
                                        </p:tav>
                                      </p:tavLst>
                                    </p:anim>
                                    <p:animEffect transition="in" filter="fade">
                                      <p:cBhvr>
                                        <p:cTn id="89" dur="1000"/>
                                        <p:tgtEl>
                                          <p:spTgt spid="5"/>
                                        </p:tgtEl>
                                      </p:cBhvr>
                                    </p:animEffect>
                                  </p:childTnLst>
                                </p:cTn>
                              </p:par>
                              <p:par>
                                <p:cTn id="90" presetID="50" presetClass="entr" presetSubtype="0" decel="100000" fill="hold" grpId="1" nodeType="withEffect">
                                  <p:stCondLst>
                                    <p:cond delay="0"/>
                                  </p:stCondLst>
                                  <p:childTnLst>
                                    <p:set>
                                      <p:cBhvr>
                                        <p:cTn id="91" dur="1" fill="hold">
                                          <p:stCondLst>
                                            <p:cond delay="0"/>
                                          </p:stCondLst>
                                        </p:cTn>
                                        <p:tgtEl>
                                          <p:spTgt spid="1027"/>
                                        </p:tgtEl>
                                        <p:attrNameLst>
                                          <p:attrName>style.visibility</p:attrName>
                                        </p:attrNameLst>
                                      </p:cBhvr>
                                      <p:to>
                                        <p:strVal val="visible"/>
                                      </p:to>
                                    </p:set>
                                    <p:anim calcmode="lin" valueType="num">
                                      <p:cBhvr>
                                        <p:cTn id="92" dur="1000" fill="hold"/>
                                        <p:tgtEl>
                                          <p:spTgt spid="1027"/>
                                        </p:tgtEl>
                                        <p:attrNameLst>
                                          <p:attrName>ppt_w</p:attrName>
                                        </p:attrNameLst>
                                      </p:cBhvr>
                                      <p:tavLst>
                                        <p:tav tm="0">
                                          <p:val>
                                            <p:strVal val="#ppt_w+.3"/>
                                          </p:val>
                                        </p:tav>
                                        <p:tav tm="100000">
                                          <p:val>
                                            <p:strVal val="#ppt_w"/>
                                          </p:val>
                                        </p:tav>
                                      </p:tavLst>
                                    </p:anim>
                                    <p:anim calcmode="lin" valueType="num">
                                      <p:cBhvr>
                                        <p:cTn id="93" dur="1000" fill="hold"/>
                                        <p:tgtEl>
                                          <p:spTgt spid="1027"/>
                                        </p:tgtEl>
                                        <p:attrNameLst>
                                          <p:attrName>ppt_h</p:attrName>
                                        </p:attrNameLst>
                                      </p:cBhvr>
                                      <p:tavLst>
                                        <p:tav tm="0">
                                          <p:val>
                                            <p:strVal val="#ppt_h"/>
                                          </p:val>
                                        </p:tav>
                                        <p:tav tm="100000">
                                          <p:val>
                                            <p:strVal val="#ppt_h"/>
                                          </p:val>
                                        </p:tav>
                                      </p:tavLst>
                                    </p:anim>
                                    <p:animEffect transition="in" filter="fade">
                                      <p:cBhvr>
                                        <p:cTn id="94" dur="1000"/>
                                        <p:tgtEl>
                                          <p:spTgt spid="1027"/>
                                        </p:tgtEl>
                                      </p:cBhvr>
                                    </p:animEffect>
                                  </p:childTnLst>
                                </p:cTn>
                              </p:par>
                              <p:par>
                                <p:cTn id="95" presetID="50" presetClass="entr" presetSubtype="0" decel="100000" fill="hold" nodeType="withEffect">
                                  <p:stCondLst>
                                    <p:cond delay="0"/>
                                  </p:stCondLst>
                                  <p:childTnLst>
                                    <p:set>
                                      <p:cBhvr>
                                        <p:cTn id="96" dur="1" fill="hold">
                                          <p:stCondLst>
                                            <p:cond delay="0"/>
                                          </p:stCondLst>
                                        </p:cTn>
                                        <p:tgtEl>
                                          <p:spTgt spid="7"/>
                                        </p:tgtEl>
                                        <p:attrNameLst>
                                          <p:attrName>style.visibility</p:attrName>
                                        </p:attrNameLst>
                                      </p:cBhvr>
                                      <p:to>
                                        <p:strVal val="visible"/>
                                      </p:to>
                                    </p:set>
                                    <p:anim calcmode="lin" valueType="num">
                                      <p:cBhvr>
                                        <p:cTn id="97" dur="1000" fill="hold"/>
                                        <p:tgtEl>
                                          <p:spTgt spid="7"/>
                                        </p:tgtEl>
                                        <p:attrNameLst>
                                          <p:attrName>ppt_w</p:attrName>
                                        </p:attrNameLst>
                                      </p:cBhvr>
                                      <p:tavLst>
                                        <p:tav tm="0">
                                          <p:val>
                                            <p:strVal val="#ppt_w+.3"/>
                                          </p:val>
                                        </p:tav>
                                        <p:tav tm="100000">
                                          <p:val>
                                            <p:strVal val="#ppt_w"/>
                                          </p:val>
                                        </p:tav>
                                      </p:tavLst>
                                    </p:anim>
                                    <p:anim calcmode="lin" valueType="num">
                                      <p:cBhvr>
                                        <p:cTn id="98" dur="1000" fill="hold"/>
                                        <p:tgtEl>
                                          <p:spTgt spid="7"/>
                                        </p:tgtEl>
                                        <p:attrNameLst>
                                          <p:attrName>ppt_h</p:attrName>
                                        </p:attrNameLst>
                                      </p:cBhvr>
                                      <p:tavLst>
                                        <p:tav tm="0">
                                          <p:val>
                                            <p:strVal val="#ppt_h"/>
                                          </p:val>
                                        </p:tav>
                                        <p:tav tm="100000">
                                          <p:val>
                                            <p:strVal val="#ppt_h"/>
                                          </p:val>
                                        </p:tav>
                                      </p:tavLst>
                                    </p:anim>
                                    <p:animEffect transition="in" filter="fade">
                                      <p:cBhvr>
                                        <p:cTn id="99" dur="1000"/>
                                        <p:tgtEl>
                                          <p:spTgt spid="7"/>
                                        </p:tgtEl>
                                      </p:cBhvr>
                                    </p:animEffect>
                                  </p:childTnLst>
                                </p:cTn>
                              </p:par>
                              <p:par>
                                <p:cTn id="100" presetID="50" presetClass="entr" presetSubtype="0" decel="100000" fill="hold" grpId="1" nodeType="withEffect">
                                  <p:stCondLst>
                                    <p:cond delay="0"/>
                                  </p:stCondLst>
                                  <p:childTnLst>
                                    <p:set>
                                      <p:cBhvr>
                                        <p:cTn id="101" dur="1" fill="hold">
                                          <p:stCondLst>
                                            <p:cond delay="0"/>
                                          </p:stCondLst>
                                        </p:cTn>
                                        <p:tgtEl>
                                          <p:spTgt spid="8"/>
                                        </p:tgtEl>
                                        <p:attrNameLst>
                                          <p:attrName>style.visibility</p:attrName>
                                        </p:attrNameLst>
                                      </p:cBhvr>
                                      <p:to>
                                        <p:strVal val="visible"/>
                                      </p:to>
                                    </p:set>
                                    <p:anim calcmode="lin" valueType="num">
                                      <p:cBhvr>
                                        <p:cTn id="102" dur="1000" fill="hold"/>
                                        <p:tgtEl>
                                          <p:spTgt spid="8"/>
                                        </p:tgtEl>
                                        <p:attrNameLst>
                                          <p:attrName>ppt_w</p:attrName>
                                        </p:attrNameLst>
                                      </p:cBhvr>
                                      <p:tavLst>
                                        <p:tav tm="0">
                                          <p:val>
                                            <p:strVal val="#ppt_w+.3"/>
                                          </p:val>
                                        </p:tav>
                                        <p:tav tm="100000">
                                          <p:val>
                                            <p:strVal val="#ppt_w"/>
                                          </p:val>
                                        </p:tav>
                                      </p:tavLst>
                                    </p:anim>
                                    <p:anim calcmode="lin" valueType="num">
                                      <p:cBhvr>
                                        <p:cTn id="103" dur="1000" fill="hold"/>
                                        <p:tgtEl>
                                          <p:spTgt spid="8"/>
                                        </p:tgtEl>
                                        <p:attrNameLst>
                                          <p:attrName>ppt_h</p:attrName>
                                        </p:attrNameLst>
                                      </p:cBhvr>
                                      <p:tavLst>
                                        <p:tav tm="0">
                                          <p:val>
                                            <p:strVal val="#ppt_h"/>
                                          </p:val>
                                        </p:tav>
                                        <p:tav tm="100000">
                                          <p:val>
                                            <p:strVal val="#ppt_h"/>
                                          </p:val>
                                        </p:tav>
                                      </p:tavLst>
                                    </p:anim>
                                    <p:animEffect transition="in" filter="fade">
                                      <p:cBhvr>
                                        <p:cTn id="104" dur="1000"/>
                                        <p:tgtEl>
                                          <p:spTgt spid="8"/>
                                        </p:tgtEl>
                                      </p:cBhvr>
                                    </p:animEffect>
                                  </p:childTnLst>
                                </p:cTn>
                              </p:par>
                            </p:childTnLst>
                          </p:cTn>
                        </p:par>
                      </p:childTnLst>
                    </p:cTn>
                  </p:par>
                  <p:par>
                    <p:cTn id="105" fill="hold">
                      <p:stCondLst>
                        <p:cond delay="indefinite"/>
                      </p:stCondLst>
                      <p:childTnLst>
                        <p:par>
                          <p:cTn id="106" fill="hold">
                            <p:stCondLst>
                              <p:cond delay="0"/>
                            </p:stCondLst>
                            <p:childTnLst>
                              <p:par>
                                <p:cTn id="107" presetID="55" presetClass="entr" presetSubtype="0" fill="hold" grpId="2" nodeType="clickEffect">
                                  <p:stCondLst>
                                    <p:cond delay="0"/>
                                  </p:stCondLst>
                                  <p:childTnLst>
                                    <p:set>
                                      <p:cBhvr>
                                        <p:cTn id="108" dur="1" fill="hold">
                                          <p:stCondLst>
                                            <p:cond delay="0"/>
                                          </p:stCondLst>
                                        </p:cTn>
                                        <p:tgtEl>
                                          <p:spTgt spid="2"/>
                                        </p:tgtEl>
                                        <p:attrNameLst>
                                          <p:attrName>style.visibility</p:attrName>
                                        </p:attrNameLst>
                                      </p:cBhvr>
                                      <p:to>
                                        <p:strVal val="visible"/>
                                      </p:to>
                                    </p:set>
                                    <p:anim calcmode="lin" valueType="num">
                                      <p:cBhvr>
                                        <p:cTn id="109" dur="1000" fill="hold"/>
                                        <p:tgtEl>
                                          <p:spTgt spid="2"/>
                                        </p:tgtEl>
                                        <p:attrNameLst>
                                          <p:attrName>ppt_w</p:attrName>
                                        </p:attrNameLst>
                                      </p:cBhvr>
                                      <p:tavLst>
                                        <p:tav tm="0">
                                          <p:val>
                                            <p:strVal val="#ppt_w*0.70"/>
                                          </p:val>
                                        </p:tav>
                                        <p:tav tm="100000">
                                          <p:val>
                                            <p:strVal val="#ppt_w"/>
                                          </p:val>
                                        </p:tav>
                                      </p:tavLst>
                                    </p:anim>
                                    <p:anim calcmode="lin" valueType="num">
                                      <p:cBhvr>
                                        <p:cTn id="110" dur="1000" fill="hold"/>
                                        <p:tgtEl>
                                          <p:spTgt spid="2"/>
                                        </p:tgtEl>
                                        <p:attrNameLst>
                                          <p:attrName>ppt_h</p:attrName>
                                        </p:attrNameLst>
                                      </p:cBhvr>
                                      <p:tavLst>
                                        <p:tav tm="0">
                                          <p:val>
                                            <p:strVal val="#ppt_h"/>
                                          </p:val>
                                        </p:tav>
                                        <p:tav tm="100000">
                                          <p:val>
                                            <p:strVal val="#ppt_h"/>
                                          </p:val>
                                        </p:tav>
                                      </p:tavLst>
                                    </p:anim>
                                    <p:animEffect transition="in" filter="fade">
                                      <p:cBhvr>
                                        <p:cTn id="111" dur="1000"/>
                                        <p:tgtEl>
                                          <p:spTgt spid="2"/>
                                        </p:tgtEl>
                                      </p:cBhvr>
                                    </p:animEffect>
                                  </p:childTnLst>
                                </p:cTn>
                              </p:par>
                              <p:par>
                                <p:cTn id="112" presetID="55" presetClass="entr" presetSubtype="0" fill="hold" grpId="2" nodeType="withEffect">
                                  <p:stCondLst>
                                    <p:cond delay="0"/>
                                  </p:stCondLst>
                                  <p:childTnLst>
                                    <p:set>
                                      <p:cBhvr>
                                        <p:cTn id="113" dur="1" fill="hold">
                                          <p:stCondLst>
                                            <p:cond delay="0"/>
                                          </p:stCondLst>
                                        </p:cTn>
                                        <p:tgtEl>
                                          <p:spTgt spid="3">
                                            <p:txEl>
                                              <p:pRg st="0" end="0"/>
                                            </p:txEl>
                                          </p:spTgt>
                                        </p:tgtEl>
                                        <p:attrNameLst>
                                          <p:attrName>style.visibility</p:attrName>
                                        </p:attrNameLst>
                                      </p:cBhvr>
                                      <p:to>
                                        <p:strVal val="visible"/>
                                      </p:to>
                                    </p:set>
                                    <p:anim calcmode="lin" valueType="num">
                                      <p:cBhvr>
                                        <p:cTn id="1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16" dur="1000"/>
                                        <p:tgtEl>
                                          <p:spTgt spid="3">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55" presetClass="entr" presetSubtype="0" fill="hold" grpId="2" nodeType="clickEffect">
                                  <p:stCondLst>
                                    <p:cond delay="0"/>
                                  </p:stCondLst>
                                  <p:childTnLst>
                                    <p:set>
                                      <p:cBhvr>
                                        <p:cTn id="120" dur="1" fill="hold">
                                          <p:stCondLst>
                                            <p:cond delay="0"/>
                                          </p:stCondLst>
                                        </p:cTn>
                                        <p:tgtEl>
                                          <p:spTgt spid="3">
                                            <p:txEl>
                                              <p:pRg st="1" end="1"/>
                                            </p:txEl>
                                          </p:spTgt>
                                        </p:tgtEl>
                                        <p:attrNameLst>
                                          <p:attrName>style.visibility</p:attrName>
                                        </p:attrNameLst>
                                      </p:cBhvr>
                                      <p:to>
                                        <p:strVal val="visible"/>
                                      </p:to>
                                    </p:set>
                                    <p:anim calcmode="lin" valueType="num">
                                      <p:cBhvr>
                                        <p:cTn id="1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23" dur="1000"/>
                                        <p:tgtEl>
                                          <p:spTgt spid="3">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55" presetClass="entr" presetSubtype="0" fill="hold" grpId="2" nodeType="clickEffect">
                                  <p:stCondLst>
                                    <p:cond delay="0"/>
                                  </p:stCondLst>
                                  <p:childTnLst>
                                    <p:set>
                                      <p:cBhvr>
                                        <p:cTn id="127" dur="1" fill="hold">
                                          <p:stCondLst>
                                            <p:cond delay="0"/>
                                          </p:stCondLst>
                                        </p:cTn>
                                        <p:tgtEl>
                                          <p:spTgt spid="3">
                                            <p:txEl>
                                              <p:pRg st="2" end="2"/>
                                            </p:txEl>
                                          </p:spTgt>
                                        </p:tgtEl>
                                        <p:attrNameLst>
                                          <p:attrName>style.visibility</p:attrName>
                                        </p:attrNameLst>
                                      </p:cBhvr>
                                      <p:to>
                                        <p:strVal val="visible"/>
                                      </p:to>
                                    </p:set>
                                    <p:anim calcmode="lin" valueType="num">
                                      <p:cBhvr>
                                        <p:cTn id="1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30" dur="1000"/>
                                        <p:tgtEl>
                                          <p:spTgt spid="3">
                                            <p:txEl>
                                              <p:pRg st="2" end="2"/>
                                            </p:txEl>
                                          </p:spTgt>
                                        </p:tgtEl>
                                      </p:cBhvr>
                                    </p:animEffect>
                                  </p:childTnLst>
                                </p:cTn>
                              </p:par>
                              <p:par>
                                <p:cTn id="131" presetID="55" presetClass="entr" presetSubtype="0" fill="hold" grpId="2" nodeType="withEffect">
                                  <p:stCondLst>
                                    <p:cond delay="0"/>
                                  </p:stCondLst>
                                  <p:childTnLst>
                                    <p:set>
                                      <p:cBhvr>
                                        <p:cTn id="132" dur="1" fill="hold">
                                          <p:stCondLst>
                                            <p:cond delay="0"/>
                                          </p:stCondLst>
                                        </p:cTn>
                                        <p:tgtEl>
                                          <p:spTgt spid="1026"/>
                                        </p:tgtEl>
                                        <p:attrNameLst>
                                          <p:attrName>style.visibility</p:attrName>
                                        </p:attrNameLst>
                                      </p:cBhvr>
                                      <p:to>
                                        <p:strVal val="visible"/>
                                      </p:to>
                                    </p:set>
                                    <p:anim calcmode="lin" valueType="num">
                                      <p:cBhvr>
                                        <p:cTn id="133" dur="1000" fill="hold"/>
                                        <p:tgtEl>
                                          <p:spTgt spid="1026"/>
                                        </p:tgtEl>
                                        <p:attrNameLst>
                                          <p:attrName>ppt_w</p:attrName>
                                        </p:attrNameLst>
                                      </p:cBhvr>
                                      <p:tavLst>
                                        <p:tav tm="0">
                                          <p:val>
                                            <p:strVal val="#ppt_w*0.70"/>
                                          </p:val>
                                        </p:tav>
                                        <p:tav tm="100000">
                                          <p:val>
                                            <p:strVal val="#ppt_w"/>
                                          </p:val>
                                        </p:tav>
                                      </p:tavLst>
                                    </p:anim>
                                    <p:anim calcmode="lin" valueType="num">
                                      <p:cBhvr>
                                        <p:cTn id="134" dur="1000" fill="hold"/>
                                        <p:tgtEl>
                                          <p:spTgt spid="1026"/>
                                        </p:tgtEl>
                                        <p:attrNameLst>
                                          <p:attrName>ppt_h</p:attrName>
                                        </p:attrNameLst>
                                      </p:cBhvr>
                                      <p:tavLst>
                                        <p:tav tm="0">
                                          <p:val>
                                            <p:strVal val="#ppt_h"/>
                                          </p:val>
                                        </p:tav>
                                        <p:tav tm="100000">
                                          <p:val>
                                            <p:strVal val="#ppt_h"/>
                                          </p:val>
                                        </p:tav>
                                      </p:tavLst>
                                    </p:anim>
                                    <p:animEffect transition="in" filter="fade">
                                      <p:cBhvr>
                                        <p:cTn id="135" dur="1000"/>
                                        <p:tgtEl>
                                          <p:spTgt spid="1026"/>
                                        </p:tgtEl>
                                      </p:cBhvr>
                                    </p:animEffect>
                                  </p:childTnLst>
                                </p:cTn>
                              </p:par>
                              <p:par>
                                <p:cTn id="136" presetID="55" presetClass="entr" presetSubtype="0" fill="hold" nodeType="withEffect">
                                  <p:stCondLst>
                                    <p:cond delay="0"/>
                                  </p:stCondLst>
                                  <p:childTnLst>
                                    <p:set>
                                      <p:cBhvr>
                                        <p:cTn id="137" dur="1" fill="hold">
                                          <p:stCondLst>
                                            <p:cond delay="0"/>
                                          </p:stCondLst>
                                        </p:cTn>
                                        <p:tgtEl>
                                          <p:spTgt spid="5"/>
                                        </p:tgtEl>
                                        <p:attrNameLst>
                                          <p:attrName>style.visibility</p:attrName>
                                        </p:attrNameLst>
                                      </p:cBhvr>
                                      <p:to>
                                        <p:strVal val="visible"/>
                                      </p:to>
                                    </p:set>
                                    <p:anim calcmode="lin" valueType="num">
                                      <p:cBhvr>
                                        <p:cTn id="138" dur="1000" fill="hold"/>
                                        <p:tgtEl>
                                          <p:spTgt spid="5"/>
                                        </p:tgtEl>
                                        <p:attrNameLst>
                                          <p:attrName>ppt_w</p:attrName>
                                        </p:attrNameLst>
                                      </p:cBhvr>
                                      <p:tavLst>
                                        <p:tav tm="0">
                                          <p:val>
                                            <p:strVal val="#ppt_w*0.70"/>
                                          </p:val>
                                        </p:tav>
                                        <p:tav tm="100000">
                                          <p:val>
                                            <p:strVal val="#ppt_w"/>
                                          </p:val>
                                        </p:tav>
                                      </p:tavLst>
                                    </p:anim>
                                    <p:anim calcmode="lin" valueType="num">
                                      <p:cBhvr>
                                        <p:cTn id="139" dur="1000" fill="hold"/>
                                        <p:tgtEl>
                                          <p:spTgt spid="5"/>
                                        </p:tgtEl>
                                        <p:attrNameLst>
                                          <p:attrName>ppt_h</p:attrName>
                                        </p:attrNameLst>
                                      </p:cBhvr>
                                      <p:tavLst>
                                        <p:tav tm="0">
                                          <p:val>
                                            <p:strVal val="#ppt_h"/>
                                          </p:val>
                                        </p:tav>
                                        <p:tav tm="100000">
                                          <p:val>
                                            <p:strVal val="#ppt_h"/>
                                          </p:val>
                                        </p:tav>
                                      </p:tavLst>
                                    </p:anim>
                                    <p:animEffect transition="in" filter="fade">
                                      <p:cBhvr>
                                        <p:cTn id="140" dur="1000"/>
                                        <p:tgtEl>
                                          <p:spTgt spid="5"/>
                                        </p:tgtEl>
                                      </p:cBhvr>
                                    </p:animEffect>
                                  </p:childTnLst>
                                </p:cTn>
                              </p:par>
                              <p:par>
                                <p:cTn id="141" presetID="55" presetClass="entr" presetSubtype="0" fill="hold" grpId="2" nodeType="withEffect">
                                  <p:stCondLst>
                                    <p:cond delay="0"/>
                                  </p:stCondLst>
                                  <p:childTnLst>
                                    <p:set>
                                      <p:cBhvr>
                                        <p:cTn id="142" dur="1" fill="hold">
                                          <p:stCondLst>
                                            <p:cond delay="0"/>
                                          </p:stCondLst>
                                        </p:cTn>
                                        <p:tgtEl>
                                          <p:spTgt spid="1027"/>
                                        </p:tgtEl>
                                        <p:attrNameLst>
                                          <p:attrName>style.visibility</p:attrName>
                                        </p:attrNameLst>
                                      </p:cBhvr>
                                      <p:to>
                                        <p:strVal val="visible"/>
                                      </p:to>
                                    </p:set>
                                    <p:anim calcmode="lin" valueType="num">
                                      <p:cBhvr>
                                        <p:cTn id="143" dur="1000" fill="hold"/>
                                        <p:tgtEl>
                                          <p:spTgt spid="1027"/>
                                        </p:tgtEl>
                                        <p:attrNameLst>
                                          <p:attrName>ppt_w</p:attrName>
                                        </p:attrNameLst>
                                      </p:cBhvr>
                                      <p:tavLst>
                                        <p:tav tm="0">
                                          <p:val>
                                            <p:strVal val="#ppt_w*0.70"/>
                                          </p:val>
                                        </p:tav>
                                        <p:tav tm="100000">
                                          <p:val>
                                            <p:strVal val="#ppt_w"/>
                                          </p:val>
                                        </p:tav>
                                      </p:tavLst>
                                    </p:anim>
                                    <p:anim calcmode="lin" valueType="num">
                                      <p:cBhvr>
                                        <p:cTn id="144" dur="1000" fill="hold"/>
                                        <p:tgtEl>
                                          <p:spTgt spid="1027"/>
                                        </p:tgtEl>
                                        <p:attrNameLst>
                                          <p:attrName>ppt_h</p:attrName>
                                        </p:attrNameLst>
                                      </p:cBhvr>
                                      <p:tavLst>
                                        <p:tav tm="0">
                                          <p:val>
                                            <p:strVal val="#ppt_h"/>
                                          </p:val>
                                        </p:tav>
                                        <p:tav tm="100000">
                                          <p:val>
                                            <p:strVal val="#ppt_h"/>
                                          </p:val>
                                        </p:tav>
                                      </p:tavLst>
                                    </p:anim>
                                    <p:animEffect transition="in" filter="fade">
                                      <p:cBhvr>
                                        <p:cTn id="145" dur="1000"/>
                                        <p:tgtEl>
                                          <p:spTgt spid="1027"/>
                                        </p:tgtEl>
                                      </p:cBhvr>
                                    </p:animEffect>
                                  </p:childTnLst>
                                </p:cTn>
                              </p:par>
                              <p:par>
                                <p:cTn id="146" presetID="55" presetClass="entr" presetSubtype="0" fill="hold" nodeType="withEffect">
                                  <p:stCondLst>
                                    <p:cond delay="0"/>
                                  </p:stCondLst>
                                  <p:childTnLst>
                                    <p:set>
                                      <p:cBhvr>
                                        <p:cTn id="147" dur="1" fill="hold">
                                          <p:stCondLst>
                                            <p:cond delay="0"/>
                                          </p:stCondLst>
                                        </p:cTn>
                                        <p:tgtEl>
                                          <p:spTgt spid="7"/>
                                        </p:tgtEl>
                                        <p:attrNameLst>
                                          <p:attrName>style.visibility</p:attrName>
                                        </p:attrNameLst>
                                      </p:cBhvr>
                                      <p:to>
                                        <p:strVal val="visible"/>
                                      </p:to>
                                    </p:set>
                                    <p:anim calcmode="lin" valueType="num">
                                      <p:cBhvr>
                                        <p:cTn id="148" dur="1000" fill="hold"/>
                                        <p:tgtEl>
                                          <p:spTgt spid="7"/>
                                        </p:tgtEl>
                                        <p:attrNameLst>
                                          <p:attrName>ppt_w</p:attrName>
                                        </p:attrNameLst>
                                      </p:cBhvr>
                                      <p:tavLst>
                                        <p:tav tm="0">
                                          <p:val>
                                            <p:strVal val="#ppt_w*0.70"/>
                                          </p:val>
                                        </p:tav>
                                        <p:tav tm="100000">
                                          <p:val>
                                            <p:strVal val="#ppt_w"/>
                                          </p:val>
                                        </p:tav>
                                      </p:tavLst>
                                    </p:anim>
                                    <p:anim calcmode="lin" valueType="num">
                                      <p:cBhvr>
                                        <p:cTn id="149" dur="1000" fill="hold"/>
                                        <p:tgtEl>
                                          <p:spTgt spid="7"/>
                                        </p:tgtEl>
                                        <p:attrNameLst>
                                          <p:attrName>ppt_h</p:attrName>
                                        </p:attrNameLst>
                                      </p:cBhvr>
                                      <p:tavLst>
                                        <p:tav tm="0">
                                          <p:val>
                                            <p:strVal val="#ppt_h"/>
                                          </p:val>
                                        </p:tav>
                                        <p:tav tm="100000">
                                          <p:val>
                                            <p:strVal val="#ppt_h"/>
                                          </p:val>
                                        </p:tav>
                                      </p:tavLst>
                                    </p:anim>
                                    <p:animEffect transition="in" filter="fade">
                                      <p:cBhvr>
                                        <p:cTn id="150" dur="1000"/>
                                        <p:tgtEl>
                                          <p:spTgt spid="7"/>
                                        </p:tgtEl>
                                      </p:cBhvr>
                                    </p:animEffect>
                                  </p:childTnLst>
                                </p:cTn>
                              </p:par>
                              <p:par>
                                <p:cTn id="151" presetID="55" presetClass="entr" presetSubtype="0" fill="hold" grpId="2" nodeType="withEffect">
                                  <p:stCondLst>
                                    <p:cond delay="0"/>
                                  </p:stCondLst>
                                  <p:childTnLst>
                                    <p:set>
                                      <p:cBhvr>
                                        <p:cTn id="152" dur="1" fill="hold">
                                          <p:stCondLst>
                                            <p:cond delay="0"/>
                                          </p:stCondLst>
                                        </p:cTn>
                                        <p:tgtEl>
                                          <p:spTgt spid="8"/>
                                        </p:tgtEl>
                                        <p:attrNameLst>
                                          <p:attrName>style.visibility</p:attrName>
                                        </p:attrNameLst>
                                      </p:cBhvr>
                                      <p:to>
                                        <p:strVal val="visible"/>
                                      </p:to>
                                    </p:set>
                                    <p:anim calcmode="lin" valueType="num">
                                      <p:cBhvr>
                                        <p:cTn id="153" dur="1000" fill="hold"/>
                                        <p:tgtEl>
                                          <p:spTgt spid="8"/>
                                        </p:tgtEl>
                                        <p:attrNameLst>
                                          <p:attrName>ppt_w</p:attrName>
                                        </p:attrNameLst>
                                      </p:cBhvr>
                                      <p:tavLst>
                                        <p:tav tm="0">
                                          <p:val>
                                            <p:strVal val="#ppt_w*0.70"/>
                                          </p:val>
                                        </p:tav>
                                        <p:tav tm="100000">
                                          <p:val>
                                            <p:strVal val="#ppt_w"/>
                                          </p:val>
                                        </p:tav>
                                      </p:tavLst>
                                    </p:anim>
                                    <p:anim calcmode="lin" valueType="num">
                                      <p:cBhvr>
                                        <p:cTn id="154" dur="1000" fill="hold"/>
                                        <p:tgtEl>
                                          <p:spTgt spid="8"/>
                                        </p:tgtEl>
                                        <p:attrNameLst>
                                          <p:attrName>ppt_h</p:attrName>
                                        </p:attrNameLst>
                                      </p:cBhvr>
                                      <p:tavLst>
                                        <p:tav tm="0">
                                          <p:val>
                                            <p:strVal val="#ppt_h"/>
                                          </p:val>
                                        </p:tav>
                                        <p:tav tm="100000">
                                          <p:val>
                                            <p:strVal val="#ppt_h"/>
                                          </p:val>
                                        </p:tav>
                                      </p:tavLst>
                                    </p:anim>
                                    <p:animEffect transition="in" filter="fade">
                                      <p:cBhvr>
                                        <p:cTn id="155" dur="1000"/>
                                        <p:tgtEl>
                                          <p:spTgt spid="8"/>
                                        </p:tgtEl>
                                      </p:cBhvr>
                                    </p:animEffect>
                                  </p:childTnLst>
                                </p:cTn>
                              </p:par>
                            </p:childTnLst>
                          </p:cTn>
                        </p:par>
                      </p:childTnLst>
                    </p:cTn>
                  </p:par>
                  <p:par>
                    <p:cTn id="156" fill="hold">
                      <p:stCondLst>
                        <p:cond delay="indefinite"/>
                      </p:stCondLst>
                      <p:childTnLst>
                        <p:par>
                          <p:cTn id="157" fill="hold">
                            <p:stCondLst>
                              <p:cond delay="0"/>
                            </p:stCondLst>
                            <p:childTnLst>
                              <p:par>
                                <p:cTn id="158" presetID="53" presetClass="entr" presetSubtype="0" fill="hold" grpId="3" nodeType="clickEffect">
                                  <p:stCondLst>
                                    <p:cond delay="0"/>
                                  </p:stCondLst>
                                  <p:childTnLst>
                                    <p:set>
                                      <p:cBhvr>
                                        <p:cTn id="159" dur="1" fill="hold">
                                          <p:stCondLst>
                                            <p:cond delay="0"/>
                                          </p:stCondLst>
                                        </p:cTn>
                                        <p:tgtEl>
                                          <p:spTgt spid="2"/>
                                        </p:tgtEl>
                                        <p:attrNameLst>
                                          <p:attrName>style.visibility</p:attrName>
                                        </p:attrNameLst>
                                      </p:cBhvr>
                                      <p:to>
                                        <p:strVal val="visible"/>
                                      </p:to>
                                    </p:set>
                                    <p:anim calcmode="lin" valueType="num">
                                      <p:cBhvr>
                                        <p:cTn id="160" dur="500" fill="hold"/>
                                        <p:tgtEl>
                                          <p:spTgt spid="2"/>
                                        </p:tgtEl>
                                        <p:attrNameLst>
                                          <p:attrName>ppt_w</p:attrName>
                                        </p:attrNameLst>
                                      </p:cBhvr>
                                      <p:tavLst>
                                        <p:tav tm="0">
                                          <p:val>
                                            <p:fltVal val="0"/>
                                          </p:val>
                                        </p:tav>
                                        <p:tav tm="100000">
                                          <p:val>
                                            <p:strVal val="#ppt_w"/>
                                          </p:val>
                                        </p:tav>
                                      </p:tavLst>
                                    </p:anim>
                                    <p:anim calcmode="lin" valueType="num">
                                      <p:cBhvr>
                                        <p:cTn id="161" dur="500" fill="hold"/>
                                        <p:tgtEl>
                                          <p:spTgt spid="2"/>
                                        </p:tgtEl>
                                        <p:attrNameLst>
                                          <p:attrName>ppt_h</p:attrName>
                                        </p:attrNameLst>
                                      </p:cBhvr>
                                      <p:tavLst>
                                        <p:tav tm="0">
                                          <p:val>
                                            <p:fltVal val="0"/>
                                          </p:val>
                                        </p:tav>
                                        <p:tav tm="100000">
                                          <p:val>
                                            <p:strVal val="#ppt_h"/>
                                          </p:val>
                                        </p:tav>
                                      </p:tavLst>
                                    </p:anim>
                                    <p:animEffect transition="in" filter="fade">
                                      <p:cBhvr>
                                        <p:cTn id="162" dur="500"/>
                                        <p:tgtEl>
                                          <p:spTgt spid="2"/>
                                        </p:tgtEl>
                                      </p:cBhvr>
                                    </p:animEffect>
                                  </p:childTnLst>
                                </p:cTn>
                              </p:par>
                              <p:par>
                                <p:cTn id="163" presetID="53" presetClass="entr" presetSubtype="0" fill="hold" grpId="3" nodeType="withEffect">
                                  <p:stCondLst>
                                    <p:cond delay="0"/>
                                  </p:stCondLst>
                                  <p:childTnLst>
                                    <p:set>
                                      <p:cBhvr>
                                        <p:cTn id="164" dur="1" fill="hold">
                                          <p:stCondLst>
                                            <p:cond delay="0"/>
                                          </p:stCondLst>
                                        </p:cTn>
                                        <p:tgtEl>
                                          <p:spTgt spid="3">
                                            <p:txEl>
                                              <p:pRg st="0" end="0"/>
                                            </p:txEl>
                                          </p:spTgt>
                                        </p:tgtEl>
                                        <p:attrNameLst>
                                          <p:attrName>style.visibility</p:attrName>
                                        </p:attrNameLst>
                                      </p:cBhvr>
                                      <p:to>
                                        <p:strVal val="visible"/>
                                      </p:to>
                                    </p:set>
                                    <p:anim calcmode="lin" valueType="num">
                                      <p:cBhvr>
                                        <p:cTn id="16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7" dur="500"/>
                                        <p:tgtEl>
                                          <p:spTgt spid="3">
                                            <p:txEl>
                                              <p:pRg st="0" end="0"/>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53" presetClass="entr" presetSubtype="0" fill="hold" grpId="3" nodeType="clickEffect">
                                  <p:stCondLst>
                                    <p:cond delay="0"/>
                                  </p:stCondLst>
                                  <p:childTnLst>
                                    <p:set>
                                      <p:cBhvr>
                                        <p:cTn id="171" dur="1" fill="hold">
                                          <p:stCondLst>
                                            <p:cond delay="0"/>
                                          </p:stCondLst>
                                        </p:cTn>
                                        <p:tgtEl>
                                          <p:spTgt spid="3">
                                            <p:txEl>
                                              <p:pRg st="1" end="1"/>
                                            </p:txEl>
                                          </p:spTgt>
                                        </p:tgtEl>
                                        <p:attrNameLst>
                                          <p:attrName>style.visibility</p:attrName>
                                        </p:attrNameLst>
                                      </p:cBhvr>
                                      <p:to>
                                        <p:strVal val="visible"/>
                                      </p:to>
                                    </p:set>
                                    <p:anim calcmode="lin" valueType="num">
                                      <p:cBhvr>
                                        <p:cTn id="17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4" dur="500"/>
                                        <p:tgtEl>
                                          <p:spTgt spid="3">
                                            <p:txEl>
                                              <p:pRg st="1" end="1"/>
                                            </p:txEl>
                                          </p:spTgt>
                                        </p:tgtEl>
                                      </p:cBhvr>
                                    </p:animEffect>
                                  </p:childTnLst>
                                </p:cTn>
                              </p:par>
                            </p:childTnLst>
                          </p:cTn>
                        </p:par>
                      </p:childTnLst>
                    </p:cTn>
                  </p:par>
                  <p:par>
                    <p:cTn id="175" fill="hold">
                      <p:stCondLst>
                        <p:cond delay="indefinite"/>
                      </p:stCondLst>
                      <p:childTnLst>
                        <p:par>
                          <p:cTn id="176" fill="hold">
                            <p:stCondLst>
                              <p:cond delay="0"/>
                            </p:stCondLst>
                            <p:childTnLst>
                              <p:par>
                                <p:cTn id="177" presetID="53" presetClass="entr" presetSubtype="0" fill="hold" grpId="3" nodeType="clickEffect">
                                  <p:stCondLst>
                                    <p:cond delay="0"/>
                                  </p:stCondLst>
                                  <p:childTnLst>
                                    <p:set>
                                      <p:cBhvr>
                                        <p:cTn id="178" dur="1" fill="hold">
                                          <p:stCondLst>
                                            <p:cond delay="0"/>
                                          </p:stCondLst>
                                        </p:cTn>
                                        <p:tgtEl>
                                          <p:spTgt spid="3">
                                            <p:txEl>
                                              <p:pRg st="2" end="2"/>
                                            </p:txEl>
                                          </p:spTgt>
                                        </p:tgtEl>
                                        <p:attrNameLst>
                                          <p:attrName>style.visibility</p:attrName>
                                        </p:attrNameLst>
                                      </p:cBhvr>
                                      <p:to>
                                        <p:strVal val="visible"/>
                                      </p:to>
                                    </p:set>
                                    <p:anim calcmode="lin" valueType="num">
                                      <p:cBhvr>
                                        <p:cTn id="17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81" dur="500"/>
                                        <p:tgtEl>
                                          <p:spTgt spid="3">
                                            <p:txEl>
                                              <p:pRg st="2" end="2"/>
                                            </p:txEl>
                                          </p:spTgt>
                                        </p:tgtEl>
                                      </p:cBhvr>
                                    </p:animEffect>
                                  </p:childTnLst>
                                </p:cTn>
                              </p:par>
                              <p:par>
                                <p:cTn id="182" presetID="53" presetClass="entr" presetSubtype="0" fill="hold" grpId="3" nodeType="withEffect">
                                  <p:stCondLst>
                                    <p:cond delay="0"/>
                                  </p:stCondLst>
                                  <p:childTnLst>
                                    <p:set>
                                      <p:cBhvr>
                                        <p:cTn id="183" dur="1" fill="hold">
                                          <p:stCondLst>
                                            <p:cond delay="0"/>
                                          </p:stCondLst>
                                        </p:cTn>
                                        <p:tgtEl>
                                          <p:spTgt spid="1026"/>
                                        </p:tgtEl>
                                        <p:attrNameLst>
                                          <p:attrName>style.visibility</p:attrName>
                                        </p:attrNameLst>
                                      </p:cBhvr>
                                      <p:to>
                                        <p:strVal val="visible"/>
                                      </p:to>
                                    </p:set>
                                    <p:anim calcmode="lin" valueType="num">
                                      <p:cBhvr>
                                        <p:cTn id="184" dur="500" fill="hold"/>
                                        <p:tgtEl>
                                          <p:spTgt spid="1026"/>
                                        </p:tgtEl>
                                        <p:attrNameLst>
                                          <p:attrName>ppt_w</p:attrName>
                                        </p:attrNameLst>
                                      </p:cBhvr>
                                      <p:tavLst>
                                        <p:tav tm="0">
                                          <p:val>
                                            <p:fltVal val="0"/>
                                          </p:val>
                                        </p:tav>
                                        <p:tav tm="100000">
                                          <p:val>
                                            <p:strVal val="#ppt_w"/>
                                          </p:val>
                                        </p:tav>
                                      </p:tavLst>
                                    </p:anim>
                                    <p:anim calcmode="lin" valueType="num">
                                      <p:cBhvr>
                                        <p:cTn id="185" dur="500" fill="hold"/>
                                        <p:tgtEl>
                                          <p:spTgt spid="1026"/>
                                        </p:tgtEl>
                                        <p:attrNameLst>
                                          <p:attrName>ppt_h</p:attrName>
                                        </p:attrNameLst>
                                      </p:cBhvr>
                                      <p:tavLst>
                                        <p:tav tm="0">
                                          <p:val>
                                            <p:fltVal val="0"/>
                                          </p:val>
                                        </p:tav>
                                        <p:tav tm="100000">
                                          <p:val>
                                            <p:strVal val="#ppt_h"/>
                                          </p:val>
                                        </p:tav>
                                      </p:tavLst>
                                    </p:anim>
                                    <p:animEffect transition="in" filter="fade">
                                      <p:cBhvr>
                                        <p:cTn id="186" dur="500"/>
                                        <p:tgtEl>
                                          <p:spTgt spid="1026"/>
                                        </p:tgtEl>
                                      </p:cBhvr>
                                    </p:animEffect>
                                  </p:childTnLst>
                                </p:cTn>
                              </p:par>
                              <p:par>
                                <p:cTn id="187" presetID="53" presetClass="entr" presetSubtype="0" fill="hold" nodeType="withEffect">
                                  <p:stCondLst>
                                    <p:cond delay="0"/>
                                  </p:stCondLst>
                                  <p:childTnLst>
                                    <p:set>
                                      <p:cBhvr>
                                        <p:cTn id="188" dur="1" fill="hold">
                                          <p:stCondLst>
                                            <p:cond delay="0"/>
                                          </p:stCondLst>
                                        </p:cTn>
                                        <p:tgtEl>
                                          <p:spTgt spid="5"/>
                                        </p:tgtEl>
                                        <p:attrNameLst>
                                          <p:attrName>style.visibility</p:attrName>
                                        </p:attrNameLst>
                                      </p:cBhvr>
                                      <p:to>
                                        <p:strVal val="visible"/>
                                      </p:to>
                                    </p:set>
                                    <p:anim calcmode="lin" valueType="num">
                                      <p:cBhvr>
                                        <p:cTn id="189" dur="500" fill="hold"/>
                                        <p:tgtEl>
                                          <p:spTgt spid="5"/>
                                        </p:tgtEl>
                                        <p:attrNameLst>
                                          <p:attrName>ppt_w</p:attrName>
                                        </p:attrNameLst>
                                      </p:cBhvr>
                                      <p:tavLst>
                                        <p:tav tm="0">
                                          <p:val>
                                            <p:fltVal val="0"/>
                                          </p:val>
                                        </p:tav>
                                        <p:tav tm="100000">
                                          <p:val>
                                            <p:strVal val="#ppt_w"/>
                                          </p:val>
                                        </p:tav>
                                      </p:tavLst>
                                    </p:anim>
                                    <p:anim calcmode="lin" valueType="num">
                                      <p:cBhvr>
                                        <p:cTn id="190" dur="500" fill="hold"/>
                                        <p:tgtEl>
                                          <p:spTgt spid="5"/>
                                        </p:tgtEl>
                                        <p:attrNameLst>
                                          <p:attrName>ppt_h</p:attrName>
                                        </p:attrNameLst>
                                      </p:cBhvr>
                                      <p:tavLst>
                                        <p:tav tm="0">
                                          <p:val>
                                            <p:fltVal val="0"/>
                                          </p:val>
                                        </p:tav>
                                        <p:tav tm="100000">
                                          <p:val>
                                            <p:strVal val="#ppt_h"/>
                                          </p:val>
                                        </p:tav>
                                      </p:tavLst>
                                    </p:anim>
                                    <p:animEffect transition="in" filter="fade">
                                      <p:cBhvr>
                                        <p:cTn id="191" dur="500"/>
                                        <p:tgtEl>
                                          <p:spTgt spid="5"/>
                                        </p:tgtEl>
                                      </p:cBhvr>
                                    </p:animEffect>
                                  </p:childTnLst>
                                </p:cTn>
                              </p:par>
                              <p:par>
                                <p:cTn id="192" presetID="53" presetClass="entr" presetSubtype="0" fill="hold" grpId="3" nodeType="withEffect">
                                  <p:stCondLst>
                                    <p:cond delay="0"/>
                                  </p:stCondLst>
                                  <p:childTnLst>
                                    <p:set>
                                      <p:cBhvr>
                                        <p:cTn id="193" dur="1" fill="hold">
                                          <p:stCondLst>
                                            <p:cond delay="0"/>
                                          </p:stCondLst>
                                        </p:cTn>
                                        <p:tgtEl>
                                          <p:spTgt spid="1027"/>
                                        </p:tgtEl>
                                        <p:attrNameLst>
                                          <p:attrName>style.visibility</p:attrName>
                                        </p:attrNameLst>
                                      </p:cBhvr>
                                      <p:to>
                                        <p:strVal val="visible"/>
                                      </p:to>
                                    </p:set>
                                    <p:anim calcmode="lin" valueType="num">
                                      <p:cBhvr>
                                        <p:cTn id="194" dur="500" fill="hold"/>
                                        <p:tgtEl>
                                          <p:spTgt spid="1027"/>
                                        </p:tgtEl>
                                        <p:attrNameLst>
                                          <p:attrName>ppt_w</p:attrName>
                                        </p:attrNameLst>
                                      </p:cBhvr>
                                      <p:tavLst>
                                        <p:tav tm="0">
                                          <p:val>
                                            <p:fltVal val="0"/>
                                          </p:val>
                                        </p:tav>
                                        <p:tav tm="100000">
                                          <p:val>
                                            <p:strVal val="#ppt_w"/>
                                          </p:val>
                                        </p:tav>
                                      </p:tavLst>
                                    </p:anim>
                                    <p:anim calcmode="lin" valueType="num">
                                      <p:cBhvr>
                                        <p:cTn id="195" dur="500" fill="hold"/>
                                        <p:tgtEl>
                                          <p:spTgt spid="1027"/>
                                        </p:tgtEl>
                                        <p:attrNameLst>
                                          <p:attrName>ppt_h</p:attrName>
                                        </p:attrNameLst>
                                      </p:cBhvr>
                                      <p:tavLst>
                                        <p:tav tm="0">
                                          <p:val>
                                            <p:fltVal val="0"/>
                                          </p:val>
                                        </p:tav>
                                        <p:tav tm="100000">
                                          <p:val>
                                            <p:strVal val="#ppt_h"/>
                                          </p:val>
                                        </p:tav>
                                      </p:tavLst>
                                    </p:anim>
                                    <p:animEffect transition="in" filter="fade">
                                      <p:cBhvr>
                                        <p:cTn id="196" dur="500"/>
                                        <p:tgtEl>
                                          <p:spTgt spid="1027"/>
                                        </p:tgtEl>
                                      </p:cBhvr>
                                    </p:animEffect>
                                  </p:childTnLst>
                                </p:cTn>
                              </p:par>
                              <p:par>
                                <p:cTn id="197" presetID="53" presetClass="entr" presetSubtype="0" fill="hold" nodeType="withEffect">
                                  <p:stCondLst>
                                    <p:cond delay="0"/>
                                  </p:stCondLst>
                                  <p:childTnLst>
                                    <p:set>
                                      <p:cBhvr>
                                        <p:cTn id="198" dur="1" fill="hold">
                                          <p:stCondLst>
                                            <p:cond delay="0"/>
                                          </p:stCondLst>
                                        </p:cTn>
                                        <p:tgtEl>
                                          <p:spTgt spid="7"/>
                                        </p:tgtEl>
                                        <p:attrNameLst>
                                          <p:attrName>style.visibility</p:attrName>
                                        </p:attrNameLst>
                                      </p:cBhvr>
                                      <p:to>
                                        <p:strVal val="visible"/>
                                      </p:to>
                                    </p:set>
                                    <p:anim calcmode="lin" valueType="num">
                                      <p:cBhvr>
                                        <p:cTn id="199" dur="500" fill="hold"/>
                                        <p:tgtEl>
                                          <p:spTgt spid="7"/>
                                        </p:tgtEl>
                                        <p:attrNameLst>
                                          <p:attrName>ppt_w</p:attrName>
                                        </p:attrNameLst>
                                      </p:cBhvr>
                                      <p:tavLst>
                                        <p:tav tm="0">
                                          <p:val>
                                            <p:fltVal val="0"/>
                                          </p:val>
                                        </p:tav>
                                        <p:tav tm="100000">
                                          <p:val>
                                            <p:strVal val="#ppt_w"/>
                                          </p:val>
                                        </p:tav>
                                      </p:tavLst>
                                    </p:anim>
                                    <p:anim calcmode="lin" valueType="num">
                                      <p:cBhvr>
                                        <p:cTn id="200" dur="500" fill="hold"/>
                                        <p:tgtEl>
                                          <p:spTgt spid="7"/>
                                        </p:tgtEl>
                                        <p:attrNameLst>
                                          <p:attrName>ppt_h</p:attrName>
                                        </p:attrNameLst>
                                      </p:cBhvr>
                                      <p:tavLst>
                                        <p:tav tm="0">
                                          <p:val>
                                            <p:fltVal val="0"/>
                                          </p:val>
                                        </p:tav>
                                        <p:tav tm="100000">
                                          <p:val>
                                            <p:strVal val="#ppt_h"/>
                                          </p:val>
                                        </p:tav>
                                      </p:tavLst>
                                    </p:anim>
                                    <p:animEffect transition="in" filter="fade">
                                      <p:cBhvr>
                                        <p:cTn id="201" dur="500"/>
                                        <p:tgtEl>
                                          <p:spTgt spid="7"/>
                                        </p:tgtEl>
                                      </p:cBhvr>
                                    </p:animEffect>
                                  </p:childTnLst>
                                </p:cTn>
                              </p:par>
                              <p:par>
                                <p:cTn id="202" presetID="53" presetClass="entr" presetSubtype="0" fill="hold" grpId="3" nodeType="withEffect">
                                  <p:stCondLst>
                                    <p:cond delay="0"/>
                                  </p:stCondLst>
                                  <p:childTnLst>
                                    <p:set>
                                      <p:cBhvr>
                                        <p:cTn id="203" dur="1" fill="hold">
                                          <p:stCondLst>
                                            <p:cond delay="0"/>
                                          </p:stCondLst>
                                        </p:cTn>
                                        <p:tgtEl>
                                          <p:spTgt spid="8"/>
                                        </p:tgtEl>
                                        <p:attrNameLst>
                                          <p:attrName>style.visibility</p:attrName>
                                        </p:attrNameLst>
                                      </p:cBhvr>
                                      <p:to>
                                        <p:strVal val="visible"/>
                                      </p:to>
                                    </p:set>
                                    <p:anim calcmode="lin" valueType="num">
                                      <p:cBhvr>
                                        <p:cTn id="204" dur="500" fill="hold"/>
                                        <p:tgtEl>
                                          <p:spTgt spid="8"/>
                                        </p:tgtEl>
                                        <p:attrNameLst>
                                          <p:attrName>ppt_w</p:attrName>
                                        </p:attrNameLst>
                                      </p:cBhvr>
                                      <p:tavLst>
                                        <p:tav tm="0">
                                          <p:val>
                                            <p:fltVal val="0"/>
                                          </p:val>
                                        </p:tav>
                                        <p:tav tm="100000">
                                          <p:val>
                                            <p:strVal val="#ppt_w"/>
                                          </p:val>
                                        </p:tav>
                                      </p:tavLst>
                                    </p:anim>
                                    <p:anim calcmode="lin" valueType="num">
                                      <p:cBhvr>
                                        <p:cTn id="205" dur="500" fill="hold"/>
                                        <p:tgtEl>
                                          <p:spTgt spid="8"/>
                                        </p:tgtEl>
                                        <p:attrNameLst>
                                          <p:attrName>ppt_h</p:attrName>
                                        </p:attrNameLst>
                                      </p:cBhvr>
                                      <p:tavLst>
                                        <p:tav tm="0">
                                          <p:val>
                                            <p:fltVal val="0"/>
                                          </p:val>
                                        </p:tav>
                                        <p:tav tm="100000">
                                          <p:val>
                                            <p:strVal val="#ppt_h"/>
                                          </p:val>
                                        </p:tav>
                                      </p:tavLst>
                                    </p:anim>
                                    <p:animEffect transition="in" filter="fade">
                                      <p:cBhvr>
                                        <p:cTn id="206" dur="500"/>
                                        <p:tgtEl>
                                          <p:spTgt spid="8"/>
                                        </p:tgtEl>
                                      </p:cBhvr>
                                    </p:animEffect>
                                  </p:childTnLst>
                                </p:cTn>
                              </p:par>
                            </p:childTnLst>
                          </p:cTn>
                        </p:par>
                      </p:childTnLst>
                    </p:cTn>
                  </p:par>
                  <p:par>
                    <p:cTn id="207" fill="hold">
                      <p:stCondLst>
                        <p:cond delay="indefinite"/>
                      </p:stCondLst>
                      <p:childTnLst>
                        <p:par>
                          <p:cTn id="208" fill="hold">
                            <p:stCondLst>
                              <p:cond delay="0"/>
                            </p:stCondLst>
                            <p:childTnLst>
                              <p:par>
                                <p:cTn id="209" presetID="2" presetClass="entr" presetSubtype="4" fill="hold" grpId="4" nodeType="clickEffect">
                                  <p:stCondLst>
                                    <p:cond delay="0"/>
                                  </p:stCondLst>
                                  <p:childTnLst>
                                    <p:set>
                                      <p:cBhvr>
                                        <p:cTn id="210" dur="1" fill="hold">
                                          <p:stCondLst>
                                            <p:cond delay="0"/>
                                          </p:stCondLst>
                                        </p:cTn>
                                        <p:tgtEl>
                                          <p:spTgt spid="2"/>
                                        </p:tgtEl>
                                        <p:attrNameLst>
                                          <p:attrName>style.visibility</p:attrName>
                                        </p:attrNameLst>
                                      </p:cBhvr>
                                      <p:to>
                                        <p:strVal val="visible"/>
                                      </p:to>
                                    </p:set>
                                    <p:anim calcmode="lin" valueType="num">
                                      <p:cBhvr additive="base">
                                        <p:cTn id="211" dur="500" fill="hold"/>
                                        <p:tgtEl>
                                          <p:spTgt spid="2"/>
                                        </p:tgtEl>
                                        <p:attrNameLst>
                                          <p:attrName>ppt_x</p:attrName>
                                        </p:attrNameLst>
                                      </p:cBhvr>
                                      <p:tavLst>
                                        <p:tav tm="0">
                                          <p:val>
                                            <p:strVal val="#ppt_x"/>
                                          </p:val>
                                        </p:tav>
                                        <p:tav tm="100000">
                                          <p:val>
                                            <p:strVal val="#ppt_x"/>
                                          </p:val>
                                        </p:tav>
                                      </p:tavLst>
                                    </p:anim>
                                    <p:anim calcmode="lin" valueType="num">
                                      <p:cBhvr additive="base">
                                        <p:cTn id="212" dur="500" fill="hold"/>
                                        <p:tgtEl>
                                          <p:spTgt spid="2"/>
                                        </p:tgtEl>
                                        <p:attrNameLst>
                                          <p:attrName>ppt_y</p:attrName>
                                        </p:attrNameLst>
                                      </p:cBhvr>
                                      <p:tavLst>
                                        <p:tav tm="0">
                                          <p:val>
                                            <p:strVal val="1+#ppt_h/2"/>
                                          </p:val>
                                        </p:tav>
                                        <p:tav tm="100000">
                                          <p:val>
                                            <p:strVal val="#ppt_y"/>
                                          </p:val>
                                        </p:tav>
                                      </p:tavLst>
                                    </p:anim>
                                  </p:childTnLst>
                                </p:cTn>
                              </p:par>
                              <p:par>
                                <p:cTn id="213" presetID="2" presetClass="entr" presetSubtype="4" fill="hold" grpId="4" nodeType="withEffect">
                                  <p:stCondLst>
                                    <p:cond delay="0"/>
                                  </p:stCondLst>
                                  <p:childTnLst>
                                    <p:set>
                                      <p:cBhvr>
                                        <p:cTn id="214" dur="1" fill="hold">
                                          <p:stCondLst>
                                            <p:cond delay="0"/>
                                          </p:stCondLst>
                                        </p:cTn>
                                        <p:tgtEl>
                                          <p:spTgt spid="3">
                                            <p:txEl>
                                              <p:pRg st="0" end="0"/>
                                            </p:txEl>
                                          </p:spTgt>
                                        </p:tgtEl>
                                        <p:attrNameLst>
                                          <p:attrName>style.visibility</p:attrName>
                                        </p:attrNameLst>
                                      </p:cBhvr>
                                      <p:to>
                                        <p:strVal val="visible"/>
                                      </p:to>
                                    </p:set>
                                    <p:anim calcmode="lin" valueType="num">
                                      <p:cBhvr additive="base">
                                        <p:cTn id="2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7" fill="hold">
                      <p:stCondLst>
                        <p:cond delay="indefinite"/>
                      </p:stCondLst>
                      <p:childTnLst>
                        <p:par>
                          <p:cTn id="218" fill="hold">
                            <p:stCondLst>
                              <p:cond delay="0"/>
                            </p:stCondLst>
                            <p:childTnLst>
                              <p:par>
                                <p:cTn id="219" presetID="2" presetClass="entr" presetSubtype="4" fill="hold" grpId="4" nodeType="clickEffect">
                                  <p:stCondLst>
                                    <p:cond delay="0"/>
                                  </p:stCondLst>
                                  <p:childTnLst>
                                    <p:set>
                                      <p:cBhvr>
                                        <p:cTn id="220" dur="1" fill="hold">
                                          <p:stCondLst>
                                            <p:cond delay="0"/>
                                          </p:stCondLst>
                                        </p:cTn>
                                        <p:tgtEl>
                                          <p:spTgt spid="3">
                                            <p:txEl>
                                              <p:pRg st="1" end="1"/>
                                            </p:txEl>
                                          </p:spTgt>
                                        </p:tgtEl>
                                        <p:attrNameLst>
                                          <p:attrName>style.visibility</p:attrName>
                                        </p:attrNameLst>
                                      </p:cBhvr>
                                      <p:to>
                                        <p:strVal val="visible"/>
                                      </p:to>
                                    </p:set>
                                    <p:anim calcmode="lin" valueType="num">
                                      <p:cBhvr additive="base">
                                        <p:cTn id="2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3" fill="hold">
                      <p:stCondLst>
                        <p:cond delay="indefinite"/>
                      </p:stCondLst>
                      <p:childTnLst>
                        <p:par>
                          <p:cTn id="224" fill="hold">
                            <p:stCondLst>
                              <p:cond delay="0"/>
                            </p:stCondLst>
                            <p:childTnLst>
                              <p:par>
                                <p:cTn id="225" presetID="2" presetClass="entr" presetSubtype="4" fill="hold" grpId="4" nodeType="clickEffect">
                                  <p:stCondLst>
                                    <p:cond delay="0"/>
                                  </p:stCondLst>
                                  <p:childTnLst>
                                    <p:set>
                                      <p:cBhvr>
                                        <p:cTn id="226" dur="1" fill="hold">
                                          <p:stCondLst>
                                            <p:cond delay="0"/>
                                          </p:stCondLst>
                                        </p:cTn>
                                        <p:tgtEl>
                                          <p:spTgt spid="3">
                                            <p:txEl>
                                              <p:pRg st="2" end="2"/>
                                            </p:txEl>
                                          </p:spTgt>
                                        </p:tgtEl>
                                        <p:attrNameLst>
                                          <p:attrName>style.visibility</p:attrName>
                                        </p:attrNameLst>
                                      </p:cBhvr>
                                      <p:to>
                                        <p:strVal val="visible"/>
                                      </p:to>
                                    </p:set>
                                    <p:anim calcmode="lin" valueType="num">
                                      <p:cBhvr additive="base">
                                        <p:cTn id="2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9" presetID="2" presetClass="entr" presetSubtype="4" fill="hold" grpId="4" nodeType="withEffect">
                                  <p:stCondLst>
                                    <p:cond delay="0"/>
                                  </p:stCondLst>
                                  <p:childTnLst>
                                    <p:set>
                                      <p:cBhvr>
                                        <p:cTn id="230" dur="1" fill="hold">
                                          <p:stCondLst>
                                            <p:cond delay="0"/>
                                          </p:stCondLst>
                                        </p:cTn>
                                        <p:tgtEl>
                                          <p:spTgt spid="1026"/>
                                        </p:tgtEl>
                                        <p:attrNameLst>
                                          <p:attrName>style.visibility</p:attrName>
                                        </p:attrNameLst>
                                      </p:cBhvr>
                                      <p:to>
                                        <p:strVal val="visible"/>
                                      </p:to>
                                    </p:set>
                                    <p:anim calcmode="lin" valueType="num">
                                      <p:cBhvr additive="base">
                                        <p:cTn id="231" dur="500" fill="hold"/>
                                        <p:tgtEl>
                                          <p:spTgt spid="1026"/>
                                        </p:tgtEl>
                                        <p:attrNameLst>
                                          <p:attrName>ppt_x</p:attrName>
                                        </p:attrNameLst>
                                      </p:cBhvr>
                                      <p:tavLst>
                                        <p:tav tm="0">
                                          <p:val>
                                            <p:strVal val="#ppt_x"/>
                                          </p:val>
                                        </p:tav>
                                        <p:tav tm="100000">
                                          <p:val>
                                            <p:strVal val="#ppt_x"/>
                                          </p:val>
                                        </p:tav>
                                      </p:tavLst>
                                    </p:anim>
                                    <p:anim calcmode="lin" valueType="num">
                                      <p:cBhvr additive="base">
                                        <p:cTn id="232" dur="500" fill="hold"/>
                                        <p:tgtEl>
                                          <p:spTgt spid="1026"/>
                                        </p:tgtEl>
                                        <p:attrNameLst>
                                          <p:attrName>ppt_y</p:attrName>
                                        </p:attrNameLst>
                                      </p:cBhvr>
                                      <p:tavLst>
                                        <p:tav tm="0">
                                          <p:val>
                                            <p:strVal val="1+#ppt_h/2"/>
                                          </p:val>
                                        </p:tav>
                                        <p:tav tm="100000">
                                          <p:val>
                                            <p:strVal val="#ppt_y"/>
                                          </p:val>
                                        </p:tav>
                                      </p:tavLst>
                                    </p:anim>
                                  </p:childTnLst>
                                </p:cTn>
                              </p:par>
                              <p:par>
                                <p:cTn id="233" presetID="2" presetClass="entr" presetSubtype="4" fill="hold" nodeType="withEffect">
                                  <p:stCondLst>
                                    <p:cond delay="0"/>
                                  </p:stCondLst>
                                  <p:childTnLst>
                                    <p:set>
                                      <p:cBhvr>
                                        <p:cTn id="234" dur="1" fill="hold">
                                          <p:stCondLst>
                                            <p:cond delay="0"/>
                                          </p:stCondLst>
                                        </p:cTn>
                                        <p:tgtEl>
                                          <p:spTgt spid="5"/>
                                        </p:tgtEl>
                                        <p:attrNameLst>
                                          <p:attrName>style.visibility</p:attrName>
                                        </p:attrNameLst>
                                      </p:cBhvr>
                                      <p:to>
                                        <p:strVal val="visible"/>
                                      </p:to>
                                    </p:set>
                                    <p:anim calcmode="lin" valueType="num">
                                      <p:cBhvr additive="base">
                                        <p:cTn id="235" dur="500" fill="hold"/>
                                        <p:tgtEl>
                                          <p:spTgt spid="5"/>
                                        </p:tgtEl>
                                        <p:attrNameLst>
                                          <p:attrName>ppt_x</p:attrName>
                                        </p:attrNameLst>
                                      </p:cBhvr>
                                      <p:tavLst>
                                        <p:tav tm="0">
                                          <p:val>
                                            <p:strVal val="#ppt_x"/>
                                          </p:val>
                                        </p:tav>
                                        <p:tav tm="100000">
                                          <p:val>
                                            <p:strVal val="#ppt_x"/>
                                          </p:val>
                                        </p:tav>
                                      </p:tavLst>
                                    </p:anim>
                                    <p:anim calcmode="lin" valueType="num">
                                      <p:cBhvr additive="base">
                                        <p:cTn id="236" dur="500" fill="hold"/>
                                        <p:tgtEl>
                                          <p:spTgt spid="5"/>
                                        </p:tgtEl>
                                        <p:attrNameLst>
                                          <p:attrName>ppt_y</p:attrName>
                                        </p:attrNameLst>
                                      </p:cBhvr>
                                      <p:tavLst>
                                        <p:tav tm="0">
                                          <p:val>
                                            <p:strVal val="1+#ppt_h/2"/>
                                          </p:val>
                                        </p:tav>
                                        <p:tav tm="100000">
                                          <p:val>
                                            <p:strVal val="#ppt_y"/>
                                          </p:val>
                                        </p:tav>
                                      </p:tavLst>
                                    </p:anim>
                                  </p:childTnLst>
                                </p:cTn>
                              </p:par>
                              <p:par>
                                <p:cTn id="237" presetID="2" presetClass="entr" presetSubtype="4" fill="hold" grpId="4" nodeType="withEffect">
                                  <p:stCondLst>
                                    <p:cond delay="0"/>
                                  </p:stCondLst>
                                  <p:childTnLst>
                                    <p:set>
                                      <p:cBhvr>
                                        <p:cTn id="238" dur="1" fill="hold">
                                          <p:stCondLst>
                                            <p:cond delay="0"/>
                                          </p:stCondLst>
                                        </p:cTn>
                                        <p:tgtEl>
                                          <p:spTgt spid="1027"/>
                                        </p:tgtEl>
                                        <p:attrNameLst>
                                          <p:attrName>style.visibility</p:attrName>
                                        </p:attrNameLst>
                                      </p:cBhvr>
                                      <p:to>
                                        <p:strVal val="visible"/>
                                      </p:to>
                                    </p:set>
                                    <p:anim calcmode="lin" valueType="num">
                                      <p:cBhvr additive="base">
                                        <p:cTn id="239" dur="500" fill="hold"/>
                                        <p:tgtEl>
                                          <p:spTgt spid="1027"/>
                                        </p:tgtEl>
                                        <p:attrNameLst>
                                          <p:attrName>ppt_x</p:attrName>
                                        </p:attrNameLst>
                                      </p:cBhvr>
                                      <p:tavLst>
                                        <p:tav tm="0">
                                          <p:val>
                                            <p:strVal val="#ppt_x"/>
                                          </p:val>
                                        </p:tav>
                                        <p:tav tm="100000">
                                          <p:val>
                                            <p:strVal val="#ppt_x"/>
                                          </p:val>
                                        </p:tav>
                                      </p:tavLst>
                                    </p:anim>
                                    <p:anim calcmode="lin" valueType="num">
                                      <p:cBhvr additive="base">
                                        <p:cTn id="240" dur="500" fill="hold"/>
                                        <p:tgtEl>
                                          <p:spTgt spid="1027"/>
                                        </p:tgtEl>
                                        <p:attrNameLst>
                                          <p:attrName>ppt_y</p:attrName>
                                        </p:attrNameLst>
                                      </p:cBhvr>
                                      <p:tavLst>
                                        <p:tav tm="0">
                                          <p:val>
                                            <p:strVal val="1+#ppt_h/2"/>
                                          </p:val>
                                        </p:tav>
                                        <p:tav tm="100000">
                                          <p:val>
                                            <p:strVal val="#ppt_y"/>
                                          </p:val>
                                        </p:tav>
                                      </p:tavLst>
                                    </p:anim>
                                  </p:childTnLst>
                                </p:cTn>
                              </p:par>
                              <p:par>
                                <p:cTn id="241" presetID="2" presetClass="entr" presetSubtype="4" fill="hold" nodeType="withEffect">
                                  <p:stCondLst>
                                    <p:cond delay="0"/>
                                  </p:stCondLst>
                                  <p:childTnLst>
                                    <p:set>
                                      <p:cBhvr>
                                        <p:cTn id="242" dur="1" fill="hold">
                                          <p:stCondLst>
                                            <p:cond delay="0"/>
                                          </p:stCondLst>
                                        </p:cTn>
                                        <p:tgtEl>
                                          <p:spTgt spid="7"/>
                                        </p:tgtEl>
                                        <p:attrNameLst>
                                          <p:attrName>style.visibility</p:attrName>
                                        </p:attrNameLst>
                                      </p:cBhvr>
                                      <p:to>
                                        <p:strVal val="visible"/>
                                      </p:to>
                                    </p:set>
                                    <p:anim calcmode="lin" valueType="num">
                                      <p:cBhvr additive="base">
                                        <p:cTn id="243" dur="500" fill="hold"/>
                                        <p:tgtEl>
                                          <p:spTgt spid="7"/>
                                        </p:tgtEl>
                                        <p:attrNameLst>
                                          <p:attrName>ppt_x</p:attrName>
                                        </p:attrNameLst>
                                      </p:cBhvr>
                                      <p:tavLst>
                                        <p:tav tm="0">
                                          <p:val>
                                            <p:strVal val="#ppt_x"/>
                                          </p:val>
                                        </p:tav>
                                        <p:tav tm="100000">
                                          <p:val>
                                            <p:strVal val="#ppt_x"/>
                                          </p:val>
                                        </p:tav>
                                      </p:tavLst>
                                    </p:anim>
                                    <p:anim calcmode="lin" valueType="num">
                                      <p:cBhvr additive="base">
                                        <p:cTn id="244" dur="500" fill="hold"/>
                                        <p:tgtEl>
                                          <p:spTgt spid="7"/>
                                        </p:tgtEl>
                                        <p:attrNameLst>
                                          <p:attrName>ppt_y</p:attrName>
                                        </p:attrNameLst>
                                      </p:cBhvr>
                                      <p:tavLst>
                                        <p:tav tm="0">
                                          <p:val>
                                            <p:strVal val="1+#ppt_h/2"/>
                                          </p:val>
                                        </p:tav>
                                        <p:tav tm="100000">
                                          <p:val>
                                            <p:strVal val="#ppt_y"/>
                                          </p:val>
                                        </p:tav>
                                      </p:tavLst>
                                    </p:anim>
                                  </p:childTnLst>
                                </p:cTn>
                              </p:par>
                              <p:par>
                                <p:cTn id="245" presetID="2" presetClass="entr" presetSubtype="4" fill="hold" grpId="4" nodeType="withEffect">
                                  <p:stCondLst>
                                    <p:cond delay="0"/>
                                  </p:stCondLst>
                                  <p:childTnLst>
                                    <p:set>
                                      <p:cBhvr>
                                        <p:cTn id="246" dur="1" fill="hold">
                                          <p:stCondLst>
                                            <p:cond delay="0"/>
                                          </p:stCondLst>
                                        </p:cTn>
                                        <p:tgtEl>
                                          <p:spTgt spid="8"/>
                                        </p:tgtEl>
                                        <p:attrNameLst>
                                          <p:attrName>style.visibility</p:attrName>
                                        </p:attrNameLst>
                                      </p:cBhvr>
                                      <p:to>
                                        <p:strVal val="visible"/>
                                      </p:to>
                                    </p:set>
                                    <p:anim calcmode="lin" valueType="num">
                                      <p:cBhvr additive="base">
                                        <p:cTn id="247" dur="500" fill="hold"/>
                                        <p:tgtEl>
                                          <p:spTgt spid="8"/>
                                        </p:tgtEl>
                                        <p:attrNameLst>
                                          <p:attrName>ppt_x</p:attrName>
                                        </p:attrNameLst>
                                      </p:cBhvr>
                                      <p:tavLst>
                                        <p:tav tm="0">
                                          <p:val>
                                            <p:strVal val="#ppt_x"/>
                                          </p:val>
                                        </p:tav>
                                        <p:tav tm="100000">
                                          <p:val>
                                            <p:strVal val="#ppt_x"/>
                                          </p:val>
                                        </p:tav>
                                      </p:tavLst>
                                    </p:anim>
                                    <p:anim calcmode="lin" valueType="num">
                                      <p:cBhvr additive="base">
                                        <p:cTn id="2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4" presetClass="entr" presetSubtype="0" fill="hold" grpId="5" nodeType="clickEffect">
                                  <p:stCondLst>
                                    <p:cond delay="0"/>
                                  </p:stCondLst>
                                  <p:childTnLst>
                                    <p:set>
                                      <p:cBhvr>
                                        <p:cTn id="252" dur="1" fill="hold">
                                          <p:stCondLst>
                                            <p:cond delay="0"/>
                                          </p:stCondLst>
                                        </p:cTn>
                                        <p:tgtEl>
                                          <p:spTgt spid="2"/>
                                        </p:tgtEl>
                                        <p:attrNameLst>
                                          <p:attrName>style.visibility</p:attrName>
                                        </p:attrNameLst>
                                      </p:cBhvr>
                                      <p:to>
                                        <p:strVal val="visible"/>
                                      </p:to>
                                    </p:set>
                                    <p:anim to="" calcmode="lin" valueType="num">
                                      <p:cBhvr>
                                        <p:cTn id="253" dur="1" fill="hold"/>
                                        <p:tgtEl>
                                          <p:spTgt spid="2"/>
                                        </p:tgtEl>
                                        <p:attrNameLst>
                                          <p:attrName/>
                                        </p:attrNameLst>
                                      </p:cBhvr>
                                    </p:anim>
                                  </p:childTnLst>
                                </p:cTn>
                              </p:par>
                              <p:par>
                                <p:cTn id="254" presetID="24" presetClass="entr" presetSubtype="0" fill="hold" grpId="5" nodeType="withEffect">
                                  <p:stCondLst>
                                    <p:cond delay="0"/>
                                  </p:stCondLst>
                                  <p:childTnLst>
                                    <p:set>
                                      <p:cBhvr>
                                        <p:cTn id="255" dur="1" fill="hold">
                                          <p:stCondLst>
                                            <p:cond delay="0"/>
                                          </p:stCondLst>
                                        </p:cTn>
                                        <p:tgtEl>
                                          <p:spTgt spid="3">
                                            <p:txEl>
                                              <p:pRg st="0" end="0"/>
                                            </p:txEl>
                                          </p:spTgt>
                                        </p:tgtEl>
                                        <p:attrNameLst>
                                          <p:attrName>style.visibility</p:attrName>
                                        </p:attrNameLst>
                                      </p:cBhvr>
                                      <p:to>
                                        <p:strVal val="visible"/>
                                      </p:to>
                                    </p:set>
                                    <p:anim to="" calcmode="lin" valueType="num">
                                      <p:cBhvr>
                                        <p:cTn id="256" dur="1" fill="hold"/>
                                        <p:tgtEl>
                                          <p:spTgt spid="3">
                                            <p:txEl>
                                              <p:pRg st="0" end="0"/>
                                            </p:txEl>
                                          </p:spTgt>
                                        </p:tgtEl>
                                        <p:attrNameLst>
                                          <p:attrName/>
                                        </p:attrNameLst>
                                      </p:cBhvr>
                                    </p:anim>
                                  </p:childTnLst>
                                </p:cTn>
                              </p:par>
                            </p:childTnLst>
                          </p:cTn>
                        </p:par>
                      </p:childTnLst>
                    </p:cTn>
                  </p:par>
                  <p:par>
                    <p:cTn id="257" fill="hold">
                      <p:stCondLst>
                        <p:cond delay="indefinite"/>
                      </p:stCondLst>
                      <p:childTnLst>
                        <p:par>
                          <p:cTn id="258" fill="hold">
                            <p:stCondLst>
                              <p:cond delay="0"/>
                            </p:stCondLst>
                            <p:childTnLst>
                              <p:par>
                                <p:cTn id="259" presetID="24" presetClass="entr" presetSubtype="0" fill="hold" grpId="5" nodeType="clickEffect">
                                  <p:stCondLst>
                                    <p:cond delay="0"/>
                                  </p:stCondLst>
                                  <p:childTnLst>
                                    <p:set>
                                      <p:cBhvr>
                                        <p:cTn id="260" dur="1" fill="hold">
                                          <p:stCondLst>
                                            <p:cond delay="0"/>
                                          </p:stCondLst>
                                        </p:cTn>
                                        <p:tgtEl>
                                          <p:spTgt spid="3">
                                            <p:txEl>
                                              <p:pRg st="1" end="1"/>
                                            </p:txEl>
                                          </p:spTgt>
                                        </p:tgtEl>
                                        <p:attrNameLst>
                                          <p:attrName>style.visibility</p:attrName>
                                        </p:attrNameLst>
                                      </p:cBhvr>
                                      <p:to>
                                        <p:strVal val="visible"/>
                                      </p:to>
                                    </p:set>
                                    <p:anim to="" calcmode="lin" valueType="num">
                                      <p:cBhvr>
                                        <p:cTn id="261" dur="1" fill="hold"/>
                                        <p:tgtEl>
                                          <p:spTgt spid="3">
                                            <p:txEl>
                                              <p:pRg st="1" end="1"/>
                                            </p:txEl>
                                          </p:spTgt>
                                        </p:tgtEl>
                                        <p:attrNameLst>
                                          <p:attrName/>
                                        </p:attrNameLst>
                                      </p:cBhvr>
                                    </p:anim>
                                  </p:childTnLst>
                                </p:cTn>
                              </p:par>
                            </p:childTnLst>
                          </p:cTn>
                        </p:par>
                      </p:childTnLst>
                    </p:cTn>
                  </p:par>
                  <p:par>
                    <p:cTn id="262" fill="hold">
                      <p:stCondLst>
                        <p:cond delay="indefinite"/>
                      </p:stCondLst>
                      <p:childTnLst>
                        <p:par>
                          <p:cTn id="263" fill="hold">
                            <p:stCondLst>
                              <p:cond delay="0"/>
                            </p:stCondLst>
                            <p:childTnLst>
                              <p:par>
                                <p:cTn id="264" presetID="24" presetClass="entr" presetSubtype="0" fill="hold" grpId="5" nodeType="clickEffect">
                                  <p:stCondLst>
                                    <p:cond delay="0"/>
                                  </p:stCondLst>
                                  <p:childTnLst>
                                    <p:set>
                                      <p:cBhvr>
                                        <p:cTn id="265" dur="1" fill="hold">
                                          <p:stCondLst>
                                            <p:cond delay="0"/>
                                          </p:stCondLst>
                                        </p:cTn>
                                        <p:tgtEl>
                                          <p:spTgt spid="3">
                                            <p:txEl>
                                              <p:pRg st="2" end="2"/>
                                            </p:txEl>
                                          </p:spTgt>
                                        </p:tgtEl>
                                        <p:attrNameLst>
                                          <p:attrName>style.visibility</p:attrName>
                                        </p:attrNameLst>
                                      </p:cBhvr>
                                      <p:to>
                                        <p:strVal val="visible"/>
                                      </p:to>
                                    </p:set>
                                    <p:anim to="" calcmode="lin" valueType="num">
                                      <p:cBhvr>
                                        <p:cTn id="266" dur="1" fill="hold"/>
                                        <p:tgtEl>
                                          <p:spTgt spid="3">
                                            <p:txEl>
                                              <p:pRg st="2" end="2"/>
                                            </p:txEl>
                                          </p:spTgt>
                                        </p:tgtEl>
                                        <p:attrNameLst>
                                          <p:attrName/>
                                        </p:attrNameLst>
                                      </p:cBhvr>
                                    </p:anim>
                                  </p:childTnLst>
                                </p:cTn>
                              </p:par>
                              <p:par>
                                <p:cTn id="267" presetID="24" presetClass="entr" presetSubtype="0" fill="hold" grpId="5" nodeType="withEffect">
                                  <p:stCondLst>
                                    <p:cond delay="0"/>
                                  </p:stCondLst>
                                  <p:childTnLst>
                                    <p:set>
                                      <p:cBhvr>
                                        <p:cTn id="268" dur="1" fill="hold">
                                          <p:stCondLst>
                                            <p:cond delay="0"/>
                                          </p:stCondLst>
                                        </p:cTn>
                                        <p:tgtEl>
                                          <p:spTgt spid="1026"/>
                                        </p:tgtEl>
                                        <p:attrNameLst>
                                          <p:attrName>style.visibility</p:attrName>
                                        </p:attrNameLst>
                                      </p:cBhvr>
                                      <p:to>
                                        <p:strVal val="visible"/>
                                      </p:to>
                                    </p:set>
                                    <p:anim to="" calcmode="lin" valueType="num">
                                      <p:cBhvr>
                                        <p:cTn id="269" dur="1" fill="hold"/>
                                        <p:tgtEl>
                                          <p:spTgt spid="1026"/>
                                        </p:tgtEl>
                                        <p:attrNameLst>
                                          <p:attrName/>
                                        </p:attrNameLst>
                                      </p:cBhvr>
                                    </p:anim>
                                  </p:childTnLst>
                                </p:cTn>
                              </p:par>
                              <p:par>
                                <p:cTn id="270" presetID="24" presetClass="entr" presetSubtype="0" fill="hold" nodeType="withEffect">
                                  <p:stCondLst>
                                    <p:cond delay="0"/>
                                  </p:stCondLst>
                                  <p:childTnLst>
                                    <p:set>
                                      <p:cBhvr>
                                        <p:cTn id="271" dur="1" fill="hold">
                                          <p:stCondLst>
                                            <p:cond delay="0"/>
                                          </p:stCondLst>
                                        </p:cTn>
                                        <p:tgtEl>
                                          <p:spTgt spid="5"/>
                                        </p:tgtEl>
                                        <p:attrNameLst>
                                          <p:attrName>style.visibility</p:attrName>
                                        </p:attrNameLst>
                                      </p:cBhvr>
                                      <p:to>
                                        <p:strVal val="visible"/>
                                      </p:to>
                                    </p:set>
                                    <p:anim to="" calcmode="lin" valueType="num">
                                      <p:cBhvr>
                                        <p:cTn id="272" dur="1" fill="hold"/>
                                        <p:tgtEl>
                                          <p:spTgt spid="5"/>
                                        </p:tgtEl>
                                        <p:attrNameLst>
                                          <p:attrName/>
                                        </p:attrNameLst>
                                      </p:cBhvr>
                                    </p:anim>
                                  </p:childTnLst>
                                </p:cTn>
                              </p:par>
                              <p:par>
                                <p:cTn id="273" presetID="24" presetClass="entr" presetSubtype="0" fill="hold" grpId="5" nodeType="withEffect">
                                  <p:stCondLst>
                                    <p:cond delay="0"/>
                                  </p:stCondLst>
                                  <p:childTnLst>
                                    <p:set>
                                      <p:cBhvr>
                                        <p:cTn id="274" dur="1" fill="hold">
                                          <p:stCondLst>
                                            <p:cond delay="0"/>
                                          </p:stCondLst>
                                        </p:cTn>
                                        <p:tgtEl>
                                          <p:spTgt spid="1027"/>
                                        </p:tgtEl>
                                        <p:attrNameLst>
                                          <p:attrName>style.visibility</p:attrName>
                                        </p:attrNameLst>
                                      </p:cBhvr>
                                      <p:to>
                                        <p:strVal val="visible"/>
                                      </p:to>
                                    </p:set>
                                    <p:anim to="" calcmode="lin" valueType="num">
                                      <p:cBhvr>
                                        <p:cTn id="275" dur="1" fill="hold"/>
                                        <p:tgtEl>
                                          <p:spTgt spid="1027"/>
                                        </p:tgtEl>
                                        <p:attrNameLst>
                                          <p:attrName/>
                                        </p:attrNameLst>
                                      </p:cBhvr>
                                    </p:anim>
                                  </p:childTnLst>
                                </p:cTn>
                              </p:par>
                              <p:par>
                                <p:cTn id="276" presetID="24" presetClass="entr" presetSubtype="0" fill="hold" nodeType="withEffect">
                                  <p:stCondLst>
                                    <p:cond delay="0"/>
                                  </p:stCondLst>
                                  <p:childTnLst>
                                    <p:set>
                                      <p:cBhvr>
                                        <p:cTn id="277" dur="1" fill="hold">
                                          <p:stCondLst>
                                            <p:cond delay="0"/>
                                          </p:stCondLst>
                                        </p:cTn>
                                        <p:tgtEl>
                                          <p:spTgt spid="7"/>
                                        </p:tgtEl>
                                        <p:attrNameLst>
                                          <p:attrName>style.visibility</p:attrName>
                                        </p:attrNameLst>
                                      </p:cBhvr>
                                      <p:to>
                                        <p:strVal val="visible"/>
                                      </p:to>
                                    </p:set>
                                    <p:anim to="" calcmode="lin" valueType="num">
                                      <p:cBhvr>
                                        <p:cTn id="278" dur="1" fill="hold"/>
                                        <p:tgtEl>
                                          <p:spTgt spid="7"/>
                                        </p:tgtEl>
                                        <p:attrNameLst>
                                          <p:attrName/>
                                        </p:attrNameLst>
                                      </p:cBhvr>
                                    </p:anim>
                                  </p:childTnLst>
                                </p:cTn>
                              </p:par>
                              <p:par>
                                <p:cTn id="279" presetID="24" presetClass="entr" presetSubtype="0" fill="hold" grpId="5" nodeType="withEffect">
                                  <p:stCondLst>
                                    <p:cond delay="0"/>
                                  </p:stCondLst>
                                  <p:childTnLst>
                                    <p:set>
                                      <p:cBhvr>
                                        <p:cTn id="280" dur="1" fill="hold">
                                          <p:stCondLst>
                                            <p:cond delay="0"/>
                                          </p:stCondLst>
                                        </p:cTn>
                                        <p:tgtEl>
                                          <p:spTgt spid="8"/>
                                        </p:tgtEl>
                                        <p:attrNameLst>
                                          <p:attrName>style.visibility</p:attrName>
                                        </p:attrNameLst>
                                      </p:cBhvr>
                                      <p:to>
                                        <p:strVal val="visible"/>
                                      </p:to>
                                    </p:set>
                                    <p:anim to="" calcmode="lin" valueType="num">
                                      <p:cBhvr>
                                        <p:cTn id="281" dur="1" fill="hold"/>
                                        <p:tgtEl>
                                          <p:spTgt spid="8"/>
                                        </p:tgtEl>
                                        <p:attrNameLst>
                                          <p:attrName/>
                                        </p:attrNameLst>
                                      </p:cBhvr>
                                    </p:anim>
                                  </p:childTnLst>
                                </p:cTn>
                              </p:par>
                            </p:childTnLst>
                          </p:cTn>
                        </p:par>
                      </p:childTnLst>
                    </p:cTn>
                  </p:par>
                  <p:par>
                    <p:cTn id="282" fill="hold">
                      <p:stCondLst>
                        <p:cond delay="indefinite"/>
                      </p:stCondLst>
                      <p:childTnLst>
                        <p:par>
                          <p:cTn id="283" fill="hold">
                            <p:stCondLst>
                              <p:cond delay="0"/>
                            </p:stCondLst>
                            <p:childTnLst>
                              <p:par>
                                <p:cTn id="284" presetID="50" presetClass="entr" presetSubtype="0" decel="100000" fill="hold" grpId="6" nodeType="clickEffect">
                                  <p:stCondLst>
                                    <p:cond delay="0"/>
                                  </p:stCondLst>
                                  <p:childTnLst>
                                    <p:set>
                                      <p:cBhvr>
                                        <p:cTn id="285" dur="1" fill="hold">
                                          <p:stCondLst>
                                            <p:cond delay="0"/>
                                          </p:stCondLst>
                                        </p:cTn>
                                        <p:tgtEl>
                                          <p:spTgt spid="2"/>
                                        </p:tgtEl>
                                        <p:attrNameLst>
                                          <p:attrName>style.visibility</p:attrName>
                                        </p:attrNameLst>
                                      </p:cBhvr>
                                      <p:to>
                                        <p:strVal val="visible"/>
                                      </p:to>
                                    </p:set>
                                    <p:anim calcmode="lin" valueType="num">
                                      <p:cBhvr>
                                        <p:cTn id="286" dur="1000" fill="hold"/>
                                        <p:tgtEl>
                                          <p:spTgt spid="2"/>
                                        </p:tgtEl>
                                        <p:attrNameLst>
                                          <p:attrName>ppt_w</p:attrName>
                                        </p:attrNameLst>
                                      </p:cBhvr>
                                      <p:tavLst>
                                        <p:tav tm="0">
                                          <p:val>
                                            <p:strVal val="#ppt_w+.3"/>
                                          </p:val>
                                        </p:tav>
                                        <p:tav tm="100000">
                                          <p:val>
                                            <p:strVal val="#ppt_w"/>
                                          </p:val>
                                        </p:tav>
                                      </p:tavLst>
                                    </p:anim>
                                    <p:anim calcmode="lin" valueType="num">
                                      <p:cBhvr>
                                        <p:cTn id="287" dur="1000" fill="hold"/>
                                        <p:tgtEl>
                                          <p:spTgt spid="2"/>
                                        </p:tgtEl>
                                        <p:attrNameLst>
                                          <p:attrName>ppt_h</p:attrName>
                                        </p:attrNameLst>
                                      </p:cBhvr>
                                      <p:tavLst>
                                        <p:tav tm="0">
                                          <p:val>
                                            <p:strVal val="#ppt_h"/>
                                          </p:val>
                                        </p:tav>
                                        <p:tav tm="100000">
                                          <p:val>
                                            <p:strVal val="#ppt_h"/>
                                          </p:val>
                                        </p:tav>
                                      </p:tavLst>
                                    </p:anim>
                                    <p:animEffect transition="in" filter="fade">
                                      <p:cBhvr>
                                        <p:cTn id="288" dur="1000"/>
                                        <p:tgtEl>
                                          <p:spTgt spid="2"/>
                                        </p:tgtEl>
                                      </p:cBhvr>
                                    </p:animEffect>
                                  </p:childTnLst>
                                </p:cTn>
                              </p:par>
                              <p:par>
                                <p:cTn id="289" presetID="50" presetClass="entr" presetSubtype="0" decel="100000" fill="hold" grpId="6" nodeType="withEffect">
                                  <p:stCondLst>
                                    <p:cond delay="0"/>
                                  </p:stCondLst>
                                  <p:childTnLst>
                                    <p:set>
                                      <p:cBhvr>
                                        <p:cTn id="290" dur="1" fill="hold">
                                          <p:stCondLst>
                                            <p:cond delay="0"/>
                                          </p:stCondLst>
                                        </p:cTn>
                                        <p:tgtEl>
                                          <p:spTgt spid="3">
                                            <p:txEl>
                                              <p:pRg st="0" end="0"/>
                                            </p:txEl>
                                          </p:spTgt>
                                        </p:tgtEl>
                                        <p:attrNameLst>
                                          <p:attrName>style.visibility</p:attrName>
                                        </p:attrNameLst>
                                      </p:cBhvr>
                                      <p:to>
                                        <p:strVal val="visible"/>
                                      </p:to>
                                    </p:set>
                                    <p:anim calcmode="lin" valueType="num">
                                      <p:cBhvr>
                                        <p:cTn id="29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9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93" dur="1000"/>
                                        <p:tgtEl>
                                          <p:spTgt spid="3">
                                            <p:txEl>
                                              <p:pRg st="0" end="0"/>
                                            </p:txEl>
                                          </p:spTgt>
                                        </p:tgtEl>
                                      </p:cBhvr>
                                    </p:animEffect>
                                  </p:childTnLst>
                                </p:cTn>
                              </p:par>
                            </p:childTnLst>
                          </p:cTn>
                        </p:par>
                      </p:childTnLst>
                    </p:cTn>
                  </p:par>
                  <p:par>
                    <p:cTn id="294" fill="hold">
                      <p:stCondLst>
                        <p:cond delay="indefinite"/>
                      </p:stCondLst>
                      <p:childTnLst>
                        <p:par>
                          <p:cTn id="295" fill="hold">
                            <p:stCondLst>
                              <p:cond delay="0"/>
                            </p:stCondLst>
                            <p:childTnLst>
                              <p:par>
                                <p:cTn id="296" presetID="50" presetClass="entr" presetSubtype="0" decel="100000" fill="hold" grpId="6" nodeType="clickEffect">
                                  <p:stCondLst>
                                    <p:cond delay="0"/>
                                  </p:stCondLst>
                                  <p:childTnLst>
                                    <p:set>
                                      <p:cBhvr>
                                        <p:cTn id="297" dur="1" fill="hold">
                                          <p:stCondLst>
                                            <p:cond delay="0"/>
                                          </p:stCondLst>
                                        </p:cTn>
                                        <p:tgtEl>
                                          <p:spTgt spid="3">
                                            <p:txEl>
                                              <p:pRg st="1" end="1"/>
                                            </p:txEl>
                                          </p:spTgt>
                                        </p:tgtEl>
                                        <p:attrNameLst>
                                          <p:attrName>style.visibility</p:attrName>
                                        </p:attrNameLst>
                                      </p:cBhvr>
                                      <p:to>
                                        <p:strVal val="visible"/>
                                      </p:to>
                                    </p:set>
                                    <p:anim calcmode="lin" valueType="num">
                                      <p:cBhvr>
                                        <p:cTn id="298"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9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00" dur="1000"/>
                                        <p:tgtEl>
                                          <p:spTgt spid="3">
                                            <p:txEl>
                                              <p:pRg st="1" end="1"/>
                                            </p:txEl>
                                          </p:spTgt>
                                        </p:tgtEl>
                                      </p:cBhvr>
                                    </p:animEffect>
                                  </p:childTnLst>
                                </p:cTn>
                              </p:par>
                            </p:childTnLst>
                          </p:cTn>
                        </p:par>
                      </p:childTnLst>
                    </p:cTn>
                  </p:par>
                  <p:par>
                    <p:cTn id="301" fill="hold">
                      <p:stCondLst>
                        <p:cond delay="indefinite"/>
                      </p:stCondLst>
                      <p:childTnLst>
                        <p:par>
                          <p:cTn id="302" fill="hold">
                            <p:stCondLst>
                              <p:cond delay="0"/>
                            </p:stCondLst>
                            <p:childTnLst>
                              <p:par>
                                <p:cTn id="303" presetID="50" presetClass="entr" presetSubtype="0" decel="100000" fill="hold" grpId="6" nodeType="clickEffect">
                                  <p:stCondLst>
                                    <p:cond delay="0"/>
                                  </p:stCondLst>
                                  <p:childTnLst>
                                    <p:set>
                                      <p:cBhvr>
                                        <p:cTn id="304" dur="1" fill="hold">
                                          <p:stCondLst>
                                            <p:cond delay="0"/>
                                          </p:stCondLst>
                                        </p:cTn>
                                        <p:tgtEl>
                                          <p:spTgt spid="3">
                                            <p:txEl>
                                              <p:pRg st="2" end="2"/>
                                            </p:txEl>
                                          </p:spTgt>
                                        </p:tgtEl>
                                        <p:attrNameLst>
                                          <p:attrName>style.visibility</p:attrName>
                                        </p:attrNameLst>
                                      </p:cBhvr>
                                      <p:to>
                                        <p:strVal val="visible"/>
                                      </p:to>
                                    </p:set>
                                    <p:anim calcmode="lin" valueType="num">
                                      <p:cBhvr>
                                        <p:cTn id="305"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0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7" dur="1000"/>
                                        <p:tgtEl>
                                          <p:spTgt spid="3">
                                            <p:txEl>
                                              <p:pRg st="2" end="2"/>
                                            </p:txEl>
                                          </p:spTgt>
                                        </p:tgtEl>
                                      </p:cBhvr>
                                    </p:animEffect>
                                  </p:childTnLst>
                                </p:cTn>
                              </p:par>
                              <p:par>
                                <p:cTn id="308" presetID="50" presetClass="entr" presetSubtype="0" decel="100000" fill="hold" grpId="6" nodeType="withEffect">
                                  <p:stCondLst>
                                    <p:cond delay="0"/>
                                  </p:stCondLst>
                                  <p:childTnLst>
                                    <p:set>
                                      <p:cBhvr>
                                        <p:cTn id="309" dur="1" fill="hold">
                                          <p:stCondLst>
                                            <p:cond delay="0"/>
                                          </p:stCondLst>
                                        </p:cTn>
                                        <p:tgtEl>
                                          <p:spTgt spid="1026"/>
                                        </p:tgtEl>
                                        <p:attrNameLst>
                                          <p:attrName>style.visibility</p:attrName>
                                        </p:attrNameLst>
                                      </p:cBhvr>
                                      <p:to>
                                        <p:strVal val="visible"/>
                                      </p:to>
                                    </p:set>
                                    <p:anim calcmode="lin" valueType="num">
                                      <p:cBhvr>
                                        <p:cTn id="310" dur="1000" fill="hold"/>
                                        <p:tgtEl>
                                          <p:spTgt spid="1026"/>
                                        </p:tgtEl>
                                        <p:attrNameLst>
                                          <p:attrName>ppt_w</p:attrName>
                                        </p:attrNameLst>
                                      </p:cBhvr>
                                      <p:tavLst>
                                        <p:tav tm="0">
                                          <p:val>
                                            <p:strVal val="#ppt_w+.3"/>
                                          </p:val>
                                        </p:tav>
                                        <p:tav tm="100000">
                                          <p:val>
                                            <p:strVal val="#ppt_w"/>
                                          </p:val>
                                        </p:tav>
                                      </p:tavLst>
                                    </p:anim>
                                    <p:anim calcmode="lin" valueType="num">
                                      <p:cBhvr>
                                        <p:cTn id="311" dur="1000" fill="hold"/>
                                        <p:tgtEl>
                                          <p:spTgt spid="1026"/>
                                        </p:tgtEl>
                                        <p:attrNameLst>
                                          <p:attrName>ppt_h</p:attrName>
                                        </p:attrNameLst>
                                      </p:cBhvr>
                                      <p:tavLst>
                                        <p:tav tm="0">
                                          <p:val>
                                            <p:strVal val="#ppt_h"/>
                                          </p:val>
                                        </p:tav>
                                        <p:tav tm="100000">
                                          <p:val>
                                            <p:strVal val="#ppt_h"/>
                                          </p:val>
                                        </p:tav>
                                      </p:tavLst>
                                    </p:anim>
                                    <p:animEffect transition="in" filter="fade">
                                      <p:cBhvr>
                                        <p:cTn id="312" dur="1000"/>
                                        <p:tgtEl>
                                          <p:spTgt spid="1026"/>
                                        </p:tgtEl>
                                      </p:cBhvr>
                                    </p:animEffect>
                                  </p:childTnLst>
                                </p:cTn>
                              </p:par>
                              <p:par>
                                <p:cTn id="313" presetID="50" presetClass="entr" presetSubtype="0" decel="100000" fill="hold" nodeType="withEffect">
                                  <p:stCondLst>
                                    <p:cond delay="0"/>
                                  </p:stCondLst>
                                  <p:childTnLst>
                                    <p:set>
                                      <p:cBhvr>
                                        <p:cTn id="314" dur="1" fill="hold">
                                          <p:stCondLst>
                                            <p:cond delay="0"/>
                                          </p:stCondLst>
                                        </p:cTn>
                                        <p:tgtEl>
                                          <p:spTgt spid="5"/>
                                        </p:tgtEl>
                                        <p:attrNameLst>
                                          <p:attrName>style.visibility</p:attrName>
                                        </p:attrNameLst>
                                      </p:cBhvr>
                                      <p:to>
                                        <p:strVal val="visible"/>
                                      </p:to>
                                    </p:set>
                                    <p:anim calcmode="lin" valueType="num">
                                      <p:cBhvr>
                                        <p:cTn id="315" dur="1000" fill="hold"/>
                                        <p:tgtEl>
                                          <p:spTgt spid="5"/>
                                        </p:tgtEl>
                                        <p:attrNameLst>
                                          <p:attrName>ppt_w</p:attrName>
                                        </p:attrNameLst>
                                      </p:cBhvr>
                                      <p:tavLst>
                                        <p:tav tm="0">
                                          <p:val>
                                            <p:strVal val="#ppt_w+.3"/>
                                          </p:val>
                                        </p:tav>
                                        <p:tav tm="100000">
                                          <p:val>
                                            <p:strVal val="#ppt_w"/>
                                          </p:val>
                                        </p:tav>
                                      </p:tavLst>
                                    </p:anim>
                                    <p:anim calcmode="lin" valueType="num">
                                      <p:cBhvr>
                                        <p:cTn id="316" dur="1000" fill="hold"/>
                                        <p:tgtEl>
                                          <p:spTgt spid="5"/>
                                        </p:tgtEl>
                                        <p:attrNameLst>
                                          <p:attrName>ppt_h</p:attrName>
                                        </p:attrNameLst>
                                      </p:cBhvr>
                                      <p:tavLst>
                                        <p:tav tm="0">
                                          <p:val>
                                            <p:strVal val="#ppt_h"/>
                                          </p:val>
                                        </p:tav>
                                        <p:tav tm="100000">
                                          <p:val>
                                            <p:strVal val="#ppt_h"/>
                                          </p:val>
                                        </p:tav>
                                      </p:tavLst>
                                    </p:anim>
                                    <p:animEffect transition="in" filter="fade">
                                      <p:cBhvr>
                                        <p:cTn id="317" dur="1000"/>
                                        <p:tgtEl>
                                          <p:spTgt spid="5"/>
                                        </p:tgtEl>
                                      </p:cBhvr>
                                    </p:animEffect>
                                  </p:childTnLst>
                                </p:cTn>
                              </p:par>
                              <p:par>
                                <p:cTn id="318" presetID="50" presetClass="entr" presetSubtype="0" decel="100000" fill="hold" grpId="6" nodeType="withEffect">
                                  <p:stCondLst>
                                    <p:cond delay="0"/>
                                  </p:stCondLst>
                                  <p:childTnLst>
                                    <p:set>
                                      <p:cBhvr>
                                        <p:cTn id="319" dur="1" fill="hold">
                                          <p:stCondLst>
                                            <p:cond delay="0"/>
                                          </p:stCondLst>
                                        </p:cTn>
                                        <p:tgtEl>
                                          <p:spTgt spid="1027"/>
                                        </p:tgtEl>
                                        <p:attrNameLst>
                                          <p:attrName>style.visibility</p:attrName>
                                        </p:attrNameLst>
                                      </p:cBhvr>
                                      <p:to>
                                        <p:strVal val="visible"/>
                                      </p:to>
                                    </p:set>
                                    <p:anim calcmode="lin" valueType="num">
                                      <p:cBhvr>
                                        <p:cTn id="320" dur="1000" fill="hold"/>
                                        <p:tgtEl>
                                          <p:spTgt spid="1027"/>
                                        </p:tgtEl>
                                        <p:attrNameLst>
                                          <p:attrName>ppt_w</p:attrName>
                                        </p:attrNameLst>
                                      </p:cBhvr>
                                      <p:tavLst>
                                        <p:tav tm="0">
                                          <p:val>
                                            <p:strVal val="#ppt_w+.3"/>
                                          </p:val>
                                        </p:tav>
                                        <p:tav tm="100000">
                                          <p:val>
                                            <p:strVal val="#ppt_w"/>
                                          </p:val>
                                        </p:tav>
                                      </p:tavLst>
                                    </p:anim>
                                    <p:anim calcmode="lin" valueType="num">
                                      <p:cBhvr>
                                        <p:cTn id="321" dur="1000" fill="hold"/>
                                        <p:tgtEl>
                                          <p:spTgt spid="1027"/>
                                        </p:tgtEl>
                                        <p:attrNameLst>
                                          <p:attrName>ppt_h</p:attrName>
                                        </p:attrNameLst>
                                      </p:cBhvr>
                                      <p:tavLst>
                                        <p:tav tm="0">
                                          <p:val>
                                            <p:strVal val="#ppt_h"/>
                                          </p:val>
                                        </p:tav>
                                        <p:tav tm="100000">
                                          <p:val>
                                            <p:strVal val="#ppt_h"/>
                                          </p:val>
                                        </p:tav>
                                      </p:tavLst>
                                    </p:anim>
                                    <p:animEffect transition="in" filter="fade">
                                      <p:cBhvr>
                                        <p:cTn id="322" dur="1000"/>
                                        <p:tgtEl>
                                          <p:spTgt spid="1027"/>
                                        </p:tgtEl>
                                      </p:cBhvr>
                                    </p:animEffect>
                                  </p:childTnLst>
                                </p:cTn>
                              </p:par>
                              <p:par>
                                <p:cTn id="323" presetID="50" presetClass="entr" presetSubtype="0" decel="100000" fill="hold" nodeType="withEffect">
                                  <p:stCondLst>
                                    <p:cond delay="0"/>
                                  </p:stCondLst>
                                  <p:childTnLst>
                                    <p:set>
                                      <p:cBhvr>
                                        <p:cTn id="324" dur="1" fill="hold">
                                          <p:stCondLst>
                                            <p:cond delay="0"/>
                                          </p:stCondLst>
                                        </p:cTn>
                                        <p:tgtEl>
                                          <p:spTgt spid="7"/>
                                        </p:tgtEl>
                                        <p:attrNameLst>
                                          <p:attrName>style.visibility</p:attrName>
                                        </p:attrNameLst>
                                      </p:cBhvr>
                                      <p:to>
                                        <p:strVal val="visible"/>
                                      </p:to>
                                    </p:set>
                                    <p:anim calcmode="lin" valueType="num">
                                      <p:cBhvr>
                                        <p:cTn id="325" dur="1000" fill="hold"/>
                                        <p:tgtEl>
                                          <p:spTgt spid="7"/>
                                        </p:tgtEl>
                                        <p:attrNameLst>
                                          <p:attrName>ppt_w</p:attrName>
                                        </p:attrNameLst>
                                      </p:cBhvr>
                                      <p:tavLst>
                                        <p:tav tm="0">
                                          <p:val>
                                            <p:strVal val="#ppt_w+.3"/>
                                          </p:val>
                                        </p:tav>
                                        <p:tav tm="100000">
                                          <p:val>
                                            <p:strVal val="#ppt_w"/>
                                          </p:val>
                                        </p:tav>
                                      </p:tavLst>
                                    </p:anim>
                                    <p:anim calcmode="lin" valueType="num">
                                      <p:cBhvr>
                                        <p:cTn id="326" dur="1000" fill="hold"/>
                                        <p:tgtEl>
                                          <p:spTgt spid="7"/>
                                        </p:tgtEl>
                                        <p:attrNameLst>
                                          <p:attrName>ppt_h</p:attrName>
                                        </p:attrNameLst>
                                      </p:cBhvr>
                                      <p:tavLst>
                                        <p:tav tm="0">
                                          <p:val>
                                            <p:strVal val="#ppt_h"/>
                                          </p:val>
                                        </p:tav>
                                        <p:tav tm="100000">
                                          <p:val>
                                            <p:strVal val="#ppt_h"/>
                                          </p:val>
                                        </p:tav>
                                      </p:tavLst>
                                    </p:anim>
                                    <p:animEffect transition="in" filter="fade">
                                      <p:cBhvr>
                                        <p:cTn id="327" dur="1000"/>
                                        <p:tgtEl>
                                          <p:spTgt spid="7"/>
                                        </p:tgtEl>
                                      </p:cBhvr>
                                    </p:animEffect>
                                  </p:childTnLst>
                                </p:cTn>
                              </p:par>
                              <p:par>
                                <p:cTn id="328" presetID="50" presetClass="entr" presetSubtype="0" decel="100000" fill="hold" grpId="6" nodeType="withEffect">
                                  <p:stCondLst>
                                    <p:cond delay="0"/>
                                  </p:stCondLst>
                                  <p:childTnLst>
                                    <p:set>
                                      <p:cBhvr>
                                        <p:cTn id="329" dur="1" fill="hold">
                                          <p:stCondLst>
                                            <p:cond delay="0"/>
                                          </p:stCondLst>
                                        </p:cTn>
                                        <p:tgtEl>
                                          <p:spTgt spid="8"/>
                                        </p:tgtEl>
                                        <p:attrNameLst>
                                          <p:attrName>style.visibility</p:attrName>
                                        </p:attrNameLst>
                                      </p:cBhvr>
                                      <p:to>
                                        <p:strVal val="visible"/>
                                      </p:to>
                                    </p:set>
                                    <p:anim calcmode="lin" valueType="num">
                                      <p:cBhvr>
                                        <p:cTn id="330" dur="1000" fill="hold"/>
                                        <p:tgtEl>
                                          <p:spTgt spid="8"/>
                                        </p:tgtEl>
                                        <p:attrNameLst>
                                          <p:attrName>ppt_w</p:attrName>
                                        </p:attrNameLst>
                                      </p:cBhvr>
                                      <p:tavLst>
                                        <p:tav tm="0">
                                          <p:val>
                                            <p:strVal val="#ppt_w+.3"/>
                                          </p:val>
                                        </p:tav>
                                        <p:tav tm="100000">
                                          <p:val>
                                            <p:strVal val="#ppt_w"/>
                                          </p:val>
                                        </p:tav>
                                      </p:tavLst>
                                    </p:anim>
                                    <p:anim calcmode="lin" valueType="num">
                                      <p:cBhvr>
                                        <p:cTn id="331" dur="1000" fill="hold"/>
                                        <p:tgtEl>
                                          <p:spTgt spid="8"/>
                                        </p:tgtEl>
                                        <p:attrNameLst>
                                          <p:attrName>ppt_h</p:attrName>
                                        </p:attrNameLst>
                                      </p:cBhvr>
                                      <p:tavLst>
                                        <p:tav tm="0">
                                          <p:val>
                                            <p:strVal val="#ppt_h"/>
                                          </p:val>
                                        </p:tav>
                                        <p:tav tm="100000">
                                          <p:val>
                                            <p:strVal val="#ppt_h"/>
                                          </p:val>
                                        </p:tav>
                                      </p:tavLst>
                                    </p:anim>
                                    <p:animEffect transition="in" filter="fade">
                                      <p:cBhvr>
                                        <p:cTn id="332" dur="1000"/>
                                        <p:tgtEl>
                                          <p:spTgt spid="8"/>
                                        </p:tgtEl>
                                      </p:cBhvr>
                                    </p:animEffect>
                                  </p:childTnLst>
                                </p:cTn>
                              </p:par>
                            </p:childTnLst>
                          </p:cTn>
                        </p:par>
                      </p:childTnLst>
                    </p:cTn>
                  </p:par>
                  <p:par>
                    <p:cTn id="333" fill="hold">
                      <p:stCondLst>
                        <p:cond delay="indefinite"/>
                      </p:stCondLst>
                      <p:childTnLst>
                        <p:par>
                          <p:cTn id="334" fill="hold">
                            <p:stCondLst>
                              <p:cond delay="0"/>
                            </p:stCondLst>
                            <p:childTnLst>
                              <p:par>
                                <p:cTn id="335" presetID="50" presetClass="entr" presetSubtype="0" decel="100000" fill="hold" grpId="7" nodeType="clickEffect">
                                  <p:stCondLst>
                                    <p:cond delay="0"/>
                                  </p:stCondLst>
                                  <p:childTnLst>
                                    <p:set>
                                      <p:cBhvr>
                                        <p:cTn id="336" dur="1" fill="hold">
                                          <p:stCondLst>
                                            <p:cond delay="0"/>
                                          </p:stCondLst>
                                        </p:cTn>
                                        <p:tgtEl>
                                          <p:spTgt spid="2"/>
                                        </p:tgtEl>
                                        <p:attrNameLst>
                                          <p:attrName>style.visibility</p:attrName>
                                        </p:attrNameLst>
                                      </p:cBhvr>
                                      <p:to>
                                        <p:strVal val="visible"/>
                                      </p:to>
                                    </p:set>
                                    <p:anim calcmode="lin" valueType="num">
                                      <p:cBhvr>
                                        <p:cTn id="337" dur="1000" fill="hold"/>
                                        <p:tgtEl>
                                          <p:spTgt spid="2"/>
                                        </p:tgtEl>
                                        <p:attrNameLst>
                                          <p:attrName>ppt_w</p:attrName>
                                        </p:attrNameLst>
                                      </p:cBhvr>
                                      <p:tavLst>
                                        <p:tav tm="0">
                                          <p:val>
                                            <p:strVal val="#ppt_w+.3"/>
                                          </p:val>
                                        </p:tav>
                                        <p:tav tm="100000">
                                          <p:val>
                                            <p:strVal val="#ppt_w"/>
                                          </p:val>
                                        </p:tav>
                                      </p:tavLst>
                                    </p:anim>
                                    <p:anim calcmode="lin" valueType="num">
                                      <p:cBhvr>
                                        <p:cTn id="338" dur="1000" fill="hold"/>
                                        <p:tgtEl>
                                          <p:spTgt spid="2"/>
                                        </p:tgtEl>
                                        <p:attrNameLst>
                                          <p:attrName>ppt_h</p:attrName>
                                        </p:attrNameLst>
                                      </p:cBhvr>
                                      <p:tavLst>
                                        <p:tav tm="0">
                                          <p:val>
                                            <p:strVal val="#ppt_h"/>
                                          </p:val>
                                        </p:tav>
                                        <p:tav tm="100000">
                                          <p:val>
                                            <p:strVal val="#ppt_h"/>
                                          </p:val>
                                        </p:tav>
                                      </p:tavLst>
                                    </p:anim>
                                    <p:animEffect transition="in" filter="fade">
                                      <p:cBhvr>
                                        <p:cTn id="339" dur="1000"/>
                                        <p:tgtEl>
                                          <p:spTgt spid="2"/>
                                        </p:tgtEl>
                                      </p:cBhvr>
                                    </p:animEffect>
                                  </p:childTnLst>
                                </p:cTn>
                              </p:par>
                              <p:par>
                                <p:cTn id="340" presetID="50" presetClass="entr" presetSubtype="0" decel="100000" fill="hold" grpId="7" nodeType="withEffect">
                                  <p:stCondLst>
                                    <p:cond delay="0"/>
                                  </p:stCondLst>
                                  <p:childTnLst>
                                    <p:set>
                                      <p:cBhvr>
                                        <p:cTn id="341" dur="1" fill="hold">
                                          <p:stCondLst>
                                            <p:cond delay="0"/>
                                          </p:stCondLst>
                                        </p:cTn>
                                        <p:tgtEl>
                                          <p:spTgt spid="3">
                                            <p:txEl>
                                              <p:pRg st="0" end="0"/>
                                            </p:txEl>
                                          </p:spTgt>
                                        </p:tgtEl>
                                        <p:attrNameLst>
                                          <p:attrName>style.visibility</p:attrName>
                                        </p:attrNameLst>
                                      </p:cBhvr>
                                      <p:to>
                                        <p:strVal val="visible"/>
                                      </p:to>
                                    </p:set>
                                    <p:anim calcmode="lin" valueType="num">
                                      <p:cBhvr>
                                        <p:cTn id="34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34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44" dur="1000"/>
                                        <p:tgtEl>
                                          <p:spTgt spid="3">
                                            <p:txEl>
                                              <p:pRg st="0" end="0"/>
                                            </p:txEl>
                                          </p:spTgt>
                                        </p:tgtEl>
                                      </p:cBhvr>
                                    </p:animEffect>
                                  </p:childTnLst>
                                </p:cTn>
                              </p:par>
                            </p:childTnLst>
                          </p:cTn>
                        </p:par>
                      </p:childTnLst>
                    </p:cTn>
                  </p:par>
                  <p:par>
                    <p:cTn id="345" fill="hold">
                      <p:stCondLst>
                        <p:cond delay="indefinite"/>
                      </p:stCondLst>
                      <p:childTnLst>
                        <p:par>
                          <p:cTn id="346" fill="hold">
                            <p:stCondLst>
                              <p:cond delay="0"/>
                            </p:stCondLst>
                            <p:childTnLst>
                              <p:par>
                                <p:cTn id="347" presetID="50" presetClass="entr" presetSubtype="0" decel="100000" fill="hold" grpId="7" nodeType="clickEffect">
                                  <p:stCondLst>
                                    <p:cond delay="0"/>
                                  </p:stCondLst>
                                  <p:childTnLst>
                                    <p:set>
                                      <p:cBhvr>
                                        <p:cTn id="348" dur="1" fill="hold">
                                          <p:stCondLst>
                                            <p:cond delay="0"/>
                                          </p:stCondLst>
                                        </p:cTn>
                                        <p:tgtEl>
                                          <p:spTgt spid="3">
                                            <p:txEl>
                                              <p:pRg st="1" end="1"/>
                                            </p:txEl>
                                          </p:spTgt>
                                        </p:tgtEl>
                                        <p:attrNameLst>
                                          <p:attrName>style.visibility</p:attrName>
                                        </p:attrNameLst>
                                      </p:cBhvr>
                                      <p:to>
                                        <p:strVal val="visible"/>
                                      </p:to>
                                    </p:set>
                                    <p:anim calcmode="lin" valueType="num">
                                      <p:cBhvr>
                                        <p:cTn id="34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35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51" dur="1000"/>
                                        <p:tgtEl>
                                          <p:spTgt spid="3">
                                            <p:txEl>
                                              <p:pRg st="1" end="1"/>
                                            </p:txEl>
                                          </p:spTgt>
                                        </p:tgtEl>
                                      </p:cBhvr>
                                    </p:animEffect>
                                  </p:childTnLst>
                                </p:cTn>
                              </p:par>
                            </p:childTnLst>
                          </p:cTn>
                        </p:par>
                      </p:childTnLst>
                    </p:cTn>
                  </p:par>
                  <p:par>
                    <p:cTn id="352" fill="hold">
                      <p:stCondLst>
                        <p:cond delay="indefinite"/>
                      </p:stCondLst>
                      <p:childTnLst>
                        <p:par>
                          <p:cTn id="353" fill="hold">
                            <p:stCondLst>
                              <p:cond delay="0"/>
                            </p:stCondLst>
                            <p:childTnLst>
                              <p:par>
                                <p:cTn id="354" presetID="50" presetClass="entr" presetSubtype="0" decel="100000" fill="hold" grpId="7" nodeType="clickEffect">
                                  <p:stCondLst>
                                    <p:cond delay="0"/>
                                  </p:stCondLst>
                                  <p:childTnLst>
                                    <p:set>
                                      <p:cBhvr>
                                        <p:cTn id="355" dur="1" fill="hold">
                                          <p:stCondLst>
                                            <p:cond delay="0"/>
                                          </p:stCondLst>
                                        </p:cTn>
                                        <p:tgtEl>
                                          <p:spTgt spid="3">
                                            <p:txEl>
                                              <p:pRg st="2" end="2"/>
                                            </p:txEl>
                                          </p:spTgt>
                                        </p:tgtEl>
                                        <p:attrNameLst>
                                          <p:attrName>style.visibility</p:attrName>
                                        </p:attrNameLst>
                                      </p:cBhvr>
                                      <p:to>
                                        <p:strVal val="visible"/>
                                      </p:to>
                                    </p:set>
                                    <p:anim calcmode="lin" valueType="num">
                                      <p:cBhvr>
                                        <p:cTn id="35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5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58" dur="1000"/>
                                        <p:tgtEl>
                                          <p:spTgt spid="3">
                                            <p:txEl>
                                              <p:pRg st="2" end="2"/>
                                            </p:txEl>
                                          </p:spTgt>
                                        </p:tgtEl>
                                      </p:cBhvr>
                                    </p:animEffect>
                                  </p:childTnLst>
                                </p:cTn>
                              </p:par>
                              <p:par>
                                <p:cTn id="359" presetID="50" presetClass="entr" presetSubtype="0" decel="100000" fill="hold" grpId="7" nodeType="withEffect">
                                  <p:stCondLst>
                                    <p:cond delay="0"/>
                                  </p:stCondLst>
                                  <p:childTnLst>
                                    <p:set>
                                      <p:cBhvr>
                                        <p:cTn id="360" dur="1" fill="hold">
                                          <p:stCondLst>
                                            <p:cond delay="0"/>
                                          </p:stCondLst>
                                        </p:cTn>
                                        <p:tgtEl>
                                          <p:spTgt spid="1026"/>
                                        </p:tgtEl>
                                        <p:attrNameLst>
                                          <p:attrName>style.visibility</p:attrName>
                                        </p:attrNameLst>
                                      </p:cBhvr>
                                      <p:to>
                                        <p:strVal val="visible"/>
                                      </p:to>
                                    </p:set>
                                    <p:anim calcmode="lin" valueType="num">
                                      <p:cBhvr>
                                        <p:cTn id="361" dur="1000" fill="hold"/>
                                        <p:tgtEl>
                                          <p:spTgt spid="1026"/>
                                        </p:tgtEl>
                                        <p:attrNameLst>
                                          <p:attrName>ppt_w</p:attrName>
                                        </p:attrNameLst>
                                      </p:cBhvr>
                                      <p:tavLst>
                                        <p:tav tm="0">
                                          <p:val>
                                            <p:strVal val="#ppt_w+.3"/>
                                          </p:val>
                                        </p:tav>
                                        <p:tav tm="100000">
                                          <p:val>
                                            <p:strVal val="#ppt_w"/>
                                          </p:val>
                                        </p:tav>
                                      </p:tavLst>
                                    </p:anim>
                                    <p:anim calcmode="lin" valueType="num">
                                      <p:cBhvr>
                                        <p:cTn id="362" dur="1000" fill="hold"/>
                                        <p:tgtEl>
                                          <p:spTgt spid="1026"/>
                                        </p:tgtEl>
                                        <p:attrNameLst>
                                          <p:attrName>ppt_h</p:attrName>
                                        </p:attrNameLst>
                                      </p:cBhvr>
                                      <p:tavLst>
                                        <p:tav tm="0">
                                          <p:val>
                                            <p:strVal val="#ppt_h"/>
                                          </p:val>
                                        </p:tav>
                                        <p:tav tm="100000">
                                          <p:val>
                                            <p:strVal val="#ppt_h"/>
                                          </p:val>
                                        </p:tav>
                                      </p:tavLst>
                                    </p:anim>
                                    <p:animEffect transition="in" filter="fade">
                                      <p:cBhvr>
                                        <p:cTn id="363" dur="1000"/>
                                        <p:tgtEl>
                                          <p:spTgt spid="1026"/>
                                        </p:tgtEl>
                                      </p:cBhvr>
                                    </p:animEffect>
                                  </p:childTnLst>
                                </p:cTn>
                              </p:par>
                              <p:par>
                                <p:cTn id="364" presetID="50" presetClass="entr" presetSubtype="0" decel="100000" fill="hold" nodeType="withEffect">
                                  <p:stCondLst>
                                    <p:cond delay="0"/>
                                  </p:stCondLst>
                                  <p:childTnLst>
                                    <p:set>
                                      <p:cBhvr>
                                        <p:cTn id="365" dur="1" fill="hold">
                                          <p:stCondLst>
                                            <p:cond delay="0"/>
                                          </p:stCondLst>
                                        </p:cTn>
                                        <p:tgtEl>
                                          <p:spTgt spid="5"/>
                                        </p:tgtEl>
                                        <p:attrNameLst>
                                          <p:attrName>style.visibility</p:attrName>
                                        </p:attrNameLst>
                                      </p:cBhvr>
                                      <p:to>
                                        <p:strVal val="visible"/>
                                      </p:to>
                                    </p:set>
                                    <p:anim calcmode="lin" valueType="num">
                                      <p:cBhvr>
                                        <p:cTn id="366" dur="1000" fill="hold"/>
                                        <p:tgtEl>
                                          <p:spTgt spid="5"/>
                                        </p:tgtEl>
                                        <p:attrNameLst>
                                          <p:attrName>ppt_w</p:attrName>
                                        </p:attrNameLst>
                                      </p:cBhvr>
                                      <p:tavLst>
                                        <p:tav tm="0">
                                          <p:val>
                                            <p:strVal val="#ppt_w+.3"/>
                                          </p:val>
                                        </p:tav>
                                        <p:tav tm="100000">
                                          <p:val>
                                            <p:strVal val="#ppt_w"/>
                                          </p:val>
                                        </p:tav>
                                      </p:tavLst>
                                    </p:anim>
                                    <p:anim calcmode="lin" valueType="num">
                                      <p:cBhvr>
                                        <p:cTn id="367" dur="1000" fill="hold"/>
                                        <p:tgtEl>
                                          <p:spTgt spid="5"/>
                                        </p:tgtEl>
                                        <p:attrNameLst>
                                          <p:attrName>ppt_h</p:attrName>
                                        </p:attrNameLst>
                                      </p:cBhvr>
                                      <p:tavLst>
                                        <p:tav tm="0">
                                          <p:val>
                                            <p:strVal val="#ppt_h"/>
                                          </p:val>
                                        </p:tav>
                                        <p:tav tm="100000">
                                          <p:val>
                                            <p:strVal val="#ppt_h"/>
                                          </p:val>
                                        </p:tav>
                                      </p:tavLst>
                                    </p:anim>
                                    <p:animEffect transition="in" filter="fade">
                                      <p:cBhvr>
                                        <p:cTn id="368" dur="1000"/>
                                        <p:tgtEl>
                                          <p:spTgt spid="5"/>
                                        </p:tgtEl>
                                      </p:cBhvr>
                                    </p:animEffect>
                                  </p:childTnLst>
                                </p:cTn>
                              </p:par>
                              <p:par>
                                <p:cTn id="369" presetID="50" presetClass="entr" presetSubtype="0" decel="100000" fill="hold" grpId="7" nodeType="withEffect">
                                  <p:stCondLst>
                                    <p:cond delay="0"/>
                                  </p:stCondLst>
                                  <p:childTnLst>
                                    <p:set>
                                      <p:cBhvr>
                                        <p:cTn id="370" dur="1" fill="hold">
                                          <p:stCondLst>
                                            <p:cond delay="0"/>
                                          </p:stCondLst>
                                        </p:cTn>
                                        <p:tgtEl>
                                          <p:spTgt spid="1027"/>
                                        </p:tgtEl>
                                        <p:attrNameLst>
                                          <p:attrName>style.visibility</p:attrName>
                                        </p:attrNameLst>
                                      </p:cBhvr>
                                      <p:to>
                                        <p:strVal val="visible"/>
                                      </p:to>
                                    </p:set>
                                    <p:anim calcmode="lin" valueType="num">
                                      <p:cBhvr>
                                        <p:cTn id="371" dur="1000" fill="hold"/>
                                        <p:tgtEl>
                                          <p:spTgt spid="1027"/>
                                        </p:tgtEl>
                                        <p:attrNameLst>
                                          <p:attrName>ppt_w</p:attrName>
                                        </p:attrNameLst>
                                      </p:cBhvr>
                                      <p:tavLst>
                                        <p:tav tm="0">
                                          <p:val>
                                            <p:strVal val="#ppt_w+.3"/>
                                          </p:val>
                                        </p:tav>
                                        <p:tav tm="100000">
                                          <p:val>
                                            <p:strVal val="#ppt_w"/>
                                          </p:val>
                                        </p:tav>
                                      </p:tavLst>
                                    </p:anim>
                                    <p:anim calcmode="lin" valueType="num">
                                      <p:cBhvr>
                                        <p:cTn id="372" dur="1000" fill="hold"/>
                                        <p:tgtEl>
                                          <p:spTgt spid="1027"/>
                                        </p:tgtEl>
                                        <p:attrNameLst>
                                          <p:attrName>ppt_h</p:attrName>
                                        </p:attrNameLst>
                                      </p:cBhvr>
                                      <p:tavLst>
                                        <p:tav tm="0">
                                          <p:val>
                                            <p:strVal val="#ppt_h"/>
                                          </p:val>
                                        </p:tav>
                                        <p:tav tm="100000">
                                          <p:val>
                                            <p:strVal val="#ppt_h"/>
                                          </p:val>
                                        </p:tav>
                                      </p:tavLst>
                                    </p:anim>
                                    <p:animEffect transition="in" filter="fade">
                                      <p:cBhvr>
                                        <p:cTn id="373" dur="1000"/>
                                        <p:tgtEl>
                                          <p:spTgt spid="1027"/>
                                        </p:tgtEl>
                                      </p:cBhvr>
                                    </p:animEffect>
                                  </p:childTnLst>
                                </p:cTn>
                              </p:par>
                              <p:par>
                                <p:cTn id="374" presetID="50" presetClass="entr" presetSubtype="0" decel="100000" fill="hold" nodeType="withEffect">
                                  <p:stCondLst>
                                    <p:cond delay="0"/>
                                  </p:stCondLst>
                                  <p:childTnLst>
                                    <p:set>
                                      <p:cBhvr>
                                        <p:cTn id="375" dur="1" fill="hold">
                                          <p:stCondLst>
                                            <p:cond delay="0"/>
                                          </p:stCondLst>
                                        </p:cTn>
                                        <p:tgtEl>
                                          <p:spTgt spid="7"/>
                                        </p:tgtEl>
                                        <p:attrNameLst>
                                          <p:attrName>style.visibility</p:attrName>
                                        </p:attrNameLst>
                                      </p:cBhvr>
                                      <p:to>
                                        <p:strVal val="visible"/>
                                      </p:to>
                                    </p:set>
                                    <p:anim calcmode="lin" valueType="num">
                                      <p:cBhvr>
                                        <p:cTn id="376" dur="1000" fill="hold"/>
                                        <p:tgtEl>
                                          <p:spTgt spid="7"/>
                                        </p:tgtEl>
                                        <p:attrNameLst>
                                          <p:attrName>ppt_w</p:attrName>
                                        </p:attrNameLst>
                                      </p:cBhvr>
                                      <p:tavLst>
                                        <p:tav tm="0">
                                          <p:val>
                                            <p:strVal val="#ppt_w+.3"/>
                                          </p:val>
                                        </p:tav>
                                        <p:tav tm="100000">
                                          <p:val>
                                            <p:strVal val="#ppt_w"/>
                                          </p:val>
                                        </p:tav>
                                      </p:tavLst>
                                    </p:anim>
                                    <p:anim calcmode="lin" valueType="num">
                                      <p:cBhvr>
                                        <p:cTn id="377" dur="1000" fill="hold"/>
                                        <p:tgtEl>
                                          <p:spTgt spid="7"/>
                                        </p:tgtEl>
                                        <p:attrNameLst>
                                          <p:attrName>ppt_h</p:attrName>
                                        </p:attrNameLst>
                                      </p:cBhvr>
                                      <p:tavLst>
                                        <p:tav tm="0">
                                          <p:val>
                                            <p:strVal val="#ppt_h"/>
                                          </p:val>
                                        </p:tav>
                                        <p:tav tm="100000">
                                          <p:val>
                                            <p:strVal val="#ppt_h"/>
                                          </p:val>
                                        </p:tav>
                                      </p:tavLst>
                                    </p:anim>
                                    <p:animEffect transition="in" filter="fade">
                                      <p:cBhvr>
                                        <p:cTn id="378" dur="1000"/>
                                        <p:tgtEl>
                                          <p:spTgt spid="7"/>
                                        </p:tgtEl>
                                      </p:cBhvr>
                                    </p:animEffect>
                                  </p:childTnLst>
                                </p:cTn>
                              </p:par>
                              <p:par>
                                <p:cTn id="379" presetID="50" presetClass="entr" presetSubtype="0" decel="100000" fill="hold" grpId="7" nodeType="withEffect">
                                  <p:stCondLst>
                                    <p:cond delay="0"/>
                                  </p:stCondLst>
                                  <p:childTnLst>
                                    <p:set>
                                      <p:cBhvr>
                                        <p:cTn id="380" dur="1" fill="hold">
                                          <p:stCondLst>
                                            <p:cond delay="0"/>
                                          </p:stCondLst>
                                        </p:cTn>
                                        <p:tgtEl>
                                          <p:spTgt spid="8"/>
                                        </p:tgtEl>
                                        <p:attrNameLst>
                                          <p:attrName>style.visibility</p:attrName>
                                        </p:attrNameLst>
                                      </p:cBhvr>
                                      <p:to>
                                        <p:strVal val="visible"/>
                                      </p:to>
                                    </p:set>
                                    <p:anim calcmode="lin" valueType="num">
                                      <p:cBhvr>
                                        <p:cTn id="381" dur="1000" fill="hold"/>
                                        <p:tgtEl>
                                          <p:spTgt spid="8"/>
                                        </p:tgtEl>
                                        <p:attrNameLst>
                                          <p:attrName>ppt_w</p:attrName>
                                        </p:attrNameLst>
                                      </p:cBhvr>
                                      <p:tavLst>
                                        <p:tav tm="0">
                                          <p:val>
                                            <p:strVal val="#ppt_w+.3"/>
                                          </p:val>
                                        </p:tav>
                                        <p:tav tm="100000">
                                          <p:val>
                                            <p:strVal val="#ppt_w"/>
                                          </p:val>
                                        </p:tav>
                                      </p:tavLst>
                                    </p:anim>
                                    <p:anim calcmode="lin" valueType="num">
                                      <p:cBhvr>
                                        <p:cTn id="382" dur="1000" fill="hold"/>
                                        <p:tgtEl>
                                          <p:spTgt spid="8"/>
                                        </p:tgtEl>
                                        <p:attrNameLst>
                                          <p:attrName>ppt_h</p:attrName>
                                        </p:attrNameLst>
                                      </p:cBhvr>
                                      <p:tavLst>
                                        <p:tav tm="0">
                                          <p:val>
                                            <p:strVal val="#ppt_h"/>
                                          </p:val>
                                        </p:tav>
                                        <p:tav tm="100000">
                                          <p:val>
                                            <p:strVal val="#ppt_h"/>
                                          </p:val>
                                        </p:tav>
                                      </p:tavLst>
                                    </p:anim>
                                    <p:animEffect transition="in" filter="fade">
                                      <p:cBhvr>
                                        <p:cTn id="38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 grpId="3"/>
      <p:bldP spid="2" grpId="4"/>
      <p:bldP spid="2" grpId="5"/>
      <p:bldP spid="2" grpId="6"/>
      <p:bldP spid="2" grpId="7"/>
      <p:bldP spid="3" grpId="0" build="p"/>
      <p:bldP spid="3" grpId="1" build="p"/>
      <p:bldP spid="3" grpId="2" build="p"/>
      <p:bldP spid="3" grpId="3" build="p"/>
      <p:bldP spid="3" grpId="4" build="p"/>
      <p:bldP spid="3" grpId="5" build="p"/>
      <p:bldP spid="3" grpId="6" build="p"/>
      <p:bldP spid="3" grpId="7" build="p"/>
      <p:bldP spid="1026" grpId="0" animBg="1"/>
      <p:bldP spid="1026" grpId="1" animBg="1"/>
      <p:bldP spid="1026" grpId="2" animBg="1"/>
      <p:bldP spid="1026" grpId="3" animBg="1"/>
      <p:bldP spid="1026" grpId="4" animBg="1"/>
      <p:bldP spid="1026" grpId="5" animBg="1"/>
      <p:bldP spid="1026" grpId="6" animBg="1"/>
      <p:bldP spid="1026" grpId="7" animBg="1"/>
      <p:bldP spid="1027" grpId="0" animBg="1"/>
      <p:bldP spid="1027" grpId="1" animBg="1"/>
      <p:bldP spid="1027" grpId="2" animBg="1"/>
      <p:bldP spid="1027" grpId="3" animBg="1"/>
      <p:bldP spid="1027" grpId="4" animBg="1"/>
      <p:bldP spid="1027" grpId="5" animBg="1"/>
      <p:bldP spid="1027" grpId="6" animBg="1"/>
      <p:bldP spid="1027" grpId="7" animBg="1"/>
      <p:bldP spid="8" grpId="0"/>
      <p:bldP spid="8" grpId="1"/>
      <p:bldP spid="8" grpId="2"/>
      <p:bldP spid="8" grpId="3"/>
      <p:bldP spid="8" grpId="4"/>
      <p:bldP spid="8" grpId="5"/>
      <p:bldP spid="8" grpId="6"/>
      <p:bldP spid="8" grpId="7"/>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FF0000"/>
              </a:solidFill>
              <a:effectLst/>
              <a:uLnTx/>
              <a:uFillTx/>
              <a:latin typeface="Aharoni" pitchFamily="2" charset="-79"/>
              <a:ea typeface="+mj-ea"/>
              <a:cs typeface="Aharoni" pitchFamily="2" charset="-79"/>
            </a:endParaRPr>
          </a:p>
        </p:txBody>
      </p:sp>
      <p:sp>
        <p:nvSpPr>
          <p:cNvPr id="3" name="Content Placeholder 3"/>
          <p:cNvSpPr txBox="1">
            <a:spLocks/>
          </p:cNvSpPr>
          <p:nvPr/>
        </p:nvSpPr>
        <p:spPr>
          <a:xfrm>
            <a:off x="457200" y="2209800"/>
            <a:ext cx="8229600" cy="3962399"/>
          </a:xfrm>
          <a:prstGeom prst="rect">
            <a:avLst/>
          </a:prstGeom>
        </p:spPr>
        <p:txBody>
          <a:bodyPr>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000" b="1" i="0" u="none" strike="noStrike" kern="1200" cap="none" spc="0" normalizeH="0" baseline="0" noProof="0" dirty="0" smtClean="0">
                <a:ln>
                  <a:noFill/>
                </a:ln>
                <a:solidFill>
                  <a:schemeClr val="tx1"/>
                </a:solidFill>
                <a:effectLst/>
                <a:uLnTx/>
                <a:uFillTx/>
                <a:latin typeface="+mn-lt"/>
                <a:ea typeface="+mn-ea"/>
                <a:cs typeface="+mn-cs"/>
              </a:rPr>
              <a:t>                                                </a:t>
            </a:r>
            <a:r>
              <a:rPr lang="hi-IN" sz="3000" b="1" i="1" dirty="0" smtClean="0">
                <a:solidFill>
                  <a:srgbClr val="00B050"/>
                </a:solidFill>
                <a:latin typeface="Utsaah" pitchFamily="34" charset="0"/>
                <a:cs typeface="Utsaah" pitchFamily="34" charset="0"/>
              </a:rPr>
              <a:t>विशिष्ट अंतर्वस्तु </a:t>
            </a:r>
            <a:endParaRPr kumimoji="0" lang="en-US" sz="3000" b="1" i="1" u="none" strike="noStrike" kern="1200" cap="none" spc="0" normalizeH="0" baseline="0" noProof="0" dirty="0" smtClean="0">
              <a:ln>
                <a:noFill/>
              </a:ln>
              <a:solidFill>
                <a:srgbClr val="00B050"/>
              </a:solidFill>
              <a:effectLst/>
              <a:uLnTx/>
              <a:uFillTx/>
              <a:latin typeface="Utsaah" pitchFamily="34" charset="0"/>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hi-IN" sz="3200" b="1" i="1" dirty="0" smtClean="0">
                <a:solidFill>
                  <a:schemeClr val="tx2"/>
                </a:solidFill>
                <a:latin typeface="Utsaah" pitchFamily="34" charset="0"/>
                <a:cs typeface="Utsaah" pitchFamily="34" charset="0"/>
              </a:rPr>
              <a:t>जहाँ आवेदन </a:t>
            </a:r>
            <a:r>
              <a:rPr kumimoji="0" lang="en-US" sz="3200" b="1" i="1" u="none" strike="noStrike" kern="1200" cap="none" spc="0" normalizeH="0" baseline="0" noProof="0" dirty="0" smtClean="0">
                <a:ln>
                  <a:noFill/>
                </a:ln>
                <a:solidFill>
                  <a:schemeClr val="tx2"/>
                </a:solidFill>
                <a:effectLst/>
                <a:uLnTx/>
                <a:uFillTx/>
                <a:latin typeface="Utsaah" pitchFamily="34" charset="0"/>
                <a:cs typeface="Utsaah" pitchFamily="34" charset="0"/>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3200" b="1" i="1" dirty="0" smtClean="0">
                <a:latin typeface="Utsaah" pitchFamily="34" charset="0"/>
                <a:cs typeface="Utsaah" pitchFamily="34" charset="0"/>
              </a:rPr>
              <a:t>चल संपत्ति की कुर्की के लिए है </a:t>
            </a: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 </a:t>
            </a:r>
            <a:r>
              <a:rPr kumimoji="0" lang="hi-IN"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संपत्ति तालिका के साथ उसका वर्णन </a:t>
            </a:r>
            <a:endPar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lvl="0" indent="-342900">
              <a:spcBef>
                <a:spcPct val="20000"/>
              </a:spcBef>
              <a:buFont typeface="Arial" pitchFamily="34" charset="0"/>
              <a:buChar char="•"/>
              <a:defRPr/>
            </a:pPr>
            <a:r>
              <a:rPr lang="hi-IN" sz="3200" b="1" i="1" dirty="0" smtClean="0">
                <a:latin typeface="Utsaah" pitchFamily="34" charset="0"/>
                <a:cs typeface="Utsaah" pitchFamily="34" charset="0"/>
              </a:rPr>
              <a:t>उगते फसल की कुर्की के लिए है </a:t>
            </a: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 </a:t>
            </a:r>
            <a:r>
              <a:rPr kumimoji="0" lang="hi-IN"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काटने के समय का विनिर्दिष्टीकरण </a:t>
            </a:r>
            <a:endPar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lvl="0" indent="-342900">
              <a:spcBef>
                <a:spcPct val="20000"/>
              </a:spcBef>
              <a:buFont typeface="Arial" pitchFamily="34" charset="0"/>
              <a:buChar char="•"/>
              <a:defRPr/>
            </a:pPr>
            <a:r>
              <a:rPr lang="hi-IN" sz="3200" b="1" i="1" dirty="0" smtClean="0">
                <a:latin typeface="Utsaah" pitchFamily="34" charset="0"/>
                <a:cs typeface="Utsaah" pitchFamily="34" charset="0"/>
              </a:rPr>
              <a:t>अचल संपत्ति की कुर्की के लिए है </a:t>
            </a: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a:t>
            </a:r>
            <a:r>
              <a:rPr lang="hi-IN" sz="3200" b="1" i="1" dirty="0" smtClean="0">
                <a:latin typeface="Utsaah" pitchFamily="34" charset="0"/>
                <a:cs typeface="Utsaah" pitchFamily="34" charset="0"/>
              </a:rPr>
              <a:t>संपत्ति का तथा निर्णीत-ऋणी का संपत्ति मे हित तथा भाग विनिर्दिष्टीकरण </a:t>
            </a:r>
            <a:endPar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3200" b="1" i="1" dirty="0" smtClean="0">
                <a:latin typeface="Utsaah" pitchFamily="34" charset="0"/>
                <a:cs typeface="Utsaah" pitchFamily="34" charset="0"/>
              </a:rPr>
              <a:t>गिरफ्तारी और निरोध के लिए </a:t>
            </a: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 </a:t>
            </a:r>
            <a:r>
              <a:rPr kumimoji="0" lang="hi-IN"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आधारों का कथन </a:t>
            </a:r>
            <a:endPar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lvl="0" indent="-342900">
              <a:spcBef>
                <a:spcPct val="20000"/>
              </a:spcBef>
              <a:buFont typeface="Arial" pitchFamily="34" charset="0"/>
              <a:buChar char="•"/>
              <a:defRPr/>
            </a:pPr>
            <a:r>
              <a:rPr lang="hi-IN" sz="3200" b="1" i="1" dirty="0" smtClean="0">
                <a:latin typeface="Utsaah" pitchFamily="34" charset="0"/>
                <a:cs typeface="Utsaah" pitchFamily="34" charset="0"/>
              </a:rPr>
              <a:t>कलेक्टर के कार्यालय मे रजिस्टर्ड भूमि की कुर्की के लिए है </a:t>
            </a: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 </a:t>
            </a:r>
            <a:r>
              <a:rPr kumimoji="0" lang="hi-IN"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ऐसे रजिस्टर का प्रमाणित उद्धरण </a:t>
            </a:r>
            <a:endPar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7"/>
          <p:cNvSpPr txBox="1">
            <a:spLocks/>
          </p:cNvSpPr>
          <p:nvPr/>
        </p:nvSpPr>
        <p:spPr>
          <a:xfrm>
            <a:off x="3200401" y="6218238"/>
            <a:ext cx="5334000" cy="563562"/>
          </a:xfrm>
          <a:prstGeom prst="rect">
            <a:avLst/>
          </a:prstGeom>
        </p:spPr>
        <p:txBody>
          <a:bodyPr>
            <a:normAutofit fontScale="5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lang="hi-IN" sz="3200" b="1" i="1" dirty="0" smtClean="0">
                <a:solidFill>
                  <a:srgbClr val="FF0000"/>
                </a:solidFill>
                <a:latin typeface="Utsaah" pitchFamily="34" charset="0"/>
                <a:cs typeface="Utsaah" pitchFamily="34" charset="0"/>
              </a:rPr>
              <a:t>धन के संदाय से संबन्धित डिक्री के लिए मौखिक आवेदन किया जा सकता </a:t>
            </a:r>
            <a:r>
              <a:rPr lang="hi-IN" sz="3200" b="1" i="1" dirty="0" smtClean="0">
                <a:solidFill>
                  <a:srgbClr val="FF0000"/>
                </a:solidFill>
                <a:latin typeface="Utsaah" pitchFamily="34" charset="0"/>
                <a:cs typeface="Utsaah" pitchFamily="34" charset="0"/>
              </a:rPr>
              <a:t>है</a:t>
            </a:r>
            <a:r>
              <a:rPr lang="en-US" sz="3200" b="1" i="1" dirty="0" smtClean="0">
                <a:solidFill>
                  <a:srgbClr val="FF0000"/>
                </a:solidFill>
                <a:latin typeface="Utsaah" pitchFamily="34" charset="0"/>
                <a:cs typeface="Utsaah" pitchFamily="34" charset="0"/>
              </a:rPr>
              <a:t>.</a:t>
            </a:r>
            <a:r>
              <a:rPr lang="hi-IN" sz="3200" b="1" i="1" dirty="0" smtClean="0">
                <a:solidFill>
                  <a:srgbClr val="FF0000"/>
                </a:solidFill>
                <a:latin typeface="Utsaah" pitchFamily="34" charset="0"/>
                <a:cs typeface="Utsaah" pitchFamily="34" charset="0"/>
              </a:rPr>
              <a:t> </a:t>
            </a:r>
            <a:endParaRPr kumimoji="0" lang="en-US" sz="3200" b="1" i="1" u="none" strike="noStrike" kern="1200" cap="none" spc="0" normalizeH="0" baseline="0" noProof="0" dirty="0">
              <a:ln>
                <a:noFill/>
              </a:ln>
              <a:solidFill>
                <a:srgbClr val="FF0000"/>
              </a:solidFill>
              <a:effectLst/>
              <a:uLnTx/>
              <a:uFillTx/>
              <a:latin typeface="Utsaah" pitchFamily="34" charset="0"/>
              <a:cs typeface="Utsaah" pitchFamily="34" charset="0"/>
            </a:endParaRPr>
          </a:p>
        </p:txBody>
      </p:sp>
      <p:sp>
        <p:nvSpPr>
          <p:cNvPr id="5" name="Text Placeholder 4"/>
          <p:cNvSpPr txBox="1">
            <a:spLocks/>
          </p:cNvSpPr>
          <p:nvPr/>
        </p:nvSpPr>
        <p:spPr>
          <a:xfrm>
            <a:off x="381000" y="1143000"/>
            <a:ext cx="8305799" cy="914400"/>
          </a:xfrm>
          <a:prstGeom prst="rect">
            <a:avLst/>
          </a:prstGeom>
        </p:spPr>
        <p:txBody>
          <a:bodyPr>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800" dirty="0" smtClean="0"/>
              <a:t>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hi-IN" sz="2400" b="1" u="none" strike="noStrike" kern="1200" cap="none" spc="0" normalizeH="0" baseline="0" noProof="0" dirty="0" smtClean="0">
                <a:ln>
                  <a:noFill/>
                </a:ln>
                <a:solidFill>
                  <a:srgbClr val="FF0000"/>
                </a:solidFill>
                <a:effectLst/>
                <a:uLnTx/>
                <a:uFillTx/>
                <a:latin typeface="Utsaah" pitchFamily="34" charset="0"/>
                <a:cs typeface="Utsaah" pitchFamily="34" charset="0"/>
              </a:rPr>
              <a:t>सामान्य अंतर्वस्तु </a:t>
            </a:r>
            <a:endParaRPr kumimoji="0" lang="en-US" sz="2400" b="1" u="none" strike="noStrike" kern="1200" cap="none" spc="0" normalizeH="0" baseline="0" noProof="0" dirty="0" smtClean="0">
              <a:ln>
                <a:noFill/>
              </a:ln>
              <a:solidFill>
                <a:srgbClr val="FF0000"/>
              </a:solidFill>
              <a:effectLst/>
              <a:uLnTx/>
              <a:uFillTx/>
              <a:latin typeface="Utsaah" pitchFamily="34" charset="0"/>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hi-IN" sz="2400" b="1" u="none" strike="noStrike" kern="1200" cap="none" spc="0" normalizeH="0" baseline="0" noProof="0" dirty="0" smtClean="0">
                <a:ln>
                  <a:noFill/>
                </a:ln>
                <a:solidFill>
                  <a:schemeClr val="tx1"/>
                </a:solidFill>
                <a:effectLst/>
                <a:uLnTx/>
                <a:uFillTx/>
                <a:latin typeface="Utsaah" pitchFamily="34" charset="0"/>
                <a:cs typeface="Utsaah" pitchFamily="34" charset="0"/>
              </a:rPr>
              <a:t>लिखित,</a:t>
            </a:r>
            <a:r>
              <a:rPr kumimoji="0" lang="hi-IN" sz="2400" b="1" u="none" strike="noStrike" kern="1200" cap="none" spc="0" normalizeH="0" noProof="0" dirty="0" smtClean="0">
                <a:ln>
                  <a:noFill/>
                </a:ln>
                <a:solidFill>
                  <a:schemeClr val="tx1"/>
                </a:solidFill>
                <a:effectLst/>
                <a:uLnTx/>
                <a:uFillTx/>
                <a:latin typeface="Utsaah" pitchFamily="34" charset="0"/>
                <a:cs typeface="Utsaah" pitchFamily="34" charset="0"/>
              </a:rPr>
              <a:t> हस्ताक्षरकृत, सत्यापित, वाद संख्या, पक्षकारों का नाम, दिनाँक,राशि आदि ।  </a:t>
            </a:r>
            <a:endParaRPr kumimoji="0" lang="en-US" sz="2400" b="1" u="none" strike="noStrike" kern="1200" cap="none" spc="0" normalizeH="0" baseline="0" noProof="0" dirty="0" smtClean="0">
              <a:ln>
                <a:noFill/>
              </a:ln>
              <a:solidFill>
                <a:schemeClr val="tx1"/>
              </a:solidFill>
              <a:effectLst/>
              <a:uLnTx/>
              <a:uFillTx/>
              <a:latin typeface="Utsaah" pitchFamily="34" charset="0"/>
              <a:cs typeface="Utsaah" pitchFamily="34" charset="0"/>
            </a:endParaRPr>
          </a:p>
        </p:txBody>
      </p:sp>
      <p:sp>
        <p:nvSpPr>
          <p:cNvPr id="6" name="TextBox 5"/>
          <p:cNvSpPr txBox="1"/>
          <p:nvPr/>
        </p:nvSpPr>
        <p:spPr>
          <a:xfrm>
            <a:off x="2209800" y="228600"/>
            <a:ext cx="3894015"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hi-IN" sz="4000" b="1" dirty="0" smtClean="0">
                <a:effectLst>
                  <a:outerShdw blurRad="38100" dist="38100" dir="2700000" algn="tl">
                    <a:srgbClr val="000000">
                      <a:alpha val="43137"/>
                    </a:srgbClr>
                  </a:outerShdw>
                </a:effectLst>
                <a:latin typeface="Aparajita" pitchFamily="34" charset="0"/>
                <a:cs typeface="Aparajita" pitchFamily="34" charset="0"/>
              </a:rPr>
              <a:t>आवेदन की अंतर्वस्तु </a:t>
            </a:r>
            <a:endParaRPr lang="en-US" sz="4000" b="1" dirty="0">
              <a:effectLst>
                <a:outerShdw blurRad="38100" dist="38100" dir="2700000" algn="tl">
                  <a:srgbClr val="000000">
                    <a:alpha val="43137"/>
                  </a:srgbClr>
                </a:outerShdw>
              </a:effectLst>
              <a:latin typeface="Aparajita" pitchFamily="34" charset="0"/>
              <a:cs typeface="Aparajit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hi-IN" dirty="0" smtClean="0">
                <a:latin typeface="Aparajita" pitchFamily="34" charset="0"/>
                <a:cs typeface="Aparajita" pitchFamily="34" charset="0"/>
              </a:rPr>
              <a:t>निष्पादन की रीति-</a:t>
            </a:r>
            <a:r>
              <a:rPr lang="en-US" dirty="0" smtClean="0">
                <a:latin typeface="Aparajita" pitchFamily="34" charset="0"/>
                <a:cs typeface="Aparajita" pitchFamily="34" charset="0"/>
              </a:rPr>
              <a:t> </a:t>
            </a:r>
            <a:r>
              <a:rPr lang="en-US" dirty="0" smtClean="0"/>
              <a:t>S.51</a:t>
            </a:r>
            <a:endParaRPr lang="en-US" dirty="0"/>
          </a:p>
        </p:txBody>
      </p:sp>
      <p:sp>
        <p:nvSpPr>
          <p:cNvPr id="7" name="Rectangle 6"/>
          <p:cNvSpPr/>
          <p:nvPr/>
        </p:nvSpPr>
        <p:spPr>
          <a:xfrm>
            <a:off x="838200" y="1752600"/>
            <a:ext cx="3505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sz="2400" dirty="0" smtClean="0">
                <a:latin typeface="Aparajita" pitchFamily="34" charset="0"/>
                <a:cs typeface="Aparajita" pitchFamily="34" charset="0"/>
              </a:rPr>
              <a:t>व्यक्ति के विरुद्ध निष्पादन</a:t>
            </a:r>
            <a:r>
              <a:rPr lang="hi-IN" sz="2400" dirty="0" smtClean="0"/>
              <a:t> </a:t>
            </a:r>
            <a:endParaRPr lang="en-US" sz="2400" dirty="0" smtClean="0"/>
          </a:p>
        </p:txBody>
      </p:sp>
      <p:sp>
        <p:nvSpPr>
          <p:cNvPr id="8" name="Rectangle 7"/>
          <p:cNvSpPr/>
          <p:nvPr/>
        </p:nvSpPr>
        <p:spPr>
          <a:xfrm>
            <a:off x="4800600" y="1752600"/>
            <a:ext cx="3505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sz="2400" dirty="0" smtClean="0">
                <a:latin typeface="Aparajita" pitchFamily="34" charset="0"/>
                <a:cs typeface="Aparajita" pitchFamily="34" charset="0"/>
              </a:rPr>
              <a:t>संपत्ति के विरुद्ध निष्पादन </a:t>
            </a:r>
            <a:endParaRPr lang="en-US" sz="2400" dirty="0" smtClean="0">
              <a:latin typeface="Aparajita" pitchFamily="34" charset="0"/>
              <a:cs typeface="Aparajita" pitchFamily="34" charset="0"/>
            </a:endParaRPr>
          </a:p>
        </p:txBody>
      </p:sp>
      <p:sp>
        <p:nvSpPr>
          <p:cNvPr id="9" name="Right Brace 8"/>
          <p:cNvSpPr/>
          <p:nvPr/>
        </p:nvSpPr>
        <p:spPr>
          <a:xfrm rot="16200000">
            <a:off x="4229100" y="-571499"/>
            <a:ext cx="609600" cy="4038600"/>
          </a:xfrm>
          <a:prstGeom prst="rightBrace">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
        <p:nvSpPr>
          <p:cNvPr id="10" name="Rectangle 9"/>
          <p:cNvSpPr/>
          <p:nvPr/>
        </p:nvSpPr>
        <p:spPr>
          <a:xfrm>
            <a:off x="914400" y="2590800"/>
            <a:ext cx="3429000" cy="2514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hi-IN" sz="2800" b="1" i="1" dirty="0" smtClean="0">
                <a:latin typeface="Utsaah" pitchFamily="34" charset="0"/>
                <a:cs typeface="Utsaah" pitchFamily="34" charset="0"/>
              </a:rPr>
              <a:t>गिरफ्तारी और निरोध द्वारा </a:t>
            </a:r>
            <a:endParaRPr lang="en-US" sz="2800" b="1" i="1" dirty="0" smtClean="0">
              <a:latin typeface="Utsaah" pitchFamily="34" charset="0"/>
              <a:cs typeface="Utsaah" pitchFamily="34" charset="0"/>
            </a:endParaRPr>
          </a:p>
        </p:txBody>
      </p:sp>
      <p:sp>
        <p:nvSpPr>
          <p:cNvPr id="11" name="Rectangle 10"/>
          <p:cNvSpPr/>
          <p:nvPr/>
        </p:nvSpPr>
        <p:spPr>
          <a:xfrm>
            <a:off x="4876800" y="2590800"/>
            <a:ext cx="3429000" cy="2438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buFont typeface="Wingdings" pitchFamily="2" charset="2"/>
              <a:buChar char="q"/>
            </a:pPr>
            <a:r>
              <a:rPr lang="hi-IN" sz="3200" b="1" i="1" dirty="0" smtClean="0">
                <a:latin typeface="Utsaah" pitchFamily="34" charset="0"/>
                <a:cs typeface="Utsaah" pitchFamily="34" charset="0"/>
              </a:rPr>
              <a:t>संपत्ति के परिदान द्वारा </a:t>
            </a:r>
            <a:endParaRPr lang="en-US" sz="3200" b="1" i="1" dirty="0" smtClean="0">
              <a:latin typeface="Utsaah" pitchFamily="34" charset="0"/>
              <a:cs typeface="Utsaah" pitchFamily="34" charset="0"/>
            </a:endParaRPr>
          </a:p>
          <a:p>
            <a:pPr>
              <a:buFont typeface="Wingdings" pitchFamily="2" charset="2"/>
              <a:buChar char="q"/>
            </a:pPr>
            <a:r>
              <a:rPr lang="hi-IN" sz="3200" b="1" i="1" dirty="0" smtClean="0">
                <a:latin typeface="Utsaah" pitchFamily="34" charset="0"/>
                <a:cs typeface="Utsaah" pitchFamily="34" charset="0"/>
              </a:rPr>
              <a:t>संपत्ति की कुर्की</a:t>
            </a:r>
          </a:p>
          <a:p>
            <a:pPr>
              <a:buFont typeface="Wingdings" pitchFamily="2" charset="2"/>
              <a:buChar char="q"/>
            </a:pPr>
            <a:r>
              <a:rPr lang="hi-IN" sz="3200" b="1" i="1" dirty="0" smtClean="0">
                <a:latin typeface="Utsaah" pitchFamily="34" charset="0"/>
                <a:cs typeface="Utsaah" pitchFamily="34" charset="0"/>
              </a:rPr>
              <a:t>संपत्ति का विक्रय </a:t>
            </a:r>
            <a:endParaRPr lang="en-US" sz="3200" b="1" i="1" dirty="0" smtClean="0">
              <a:latin typeface="Utsaah" pitchFamily="34" charset="0"/>
              <a:cs typeface="Utsaah" pitchFamily="34" charset="0"/>
            </a:endParaRPr>
          </a:p>
          <a:p>
            <a:pPr>
              <a:buFont typeface="Wingdings" pitchFamily="2" charset="2"/>
              <a:buChar char="q"/>
            </a:pPr>
            <a:r>
              <a:rPr lang="hi-IN" sz="3200" b="1" i="1" dirty="0" smtClean="0">
                <a:latin typeface="Utsaah" pitchFamily="34" charset="0"/>
                <a:cs typeface="Utsaah" pitchFamily="34" charset="0"/>
              </a:rPr>
              <a:t>प्रापक की नियुक्ति</a:t>
            </a:r>
            <a:r>
              <a:rPr lang="hi-IN" sz="2200" dirty="0" smtClean="0"/>
              <a:t> </a:t>
            </a:r>
            <a:endParaRPr lang="en-US" sz="2200" dirty="0" smtClean="0"/>
          </a:p>
        </p:txBody>
      </p:sp>
      <p:sp>
        <p:nvSpPr>
          <p:cNvPr id="14" name="TextBox 13"/>
          <p:cNvSpPr txBox="1"/>
          <p:nvPr/>
        </p:nvSpPr>
        <p:spPr>
          <a:xfrm>
            <a:off x="990600" y="5410200"/>
            <a:ext cx="7315200" cy="707886"/>
          </a:xfrm>
          <a:prstGeom prst="rect">
            <a:avLst/>
          </a:prstGeom>
          <a:noFill/>
        </p:spPr>
        <p:txBody>
          <a:bodyPr wrap="square" rtlCol="0">
            <a:spAutoFit/>
          </a:bodyPr>
          <a:lstStyle/>
          <a:p>
            <a:pPr>
              <a:buFont typeface="Wingdings" pitchFamily="2" charset="2"/>
              <a:buChar char="q"/>
            </a:pPr>
            <a:r>
              <a:rPr lang="en-US" sz="2000" b="1" dirty="0" smtClean="0"/>
              <a:t>  </a:t>
            </a:r>
            <a:r>
              <a:rPr lang="hi-IN" sz="2000" b="1" i="1" dirty="0" smtClean="0">
                <a:latin typeface="Utsaah" pitchFamily="34" charset="0"/>
                <a:cs typeface="Utsaah" pitchFamily="34" charset="0"/>
              </a:rPr>
              <a:t>प्रदान किये गए अनुतोष की प्रकृति के अनुसार कोई अन्य तरीका।  </a:t>
            </a:r>
            <a:endParaRPr lang="en-US" sz="2000" b="1" i="1" dirty="0" smtClean="0">
              <a:latin typeface="Utsaah" pitchFamily="34" charset="0"/>
              <a:cs typeface="Utsaah" pitchFamily="34" charset="0"/>
            </a:endParaRPr>
          </a:p>
          <a:p>
            <a:pPr>
              <a:buFont typeface="Wingdings" pitchFamily="2" charset="2"/>
              <a:buChar char="q"/>
            </a:pPr>
            <a:r>
              <a:rPr lang="hi-IN" sz="2000" b="1" i="1" dirty="0" smtClean="0">
                <a:latin typeface="Utsaah" pitchFamily="34" charset="0"/>
                <a:cs typeface="Utsaah" pitchFamily="34" charset="0"/>
              </a:rPr>
              <a:t>समान्यतया डिक्रिधारी को यह अधिकार होता है की वह कौन सी चुने । </a:t>
            </a:r>
            <a:endParaRPr lang="en-US" sz="2000" b="1" i="1" dirty="0">
              <a:latin typeface="Utsaah" pitchFamily="34" charset="0"/>
              <a:cs typeface="Utsaah"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1228904"/>
            <a:ext cx="8839200" cy="3724096"/>
          </a:xfrm>
          <a:prstGeom prst="rect">
            <a:avLst/>
          </a:prstGeom>
          <a:noFill/>
        </p:spPr>
        <p:txBody>
          <a:bodyPr wrap="square" rtlCol="0">
            <a:spAutoFit/>
          </a:bodyPr>
          <a:lstStyle/>
          <a:p>
            <a:endParaRPr lang="en-US" sz="2800" b="1" i="1" dirty="0" smtClean="0">
              <a:solidFill>
                <a:srgbClr val="FF0000"/>
              </a:solidFill>
              <a:latin typeface="Andalus" pitchFamily="18" charset="-78"/>
              <a:cs typeface="Andalus" pitchFamily="18" charset="-78"/>
            </a:endParaRPr>
          </a:p>
          <a:p>
            <a:r>
              <a:rPr lang="hi-IN" sz="2800" b="1" i="1"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              पी॰ आर॰ शुगर वर्क्स  ब॰  लैंड रिफ़ार्म कमिश्नर </a:t>
            </a:r>
            <a:endParaRPr lang="en-US" sz="2800" b="1" i="1"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endParaRPr>
          </a:p>
          <a:p>
            <a:r>
              <a:rPr lang="en-US" dirty="0" smtClean="0"/>
              <a:t>                                                                  [1969 3 SCR 568]</a:t>
            </a:r>
          </a:p>
          <a:p>
            <a:endParaRPr lang="en-US" dirty="0" smtClean="0"/>
          </a:p>
          <a:p>
            <a:pPr algn="ctr">
              <a:lnSpc>
                <a:spcPct val="150000"/>
              </a:lnSpc>
            </a:pPr>
            <a:r>
              <a:rPr lang="en-US" sz="2400" b="1" dirty="0" smtClean="0">
                <a:solidFill>
                  <a:srgbClr val="00B050"/>
                </a:solidFill>
                <a:effectLst>
                  <a:outerShdw blurRad="38100" dist="38100" dir="2700000" algn="tl">
                    <a:srgbClr val="000000">
                      <a:alpha val="43137"/>
                    </a:srgbClr>
                  </a:outerShdw>
                </a:effectLst>
              </a:rPr>
              <a:t>“</a:t>
            </a:r>
            <a:r>
              <a:rPr lang="hi-IN" sz="2400" b="1" dirty="0" smtClean="0">
                <a:solidFill>
                  <a:srgbClr val="00B050"/>
                </a:solidFill>
                <a:effectLst>
                  <a:outerShdw blurRad="38100" dist="38100" dir="2700000" algn="tl">
                    <a:srgbClr val="000000">
                      <a:alpha val="43137"/>
                    </a:srgbClr>
                  </a:outerShdw>
                </a:effectLst>
                <a:latin typeface="Aparajita" pitchFamily="34" charset="0"/>
                <a:cs typeface="Aparajita" pitchFamily="34" charset="0"/>
              </a:rPr>
              <a:t>धारा 51 ऋणदाता को यह विकल्प प्रदान करता है की वह डिक्री का प्रवर्तन व्यक्ति के विरुद्ध कराये या संपत्ति के </a:t>
            </a:r>
            <a:r>
              <a:rPr lang="en-US" sz="2400" b="1" dirty="0" smtClean="0">
                <a:solidFill>
                  <a:srgbClr val="00B050"/>
                </a:solidFill>
                <a:effectLst>
                  <a:outerShdw blurRad="38100" dist="38100" dir="2700000" algn="tl">
                    <a:srgbClr val="000000">
                      <a:alpha val="43137"/>
                    </a:srgbClr>
                  </a:outerShdw>
                </a:effectLst>
                <a:latin typeface="Aparajita" pitchFamily="34" charset="0"/>
                <a:cs typeface="Aparajita" pitchFamily="34" charset="0"/>
              </a:rPr>
              <a:t>; </a:t>
            </a:r>
            <a:r>
              <a:rPr lang="hi-IN" sz="2400" b="1" dirty="0" smtClean="0">
                <a:solidFill>
                  <a:srgbClr val="00B050"/>
                </a:solidFill>
                <a:effectLst>
                  <a:outerShdw blurRad="38100" dist="38100" dir="2700000" algn="tl">
                    <a:srgbClr val="000000">
                      <a:alpha val="43137"/>
                    </a:srgbClr>
                  </a:outerShdw>
                </a:effectLst>
                <a:latin typeface="Aparajita" pitchFamily="34" charset="0"/>
                <a:cs typeface="Aparajita" pitchFamily="34" charset="0"/>
              </a:rPr>
              <a:t>और कहीं भी यह निर्धारित नहीं है की संपत्ति के विरुद्ध उपचार का प्रयोग करने के बाद ही व्यक्ति के विरुद्ध निष्पादन किया जा सकता है ।</a:t>
            </a:r>
            <a:r>
              <a:rPr lang="en-US" sz="2400" b="1" dirty="0" smtClean="0">
                <a:solidFill>
                  <a:srgbClr val="00B050"/>
                </a:solidFill>
                <a:effectLst>
                  <a:outerShdw blurRad="38100" dist="38100" dir="2700000" algn="tl">
                    <a:srgbClr val="000000">
                      <a:alpha val="43137"/>
                    </a:srgbClr>
                  </a:outerShdw>
                </a:effectLst>
              </a:rPr>
              <a:t>”</a:t>
            </a:r>
            <a:endParaRPr lang="en-US" sz="2400" b="1" dirty="0">
              <a:solidFill>
                <a:srgbClr val="00B05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2316162"/>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i-IN" sz="4400" dirty="0" smtClean="0">
                <a:latin typeface="Aparajita" pitchFamily="34" charset="0"/>
                <a:ea typeface="+mj-ea"/>
                <a:cs typeface="Aparajita" pitchFamily="34" charset="0"/>
              </a:rPr>
              <a:t>व्यक्ति के विरुद्ध निष्पादन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0" u="none" strike="noStrike" kern="1200" cap="none" spc="0" normalizeH="0" baseline="0" noProof="0" dirty="0" smtClean="0">
                <a:ln>
                  <a:noFill/>
                </a:ln>
                <a:solidFill>
                  <a:schemeClr val="tx1"/>
                </a:solidFill>
                <a:effectLst/>
                <a:uLnTx/>
                <a:uFillTx/>
                <a:latin typeface="+mj-lt"/>
                <a:ea typeface="+mj-ea"/>
                <a:cs typeface="+mj-cs"/>
              </a:rPr>
              <a:t> </a:t>
            </a:r>
            <a:r>
              <a:rPr lang="hi-IN" sz="4400" dirty="0" smtClean="0">
                <a:latin typeface="Aparajita" pitchFamily="34" charset="0"/>
                <a:ea typeface="+mj-ea"/>
                <a:cs typeface="Aparajita" pitchFamily="34" charset="0"/>
              </a:rPr>
              <a:t>गिरफ्तारी और निरोध द्वारा</a:t>
            </a:r>
            <a:r>
              <a:rPr lang="hi-IN" sz="4400" dirty="0" smtClean="0">
                <a:latin typeface="+mj-lt"/>
                <a:ea typeface="+mj-ea"/>
                <a:cs typeface="+mj-cs"/>
              </a:rPr>
              <a:t> </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457200" y="2590800"/>
            <a:ext cx="8229600" cy="35353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hi-IN"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lang="hi-IN" sz="3600" b="1" dirty="0" smtClean="0">
                <a:latin typeface="Aparajita" pitchFamily="34" charset="0"/>
                <a:cs typeface="Aparajita" pitchFamily="34" charset="0"/>
              </a:rPr>
              <a:t>संगत प्रावधान </a:t>
            </a:r>
            <a:endParaRPr kumimoji="0" lang="en-US" sz="3600" b="1" i="0" u="none" strike="noStrike" kern="1200" cap="none" spc="0" normalizeH="0" baseline="0" noProof="0" dirty="0" smtClean="0">
              <a:ln>
                <a:noFill/>
              </a:ln>
              <a:solidFill>
                <a:schemeClr val="tx1"/>
              </a:solidFill>
              <a:effectLst/>
              <a:uLnTx/>
              <a:uFillTx/>
              <a:latin typeface="Aparajita" pitchFamily="34" charset="0"/>
              <a:cs typeface="Aparajita"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6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S.51,55-59 and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O.21 R.30-32 and 37-40</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Down Arrow 3"/>
          <p:cNvSpPr/>
          <p:nvPr/>
        </p:nvSpPr>
        <p:spPr>
          <a:xfrm>
            <a:off x="4267200" y="838200"/>
            <a:ext cx="2286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4267200" y="2438400"/>
            <a:ext cx="2286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4267200" y="3733800"/>
            <a:ext cx="2286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i-IN" sz="4400" b="1" i="1" dirty="0" smtClean="0">
                <a:solidFill>
                  <a:schemeClr val="accent1"/>
                </a:solidFill>
                <a:latin typeface="Aparajita" pitchFamily="34" charset="0"/>
                <a:ea typeface="+mj-ea"/>
                <a:cs typeface="Aparajita" pitchFamily="34" charset="0"/>
              </a:rPr>
              <a:t>गिरफ्तारी और निरोध की प्रक्रिया </a:t>
            </a:r>
            <a:endParaRPr kumimoji="0" lang="en-US" sz="4400" b="1" i="1" u="none" strike="noStrike" kern="1200" cap="none" spc="0" normalizeH="0" baseline="0" noProof="0" dirty="0">
              <a:ln>
                <a:noFill/>
              </a:ln>
              <a:solidFill>
                <a:schemeClr val="accent1"/>
              </a:solidFill>
              <a:effectLst/>
              <a:uLnTx/>
              <a:uFillTx/>
              <a:latin typeface="Aparajita" pitchFamily="34" charset="0"/>
              <a:ea typeface="+mj-ea"/>
              <a:cs typeface="Aparajita" pitchFamily="34" charset="0"/>
            </a:endParaRPr>
          </a:p>
        </p:txBody>
      </p:sp>
      <p:sp>
        <p:nvSpPr>
          <p:cNvPr id="3" name="Rectangle 2"/>
          <p:cNvSpPr/>
          <p:nvPr/>
        </p:nvSpPr>
        <p:spPr>
          <a:xfrm>
            <a:off x="685800" y="1371600"/>
            <a:ext cx="8001000" cy="502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q"/>
            </a:pPr>
            <a:r>
              <a:rPr lang="hi-IN" sz="2200" b="1" i="1" dirty="0" smtClean="0">
                <a:latin typeface="Aparajita" pitchFamily="34" charset="0"/>
                <a:cs typeface="Aparajita" pitchFamily="34" charset="0"/>
              </a:rPr>
              <a:t>निर्णीत-ऋणी को किसी भी दिन या समय गिरफ्तार किया जा सकेगा </a:t>
            </a:r>
            <a:r>
              <a:rPr lang="en-US" sz="2200" b="1" i="1" dirty="0" smtClean="0">
                <a:latin typeface="Aparajita" pitchFamily="34" charset="0"/>
                <a:cs typeface="Aparajita" pitchFamily="34" charset="0"/>
              </a:rPr>
              <a:t>,</a:t>
            </a:r>
          </a:p>
          <a:p>
            <a:pPr>
              <a:buFont typeface="Wingdings" pitchFamily="2" charset="2"/>
              <a:buChar char="q"/>
            </a:pPr>
            <a:r>
              <a:rPr lang="hi-IN" sz="2200" b="1" i="1" dirty="0" smtClean="0">
                <a:latin typeface="Aparajita" pitchFamily="34" charset="0"/>
                <a:cs typeface="Aparajita" pitchFamily="34" charset="0"/>
              </a:rPr>
              <a:t>उसे सिविल कारागार या राज्य सरकार द्वारा निर्धारित किसी अन्य स्थान पर निरुद्ध किया जा सकेगा </a:t>
            </a:r>
            <a:r>
              <a:rPr lang="en-US" sz="2200" b="1" i="1" dirty="0" smtClean="0">
                <a:latin typeface="Aparajita" pitchFamily="34" charset="0"/>
                <a:cs typeface="Aparajita" pitchFamily="34" charset="0"/>
              </a:rPr>
              <a:t>.</a:t>
            </a:r>
          </a:p>
          <a:p>
            <a:pPr>
              <a:buFont typeface="Wingdings" pitchFamily="2" charset="2"/>
              <a:buChar char="q"/>
            </a:pPr>
            <a:r>
              <a:rPr lang="hi-IN" sz="2200" b="1" i="1" dirty="0" smtClean="0">
                <a:latin typeface="Aparajita" pitchFamily="34" charset="0"/>
                <a:cs typeface="Aparajita" pitchFamily="34" charset="0"/>
              </a:rPr>
              <a:t>किसी भी निवास-गृह मे सूर्यास्त के पश्चात और सूर्योदय से पूर्व प्रवेश नहीं किया जाएगा </a:t>
            </a:r>
            <a:r>
              <a:rPr lang="en-US" sz="2200" b="1" i="1" dirty="0" smtClean="0">
                <a:latin typeface="Aparajita" pitchFamily="34" charset="0"/>
                <a:cs typeface="Aparajita" pitchFamily="34" charset="0"/>
              </a:rPr>
              <a:t>.</a:t>
            </a:r>
          </a:p>
          <a:p>
            <a:pPr>
              <a:buFont typeface="Wingdings" pitchFamily="2" charset="2"/>
              <a:buChar char="q"/>
            </a:pPr>
            <a:r>
              <a:rPr lang="hi-IN" sz="2200" b="1" i="1" dirty="0" smtClean="0">
                <a:latin typeface="Aparajita" pitchFamily="34" charset="0"/>
                <a:cs typeface="Aparajita" pitchFamily="34" charset="0"/>
              </a:rPr>
              <a:t>निवास-गृह का कोई भी बाहरी दरवाजा तब तक नहीं तोड़ा जाएगा जबतक ऐसा गृह निर्णीत-ऋणी के अधिभोग मे न हो और पहुच से मना न करता हो । </a:t>
            </a:r>
            <a:endParaRPr lang="en-US" sz="2200" b="1" i="1" dirty="0" smtClean="0">
              <a:latin typeface="Aparajita" pitchFamily="34" charset="0"/>
              <a:cs typeface="Aparajita" pitchFamily="34" charset="0"/>
            </a:endParaRPr>
          </a:p>
          <a:p>
            <a:pPr>
              <a:buFont typeface="Wingdings" pitchFamily="2" charset="2"/>
              <a:buChar char="q"/>
            </a:pPr>
            <a:r>
              <a:rPr lang="en-US" sz="2200" b="1" i="1" dirty="0" smtClean="0">
                <a:latin typeface="Aparajita" pitchFamily="34" charset="0"/>
                <a:cs typeface="Aparajita" pitchFamily="34" charset="0"/>
              </a:rPr>
              <a:t> </a:t>
            </a:r>
            <a:r>
              <a:rPr lang="hi-IN" sz="2200" b="1" i="1" dirty="0" smtClean="0">
                <a:latin typeface="Aparajita" pitchFamily="34" charset="0"/>
                <a:cs typeface="Aparajita" pitchFamily="34" charset="0"/>
              </a:rPr>
              <a:t>यदि गिरफ्तार करने वाला अधिकारी एक बार गृह मे प्रवेश पलेता है तो गिरफ्तारी के लिए कोई दरवाजा तोड़ सकेगा </a:t>
            </a:r>
            <a:r>
              <a:rPr lang="en-US" sz="2200" b="1" i="1" dirty="0" smtClean="0">
                <a:latin typeface="Aparajita" pitchFamily="34" charset="0"/>
                <a:cs typeface="Aparajita" pitchFamily="34" charset="0"/>
              </a:rPr>
              <a:t>.</a:t>
            </a:r>
          </a:p>
          <a:p>
            <a:pPr>
              <a:buFont typeface="Wingdings" pitchFamily="2" charset="2"/>
              <a:buChar char="q"/>
            </a:pPr>
            <a:r>
              <a:rPr lang="hi-IN" sz="2200" b="1" i="1" dirty="0" smtClean="0">
                <a:latin typeface="Aparajita" pitchFamily="34" charset="0"/>
                <a:cs typeface="Aparajita" pitchFamily="34" charset="0"/>
              </a:rPr>
              <a:t>यदि कमरा किसी ऐसी स्त्री के वास्तविक अधिभोग मे है जो निर्णीत-ऋणी नहीं है और देश की रूढ़ियों के अनुसार सामने नहीं आती </a:t>
            </a:r>
            <a:r>
              <a:rPr lang="en-US" sz="2200" b="1" i="1" dirty="0" smtClean="0">
                <a:latin typeface="Aparajita" pitchFamily="34" charset="0"/>
                <a:cs typeface="Aparajita" pitchFamily="34" charset="0"/>
              </a:rPr>
              <a:t>– </a:t>
            </a:r>
            <a:r>
              <a:rPr lang="hi-IN" sz="2200" b="1" i="1" dirty="0" smtClean="0">
                <a:latin typeface="Aparajita" pitchFamily="34" charset="0"/>
                <a:cs typeface="Aparajita" pitchFamily="34" charset="0"/>
              </a:rPr>
              <a:t>तब गिरफ्तार करने वाला अधिकारी स्त्री को ऐसे स्थान से हटने के लिए सूचना और प्रयाप्त समय देगा </a:t>
            </a:r>
            <a:r>
              <a:rPr lang="en-US" sz="2200" b="1" i="1" dirty="0" smtClean="0">
                <a:latin typeface="Aparajita" pitchFamily="34" charset="0"/>
                <a:cs typeface="Aparajita" pitchFamily="34" charset="0"/>
              </a:rPr>
              <a:t>.</a:t>
            </a:r>
            <a:endParaRPr lang="en-US" sz="2200" b="1" i="1" dirty="0">
              <a:solidFill>
                <a:schemeClr val="bg1"/>
              </a:solidFill>
              <a:latin typeface="Aparajita" pitchFamily="34" charset="0"/>
              <a:cs typeface="Aparajit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p>
            <a:pPr algn="ctr">
              <a:spcBef>
                <a:spcPct val="0"/>
              </a:spcBef>
              <a:defRPr/>
            </a:pPr>
            <a:r>
              <a:rPr lang="hi-IN" sz="4400" b="1" i="1" dirty="0" smtClean="0">
                <a:solidFill>
                  <a:schemeClr val="accent1"/>
                </a:solidFill>
                <a:latin typeface="Aparajita" pitchFamily="34" charset="0"/>
                <a:cs typeface="Aparajita" pitchFamily="34" charset="0"/>
              </a:rPr>
              <a:t>गिरफ्तारी और निरोध की प्रक्रिया </a:t>
            </a:r>
            <a:endParaRPr lang="en-US" sz="4400" b="1" i="1" dirty="0" smtClean="0">
              <a:solidFill>
                <a:schemeClr val="accent1"/>
              </a:solidFill>
              <a:latin typeface="Aparajita" pitchFamily="34" charset="0"/>
              <a:cs typeface="Aparajit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1" i="1" u="none" strike="noStrike" kern="1200" cap="none" spc="0" normalizeH="0" baseline="0" noProof="0" dirty="0">
              <a:ln>
                <a:noFill/>
              </a:ln>
              <a:solidFill>
                <a:schemeClr val="accent1"/>
              </a:solidFill>
              <a:effectLst/>
              <a:uLnTx/>
              <a:uFillTx/>
              <a:latin typeface="+mj-lt"/>
              <a:ea typeface="+mj-ea"/>
              <a:cs typeface="+mj-cs"/>
            </a:endParaRPr>
          </a:p>
        </p:txBody>
      </p:sp>
      <p:sp>
        <p:nvSpPr>
          <p:cNvPr id="3" name="Rectangle 2"/>
          <p:cNvSpPr/>
          <p:nvPr/>
        </p:nvSpPr>
        <p:spPr>
          <a:xfrm>
            <a:off x="457200" y="1371600"/>
            <a:ext cx="8305800" cy="533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buFont typeface="Wingdings" pitchFamily="2" charset="2"/>
              <a:buChar char="q"/>
            </a:pPr>
            <a:r>
              <a:rPr lang="hi-IN" sz="2200" b="1" i="1" dirty="0" smtClean="0">
                <a:latin typeface="Aparajita" pitchFamily="34" charset="0"/>
                <a:cs typeface="Aparajita" pitchFamily="34" charset="0"/>
              </a:rPr>
              <a:t>यदि निर्णीत-ऋणी डिक्री की राशि तथा गिरफ्तारी का खर्च दे देता है तो उसे तुरंत छोड़ दिया जाएगा </a:t>
            </a:r>
            <a:r>
              <a:rPr lang="en-US" sz="2200" b="1" i="1" dirty="0" smtClean="0">
                <a:latin typeface="Aparajita" pitchFamily="34" charset="0"/>
                <a:cs typeface="Aparajita" pitchFamily="34" charset="0"/>
              </a:rPr>
              <a:t>.</a:t>
            </a:r>
          </a:p>
          <a:p>
            <a:pPr algn="ctr">
              <a:buFont typeface="Wingdings" pitchFamily="2" charset="2"/>
              <a:buChar char="q"/>
            </a:pPr>
            <a:r>
              <a:rPr lang="hi-IN" sz="2200" b="1" i="1" dirty="0" smtClean="0">
                <a:latin typeface="Aparajita" pitchFamily="34" charset="0"/>
                <a:cs typeface="Aparajita" pitchFamily="34" charset="0"/>
              </a:rPr>
              <a:t>धन के संदाय से संबन्धित डिक्री होने पर न्यायालय निर्णीत-ऋणी को यह बताएगा की वह दिवालिया घोषित होने का आवेदन कर सकता है और यदि निर्णीत-ऋणी आवेदन करता है और न्यायालय के शर्तों का पालन करता है तो उसे छोड़ दिया जाएगा </a:t>
            </a:r>
            <a:r>
              <a:rPr lang="en-US" sz="2200" b="1" i="1" dirty="0" smtClean="0">
                <a:latin typeface="Aparajita" pitchFamily="34" charset="0"/>
                <a:cs typeface="Aparajita" pitchFamily="34" charset="0"/>
              </a:rPr>
              <a:t>.</a:t>
            </a:r>
          </a:p>
          <a:p>
            <a:pPr algn="ctr">
              <a:buFont typeface="Wingdings" pitchFamily="2" charset="2"/>
              <a:buChar char="q"/>
            </a:pPr>
            <a:r>
              <a:rPr lang="hi-IN" sz="2200" b="1" i="1" dirty="0" smtClean="0">
                <a:latin typeface="Aparajita" pitchFamily="34" charset="0"/>
                <a:cs typeface="Aparajita" pitchFamily="34" charset="0"/>
              </a:rPr>
              <a:t>कोई भी निर्णीत-ऋणी तबतक गिरफ्तार नहीं किया जाएगा जबतक डिक्रिधारी जीवन-निर्वाह भत्ता न्यायालय मे जमा नहीं करता । </a:t>
            </a:r>
            <a:endParaRPr lang="en-US" sz="2200" b="1" i="1" dirty="0" smtClean="0">
              <a:latin typeface="Aparajita" pitchFamily="34" charset="0"/>
              <a:cs typeface="Aparajita" pitchFamily="34" charset="0"/>
            </a:endParaRPr>
          </a:p>
          <a:p>
            <a:pPr algn="ctr">
              <a:buFont typeface="Wingdings" pitchFamily="2" charset="2"/>
              <a:buChar char="q"/>
            </a:pPr>
            <a:r>
              <a:rPr lang="hi-IN" sz="2200" b="1" i="1" dirty="0" smtClean="0">
                <a:latin typeface="Aparajita" pitchFamily="34" charset="0"/>
                <a:cs typeface="Aparajita" pitchFamily="34" charset="0"/>
              </a:rPr>
              <a:t>धन के संदाय से संबन्धित डिक्री होने पर दो हजार से अनधिक के मामलो मे गिरफ्तारी नहीं होगी </a:t>
            </a:r>
            <a:r>
              <a:rPr lang="en-US" sz="2200" b="1" i="1" dirty="0" smtClean="0"/>
              <a:t>.</a:t>
            </a:r>
            <a:r>
              <a:rPr lang="en-US" dirty="0" smtClean="0"/>
              <a:t/>
            </a:r>
            <a:br>
              <a:rPr lang="en-US" dirty="0" smtClean="0"/>
            </a:br>
            <a:endParaRPr lang="en-US"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i-IN" sz="4000" i="1" dirty="0" smtClean="0">
                <a:solidFill>
                  <a:schemeClr val="accent1"/>
                </a:solidFill>
                <a:latin typeface="Aparajita" pitchFamily="34" charset="0"/>
                <a:ea typeface="+mj-ea"/>
                <a:cs typeface="Aparajita" pitchFamily="34" charset="0"/>
              </a:rPr>
              <a:t>किसे गिरफ्तार नहीं किया जा सकता </a:t>
            </a:r>
            <a:endParaRPr kumimoji="0" lang="en-US" sz="4000" b="0" i="1" u="none" strike="noStrike" kern="1200" cap="none" spc="0" normalizeH="0" baseline="0" noProof="0" dirty="0">
              <a:ln>
                <a:noFill/>
              </a:ln>
              <a:solidFill>
                <a:schemeClr val="accent1"/>
              </a:solidFill>
              <a:effectLst/>
              <a:uLnTx/>
              <a:uFillTx/>
              <a:latin typeface="Aparajita" pitchFamily="34" charset="0"/>
              <a:ea typeface="+mj-ea"/>
              <a:cs typeface="Aparajita" pitchFamily="34" charset="0"/>
            </a:endParaRPr>
          </a:p>
        </p:txBody>
      </p:sp>
      <p:sp>
        <p:nvSpPr>
          <p:cNvPr id="3" name="Content Placeholder 2"/>
          <p:cNvSpPr txBox="1">
            <a:spLocks/>
          </p:cNvSpPr>
          <p:nvPr/>
        </p:nvSpPr>
        <p:spPr>
          <a:xfrm>
            <a:off x="457200" y="1295400"/>
            <a:ext cx="82296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ormAutofit fontScale="6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500" b="0" i="0" u="none" strike="noStrike" kern="1200" cap="none" spc="0" normalizeH="0" baseline="0" noProof="0" dirty="0" smtClean="0">
              <a:ln>
                <a:noFill/>
              </a:ln>
              <a:solidFill>
                <a:schemeClr val="l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500" b="0" i="0" u="none" strike="noStrike" kern="1200" cap="none" spc="0" normalizeH="0" baseline="0" noProof="0" dirty="0" smtClean="0">
              <a:ln>
                <a:noFill/>
              </a:ln>
              <a:solidFill>
                <a:schemeClr val="l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lang="hi-IN" sz="5100" dirty="0" smtClean="0">
                <a:latin typeface="Aparajita" pitchFamily="34" charset="0"/>
                <a:cs typeface="Aparajita" pitchFamily="34" charset="0"/>
              </a:rPr>
              <a:t>किसी स्त्री को </a:t>
            </a:r>
            <a:endParaRPr kumimoji="0" lang="en-US" sz="5100" b="0" i="0" u="none" strike="noStrike" kern="1200" cap="none" spc="0" normalizeH="0" baseline="0" noProof="0" dirty="0" smtClean="0">
              <a:ln>
                <a:noFill/>
              </a:ln>
              <a:solidFill>
                <a:schemeClr val="lt1"/>
              </a:solidFill>
              <a:effectLst/>
              <a:uLnTx/>
              <a:uFillTx/>
              <a:latin typeface="Aparajita" pitchFamily="34" charset="0"/>
              <a:cs typeface="Aparajita"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hi-IN" sz="51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किसी जज,</a:t>
            </a:r>
            <a:r>
              <a:rPr kumimoji="0" lang="hi-IN" sz="5100" b="0" i="0" u="none" strike="noStrike" kern="1200" cap="none" spc="0" normalizeH="0" noProof="0" dirty="0" smtClean="0">
                <a:ln>
                  <a:noFill/>
                </a:ln>
                <a:solidFill>
                  <a:schemeClr val="lt1"/>
                </a:solidFill>
                <a:effectLst/>
                <a:uLnTx/>
                <a:uFillTx/>
                <a:latin typeface="Aparajita" pitchFamily="34" charset="0"/>
                <a:cs typeface="Aparajita" pitchFamily="34" charset="0"/>
              </a:rPr>
              <a:t> मजिस्ट्रेट, या अन्य न्यायिक अधिकारी को न्यायालय जाते समय, उपस्थित होते समय या लौटते हुए सिविल प्रक्रिया के अंतर्गत गिरफ्तार नहीं किया जाएगा </a:t>
            </a:r>
            <a:r>
              <a:rPr kumimoji="0" lang="en-US" sz="51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hi-IN" sz="51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किसी पक्षकार,</a:t>
            </a:r>
            <a:r>
              <a:rPr kumimoji="0" lang="hi-IN" sz="5100" b="0" i="0" u="none" strike="noStrike" kern="1200" cap="none" spc="0" normalizeH="0" noProof="0" dirty="0" smtClean="0">
                <a:ln>
                  <a:noFill/>
                </a:ln>
                <a:solidFill>
                  <a:schemeClr val="lt1"/>
                </a:solidFill>
                <a:effectLst/>
                <a:uLnTx/>
                <a:uFillTx/>
                <a:latin typeface="Aparajita" pitchFamily="34" charset="0"/>
                <a:cs typeface="Aparajita" pitchFamily="34" charset="0"/>
              </a:rPr>
              <a:t> उनके प्लीडर मुख्तार, रेवेन्यू एजेन्ट और समन का अनुसरण करने वाले उनके साक्षियों को न्यायालय जाते, उपस्थित होते और लौटते समय गिरफ्तार नहीं काया जा सकता</a:t>
            </a:r>
            <a:endParaRPr kumimoji="0" lang="en-US" sz="5100" b="0" i="0" u="none" strike="noStrike" kern="1200" cap="none" spc="0" normalizeH="0" baseline="0" noProof="0" dirty="0" smtClean="0">
              <a:ln>
                <a:noFill/>
              </a:ln>
              <a:solidFill>
                <a:schemeClr val="lt1"/>
              </a:solidFill>
              <a:effectLst/>
              <a:uLnTx/>
              <a:uFillTx/>
              <a:latin typeface="Aparajita" pitchFamily="34" charset="0"/>
              <a:cs typeface="Aparajita"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lang="hi-IN" sz="5100" dirty="0" smtClean="0">
                <a:latin typeface="Aparajita" pitchFamily="34" charset="0"/>
                <a:cs typeface="Aparajita" pitchFamily="34" charset="0"/>
              </a:rPr>
              <a:t>विधायी अंगों के सदस्यो को </a:t>
            </a:r>
            <a:r>
              <a:rPr kumimoji="0" lang="en-US" sz="51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lang="hi-IN" sz="5100" dirty="0" smtClean="0">
                <a:latin typeface="Aparajita" pitchFamily="34" charset="0"/>
                <a:cs typeface="Aparajita" pitchFamily="34" charset="0"/>
              </a:rPr>
              <a:t>अन्य व्यक्ति जिसे राज्य सरकार ने अभिमुक्ति प्रदान की हो</a:t>
            </a:r>
            <a:r>
              <a:rPr kumimoji="0" lang="en-US" sz="51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a:t>
            </a:r>
            <a:endParaRPr kumimoji="0" lang="en-US" sz="3200" b="0" i="0" u="none" strike="noStrike" kern="1200" cap="none" spc="0" normalizeH="0" baseline="0" noProof="0" dirty="0">
              <a:ln>
                <a:noFill/>
              </a:ln>
              <a:solidFill>
                <a:schemeClr val="lt1"/>
              </a:solidFill>
              <a:effectLst/>
              <a:uLnTx/>
              <a:uFillTx/>
              <a:latin typeface="Aparajita" pitchFamily="34" charset="0"/>
              <a:cs typeface="Aparajita"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5800" y="228600"/>
            <a:ext cx="7772400" cy="1470025"/>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i-IN" sz="4400" b="1" i="1" dirty="0" smtClean="0">
                <a:solidFill>
                  <a:schemeClr val="accent1"/>
                </a:solidFill>
                <a:latin typeface="Aparajita" pitchFamily="34" charset="0"/>
                <a:ea typeface="+mj-ea"/>
                <a:cs typeface="Aparajita" pitchFamily="34" charset="0"/>
              </a:rPr>
              <a:t>निरुद्धि की समयावधि </a:t>
            </a:r>
            <a:endParaRPr kumimoji="0" lang="en-US" sz="4400" b="1" i="1" u="none" strike="noStrike" kern="1200" cap="none" spc="0" normalizeH="0" baseline="0" noProof="0" dirty="0">
              <a:ln>
                <a:noFill/>
              </a:ln>
              <a:solidFill>
                <a:schemeClr val="accent1"/>
              </a:solidFill>
              <a:effectLst/>
              <a:uLnTx/>
              <a:uFillTx/>
              <a:latin typeface="Aparajita" pitchFamily="34" charset="0"/>
              <a:ea typeface="+mj-ea"/>
              <a:cs typeface="Aparajita" pitchFamily="34" charset="0"/>
            </a:endParaRPr>
          </a:p>
        </p:txBody>
      </p:sp>
      <p:sp>
        <p:nvSpPr>
          <p:cNvPr id="3" name="Subtitle 2"/>
          <p:cNvSpPr txBox="1">
            <a:spLocks/>
          </p:cNvSpPr>
          <p:nvPr/>
        </p:nvSpPr>
        <p:spPr>
          <a:xfrm>
            <a:off x="1371600" y="2667000"/>
            <a:ext cx="6400800" cy="297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lang="hi-IN" sz="3200" dirty="0" smtClean="0"/>
          </a:p>
          <a:p>
            <a:pPr marL="342900" marR="0" lvl="0" indent="-342900" algn="l" defTabSz="914400" rtl="0" eaLnBrk="1" fontAlgn="auto" latinLnBrk="0" hangingPunct="1">
              <a:lnSpc>
                <a:spcPct val="100000"/>
              </a:lnSpc>
              <a:spcBef>
                <a:spcPct val="20000"/>
              </a:spcBef>
              <a:spcAft>
                <a:spcPts val="0"/>
              </a:spcAft>
              <a:buClrTx/>
              <a:buSzTx/>
              <a:tabLst/>
              <a:defRPr/>
            </a:pPr>
            <a:r>
              <a:rPr kumimoji="0" lang="hi-IN" sz="4000" b="0" i="0" u="none" strike="noStrike" kern="1200" cap="none" spc="0" normalizeH="0" baseline="0" noProof="0" dirty="0" smtClean="0">
                <a:ln>
                  <a:noFill/>
                </a:ln>
                <a:solidFill>
                  <a:schemeClr val="bg1"/>
                </a:solidFill>
                <a:effectLst/>
                <a:uLnTx/>
                <a:uFillTx/>
                <a:latin typeface="Aparajita" pitchFamily="34" charset="0"/>
                <a:cs typeface="Aparajita" pitchFamily="34" charset="0"/>
              </a:rPr>
              <a:t>जहां डिक्री धन संदाय से संबन्धित है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lang="hi-IN" sz="4000" dirty="0" smtClean="0">
                <a:solidFill>
                  <a:schemeClr val="bg1"/>
                </a:solidFill>
                <a:latin typeface="Aparajita" pitchFamily="34" charset="0"/>
                <a:cs typeface="Aparajita" pitchFamily="34" charset="0"/>
              </a:rPr>
              <a:t>पाँच हजार से अधिक की राशि होने पर- तीन माह से अनधिक</a:t>
            </a:r>
            <a:r>
              <a:rPr kumimoji="0" lang="en-US" sz="4000" b="0" i="0" u="none" strike="noStrike" kern="1200" cap="none" spc="0" normalizeH="0" baseline="0" noProof="0" dirty="0" smtClean="0">
                <a:ln>
                  <a:noFill/>
                </a:ln>
                <a:solidFill>
                  <a:schemeClr val="bg1"/>
                </a:solidFill>
                <a:effectLst/>
                <a:uLnTx/>
                <a:uFillTx/>
                <a:latin typeface="Aparajita" pitchFamily="34" charset="0"/>
                <a:cs typeface="Aparajita" pitchFamily="34"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lang="hi-IN" sz="4000" dirty="0" smtClean="0">
                <a:solidFill>
                  <a:schemeClr val="bg1"/>
                </a:solidFill>
                <a:latin typeface="Aparajita" pitchFamily="34" charset="0"/>
                <a:cs typeface="Aparajita" pitchFamily="34" charset="0"/>
              </a:rPr>
              <a:t>दो हजार से अधिक और पाँच हजार से अनधिक – छह सप्ताह से अनधिक </a:t>
            </a:r>
            <a:r>
              <a:rPr kumimoji="0" lang="en-US" sz="3200" b="0" i="0" u="none" strike="noStrike" kern="1200" cap="none" spc="0" normalizeH="0" baseline="0" noProof="0" dirty="0" smtClean="0">
                <a:ln>
                  <a:noFill/>
                </a:ln>
                <a:solidFill>
                  <a:schemeClr val="lt1"/>
                </a:solidFill>
                <a:effectLst/>
                <a:uLnTx/>
                <a:uFillTx/>
                <a:latin typeface="+mn-lt"/>
                <a:ea typeface="+mn-ea"/>
                <a:cs typeface="+mn-cs"/>
              </a:rPr>
              <a:t/>
            </a:r>
            <a:br>
              <a:rPr kumimoji="0" lang="en-US" sz="3200" b="0" i="0" u="none" strike="noStrike" kern="1200" cap="none" spc="0" normalizeH="0" baseline="0" noProof="0" dirty="0" smtClean="0">
                <a:ln>
                  <a:noFill/>
                </a:ln>
                <a:solidFill>
                  <a:schemeClr val="lt1"/>
                </a:solidFill>
                <a:effectLst/>
                <a:uLnTx/>
                <a:uFillTx/>
                <a:latin typeface="+mn-lt"/>
                <a:ea typeface="+mn-ea"/>
                <a:cs typeface="+mn-cs"/>
              </a:rPr>
            </a:br>
            <a:r>
              <a:rPr kumimoji="0" lang="en-US" sz="3200" b="0" i="0" u="none" strike="noStrike" kern="1200" cap="none" spc="0" normalizeH="0" baseline="0" noProof="0" dirty="0" smtClean="0">
                <a:ln>
                  <a:noFill/>
                </a:ln>
                <a:solidFill>
                  <a:schemeClr val="lt1"/>
                </a:solidFill>
                <a:effectLst/>
                <a:uLnTx/>
                <a:uFillTx/>
                <a:latin typeface="+mn-lt"/>
                <a:ea typeface="+mn-ea"/>
                <a:cs typeface="+mn-cs"/>
              </a:rPr>
              <a:t/>
            </a:r>
            <a:br>
              <a:rPr kumimoji="0" lang="en-US" sz="3200" b="0" i="0" u="none" strike="noStrike" kern="1200" cap="none" spc="0" normalizeH="0" baseline="0" noProof="0" dirty="0" smtClean="0">
                <a:ln>
                  <a:noFill/>
                </a:ln>
                <a:solidFill>
                  <a:schemeClr val="lt1"/>
                </a:solidFill>
                <a:effectLst/>
                <a:uLnTx/>
                <a:uFillTx/>
                <a:latin typeface="+mn-lt"/>
                <a:ea typeface="+mn-ea"/>
                <a:cs typeface="+mn-cs"/>
              </a:rPr>
            </a:br>
            <a:endParaRPr kumimoji="0" lang="en-US" sz="32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i-IN" sz="4400" b="1" i="1" dirty="0" smtClean="0">
                <a:solidFill>
                  <a:schemeClr val="accent1"/>
                </a:solidFill>
                <a:latin typeface="Aparajita" pitchFamily="34" charset="0"/>
                <a:ea typeface="+mj-ea"/>
                <a:cs typeface="Aparajita" pitchFamily="34" charset="0"/>
              </a:rPr>
              <a:t>निर्णीत-ऋणी को छोड़ा जाना </a:t>
            </a:r>
            <a:endParaRPr kumimoji="0" lang="en-US" sz="4400" b="1" i="1" u="none" strike="noStrike" kern="1200" cap="none" spc="0" normalizeH="0" baseline="0" noProof="0" dirty="0">
              <a:ln>
                <a:noFill/>
              </a:ln>
              <a:solidFill>
                <a:schemeClr val="accent1"/>
              </a:solidFill>
              <a:effectLst/>
              <a:uLnTx/>
              <a:uFillTx/>
              <a:latin typeface="Aparajita" pitchFamily="34" charset="0"/>
              <a:ea typeface="+mj-ea"/>
              <a:cs typeface="Aparajita" pitchFamily="34" charset="0"/>
            </a:endParaRPr>
          </a:p>
        </p:txBody>
      </p:sp>
      <p:sp>
        <p:nvSpPr>
          <p:cNvPr id="3" name="Content Placeholder 2"/>
          <p:cNvSpPr txBox="1">
            <a:spLocks/>
          </p:cNvSpPr>
          <p:nvPr/>
        </p:nvSpPr>
        <p:spPr>
          <a:xfrm>
            <a:off x="152400" y="1600200"/>
            <a:ext cx="6705600" cy="495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hi-IN" sz="32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वारंट मे कथित राशि को सिविल कारागार के अधिकारी को देने पर </a:t>
            </a:r>
            <a:r>
              <a:rPr kumimoji="0" lang="en-US" sz="32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lang="hi-IN" sz="3200" dirty="0" smtClean="0">
                <a:latin typeface="Aparajita" pitchFamily="34" charset="0"/>
                <a:cs typeface="Aparajita" pitchFamily="34" charset="0"/>
              </a:rPr>
              <a:t>डिक्री के अन्यथा संतुष्ट होने पर</a:t>
            </a:r>
            <a:r>
              <a:rPr kumimoji="0" lang="en-US" sz="32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 </a:t>
            </a:r>
            <a:r>
              <a:rPr kumimoji="0" lang="hi-IN" sz="32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न्यायालय के आदेश से </a:t>
            </a:r>
            <a:r>
              <a:rPr kumimoji="0" lang="en-US" sz="32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a:t>
            </a:r>
          </a:p>
          <a:p>
            <a:pPr marL="342900" lvl="0" indent="-342900">
              <a:spcBef>
                <a:spcPct val="20000"/>
              </a:spcBef>
              <a:buFont typeface="Wingdings" pitchFamily="2" charset="2"/>
              <a:buChar char="q"/>
              <a:defRPr/>
            </a:pPr>
            <a:r>
              <a:rPr kumimoji="0" lang="hi-IN" sz="32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जिस व्यक्ति के आवेदन पर गिरफ्तारी हुई है उसके अनुरोध पर </a:t>
            </a:r>
            <a:r>
              <a:rPr kumimoji="0" lang="en-US" sz="32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 </a:t>
            </a:r>
            <a:r>
              <a:rPr lang="hi-IN" sz="3200" dirty="0" smtClean="0">
                <a:latin typeface="Aparajita" pitchFamily="34" charset="0"/>
                <a:cs typeface="Aparajita" pitchFamily="34" charset="0"/>
              </a:rPr>
              <a:t>न्यायालय के आदेश से </a:t>
            </a:r>
            <a:r>
              <a:rPr lang="en-US" sz="3200" dirty="0" smtClean="0">
                <a:latin typeface="Aparajita" pitchFamily="34" charset="0"/>
                <a:cs typeface="Aparajita" pitchFamily="34" charset="0"/>
              </a:rPr>
              <a:t>.</a:t>
            </a:r>
            <a:endParaRPr kumimoji="0" lang="en-US" sz="3200" b="0" i="0" u="none" strike="noStrike" kern="1200" cap="none" spc="0" normalizeH="0" baseline="0" noProof="0" dirty="0" smtClean="0">
              <a:ln>
                <a:noFill/>
              </a:ln>
              <a:solidFill>
                <a:schemeClr val="lt1"/>
              </a:solidFill>
              <a:effectLst/>
              <a:uLnTx/>
              <a:uFillTx/>
              <a:latin typeface="Aparajita" pitchFamily="34" charset="0"/>
              <a:cs typeface="Aparajita"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hi-IN" sz="32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जीवन निर्वाह भत्ता जमा न करने पर </a:t>
            </a:r>
            <a:r>
              <a:rPr kumimoji="0" lang="en-US" sz="3200" b="0" i="0" u="none" strike="noStrike" kern="1200" cap="none" spc="0" normalizeH="0" baseline="0" noProof="0" dirty="0" smtClean="0">
                <a:ln>
                  <a:noFill/>
                </a:ln>
                <a:solidFill>
                  <a:schemeClr val="lt1"/>
                </a:solidFill>
                <a:effectLst/>
                <a:uLnTx/>
                <a:uFillTx/>
                <a:latin typeface="Aparajita" pitchFamily="34" charset="0"/>
                <a:cs typeface="Aparajita" pitchFamily="34"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lang="hi-IN" sz="3200" dirty="0" smtClean="0">
                <a:latin typeface="Aparajita" pitchFamily="34" charset="0"/>
                <a:cs typeface="Aparajita" pitchFamily="34" charset="0"/>
              </a:rPr>
              <a:t>बीमारी के आधार पर- परंतु पुनः गिरफ्तारी हो सकती है </a:t>
            </a:r>
            <a:r>
              <a:rPr kumimoji="0" lang="en-US" sz="3200" b="0" i="0" u="none" strike="noStrike" kern="1200" cap="none" spc="0" normalizeH="0" baseline="0" noProof="0" dirty="0" smtClean="0">
                <a:ln>
                  <a:noFill/>
                </a:ln>
                <a:solidFill>
                  <a:schemeClr val="lt1"/>
                </a:solidFill>
                <a:effectLst/>
                <a:uLnTx/>
                <a:uFillTx/>
                <a:latin typeface="+mn-lt"/>
                <a:ea typeface="+mn-ea"/>
                <a:cs typeface="+mn-cs"/>
              </a:rPr>
              <a:t/>
            </a:r>
            <a:br>
              <a:rPr kumimoji="0" lang="en-US" sz="3200" b="0" i="0" u="none" strike="noStrike" kern="1200" cap="none" spc="0" normalizeH="0" baseline="0" noProof="0" dirty="0" smtClean="0">
                <a:ln>
                  <a:noFill/>
                </a:ln>
                <a:solidFill>
                  <a:schemeClr val="lt1"/>
                </a:solidFill>
                <a:effectLst/>
                <a:uLnTx/>
                <a:uFillTx/>
                <a:latin typeface="+mn-lt"/>
                <a:ea typeface="+mn-ea"/>
                <a:cs typeface="+mn-cs"/>
              </a:rPr>
            </a:br>
            <a:r>
              <a:rPr kumimoji="0" lang="en-US" sz="3200" b="0" i="0" u="none" strike="noStrike" kern="1200" cap="none" spc="0" normalizeH="0" baseline="0" noProof="0" dirty="0" smtClean="0">
                <a:ln>
                  <a:noFill/>
                </a:ln>
                <a:solidFill>
                  <a:schemeClr val="lt1"/>
                </a:solidFill>
                <a:effectLst/>
                <a:uLnTx/>
                <a:uFillTx/>
                <a:latin typeface="+mn-lt"/>
                <a:ea typeface="+mn-ea"/>
                <a:cs typeface="+mn-cs"/>
              </a:rPr>
              <a:t/>
            </a:r>
            <a:br>
              <a:rPr kumimoji="0" lang="en-US" sz="3200" b="0" i="0" u="none" strike="noStrike" kern="1200" cap="none" spc="0" normalizeH="0" baseline="0" noProof="0" dirty="0" smtClean="0">
                <a:ln>
                  <a:noFill/>
                </a:ln>
                <a:solidFill>
                  <a:schemeClr val="lt1"/>
                </a:solidFill>
                <a:effectLst/>
                <a:uLnTx/>
                <a:uFillTx/>
                <a:latin typeface="+mn-lt"/>
                <a:ea typeface="+mn-ea"/>
                <a:cs typeface="+mn-cs"/>
              </a:rPr>
            </a:br>
            <a:endParaRPr kumimoji="0" lang="en-US" sz="32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Right Brace 3"/>
          <p:cNvSpPr/>
          <p:nvPr/>
        </p:nvSpPr>
        <p:spPr>
          <a:xfrm>
            <a:off x="6324600" y="1600200"/>
            <a:ext cx="838200" cy="2743200"/>
          </a:xfrm>
          <a:prstGeom prst="rightBrace">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
        <p:nvSpPr>
          <p:cNvPr id="5" name="TextBox 4"/>
          <p:cNvSpPr txBox="1"/>
          <p:nvPr/>
        </p:nvSpPr>
        <p:spPr>
          <a:xfrm>
            <a:off x="7086600" y="2667000"/>
            <a:ext cx="1984839" cy="830997"/>
          </a:xfrm>
          <a:prstGeom prst="rect">
            <a:avLst/>
          </a:prstGeom>
          <a:noFill/>
        </p:spPr>
        <p:txBody>
          <a:bodyPr wrap="none" rtlCol="0">
            <a:spAutoFit/>
          </a:bodyPr>
          <a:lstStyle/>
          <a:p>
            <a:r>
              <a:rPr lang="hi-IN" sz="2400" b="1" dirty="0" smtClean="0"/>
              <a:t>पुनः गिरफ्तारी</a:t>
            </a:r>
          </a:p>
          <a:p>
            <a:r>
              <a:rPr lang="hi-IN" sz="2400" b="1" dirty="0" smtClean="0"/>
              <a:t> नहीं होगी </a:t>
            </a:r>
            <a:endParaRPr lang="en-US" sz="2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enovo\Desktop\nispadn.png"/>
          <p:cNvPicPr>
            <a:picLocks noChangeAspect="1" noChangeArrowheads="1"/>
          </p:cNvPicPr>
          <p:nvPr/>
        </p:nvPicPr>
        <p:blipFill>
          <a:blip r:embed="rId2"/>
          <a:srcRect/>
          <a:stretch>
            <a:fillRect/>
          </a:stretch>
        </p:blipFill>
        <p:spPr bwMode="auto">
          <a:xfrm>
            <a:off x="152400" y="1081564"/>
            <a:ext cx="8686800" cy="5166836"/>
          </a:xfrm>
          <a:prstGeom prst="rect">
            <a:avLst/>
          </a:prstGeom>
          <a:noFill/>
        </p:spPr>
      </p:pic>
      <p:sp>
        <p:nvSpPr>
          <p:cNvPr id="5" name="TextBox 4"/>
          <p:cNvSpPr txBox="1"/>
          <p:nvPr/>
        </p:nvSpPr>
        <p:spPr>
          <a:xfrm>
            <a:off x="1896844" y="457200"/>
            <a:ext cx="5570756"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hi-IN" sz="4000" dirty="0" smtClean="0">
                <a:latin typeface="Aparajita" pitchFamily="34" charset="0"/>
                <a:cs typeface="Aparajita" pitchFamily="34" charset="0"/>
              </a:rPr>
              <a:t>धन के संदाय से संबन्धित डिक्री </a:t>
            </a:r>
            <a:endParaRPr lang="en-US" sz="4000" dirty="0">
              <a:latin typeface="Aparajita" pitchFamily="34" charset="0"/>
              <a:cs typeface="Aparajita" pitchFamily="34" charset="0"/>
            </a:endParaRPr>
          </a:p>
        </p:txBody>
      </p:sp>
      <p:sp>
        <p:nvSpPr>
          <p:cNvPr id="4" name="Rectangle 3"/>
          <p:cNvSpPr/>
          <p:nvPr/>
        </p:nvSpPr>
        <p:spPr>
          <a:xfrm>
            <a:off x="1219200" y="1295400"/>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 y="609600"/>
            <a:ext cx="7772400" cy="9144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hi-IN" sz="5300" b="1" i="1" u="none" strike="noStrike" kern="1200" cap="none" spc="0" normalizeH="0" baseline="0" noProof="0" dirty="0" smtClean="0">
                <a:ln>
                  <a:noFill/>
                </a:ln>
                <a:solidFill>
                  <a:srgbClr val="FF0000"/>
                </a:solidFill>
                <a:effectLst/>
                <a:uLnTx/>
                <a:uFillTx/>
                <a:latin typeface="Aparajita" pitchFamily="34" charset="0"/>
                <a:ea typeface="+mj-ea"/>
                <a:cs typeface="Aparajita" pitchFamily="34" charset="0"/>
              </a:rPr>
              <a:t>निष्पादन का अर्थ</a:t>
            </a:r>
            <a:r>
              <a:rPr kumimoji="0" lang="en-US" sz="4400" b="0" i="1" u="none" strike="noStrike" kern="1200" cap="none" spc="0" normalizeH="0" baseline="0" noProof="0" dirty="0" smtClean="0">
                <a:ln>
                  <a:noFill/>
                </a:ln>
                <a:solidFill>
                  <a:schemeClr val="tx1"/>
                </a:solidFill>
                <a:effectLst/>
                <a:uLnTx/>
                <a:uFillTx/>
                <a:latin typeface="Aparajita" pitchFamily="34" charset="0"/>
                <a:ea typeface="+mj-ea"/>
                <a:cs typeface="Aparajita" pitchFamily="34" charset="0"/>
              </a:rPr>
              <a:t> </a:t>
            </a:r>
            <a:endParaRPr kumimoji="0" lang="en-US" sz="4400" b="0" i="1" u="none" strike="noStrike" kern="1200" cap="none" spc="0" normalizeH="0" baseline="0" noProof="0" dirty="0">
              <a:ln>
                <a:noFill/>
              </a:ln>
              <a:solidFill>
                <a:schemeClr val="tx1"/>
              </a:solidFill>
              <a:effectLst/>
              <a:uLnTx/>
              <a:uFillTx/>
              <a:latin typeface="Aparajita" pitchFamily="34" charset="0"/>
              <a:ea typeface="+mj-ea"/>
              <a:cs typeface="Aparajita" pitchFamily="34" charset="0"/>
            </a:endParaRPr>
          </a:p>
        </p:txBody>
      </p:sp>
      <p:sp>
        <p:nvSpPr>
          <p:cNvPr id="3" name="Subtitle 2"/>
          <p:cNvSpPr txBox="1">
            <a:spLocks/>
          </p:cNvSpPr>
          <p:nvPr/>
        </p:nvSpPr>
        <p:spPr>
          <a:xfrm>
            <a:off x="1219200" y="1752600"/>
            <a:ext cx="7086600" cy="3429000"/>
          </a:xfrm>
          <a:prstGeom prst="rect">
            <a:avLst/>
          </a:prstGeom>
        </p:spPr>
        <p:txBody>
          <a:bodyPr>
            <a:noAutofit/>
          </a:bodyPr>
          <a:lstStyle/>
          <a:p>
            <a:pPr algn="ctr"/>
            <a:r>
              <a:rPr lang="hi-IN" sz="3600" dirty="0" smtClean="0">
                <a:latin typeface="Utsaah" pitchFamily="34" charset="0"/>
                <a:cs typeface="Utsaah" pitchFamily="34" charset="0"/>
              </a:rPr>
              <a:t>यह वह प्रक्रिया है जिसके द्वारा किसी वाद के परिणाम को प्रवर्तित कराया जाता है। या अन्य शब्दों मे यह वह प्रक्रिया जिसके माध्यम से न्यायालय द्वारा पारित डिक्री को प्रवर्तित कराया जाता है और डिक्री धारी व्यक्ति डिक्री द्वारा प्रदत्त अधिकारों को वास्तव मे प्राप्त करने का अधिकारी हो जाता है ।  </a:t>
            </a:r>
            <a:endParaRPr lang="en-US" sz="3600" dirty="0">
              <a:latin typeface="Utsaah" pitchFamily="34" charset="0"/>
              <a:cs typeface="Utsaah"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hi-IN" i="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संपत्ति </a:t>
            </a:r>
            <a:r>
              <a:rPr lang="hi-IN" i="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के विरुद्ध निष्पादन </a:t>
            </a:r>
            <a:endParaRPr lang="en-US" i="1" dirty="0">
              <a:solidFill>
                <a:schemeClr val="tx2"/>
              </a:solidFill>
              <a:effectLst>
                <a:outerShdw blurRad="38100" dist="38100" dir="2700000" algn="tl">
                  <a:srgbClr val="000000">
                    <a:alpha val="43137"/>
                  </a:srgbClr>
                </a:outerShdw>
              </a:effectLst>
              <a:latin typeface="Aparajita" pitchFamily="34" charset="0"/>
              <a:cs typeface="Aparajita" pitchFamily="34" charset="0"/>
            </a:endParaRPr>
          </a:p>
        </p:txBody>
      </p:sp>
      <p:sp>
        <p:nvSpPr>
          <p:cNvPr id="3" name="Content Placeholder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buFont typeface="Wingdings" pitchFamily="2" charset="2"/>
              <a:buChar char="q"/>
            </a:pPr>
            <a:r>
              <a:rPr lang="hi-IN" dirty="0" smtClean="0">
                <a:latin typeface="Aparajita" pitchFamily="34" charset="0"/>
                <a:cs typeface="Aparajita" pitchFamily="34" charset="0"/>
              </a:rPr>
              <a:t>संपत्ति की कुर्की </a:t>
            </a:r>
            <a:r>
              <a:rPr lang="en-US" dirty="0" smtClean="0">
                <a:latin typeface="Aparajita" pitchFamily="34" charset="0"/>
                <a:cs typeface="Aparajita" pitchFamily="34" charset="0"/>
              </a:rPr>
              <a:t>-S.60-64</a:t>
            </a:r>
            <a:r>
              <a:rPr lang="en-US" dirty="0" smtClean="0">
                <a:latin typeface="Aparajita" pitchFamily="34" charset="0"/>
                <a:cs typeface="Aparajita" pitchFamily="34" charset="0"/>
              </a:rPr>
              <a:t>, O.21 R.41-57</a:t>
            </a:r>
          </a:p>
          <a:p>
            <a:pPr>
              <a:buFont typeface="Wingdings" pitchFamily="2" charset="2"/>
              <a:buChar char="q"/>
            </a:pPr>
            <a:r>
              <a:rPr lang="hi-IN" dirty="0" smtClean="0">
                <a:latin typeface="Aparajita" pitchFamily="34" charset="0"/>
                <a:cs typeface="Aparajita" pitchFamily="34" charset="0"/>
              </a:rPr>
              <a:t>संपत्ति </a:t>
            </a:r>
            <a:r>
              <a:rPr lang="hi-IN" dirty="0" smtClean="0">
                <a:latin typeface="Aparajita" pitchFamily="34" charset="0"/>
                <a:cs typeface="Aparajita" pitchFamily="34" charset="0"/>
              </a:rPr>
              <a:t>का विक्रय </a:t>
            </a:r>
            <a:r>
              <a:rPr lang="en-US" dirty="0" smtClean="0">
                <a:latin typeface="Aparajita" pitchFamily="34" charset="0"/>
                <a:cs typeface="Aparajita" pitchFamily="34" charset="0"/>
              </a:rPr>
              <a:t>- </a:t>
            </a:r>
            <a:r>
              <a:rPr lang="en-US" dirty="0" smtClean="0">
                <a:latin typeface="Aparajita" pitchFamily="34" charset="0"/>
                <a:cs typeface="Aparajita" pitchFamily="34" charset="0"/>
              </a:rPr>
              <a:t>O.21 R.64-73</a:t>
            </a:r>
          </a:p>
          <a:p>
            <a:pPr>
              <a:buFont typeface="Wingdings" pitchFamily="2" charset="2"/>
              <a:buChar char="q"/>
            </a:pPr>
            <a:r>
              <a:rPr lang="hi-IN" dirty="0" smtClean="0">
                <a:latin typeface="Aparajita" pitchFamily="34" charset="0"/>
                <a:cs typeface="Aparajita" pitchFamily="34" charset="0"/>
              </a:rPr>
              <a:t>संपत्ति </a:t>
            </a:r>
            <a:r>
              <a:rPr lang="hi-IN" dirty="0" smtClean="0">
                <a:latin typeface="Aparajita" pitchFamily="34" charset="0"/>
                <a:cs typeface="Aparajita" pitchFamily="34" charset="0"/>
              </a:rPr>
              <a:t>का परिदान </a:t>
            </a:r>
            <a:r>
              <a:rPr lang="en-US" dirty="0" smtClean="0">
                <a:latin typeface="Aparajita" pitchFamily="34" charset="0"/>
                <a:cs typeface="Aparajita" pitchFamily="34" charset="0"/>
              </a:rPr>
              <a:t>- </a:t>
            </a:r>
            <a:r>
              <a:rPr lang="en-US" dirty="0" smtClean="0">
                <a:latin typeface="Aparajita" pitchFamily="34" charset="0"/>
                <a:cs typeface="Aparajita" pitchFamily="34" charset="0"/>
              </a:rPr>
              <a:t>O.21 R.35,36,79-81,95,96</a:t>
            </a:r>
          </a:p>
          <a:p>
            <a:pPr>
              <a:buFont typeface="Wingdings" pitchFamily="2" charset="2"/>
              <a:buChar char="q"/>
            </a:pPr>
            <a:r>
              <a:rPr lang="hi-IN" dirty="0" smtClean="0">
                <a:latin typeface="Aparajita" pitchFamily="34" charset="0"/>
                <a:cs typeface="Aparajita" pitchFamily="34" charset="0"/>
              </a:rPr>
              <a:t>प्रापक </a:t>
            </a:r>
            <a:r>
              <a:rPr lang="hi-IN" dirty="0" smtClean="0">
                <a:latin typeface="Aparajita" pitchFamily="34" charset="0"/>
                <a:cs typeface="Aparajita" pitchFamily="34" charset="0"/>
              </a:rPr>
              <a:t>की नियुक्ति </a:t>
            </a:r>
            <a:r>
              <a:rPr lang="en-US" dirty="0" smtClean="0">
                <a:latin typeface="Aparajita" pitchFamily="34" charset="0"/>
                <a:cs typeface="Aparajita" pitchFamily="34" charset="0"/>
              </a:rPr>
              <a:t>- </a:t>
            </a:r>
            <a:r>
              <a:rPr lang="en-US" dirty="0" smtClean="0">
                <a:latin typeface="Aparajita" pitchFamily="34" charset="0"/>
                <a:cs typeface="Aparajita" pitchFamily="34" charset="0"/>
              </a:rPr>
              <a:t>O. 40</a:t>
            </a:r>
          </a:p>
          <a:p>
            <a:pPr>
              <a:buFont typeface="Wingdings" pitchFamily="2" charset="2"/>
              <a:buChar char="q"/>
            </a:pPr>
            <a:r>
              <a:rPr lang="hi-IN" dirty="0" smtClean="0">
                <a:latin typeface="Aparajita" pitchFamily="34" charset="0"/>
                <a:cs typeface="Aparajita" pitchFamily="34" charset="0"/>
              </a:rPr>
              <a:t>बटवारा </a:t>
            </a:r>
            <a:r>
              <a:rPr lang="en-US" dirty="0" smtClean="0">
                <a:latin typeface="Aparajita" pitchFamily="34" charset="0"/>
                <a:cs typeface="Aparajita" pitchFamily="34" charset="0"/>
              </a:rPr>
              <a:t>- </a:t>
            </a:r>
            <a:r>
              <a:rPr lang="en-US" dirty="0" smtClean="0">
                <a:latin typeface="Aparajita" pitchFamily="34" charset="0"/>
                <a:cs typeface="Aparajita" pitchFamily="34" charset="0"/>
              </a:rPr>
              <a:t>S.54</a:t>
            </a:r>
          </a:p>
          <a:p>
            <a:pPr>
              <a:buFont typeface="Wingdings" pitchFamily="2" charset="2"/>
              <a:buChar char="q"/>
            </a:pPr>
            <a:r>
              <a:rPr lang="hi-IN" dirty="0" smtClean="0">
                <a:latin typeface="Aparajita" pitchFamily="34" charset="0"/>
                <a:cs typeface="Aparajita" pitchFamily="34" charset="0"/>
              </a:rPr>
              <a:t>अन्य तरीके </a:t>
            </a:r>
            <a:r>
              <a:rPr lang="en-US" dirty="0" smtClean="0">
                <a:latin typeface="Aparajita" pitchFamily="34" charset="0"/>
                <a:cs typeface="Aparajita" pitchFamily="34" charset="0"/>
              </a:rPr>
              <a:t>-</a:t>
            </a:r>
            <a:endParaRPr lang="en-US" dirty="0" smtClean="0">
              <a:latin typeface="Aparajita" pitchFamily="34" charset="0"/>
              <a:cs typeface="Aparajita"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style>
          <a:lnRef idx="2">
            <a:schemeClr val="dk1"/>
          </a:lnRef>
          <a:fillRef idx="1">
            <a:schemeClr val="lt1"/>
          </a:fillRef>
          <a:effectRef idx="0">
            <a:schemeClr val="dk1"/>
          </a:effectRef>
          <a:fontRef idx="minor">
            <a:schemeClr val="dk1"/>
          </a:fontRef>
        </p:style>
        <p:txBody>
          <a:bodyPr/>
          <a:lstStyle/>
          <a:p>
            <a:r>
              <a:rPr lang="hi-IN" i="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संपत्ति </a:t>
            </a:r>
            <a:r>
              <a:rPr lang="hi-IN" i="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की कुर्की </a:t>
            </a:r>
            <a:endParaRPr lang="en-US" i="1" dirty="0">
              <a:solidFill>
                <a:schemeClr val="tx2"/>
              </a:solidFill>
              <a:effectLst>
                <a:outerShdw blurRad="38100" dist="38100" dir="2700000" algn="tl">
                  <a:srgbClr val="000000">
                    <a:alpha val="43137"/>
                  </a:srgbClr>
                </a:outerShdw>
              </a:effectLst>
              <a:latin typeface="Aparajita" pitchFamily="34" charset="0"/>
              <a:cs typeface="Aparajita" pitchFamily="34" charset="0"/>
            </a:endParaRPr>
          </a:p>
        </p:txBody>
      </p:sp>
      <p:sp>
        <p:nvSpPr>
          <p:cNvPr id="3" name="TextBox 2"/>
          <p:cNvSpPr txBox="1"/>
          <p:nvPr/>
        </p:nvSpPr>
        <p:spPr>
          <a:xfrm>
            <a:off x="1002628" y="2677180"/>
            <a:ext cx="2412520"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hi-IN" sz="2800" dirty="0" smtClean="0"/>
              <a:t>  </a:t>
            </a:r>
            <a:r>
              <a:rPr lang="hi-IN" sz="2800" dirty="0" smtClean="0">
                <a:latin typeface="Aparajita" pitchFamily="34" charset="0"/>
                <a:cs typeface="Aparajita" pitchFamily="34" charset="0"/>
              </a:rPr>
              <a:t>चल संपत्ति </a:t>
            </a:r>
            <a:endParaRPr lang="en-US" sz="2800" dirty="0" smtClean="0">
              <a:latin typeface="Aparajita" pitchFamily="34" charset="0"/>
              <a:cs typeface="Aparajita" pitchFamily="34" charset="0"/>
            </a:endParaRPr>
          </a:p>
          <a:p>
            <a:r>
              <a:rPr lang="en-US" sz="2800" dirty="0" smtClean="0"/>
              <a:t>    O.21 R.43-53</a:t>
            </a:r>
            <a:endParaRPr lang="en-US" sz="2800" dirty="0"/>
          </a:p>
        </p:txBody>
      </p:sp>
      <p:sp>
        <p:nvSpPr>
          <p:cNvPr id="4" name="TextBox 3"/>
          <p:cNvSpPr txBox="1"/>
          <p:nvPr/>
        </p:nvSpPr>
        <p:spPr>
          <a:xfrm>
            <a:off x="5105400" y="2667000"/>
            <a:ext cx="3174267"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hi-IN" sz="2800" dirty="0" smtClean="0"/>
              <a:t> </a:t>
            </a:r>
            <a:r>
              <a:rPr lang="en-US" sz="2800" dirty="0" smtClean="0"/>
              <a:t>        </a:t>
            </a:r>
            <a:r>
              <a:rPr lang="hi-IN" sz="2800" dirty="0" smtClean="0">
                <a:latin typeface="Aparajita" pitchFamily="34" charset="0"/>
                <a:cs typeface="Aparajita" pitchFamily="34" charset="0"/>
              </a:rPr>
              <a:t>अचल </a:t>
            </a:r>
            <a:r>
              <a:rPr lang="hi-IN" sz="2800" dirty="0" smtClean="0">
                <a:latin typeface="Aparajita" pitchFamily="34" charset="0"/>
                <a:cs typeface="Aparajita" pitchFamily="34" charset="0"/>
              </a:rPr>
              <a:t>संपत्ति </a:t>
            </a:r>
            <a:r>
              <a:rPr lang="hi-IN" sz="2800" dirty="0" smtClean="0">
                <a:latin typeface="Aparajita" pitchFamily="34" charset="0"/>
                <a:cs typeface="Aparajita" pitchFamily="34" charset="0"/>
              </a:rPr>
              <a:t>   </a:t>
            </a:r>
            <a:r>
              <a:rPr lang="en-US" sz="2800" dirty="0" smtClean="0">
                <a:latin typeface="Aparajita" pitchFamily="34" charset="0"/>
                <a:cs typeface="Aparajita" pitchFamily="34" charset="0"/>
              </a:rPr>
              <a:t>      </a:t>
            </a:r>
            <a:endParaRPr lang="en-US" sz="2800" dirty="0" smtClean="0">
              <a:latin typeface="Aparajita" pitchFamily="34" charset="0"/>
              <a:cs typeface="Aparajita" pitchFamily="34" charset="0"/>
            </a:endParaRPr>
          </a:p>
          <a:p>
            <a:r>
              <a:rPr lang="en-US" sz="2800" dirty="0" smtClean="0"/>
              <a:t>        O.21 R. 54</a:t>
            </a:r>
            <a:endParaRPr lang="en-US" sz="2800" dirty="0"/>
          </a:p>
        </p:txBody>
      </p:sp>
      <p:sp>
        <p:nvSpPr>
          <p:cNvPr id="5" name="Down Arrow 4"/>
          <p:cNvSpPr/>
          <p:nvPr/>
        </p:nvSpPr>
        <p:spPr>
          <a:xfrm rot="2012758">
            <a:off x="3832464" y="1399188"/>
            <a:ext cx="182112" cy="12449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rot="19707332">
            <a:off x="4951381" y="1407741"/>
            <a:ext cx="189328" cy="12125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066800" y="4353580"/>
            <a:ext cx="6934200"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800" dirty="0" smtClean="0">
                <a:effectLst>
                  <a:outerShdw blurRad="38100" dist="38100" dir="2700000" algn="tl">
                    <a:srgbClr val="000000">
                      <a:alpha val="43137"/>
                    </a:srgbClr>
                  </a:outerShdw>
                </a:effectLst>
                <a:latin typeface="Aparajita" pitchFamily="34" charset="0"/>
                <a:cs typeface="Aparajita" pitchFamily="34" charset="0"/>
              </a:rPr>
              <a:t>          </a:t>
            </a:r>
            <a:r>
              <a:rPr lang="hi-IN" sz="2800" dirty="0" smtClean="0">
                <a:effectLst>
                  <a:outerShdw blurRad="38100" dist="38100" dir="2700000" algn="tl">
                    <a:srgbClr val="000000">
                      <a:alpha val="43137"/>
                    </a:srgbClr>
                  </a:outerShdw>
                </a:effectLst>
                <a:latin typeface="Aparajita" pitchFamily="34" charset="0"/>
                <a:cs typeface="Aparajita" pitchFamily="34" charset="0"/>
              </a:rPr>
              <a:t>किन सम्पत्तियों की कुर्की नहीं हो सकती</a:t>
            </a:r>
            <a:r>
              <a:rPr lang="en-US" sz="2800" dirty="0" smtClean="0">
                <a:effectLst>
                  <a:outerShdw blurRad="38100" dist="38100" dir="2700000" algn="tl">
                    <a:srgbClr val="000000">
                      <a:alpha val="43137"/>
                    </a:srgbClr>
                  </a:outerShdw>
                </a:effectLst>
                <a:latin typeface="Aparajita" pitchFamily="34" charset="0"/>
                <a:cs typeface="Aparajita" pitchFamily="34" charset="0"/>
              </a:rPr>
              <a:t> </a:t>
            </a:r>
            <a:r>
              <a:rPr lang="en-US" sz="2800" dirty="0" smtClean="0">
                <a:effectLst>
                  <a:outerShdw blurRad="38100" dist="38100" dir="2700000" algn="tl">
                    <a:srgbClr val="000000">
                      <a:alpha val="43137"/>
                    </a:srgbClr>
                  </a:outerShdw>
                </a:effectLst>
              </a:rPr>
              <a:t>S.60</a:t>
            </a:r>
            <a:endParaRPr lang="en-US" sz="2800" dirty="0">
              <a:effectLst>
                <a:outerShdw blurRad="38100" dist="38100" dir="2700000" algn="tl">
                  <a:srgbClr val="000000">
                    <a:alpha val="43137"/>
                  </a:srgbClr>
                </a:outerShdw>
              </a:effectLst>
            </a:endParaRPr>
          </a:p>
        </p:txBody>
      </p:sp>
      <p:sp>
        <p:nvSpPr>
          <p:cNvPr id="8" name="Down Arrow 7"/>
          <p:cNvSpPr/>
          <p:nvPr/>
        </p:nvSpPr>
        <p:spPr>
          <a:xfrm>
            <a:off x="4419600" y="1447800"/>
            <a:ext cx="152400" cy="2819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urved Right Arrow 8"/>
          <p:cNvSpPr/>
          <p:nvPr/>
        </p:nvSpPr>
        <p:spPr>
          <a:xfrm>
            <a:off x="381000" y="3048000"/>
            <a:ext cx="685800" cy="29718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urved Left Arrow 9"/>
          <p:cNvSpPr/>
          <p:nvPr/>
        </p:nvSpPr>
        <p:spPr>
          <a:xfrm>
            <a:off x="8229600" y="3048000"/>
            <a:ext cx="685800" cy="29718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p:cNvSpPr txBox="1"/>
          <p:nvPr/>
        </p:nvSpPr>
        <p:spPr>
          <a:xfrm>
            <a:off x="1298524" y="5638800"/>
            <a:ext cx="6702476" cy="4308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hi-IN" sz="2200" b="1" dirty="0" smtClean="0">
                <a:effectLst>
                  <a:outerShdw blurRad="38100" dist="38100" dir="2700000" algn="tl">
                    <a:srgbClr val="000000">
                      <a:alpha val="43137"/>
                    </a:srgbClr>
                  </a:outerShdw>
                </a:effectLst>
                <a:latin typeface="Aparajita" pitchFamily="34" charset="0"/>
                <a:cs typeface="Aparajita" pitchFamily="34" charset="0"/>
              </a:rPr>
              <a:t>कुर्की </a:t>
            </a:r>
            <a:r>
              <a:rPr lang="hi-IN" sz="2200" b="1" dirty="0" smtClean="0">
                <a:effectLst>
                  <a:outerShdw blurRad="38100" dist="38100" dir="2700000" algn="tl">
                    <a:srgbClr val="000000">
                      <a:alpha val="43137"/>
                    </a:srgbClr>
                  </a:outerShdw>
                </a:effectLst>
                <a:latin typeface="Aparajita" pitchFamily="34" charset="0"/>
                <a:cs typeface="Aparajita" pitchFamily="34" charset="0"/>
              </a:rPr>
              <a:t>के पश्चात संपत्ति का प्राइवेट अन्य संक्रामण शून्य होगा </a:t>
            </a:r>
            <a:r>
              <a:rPr lang="en-US" sz="2200" b="1" dirty="0" smtClean="0">
                <a:effectLst>
                  <a:outerShdw blurRad="38100" dist="38100" dir="2700000" algn="tl">
                    <a:srgbClr val="000000">
                      <a:alpha val="43137"/>
                    </a:srgbClr>
                  </a:outerShdw>
                </a:effectLst>
              </a:rPr>
              <a:t>. </a:t>
            </a:r>
            <a:r>
              <a:rPr lang="en-US" sz="2200" b="1" dirty="0" smtClean="0">
                <a:effectLst>
                  <a:outerShdw blurRad="38100" dist="38100" dir="2700000" algn="tl">
                    <a:srgbClr val="000000">
                      <a:alpha val="43137"/>
                    </a:srgbClr>
                  </a:outerShdw>
                </a:effectLst>
              </a:rPr>
              <a:t>S.64</a:t>
            </a:r>
            <a:endParaRPr lang="en-US" sz="2200" b="1" dirty="0">
              <a:effectLst>
                <a:outerShdw blurRad="38100" dist="38100" dir="2700000" algn="tl">
                  <a:srgbClr val="000000">
                    <a:alpha val="43137"/>
                  </a:srgbClr>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hi-IN" i="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संपत्ति </a:t>
            </a:r>
            <a:r>
              <a:rPr lang="hi-IN" i="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का विक्रय </a:t>
            </a:r>
            <a:endParaRPr lang="en-US" i="1" dirty="0">
              <a:solidFill>
                <a:schemeClr val="tx2"/>
              </a:solidFill>
              <a:effectLst>
                <a:outerShdw blurRad="38100" dist="38100" dir="2700000" algn="tl">
                  <a:srgbClr val="000000">
                    <a:alpha val="43137"/>
                  </a:srgbClr>
                </a:outerShdw>
              </a:effectLst>
              <a:latin typeface="Aparajita" pitchFamily="34" charset="0"/>
              <a:cs typeface="Aparajita" pitchFamily="34" charset="0"/>
            </a:endParaRPr>
          </a:p>
        </p:txBody>
      </p:sp>
      <p:sp>
        <p:nvSpPr>
          <p:cNvPr id="3" name="TextBox 2"/>
          <p:cNvSpPr txBox="1"/>
          <p:nvPr/>
        </p:nvSpPr>
        <p:spPr>
          <a:xfrm>
            <a:off x="2117600" y="1676400"/>
            <a:ext cx="4740400"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hi-IN" sz="2400" b="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संगत </a:t>
            </a:r>
            <a:r>
              <a:rPr lang="hi-IN" sz="2400" b="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प्रावधान </a:t>
            </a:r>
            <a:r>
              <a:rPr lang="en-US" sz="2400" b="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 </a:t>
            </a:r>
            <a:r>
              <a:rPr lang="en-US" sz="2400" b="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S.65-74 </a:t>
            </a:r>
            <a:r>
              <a:rPr lang="hi-IN" sz="2400" b="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और</a:t>
            </a:r>
            <a:r>
              <a:rPr lang="en-US" sz="2400" b="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 </a:t>
            </a:r>
            <a:r>
              <a:rPr lang="en-US" sz="2400" b="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O.21 R. 64-96</a:t>
            </a:r>
            <a:endParaRPr lang="en-US" sz="2400" b="1" dirty="0">
              <a:solidFill>
                <a:schemeClr val="tx2"/>
              </a:solidFill>
              <a:effectLst>
                <a:outerShdw blurRad="38100" dist="38100" dir="2700000" algn="tl">
                  <a:srgbClr val="000000">
                    <a:alpha val="43137"/>
                  </a:srgbClr>
                </a:outerShdw>
              </a:effectLst>
              <a:latin typeface="Aparajita" pitchFamily="34" charset="0"/>
              <a:cs typeface="Aparajita" pitchFamily="34" charset="0"/>
            </a:endParaRPr>
          </a:p>
        </p:txBody>
      </p:sp>
      <p:sp>
        <p:nvSpPr>
          <p:cNvPr id="5" name="TextBox 4"/>
          <p:cNvSpPr txBox="1"/>
          <p:nvPr/>
        </p:nvSpPr>
        <p:spPr>
          <a:xfrm>
            <a:off x="762000" y="2454057"/>
            <a:ext cx="7543800" cy="31085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numCol="1" rtlCol="0">
            <a:spAutoFit/>
          </a:bodyPr>
          <a:lstStyle/>
          <a:p>
            <a:r>
              <a:rPr lang="en-US" sz="2800" dirty="0" smtClean="0"/>
              <a:t>                         </a:t>
            </a:r>
            <a:r>
              <a:rPr lang="hi-IN" sz="2800" dirty="0" smtClean="0"/>
              <a:t>  </a:t>
            </a:r>
            <a:r>
              <a:rPr lang="hi-IN" sz="2800" b="1" dirty="0" smtClean="0">
                <a:effectLst>
                  <a:outerShdw blurRad="38100" dist="38100" dir="2700000" algn="tl">
                    <a:srgbClr val="000000">
                      <a:alpha val="43137"/>
                    </a:srgbClr>
                  </a:outerShdw>
                </a:effectLst>
                <a:latin typeface="Aparajita" pitchFamily="34" charset="0"/>
                <a:cs typeface="Aparajita" pitchFamily="34" charset="0"/>
              </a:rPr>
              <a:t>सामान्य प्रक्रिया </a:t>
            </a:r>
            <a:endParaRPr lang="en-US" sz="2800" b="1" dirty="0" smtClean="0">
              <a:effectLst>
                <a:outerShdw blurRad="38100" dist="38100" dir="2700000" algn="tl">
                  <a:srgbClr val="000000">
                    <a:alpha val="43137"/>
                  </a:srgbClr>
                </a:outerShdw>
              </a:effectLst>
              <a:latin typeface="Aparajita" pitchFamily="34" charset="0"/>
              <a:cs typeface="Aparajita" pitchFamily="34" charset="0"/>
            </a:endParaRPr>
          </a:p>
          <a:p>
            <a:pPr>
              <a:buFont typeface="Wingdings" pitchFamily="2" charset="2"/>
              <a:buChar char="q"/>
            </a:pPr>
            <a:r>
              <a:rPr lang="hi-IN" sz="2800" dirty="0" smtClean="0">
                <a:latin typeface="Aparajita" pitchFamily="34" charset="0"/>
                <a:cs typeface="Aparajita" pitchFamily="34" charset="0"/>
              </a:rPr>
              <a:t>न्यायालय </a:t>
            </a:r>
            <a:r>
              <a:rPr lang="hi-IN" sz="2800" dirty="0" smtClean="0">
                <a:latin typeface="Aparajita" pitchFamily="34" charset="0"/>
                <a:cs typeface="Aparajita" pitchFamily="34" charset="0"/>
              </a:rPr>
              <a:t>की शक्ति </a:t>
            </a:r>
            <a:r>
              <a:rPr lang="en-US" sz="2800" dirty="0" smtClean="0">
                <a:latin typeface="Aparajita" pitchFamily="34" charset="0"/>
                <a:cs typeface="Aparajita" pitchFamily="34" charset="0"/>
              </a:rPr>
              <a:t>- </a:t>
            </a:r>
            <a:r>
              <a:rPr lang="en-US" sz="2800" dirty="0" smtClean="0">
                <a:latin typeface="Aparajita" pitchFamily="34" charset="0"/>
                <a:cs typeface="Aparajita" pitchFamily="34" charset="0"/>
              </a:rPr>
              <a:t>R. 64-65</a:t>
            </a:r>
          </a:p>
          <a:p>
            <a:pPr>
              <a:buFont typeface="Wingdings" pitchFamily="2" charset="2"/>
              <a:buChar char="q"/>
            </a:pPr>
            <a:r>
              <a:rPr lang="hi-IN" sz="2800" dirty="0" smtClean="0">
                <a:latin typeface="Aparajita" pitchFamily="34" charset="0"/>
                <a:cs typeface="Aparajita" pitchFamily="34" charset="0"/>
              </a:rPr>
              <a:t>विक्रय </a:t>
            </a:r>
            <a:r>
              <a:rPr lang="hi-IN" sz="2800" dirty="0" smtClean="0">
                <a:latin typeface="Aparajita" pitchFamily="34" charset="0"/>
                <a:cs typeface="Aparajita" pitchFamily="34" charset="0"/>
              </a:rPr>
              <a:t>की उद्घोषणा </a:t>
            </a:r>
            <a:r>
              <a:rPr lang="en-US" sz="2800" dirty="0" smtClean="0">
                <a:latin typeface="Aparajita" pitchFamily="34" charset="0"/>
                <a:cs typeface="Aparajita" pitchFamily="34" charset="0"/>
              </a:rPr>
              <a:t>- </a:t>
            </a:r>
            <a:r>
              <a:rPr lang="en-US" sz="2800" dirty="0" smtClean="0">
                <a:latin typeface="Aparajita" pitchFamily="34" charset="0"/>
                <a:cs typeface="Aparajita" pitchFamily="34" charset="0"/>
              </a:rPr>
              <a:t>R. 66-67</a:t>
            </a:r>
          </a:p>
          <a:p>
            <a:pPr>
              <a:buFont typeface="Wingdings" pitchFamily="2" charset="2"/>
              <a:buChar char="q"/>
            </a:pPr>
            <a:r>
              <a:rPr lang="hi-IN" sz="2800" dirty="0" smtClean="0">
                <a:latin typeface="Aparajita" pitchFamily="34" charset="0"/>
                <a:cs typeface="Aparajita" pitchFamily="34" charset="0"/>
              </a:rPr>
              <a:t>विक्रय </a:t>
            </a:r>
            <a:r>
              <a:rPr lang="hi-IN" sz="2800" dirty="0" smtClean="0">
                <a:latin typeface="Aparajita" pitchFamily="34" charset="0"/>
                <a:cs typeface="Aparajita" pitchFamily="34" charset="0"/>
              </a:rPr>
              <a:t>का समय </a:t>
            </a:r>
            <a:r>
              <a:rPr lang="en-US" sz="2800" dirty="0" smtClean="0">
                <a:latin typeface="Aparajita" pitchFamily="34" charset="0"/>
                <a:cs typeface="Aparajita" pitchFamily="34" charset="0"/>
              </a:rPr>
              <a:t>- </a:t>
            </a:r>
            <a:r>
              <a:rPr lang="en-US" sz="2800" dirty="0" smtClean="0">
                <a:latin typeface="Aparajita" pitchFamily="34" charset="0"/>
                <a:cs typeface="Aparajita" pitchFamily="34" charset="0"/>
              </a:rPr>
              <a:t>R. 68</a:t>
            </a:r>
          </a:p>
          <a:p>
            <a:pPr>
              <a:buFont typeface="Wingdings" pitchFamily="2" charset="2"/>
              <a:buChar char="q"/>
            </a:pPr>
            <a:r>
              <a:rPr lang="hi-IN" sz="2800" dirty="0" smtClean="0">
                <a:latin typeface="Aparajita" pitchFamily="34" charset="0"/>
                <a:cs typeface="Aparajita" pitchFamily="34" charset="0"/>
              </a:rPr>
              <a:t>न्यायनिर्णयन </a:t>
            </a:r>
            <a:r>
              <a:rPr lang="hi-IN" sz="2800" dirty="0" smtClean="0">
                <a:latin typeface="Aparajita" pitchFamily="34" charset="0"/>
                <a:cs typeface="Aparajita" pitchFamily="34" charset="0"/>
              </a:rPr>
              <a:t>और विक्रय का रोका जाना </a:t>
            </a:r>
            <a:r>
              <a:rPr lang="en-US" sz="2800" dirty="0" smtClean="0">
                <a:latin typeface="Aparajita" pitchFamily="34" charset="0"/>
                <a:cs typeface="Aparajita" pitchFamily="34" charset="0"/>
              </a:rPr>
              <a:t>- </a:t>
            </a:r>
            <a:r>
              <a:rPr lang="en-US" sz="2800" dirty="0" smtClean="0">
                <a:latin typeface="Aparajita" pitchFamily="34" charset="0"/>
                <a:cs typeface="Aparajita" pitchFamily="34" charset="0"/>
              </a:rPr>
              <a:t>R. 69</a:t>
            </a:r>
          </a:p>
          <a:p>
            <a:pPr>
              <a:buFont typeface="Wingdings" pitchFamily="2" charset="2"/>
              <a:buChar char="q"/>
            </a:pPr>
            <a:r>
              <a:rPr lang="hi-IN" sz="2800" dirty="0" smtClean="0">
                <a:latin typeface="Aparajita" pitchFamily="34" charset="0"/>
                <a:cs typeface="Aparajita" pitchFamily="34" charset="0"/>
              </a:rPr>
              <a:t>क्रेता </a:t>
            </a:r>
            <a:r>
              <a:rPr lang="hi-IN" sz="2800" dirty="0" smtClean="0">
                <a:latin typeface="Aparajita" pitchFamily="34" charset="0"/>
                <a:cs typeface="Aparajita" pitchFamily="34" charset="0"/>
              </a:rPr>
              <a:t>की त्रुटि </a:t>
            </a:r>
            <a:r>
              <a:rPr lang="en-US" sz="2800" dirty="0" smtClean="0">
                <a:latin typeface="Aparajita" pitchFamily="34" charset="0"/>
                <a:cs typeface="Aparajita" pitchFamily="34" charset="0"/>
              </a:rPr>
              <a:t>- </a:t>
            </a:r>
            <a:r>
              <a:rPr lang="en-US" sz="2800" dirty="0" smtClean="0">
                <a:latin typeface="Aparajita" pitchFamily="34" charset="0"/>
                <a:cs typeface="Aparajita" pitchFamily="34" charset="0"/>
              </a:rPr>
              <a:t>R. 71</a:t>
            </a:r>
          </a:p>
          <a:p>
            <a:pPr>
              <a:buFont typeface="Wingdings" pitchFamily="2" charset="2"/>
              <a:buChar char="q"/>
            </a:pPr>
            <a:r>
              <a:rPr lang="hi-IN" sz="2800" dirty="0" smtClean="0">
                <a:latin typeface="Aparajita" pitchFamily="34" charset="0"/>
                <a:cs typeface="Aparajita" pitchFamily="34" charset="0"/>
              </a:rPr>
              <a:t>बोली </a:t>
            </a:r>
            <a:r>
              <a:rPr lang="hi-IN" sz="2800" dirty="0" smtClean="0">
                <a:latin typeface="Aparajita" pitchFamily="34" charset="0"/>
                <a:cs typeface="Aparajita" pitchFamily="34" charset="0"/>
              </a:rPr>
              <a:t>लगाने की सीमा </a:t>
            </a:r>
            <a:r>
              <a:rPr lang="en-US" sz="2800" dirty="0" smtClean="0">
                <a:latin typeface="Aparajita" pitchFamily="34" charset="0"/>
                <a:cs typeface="Aparajita" pitchFamily="34" charset="0"/>
              </a:rPr>
              <a:t>- </a:t>
            </a:r>
            <a:r>
              <a:rPr lang="en-US" sz="2800" dirty="0" smtClean="0">
                <a:latin typeface="Aparajita" pitchFamily="34" charset="0"/>
                <a:cs typeface="Aparajita" pitchFamily="34" charset="0"/>
              </a:rPr>
              <a:t>R. </a:t>
            </a:r>
            <a:r>
              <a:rPr lang="en-US" sz="2800" dirty="0" smtClean="0"/>
              <a:t>72-73</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868362"/>
          </a:xfrm>
          <a:prstGeom prst="rect">
            <a:avLst/>
          </a:prstGeom>
        </p:spPr>
        <p:style>
          <a:lnRef idx="2">
            <a:schemeClr val="dk1"/>
          </a:lnRef>
          <a:fillRef idx="1">
            <a:schemeClr val="lt1"/>
          </a:fillRef>
          <a:effectRef idx="0">
            <a:schemeClr val="dk1"/>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i-IN" sz="4400" i="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संपत्ति </a:t>
            </a:r>
            <a:r>
              <a:rPr lang="hi-IN" sz="4400" i="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का विक्रय </a:t>
            </a:r>
            <a:endParaRPr kumimoji="0" lang="en-US" sz="4400" b="0" i="1" u="none" strike="noStrike" kern="1200" cap="none" spc="0" normalizeH="0" baseline="0" noProof="0" dirty="0">
              <a:ln>
                <a:noFill/>
              </a:ln>
              <a:solidFill>
                <a:schemeClr val="tx2"/>
              </a:solidFill>
              <a:effectLst>
                <a:outerShdw blurRad="38100" dist="38100" dir="2700000" algn="tl">
                  <a:srgbClr val="000000">
                    <a:alpha val="43137"/>
                  </a:srgbClr>
                </a:outerShdw>
              </a:effectLst>
              <a:uLnTx/>
              <a:uFillTx/>
              <a:latin typeface="Aparajita" pitchFamily="34" charset="0"/>
              <a:cs typeface="Aparajita" pitchFamily="34" charset="0"/>
            </a:endParaRPr>
          </a:p>
        </p:txBody>
      </p:sp>
      <p:sp>
        <p:nvSpPr>
          <p:cNvPr id="3" name="TextBox 2"/>
          <p:cNvSpPr txBox="1"/>
          <p:nvPr/>
        </p:nvSpPr>
        <p:spPr>
          <a:xfrm>
            <a:off x="914400" y="1828800"/>
            <a:ext cx="2920992" cy="52322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hi-IN" sz="2800" b="1" dirty="0" smtClean="0">
                <a:effectLst>
                  <a:outerShdw blurRad="38100" dist="38100" dir="2700000" algn="tl">
                    <a:srgbClr val="000000">
                      <a:alpha val="43137"/>
                    </a:srgbClr>
                  </a:outerShdw>
                </a:effectLst>
                <a:latin typeface="Aparajita" pitchFamily="34" charset="0"/>
                <a:cs typeface="Aparajita" pitchFamily="34" charset="0"/>
              </a:rPr>
              <a:t>चल </a:t>
            </a:r>
            <a:r>
              <a:rPr lang="hi-IN" sz="2800" b="1" dirty="0" smtClean="0">
                <a:effectLst>
                  <a:outerShdw blurRad="38100" dist="38100" dir="2700000" algn="tl">
                    <a:srgbClr val="000000">
                      <a:alpha val="43137"/>
                    </a:srgbClr>
                  </a:outerShdw>
                </a:effectLst>
                <a:latin typeface="Aparajita" pitchFamily="34" charset="0"/>
                <a:cs typeface="Aparajita" pitchFamily="34" charset="0"/>
              </a:rPr>
              <a:t>संपत्ति का विक्रय </a:t>
            </a:r>
            <a:endParaRPr lang="en-US" sz="2800" b="1" dirty="0">
              <a:effectLst>
                <a:outerShdw blurRad="38100" dist="38100" dir="2700000" algn="tl">
                  <a:srgbClr val="000000">
                    <a:alpha val="43137"/>
                  </a:srgbClr>
                </a:outerShdw>
              </a:effectLst>
              <a:latin typeface="Aparajita" pitchFamily="34" charset="0"/>
              <a:cs typeface="Aparajita" pitchFamily="34" charset="0"/>
            </a:endParaRPr>
          </a:p>
        </p:txBody>
      </p:sp>
      <p:sp>
        <p:nvSpPr>
          <p:cNvPr id="4" name="TextBox 3"/>
          <p:cNvSpPr txBox="1"/>
          <p:nvPr/>
        </p:nvSpPr>
        <p:spPr>
          <a:xfrm>
            <a:off x="4572000" y="1840468"/>
            <a:ext cx="3613490" cy="52322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hi-IN" sz="2400" b="1" dirty="0" smtClean="0">
                <a:effectLst>
                  <a:outerShdw blurRad="38100" dist="38100" dir="2700000" algn="tl">
                    <a:srgbClr val="000000">
                      <a:alpha val="43137"/>
                    </a:srgbClr>
                  </a:outerShdw>
                </a:effectLst>
              </a:rPr>
              <a:t>   </a:t>
            </a:r>
            <a:r>
              <a:rPr lang="hi-IN" sz="2800" b="1" dirty="0" smtClean="0">
                <a:effectLst>
                  <a:outerShdw blurRad="38100" dist="38100" dir="2700000" algn="tl">
                    <a:srgbClr val="000000">
                      <a:alpha val="43137"/>
                    </a:srgbClr>
                  </a:outerShdw>
                </a:effectLst>
                <a:latin typeface="Aparajita" pitchFamily="34" charset="0"/>
                <a:cs typeface="Aparajita" pitchFamily="34" charset="0"/>
              </a:rPr>
              <a:t>अचल संपत्ति का विक्रय </a:t>
            </a:r>
            <a:endParaRPr lang="en-US" sz="2800" b="1" dirty="0">
              <a:effectLst>
                <a:outerShdw blurRad="38100" dist="38100" dir="2700000" algn="tl">
                  <a:srgbClr val="000000">
                    <a:alpha val="43137"/>
                  </a:srgbClr>
                </a:outerShdw>
              </a:effectLst>
              <a:latin typeface="Aparajita" pitchFamily="34" charset="0"/>
              <a:cs typeface="Aparajita" pitchFamily="34" charset="0"/>
            </a:endParaRPr>
          </a:p>
        </p:txBody>
      </p:sp>
      <p:sp>
        <p:nvSpPr>
          <p:cNvPr id="5" name="Down Arrow 4"/>
          <p:cNvSpPr/>
          <p:nvPr/>
        </p:nvSpPr>
        <p:spPr>
          <a:xfrm>
            <a:off x="2438400" y="2438400"/>
            <a:ext cx="1524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6400800" y="2438400"/>
            <a:ext cx="1524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28600" y="3505200"/>
            <a:ext cx="3815468" cy="156966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lvl="1">
              <a:buFont typeface="Wingdings" pitchFamily="2" charset="2"/>
              <a:buChar char="q"/>
            </a:pPr>
            <a:r>
              <a:rPr lang="hi-IN" sz="2400" dirty="0" smtClean="0">
                <a:latin typeface="Aparajita" pitchFamily="34" charset="0"/>
                <a:cs typeface="Aparajita" pitchFamily="34" charset="0"/>
              </a:rPr>
              <a:t>कृषि </a:t>
            </a:r>
            <a:r>
              <a:rPr lang="hi-IN" sz="2400" dirty="0" smtClean="0">
                <a:latin typeface="Aparajita" pitchFamily="34" charset="0"/>
                <a:cs typeface="Aparajita" pitchFamily="34" charset="0"/>
              </a:rPr>
              <a:t>उत्पाद </a:t>
            </a:r>
            <a:r>
              <a:rPr lang="en-US" sz="2400" dirty="0" smtClean="0">
                <a:latin typeface="Aparajita" pitchFamily="34" charset="0"/>
                <a:cs typeface="Aparajita" pitchFamily="34" charset="0"/>
              </a:rPr>
              <a:t>- </a:t>
            </a:r>
            <a:r>
              <a:rPr lang="en-US" sz="2400" dirty="0" smtClean="0">
                <a:latin typeface="Aparajita" pitchFamily="34" charset="0"/>
                <a:cs typeface="Aparajita" pitchFamily="34" charset="0"/>
              </a:rPr>
              <a:t>R. 74-75</a:t>
            </a:r>
          </a:p>
          <a:p>
            <a:pPr>
              <a:buFont typeface="Wingdings" pitchFamily="2" charset="2"/>
              <a:buChar char="q"/>
            </a:pPr>
            <a:r>
              <a:rPr lang="hi-IN" sz="2400" dirty="0" smtClean="0">
                <a:latin typeface="Aparajita" pitchFamily="34" charset="0"/>
                <a:cs typeface="Aparajita" pitchFamily="34" charset="0"/>
              </a:rPr>
              <a:t>परक्राम्य </a:t>
            </a:r>
            <a:r>
              <a:rPr lang="hi-IN" sz="2400" dirty="0" smtClean="0">
                <a:latin typeface="Aparajita" pitchFamily="34" charset="0"/>
                <a:cs typeface="Aparajita" pitchFamily="34" charset="0"/>
              </a:rPr>
              <a:t>लिखित और शेयर</a:t>
            </a:r>
            <a:r>
              <a:rPr lang="en-US" sz="2400" dirty="0" smtClean="0">
                <a:latin typeface="Aparajita" pitchFamily="34" charset="0"/>
                <a:cs typeface="Aparajita" pitchFamily="34" charset="0"/>
              </a:rPr>
              <a:t>- </a:t>
            </a:r>
            <a:r>
              <a:rPr lang="en-US" sz="2400" dirty="0" smtClean="0">
                <a:latin typeface="Aparajita" pitchFamily="34" charset="0"/>
                <a:cs typeface="Aparajita" pitchFamily="34" charset="0"/>
              </a:rPr>
              <a:t>R.76</a:t>
            </a:r>
          </a:p>
          <a:p>
            <a:pPr>
              <a:buFont typeface="Wingdings" pitchFamily="2" charset="2"/>
              <a:buChar char="q"/>
            </a:pPr>
            <a:r>
              <a:rPr lang="hi-IN" sz="2400" dirty="0" smtClean="0">
                <a:latin typeface="Aparajita" pitchFamily="34" charset="0"/>
                <a:cs typeface="Aparajita" pitchFamily="34" charset="0"/>
              </a:rPr>
              <a:t>नीलामी </a:t>
            </a:r>
            <a:r>
              <a:rPr lang="hi-IN" sz="2400" dirty="0" smtClean="0">
                <a:latin typeface="Aparajita" pitchFamily="34" charset="0"/>
                <a:cs typeface="Aparajita" pitchFamily="34" charset="0"/>
              </a:rPr>
              <a:t>विक्रय </a:t>
            </a:r>
            <a:r>
              <a:rPr lang="en-US" sz="2400" dirty="0" smtClean="0">
                <a:latin typeface="Aparajita" pitchFamily="34" charset="0"/>
                <a:cs typeface="Aparajita" pitchFamily="34" charset="0"/>
              </a:rPr>
              <a:t>- </a:t>
            </a:r>
            <a:r>
              <a:rPr lang="en-US" sz="2400" dirty="0" smtClean="0">
                <a:latin typeface="Aparajita" pitchFamily="34" charset="0"/>
                <a:cs typeface="Aparajita" pitchFamily="34" charset="0"/>
              </a:rPr>
              <a:t>R. 77</a:t>
            </a:r>
          </a:p>
          <a:p>
            <a:pPr>
              <a:buFont typeface="Wingdings" pitchFamily="2" charset="2"/>
              <a:buChar char="q"/>
            </a:pPr>
            <a:r>
              <a:rPr lang="hi-IN" sz="2400" dirty="0" smtClean="0">
                <a:latin typeface="Aparajita" pitchFamily="34" charset="0"/>
                <a:cs typeface="Aparajita" pitchFamily="34" charset="0"/>
              </a:rPr>
              <a:t>विक्रय </a:t>
            </a:r>
            <a:r>
              <a:rPr lang="hi-IN" sz="2400" dirty="0" smtClean="0">
                <a:latin typeface="Aparajita" pitchFamily="34" charset="0"/>
                <a:cs typeface="Aparajita" pitchFamily="34" charset="0"/>
              </a:rPr>
              <a:t>मे अनियमितता </a:t>
            </a:r>
            <a:r>
              <a:rPr lang="en-US" dirty="0" smtClean="0"/>
              <a:t>– </a:t>
            </a:r>
            <a:r>
              <a:rPr lang="en-US" dirty="0" smtClean="0"/>
              <a:t>R. 78</a:t>
            </a:r>
            <a:endParaRPr lang="en-US" dirty="0"/>
          </a:p>
        </p:txBody>
      </p:sp>
      <p:sp>
        <p:nvSpPr>
          <p:cNvPr id="10" name="TextBox 9"/>
          <p:cNvSpPr txBox="1"/>
          <p:nvPr/>
        </p:nvSpPr>
        <p:spPr>
          <a:xfrm>
            <a:off x="4495800" y="3276600"/>
            <a:ext cx="4495800" cy="34778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buFont typeface="Wingdings" pitchFamily="2" charset="2"/>
              <a:buChar char="q"/>
            </a:pPr>
            <a:r>
              <a:rPr lang="hi-IN" sz="2200" dirty="0" smtClean="0">
                <a:latin typeface="Aparajita" pitchFamily="34" charset="0"/>
                <a:cs typeface="Aparajita" pitchFamily="34" charset="0"/>
              </a:rPr>
              <a:t>विक्रय </a:t>
            </a:r>
            <a:r>
              <a:rPr lang="hi-IN" sz="2200" dirty="0" smtClean="0">
                <a:latin typeface="Aparajita" pitchFamily="34" charset="0"/>
                <a:cs typeface="Aparajita" pitchFamily="34" charset="0"/>
              </a:rPr>
              <a:t>करने वाला न्यायालय </a:t>
            </a:r>
            <a:r>
              <a:rPr lang="en-US" sz="2200" dirty="0" smtClean="0">
                <a:latin typeface="Aparajita" pitchFamily="34" charset="0"/>
                <a:cs typeface="Aparajita" pitchFamily="34" charset="0"/>
              </a:rPr>
              <a:t>-R</a:t>
            </a:r>
            <a:r>
              <a:rPr lang="en-US" sz="2200" dirty="0" smtClean="0">
                <a:latin typeface="Aparajita" pitchFamily="34" charset="0"/>
                <a:cs typeface="Aparajita" pitchFamily="34" charset="0"/>
              </a:rPr>
              <a:t>. 82</a:t>
            </a:r>
          </a:p>
          <a:p>
            <a:pPr>
              <a:buFont typeface="Wingdings" pitchFamily="2" charset="2"/>
              <a:buChar char="q"/>
            </a:pPr>
            <a:r>
              <a:rPr lang="hi-IN" sz="2200" dirty="0" smtClean="0">
                <a:latin typeface="Aparajita" pitchFamily="34" charset="0"/>
                <a:cs typeface="Aparajita" pitchFamily="34" charset="0"/>
              </a:rPr>
              <a:t>विक्रय </a:t>
            </a:r>
            <a:r>
              <a:rPr lang="hi-IN" sz="2200" dirty="0" smtClean="0">
                <a:latin typeface="Aparajita" pitchFamily="34" charset="0"/>
                <a:cs typeface="Aparajita" pitchFamily="34" charset="0"/>
              </a:rPr>
              <a:t>का टालना </a:t>
            </a:r>
            <a:r>
              <a:rPr lang="en-US" sz="2200" dirty="0" smtClean="0">
                <a:latin typeface="Aparajita" pitchFamily="34" charset="0"/>
                <a:cs typeface="Aparajita" pitchFamily="34" charset="0"/>
              </a:rPr>
              <a:t>- </a:t>
            </a:r>
            <a:r>
              <a:rPr lang="en-US" sz="2200" dirty="0" smtClean="0">
                <a:latin typeface="Aparajita" pitchFamily="34" charset="0"/>
                <a:cs typeface="Aparajita" pitchFamily="34" charset="0"/>
              </a:rPr>
              <a:t>R. 83</a:t>
            </a:r>
          </a:p>
          <a:p>
            <a:pPr>
              <a:buFont typeface="Wingdings" pitchFamily="2" charset="2"/>
              <a:buChar char="q"/>
            </a:pPr>
            <a:r>
              <a:rPr lang="hi-IN" sz="2200" dirty="0" smtClean="0">
                <a:latin typeface="Aparajita" pitchFamily="34" charset="0"/>
                <a:cs typeface="Aparajita" pitchFamily="34" charset="0"/>
              </a:rPr>
              <a:t>विक्रय </a:t>
            </a:r>
            <a:r>
              <a:rPr lang="hi-IN" sz="2200" dirty="0" smtClean="0">
                <a:latin typeface="Aparajita" pitchFamily="34" charset="0"/>
                <a:cs typeface="Aparajita" pitchFamily="34" charset="0"/>
              </a:rPr>
              <a:t>मूल्य का संदाय और जमा किया जाना </a:t>
            </a:r>
            <a:r>
              <a:rPr lang="en-US" sz="2200" dirty="0" smtClean="0">
                <a:latin typeface="Aparajita" pitchFamily="34" charset="0"/>
                <a:cs typeface="Aparajita" pitchFamily="34" charset="0"/>
              </a:rPr>
              <a:t>- </a:t>
            </a:r>
            <a:r>
              <a:rPr lang="en-US" sz="2200" dirty="0" smtClean="0">
                <a:latin typeface="Aparajita" pitchFamily="34" charset="0"/>
                <a:cs typeface="Aparajita" pitchFamily="34" charset="0"/>
              </a:rPr>
              <a:t>R. 84-87 </a:t>
            </a:r>
          </a:p>
          <a:p>
            <a:pPr>
              <a:buFont typeface="Wingdings" pitchFamily="2" charset="2"/>
              <a:buChar char="q"/>
            </a:pPr>
            <a:r>
              <a:rPr lang="hi-IN" sz="2200" dirty="0" smtClean="0">
                <a:latin typeface="Aparajita" pitchFamily="34" charset="0"/>
                <a:cs typeface="Aparajita" pitchFamily="34" charset="0"/>
              </a:rPr>
              <a:t>सहस्वामी </a:t>
            </a:r>
            <a:r>
              <a:rPr lang="hi-IN" sz="2200" dirty="0" smtClean="0">
                <a:latin typeface="Aparajita" pitchFamily="34" charset="0"/>
                <a:cs typeface="Aparajita" pitchFamily="34" charset="0"/>
              </a:rPr>
              <a:t>द्वारा बोली लगना</a:t>
            </a:r>
            <a:r>
              <a:rPr lang="en-US" sz="2200" dirty="0" smtClean="0">
                <a:latin typeface="Aparajita" pitchFamily="34" charset="0"/>
                <a:cs typeface="Aparajita" pitchFamily="34" charset="0"/>
              </a:rPr>
              <a:t>- </a:t>
            </a:r>
            <a:r>
              <a:rPr lang="en-US" sz="2200" dirty="0" smtClean="0">
                <a:latin typeface="Aparajita" pitchFamily="34" charset="0"/>
                <a:cs typeface="Aparajita" pitchFamily="34" charset="0"/>
              </a:rPr>
              <a:t>R.88</a:t>
            </a:r>
          </a:p>
          <a:p>
            <a:pPr>
              <a:buFont typeface="Wingdings" pitchFamily="2" charset="2"/>
              <a:buChar char="q"/>
            </a:pPr>
            <a:r>
              <a:rPr lang="hi-IN" sz="2200" dirty="0" smtClean="0">
                <a:latin typeface="Aparajita" pitchFamily="34" charset="0"/>
                <a:cs typeface="Aparajita" pitchFamily="34" charset="0"/>
              </a:rPr>
              <a:t>विक्रय को </a:t>
            </a:r>
            <a:r>
              <a:rPr lang="hi-IN" sz="2200" dirty="0" smtClean="0">
                <a:latin typeface="Aparajita" pitchFamily="34" charset="0"/>
                <a:cs typeface="Aparajita" pitchFamily="34" charset="0"/>
              </a:rPr>
              <a:t>अपास्त करना और उसके परिणाम </a:t>
            </a:r>
            <a:r>
              <a:rPr lang="en-US" sz="2200" dirty="0" smtClean="0">
                <a:latin typeface="Aparajita" pitchFamily="34" charset="0"/>
                <a:cs typeface="Aparajita" pitchFamily="34" charset="0"/>
              </a:rPr>
              <a:t>- </a:t>
            </a:r>
            <a:r>
              <a:rPr lang="en-US" sz="2200" dirty="0" smtClean="0">
                <a:latin typeface="Aparajita" pitchFamily="34" charset="0"/>
                <a:cs typeface="Aparajita" pitchFamily="34" charset="0"/>
              </a:rPr>
              <a:t>R. 89-92</a:t>
            </a:r>
          </a:p>
          <a:p>
            <a:pPr>
              <a:buFont typeface="Wingdings" pitchFamily="2" charset="2"/>
              <a:buChar char="q"/>
            </a:pPr>
            <a:r>
              <a:rPr lang="hi-IN" sz="2200" dirty="0" smtClean="0">
                <a:latin typeface="Aparajita" pitchFamily="34" charset="0"/>
                <a:cs typeface="Aparajita" pitchFamily="34" charset="0"/>
              </a:rPr>
              <a:t>विक्रय </a:t>
            </a:r>
            <a:r>
              <a:rPr lang="hi-IN" sz="2200" dirty="0" smtClean="0">
                <a:latin typeface="Aparajita" pitchFamily="34" charset="0"/>
                <a:cs typeface="Aparajita" pitchFamily="34" charset="0"/>
              </a:rPr>
              <a:t>की अपास्ति का परिणाम </a:t>
            </a:r>
            <a:r>
              <a:rPr lang="en-US" sz="2200" dirty="0" smtClean="0">
                <a:latin typeface="Aparajita" pitchFamily="34" charset="0"/>
                <a:cs typeface="Aparajita" pitchFamily="34" charset="0"/>
              </a:rPr>
              <a:t>- </a:t>
            </a:r>
            <a:r>
              <a:rPr lang="en-US" sz="2200" dirty="0" smtClean="0">
                <a:latin typeface="Aparajita" pitchFamily="34" charset="0"/>
                <a:cs typeface="Aparajita" pitchFamily="34" charset="0"/>
              </a:rPr>
              <a:t>R. 93</a:t>
            </a:r>
          </a:p>
          <a:p>
            <a:pPr>
              <a:buFont typeface="Wingdings" pitchFamily="2" charset="2"/>
              <a:buChar char="q"/>
            </a:pPr>
            <a:r>
              <a:rPr lang="hi-IN" sz="2200" dirty="0" smtClean="0">
                <a:latin typeface="Aparajita" pitchFamily="34" charset="0"/>
                <a:cs typeface="Aparajita" pitchFamily="34" charset="0"/>
              </a:rPr>
              <a:t>विक्रय </a:t>
            </a:r>
            <a:r>
              <a:rPr lang="hi-IN" sz="2200" dirty="0" smtClean="0">
                <a:latin typeface="Aparajita" pitchFamily="34" charset="0"/>
                <a:cs typeface="Aparajita" pitchFamily="34" charset="0"/>
              </a:rPr>
              <a:t>की पुष्टि</a:t>
            </a:r>
            <a:r>
              <a:rPr lang="en-US" sz="2200" dirty="0" smtClean="0">
                <a:latin typeface="Aparajita" pitchFamily="34" charset="0"/>
                <a:cs typeface="Aparajita" pitchFamily="34" charset="0"/>
              </a:rPr>
              <a:t>- </a:t>
            </a:r>
            <a:r>
              <a:rPr lang="en-US" sz="2200" dirty="0" smtClean="0">
                <a:latin typeface="Aparajita" pitchFamily="34" charset="0"/>
                <a:cs typeface="Aparajita" pitchFamily="34" charset="0"/>
              </a:rPr>
              <a:t>R. 92</a:t>
            </a:r>
          </a:p>
          <a:p>
            <a:pPr>
              <a:buFont typeface="Wingdings" pitchFamily="2" charset="2"/>
              <a:buChar char="q"/>
            </a:pPr>
            <a:r>
              <a:rPr lang="hi-IN" sz="2200" dirty="0" smtClean="0">
                <a:latin typeface="Aparajita" pitchFamily="34" charset="0"/>
                <a:cs typeface="Aparajita" pitchFamily="34" charset="0"/>
              </a:rPr>
              <a:t>विक्रय </a:t>
            </a:r>
            <a:r>
              <a:rPr lang="hi-IN" sz="2200" dirty="0" smtClean="0">
                <a:latin typeface="Aparajita" pitchFamily="34" charset="0"/>
                <a:cs typeface="Aparajita" pitchFamily="34" charset="0"/>
              </a:rPr>
              <a:t>प्रमाण-पत्र </a:t>
            </a:r>
            <a:r>
              <a:rPr lang="en-US" sz="2200" dirty="0" smtClean="0">
                <a:latin typeface="Aparajita" pitchFamily="34" charset="0"/>
                <a:cs typeface="Aparajita" pitchFamily="34" charset="0"/>
              </a:rPr>
              <a:t>- </a:t>
            </a:r>
            <a:r>
              <a:rPr lang="en-US" dirty="0" smtClean="0"/>
              <a:t>R. 94</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hi-IN" i="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संपत्ति </a:t>
            </a:r>
            <a:r>
              <a:rPr lang="hi-IN" i="1" dirty="0" smtClean="0">
                <a:solidFill>
                  <a:schemeClr val="tx2"/>
                </a:solidFill>
                <a:effectLst>
                  <a:outerShdw blurRad="38100" dist="38100" dir="2700000" algn="tl">
                    <a:srgbClr val="000000">
                      <a:alpha val="43137"/>
                    </a:srgbClr>
                  </a:outerShdw>
                </a:effectLst>
                <a:latin typeface="Aparajita" pitchFamily="34" charset="0"/>
                <a:cs typeface="Aparajita" pitchFamily="34" charset="0"/>
              </a:rPr>
              <a:t>का परिदान </a:t>
            </a:r>
            <a:endParaRPr lang="en-US" i="1" dirty="0">
              <a:solidFill>
                <a:schemeClr val="tx2"/>
              </a:solidFill>
              <a:effectLst>
                <a:outerShdw blurRad="38100" dist="38100" dir="2700000" algn="tl">
                  <a:srgbClr val="000000">
                    <a:alpha val="43137"/>
                  </a:srgbClr>
                </a:outerShdw>
              </a:effectLst>
              <a:latin typeface="Aparajita" pitchFamily="34" charset="0"/>
              <a:cs typeface="Aparajita" pitchFamily="34" charset="0"/>
            </a:endParaRPr>
          </a:p>
        </p:txBody>
      </p:sp>
      <p:sp>
        <p:nvSpPr>
          <p:cNvPr id="3" name="TextBox 2"/>
          <p:cNvSpPr txBox="1"/>
          <p:nvPr/>
        </p:nvSpPr>
        <p:spPr>
          <a:xfrm>
            <a:off x="814525" y="1828800"/>
            <a:ext cx="3071675" cy="52322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hi-IN" sz="2800" b="1" dirty="0" smtClean="0">
                <a:effectLst>
                  <a:outerShdw blurRad="38100" dist="38100" dir="2700000" algn="tl">
                    <a:srgbClr val="000000">
                      <a:alpha val="43137"/>
                    </a:srgbClr>
                  </a:outerShdw>
                </a:effectLst>
                <a:latin typeface="Aparajita" pitchFamily="34" charset="0"/>
                <a:cs typeface="Aparajita" pitchFamily="34" charset="0"/>
              </a:rPr>
              <a:t>चल </a:t>
            </a:r>
            <a:r>
              <a:rPr lang="hi-IN" sz="2800" b="1" dirty="0" smtClean="0">
                <a:effectLst>
                  <a:outerShdw blurRad="38100" dist="38100" dir="2700000" algn="tl">
                    <a:srgbClr val="000000">
                      <a:alpha val="43137"/>
                    </a:srgbClr>
                  </a:outerShdw>
                </a:effectLst>
                <a:latin typeface="Aparajita" pitchFamily="34" charset="0"/>
                <a:cs typeface="Aparajita" pitchFamily="34" charset="0"/>
              </a:rPr>
              <a:t>संपत्ति का परिदान </a:t>
            </a:r>
            <a:endParaRPr lang="en-US" sz="2800" b="1" dirty="0">
              <a:effectLst>
                <a:outerShdw blurRad="38100" dist="38100" dir="2700000" algn="tl">
                  <a:srgbClr val="000000">
                    <a:alpha val="43137"/>
                  </a:srgbClr>
                </a:outerShdw>
              </a:effectLst>
              <a:latin typeface="Aparajita" pitchFamily="34" charset="0"/>
              <a:cs typeface="Aparajita" pitchFamily="34" charset="0"/>
            </a:endParaRPr>
          </a:p>
        </p:txBody>
      </p:sp>
      <p:sp>
        <p:nvSpPr>
          <p:cNvPr id="4" name="TextBox 3"/>
          <p:cNvSpPr txBox="1"/>
          <p:nvPr/>
        </p:nvSpPr>
        <p:spPr>
          <a:xfrm>
            <a:off x="5155693" y="1840468"/>
            <a:ext cx="3302507" cy="52322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hi-IN" sz="2800" b="1" dirty="0" smtClean="0">
                <a:effectLst>
                  <a:outerShdw blurRad="38100" dist="38100" dir="2700000" algn="tl">
                    <a:srgbClr val="000000">
                      <a:alpha val="43137"/>
                    </a:srgbClr>
                  </a:outerShdw>
                </a:effectLst>
                <a:latin typeface="Aparajita" pitchFamily="34" charset="0"/>
                <a:cs typeface="Aparajita" pitchFamily="34" charset="0"/>
              </a:rPr>
              <a:t>अचल </a:t>
            </a:r>
            <a:r>
              <a:rPr lang="hi-IN" sz="2800" b="1" dirty="0" smtClean="0">
                <a:effectLst>
                  <a:outerShdw blurRad="38100" dist="38100" dir="2700000" algn="tl">
                    <a:srgbClr val="000000">
                      <a:alpha val="43137"/>
                    </a:srgbClr>
                  </a:outerShdw>
                </a:effectLst>
                <a:latin typeface="Aparajita" pitchFamily="34" charset="0"/>
                <a:cs typeface="Aparajita" pitchFamily="34" charset="0"/>
              </a:rPr>
              <a:t>संपत्ति का परिदान </a:t>
            </a:r>
            <a:endParaRPr lang="en-US" sz="2800" b="1" dirty="0">
              <a:effectLst>
                <a:outerShdw blurRad="38100" dist="38100" dir="2700000" algn="tl">
                  <a:srgbClr val="000000">
                    <a:alpha val="43137"/>
                  </a:srgbClr>
                </a:outerShdw>
              </a:effectLst>
              <a:latin typeface="Aparajita" pitchFamily="34" charset="0"/>
              <a:cs typeface="Aparajita" pitchFamily="34" charset="0"/>
            </a:endParaRPr>
          </a:p>
        </p:txBody>
      </p:sp>
      <p:sp>
        <p:nvSpPr>
          <p:cNvPr id="5" name="TextBox 4"/>
          <p:cNvSpPr txBox="1"/>
          <p:nvPr/>
        </p:nvSpPr>
        <p:spPr>
          <a:xfrm>
            <a:off x="1488853" y="4114800"/>
            <a:ext cx="1940147"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sz="2400" dirty="0" smtClean="0">
                <a:effectLst>
                  <a:outerShdw blurRad="38100" dist="38100" dir="2700000" algn="tl">
                    <a:srgbClr val="000000">
                      <a:alpha val="43137"/>
                    </a:srgbClr>
                  </a:outerShdw>
                </a:effectLst>
              </a:rPr>
              <a:t>O. 21 R. 79-81</a:t>
            </a:r>
            <a:endParaRPr lang="en-US" sz="2400" dirty="0">
              <a:effectLst>
                <a:outerShdw blurRad="38100" dist="38100" dir="2700000" algn="tl">
                  <a:srgbClr val="000000">
                    <a:alpha val="43137"/>
                  </a:srgbClr>
                </a:outerShdw>
              </a:effectLst>
            </a:endParaRPr>
          </a:p>
        </p:txBody>
      </p:sp>
      <p:sp>
        <p:nvSpPr>
          <p:cNvPr id="6" name="TextBox 5"/>
          <p:cNvSpPr txBox="1"/>
          <p:nvPr/>
        </p:nvSpPr>
        <p:spPr>
          <a:xfrm>
            <a:off x="5410200" y="4114800"/>
            <a:ext cx="2698367"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sz="2400" dirty="0" smtClean="0">
                <a:effectLst>
                  <a:outerShdw blurRad="38100" dist="38100" dir="2700000" algn="tl">
                    <a:srgbClr val="000000">
                      <a:alpha val="43137"/>
                    </a:srgbClr>
                  </a:outerShdw>
                </a:effectLst>
              </a:rPr>
              <a:t>O. 21 R. 35,36,95,96</a:t>
            </a:r>
            <a:endParaRPr lang="en-US" sz="2400" dirty="0">
              <a:effectLst>
                <a:outerShdw blurRad="38100" dist="38100" dir="2700000" algn="tl">
                  <a:srgbClr val="000000">
                    <a:alpha val="43137"/>
                  </a:srgbClr>
                </a:outerShdw>
              </a:effectLst>
            </a:endParaRPr>
          </a:p>
        </p:txBody>
      </p:sp>
      <p:sp>
        <p:nvSpPr>
          <p:cNvPr id="7" name="Down Arrow 6"/>
          <p:cNvSpPr/>
          <p:nvPr/>
        </p:nvSpPr>
        <p:spPr>
          <a:xfrm>
            <a:off x="2362200" y="2438400"/>
            <a:ext cx="228600" cy="160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6553200" y="2438400"/>
            <a:ext cx="228600" cy="160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Brace 9"/>
          <p:cNvSpPr/>
          <p:nvPr/>
        </p:nvSpPr>
        <p:spPr>
          <a:xfrm rot="5400000">
            <a:off x="4191000" y="2819400"/>
            <a:ext cx="914400" cy="4419600"/>
          </a:xfrm>
          <a:prstGeom prst="righ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en-US"/>
          </a:p>
        </p:txBody>
      </p:sp>
      <p:sp>
        <p:nvSpPr>
          <p:cNvPr id="11" name="TextBox 10"/>
          <p:cNvSpPr txBox="1"/>
          <p:nvPr/>
        </p:nvSpPr>
        <p:spPr>
          <a:xfrm>
            <a:off x="1981200" y="5562600"/>
            <a:ext cx="5386603"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hi-IN" sz="2400" dirty="0" smtClean="0">
                <a:effectLst>
                  <a:outerShdw blurRad="38100" dist="38100" dir="2700000" algn="tl">
                    <a:srgbClr val="000000">
                      <a:alpha val="43137"/>
                    </a:srgbClr>
                  </a:outerShdw>
                </a:effectLst>
              </a:rPr>
              <a:t>परिदान </a:t>
            </a:r>
            <a:r>
              <a:rPr lang="hi-IN" sz="2400" dirty="0" smtClean="0">
                <a:effectLst>
                  <a:outerShdw blurRad="38100" dist="38100" dir="2700000" algn="tl">
                    <a:srgbClr val="000000">
                      <a:alpha val="43137"/>
                    </a:srgbClr>
                  </a:outerShdw>
                </a:effectLst>
              </a:rPr>
              <a:t>का प्रतिरोध </a:t>
            </a:r>
            <a:r>
              <a:rPr lang="en-US" sz="24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S.74 O.21 R. 97-103</a:t>
            </a:r>
            <a:endParaRPr lang="en-US" sz="2400" dirty="0">
              <a:effectLst>
                <a:outerShdw blurRad="38100" dist="38100" dir="2700000" algn="tl">
                  <a:srgbClr val="000000">
                    <a:alpha val="43137"/>
                  </a:srgbClr>
                </a:outerShdw>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hi-IN" b="1" i="1" dirty="0" smtClean="0">
                <a:effectLst>
                  <a:outerShdw blurRad="38100" dist="38100" dir="2700000" algn="tl">
                    <a:srgbClr val="000000">
                      <a:alpha val="43137"/>
                    </a:srgbClr>
                  </a:outerShdw>
                </a:effectLst>
                <a:latin typeface="Aparajita" pitchFamily="34" charset="0"/>
                <a:cs typeface="Aparajita" pitchFamily="34" charset="0"/>
              </a:rPr>
              <a:t>निष्पादन को </a:t>
            </a:r>
            <a:r>
              <a:rPr lang="hi-IN" b="1" i="1" dirty="0" smtClean="0">
                <a:effectLst>
                  <a:outerShdw blurRad="38100" dist="38100" dir="2700000" algn="tl">
                    <a:srgbClr val="000000">
                      <a:alpha val="43137"/>
                    </a:srgbClr>
                  </a:outerShdw>
                </a:effectLst>
                <a:latin typeface="Aparajita" pitchFamily="34" charset="0"/>
                <a:cs typeface="Aparajita" pitchFamily="34" charset="0"/>
              </a:rPr>
              <a:t>रोकना-</a:t>
            </a:r>
            <a:r>
              <a:rPr lang="en-US" b="1" i="1" dirty="0" smtClean="0">
                <a:effectLst>
                  <a:outerShdw blurRad="38100" dist="38100" dir="2700000" algn="tl">
                    <a:srgbClr val="000000">
                      <a:alpha val="43137"/>
                    </a:srgbClr>
                  </a:outerShdw>
                </a:effectLst>
                <a:latin typeface="Aparajita" pitchFamily="34" charset="0"/>
                <a:cs typeface="Aparajita" pitchFamily="34" charset="0"/>
              </a:rPr>
              <a:t> O.21R.26-29</a:t>
            </a:r>
            <a:r>
              <a:rPr lang="hi-IN" b="1" i="1" dirty="0" smtClean="0">
                <a:effectLst>
                  <a:outerShdw blurRad="38100" dist="38100" dir="2700000" algn="tl">
                    <a:srgbClr val="000000">
                      <a:alpha val="43137"/>
                    </a:srgbClr>
                  </a:outerShdw>
                </a:effectLst>
                <a:latin typeface="Aparajita" pitchFamily="34" charset="0"/>
                <a:cs typeface="Aparajita" pitchFamily="34" charset="0"/>
              </a:rPr>
              <a:t> </a:t>
            </a:r>
            <a:endParaRPr lang="en-US" b="1" i="1" dirty="0">
              <a:effectLst>
                <a:outerShdw blurRad="38100" dist="38100" dir="2700000" algn="tl">
                  <a:srgbClr val="000000">
                    <a:alpha val="43137"/>
                  </a:srgbClr>
                </a:outerShdw>
              </a:effectLst>
              <a:latin typeface="Aparajita" pitchFamily="34" charset="0"/>
              <a:cs typeface="Aparajita" pitchFamily="34" charset="0"/>
            </a:endParaRPr>
          </a:p>
        </p:txBody>
      </p:sp>
      <p:pic>
        <p:nvPicPr>
          <p:cNvPr id="1026" name="Picture 2" descr="C:\Users\Lenovo\Desktop\cpc.png"/>
          <p:cNvPicPr>
            <a:picLocks noChangeAspect="1" noChangeArrowheads="1"/>
          </p:cNvPicPr>
          <p:nvPr/>
        </p:nvPicPr>
        <p:blipFill>
          <a:blip r:embed="rId2"/>
          <a:srcRect/>
          <a:stretch>
            <a:fillRect/>
          </a:stretch>
        </p:blipFill>
        <p:spPr bwMode="auto">
          <a:xfrm>
            <a:off x="61989" y="1447800"/>
            <a:ext cx="9005811" cy="4624387"/>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style>
          <a:lnRef idx="2">
            <a:schemeClr val="dk1"/>
          </a:lnRef>
          <a:fillRef idx="1">
            <a:schemeClr val="lt1"/>
          </a:fillRef>
          <a:effectRef idx="0">
            <a:schemeClr val="dk1"/>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hi-IN" sz="4400" b="1" i="1" u="none" strike="noStrike" kern="1200" cap="none" spc="0" normalizeH="0" baseline="0" noProof="0" smtClean="0">
                <a:ln>
                  <a:noFill/>
                </a:ln>
                <a:solidFill>
                  <a:schemeClr val="dk1"/>
                </a:solidFill>
                <a:effectLst>
                  <a:outerShdw blurRad="38100" dist="38100" dir="2700000" algn="tl">
                    <a:srgbClr val="000000">
                      <a:alpha val="43137"/>
                    </a:srgbClr>
                  </a:outerShdw>
                </a:effectLst>
                <a:uLnTx/>
                <a:uFillTx/>
                <a:latin typeface="+mn-lt"/>
                <a:ea typeface="+mn-ea"/>
                <a:cs typeface="+mn-cs"/>
              </a:rPr>
              <a:t>निष्पादन को रोकना </a:t>
            </a:r>
            <a:endParaRPr kumimoji="0" lang="en-US" sz="4400" b="1" i="1" u="none" strike="noStrike" kern="1200" cap="none" spc="0" normalizeH="0" baseline="0" noProof="0" dirty="0">
              <a:ln>
                <a:noFill/>
              </a:ln>
              <a:solidFill>
                <a:schemeClr val="dk1"/>
              </a:solidFill>
              <a:effectLst>
                <a:outerShdw blurRad="38100" dist="38100" dir="2700000" algn="tl">
                  <a:srgbClr val="000000">
                    <a:alpha val="43137"/>
                  </a:srgbClr>
                </a:outerShdw>
              </a:effectLst>
              <a:uLnTx/>
              <a:uFillTx/>
              <a:latin typeface="+mn-lt"/>
              <a:ea typeface="+mn-ea"/>
              <a:cs typeface="+mn-cs"/>
            </a:endParaRPr>
          </a:p>
        </p:txBody>
      </p:sp>
      <p:pic>
        <p:nvPicPr>
          <p:cNvPr id="2050" name="Picture 2" descr="C:\Users\Lenovo\Desktop\cpc1.png"/>
          <p:cNvPicPr>
            <a:picLocks noChangeAspect="1" noChangeArrowheads="1"/>
          </p:cNvPicPr>
          <p:nvPr/>
        </p:nvPicPr>
        <p:blipFill>
          <a:blip r:embed="rId2"/>
          <a:srcRect/>
          <a:stretch>
            <a:fillRect/>
          </a:stretch>
        </p:blipFill>
        <p:spPr bwMode="auto">
          <a:xfrm>
            <a:off x="70368" y="2409825"/>
            <a:ext cx="8997432" cy="17811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533400"/>
            <a:ext cx="8077200" cy="2533651"/>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hi-IN" sz="4400" b="0" i="0" u="none" strike="noStrike" kern="1200" cap="none" spc="0" normalizeH="0" baseline="0" noProof="0" dirty="0" smtClean="0">
                <a:ln>
                  <a:noFill/>
                </a:ln>
                <a:solidFill>
                  <a:srgbClr val="FF0000"/>
                </a:solidFill>
                <a:effectLst/>
                <a:uLnTx/>
                <a:uFillTx/>
                <a:latin typeface="Aparajita" pitchFamily="34" charset="0"/>
                <a:ea typeface="+mj-ea"/>
                <a:cs typeface="Aparajita" pitchFamily="34" charset="0"/>
              </a:rPr>
              <a:t>सिविल प्रक्रिया संहिता के अंतर्गत संगत प्रावधान </a:t>
            </a:r>
            <a:endParaRPr kumimoji="0" lang="en-US" sz="4400" b="0" i="0" u="none" strike="noStrike" kern="1200" cap="none" spc="0" normalizeH="0" baseline="0" noProof="0" dirty="0">
              <a:ln>
                <a:noFill/>
              </a:ln>
              <a:solidFill>
                <a:srgbClr val="FF0000"/>
              </a:solidFill>
              <a:effectLst/>
              <a:uLnTx/>
              <a:uFillTx/>
              <a:latin typeface="Aparajita" pitchFamily="34" charset="0"/>
              <a:ea typeface="+mj-ea"/>
              <a:cs typeface="Aparajita" pitchFamily="34" charset="0"/>
            </a:endParaRPr>
          </a:p>
        </p:txBody>
      </p:sp>
      <p:sp>
        <p:nvSpPr>
          <p:cNvPr id="3" name="Subtitle 2"/>
          <p:cNvSpPr txBox="1">
            <a:spLocks/>
          </p:cNvSpPr>
          <p:nvPr/>
        </p:nvSpPr>
        <p:spPr>
          <a:xfrm>
            <a:off x="1371600" y="3048000"/>
            <a:ext cx="6400800" cy="2057400"/>
          </a:xfrm>
          <a:prstGeom prst="rect">
            <a:avLst/>
          </a:prstGeom>
        </p:spPr>
        <p:txBody>
          <a:bodyPr>
            <a:normAutofit fontScale="7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4800" dirty="0" smtClean="0">
                <a:solidFill>
                  <a:srgbClr val="00B050"/>
                </a:solidFill>
              </a:rPr>
              <a:t>धारा</a:t>
            </a:r>
            <a:r>
              <a:rPr kumimoji="0" lang="en-US" sz="4800" b="0" i="0" u="none" strike="noStrike" kern="1200" cap="none" spc="0" normalizeH="0" baseline="0" noProof="0" dirty="0" smtClean="0">
                <a:ln>
                  <a:noFill/>
                </a:ln>
                <a:solidFill>
                  <a:srgbClr val="00B050"/>
                </a:solidFill>
                <a:effectLst/>
                <a:uLnTx/>
                <a:uFillTx/>
                <a:latin typeface="+mn-lt"/>
                <a:ea typeface="+mn-ea"/>
                <a:cs typeface="+mn-cs"/>
              </a:rPr>
              <a:t> 36 to 74  </a:t>
            </a:r>
            <a:r>
              <a:rPr lang="hi-IN" sz="4800" dirty="0" smtClean="0">
                <a:solidFill>
                  <a:srgbClr val="00B050"/>
                </a:solidFill>
              </a:rPr>
              <a:t>और आदेश</a:t>
            </a:r>
            <a:r>
              <a:rPr kumimoji="0" lang="en-US" sz="4800" b="0" i="0" u="none" strike="noStrike" kern="1200" cap="none" spc="0" normalizeH="0" baseline="0" noProof="0" dirty="0" smtClean="0">
                <a:ln>
                  <a:noFill/>
                </a:ln>
                <a:solidFill>
                  <a:srgbClr val="00B050"/>
                </a:solidFill>
                <a:effectLst/>
                <a:uLnTx/>
                <a:uFillTx/>
                <a:latin typeface="+mn-lt"/>
                <a:ea typeface="+mn-ea"/>
                <a:cs typeface="+mn-cs"/>
              </a:rPr>
              <a:t> XXI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4800" b="0" i="0" u="none" strike="noStrike" kern="1200" cap="none" spc="0" normalizeH="0" baseline="0" noProof="0" dirty="0" smtClean="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lang="hi-IN" sz="3200" dirty="0" smtClean="0"/>
              <a:t>आदेश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XXI </a:t>
            </a:r>
            <a:r>
              <a:rPr lang="hi-IN" sz="3200" dirty="0" smtClean="0"/>
              <a:t>के अन्तर्गत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106 </a:t>
            </a:r>
            <a:r>
              <a:rPr kumimoji="0" lang="hi-IN" sz="3200" b="0" i="0" u="none" strike="noStrike" kern="1200" cap="none" spc="0" normalizeH="0" baseline="0" noProof="0" dirty="0" smtClean="0">
                <a:ln>
                  <a:noFill/>
                </a:ln>
                <a:solidFill>
                  <a:schemeClr val="tx1"/>
                </a:solidFill>
                <a:effectLst/>
                <a:uLnTx/>
                <a:uFillTx/>
                <a:latin typeface="+mn-lt"/>
                <a:ea typeface="+mn-ea"/>
                <a:cs typeface="+mn-cs"/>
              </a:rPr>
              <a:t>नियम है और यह संहिता का सबसे विस्तृत उपबन्ध है </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31838"/>
            <a:ext cx="8229600" cy="792162"/>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i-IN" sz="4400" b="1" i="1" dirty="0" smtClean="0">
                <a:solidFill>
                  <a:srgbClr val="FF0000"/>
                </a:solidFill>
                <a:latin typeface="Aparajita" pitchFamily="34" charset="0"/>
                <a:ea typeface="+mj-ea"/>
                <a:cs typeface="Aparajita" pitchFamily="34" charset="0"/>
              </a:rPr>
              <a:t>निष्पादन प्रक्रिया का सारांश </a:t>
            </a:r>
            <a:r>
              <a:rPr kumimoji="0" lang="en-US" sz="4400" b="1" i="1" u="none" strike="noStrike" kern="1200" cap="none" spc="0" normalizeH="0" baseline="0" noProof="0" dirty="0" smtClean="0">
                <a:ln>
                  <a:noFill/>
                </a:ln>
                <a:solidFill>
                  <a:srgbClr val="FF0000"/>
                </a:solidFill>
                <a:effectLst/>
                <a:uLnTx/>
                <a:uFillTx/>
                <a:latin typeface="Aparajita" pitchFamily="34" charset="0"/>
                <a:ea typeface="+mj-ea"/>
                <a:cs typeface="Aparajita" pitchFamily="34" charset="0"/>
              </a:rPr>
              <a:t> </a:t>
            </a:r>
            <a:endParaRPr kumimoji="0" lang="en-US" sz="4400" b="1" i="1" u="none" strike="noStrike" kern="1200" cap="none" spc="0" normalizeH="0" baseline="0" noProof="0" dirty="0">
              <a:ln>
                <a:noFill/>
              </a:ln>
              <a:solidFill>
                <a:srgbClr val="FF0000"/>
              </a:solidFill>
              <a:effectLst/>
              <a:uLnTx/>
              <a:uFillTx/>
              <a:latin typeface="Aparajita" pitchFamily="34" charset="0"/>
              <a:ea typeface="+mj-ea"/>
              <a:cs typeface="Aparajita" pitchFamily="34" charset="0"/>
            </a:endParaRPr>
          </a:p>
        </p:txBody>
      </p:sp>
      <p:sp>
        <p:nvSpPr>
          <p:cNvPr id="3" name="Content Placeholder 2"/>
          <p:cNvSpPr txBox="1">
            <a:spLocks/>
          </p:cNvSpPr>
          <p:nvPr/>
        </p:nvSpPr>
        <p:spPr>
          <a:xfrm>
            <a:off x="457200" y="1752600"/>
            <a:ext cx="8229600" cy="4724400"/>
          </a:xfrm>
          <a:prstGeom prst="rect">
            <a:avLst/>
          </a:prstGeom>
        </p:spPr>
        <p:txBody>
          <a:bodyPr>
            <a:normAutofit/>
          </a:bodyPr>
          <a:lstStyle/>
          <a:p>
            <a:pPr>
              <a:buFont typeface="Wingdings" pitchFamily="2" charset="2"/>
              <a:buChar char="q"/>
            </a:pPr>
            <a:r>
              <a:rPr lang="hi-IN" sz="2400" dirty="0" smtClean="0">
                <a:latin typeface="Utsaah" pitchFamily="34" charset="0"/>
                <a:cs typeface="Utsaah" pitchFamily="34" charset="0"/>
              </a:rPr>
              <a:t>निष्पादक </a:t>
            </a:r>
            <a:r>
              <a:rPr lang="hi-IN" sz="2400" b="1" dirty="0" smtClean="0">
                <a:latin typeface="Utsaah" pitchFamily="34" charset="0"/>
                <a:cs typeface="Utsaah" pitchFamily="34" charset="0"/>
              </a:rPr>
              <a:t>न्यायालय</a:t>
            </a:r>
            <a:r>
              <a:rPr lang="hi-IN" sz="2400" dirty="0" smtClean="0">
                <a:latin typeface="Utsaah" pitchFamily="34" charset="0"/>
                <a:cs typeface="Utsaah" pitchFamily="34" charset="0"/>
              </a:rPr>
              <a:t> का निर्णय करना अर्थात कौन सा न्यायालय निष्पादन कर सकता है </a:t>
            </a:r>
            <a:r>
              <a:rPr lang="hi-IN" sz="2400" b="1" dirty="0" smtClean="0">
                <a:latin typeface="Utsaah" pitchFamily="34" charset="0"/>
                <a:cs typeface="Utsaah" pitchFamily="34" charset="0"/>
              </a:rPr>
              <a:t>(धारा 37-45 तक)</a:t>
            </a:r>
            <a:r>
              <a:rPr lang="hi-IN" sz="2400" dirty="0" smtClean="0">
                <a:latin typeface="Utsaah" pitchFamily="34" charset="0"/>
                <a:cs typeface="Utsaah" pitchFamily="34" charset="0"/>
              </a:rPr>
              <a:t> </a:t>
            </a:r>
          </a:p>
          <a:p>
            <a:pPr>
              <a:buFont typeface="Wingdings" pitchFamily="2" charset="2"/>
              <a:buChar char="q"/>
            </a:pPr>
            <a:r>
              <a:rPr lang="hi-IN" sz="2400" dirty="0" smtClean="0">
                <a:latin typeface="Utsaah" pitchFamily="34" charset="0"/>
                <a:cs typeface="Utsaah" pitchFamily="34" charset="0"/>
              </a:rPr>
              <a:t>निष्पादक न्यायालय के निश्चय के बाद निष्पादन के लिए </a:t>
            </a:r>
            <a:r>
              <a:rPr lang="hi-IN" sz="2400" b="1" dirty="0" smtClean="0">
                <a:latin typeface="Utsaah" pitchFamily="34" charset="0"/>
                <a:cs typeface="Utsaah" pitchFamily="34" charset="0"/>
              </a:rPr>
              <a:t>आवेदन </a:t>
            </a:r>
            <a:r>
              <a:rPr lang="hi-IN" sz="2400" dirty="0" smtClean="0">
                <a:latin typeface="Utsaah" pitchFamily="34" charset="0"/>
                <a:cs typeface="Utsaah" pitchFamily="34" charset="0"/>
              </a:rPr>
              <a:t>से संबन्धित नियमों को जानना आवश्यक है । इससे संबन्धित प्रावधान संहिता के </a:t>
            </a:r>
            <a:r>
              <a:rPr lang="hi-IN" sz="2400" b="1" dirty="0" smtClean="0">
                <a:latin typeface="Utsaah" pitchFamily="34" charset="0"/>
                <a:cs typeface="Utsaah" pitchFamily="34" charset="0"/>
              </a:rPr>
              <a:t>आदेश 21 के नियम 10-25 और 105-106</a:t>
            </a:r>
            <a:r>
              <a:rPr lang="hi-IN" sz="2400" dirty="0" smtClean="0">
                <a:latin typeface="Utsaah" pitchFamily="34" charset="0"/>
                <a:cs typeface="Utsaah" pitchFamily="34" charset="0"/>
              </a:rPr>
              <a:t>  मे दिये गए है । </a:t>
            </a:r>
          </a:p>
          <a:p>
            <a:pPr>
              <a:buFont typeface="Wingdings" pitchFamily="2" charset="2"/>
              <a:buChar char="q"/>
            </a:pPr>
            <a:r>
              <a:rPr lang="hi-IN" sz="2400" dirty="0" smtClean="0">
                <a:latin typeface="Utsaah" pitchFamily="34" charset="0"/>
                <a:cs typeface="Utsaah" pitchFamily="34" charset="0"/>
              </a:rPr>
              <a:t>आवेदन को स्वीकार करने के पश्चात निष्पादन की प्रक्रिया प्रारम्भ होती है । इस खंड को हम विभिन्न भागों मे विभाजित कर सकते है जैसे –</a:t>
            </a:r>
            <a:endParaRPr lang="en-US" sz="2400" dirty="0" smtClean="0">
              <a:latin typeface="Utsaah" pitchFamily="34" charset="0"/>
              <a:cs typeface="Utsaah" pitchFamily="34" charset="0"/>
            </a:endParaRPr>
          </a:p>
          <a:p>
            <a:pPr lvl="2">
              <a:buFont typeface="Wingdings" pitchFamily="2" charset="2"/>
              <a:buChar char="v"/>
            </a:pPr>
            <a:r>
              <a:rPr lang="hi-IN" sz="2400" dirty="0" smtClean="0">
                <a:latin typeface="Utsaah" pitchFamily="34" charset="0"/>
                <a:cs typeface="Utsaah" pitchFamily="34" charset="0"/>
              </a:rPr>
              <a:t>निष्पादक न्यायालय द्वारा निष्पादन के दौरान आने वाले विभिन्न प्रश्नो  का निर्णय करना </a:t>
            </a:r>
            <a:endParaRPr lang="en-US" sz="2400" dirty="0" smtClean="0">
              <a:latin typeface="Utsaah" pitchFamily="34" charset="0"/>
              <a:cs typeface="Utsaah" pitchFamily="34" charset="0"/>
            </a:endParaRPr>
          </a:p>
          <a:p>
            <a:pPr lvl="2">
              <a:buFont typeface="Wingdings" pitchFamily="2" charset="2"/>
              <a:buChar char="v"/>
            </a:pPr>
            <a:r>
              <a:rPr lang="hi-IN" sz="2400" dirty="0" smtClean="0">
                <a:latin typeface="Utsaah" pitchFamily="34" charset="0"/>
                <a:cs typeface="Utsaah" pitchFamily="34" charset="0"/>
              </a:rPr>
              <a:t>किसी दावे का न्यायनिर्णयन करना </a:t>
            </a:r>
            <a:endParaRPr lang="en-US" sz="2400" dirty="0" smtClean="0">
              <a:latin typeface="Utsaah" pitchFamily="34" charset="0"/>
              <a:cs typeface="Utsaah" pitchFamily="34" charset="0"/>
            </a:endParaRPr>
          </a:p>
          <a:p>
            <a:pPr lvl="2">
              <a:buFont typeface="Wingdings" pitchFamily="2" charset="2"/>
              <a:buChar char="v"/>
            </a:pPr>
            <a:r>
              <a:rPr lang="hi-IN" sz="2400" dirty="0" smtClean="0">
                <a:latin typeface="Utsaah" pitchFamily="34" charset="0"/>
                <a:cs typeface="Utsaah" pitchFamily="34" charset="0"/>
              </a:rPr>
              <a:t>विभिन्न प्रकार के निष्पादन के तरीकों जैसे गिरफ्तारी</a:t>
            </a:r>
            <a:r>
              <a:rPr lang="en-US" sz="2400" dirty="0" smtClean="0">
                <a:latin typeface="Utsaah" pitchFamily="34" charset="0"/>
                <a:cs typeface="Utsaah" pitchFamily="34" charset="0"/>
              </a:rPr>
              <a:t>,</a:t>
            </a:r>
            <a:r>
              <a:rPr lang="hi-IN" sz="2400" dirty="0" smtClean="0">
                <a:latin typeface="Utsaah" pitchFamily="34" charset="0"/>
                <a:cs typeface="Utsaah" pitchFamily="34" charset="0"/>
              </a:rPr>
              <a:t> कुर्की</a:t>
            </a:r>
            <a:r>
              <a:rPr lang="en-US" sz="2400" dirty="0" smtClean="0">
                <a:latin typeface="Utsaah" pitchFamily="34" charset="0"/>
                <a:cs typeface="Utsaah" pitchFamily="34" charset="0"/>
              </a:rPr>
              <a:t>,</a:t>
            </a:r>
            <a:r>
              <a:rPr lang="hi-IN" sz="2400" dirty="0" smtClean="0">
                <a:latin typeface="Utsaah" pitchFamily="34" charset="0"/>
                <a:cs typeface="Utsaah" pitchFamily="34" charset="0"/>
              </a:rPr>
              <a:t> विक्रय या परिदान</a:t>
            </a:r>
            <a:r>
              <a:rPr lang="en-US" sz="2400" dirty="0" smtClean="0">
                <a:latin typeface="Utsaah" pitchFamily="34" charset="0"/>
                <a:cs typeface="Utsaah" pitchFamily="34" charset="0"/>
              </a:rPr>
              <a:t>,</a:t>
            </a:r>
            <a:r>
              <a:rPr lang="hi-IN" sz="2400" dirty="0" smtClean="0">
                <a:latin typeface="Utsaah" pitchFamily="34" charset="0"/>
                <a:cs typeface="Utsaah" pitchFamily="34" charset="0"/>
              </a:rPr>
              <a:t> का प्रयोग कर निष्पादन करना </a:t>
            </a:r>
            <a:endParaRPr lang="en-US" sz="2400" dirty="0" smtClean="0">
              <a:latin typeface="Utsaah" pitchFamily="34" charset="0"/>
              <a:cs typeface="Utsaah" pitchFamily="34" charset="0"/>
            </a:endParaRPr>
          </a:p>
          <a:p>
            <a:pPr lvl="2">
              <a:buFont typeface="Wingdings" pitchFamily="2" charset="2"/>
              <a:buChar char="v"/>
            </a:pPr>
            <a:r>
              <a:rPr lang="hi-IN" sz="2400" dirty="0" smtClean="0">
                <a:latin typeface="Utsaah" pitchFamily="34" charset="0"/>
                <a:cs typeface="Utsaah" pitchFamily="34" charset="0"/>
              </a:rPr>
              <a:t>निष्पादन को रोकना </a:t>
            </a:r>
            <a:endParaRPr kumimoji="0" lang="en-US" sz="2800" b="0" i="0" u="none" strike="noStrike" kern="1200" cap="none" spc="0" normalizeH="0" baseline="0" noProof="0" dirty="0" smtClean="0">
              <a:ln>
                <a:noFill/>
              </a:ln>
              <a:solidFill>
                <a:schemeClr val="tx1"/>
              </a:solidFill>
              <a:effectLst/>
              <a:uLnTx/>
              <a:uFillTx/>
              <a:latin typeface="Utsaah" pitchFamily="34" charset="0"/>
              <a:cs typeface="Utsaah"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325562"/>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hi-IN" sz="4400" b="1" i="1" u="none" strike="noStrike" kern="1200" cap="none" spc="0" normalizeH="0" baseline="0" noProof="0" dirty="0" smtClean="0">
                <a:ln>
                  <a:noFill/>
                </a:ln>
                <a:solidFill>
                  <a:srgbClr val="FF0000"/>
                </a:solidFill>
                <a:effectLst/>
                <a:uLnTx/>
                <a:uFillTx/>
                <a:latin typeface="Aparajita" pitchFamily="34" charset="0"/>
                <a:ea typeface="Arial Unicode MS" pitchFamily="34" charset="-128"/>
                <a:cs typeface="Aparajita" pitchFamily="34" charset="0"/>
              </a:rPr>
              <a:t>वह न्यायालय जिसके द्वारा डिक्री निष्पादित की जा सकेगी-</a:t>
            </a:r>
            <a:r>
              <a:rPr kumimoji="0" lang="hi-IN" sz="4400" b="1" i="1" u="none" strike="noStrike" kern="1200" cap="none" spc="0" normalizeH="0" noProof="0" dirty="0" smtClean="0">
                <a:ln>
                  <a:noFill/>
                </a:ln>
                <a:solidFill>
                  <a:srgbClr val="FF0000"/>
                </a:solidFill>
                <a:effectLst/>
                <a:uLnTx/>
                <a:uFillTx/>
                <a:latin typeface="Aparajita" pitchFamily="34" charset="0"/>
                <a:ea typeface="Arial Unicode MS" pitchFamily="34" charset="-128"/>
                <a:cs typeface="Aparajita" pitchFamily="34" charset="0"/>
              </a:rPr>
              <a:t> धारा 38 </a:t>
            </a:r>
            <a:endParaRPr kumimoji="0" lang="en-US" sz="4400" b="1" i="1" u="none" strike="noStrike" kern="1200" cap="none" spc="0" normalizeH="0" baseline="0" noProof="0" dirty="0">
              <a:ln>
                <a:noFill/>
              </a:ln>
              <a:solidFill>
                <a:srgbClr val="FF0000"/>
              </a:solidFill>
              <a:effectLst/>
              <a:uLnTx/>
              <a:uFillTx/>
              <a:latin typeface="Aparajita" pitchFamily="34" charset="0"/>
              <a:ea typeface="Arial Unicode MS" pitchFamily="34" charset="-128"/>
              <a:cs typeface="Aparajita" pitchFamily="34" charset="0"/>
            </a:endParaRPr>
          </a:p>
        </p:txBody>
      </p:sp>
      <p:sp>
        <p:nvSpPr>
          <p:cNvPr id="3" name="Down Arrow 2"/>
          <p:cNvSpPr/>
          <p:nvPr/>
        </p:nvSpPr>
        <p:spPr>
          <a:xfrm>
            <a:off x="2362200" y="1676400"/>
            <a:ext cx="762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own Arrow 3"/>
          <p:cNvSpPr/>
          <p:nvPr/>
        </p:nvSpPr>
        <p:spPr>
          <a:xfrm>
            <a:off x="6553200" y="1600200"/>
            <a:ext cx="762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09600" y="2590800"/>
            <a:ext cx="3276600" cy="2438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solidFill>
                  <a:srgbClr val="00B050"/>
                </a:solidFill>
                <a:latin typeface="Utsaah" pitchFamily="34" charset="0"/>
                <a:cs typeface="Utsaah" pitchFamily="34" charset="0"/>
              </a:rPr>
              <a:t> </a:t>
            </a:r>
            <a:r>
              <a:rPr lang="hi-IN" sz="3600" dirty="0" smtClean="0">
                <a:solidFill>
                  <a:srgbClr val="00B050"/>
                </a:solidFill>
                <a:latin typeface="Utsaah" pitchFamily="34" charset="0"/>
                <a:cs typeface="Utsaah" pitchFamily="34" charset="0"/>
              </a:rPr>
              <a:t>न्यायालय जिसने इसे पास किया है-</a:t>
            </a:r>
          </a:p>
          <a:p>
            <a:pPr algn="ctr"/>
            <a:r>
              <a:rPr lang="hi-IN" sz="3600" dirty="0" smtClean="0">
                <a:solidFill>
                  <a:srgbClr val="00B050"/>
                </a:solidFill>
                <a:latin typeface="Utsaah" pitchFamily="34" charset="0"/>
                <a:cs typeface="Utsaah" pitchFamily="34" charset="0"/>
              </a:rPr>
              <a:t> धारा-</a:t>
            </a:r>
            <a:r>
              <a:rPr lang="en-US" sz="5400" dirty="0" smtClean="0">
                <a:solidFill>
                  <a:srgbClr val="00B050"/>
                </a:solidFill>
                <a:latin typeface="Utsaah" pitchFamily="34" charset="0"/>
                <a:cs typeface="Utsaah" pitchFamily="34" charset="0"/>
              </a:rPr>
              <a:t>37</a:t>
            </a:r>
            <a:endParaRPr lang="en-US" sz="5400" dirty="0">
              <a:solidFill>
                <a:srgbClr val="00B050"/>
              </a:solidFill>
              <a:latin typeface="Utsaah" pitchFamily="34" charset="0"/>
              <a:cs typeface="Utsaah" pitchFamily="34" charset="0"/>
            </a:endParaRPr>
          </a:p>
        </p:txBody>
      </p:sp>
      <p:sp>
        <p:nvSpPr>
          <p:cNvPr id="6" name="Rectangle 5"/>
          <p:cNvSpPr/>
          <p:nvPr/>
        </p:nvSpPr>
        <p:spPr>
          <a:xfrm>
            <a:off x="5257800" y="2590800"/>
            <a:ext cx="3352800" cy="2438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hi-IN" sz="3600" dirty="0" smtClean="0">
                <a:solidFill>
                  <a:srgbClr val="00B050"/>
                </a:solidFill>
                <a:latin typeface="Utsaah" pitchFamily="34" charset="0"/>
                <a:cs typeface="Utsaah" pitchFamily="34" charset="0"/>
              </a:rPr>
              <a:t>न्यायालय जिसे यह निष्पादन के लिए भेजी गई है </a:t>
            </a:r>
            <a:endParaRPr lang="en-US" sz="3600" dirty="0">
              <a:solidFill>
                <a:srgbClr val="00B050"/>
              </a:solidFill>
              <a:latin typeface="Utsaah" pitchFamily="34" charset="0"/>
              <a:cs typeface="Utsaah"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304800"/>
            <a:ext cx="8229600" cy="1143000"/>
          </a:xfrm>
          <a:prstGeom prst="rect">
            <a:avLst/>
          </a:prstGeom>
        </p:spPr>
        <p:txBody>
          <a:bodyPr>
            <a:normAutofit fontScale="70000" lnSpcReduction="20000"/>
          </a:bodyPr>
          <a:lstStyle/>
          <a:p>
            <a:pPr algn="ctr"/>
            <a:r>
              <a:rPr lang="hi-IN" sz="4400" dirty="0" smtClean="0">
                <a:solidFill>
                  <a:srgbClr val="00B050"/>
                </a:solidFill>
                <a:latin typeface="Aparajita" pitchFamily="34" charset="0"/>
                <a:cs typeface="Aparajita" pitchFamily="34" charset="0"/>
              </a:rPr>
              <a:t>न्यायालय जिसने इसे पास किया है-</a:t>
            </a:r>
          </a:p>
          <a:p>
            <a:pPr algn="ctr"/>
            <a:r>
              <a:rPr lang="hi-IN" sz="4400" dirty="0" smtClean="0">
                <a:solidFill>
                  <a:srgbClr val="00B050"/>
                </a:solidFill>
                <a:latin typeface="Aparajita" pitchFamily="34" charset="0"/>
                <a:cs typeface="Aparajita" pitchFamily="34" charset="0"/>
              </a:rPr>
              <a:t> धारा-</a:t>
            </a:r>
            <a:r>
              <a:rPr lang="en-US" sz="6600" dirty="0" smtClean="0">
                <a:solidFill>
                  <a:srgbClr val="00B050"/>
                </a:solidFill>
                <a:latin typeface="Aparajita" pitchFamily="34" charset="0"/>
                <a:cs typeface="Aparajita" pitchFamily="34" charset="0"/>
              </a:rPr>
              <a:t>37</a:t>
            </a:r>
            <a:endParaRPr lang="en-US" sz="6600" dirty="0">
              <a:solidFill>
                <a:srgbClr val="00B050"/>
              </a:solidFill>
              <a:latin typeface="Aparajita" pitchFamily="34" charset="0"/>
              <a:cs typeface="Aparajita" pitchFamily="34" charset="0"/>
            </a:endParaRPr>
          </a:p>
        </p:txBody>
      </p:sp>
      <p:sp>
        <p:nvSpPr>
          <p:cNvPr id="3" name="Content Placeholder 2"/>
          <p:cNvSpPr txBox="1">
            <a:spLocks/>
          </p:cNvSpPr>
          <p:nvPr/>
        </p:nvSpPr>
        <p:spPr>
          <a:xfrm>
            <a:off x="457200" y="1600200"/>
            <a:ext cx="8229600" cy="4525963"/>
          </a:xfrm>
          <a:prstGeom prst="rect">
            <a:avLst/>
          </a:prstGeom>
        </p:spPr>
        <p:txBody>
          <a:bodyPr>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3200" b="1" i="1" dirty="0" smtClean="0">
                <a:latin typeface="Utsaah" pitchFamily="34" charset="0"/>
                <a:ea typeface="Arial Unicode MS" pitchFamily="34" charset="-128"/>
                <a:cs typeface="Utsaah" pitchFamily="34" charset="0"/>
              </a:rPr>
              <a:t>प्रथम बार का न्यायालय जिसने वास्तव मे डिक्री पास की है </a:t>
            </a:r>
            <a:endParaRPr kumimoji="0" lang="en-US"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endParaRPr>
          </a:p>
          <a:p>
            <a:pPr marL="342900" lvl="0" indent="-342900">
              <a:spcBef>
                <a:spcPct val="20000"/>
              </a:spcBef>
              <a:buFont typeface="Arial" pitchFamily="34" charset="0"/>
              <a:buChar char="•"/>
              <a:defRPr/>
            </a:pPr>
            <a:r>
              <a:rPr lang="hi-IN" sz="3200" b="1" i="1" dirty="0" smtClean="0">
                <a:latin typeface="Utsaah" pitchFamily="34" charset="0"/>
                <a:ea typeface="Arial Unicode MS" pitchFamily="34" charset="-128"/>
                <a:cs typeface="Utsaah" pitchFamily="34" charset="0"/>
              </a:rPr>
              <a:t>प्रथम बार का न्यायालय यदि डिक्री अपील मे पास की गई है </a:t>
            </a:r>
            <a:endParaRPr kumimoji="0" lang="en-US"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endParaRPr>
          </a:p>
          <a:p>
            <a:pPr marL="342900" lvl="0" indent="-342900">
              <a:spcBef>
                <a:spcPct val="20000"/>
              </a:spcBef>
              <a:buFont typeface="Arial" pitchFamily="34" charset="0"/>
              <a:buChar char="•"/>
              <a:defRPr/>
            </a:pPr>
            <a:r>
              <a:rPr lang="hi-IN" sz="3200" b="1" i="1" dirty="0" smtClean="0">
                <a:latin typeface="Utsaah" pitchFamily="34" charset="0"/>
                <a:ea typeface="Arial Unicode MS" pitchFamily="34" charset="-128"/>
                <a:cs typeface="Utsaah" pitchFamily="34" charset="0"/>
              </a:rPr>
              <a:t>यदि प्रथम बार का न्यायालय</a:t>
            </a:r>
            <a:r>
              <a:rPr kumimoji="0" lang="en-US"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             </a:t>
            </a:r>
            <a:r>
              <a:rPr kumimoji="0" lang="hi-IN"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      </a:t>
            </a:r>
            <a:r>
              <a:rPr kumimoji="0" lang="en-US"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 </a:t>
            </a:r>
            <a:r>
              <a:rPr lang="hi-IN" sz="3200" b="1" i="1" dirty="0" smtClean="0">
                <a:latin typeface="Utsaah" pitchFamily="34" charset="0"/>
                <a:ea typeface="Arial Unicode MS" pitchFamily="34" charset="-128"/>
                <a:cs typeface="Utsaah" pitchFamily="34" charset="0"/>
              </a:rPr>
              <a:t>विद्यमान नहीं रह गया, या  </a:t>
            </a:r>
            <a:r>
              <a:rPr kumimoji="0" lang="en-US"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             </a:t>
            </a:r>
            <a:r>
              <a:rPr kumimoji="0" lang="hi-IN"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      </a:t>
            </a:r>
            <a:r>
              <a:rPr kumimoji="0" lang="en-US"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 </a:t>
            </a:r>
            <a:r>
              <a:rPr lang="hi-IN" sz="3200" b="1" i="1" dirty="0" smtClean="0">
                <a:latin typeface="Utsaah" pitchFamily="34" charset="0"/>
                <a:ea typeface="Arial Unicode MS" pitchFamily="34" charset="-128"/>
                <a:cs typeface="Utsaah" pitchFamily="34" charset="0"/>
              </a:rPr>
              <a:t>उसे निष्पादित करने की अधिकारिता नहीं रह गई </a:t>
            </a:r>
            <a:endParaRPr kumimoji="0" lang="en-US"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 </a:t>
            </a:r>
            <a:r>
              <a:rPr lang="hi-IN" sz="3200" b="1" i="1" dirty="0" smtClean="0">
                <a:latin typeface="Utsaah" pitchFamily="34" charset="0"/>
                <a:ea typeface="Arial Unicode MS" pitchFamily="34" charset="-128"/>
                <a:cs typeface="Utsaah" pitchFamily="34" charset="0"/>
              </a:rPr>
              <a:t>तब ऐसा न्यायालय जिसे डिक्री के निष्पादन के लिए आवेदन  करते समय ऐसे वाद के विचरण की अधिकारिता हो ।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hi-IN"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                                     वाद दायर करने के पश्चात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hi-IN" sz="3200" b="1" i="1" dirty="0" smtClean="0">
                <a:latin typeface="Utsaah" pitchFamily="34" charset="0"/>
                <a:ea typeface="Arial Unicode MS" pitchFamily="34" charset="-128"/>
                <a:cs typeface="Utsaah" pitchFamily="34" charset="0"/>
              </a:rPr>
              <a:t>       </a:t>
            </a:r>
            <a:r>
              <a:rPr kumimoji="0" lang="hi-IN"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किसी क्षेत्र को दूसरे न्यायालय के क्षेत्राधिकार मे अंतरित करने मात्र से ऐसे</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hi-IN" sz="3200" b="1" i="1" dirty="0" smtClean="0">
                <a:latin typeface="Utsaah" pitchFamily="34" charset="0"/>
                <a:ea typeface="Arial Unicode MS" pitchFamily="34" charset="-128"/>
                <a:cs typeface="Utsaah" pitchFamily="34" charset="0"/>
              </a:rPr>
              <a:t>                   </a:t>
            </a:r>
            <a:r>
              <a:rPr kumimoji="0" lang="hi-IN"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 न्यायालय की अधिकारिता समाप्त नहीं होती ।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hi-IN" sz="3200" b="1" i="1" dirty="0" smtClean="0">
                <a:latin typeface="Utsaah" pitchFamily="34" charset="0"/>
                <a:ea typeface="Arial Unicode MS" pitchFamily="34" charset="-128"/>
                <a:cs typeface="Utsaah" pitchFamily="34" charset="0"/>
              </a:rPr>
              <a:t>					किन्तु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hi-IN" sz="3200" b="1" i="1" u="none" strike="noStrike" kern="1200" cap="none" spc="0" normalizeH="0" baseline="0" noProof="0" dirty="0" smtClean="0">
                <a:ln>
                  <a:noFill/>
                </a:ln>
                <a:solidFill>
                  <a:schemeClr val="tx1"/>
                </a:solidFill>
                <a:effectLst/>
                <a:uLnTx/>
                <a:uFillTx/>
                <a:latin typeface="Utsaah" pitchFamily="34" charset="0"/>
                <a:ea typeface="Arial Unicode MS" pitchFamily="34" charset="-128"/>
                <a:cs typeface="Utsaah" pitchFamily="34" charset="0"/>
              </a:rPr>
              <a:t>	ऐसे न्यायालय को उस समय निष्पादन की अधिकारिता होगी यदि निष्पादन के आवेदन के समय उसे उक्त वाद के विचरण की अधिकारिता होती ।</a:t>
            </a:r>
            <a:endParaRPr kumimoji="0" lang="en-US" sz="3200" b="0" i="1" u="none" strike="noStrike" kern="1200" cap="none" spc="0" normalizeH="0" baseline="0" noProof="0" dirty="0">
              <a:ln>
                <a:noFill/>
              </a:ln>
              <a:solidFill>
                <a:schemeClr val="tx1"/>
              </a:solidFill>
              <a:effectLst/>
              <a:uLnTx/>
              <a:uFillTx/>
              <a:latin typeface="Utsaah" pitchFamily="34" charset="0"/>
              <a:ea typeface="Arial Unicode MS" pitchFamily="34" charset="-128"/>
              <a:cs typeface="Utsaah"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normAutofit fontScale="90000" lnSpcReduction="20000"/>
          </a:bodyPr>
          <a:lstStyle/>
          <a:p>
            <a:pPr algn="ctr"/>
            <a:r>
              <a:rPr lang="hi-IN" sz="4400" i="1" dirty="0" smtClean="0">
                <a:solidFill>
                  <a:srgbClr val="00B050"/>
                </a:solidFill>
                <a:latin typeface="Aparajita" pitchFamily="34" charset="0"/>
                <a:cs typeface="Aparajita" pitchFamily="34" charset="0"/>
              </a:rPr>
              <a:t>न्यायालय जिसे कोई डिक्री निष्पादन के लिए भेजी गई है </a:t>
            </a:r>
            <a:endParaRPr lang="en-US" sz="4400" i="1" dirty="0">
              <a:solidFill>
                <a:srgbClr val="00B050"/>
              </a:solidFill>
              <a:latin typeface="Aparajita" pitchFamily="34" charset="0"/>
              <a:cs typeface="Aparajita" pitchFamily="34" charset="0"/>
            </a:endParaRPr>
          </a:p>
        </p:txBody>
      </p:sp>
      <p:sp>
        <p:nvSpPr>
          <p:cNvPr id="3" name="Content Placeholder 2"/>
          <p:cNvSpPr txBox="1">
            <a:spLocks/>
          </p:cNvSpPr>
          <p:nvPr/>
        </p:nvSpPr>
        <p:spPr>
          <a:xfrm>
            <a:off x="457200" y="1600200"/>
            <a:ext cx="8229600" cy="4525963"/>
          </a:xfrm>
          <a:prstGeom prst="rect">
            <a:avLst/>
          </a:prstGeom>
        </p:spPr>
        <p:txBody>
          <a:bodyPr>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hi-IN" sz="3200" b="1" i="1" dirty="0" smtClean="0">
                <a:latin typeface="Utsaah" pitchFamily="34" charset="0"/>
                <a:cs typeface="Utsaah" pitchFamily="34" charset="0"/>
              </a:rPr>
              <a:t>इस सम्बंध मे महत्वपूर्ण प्रावधान निम्नवत है</a:t>
            </a: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S.39- </a:t>
            </a:r>
            <a:r>
              <a:rPr lang="hi-IN" sz="3200" b="1" i="1" dirty="0" smtClean="0">
                <a:latin typeface="Utsaah" pitchFamily="34" charset="0"/>
                <a:cs typeface="Utsaah" pitchFamily="34" charset="0"/>
              </a:rPr>
              <a:t>किन परिस्थितियों मे निष्पादन के लिए डिक्री का अंतरण हो सकता है।  </a:t>
            </a:r>
            <a:endPar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S.40-</a:t>
            </a:r>
            <a:r>
              <a:rPr kumimoji="0" lang="hi-IN"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किसी अन्य राज्य के न्यायालय को निष्पादन हेतु अंतरण। </a:t>
            </a:r>
            <a:endPar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S.41-</a:t>
            </a:r>
            <a:r>
              <a:rPr kumimoji="0" lang="hi-IN"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उपरोक्त न्यायालय द्वारा निष्पादन कार्यवाहियों के परिणाम को प्रमाणित किया जाना । </a:t>
            </a:r>
            <a:endPar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S.42- </a:t>
            </a:r>
            <a:r>
              <a:rPr lang="hi-IN" sz="3200" b="1" i="1" dirty="0" smtClean="0">
                <a:latin typeface="Utsaah" pitchFamily="34" charset="0"/>
                <a:cs typeface="Utsaah" pitchFamily="34" charset="0"/>
              </a:rPr>
              <a:t>अन्तरित डिक्री के निष्पादन मे न्यायालय की शक्तियाँ। </a:t>
            </a: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3200" b="1" i="1" dirty="0" smtClean="0">
                <a:latin typeface="Utsaah" pitchFamily="34" charset="0"/>
                <a:cs typeface="Utsaah" pitchFamily="34" charset="0"/>
              </a:rPr>
              <a:t>विदेशी डिक्रियों का निष्पादन </a:t>
            </a: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 S.43-44A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3200" b="1" i="1" dirty="0" smtClean="0">
                <a:latin typeface="Utsaah" pitchFamily="34" charset="0"/>
                <a:cs typeface="Utsaah" pitchFamily="34" charset="0"/>
              </a:rPr>
              <a:t>अन्य प्रावधान </a:t>
            </a:r>
            <a:r>
              <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rPr>
              <a:t>- O.21 R.3-9</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i-IN" sz="4400" dirty="0" smtClean="0">
                <a:solidFill>
                  <a:srgbClr val="FF0000"/>
                </a:solidFill>
                <a:latin typeface="Aparajita" pitchFamily="34" charset="0"/>
                <a:ea typeface="+mj-ea"/>
                <a:cs typeface="Aparajita" pitchFamily="34" charset="0"/>
              </a:rPr>
              <a:t>निष्पादन हेतु आवेदन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0" u="none" strike="noStrike" kern="1200" cap="none" spc="0" normalizeH="0" baseline="0" noProof="0" dirty="0" smtClean="0">
                <a:ln>
                  <a:noFill/>
                </a:ln>
                <a:solidFill>
                  <a:srgbClr val="00B050"/>
                </a:solidFill>
                <a:effectLst/>
                <a:uLnTx/>
                <a:uFillTx/>
                <a:latin typeface="+mj-lt"/>
                <a:ea typeface="+mj-ea"/>
                <a:cs typeface="+mj-cs"/>
              </a:rPr>
              <a:t>O.21 R.10-25</a:t>
            </a:r>
            <a:endParaRPr kumimoji="0" lang="en-US" sz="4400" b="0" i="0" u="none" strike="noStrike" kern="1200" cap="none" spc="0" normalizeH="0" baseline="0" noProof="0" dirty="0">
              <a:ln>
                <a:noFill/>
              </a:ln>
              <a:solidFill>
                <a:srgbClr val="00B050"/>
              </a:solidFill>
              <a:effectLst/>
              <a:uLnTx/>
              <a:uFillTx/>
              <a:latin typeface="+mj-lt"/>
              <a:ea typeface="+mj-ea"/>
              <a:cs typeface="+mj-cs"/>
            </a:endParaRPr>
          </a:p>
        </p:txBody>
      </p:sp>
      <p:sp>
        <p:nvSpPr>
          <p:cNvPr id="3" name="Text Placeholder 2"/>
          <p:cNvSpPr txBox="1">
            <a:spLocks/>
          </p:cNvSpPr>
          <p:nvPr/>
        </p:nvSpPr>
        <p:spPr>
          <a:xfrm>
            <a:off x="457200" y="1535113"/>
            <a:ext cx="4040188" cy="639762"/>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3200" dirty="0" smtClean="0"/>
              <a:t> </a:t>
            </a:r>
            <a:r>
              <a:rPr lang="hi-IN" sz="3200" dirty="0" smtClean="0">
                <a:solidFill>
                  <a:schemeClr val="tx2"/>
                </a:solidFill>
                <a:latin typeface="Aparajita" pitchFamily="34" charset="0"/>
                <a:cs typeface="Aparajita" pitchFamily="34" charset="0"/>
              </a:rPr>
              <a:t>आवेदन </a:t>
            </a:r>
            <a:r>
              <a:rPr lang="hi-IN" sz="3200" dirty="0" smtClean="0">
                <a:solidFill>
                  <a:schemeClr val="tx2"/>
                </a:solidFill>
                <a:latin typeface="Aparajita" pitchFamily="34" charset="0"/>
                <a:cs typeface="Aparajita" pitchFamily="34" charset="0"/>
              </a:rPr>
              <a:t>कौन कर </a:t>
            </a:r>
            <a:r>
              <a:rPr lang="hi-IN" sz="3200" dirty="0" smtClean="0">
                <a:solidFill>
                  <a:schemeClr val="tx2"/>
                </a:solidFill>
                <a:latin typeface="Aparajita" pitchFamily="34" charset="0"/>
                <a:cs typeface="Aparajita" pitchFamily="34" charset="0"/>
              </a:rPr>
              <a:t>सकता </a:t>
            </a:r>
            <a:r>
              <a:rPr lang="hi-IN" sz="3200" dirty="0" smtClean="0">
                <a:solidFill>
                  <a:schemeClr val="tx2"/>
                </a:solidFill>
                <a:latin typeface="Aparajita" pitchFamily="34" charset="0"/>
                <a:cs typeface="Aparajita" pitchFamily="34" charset="0"/>
              </a:rPr>
              <a:t>है </a:t>
            </a:r>
            <a:endParaRPr kumimoji="0" lang="en-US" sz="3200" b="0" i="0" u="none" strike="noStrike" kern="1200" cap="none" spc="0" normalizeH="0" baseline="0" noProof="0" dirty="0">
              <a:ln>
                <a:noFill/>
              </a:ln>
              <a:solidFill>
                <a:schemeClr val="tx2"/>
              </a:solidFill>
              <a:effectLst/>
              <a:uLnTx/>
              <a:uFillTx/>
              <a:latin typeface="Aparajita" pitchFamily="34" charset="0"/>
              <a:cs typeface="Aparajita" pitchFamily="34" charset="0"/>
            </a:endParaRPr>
          </a:p>
        </p:txBody>
      </p:sp>
      <p:sp>
        <p:nvSpPr>
          <p:cNvPr id="4" name="Content Placeholder 3"/>
          <p:cNvSpPr txBox="1">
            <a:spLocks/>
          </p:cNvSpPr>
          <p:nvPr/>
        </p:nvSpPr>
        <p:spPr>
          <a:xfrm>
            <a:off x="457200" y="2286000"/>
            <a:ext cx="4040188" cy="395128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2400" b="1" i="1" dirty="0" smtClean="0">
                <a:latin typeface="Utsaah" pitchFamily="34" charset="0"/>
                <a:cs typeface="Utsaah" pitchFamily="34" charset="0"/>
              </a:rPr>
              <a:t>डिक्रीधारी </a:t>
            </a:r>
            <a:endParaRPr kumimoji="0" lang="en-US" sz="24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lvl="0" indent="-342900">
              <a:spcBef>
                <a:spcPct val="20000"/>
              </a:spcBef>
              <a:buFont typeface="Arial" pitchFamily="34" charset="0"/>
              <a:buChar char="•"/>
              <a:defRPr/>
            </a:pPr>
            <a:r>
              <a:rPr lang="hi-IN" sz="2400" b="1" i="1" dirty="0" smtClean="0">
                <a:latin typeface="Utsaah" pitchFamily="34" charset="0"/>
                <a:cs typeface="Utsaah" pitchFamily="34" charset="0"/>
              </a:rPr>
              <a:t>डिक्रीधारी की मृत्यु पर उसके विधिक प्रतिनिधि </a:t>
            </a:r>
            <a:endParaRPr kumimoji="0" lang="en-US" sz="24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2400" b="1" i="1" dirty="0" smtClean="0">
                <a:latin typeface="Utsaah" pitchFamily="34" charset="0"/>
                <a:cs typeface="Utsaah" pitchFamily="34" charset="0"/>
              </a:rPr>
              <a:t>प्रतिनिधि </a:t>
            </a:r>
            <a:endParaRPr kumimoji="0" lang="en-US" sz="24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lvl="0" indent="-342900">
              <a:spcBef>
                <a:spcPct val="20000"/>
              </a:spcBef>
              <a:buFont typeface="Arial" pitchFamily="34" charset="0"/>
              <a:buChar char="•"/>
              <a:defRPr/>
            </a:pPr>
            <a:r>
              <a:rPr lang="hi-IN" sz="2400" b="1" i="1" dirty="0" smtClean="0">
                <a:latin typeface="Utsaah" pitchFamily="34" charset="0"/>
                <a:cs typeface="Utsaah" pitchFamily="34" charset="0"/>
              </a:rPr>
              <a:t>डिक्रीधारी के अंतर्गत दावा रखने वाला व्यक्ति </a:t>
            </a:r>
            <a:endParaRPr kumimoji="0" lang="en-US" sz="24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2400" b="1" i="1" dirty="0" smtClean="0">
                <a:latin typeface="Utsaah" pitchFamily="34" charset="0"/>
                <a:cs typeface="Utsaah" pitchFamily="34" charset="0"/>
              </a:rPr>
              <a:t>डिक्री का अंतरिती </a:t>
            </a:r>
            <a:endParaRPr kumimoji="0" lang="en-US" sz="24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lvl="0" indent="-342900">
              <a:spcBef>
                <a:spcPct val="20000"/>
              </a:spcBef>
              <a:buFont typeface="Arial" pitchFamily="34" charset="0"/>
              <a:buChar char="•"/>
              <a:defRPr/>
            </a:pPr>
            <a:r>
              <a:rPr lang="hi-IN" sz="2400" b="1" i="1" dirty="0" smtClean="0">
                <a:latin typeface="Utsaah" pitchFamily="34" charset="0"/>
                <a:cs typeface="Utsaah" pitchFamily="34" charset="0"/>
              </a:rPr>
              <a:t>एक या अधिक डिक्रिधारी </a:t>
            </a:r>
            <a:endPar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p:txBody>
      </p:sp>
      <p:sp>
        <p:nvSpPr>
          <p:cNvPr id="5" name="Text Placeholder 4"/>
          <p:cNvSpPr txBox="1">
            <a:spLocks/>
          </p:cNvSpPr>
          <p:nvPr/>
        </p:nvSpPr>
        <p:spPr>
          <a:xfrm>
            <a:off x="4645025" y="1535113"/>
            <a:ext cx="4041775" cy="639762"/>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lang="hi-IN" sz="3200" dirty="0" smtClean="0">
                <a:solidFill>
                  <a:schemeClr val="tx2"/>
                </a:solidFill>
                <a:latin typeface="Aparajita" pitchFamily="34" charset="0"/>
                <a:cs typeface="Aparajita" pitchFamily="34" charset="0"/>
              </a:rPr>
              <a:t>किसके विरुद्ध </a:t>
            </a:r>
            <a:endParaRPr kumimoji="0" lang="en-US" sz="3200" b="0" i="0" u="none" strike="noStrike" kern="1200" cap="none" spc="0" normalizeH="0" baseline="0" noProof="0" dirty="0">
              <a:ln>
                <a:noFill/>
              </a:ln>
              <a:solidFill>
                <a:schemeClr val="tx2"/>
              </a:solidFill>
              <a:effectLst/>
              <a:uLnTx/>
              <a:uFillTx/>
              <a:latin typeface="Aparajita" pitchFamily="34" charset="0"/>
              <a:cs typeface="Aparajita" pitchFamily="34" charset="0"/>
            </a:endParaRPr>
          </a:p>
        </p:txBody>
      </p:sp>
      <p:sp>
        <p:nvSpPr>
          <p:cNvPr id="6" name="Content Placeholder 5"/>
          <p:cNvSpPr txBox="1">
            <a:spLocks/>
          </p:cNvSpPr>
          <p:nvPr/>
        </p:nvSpPr>
        <p:spPr>
          <a:xfrm>
            <a:off x="4645025" y="2174875"/>
            <a:ext cx="4041775" cy="395128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2400" b="1" i="1" dirty="0" smtClean="0">
                <a:latin typeface="Utsaah" pitchFamily="34" charset="0"/>
                <a:cs typeface="Utsaah" pitchFamily="34" charset="0"/>
              </a:rPr>
              <a:t>निर्णीत-ऋणी </a:t>
            </a:r>
            <a:endParaRPr kumimoji="0" lang="en-US" sz="24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lvl="0" indent="-342900">
              <a:spcBef>
                <a:spcPct val="20000"/>
              </a:spcBef>
              <a:buFont typeface="Arial" pitchFamily="34" charset="0"/>
              <a:buChar char="•"/>
              <a:defRPr/>
            </a:pPr>
            <a:r>
              <a:rPr lang="hi-IN" sz="2400" b="1" i="1" dirty="0" smtClean="0">
                <a:latin typeface="Utsaah" pitchFamily="34" charset="0"/>
                <a:cs typeface="Utsaah" pitchFamily="34" charset="0"/>
              </a:rPr>
              <a:t>निर्णीत-ऋणी की मृत्यु पर उसके विधिक प्रतिनिधि </a:t>
            </a:r>
            <a:endParaRPr kumimoji="0" lang="en-US" sz="24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2400" b="1" i="1" dirty="0" smtClean="0">
                <a:latin typeface="Utsaah" pitchFamily="34" charset="0"/>
                <a:cs typeface="Utsaah" pitchFamily="34" charset="0"/>
              </a:rPr>
              <a:t>प्रतिनिधि </a:t>
            </a:r>
          </a:p>
          <a:p>
            <a:pPr marL="342900" lvl="0" indent="-342900">
              <a:spcBef>
                <a:spcPct val="20000"/>
              </a:spcBef>
              <a:buFont typeface="Arial" pitchFamily="34" charset="0"/>
              <a:buChar char="•"/>
              <a:defRPr/>
            </a:pPr>
            <a:r>
              <a:rPr lang="hi-IN" sz="2400" b="1" i="1" dirty="0" smtClean="0">
                <a:latin typeface="Utsaah" pitchFamily="34" charset="0"/>
                <a:cs typeface="Utsaah" pitchFamily="34" charset="0"/>
              </a:rPr>
              <a:t>निर्णीत-ऋणी के अंतर्गत दावा करने वाले </a:t>
            </a:r>
            <a:endParaRPr kumimoji="0" lang="en-US" sz="24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lvl="0" indent="-342900">
              <a:spcBef>
                <a:spcPct val="20000"/>
              </a:spcBef>
              <a:buFont typeface="Arial" pitchFamily="34" charset="0"/>
              <a:buChar char="•"/>
              <a:defRPr/>
            </a:pPr>
            <a:r>
              <a:rPr lang="hi-IN" sz="2400" b="1" i="1" dirty="0" smtClean="0">
                <a:latin typeface="Utsaah" pitchFamily="34" charset="0"/>
                <a:cs typeface="Utsaah" pitchFamily="34" charset="0"/>
              </a:rPr>
              <a:t>निर्णीत-ऋणी का प्रतिभू </a:t>
            </a:r>
            <a:endParaRPr kumimoji="0" lang="en-US" sz="24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hi-IN" sz="2400" b="1" i="1" u="none" strike="noStrike" kern="1200" cap="none" spc="0" normalizeH="0" baseline="0" noProof="0" dirty="0" smtClean="0">
                <a:ln>
                  <a:noFill/>
                </a:ln>
                <a:solidFill>
                  <a:schemeClr val="tx1"/>
                </a:solidFill>
                <a:effectLst/>
                <a:uLnTx/>
                <a:uFillTx/>
                <a:latin typeface="Utsaah" pitchFamily="34" charset="0"/>
                <a:cs typeface="Utsaah" pitchFamily="34" charset="0"/>
              </a:rPr>
              <a:t>गार्निशी </a:t>
            </a:r>
            <a:endParaRPr kumimoji="0" lang="en-US" sz="2400" b="1" i="1" u="none" strike="noStrike" kern="1200" cap="none" spc="0" normalizeH="0" baseline="0" noProof="0" dirty="0">
              <a:ln>
                <a:noFill/>
              </a:ln>
              <a:solidFill>
                <a:schemeClr val="tx1"/>
              </a:solidFill>
              <a:effectLst/>
              <a:uLnTx/>
              <a:uFillTx/>
              <a:latin typeface="Utsaah" pitchFamily="34" charset="0"/>
              <a:cs typeface="Utsaah"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hi-IN" sz="4400" b="1" i="1" dirty="0" smtClean="0">
                <a:solidFill>
                  <a:srgbClr val="FF0000"/>
                </a:solidFill>
                <a:latin typeface="Aparajita" pitchFamily="34" charset="0"/>
                <a:ea typeface="+mj-ea"/>
                <a:cs typeface="Aparajita" pitchFamily="34" charset="0"/>
              </a:rPr>
              <a:t>आवेदन किसे किया जा सकता है </a:t>
            </a:r>
            <a:endParaRPr kumimoji="0" lang="en-US" sz="4400" b="1" i="1" u="none" strike="noStrike" kern="1200" cap="none" spc="0" normalizeH="0" baseline="0" noProof="0" dirty="0">
              <a:ln>
                <a:noFill/>
              </a:ln>
              <a:solidFill>
                <a:srgbClr val="FF0000"/>
              </a:solidFill>
              <a:effectLst/>
              <a:uLnTx/>
              <a:uFillTx/>
              <a:latin typeface="Aparajita" pitchFamily="34" charset="0"/>
              <a:ea typeface="+mj-ea"/>
              <a:cs typeface="Aparajita" pitchFamily="34" charset="0"/>
            </a:endParaRPr>
          </a:p>
        </p:txBody>
      </p:sp>
      <p:sp>
        <p:nvSpPr>
          <p:cNvPr id="3" name="Content Placeholder 2"/>
          <p:cNvSpPr txBox="1">
            <a:spLocks/>
          </p:cNvSpPr>
          <p:nvPr/>
        </p:nvSpPr>
        <p:spPr>
          <a:xfrm>
            <a:off x="1066800" y="1752600"/>
            <a:ext cx="7315200" cy="41148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3200" b="1" i="1" dirty="0" smtClean="0">
                <a:latin typeface="Utsaah" pitchFamily="34" charset="0"/>
                <a:cs typeface="Utsaah" pitchFamily="34" charset="0"/>
              </a:rPr>
              <a:t>न्यायालय जिसने डिक्री पास किया है । </a:t>
            </a:r>
            <a:endPar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hi-IN" sz="3200" b="1" i="1" dirty="0" smtClean="0">
                <a:latin typeface="Utsaah" pitchFamily="34" charset="0"/>
                <a:cs typeface="Utsaah" pitchFamily="34" charset="0"/>
              </a:rPr>
              <a:t>न्यायालय जिसे निष्पादन हेतु अन्तरित किया गया है । </a:t>
            </a:r>
            <a:endParaRPr kumimoji="0" lang="en-US" sz="3200" b="1" i="1" u="none" strike="noStrike" kern="1200" cap="none" spc="0" normalizeH="0" baseline="0" noProof="0" dirty="0" smtClean="0">
              <a:ln>
                <a:noFill/>
              </a:ln>
              <a:solidFill>
                <a:schemeClr val="tx1"/>
              </a:solidFill>
              <a:effectLst/>
              <a:uLnTx/>
              <a:uFillTx/>
              <a:latin typeface="Utsaah" pitchFamily="34" charset="0"/>
              <a:cs typeface="Utsaah" pitchFamily="34" charset="0"/>
            </a:endParaRPr>
          </a:p>
          <a:p>
            <a:pPr marL="2971800" marR="0" lvl="6" indent="-2286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a:p>
            <a:pPr marL="2971800" marR="0" lvl="6" indent="-2286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a:p>
            <a:pPr marL="2971800" marR="0" lvl="6" indent="-228600" algn="l" defTabSz="914400" rtl="0" eaLnBrk="1" fontAlgn="auto" latinLnBrk="0" hangingPunct="1">
              <a:lnSpc>
                <a:spcPct val="100000"/>
              </a:lnSpc>
              <a:spcBef>
                <a:spcPct val="20000"/>
              </a:spcBef>
              <a:spcAft>
                <a:spcPts val="0"/>
              </a:spcAft>
              <a:buClrTx/>
              <a:buSzTx/>
              <a:buFont typeface="Wingdings" pitchFamily="2" charset="2"/>
              <a:buChar char="q"/>
              <a:tabLst/>
              <a:defRPr/>
            </a:pPr>
            <a:r>
              <a:rPr lang="hi-IN" sz="2400" b="1" i="1" dirty="0" smtClean="0">
                <a:solidFill>
                  <a:srgbClr val="FF0000"/>
                </a:solidFill>
                <a:effectLst>
                  <a:outerShdw blurRad="38100" dist="38100" dir="2700000" algn="tl">
                    <a:srgbClr val="000000">
                      <a:alpha val="43137"/>
                    </a:srgbClr>
                  </a:outerShdw>
                </a:effectLst>
                <a:latin typeface="Utsaah" pitchFamily="34" charset="0"/>
                <a:cs typeface="Utsaah" pitchFamily="34" charset="0"/>
              </a:rPr>
              <a:t>आवेदन करने की मर्यादा अवधि-</a:t>
            </a:r>
            <a:r>
              <a:rPr kumimoji="0" lang="en-US" sz="2400" b="1" i="1"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Utsaah" pitchFamily="34" charset="0"/>
                <a:cs typeface="Utsaah" pitchFamily="34" charset="0"/>
              </a:rPr>
              <a:t>12 years</a:t>
            </a:r>
          </a:p>
          <a:p>
            <a:pPr marL="2971800" marR="0" lvl="6" indent="-2286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1"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Utsaah" pitchFamily="34" charset="0"/>
                <a:cs typeface="Utsaah" pitchFamily="34" charset="0"/>
              </a:rPr>
              <a:t> (</a:t>
            </a:r>
            <a:r>
              <a:rPr lang="hi-IN" sz="2400" b="1" i="1" dirty="0" smtClean="0">
                <a:solidFill>
                  <a:srgbClr val="FF0000"/>
                </a:solidFill>
                <a:effectLst>
                  <a:outerShdw blurRad="38100" dist="38100" dir="2700000" algn="tl">
                    <a:srgbClr val="000000">
                      <a:alpha val="43137"/>
                    </a:srgbClr>
                  </a:outerShdw>
                </a:effectLst>
                <a:latin typeface="Utsaah" pitchFamily="34" charset="0"/>
                <a:cs typeface="Utsaah" pitchFamily="34" charset="0"/>
              </a:rPr>
              <a:t>आज्ञापक व्यादेश की डिक्री</a:t>
            </a:r>
            <a:r>
              <a:rPr kumimoji="0" lang="en-US" sz="2400" b="1" i="1"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Utsaah" pitchFamily="34" charset="0"/>
                <a:cs typeface="Utsaah" pitchFamily="34" charset="0"/>
              </a:rPr>
              <a:t>-3 years)</a:t>
            </a:r>
          </a:p>
          <a:p>
            <a:pPr marL="2971800" marR="0" lvl="6" indent="-2286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2086</TotalTime>
  <Words>1502</Words>
  <Application>Microsoft Office PowerPoint</Application>
  <PresentationFormat>On-screen Show (4:3)</PresentationFormat>
  <Paragraphs>182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श्री हरिश्चंद्र स्नातकोत्तर महाविद्यालय                               मैदागिन, वाराणसी -221001  </vt:lpstr>
      <vt:lpstr>Slide 2</vt:lpstr>
      <vt:lpstr>Slide 3</vt:lpstr>
      <vt:lpstr>Slide 4</vt:lpstr>
      <vt:lpstr>Slide 5</vt:lpstr>
      <vt:lpstr>Slide 6</vt:lpstr>
      <vt:lpstr>Slide 7</vt:lpstr>
      <vt:lpstr>Slide 8</vt:lpstr>
      <vt:lpstr>Slide 9</vt:lpstr>
      <vt:lpstr>Slide 10</vt:lpstr>
      <vt:lpstr>निष्पादन की रीति- S.51</vt:lpstr>
      <vt:lpstr>Slide 12</vt:lpstr>
      <vt:lpstr>Slide 13</vt:lpstr>
      <vt:lpstr>Slide 14</vt:lpstr>
      <vt:lpstr>Slide 15</vt:lpstr>
      <vt:lpstr>Slide 16</vt:lpstr>
      <vt:lpstr>Slide 17</vt:lpstr>
      <vt:lpstr>Slide 18</vt:lpstr>
      <vt:lpstr>Slide 19</vt:lpstr>
      <vt:lpstr>संपत्ति के विरुद्ध निष्पादन </vt:lpstr>
      <vt:lpstr>संपत्ति की कुर्की </vt:lpstr>
      <vt:lpstr>संपत्ति का विक्रय </vt:lpstr>
      <vt:lpstr>Slide 23</vt:lpstr>
      <vt:lpstr>संपत्ति का परिदान </vt:lpstr>
      <vt:lpstr>निष्पादन को रोकना- O.21R.26-29 </vt:lpstr>
      <vt:lpstr>Slide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161</cp:revision>
  <dcterms:created xsi:type="dcterms:W3CDTF">2006-08-16T00:00:00Z</dcterms:created>
  <dcterms:modified xsi:type="dcterms:W3CDTF">2020-04-19T05:57:45Z</dcterms:modified>
</cp:coreProperties>
</file>