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4" r:id="rId3"/>
    <p:sldId id="266" r:id="rId4"/>
    <p:sldId id="265" r:id="rId5"/>
    <p:sldId id="267" r:id="rId6"/>
    <p:sldId id="268" r:id="rId7"/>
    <p:sldId id="269" r:id="rId8"/>
    <p:sldId id="270" r:id="rId9"/>
    <p:sldId id="27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6D9B86-4E55-4B50-B11D-1B5315B6E165}" type="datetimeFigureOut">
              <a:rPr lang="en-US" smtClean="0"/>
              <a:pPr/>
              <a:t>4/16/2020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0AF384-75AC-4134-8FE5-1600CA4105C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0"/>
            <a:ext cx="7848600" cy="1927225"/>
          </a:xfrm>
        </p:spPr>
        <p:txBody>
          <a:bodyPr>
            <a:normAutofit fontScale="90000"/>
          </a:bodyPr>
          <a:lstStyle/>
          <a:p>
            <a:r>
              <a:rPr lang="en-US" dirty="0" smtClean="0"/>
              <a:t/>
            </a:r>
            <a:br>
              <a:rPr lang="en-US" dirty="0" smtClean="0"/>
            </a:br>
            <a:r>
              <a:rPr lang="hi-IN" dirty="0" smtClean="0"/>
              <a:t> </a:t>
            </a:r>
            <a:r>
              <a:rPr lang="hi-IN" b="1" dirty="0" smtClean="0">
                <a:latin typeface="Utsaah" pitchFamily="34" charset="0"/>
                <a:cs typeface="Utsaah" pitchFamily="34" charset="0"/>
              </a:rPr>
              <a:t>श्री हरिश्चंद्र स्नातकोत्तर महाविद्यालय                               </a:t>
            </a:r>
            <a:r>
              <a:rPr lang="hi-IN" sz="2700" b="1" dirty="0" smtClean="0">
                <a:latin typeface="Utsaah" pitchFamily="34" charset="0"/>
                <a:cs typeface="Utsaah" pitchFamily="34" charset="0"/>
              </a:rPr>
              <a:t>मैदागिन</a:t>
            </a:r>
            <a:r>
              <a:rPr lang="en-US" sz="2700" b="1" dirty="0" smtClean="0">
                <a:latin typeface="Utsaah" pitchFamily="34" charset="0"/>
                <a:cs typeface="Utsaah" pitchFamily="34" charset="0"/>
              </a:rPr>
              <a:t>,</a:t>
            </a:r>
            <a:r>
              <a:rPr lang="hi-IN" sz="2700" b="1" dirty="0" smtClean="0">
                <a:latin typeface="Utsaah" pitchFamily="34" charset="0"/>
                <a:cs typeface="Utsaah" pitchFamily="34" charset="0"/>
              </a:rPr>
              <a:t> वाराणसी -221001 </a:t>
            </a:r>
            <a:r>
              <a:rPr lang="en-US" dirty="0" smtClean="0"/>
              <a:t/>
            </a:r>
            <a:br>
              <a:rPr lang="en-US" dirty="0" smtClean="0"/>
            </a:br>
            <a:endParaRPr lang="en-US" dirty="0"/>
          </a:p>
        </p:txBody>
      </p:sp>
      <p:sp>
        <p:nvSpPr>
          <p:cNvPr id="3" name="Subtitle 2"/>
          <p:cNvSpPr>
            <a:spLocks noGrp="1"/>
          </p:cNvSpPr>
          <p:nvPr>
            <p:ph type="subTitle" idx="1"/>
          </p:nvPr>
        </p:nvSpPr>
        <p:spPr>
          <a:xfrm>
            <a:off x="5791200" y="3733800"/>
            <a:ext cx="2895600" cy="1143000"/>
          </a:xfrm>
        </p:spPr>
        <p:txBody>
          <a:bodyPr>
            <a:normAutofit/>
          </a:bodyPr>
          <a:lstStyle/>
          <a:p>
            <a:r>
              <a:rPr lang="en-US" sz="1800" i="1" dirty="0" err="1" smtClean="0">
                <a:solidFill>
                  <a:schemeClr val="tx1"/>
                </a:solidFill>
              </a:rPr>
              <a:t>Dharmendra</a:t>
            </a:r>
            <a:r>
              <a:rPr lang="en-US" sz="1800" i="1" dirty="0" smtClean="0">
                <a:solidFill>
                  <a:schemeClr val="tx1"/>
                </a:solidFill>
              </a:rPr>
              <a:t> Kumar Gupta</a:t>
            </a:r>
          </a:p>
          <a:p>
            <a:r>
              <a:rPr lang="en-US" sz="1800" i="1" dirty="0" smtClean="0">
                <a:solidFill>
                  <a:schemeClr val="tx1"/>
                </a:solidFill>
              </a:rPr>
              <a:t>Assistant Professor </a:t>
            </a:r>
          </a:p>
          <a:p>
            <a:r>
              <a:rPr lang="en-US" sz="1800" i="1" dirty="0" smtClean="0">
                <a:solidFill>
                  <a:schemeClr val="tx1"/>
                </a:solidFill>
              </a:rPr>
              <a:t>Faculty of Law</a:t>
            </a:r>
            <a:endParaRPr lang="en-US" sz="1800" i="1" dirty="0">
              <a:solidFill>
                <a:schemeClr val="tx1"/>
              </a:solidFill>
            </a:endParaRPr>
          </a:p>
        </p:txBody>
      </p:sp>
      <p:sp>
        <p:nvSpPr>
          <p:cNvPr id="1026" name="Rectangle 2"/>
          <p:cNvSpPr>
            <a:spLocks noChangeArrowheads="1"/>
          </p:cNvSpPr>
          <p:nvPr/>
        </p:nvSpPr>
        <p:spPr bwMode="auto">
          <a:xfrm>
            <a:off x="7772400" y="304800"/>
            <a:ext cx="1028700" cy="990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5" name="Picture 4" descr="C:\Users\Lenovo\Desktop\images (3).jpeg"/>
          <p:cNvPicPr/>
          <p:nvPr/>
        </p:nvPicPr>
        <p:blipFill>
          <a:blip r:embed="rId2"/>
          <a:srcRect/>
          <a:stretch>
            <a:fillRect/>
          </a:stretch>
        </p:blipFill>
        <p:spPr bwMode="auto">
          <a:xfrm>
            <a:off x="7848600" y="381000"/>
            <a:ext cx="836295" cy="887497"/>
          </a:xfrm>
          <a:prstGeom prst="rect">
            <a:avLst/>
          </a:prstGeom>
          <a:noFill/>
          <a:ln w="9525">
            <a:noFill/>
            <a:miter lim="800000"/>
            <a:headEnd/>
            <a:tailEnd/>
          </a:ln>
        </p:spPr>
      </p:pic>
      <p:sp>
        <p:nvSpPr>
          <p:cNvPr id="1027" name="Rectangle 3"/>
          <p:cNvSpPr>
            <a:spLocks noChangeArrowheads="1"/>
          </p:cNvSpPr>
          <p:nvPr/>
        </p:nvSpPr>
        <p:spPr bwMode="auto">
          <a:xfrm>
            <a:off x="304800" y="304800"/>
            <a:ext cx="990600" cy="933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Picture 6" descr="C:\Users\Lenovo\Desktop\images (2).jpeg"/>
          <p:cNvPicPr/>
          <p:nvPr/>
        </p:nvPicPr>
        <p:blipFill>
          <a:blip r:embed="rId3" cstate="print"/>
          <a:srcRect/>
          <a:stretch>
            <a:fillRect/>
          </a:stretch>
        </p:blipFill>
        <p:spPr bwMode="auto">
          <a:xfrm>
            <a:off x="381000" y="381000"/>
            <a:ext cx="812165" cy="800115"/>
          </a:xfrm>
          <a:prstGeom prst="rect">
            <a:avLst/>
          </a:prstGeom>
          <a:noFill/>
          <a:ln w="9525">
            <a:noFill/>
            <a:miter lim="800000"/>
            <a:headEnd/>
            <a:tailEnd/>
          </a:ln>
        </p:spPr>
      </p:pic>
      <p:sp>
        <p:nvSpPr>
          <p:cNvPr id="8" name="TextBox 7"/>
          <p:cNvSpPr txBox="1"/>
          <p:nvPr/>
        </p:nvSpPr>
        <p:spPr>
          <a:xfrm>
            <a:off x="762000" y="2286000"/>
            <a:ext cx="7315200" cy="1323439"/>
          </a:xfrm>
          <a:prstGeom prst="rect">
            <a:avLst/>
          </a:prstGeom>
          <a:noFill/>
        </p:spPr>
        <p:txBody>
          <a:bodyPr wrap="square" rtlCol="0">
            <a:spAutoFit/>
          </a:bodyPr>
          <a:lstStyle/>
          <a:p>
            <a:r>
              <a:rPr lang="en-US" sz="4000" b="1" dirty="0" smtClean="0"/>
              <a:t>    </a:t>
            </a:r>
            <a:r>
              <a:rPr lang="en-US" sz="4000" b="1" dirty="0" smtClean="0">
                <a:solidFill>
                  <a:srgbClr val="FF0000"/>
                </a:solidFill>
              </a:rPr>
              <a:t>Lecture on Execution of Decree</a:t>
            </a:r>
          </a:p>
          <a:p>
            <a:r>
              <a:rPr lang="en-US" sz="4000" b="1" smtClean="0"/>
              <a:t>                         </a:t>
            </a:r>
            <a:r>
              <a:rPr lang="en-US" sz="4000" b="1" smtClean="0">
                <a:solidFill>
                  <a:srgbClr val="00B050"/>
                </a:solidFill>
              </a:rPr>
              <a:t>Part-IV</a:t>
            </a:r>
            <a:endParaRPr lang="en-US" sz="4000" b="1" dirty="0">
              <a:solidFill>
                <a:srgbClr val="00B05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0" presetClass="entr" presetSubtype="0" decel="10000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2" end="2"/>
                                            </p:txEl>
                                          </p:spTgt>
                                        </p:tgtEl>
                                      </p:cBhvr>
                                    </p:animEffect>
                                  </p:childTnLst>
                                </p:cTn>
                              </p:par>
                              <p:par>
                                <p:cTn id="29" presetID="50" presetClass="entr" presetSubtype="0" decel="100000" fill="hold" grpId="0" nodeType="withEffect">
                                  <p:stCondLst>
                                    <p:cond delay="0"/>
                                  </p:stCondLst>
                                  <p:childTnLst>
                                    <p:set>
                                      <p:cBhvr>
                                        <p:cTn id="30" dur="1" fill="hold">
                                          <p:stCondLst>
                                            <p:cond delay="0"/>
                                          </p:stCondLst>
                                        </p:cTn>
                                        <p:tgtEl>
                                          <p:spTgt spid="1026"/>
                                        </p:tgtEl>
                                        <p:attrNameLst>
                                          <p:attrName>style.visibility</p:attrName>
                                        </p:attrNameLst>
                                      </p:cBhvr>
                                      <p:to>
                                        <p:strVal val="visible"/>
                                      </p:to>
                                    </p:set>
                                    <p:anim calcmode="lin" valueType="num">
                                      <p:cBhvr>
                                        <p:cTn id="31" dur="1000" fill="hold"/>
                                        <p:tgtEl>
                                          <p:spTgt spid="1026"/>
                                        </p:tgtEl>
                                        <p:attrNameLst>
                                          <p:attrName>ppt_w</p:attrName>
                                        </p:attrNameLst>
                                      </p:cBhvr>
                                      <p:tavLst>
                                        <p:tav tm="0">
                                          <p:val>
                                            <p:strVal val="#ppt_w+.3"/>
                                          </p:val>
                                        </p:tav>
                                        <p:tav tm="100000">
                                          <p:val>
                                            <p:strVal val="#ppt_w"/>
                                          </p:val>
                                        </p:tav>
                                      </p:tavLst>
                                    </p:anim>
                                    <p:anim calcmode="lin" valueType="num">
                                      <p:cBhvr>
                                        <p:cTn id="32" dur="1000" fill="hold"/>
                                        <p:tgtEl>
                                          <p:spTgt spid="1026"/>
                                        </p:tgtEl>
                                        <p:attrNameLst>
                                          <p:attrName>ppt_h</p:attrName>
                                        </p:attrNameLst>
                                      </p:cBhvr>
                                      <p:tavLst>
                                        <p:tav tm="0">
                                          <p:val>
                                            <p:strVal val="#ppt_h"/>
                                          </p:val>
                                        </p:tav>
                                        <p:tav tm="100000">
                                          <p:val>
                                            <p:strVal val="#ppt_h"/>
                                          </p:val>
                                        </p:tav>
                                      </p:tavLst>
                                    </p:anim>
                                    <p:animEffect transition="in" filter="fade">
                                      <p:cBhvr>
                                        <p:cTn id="33" dur="1000"/>
                                        <p:tgtEl>
                                          <p:spTgt spid="1026"/>
                                        </p:tgtEl>
                                      </p:cBhvr>
                                    </p:animEffect>
                                  </p:childTnLst>
                                </p:cTn>
                              </p:par>
                              <p:par>
                                <p:cTn id="34" presetID="50" presetClass="entr" presetSubtype="0" decel="100000" fill="hold" nodeType="with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p:cTn id="36" dur="1000" fill="hold"/>
                                        <p:tgtEl>
                                          <p:spTgt spid="5"/>
                                        </p:tgtEl>
                                        <p:attrNameLst>
                                          <p:attrName>ppt_w</p:attrName>
                                        </p:attrNameLst>
                                      </p:cBhvr>
                                      <p:tavLst>
                                        <p:tav tm="0">
                                          <p:val>
                                            <p:strVal val="#ppt_w+.3"/>
                                          </p:val>
                                        </p:tav>
                                        <p:tav tm="100000">
                                          <p:val>
                                            <p:strVal val="#ppt_w"/>
                                          </p:val>
                                        </p:tav>
                                      </p:tavLst>
                                    </p:anim>
                                    <p:anim calcmode="lin" valueType="num">
                                      <p:cBhvr>
                                        <p:cTn id="37" dur="1000" fill="hold"/>
                                        <p:tgtEl>
                                          <p:spTgt spid="5"/>
                                        </p:tgtEl>
                                        <p:attrNameLst>
                                          <p:attrName>ppt_h</p:attrName>
                                        </p:attrNameLst>
                                      </p:cBhvr>
                                      <p:tavLst>
                                        <p:tav tm="0">
                                          <p:val>
                                            <p:strVal val="#ppt_h"/>
                                          </p:val>
                                        </p:tav>
                                        <p:tav tm="100000">
                                          <p:val>
                                            <p:strVal val="#ppt_h"/>
                                          </p:val>
                                        </p:tav>
                                      </p:tavLst>
                                    </p:anim>
                                    <p:animEffect transition="in" filter="fade">
                                      <p:cBhvr>
                                        <p:cTn id="38" dur="1000"/>
                                        <p:tgtEl>
                                          <p:spTgt spid="5"/>
                                        </p:tgtEl>
                                      </p:cBhvr>
                                    </p:animEffect>
                                  </p:childTnLst>
                                </p:cTn>
                              </p:par>
                              <p:par>
                                <p:cTn id="39" presetID="50" presetClass="entr" presetSubtype="0" decel="100000" fill="hold" grpId="0" nodeType="withEffect">
                                  <p:stCondLst>
                                    <p:cond delay="0"/>
                                  </p:stCondLst>
                                  <p:childTnLst>
                                    <p:set>
                                      <p:cBhvr>
                                        <p:cTn id="40" dur="1" fill="hold">
                                          <p:stCondLst>
                                            <p:cond delay="0"/>
                                          </p:stCondLst>
                                        </p:cTn>
                                        <p:tgtEl>
                                          <p:spTgt spid="1027"/>
                                        </p:tgtEl>
                                        <p:attrNameLst>
                                          <p:attrName>style.visibility</p:attrName>
                                        </p:attrNameLst>
                                      </p:cBhvr>
                                      <p:to>
                                        <p:strVal val="visible"/>
                                      </p:to>
                                    </p:set>
                                    <p:anim calcmode="lin" valueType="num">
                                      <p:cBhvr>
                                        <p:cTn id="41" dur="1000" fill="hold"/>
                                        <p:tgtEl>
                                          <p:spTgt spid="1027"/>
                                        </p:tgtEl>
                                        <p:attrNameLst>
                                          <p:attrName>ppt_w</p:attrName>
                                        </p:attrNameLst>
                                      </p:cBhvr>
                                      <p:tavLst>
                                        <p:tav tm="0">
                                          <p:val>
                                            <p:strVal val="#ppt_w+.3"/>
                                          </p:val>
                                        </p:tav>
                                        <p:tav tm="100000">
                                          <p:val>
                                            <p:strVal val="#ppt_w"/>
                                          </p:val>
                                        </p:tav>
                                      </p:tavLst>
                                    </p:anim>
                                    <p:anim calcmode="lin" valueType="num">
                                      <p:cBhvr>
                                        <p:cTn id="42" dur="1000" fill="hold"/>
                                        <p:tgtEl>
                                          <p:spTgt spid="1027"/>
                                        </p:tgtEl>
                                        <p:attrNameLst>
                                          <p:attrName>ppt_h</p:attrName>
                                        </p:attrNameLst>
                                      </p:cBhvr>
                                      <p:tavLst>
                                        <p:tav tm="0">
                                          <p:val>
                                            <p:strVal val="#ppt_h"/>
                                          </p:val>
                                        </p:tav>
                                        <p:tav tm="100000">
                                          <p:val>
                                            <p:strVal val="#ppt_h"/>
                                          </p:val>
                                        </p:tav>
                                      </p:tavLst>
                                    </p:anim>
                                    <p:animEffect transition="in" filter="fade">
                                      <p:cBhvr>
                                        <p:cTn id="43" dur="1000"/>
                                        <p:tgtEl>
                                          <p:spTgt spid="1027"/>
                                        </p:tgtEl>
                                      </p:cBhvr>
                                    </p:animEffect>
                                  </p:childTnLst>
                                </p:cTn>
                              </p:par>
                              <p:par>
                                <p:cTn id="44" presetID="50" presetClass="entr" presetSubtype="0" decel="100000" fill="hold" nodeType="with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1000" fill="hold"/>
                                        <p:tgtEl>
                                          <p:spTgt spid="7"/>
                                        </p:tgtEl>
                                        <p:attrNameLst>
                                          <p:attrName>ppt_w</p:attrName>
                                        </p:attrNameLst>
                                      </p:cBhvr>
                                      <p:tavLst>
                                        <p:tav tm="0">
                                          <p:val>
                                            <p:strVal val="#ppt_w+.3"/>
                                          </p:val>
                                        </p:tav>
                                        <p:tav tm="100000">
                                          <p:val>
                                            <p:strVal val="#ppt_w"/>
                                          </p:val>
                                        </p:tav>
                                      </p:tavLst>
                                    </p:anim>
                                    <p:anim calcmode="lin" valueType="num">
                                      <p:cBhvr>
                                        <p:cTn id="47" dur="1000" fill="hold"/>
                                        <p:tgtEl>
                                          <p:spTgt spid="7"/>
                                        </p:tgtEl>
                                        <p:attrNameLst>
                                          <p:attrName>ppt_h</p:attrName>
                                        </p:attrNameLst>
                                      </p:cBhvr>
                                      <p:tavLst>
                                        <p:tav tm="0">
                                          <p:val>
                                            <p:strVal val="#ppt_h"/>
                                          </p:val>
                                        </p:tav>
                                        <p:tav tm="100000">
                                          <p:val>
                                            <p:strVal val="#ppt_h"/>
                                          </p:val>
                                        </p:tav>
                                      </p:tavLst>
                                    </p:anim>
                                    <p:animEffect transition="in" filter="fade">
                                      <p:cBhvr>
                                        <p:cTn id="48" dur="1000"/>
                                        <p:tgtEl>
                                          <p:spTgt spid="7"/>
                                        </p:tgtEl>
                                      </p:cBhvr>
                                    </p:animEffect>
                                  </p:childTnLst>
                                </p:cTn>
                              </p:par>
                              <p:par>
                                <p:cTn id="49" presetID="50" presetClass="entr" presetSubtype="0" decel="100000" fill="hold" grpId="0" nodeType="with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p:cTn id="51" dur="1000" fill="hold"/>
                                        <p:tgtEl>
                                          <p:spTgt spid="8"/>
                                        </p:tgtEl>
                                        <p:attrNameLst>
                                          <p:attrName>ppt_w</p:attrName>
                                        </p:attrNameLst>
                                      </p:cBhvr>
                                      <p:tavLst>
                                        <p:tav tm="0">
                                          <p:val>
                                            <p:strVal val="#ppt_w+.3"/>
                                          </p:val>
                                        </p:tav>
                                        <p:tav tm="100000">
                                          <p:val>
                                            <p:strVal val="#ppt_w"/>
                                          </p:val>
                                        </p:tav>
                                      </p:tavLst>
                                    </p:anim>
                                    <p:anim calcmode="lin" valueType="num">
                                      <p:cBhvr>
                                        <p:cTn id="52" dur="1000" fill="hold"/>
                                        <p:tgtEl>
                                          <p:spTgt spid="8"/>
                                        </p:tgtEl>
                                        <p:attrNameLst>
                                          <p:attrName>ppt_h</p:attrName>
                                        </p:attrNameLst>
                                      </p:cBhvr>
                                      <p:tavLst>
                                        <p:tav tm="0">
                                          <p:val>
                                            <p:strVal val="#ppt_h"/>
                                          </p:val>
                                        </p:tav>
                                        <p:tav tm="100000">
                                          <p:val>
                                            <p:strVal val="#ppt_h"/>
                                          </p:val>
                                        </p:tav>
                                      </p:tavLst>
                                    </p:anim>
                                    <p:animEffect transition="in" filter="fade">
                                      <p:cBhvr>
                                        <p:cTn id="53" dur="1000"/>
                                        <p:tgtEl>
                                          <p:spTgt spid="8"/>
                                        </p:tgtEl>
                                      </p:cBhvr>
                                    </p:animEffect>
                                  </p:childTnLst>
                                </p:cTn>
                              </p:par>
                            </p:childTnLst>
                          </p:cTn>
                        </p:par>
                      </p:childTnLst>
                    </p:cTn>
                  </p:par>
                  <p:par>
                    <p:cTn id="54" fill="hold">
                      <p:stCondLst>
                        <p:cond delay="indefinite"/>
                      </p:stCondLst>
                      <p:childTnLst>
                        <p:par>
                          <p:cTn id="55" fill="hold">
                            <p:stCondLst>
                              <p:cond delay="0"/>
                            </p:stCondLst>
                            <p:childTnLst>
                              <p:par>
                                <p:cTn id="56" presetID="50" presetClass="entr" presetSubtype="0" decel="100000" fill="hold" grpId="1" nodeType="click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p:cTn id="58" dur="1000" fill="hold"/>
                                        <p:tgtEl>
                                          <p:spTgt spid="2"/>
                                        </p:tgtEl>
                                        <p:attrNameLst>
                                          <p:attrName>ppt_w</p:attrName>
                                        </p:attrNameLst>
                                      </p:cBhvr>
                                      <p:tavLst>
                                        <p:tav tm="0">
                                          <p:val>
                                            <p:strVal val="#ppt_w+.3"/>
                                          </p:val>
                                        </p:tav>
                                        <p:tav tm="100000">
                                          <p:val>
                                            <p:strVal val="#ppt_w"/>
                                          </p:val>
                                        </p:tav>
                                      </p:tavLst>
                                    </p:anim>
                                    <p:anim calcmode="lin" valueType="num">
                                      <p:cBhvr>
                                        <p:cTn id="59" dur="1000" fill="hold"/>
                                        <p:tgtEl>
                                          <p:spTgt spid="2"/>
                                        </p:tgtEl>
                                        <p:attrNameLst>
                                          <p:attrName>ppt_h</p:attrName>
                                        </p:attrNameLst>
                                      </p:cBhvr>
                                      <p:tavLst>
                                        <p:tav tm="0">
                                          <p:val>
                                            <p:strVal val="#ppt_h"/>
                                          </p:val>
                                        </p:tav>
                                        <p:tav tm="100000">
                                          <p:val>
                                            <p:strVal val="#ppt_h"/>
                                          </p:val>
                                        </p:tav>
                                      </p:tavLst>
                                    </p:anim>
                                    <p:animEffect transition="in" filter="fade">
                                      <p:cBhvr>
                                        <p:cTn id="60" dur="1000"/>
                                        <p:tgtEl>
                                          <p:spTgt spid="2"/>
                                        </p:tgtEl>
                                      </p:cBhvr>
                                    </p:animEffect>
                                  </p:childTnLst>
                                </p:cTn>
                              </p:par>
                              <p:par>
                                <p:cTn id="61" presetID="50" presetClass="entr" presetSubtype="0" decel="100000" fill="hold" grpId="1" nodeType="withEffect">
                                  <p:stCondLst>
                                    <p:cond delay="0"/>
                                  </p:stCondLst>
                                  <p:childTnLst>
                                    <p:set>
                                      <p:cBhvr>
                                        <p:cTn id="62" dur="1" fill="hold">
                                          <p:stCondLst>
                                            <p:cond delay="0"/>
                                          </p:stCondLst>
                                        </p:cTn>
                                        <p:tgtEl>
                                          <p:spTgt spid="3">
                                            <p:txEl>
                                              <p:pRg st="0" end="0"/>
                                            </p:txEl>
                                          </p:spTgt>
                                        </p:tgtEl>
                                        <p:attrNameLst>
                                          <p:attrName>style.visibility</p:attrName>
                                        </p:attrNameLst>
                                      </p:cBhvr>
                                      <p:to>
                                        <p:strVal val="visible"/>
                                      </p:to>
                                    </p:set>
                                    <p:anim calcmode="lin" valueType="num">
                                      <p:cBhvr>
                                        <p:cTn id="63"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64"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65" dur="1000"/>
                                        <p:tgtEl>
                                          <p:spTgt spid="3">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0" presetClass="entr" presetSubtype="0" decel="100000" fill="hold" grpId="1" nodeType="clickEffect">
                                  <p:stCondLst>
                                    <p:cond delay="0"/>
                                  </p:stCondLst>
                                  <p:childTnLst>
                                    <p:set>
                                      <p:cBhvr>
                                        <p:cTn id="69" dur="1" fill="hold">
                                          <p:stCondLst>
                                            <p:cond delay="0"/>
                                          </p:stCondLst>
                                        </p:cTn>
                                        <p:tgtEl>
                                          <p:spTgt spid="3">
                                            <p:txEl>
                                              <p:pRg st="1" end="1"/>
                                            </p:txEl>
                                          </p:spTgt>
                                        </p:tgtEl>
                                        <p:attrNameLst>
                                          <p:attrName>style.visibility</p:attrName>
                                        </p:attrNameLst>
                                      </p:cBhvr>
                                      <p:to>
                                        <p:strVal val="visible"/>
                                      </p:to>
                                    </p:set>
                                    <p:anim calcmode="lin" valueType="num">
                                      <p:cBhvr>
                                        <p:cTn id="70"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71"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72" dur="1000"/>
                                        <p:tgtEl>
                                          <p:spTgt spid="3">
                                            <p:txEl>
                                              <p:pRg st="1" end="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0" presetClass="entr" presetSubtype="0" decel="100000" fill="hold" grpId="1" nodeType="clickEffect">
                                  <p:stCondLst>
                                    <p:cond delay="0"/>
                                  </p:stCondLst>
                                  <p:childTnLst>
                                    <p:set>
                                      <p:cBhvr>
                                        <p:cTn id="76" dur="1" fill="hold">
                                          <p:stCondLst>
                                            <p:cond delay="0"/>
                                          </p:stCondLst>
                                        </p:cTn>
                                        <p:tgtEl>
                                          <p:spTgt spid="3">
                                            <p:txEl>
                                              <p:pRg st="2" end="2"/>
                                            </p:txEl>
                                          </p:spTgt>
                                        </p:tgtEl>
                                        <p:attrNameLst>
                                          <p:attrName>style.visibility</p:attrName>
                                        </p:attrNameLst>
                                      </p:cBhvr>
                                      <p:to>
                                        <p:strVal val="visible"/>
                                      </p:to>
                                    </p:set>
                                    <p:anim calcmode="lin" valueType="num">
                                      <p:cBhvr>
                                        <p:cTn id="77"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7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79" dur="1000"/>
                                        <p:tgtEl>
                                          <p:spTgt spid="3">
                                            <p:txEl>
                                              <p:pRg st="2" end="2"/>
                                            </p:txEl>
                                          </p:spTgt>
                                        </p:tgtEl>
                                      </p:cBhvr>
                                    </p:animEffect>
                                  </p:childTnLst>
                                </p:cTn>
                              </p:par>
                              <p:par>
                                <p:cTn id="80" presetID="50" presetClass="entr" presetSubtype="0" decel="100000" fill="hold" grpId="1" nodeType="withEffect">
                                  <p:stCondLst>
                                    <p:cond delay="0"/>
                                  </p:stCondLst>
                                  <p:childTnLst>
                                    <p:set>
                                      <p:cBhvr>
                                        <p:cTn id="81" dur="1" fill="hold">
                                          <p:stCondLst>
                                            <p:cond delay="0"/>
                                          </p:stCondLst>
                                        </p:cTn>
                                        <p:tgtEl>
                                          <p:spTgt spid="1026"/>
                                        </p:tgtEl>
                                        <p:attrNameLst>
                                          <p:attrName>style.visibility</p:attrName>
                                        </p:attrNameLst>
                                      </p:cBhvr>
                                      <p:to>
                                        <p:strVal val="visible"/>
                                      </p:to>
                                    </p:set>
                                    <p:anim calcmode="lin" valueType="num">
                                      <p:cBhvr>
                                        <p:cTn id="82" dur="1000" fill="hold"/>
                                        <p:tgtEl>
                                          <p:spTgt spid="1026"/>
                                        </p:tgtEl>
                                        <p:attrNameLst>
                                          <p:attrName>ppt_w</p:attrName>
                                        </p:attrNameLst>
                                      </p:cBhvr>
                                      <p:tavLst>
                                        <p:tav tm="0">
                                          <p:val>
                                            <p:strVal val="#ppt_w+.3"/>
                                          </p:val>
                                        </p:tav>
                                        <p:tav tm="100000">
                                          <p:val>
                                            <p:strVal val="#ppt_w"/>
                                          </p:val>
                                        </p:tav>
                                      </p:tavLst>
                                    </p:anim>
                                    <p:anim calcmode="lin" valueType="num">
                                      <p:cBhvr>
                                        <p:cTn id="83" dur="1000" fill="hold"/>
                                        <p:tgtEl>
                                          <p:spTgt spid="1026"/>
                                        </p:tgtEl>
                                        <p:attrNameLst>
                                          <p:attrName>ppt_h</p:attrName>
                                        </p:attrNameLst>
                                      </p:cBhvr>
                                      <p:tavLst>
                                        <p:tav tm="0">
                                          <p:val>
                                            <p:strVal val="#ppt_h"/>
                                          </p:val>
                                        </p:tav>
                                        <p:tav tm="100000">
                                          <p:val>
                                            <p:strVal val="#ppt_h"/>
                                          </p:val>
                                        </p:tav>
                                      </p:tavLst>
                                    </p:anim>
                                    <p:animEffect transition="in" filter="fade">
                                      <p:cBhvr>
                                        <p:cTn id="84" dur="1000"/>
                                        <p:tgtEl>
                                          <p:spTgt spid="1026"/>
                                        </p:tgtEl>
                                      </p:cBhvr>
                                    </p:animEffect>
                                  </p:childTnLst>
                                </p:cTn>
                              </p:par>
                              <p:par>
                                <p:cTn id="85" presetID="50" presetClass="entr" presetSubtype="0" decel="100000" fill="hold" nodeType="with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1000" fill="hold"/>
                                        <p:tgtEl>
                                          <p:spTgt spid="5"/>
                                        </p:tgtEl>
                                        <p:attrNameLst>
                                          <p:attrName>ppt_w</p:attrName>
                                        </p:attrNameLst>
                                      </p:cBhvr>
                                      <p:tavLst>
                                        <p:tav tm="0">
                                          <p:val>
                                            <p:strVal val="#ppt_w+.3"/>
                                          </p:val>
                                        </p:tav>
                                        <p:tav tm="100000">
                                          <p:val>
                                            <p:strVal val="#ppt_w"/>
                                          </p:val>
                                        </p:tav>
                                      </p:tavLst>
                                    </p:anim>
                                    <p:anim calcmode="lin" valueType="num">
                                      <p:cBhvr>
                                        <p:cTn id="88" dur="1000" fill="hold"/>
                                        <p:tgtEl>
                                          <p:spTgt spid="5"/>
                                        </p:tgtEl>
                                        <p:attrNameLst>
                                          <p:attrName>ppt_h</p:attrName>
                                        </p:attrNameLst>
                                      </p:cBhvr>
                                      <p:tavLst>
                                        <p:tav tm="0">
                                          <p:val>
                                            <p:strVal val="#ppt_h"/>
                                          </p:val>
                                        </p:tav>
                                        <p:tav tm="100000">
                                          <p:val>
                                            <p:strVal val="#ppt_h"/>
                                          </p:val>
                                        </p:tav>
                                      </p:tavLst>
                                    </p:anim>
                                    <p:animEffect transition="in" filter="fade">
                                      <p:cBhvr>
                                        <p:cTn id="89" dur="1000"/>
                                        <p:tgtEl>
                                          <p:spTgt spid="5"/>
                                        </p:tgtEl>
                                      </p:cBhvr>
                                    </p:animEffect>
                                  </p:childTnLst>
                                </p:cTn>
                              </p:par>
                              <p:par>
                                <p:cTn id="90" presetID="50" presetClass="entr" presetSubtype="0" decel="100000" fill="hold" grpId="1" nodeType="withEffect">
                                  <p:stCondLst>
                                    <p:cond delay="0"/>
                                  </p:stCondLst>
                                  <p:childTnLst>
                                    <p:set>
                                      <p:cBhvr>
                                        <p:cTn id="91" dur="1" fill="hold">
                                          <p:stCondLst>
                                            <p:cond delay="0"/>
                                          </p:stCondLst>
                                        </p:cTn>
                                        <p:tgtEl>
                                          <p:spTgt spid="1027"/>
                                        </p:tgtEl>
                                        <p:attrNameLst>
                                          <p:attrName>style.visibility</p:attrName>
                                        </p:attrNameLst>
                                      </p:cBhvr>
                                      <p:to>
                                        <p:strVal val="visible"/>
                                      </p:to>
                                    </p:set>
                                    <p:anim calcmode="lin" valueType="num">
                                      <p:cBhvr>
                                        <p:cTn id="92" dur="1000" fill="hold"/>
                                        <p:tgtEl>
                                          <p:spTgt spid="1027"/>
                                        </p:tgtEl>
                                        <p:attrNameLst>
                                          <p:attrName>ppt_w</p:attrName>
                                        </p:attrNameLst>
                                      </p:cBhvr>
                                      <p:tavLst>
                                        <p:tav tm="0">
                                          <p:val>
                                            <p:strVal val="#ppt_w+.3"/>
                                          </p:val>
                                        </p:tav>
                                        <p:tav tm="100000">
                                          <p:val>
                                            <p:strVal val="#ppt_w"/>
                                          </p:val>
                                        </p:tav>
                                      </p:tavLst>
                                    </p:anim>
                                    <p:anim calcmode="lin" valueType="num">
                                      <p:cBhvr>
                                        <p:cTn id="93" dur="1000" fill="hold"/>
                                        <p:tgtEl>
                                          <p:spTgt spid="1027"/>
                                        </p:tgtEl>
                                        <p:attrNameLst>
                                          <p:attrName>ppt_h</p:attrName>
                                        </p:attrNameLst>
                                      </p:cBhvr>
                                      <p:tavLst>
                                        <p:tav tm="0">
                                          <p:val>
                                            <p:strVal val="#ppt_h"/>
                                          </p:val>
                                        </p:tav>
                                        <p:tav tm="100000">
                                          <p:val>
                                            <p:strVal val="#ppt_h"/>
                                          </p:val>
                                        </p:tav>
                                      </p:tavLst>
                                    </p:anim>
                                    <p:animEffect transition="in" filter="fade">
                                      <p:cBhvr>
                                        <p:cTn id="94" dur="1000"/>
                                        <p:tgtEl>
                                          <p:spTgt spid="1027"/>
                                        </p:tgtEl>
                                      </p:cBhvr>
                                    </p:animEffect>
                                  </p:childTnLst>
                                </p:cTn>
                              </p:par>
                              <p:par>
                                <p:cTn id="95" presetID="50" presetClass="entr" presetSubtype="0" decel="100000" fill="hold" nodeType="withEffect">
                                  <p:stCondLst>
                                    <p:cond delay="0"/>
                                  </p:stCondLst>
                                  <p:childTnLst>
                                    <p:set>
                                      <p:cBhvr>
                                        <p:cTn id="96" dur="1" fill="hold">
                                          <p:stCondLst>
                                            <p:cond delay="0"/>
                                          </p:stCondLst>
                                        </p:cTn>
                                        <p:tgtEl>
                                          <p:spTgt spid="7"/>
                                        </p:tgtEl>
                                        <p:attrNameLst>
                                          <p:attrName>style.visibility</p:attrName>
                                        </p:attrNameLst>
                                      </p:cBhvr>
                                      <p:to>
                                        <p:strVal val="visible"/>
                                      </p:to>
                                    </p:set>
                                    <p:anim calcmode="lin" valueType="num">
                                      <p:cBhvr>
                                        <p:cTn id="97" dur="1000" fill="hold"/>
                                        <p:tgtEl>
                                          <p:spTgt spid="7"/>
                                        </p:tgtEl>
                                        <p:attrNameLst>
                                          <p:attrName>ppt_w</p:attrName>
                                        </p:attrNameLst>
                                      </p:cBhvr>
                                      <p:tavLst>
                                        <p:tav tm="0">
                                          <p:val>
                                            <p:strVal val="#ppt_w+.3"/>
                                          </p:val>
                                        </p:tav>
                                        <p:tav tm="100000">
                                          <p:val>
                                            <p:strVal val="#ppt_w"/>
                                          </p:val>
                                        </p:tav>
                                      </p:tavLst>
                                    </p:anim>
                                    <p:anim calcmode="lin" valueType="num">
                                      <p:cBhvr>
                                        <p:cTn id="98" dur="1000" fill="hold"/>
                                        <p:tgtEl>
                                          <p:spTgt spid="7"/>
                                        </p:tgtEl>
                                        <p:attrNameLst>
                                          <p:attrName>ppt_h</p:attrName>
                                        </p:attrNameLst>
                                      </p:cBhvr>
                                      <p:tavLst>
                                        <p:tav tm="0">
                                          <p:val>
                                            <p:strVal val="#ppt_h"/>
                                          </p:val>
                                        </p:tav>
                                        <p:tav tm="100000">
                                          <p:val>
                                            <p:strVal val="#ppt_h"/>
                                          </p:val>
                                        </p:tav>
                                      </p:tavLst>
                                    </p:anim>
                                    <p:animEffect transition="in" filter="fade">
                                      <p:cBhvr>
                                        <p:cTn id="99" dur="1000"/>
                                        <p:tgtEl>
                                          <p:spTgt spid="7"/>
                                        </p:tgtEl>
                                      </p:cBhvr>
                                    </p:animEffect>
                                  </p:childTnLst>
                                </p:cTn>
                              </p:par>
                              <p:par>
                                <p:cTn id="100" presetID="50" presetClass="entr" presetSubtype="0" decel="100000" fill="hold" grpId="1" nodeType="withEffect">
                                  <p:stCondLst>
                                    <p:cond delay="0"/>
                                  </p:stCondLst>
                                  <p:childTnLst>
                                    <p:set>
                                      <p:cBhvr>
                                        <p:cTn id="101" dur="1" fill="hold">
                                          <p:stCondLst>
                                            <p:cond delay="0"/>
                                          </p:stCondLst>
                                        </p:cTn>
                                        <p:tgtEl>
                                          <p:spTgt spid="8"/>
                                        </p:tgtEl>
                                        <p:attrNameLst>
                                          <p:attrName>style.visibility</p:attrName>
                                        </p:attrNameLst>
                                      </p:cBhvr>
                                      <p:to>
                                        <p:strVal val="visible"/>
                                      </p:to>
                                    </p:set>
                                    <p:anim calcmode="lin" valueType="num">
                                      <p:cBhvr>
                                        <p:cTn id="102" dur="1000" fill="hold"/>
                                        <p:tgtEl>
                                          <p:spTgt spid="8"/>
                                        </p:tgtEl>
                                        <p:attrNameLst>
                                          <p:attrName>ppt_w</p:attrName>
                                        </p:attrNameLst>
                                      </p:cBhvr>
                                      <p:tavLst>
                                        <p:tav tm="0">
                                          <p:val>
                                            <p:strVal val="#ppt_w+.3"/>
                                          </p:val>
                                        </p:tav>
                                        <p:tav tm="100000">
                                          <p:val>
                                            <p:strVal val="#ppt_w"/>
                                          </p:val>
                                        </p:tav>
                                      </p:tavLst>
                                    </p:anim>
                                    <p:anim calcmode="lin" valueType="num">
                                      <p:cBhvr>
                                        <p:cTn id="103" dur="1000" fill="hold"/>
                                        <p:tgtEl>
                                          <p:spTgt spid="8"/>
                                        </p:tgtEl>
                                        <p:attrNameLst>
                                          <p:attrName>ppt_h</p:attrName>
                                        </p:attrNameLst>
                                      </p:cBhvr>
                                      <p:tavLst>
                                        <p:tav tm="0">
                                          <p:val>
                                            <p:strVal val="#ppt_h"/>
                                          </p:val>
                                        </p:tav>
                                        <p:tav tm="100000">
                                          <p:val>
                                            <p:strVal val="#ppt_h"/>
                                          </p:val>
                                        </p:tav>
                                      </p:tavLst>
                                    </p:anim>
                                    <p:animEffect transition="in" filter="fade">
                                      <p:cBhvr>
                                        <p:cTn id="104" dur="1000"/>
                                        <p:tgtEl>
                                          <p:spTgt spid="8"/>
                                        </p:tgtEl>
                                      </p:cBhvr>
                                    </p:animEffect>
                                  </p:childTnLst>
                                </p:cTn>
                              </p:par>
                            </p:childTnLst>
                          </p:cTn>
                        </p:par>
                      </p:childTnLst>
                    </p:cTn>
                  </p:par>
                  <p:par>
                    <p:cTn id="105" fill="hold">
                      <p:stCondLst>
                        <p:cond delay="indefinite"/>
                      </p:stCondLst>
                      <p:childTnLst>
                        <p:par>
                          <p:cTn id="106" fill="hold">
                            <p:stCondLst>
                              <p:cond delay="0"/>
                            </p:stCondLst>
                            <p:childTnLst>
                              <p:par>
                                <p:cTn id="107" presetID="55" presetClass="entr" presetSubtype="0" fill="hold" grpId="2" nodeType="clickEffect">
                                  <p:stCondLst>
                                    <p:cond delay="0"/>
                                  </p:stCondLst>
                                  <p:childTnLst>
                                    <p:set>
                                      <p:cBhvr>
                                        <p:cTn id="108" dur="1" fill="hold">
                                          <p:stCondLst>
                                            <p:cond delay="0"/>
                                          </p:stCondLst>
                                        </p:cTn>
                                        <p:tgtEl>
                                          <p:spTgt spid="2"/>
                                        </p:tgtEl>
                                        <p:attrNameLst>
                                          <p:attrName>style.visibility</p:attrName>
                                        </p:attrNameLst>
                                      </p:cBhvr>
                                      <p:to>
                                        <p:strVal val="visible"/>
                                      </p:to>
                                    </p:set>
                                    <p:anim calcmode="lin" valueType="num">
                                      <p:cBhvr>
                                        <p:cTn id="109" dur="1000" fill="hold"/>
                                        <p:tgtEl>
                                          <p:spTgt spid="2"/>
                                        </p:tgtEl>
                                        <p:attrNameLst>
                                          <p:attrName>ppt_w</p:attrName>
                                        </p:attrNameLst>
                                      </p:cBhvr>
                                      <p:tavLst>
                                        <p:tav tm="0">
                                          <p:val>
                                            <p:strVal val="#ppt_w*0.70"/>
                                          </p:val>
                                        </p:tav>
                                        <p:tav tm="100000">
                                          <p:val>
                                            <p:strVal val="#ppt_w"/>
                                          </p:val>
                                        </p:tav>
                                      </p:tavLst>
                                    </p:anim>
                                    <p:anim calcmode="lin" valueType="num">
                                      <p:cBhvr>
                                        <p:cTn id="110" dur="1000" fill="hold"/>
                                        <p:tgtEl>
                                          <p:spTgt spid="2"/>
                                        </p:tgtEl>
                                        <p:attrNameLst>
                                          <p:attrName>ppt_h</p:attrName>
                                        </p:attrNameLst>
                                      </p:cBhvr>
                                      <p:tavLst>
                                        <p:tav tm="0">
                                          <p:val>
                                            <p:strVal val="#ppt_h"/>
                                          </p:val>
                                        </p:tav>
                                        <p:tav tm="100000">
                                          <p:val>
                                            <p:strVal val="#ppt_h"/>
                                          </p:val>
                                        </p:tav>
                                      </p:tavLst>
                                    </p:anim>
                                    <p:animEffect transition="in" filter="fade">
                                      <p:cBhvr>
                                        <p:cTn id="111" dur="1000"/>
                                        <p:tgtEl>
                                          <p:spTgt spid="2"/>
                                        </p:tgtEl>
                                      </p:cBhvr>
                                    </p:animEffect>
                                  </p:childTnLst>
                                </p:cTn>
                              </p:par>
                              <p:par>
                                <p:cTn id="112" presetID="55" presetClass="entr" presetSubtype="0" fill="hold" grpId="2" nodeType="withEffect">
                                  <p:stCondLst>
                                    <p:cond delay="0"/>
                                  </p:stCondLst>
                                  <p:childTnLst>
                                    <p:set>
                                      <p:cBhvr>
                                        <p:cTn id="113" dur="1" fill="hold">
                                          <p:stCondLst>
                                            <p:cond delay="0"/>
                                          </p:stCondLst>
                                        </p:cTn>
                                        <p:tgtEl>
                                          <p:spTgt spid="3">
                                            <p:txEl>
                                              <p:pRg st="0" end="0"/>
                                            </p:txEl>
                                          </p:spTgt>
                                        </p:tgtEl>
                                        <p:attrNameLst>
                                          <p:attrName>style.visibility</p:attrName>
                                        </p:attrNameLst>
                                      </p:cBhvr>
                                      <p:to>
                                        <p:strVal val="visible"/>
                                      </p:to>
                                    </p:set>
                                    <p:anim calcmode="lin" valueType="num">
                                      <p:cBhvr>
                                        <p:cTn id="1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16" dur="1000"/>
                                        <p:tgtEl>
                                          <p:spTgt spid="3">
                                            <p:txEl>
                                              <p:pRg st="0" end="0"/>
                                            </p:txEl>
                                          </p:spTgt>
                                        </p:tgtEl>
                                      </p:cBhvr>
                                    </p:animEffect>
                                  </p:childTnLst>
                                </p:cTn>
                              </p:par>
                            </p:childTnLst>
                          </p:cTn>
                        </p:par>
                      </p:childTnLst>
                    </p:cTn>
                  </p:par>
                  <p:par>
                    <p:cTn id="117" fill="hold">
                      <p:stCondLst>
                        <p:cond delay="indefinite"/>
                      </p:stCondLst>
                      <p:childTnLst>
                        <p:par>
                          <p:cTn id="118" fill="hold">
                            <p:stCondLst>
                              <p:cond delay="0"/>
                            </p:stCondLst>
                            <p:childTnLst>
                              <p:par>
                                <p:cTn id="119" presetID="55" presetClass="entr" presetSubtype="0" fill="hold" grpId="2" nodeType="clickEffect">
                                  <p:stCondLst>
                                    <p:cond delay="0"/>
                                  </p:stCondLst>
                                  <p:childTnLst>
                                    <p:set>
                                      <p:cBhvr>
                                        <p:cTn id="120" dur="1" fill="hold">
                                          <p:stCondLst>
                                            <p:cond delay="0"/>
                                          </p:stCondLst>
                                        </p:cTn>
                                        <p:tgtEl>
                                          <p:spTgt spid="3">
                                            <p:txEl>
                                              <p:pRg st="1" end="1"/>
                                            </p:txEl>
                                          </p:spTgt>
                                        </p:tgtEl>
                                        <p:attrNameLst>
                                          <p:attrName>style.visibility</p:attrName>
                                        </p:attrNameLst>
                                      </p:cBhvr>
                                      <p:to>
                                        <p:strVal val="visible"/>
                                      </p:to>
                                    </p:set>
                                    <p:anim calcmode="lin" valueType="num">
                                      <p:cBhvr>
                                        <p:cTn id="12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2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23" dur="1000"/>
                                        <p:tgtEl>
                                          <p:spTgt spid="3">
                                            <p:txEl>
                                              <p:pRg st="1" end="1"/>
                                            </p:txEl>
                                          </p:spTgt>
                                        </p:tgtEl>
                                      </p:cBhvr>
                                    </p:animEffect>
                                  </p:childTnLst>
                                </p:cTn>
                              </p:par>
                            </p:childTnLst>
                          </p:cTn>
                        </p:par>
                      </p:childTnLst>
                    </p:cTn>
                  </p:par>
                  <p:par>
                    <p:cTn id="124" fill="hold">
                      <p:stCondLst>
                        <p:cond delay="indefinite"/>
                      </p:stCondLst>
                      <p:childTnLst>
                        <p:par>
                          <p:cTn id="125" fill="hold">
                            <p:stCondLst>
                              <p:cond delay="0"/>
                            </p:stCondLst>
                            <p:childTnLst>
                              <p:par>
                                <p:cTn id="126" presetID="55" presetClass="entr" presetSubtype="0" fill="hold" grpId="2" nodeType="clickEffect">
                                  <p:stCondLst>
                                    <p:cond delay="0"/>
                                  </p:stCondLst>
                                  <p:childTnLst>
                                    <p:set>
                                      <p:cBhvr>
                                        <p:cTn id="127" dur="1" fill="hold">
                                          <p:stCondLst>
                                            <p:cond delay="0"/>
                                          </p:stCondLst>
                                        </p:cTn>
                                        <p:tgtEl>
                                          <p:spTgt spid="3">
                                            <p:txEl>
                                              <p:pRg st="2" end="2"/>
                                            </p:txEl>
                                          </p:spTgt>
                                        </p:tgtEl>
                                        <p:attrNameLst>
                                          <p:attrName>style.visibility</p:attrName>
                                        </p:attrNameLst>
                                      </p:cBhvr>
                                      <p:to>
                                        <p:strVal val="visible"/>
                                      </p:to>
                                    </p:set>
                                    <p:anim calcmode="lin" valueType="num">
                                      <p:cBhvr>
                                        <p:cTn id="128"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29"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30" dur="1000"/>
                                        <p:tgtEl>
                                          <p:spTgt spid="3">
                                            <p:txEl>
                                              <p:pRg st="2" end="2"/>
                                            </p:txEl>
                                          </p:spTgt>
                                        </p:tgtEl>
                                      </p:cBhvr>
                                    </p:animEffect>
                                  </p:childTnLst>
                                </p:cTn>
                              </p:par>
                              <p:par>
                                <p:cTn id="131" presetID="55" presetClass="entr" presetSubtype="0" fill="hold" grpId="2" nodeType="withEffect">
                                  <p:stCondLst>
                                    <p:cond delay="0"/>
                                  </p:stCondLst>
                                  <p:childTnLst>
                                    <p:set>
                                      <p:cBhvr>
                                        <p:cTn id="132" dur="1" fill="hold">
                                          <p:stCondLst>
                                            <p:cond delay="0"/>
                                          </p:stCondLst>
                                        </p:cTn>
                                        <p:tgtEl>
                                          <p:spTgt spid="1026"/>
                                        </p:tgtEl>
                                        <p:attrNameLst>
                                          <p:attrName>style.visibility</p:attrName>
                                        </p:attrNameLst>
                                      </p:cBhvr>
                                      <p:to>
                                        <p:strVal val="visible"/>
                                      </p:to>
                                    </p:set>
                                    <p:anim calcmode="lin" valueType="num">
                                      <p:cBhvr>
                                        <p:cTn id="133" dur="1000" fill="hold"/>
                                        <p:tgtEl>
                                          <p:spTgt spid="1026"/>
                                        </p:tgtEl>
                                        <p:attrNameLst>
                                          <p:attrName>ppt_w</p:attrName>
                                        </p:attrNameLst>
                                      </p:cBhvr>
                                      <p:tavLst>
                                        <p:tav tm="0">
                                          <p:val>
                                            <p:strVal val="#ppt_w*0.70"/>
                                          </p:val>
                                        </p:tav>
                                        <p:tav tm="100000">
                                          <p:val>
                                            <p:strVal val="#ppt_w"/>
                                          </p:val>
                                        </p:tav>
                                      </p:tavLst>
                                    </p:anim>
                                    <p:anim calcmode="lin" valueType="num">
                                      <p:cBhvr>
                                        <p:cTn id="134" dur="1000" fill="hold"/>
                                        <p:tgtEl>
                                          <p:spTgt spid="1026"/>
                                        </p:tgtEl>
                                        <p:attrNameLst>
                                          <p:attrName>ppt_h</p:attrName>
                                        </p:attrNameLst>
                                      </p:cBhvr>
                                      <p:tavLst>
                                        <p:tav tm="0">
                                          <p:val>
                                            <p:strVal val="#ppt_h"/>
                                          </p:val>
                                        </p:tav>
                                        <p:tav tm="100000">
                                          <p:val>
                                            <p:strVal val="#ppt_h"/>
                                          </p:val>
                                        </p:tav>
                                      </p:tavLst>
                                    </p:anim>
                                    <p:animEffect transition="in" filter="fade">
                                      <p:cBhvr>
                                        <p:cTn id="135" dur="1000"/>
                                        <p:tgtEl>
                                          <p:spTgt spid="1026"/>
                                        </p:tgtEl>
                                      </p:cBhvr>
                                    </p:animEffect>
                                  </p:childTnLst>
                                </p:cTn>
                              </p:par>
                              <p:par>
                                <p:cTn id="136" presetID="55" presetClass="entr" presetSubtype="0" fill="hold" nodeType="withEffect">
                                  <p:stCondLst>
                                    <p:cond delay="0"/>
                                  </p:stCondLst>
                                  <p:childTnLst>
                                    <p:set>
                                      <p:cBhvr>
                                        <p:cTn id="137" dur="1" fill="hold">
                                          <p:stCondLst>
                                            <p:cond delay="0"/>
                                          </p:stCondLst>
                                        </p:cTn>
                                        <p:tgtEl>
                                          <p:spTgt spid="5"/>
                                        </p:tgtEl>
                                        <p:attrNameLst>
                                          <p:attrName>style.visibility</p:attrName>
                                        </p:attrNameLst>
                                      </p:cBhvr>
                                      <p:to>
                                        <p:strVal val="visible"/>
                                      </p:to>
                                    </p:set>
                                    <p:anim calcmode="lin" valueType="num">
                                      <p:cBhvr>
                                        <p:cTn id="138" dur="1000" fill="hold"/>
                                        <p:tgtEl>
                                          <p:spTgt spid="5"/>
                                        </p:tgtEl>
                                        <p:attrNameLst>
                                          <p:attrName>ppt_w</p:attrName>
                                        </p:attrNameLst>
                                      </p:cBhvr>
                                      <p:tavLst>
                                        <p:tav tm="0">
                                          <p:val>
                                            <p:strVal val="#ppt_w*0.70"/>
                                          </p:val>
                                        </p:tav>
                                        <p:tav tm="100000">
                                          <p:val>
                                            <p:strVal val="#ppt_w"/>
                                          </p:val>
                                        </p:tav>
                                      </p:tavLst>
                                    </p:anim>
                                    <p:anim calcmode="lin" valueType="num">
                                      <p:cBhvr>
                                        <p:cTn id="139" dur="1000" fill="hold"/>
                                        <p:tgtEl>
                                          <p:spTgt spid="5"/>
                                        </p:tgtEl>
                                        <p:attrNameLst>
                                          <p:attrName>ppt_h</p:attrName>
                                        </p:attrNameLst>
                                      </p:cBhvr>
                                      <p:tavLst>
                                        <p:tav tm="0">
                                          <p:val>
                                            <p:strVal val="#ppt_h"/>
                                          </p:val>
                                        </p:tav>
                                        <p:tav tm="100000">
                                          <p:val>
                                            <p:strVal val="#ppt_h"/>
                                          </p:val>
                                        </p:tav>
                                      </p:tavLst>
                                    </p:anim>
                                    <p:animEffect transition="in" filter="fade">
                                      <p:cBhvr>
                                        <p:cTn id="140" dur="1000"/>
                                        <p:tgtEl>
                                          <p:spTgt spid="5"/>
                                        </p:tgtEl>
                                      </p:cBhvr>
                                    </p:animEffect>
                                  </p:childTnLst>
                                </p:cTn>
                              </p:par>
                              <p:par>
                                <p:cTn id="141" presetID="55" presetClass="entr" presetSubtype="0" fill="hold" grpId="2" nodeType="withEffect">
                                  <p:stCondLst>
                                    <p:cond delay="0"/>
                                  </p:stCondLst>
                                  <p:childTnLst>
                                    <p:set>
                                      <p:cBhvr>
                                        <p:cTn id="142" dur="1" fill="hold">
                                          <p:stCondLst>
                                            <p:cond delay="0"/>
                                          </p:stCondLst>
                                        </p:cTn>
                                        <p:tgtEl>
                                          <p:spTgt spid="1027"/>
                                        </p:tgtEl>
                                        <p:attrNameLst>
                                          <p:attrName>style.visibility</p:attrName>
                                        </p:attrNameLst>
                                      </p:cBhvr>
                                      <p:to>
                                        <p:strVal val="visible"/>
                                      </p:to>
                                    </p:set>
                                    <p:anim calcmode="lin" valueType="num">
                                      <p:cBhvr>
                                        <p:cTn id="143" dur="1000" fill="hold"/>
                                        <p:tgtEl>
                                          <p:spTgt spid="1027"/>
                                        </p:tgtEl>
                                        <p:attrNameLst>
                                          <p:attrName>ppt_w</p:attrName>
                                        </p:attrNameLst>
                                      </p:cBhvr>
                                      <p:tavLst>
                                        <p:tav tm="0">
                                          <p:val>
                                            <p:strVal val="#ppt_w*0.70"/>
                                          </p:val>
                                        </p:tav>
                                        <p:tav tm="100000">
                                          <p:val>
                                            <p:strVal val="#ppt_w"/>
                                          </p:val>
                                        </p:tav>
                                      </p:tavLst>
                                    </p:anim>
                                    <p:anim calcmode="lin" valueType="num">
                                      <p:cBhvr>
                                        <p:cTn id="144" dur="1000" fill="hold"/>
                                        <p:tgtEl>
                                          <p:spTgt spid="1027"/>
                                        </p:tgtEl>
                                        <p:attrNameLst>
                                          <p:attrName>ppt_h</p:attrName>
                                        </p:attrNameLst>
                                      </p:cBhvr>
                                      <p:tavLst>
                                        <p:tav tm="0">
                                          <p:val>
                                            <p:strVal val="#ppt_h"/>
                                          </p:val>
                                        </p:tav>
                                        <p:tav tm="100000">
                                          <p:val>
                                            <p:strVal val="#ppt_h"/>
                                          </p:val>
                                        </p:tav>
                                      </p:tavLst>
                                    </p:anim>
                                    <p:animEffect transition="in" filter="fade">
                                      <p:cBhvr>
                                        <p:cTn id="145" dur="1000"/>
                                        <p:tgtEl>
                                          <p:spTgt spid="1027"/>
                                        </p:tgtEl>
                                      </p:cBhvr>
                                    </p:animEffect>
                                  </p:childTnLst>
                                </p:cTn>
                              </p:par>
                              <p:par>
                                <p:cTn id="146" presetID="55" presetClass="entr" presetSubtype="0" fill="hold" nodeType="withEffect">
                                  <p:stCondLst>
                                    <p:cond delay="0"/>
                                  </p:stCondLst>
                                  <p:childTnLst>
                                    <p:set>
                                      <p:cBhvr>
                                        <p:cTn id="147" dur="1" fill="hold">
                                          <p:stCondLst>
                                            <p:cond delay="0"/>
                                          </p:stCondLst>
                                        </p:cTn>
                                        <p:tgtEl>
                                          <p:spTgt spid="7"/>
                                        </p:tgtEl>
                                        <p:attrNameLst>
                                          <p:attrName>style.visibility</p:attrName>
                                        </p:attrNameLst>
                                      </p:cBhvr>
                                      <p:to>
                                        <p:strVal val="visible"/>
                                      </p:to>
                                    </p:set>
                                    <p:anim calcmode="lin" valueType="num">
                                      <p:cBhvr>
                                        <p:cTn id="148" dur="1000" fill="hold"/>
                                        <p:tgtEl>
                                          <p:spTgt spid="7"/>
                                        </p:tgtEl>
                                        <p:attrNameLst>
                                          <p:attrName>ppt_w</p:attrName>
                                        </p:attrNameLst>
                                      </p:cBhvr>
                                      <p:tavLst>
                                        <p:tav tm="0">
                                          <p:val>
                                            <p:strVal val="#ppt_w*0.70"/>
                                          </p:val>
                                        </p:tav>
                                        <p:tav tm="100000">
                                          <p:val>
                                            <p:strVal val="#ppt_w"/>
                                          </p:val>
                                        </p:tav>
                                      </p:tavLst>
                                    </p:anim>
                                    <p:anim calcmode="lin" valueType="num">
                                      <p:cBhvr>
                                        <p:cTn id="149" dur="1000" fill="hold"/>
                                        <p:tgtEl>
                                          <p:spTgt spid="7"/>
                                        </p:tgtEl>
                                        <p:attrNameLst>
                                          <p:attrName>ppt_h</p:attrName>
                                        </p:attrNameLst>
                                      </p:cBhvr>
                                      <p:tavLst>
                                        <p:tav tm="0">
                                          <p:val>
                                            <p:strVal val="#ppt_h"/>
                                          </p:val>
                                        </p:tav>
                                        <p:tav tm="100000">
                                          <p:val>
                                            <p:strVal val="#ppt_h"/>
                                          </p:val>
                                        </p:tav>
                                      </p:tavLst>
                                    </p:anim>
                                    <p:animEffect transition="in" filter="fade">
                                      <p:cBhvr>
                                        <p:cTn id="150" dur="1000"/>
                                        <p:tgtEl>
                                          <p:spTgt spid="7"/>
                                        </p:tgtEl>
                                      </p:cBhvr>
                                    </p:animEffect>
                                  </p:childTnLst>
                                </p:cTn>
                              </p:par>
                              <p:par>
                                <p:cTn id="151" presetID="55" presetClass="entr" presetSubtype="0" fill="hold" grpId="2" nodeType="withEffect">
                                  <p:stCondLst>
                                    <p:cond delay="0"/>
                                  </p:stCondLst>
                                  <p:childTnLst>
                                    <p:set>
                                      <p:cBhvr>
                                        <p:cTn id="152" dur="1" fill="hold">
                                          <p:stCondLst>
                                            <p:cond delay="0"/>
                                          </p:stCondLst>
                                        </p:cTn>
                                        <p:tgtEl>
                                          <p:spTgt spid="8"/>
                                        </p:tgtEl>
                                        <p:attrNameLst>
                                          <p:attrName>style.visibility</p:attrName>
                                        </p:attrNameLst>
                                      </p:cBhvr>
                                      <p:to>
                                        <p:strVal val="visible"/>
                                      </p:to>
                                    </p:set>
                                    <p:anim calcmode="lin" valueType="num">
                                      <p:cBhvr>
                                        <p:cTn id="153" dur="1000" fill="hold"/>
                                        <p:tgtEl>
                                          <p:spTgt spid="8"/>
                                        </p:tgtEl>
                                        <p:attrNameLst>
                                          <p:attrName>ppt_w</p:attrName>
                                        </p:attrNameLst>
                                      </p:cBhvr>
                                      <p:tavLst>
                                        <p:tav tm="0">
                                          <p:val>
                                            <p:strVal val="#ppt_w*0.70"/>
                                          </p:val>
                                        </p:tav>
                                        <p:tav tm="100000">
                                          <p:val>
                                            <p:strVal val="#ppt_w"/>
                                          </p:val>
                                        </p:tav>
                                      </p:tavLst>
                                    </p:anim>
                                    <p:anim calcmode="lin" valueType="num">
                                      <p:cBhvr>
                                        <p:cTn id="154" dur="1000" fill="hold"/>
                                        <p:tgtEl>
                                          <p:spTgt spid="8"/>
                                        </p:tgtEl>
                                        <p:attrNameLst>
                                          <p:attrName>ppt_h</p:attrName>
                                        </p:attrNameLst>
                                      </p:cBhvr>
                                      <p:tavLst>
                                        <p:tav tm="0">
                                          <p:val>
                                            <p:strVal val="#ppt_h"/>
                                          </p:val>
                                        </p:tav>
                                        <p:tav tm="100000">
                                          <p:val>
                                            <p:strVal val="#ppt_h"/>
                                          </p:val>
                                        </p:tav>
                                      </p:tavLst>
                                    </p:anim>
                                    <p:animEffect transition="in" filter="fade">
                                      <p:cBhvr>
                                        <p:cTn id="155" dur="1000"/>
                                        <p:tgtEl>
                                          <p:spTgt spid="8"/>
                                        </p:tgtEl>
                                      </p:cBhvr>
                                    </p:animEffect>
                                  </p:childTnLst>
                                </p:cTn>
                              </p:par>
                            </p:childTnLst>
                          </p:cTn>
                        </p:par>
                      </p:childTnLst>
                    </p:cTn>
                  </p:par>
                  <p:par>
                    <p:cTn id="156" fill="hold">
                      <p:stCondLst>
                        <p:cond delay="indefinite"/>
                      </p:stCondLst>
                      <p:childTnLst>
                        <p:par>
                          <p:cTn id="157" fill="hold">
                            <p:stCondLst>
                              <p:cond delay="0"/>
                            </p:stCondLst>
                            <p:childTnLst>
                              <p:par>
                                <p:cTn id="158" presetID="53" presetClass="entr" presetSubtype="0" fill="hold" grpId="3" nodeType="clickEffect">
                                  <p:stCondLst>
                                    <p:cond delay="0"/>
                                  </p:stCondLst>
                                  <p:childTnLst>
                                    <p:set>
                                      <p:cBhvr>
                                        <p:cTn id="159" dur="1" fill="hold">
                                          <p:stCondLst>
                                            <p:cond delay="0"/>
                                          </p:stCondLst>
                                        </p:cTn>
                                        <p:tgtEl>
                                          <p:spTgt spid="2"/>
                                        </p:tgtEl>
                                        <p:attrNameLst>
                                          <p:attrName>style.visibility</p:attrName>
                                        </p:attrNameLst>
                                      </p:cBhvr>
                                      <p:to>
                                        <p:strVal val="visible"/>
                                      </p:to>
                                    </p:set>
                                    <p:anim calcmode="lin" valueType="num">
                                      <p:cBhvr>
                                        <p:cTn id="160" dur="500" fill="hold"/>
                                        <p:tgtEl>
                                          <p:spTgt spid="2"/>
                                        </p:tgtEl>
                                        <p:attrNameLst>
                                          <p:attrName>ppt_w</p:attrName>
                                        </p:attrNameLst>
                                      </p:cBhvr>
                                      <p:tavLst>
                                        <p:tav tm="0">
                                          <p:val>
                                            <p:fltVal val="0"/>
                                          </p:val>
                                        </p:tav>
                                        <p:tav tm="100000">
                                          <p:val>
                                            <p:strVal val="#ppt_w"/>
                                          </p:val>
                                        </p:tav>
                                      </p:tavLst>
                                    </p:anim>
                                    <p:anim calcmode="lin" valueType="num">
                                      <p:cBhvr>
                                        <p:cTn id="161" dur="500" fill="hold"/>
                                        <p:tgtEl>
                                          <p:spTgt spid="2"/>
                                        </p:tgtEl>
                                        <p:attrNameLst>
                                          <p:attrName>ppt_h</p:attrName>
                                        </p:attrNameLst>
                                      </p:cBhvr>
                                      <p:tavLst>
                                        <p:tav tm="0">
                                          <p:val>
                                            <p:fltVal val="0"/>
                                          </p:val>
                                        </p:tav>
                                        <p:tav tm="100000">
                                          <p:val>
                                            <p:strVal val="#ppt_h"/>
                                          </p:val>
                                        </p:tav>
                                      </p:tavLst>
                                    </p:anim>
                                    <p:animEffect transition="in" filter="fade">
                                      <p:cBhvr>
                                        <p:cTn id="162" dur="500"/>
                                        <p:tgtEl>
                                          <p:spTgt spid="2"/>
                                        </p:tgtEl>
                                      </p:cBhvr>
                                    </p:animEffect>
                                  </p:childTnLst>
                                </p:cTn>
                              </p:par>
                              <p:par>
                                <p:cTn id="163" presetID="53" presetClass="entr" presetSubtype="0" fill="hold" grpId="3" nodeType="withEffect">
                                  <p:stCondLst>
                                    <p:cond delay="0"/>
                                  </p:stCondLst>
                                  <p:childTnLst>
                                    <p:set>
                                      <p:cBhvr>
                                        <p:cTn id="164" dur="1" fill="hold">
                                          <p:stCondLst>
                                            <p:cond delay="0"/>
                                          </p:stCondLst>
                                        </p:cTn>
                                        <p:tgtEl>
                                          <p:spTgt spid="3">
                                            <p:txEl>
                                              <p:pRg st="0" end="0"/>
                                            </p:txEl>
                                          </p:spTgt>
                                        </p:tgtEl>
                                        <p:attrNameLst>
                                          <p:attrName>style.visibility</p:attrName>
                                        </p:attrNameLst>
                                      </p:cBhvr>
                                      <p:to>
                                        <p:strVal val="visible"/>
                                      </p:to>
                                    </p:set>
                                    <p:anim calcmode="lin" valueType="num">
                                      <p:cBhvr>
                                        <p:cTn id="16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6"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7" dur="500"/>
                                        <p:tgtEl>
                                          <p:spTgt spid="3">
                                            <p:txEl>
                                              <p:pRg st="0" end="0"/>
                                            </p:txEl>
                                          </p:spTgt>
                                        </p:tgtEl>
                                      </p:cBhvr>
                                    </p:animEffect>
                                  </p:childTnLst>
                                </p:cTn>
                              </p:par>
                            </p:childTnLst>
                          </p:cTn>
                        </p:par>
                      </p:childTnLst>
                    </p:cTn>
                  </p:par>
                  <p:par>
                    <p:cTn id="168" fill="hold">
                      <p:stCondLst>
                        <p:cond delay="indefinite"/>
                      </p:stCondLst>
                      <p:childTnLst>
                        <p:par>
                          <p:cTn id="169" fill="hold">
                            <p:stCondLst>
                              <p:cond delay="0"/>
                            </p:stCondLst>
                            <p:childTnLst>
                              <p:par>
                                <p:cTn id="170" presetID="53" presetClass="entr" presetSubtype="0" fill="hold" grpId="3" nodeType="clickEffect">
                                  <p:stCondLst>
                                    <p:cond delay="0"/>
                                  </p:stCondLst>
                                  <p:childTnLst>
                                    <p:set>
                                      <p:cBhvr>
                                        <p:cTn id="171" dur="1" fill="hold">
                                          <p:stCondLst>
                                            <p:cond delay="0"/>
                                          </p:stCondLst>
                                        </p:cTn>
                                        <p:tgtEl>
                                          <p:spTgt spid="3">
                                            <p:txEl>
                                              <p:pRg st="1" end="1"/>
                                            </p:txEl>
                                          </p:spTgt>
                                        </p:tgtEl>
                                        <p:attrNameLst>
                                          <p:attrName>style.visibility</p:attrName>
                                        </p:attrNameLst>
                                      </p:cBhvr>
                                      <p:to>
                                        <p:strVal val="visible"/>
                                      </p:to>
                                    </p:set>
                                    <p:anim calcmode="lin" valueType="num">
                                      <p:cBhvr>
                                        <p:cTn id="17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7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74" dur="500"/>
                                        <p:tgtEl>
                                          <p:spTgt spid="3">
                                            <p:txEl>
                                              <p:pRg st="1" end="1"/>
                                            </p:txEl>
                                          </p:spTgt>
                                        </p:tgtEl>
                                      </p:cBhvr>
                                    </p:animEffect>
                                  </p:childTnLst>
                                </p:cTn>
                              </p:par>
                            </p:childTnLst>
                          </p:cTn>
                        </p:par>
                      </p:childTnLst>
                    </p:cTn>
                  </p:par>
                  <p:par>
                    <p:cTn id="175" fill="hold">
                      <p:stCondLst>
                        <p:cond delay="indefinite"/>
                      </p:stCondLst>
                      <p:childTnLst>
                        <p:par>
                          <p:cTn id="176" fill="hold">
                            <p:stCondLst>
                              <p:cond delay="0"/>
                            </p:stCondLst>
                            <p:childTnLst>
                              <p:par>
                                <p:cTn id="177" presetID="53" presetClass="entr" presetSubtype="0" fill="hold" grpId="3" nodeType="clickEffect">
                                  <p:stCondLst>
                                    <p:cond delay="0"/>
                                  </p:stCondLst>
                                  <p:childTnLst>
                                    <p:set>
                                      <p:cBhvr>
                                        <p:cTn id="178" dur="1" fill="hold">
                                          <p:stCondLst>
                                            <p:cond delay="0"/>
                                          </p:stCondLst>
                                        </p:cTn>
                                        <p:tgtEl>
                                          <p:spTgt spid="3">
                                            <p:txEl>
                                              <p:pRg st="2" end="2"/>
                                            </p:txEl>
                                          </p:spTgt>
                                        </p:tgtEl>
                                        <p:attrNameLst>
                                          <p:attrName>style.visibility</p:attrName>
                                        </p:attrNameLst>
                                      </p:cBhvr>
                                      <p:to>
                                        <p:strVal val="visible"/>
                                      </p:to>
                                    </p:set>
                                    <p:anim calcmode="lin" valueType="num">
                                      <p:cBhvr>
                                        <p:cTn id="17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81" dur="500"/>
                                        <p:tgtEl>
                                          <p:spTgt spid="3">
                                            <p:txEl>
                                              <p:pRg st="2" end="2"/>
                                            </p:txEl>
                                          </p:spTgt>
                                        </p:tgtEl>
                                      </p:cBhvr>
                                    </p:animEffect>
                                  </p:childTnLst>
                                </p:cTn>
                              </p:par>
                              <p:par>
                                <p:cTn id="182" presetID="53" presetClass="entr" presetSubtype="0" fill="hold" grpId="3" nodeType="withEffect">
                                  <p:stCondLst>
                                    <p:cond delay="0"/>
                                  </p:stCondLst>
                                  <p:childTnLst>
                                    <p:set>
                                      <p:cBhvr>
                                        <p:cTn id="183" dur="1" fill="hold">
                                          <p:stCondLst>
                                            <p:cond delay="0"/>
                                          </p:stCondLst>
                                        </p:cTn>
                                        <p:tgtEl>
                                          <p:spTgt spid="1026"/>
                                        </p:tgtEl>
                                        <p:attrNameLst>
                                          <p:attrName>style.visibility</p:attrName>
                                        </p:attrNameLst>
                                      </p:cBhvr>
                                      <p:to>
                                        <p:strVal val="visible"/>
                                      </p:to>
                                    </p:set>
                                    <p:anim calcmode="lin" valueType="num">
                                      <p:cBhvr>
                                        <p:cTn id="184" dur="500" fill="hold"/>
                                        <p:tgtEl>
                                          <p:spTgt spid="1026"/>
                                        </p:tgtEl>
                                        <p:attrNameLst>
                                          <p:attrName>ppt_w</p:attrName>
                                        </p:attrNameLst>
                                      </p:cBhvr>
                                      <p:tavLst>
                                        <p:tav tm="0">
                                          <p:val>
                                            <p:fltVal val="0"/>
                                          </p:val>
                                        </p:tav>
                                        <p:tav tm="100000">
                                          <p:val>
                                            <p:strVal val="#ppt_w"/>
                                          </p:val>
                                        </p:tav>
                                      </p:tavLst>
                                    </p:anim>
                                    <p:anim calcmode="lin" valueType="num">
                                      <p:cBhvr>
                                        <p:cTn id="185" dur="500" fill="hold"/>
                                        <p:tgtEl>
                                          <p:spTgt spid="1026"/>
                                        </p:tgtEl>
                                        <p:attrNameLst>
                                          <p:attrName>ppt_h</p:attrName>
                                        </p:attrNameLst>
                                      </p:cBhvr>
                                      <p:tavLst>
                                        <p:tav tm="0">
                                          <p:val>
                                            <p:fltVal val="0"/>
                                          </p:val>
                                        </p:tav>
                                        <p:tav tm="100000">
                                          <p:val>
                                            <p:strVal val="#ppt_h"/>
                                          </p:val>
                                        </p:tav>
                                      </p:tavLst>
                                    </p:anim>
                                    <p:animEffect transition="in" filter="fade">
                                      <p:cBhvr>
                                        <p:cTn id="186" dur="500"/>
                                        <p:tgtEl>
                                          <p:spTgt spid="1026"/>
                                        </p:tgtEl>
                                      </p:cBhvr>
                                    </p:animEffect>
                                  </p:childTnLst>
                                </p:cTn>
                              </p:par>
                              <p:par>
                                <p:cTn id="187" presetID="53" presetClass="entr" presetSubtype="0" fill="hold" nodeType="withEffect">
                                  <p:stCondLst>
                                    <p:cond delay="0"/>
                                  </p:stCondLst>
                                  <p:childTnLst>
                                    <p:set>
                                      <p:cBhvr>
                                        <p:cTn id="188" dur="1" fill="hold">
                                          <p:stCondLst>
                                            <p:cond delay="0"/>
                                          </p:stCondLst>
                                        </p:cTn>
                                        <p:tgtEl>
                                          <p:spTgt spid="5"/>
                                        </p:tgtEl>
                                        <p:attrNameLst>
                                          <p:attrName>style.visibility</p:attrName>
                                        </p:attrNameLst>
                                      </p:cBhvr>
                                      <p:to>
                                        <p:strVal val="visible"/>
                                      </p:to>
                                    </p:set>
                                    <p:anim calcmode="lin" valueType="num">
                                      <p:cBhvr>
                                        <p:cTn id="189" dur="500" fill="hold"/>
                                        <p:tgtEl>
                                          <p:spTgt spid="5"/>
                                        </p:tgtEl>
                                        <p:attrNameLst>
                                          <p:attrName>ppt_w</p:attrName>
                                        </p:attrNameLst>
                                      </p:cBhvr>
                                      <p:tavLst>
                                        <p:tav tm="0">
                                          <p:val>
                                            <p:fltVal val="0"/>
                                          </p:val>
                                        </p:tav>
                                        <p:tav tm="100000">
                                          <p:val>
                                            <p:strVal val="#ppt_w"/>
                                          </p:val>
                                        </p:tav>
                                      </p:tavLst>
                                    </p:anim>
                                    <p:anim calcmode="lin" valueType="num">
                                      <p:cBhvr>
                                        <p:cTn id="190" dur="500" fill="hold"/>
                                        <p:tgtEl>
                                          <p:spTgt spid="5"/>
                                        </p:tgtEl>
                                        <p:attrNameLst>
                                          <p:attrName>ppt_h</p:attrName>
                                        </p:attrNameLst>
                                      </p:cBhvr>
                                      <p:tavLst>
                                        <p:tav tm="0">
                                          <p:val>
                                            <p:fltVal val="0"/>
                                          </p:val>
                                        </p:tav>
                                        <p:tav tm="100000">
                                          <p:val>
                                            <p:strVal val="#ppt_h"/>
                                          </p:val>
                                        </p:tav>
                                      </p:tavLst>
                                    </p:anim>
                                    <p:animEffect transition="in" filter="fade">
                                      <p:cBhvr>
                                        <p:cTn id="191" dur="500"/>
                                        <p:tgtEl>
                                          <p:spTgt spid="5"/>
                                        </p:tgtEl>
                                      </p:cBhvr>
                                    </p:animEffect>
                                  </p:childTnLst>
                                </p:cTn>
                              </p:par>
                              <p:par>
                                <p:cTn id="192" presetID="53" presetClass="entr" presetSubtype="0" fill="hold" grpId="3" nodeType="withEffect">
                                  <p:stCondLst>
                                    <p:cond delay="0"/>
                                  </p:stCondLst>
                                  <p:childTnLst>
                                    <p:set>
                                      <p:cBhvr>
                                        <p:cTn id="193" dur="1" fill="hold">
                                          <p:stCondLst>
                                            <p:cond delay="0"/>
                                          </p:stCondLst>
                                        </p:cTn>
                                        <p:tgtEl>
                                          <p:spTgt spid="1027"/>
                                        </p:tgtEl>
                                        <p:attrNameLst>
                                          <p:attrName>style.visibility</p:attrName>
                                        </p:attrNameLst>
                                      </p:cBhvr>
                                      <p:to>
                                        <p:strVal val="visible"/>
                                      </p:to>
                                    </p:set>
                                    <p:anim calcmode="lin" valueType="num">
                                      <p:cBhvr>
                                        <p:cTn id="194" dur="500" fill="hold"/>
                                        <p:tgtEl>
                                          <p:spTgt spid="1027"/>
                                        </p:tgtEl>
                                        <p:attrNameLst>
                                          <p:attrName>ppt_w</p:attrName>
                                        </p:attrNameLst>
                                      </p:cBhvr>
                                      <p:tavLst>
                                        <p:tav tm="0">
                                          <p:val>
                                            <p:fltVal val="0"/>
                                          </p:val>
                                        </p:tav>
                                        <p:tav tm="100000">
                                          <p:val>
                                            <p:strVal val="#ppt_w"/>
                                          </p:val>
                                        </p:tav>
                                      </p:tavLst>
                                    </p:anim>
                                    <p:anim calcmode="lin" valueType="num">
                                      <p:cBhvr>
                                        <p:cTn id="195" dur="500" fill="hold"/>
                                        <p:tgtEl>
                                          <p:spTgt spid="1027"/>
                                        </p:tgtEl>
                                        <p:attrNameLst>
                                          <p:attrName>ppt_h</p:attrName>
                                        </p:attrNameLst>
                                      </p:cBhvr>
                                      <p:tavLst>
                                        <p:tav tm="0">
                                          <p:val>
                                            <p:fltVal val="0"/>
                                          </p:val>
                                        </p:tav>
                                        <p:tav tm="100000">
                                          <p:val>
                                            <p:strVal val="#ppt_h"/>
                                          </p:val>
                                        </p:tav>
                                      </p:tavLst>
                                    </p:anim>
                                    <p:animEffect transition="in" filter="fade">
                                      <p:cBhvr>
                                        <p:cTn id="196" dur="500"/>
                                        <p:tgtEl>
                                          <p:spTgt spid="1027"/>
                                        </p:tgtEl>
                                      </p:cBhvr>
                                    </p:animEffect>
                                  </p:childTnLst>
                                </p:cTn>
                              </p:par>
                              <p:par>
                                <p:cTn id="197" presetID="53" presetClass="entr" presetSubtype="0" fill="hold" nodeType="withEffect">
                                  <p:stCondLst>
                                    <p:cond delay="0"/>
                                  </p:stCondLst>
                                  <p:childTnLst>
                                    <p:set>
                                      <p:cBhvr>
                                        <p:cTn id="198" dur="1" fill="hold">
                                          <p:stCondLst>
                                            <p:cond delay="0"/>
                                          </p:stCondLst>
                                        </p:cTn>
                                        <p:tgtEl>
                                          <p:spTgt spid="7"/>
                                        </p:tgtEl>
                                        <p:attrNameLst>
                                          <p:attrName>style.visibility</p:attrName>
                                        </p:attrNameLst>
                                      </p:cBhvr>
                                      <p:to>
                                        <p:strVal val="visible"/>
                                      </p:to>
                                    </p:set>
                                    <p:anim calcmode="lin" valueType="num">
                                      <p:cBhvr>
                                        <p:cTn id="199" dur="500" fill="hold"/>
                                        <p:tgtEl>
                                          <p:spTgt spid="7"/>
                                        </p:tgtEl>
                                        <p:attrNameLst>
                                          <p:attrName>ppt_w</p:attrName>
                                        </p:attrNameLst>
                                      </p:cBhvr>
                                      <p:tavLst>
                                        <p:tav tm="0">
                                          <p:val>
                                            <p:fltVal val="0"/>
                                          </p:val>
                                        </p:tav>
                                        <p:tav tm="100000">
                                          <p:val>
                                            <p:strVal val="#ppt_w"/>
                                          </p:val>
                                        </p:tav>
                                      </p:tavLst>
                                    </p:anim>
                                    <p:anim calcmode="lin" valueType="num">
                                      <p:cBhvr>
                                        <p:cTn id="200" dur="500" fill="hold"/>
                                        <p:tgtEl>
                                          <p:spTgt spid="7"/>
                                        </p:tgtEl>
                                        <p:attrNameLst>
                                          <p:attrName>ppt_h</p:attrName>
                                        </p:attrNameLst>
                                      </p:cBhvr>
                                      <p:tavLst>
                                        <p:tav tm="0">
                                          <p:val>
                                            <p:fltVal val="0"/>
                                          </p:val>
                                        </p:tav>
                                        <p:tav tm="100000">
                                          <p:val>
                                            <p:strVal val="#ppt_h"/>
                                          </p:val>
                                        </p:tav>
                                      </p:tavLst>
                                    </p:anim>
                                    <p:animEffect transition="in" filter="fade">
                                      <p:cBhvr>
                                        <p:cTn id="201" dur="500"/>
                                        <p:tgtEl>
                                          <p:spTgt spid="7"/>
                                        </p:tgtEl>
                                      </p:cBhvr>
                                    </p:animEffect>
                                  </p:childTnLst>
                                </p:cTn>
                              </p:par>
                              <p:par>
                                <p:cTn id="202" presetID="53" presetClass="entr" presetSubtype="0" fill="hold" grpId="3" nodeType="withEffect">
                                  <p:stCondLst>
                                    <p:cond delay="0"/>
                                  </p:stCondLst>
                                  <p:childTnLst>
                                    <p:set>
                                      <p:cBhvr>
                                        <p:cTn id="203" dur="1" fill="hold">
                                          <p:stCondLst>
                                            <p:cond delay="0"/>
                                          </p:stCondLst>
                                        </p:cTn>
                                        <p:tgtEl>
                                          <p:spTgt spid="8"/>
                                        </p:tgtEl>
                                        <p:attrNameLst>
                                          <p:attrName>style.visibility</p:attrName>
                                        </p:attrNameLst>
                                      </p:cBhvr>
                                      <p:to>
                                        <p:strVal val="visible"/>
                                      </p:to>
                                    </p:set>
                                    <p:anim calcmode="lin" valueType="num">
                                      <p:cBhvr>
                                        <p:cTn id="204" dur="500" fill="hold"/>
                                        <p:tgtEl>
                                          <p:spTgt spid="8"/>
                                        </p:tgtEl>
                                        <p:attrNameLst>
                                          <p:attrName>ppt_w</p:attrName>
                                        </p:attrNameLst>
                                      </p:cBhvr>
                                      <p:tavLst>
                                        <p:tav tm="0">
                                          <p:val>
                                            <p:fltVal val="0"/>
                                          </p:val>
                                        </p:tav>
                                        <p:tav tm="100000">
                                          <p:val>
                                            <p:strVal val="#ppt_w"/>
                                          </p:val>
                                        </p:tav>
                                      </p:tavLst>
                                    </p:anim>
                                    <p:anim calcmode="lin" valueType="num">
                                      <p:cBhvr>
                                        <p:cTn id="205" dur="500" fill="hold"/>
                                        <p:tgtEl>
                                          <p:spTgt spid="8"/>
                                        </p:tgtEl>
                                        <p:attrNameLst>
                                          <p:attrName>ppt_h</p:attrName>
                                        </p:attrNameLst>
                                      </p:cBhvr>
                                      <p:tavLst>
                                        <p:tav tm="0">
                                          <p:val>
                                            <p:fltVal val="0"/>
                                          </p:val>
                                        </p:tav>
                                        <p:tav tm="100000">
                                          <p:val>
                                            <p:strVal val="#ppt_h"/>
                                          </p:val>
                                        </p:tav>
                                      </p:tavLst>
                                    </p:anim>
                                    <p:animEffect transition="in" filter="fade">
                                      <p:cBhvr>
                                        <p:cTn id="206" dur="500"/>
                                        <p:tgtEl>
                                          <p:spTgt spid="8"/>
                                        </p:tgtEl>
                                      </p:cBhvr>
                                    </p:animEffect>
                                  </p:childTnLst>
                                </p:cTn>
                              </p:par>
                            </p:childTnLst>
                          </p:cTn>
                        </p:par>
                      </p:childTnLst>
                    </p:cTn>
                  </p:par>
                  <p:par>
                    <p:cTn id="207" fill="hold">
                      <p:stCondLst>
                        <p:cond delay="indefinite"/>
                      </p:stCondLst>
                      <p:childTnLst>
                        <p:par>
                          <p:cTn id="208" fill="hold">
                            <p:stCondLst>
                              <p:cond delay="0"/>
                            </p:stCondLst>
                            <p:childTnLst>
                              <p:par>
                                <p:cTn id="209" presetID="2" presetClass="entr" presetSubtype="4" fill="hold" grpId="4" nodeType="clickEffect">
                                  <p:stCondLst>
                                    <p:cond delay="0"/>
                                  </p:stCondLst>
                                  <p:childTnLst>
                                    <p:set>
                                      <p:cBhvr>
                                        <p:cTn id="210" dur="1" fill="hold">
                                          <p:stCondLst>
                                            <p:cond delay="0"/>
                                          </p:stCondLst>
                                        </p:cTn>
                                        <p:tgtEl>
                                          <p:spTgt spid="2"/>
                                        </p:tgtEl>
                                        <p:attrNameLst>
                                          <p:attrName>style.visibility</p:attrName>
                                        </p:attrNameLst>
                                      </p:cBhvr>
                                      <p:to>
                                        <p:strVal val="visible"/>
                                      </p:to>
                                    </p:set>
                                    <p:anim calcmode="lin" valueType="num">
                                      <p:cBhvr additive="base">
                                        <p:cTn id="211" dur="500" fill="hold"/>
                                        <p:tgtEl>
                                          <p:spTgt spid="2"/>
                                        </p:tgtEl>
                                        <p:attrNameLst>
                                          <p:attrName>ppt_x</p:attrName>
                                        </p:attrNameLst>
                                      </p:cBhvr>
                                      <p:tavLst>
                                        <p:tav tm="0">
                                          <p:val>
                                            <p:strVal val="#ppt_x"/>
                                          </p:val>
                                        </p:tav>
                                        <p:tav tm="100000">
                                          <p:val>
                                            <p:strVal val="#ppt_x"/>
                                          </p:val>
                                        </p:tav>
                                      </p:tavLst>
                                    </p:anim>
                                    <p:anim calcmode="lin" valueType="num">
                                      <p:cBhvr additive="base">
                                        <p:cTn id="212" dur="500" fill="hold"/>
                                        <p:tgtEl>
                                          <p:spTgt spid="2"/>
                                        </p:tgtEl>
                                        <p:attrNameLst>
                                          <p:attrName>ppt_y</p:attrName>
                                        </p:attrNameLst>
                                      </p:cBhvr>
                                      <p:tavLst>
                                        <p:tav tm="0">
                                          <p:val>
                                            <p:strVal val="1+#ppt_h/2"/>
                                          </p:val>
                                        </p:tav>
                                        <p:tav tm="100000">
                                          <p:val>
                                            <p:strVal val="#ppt_y"/>
                                          </p:val>
                                        </p:tav>
                                      </p:tavLst>
                                    </p:anim>
                                  </p:childTnLst>
                                </p:cTn>
                              </p:par>
                              <p:par>
                                <p:cTn id="213" presetID="2" presetClass="entr" presetSubtype="4" fill="hold" grpId="4" nodeType="withEffect">
                                  <p:stCondLst>
                                    <p:cond delay="0"/>
                                  </p:stCondLst>
                                  <p:childTnLst>
                                    <p:set>
                                      <p:cBhvr>
                                        <p:cTn id="214" dur="1" fill="hold">
                                          <p:stCondLst>
                                            <p:cond delay="0"/>
                                          </p:stCondLst>
                                        </p:cTn>
                                        <p:tgtEl>
                                          <p:spTgt spid="3">
                                            <p:txEl>
                                              <p:pRg st="0" end="0"/>
                                            </p:txEl>
                                          </p:spTgt>
                                        </p:tgtEl>
                                        <p:attrNameLst>
                                          <p:attrName>style.visibility</p:attrName>
                                        </p:attrNameLst>
                                      </p:cBhvr>
                                      <p:to>
                                        <p:strVal val="visible"/>
                                      </p:to>
                                    </p:set>
                                    <p:anim calcmode="lin" valueType="num">
                                      <p:cBhvr additive="base">
                                        <p:cTn id="2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7" fill="hold">
                      <p:stCondLst>
                        <p:cond delay="indefinite"/>
                      </p:stCondLst>
                      <p:childTnLst>
                        <p:par>
                          <p:cTn id="218" fill="hold">
                            <p:stCondLst>
                              <p:cond delay="0"/>
                            </p:stCondLst>
                            <p:childTnLst>
                              <p:par>
                                <p:cTn id="219" presetID="2" presetClass="entr" presetSubtype="4" fill="hold" grpId="4" nodeType="clickEffect">
                                  <p:stCondLst>
                                    <p:cond delay="0"/>
                                  </p:stCondLst>
                                  <p:childTnLst>
                                    <p:set>
                                      <p:cBhvr>
                                        <p:cTn id="220" dur="1" fill="hold">
                                          <p:stCondLst>
                                            <p:cond delay="0"/>
                                          </p:stCondLst>
                                        </p:cTn>
                                        <p:tgtEl>
                                          <p:spTgt spid="3">
                                            <p:txEl>
                                              <p:pRg st="1" end="1"/>
                                            </p:txEl>
                                          </p:spTgt>
                                        </p:tgtEl>
                                        <p:attrNameLst>
                                          <p:attrName>style.visibility</p:attrName>
                                        </p:attrNameLst>
                                      </p:cBhvr>
                                      <p:to>
                                        <p:strVal val="visible"/>
                                      </p:to>
                                    </p:set>
                                    <p:anim calcmode="lin" valueType="num">
                                      <p:cBhvr additive="base">
                                        <p:cTn id="2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3" fill="hold">
                      <p:stCondLst>
                        <p:cond delay="indefinite"/>
                      </p:stCondLst>
                      <p:childTnLst>
                        <p:par>
                          <p:cTn id="224" fill="hold">
                            <p:stCondLst>
                              <p:cond delay="0"/>
                            </p:stCondLst>
                            <p:childTnLst>
                              <p:par>
                                <p:cTn id="225" presetID="2" presetClass="entr" presetSubtype="4" fill="hold" grpId="4" nodeType="clickEffect">
                                  <p:stCondLst>
                                    <p:cond delay="0"/>
                                  </p:stCondLst>
                                  <p:childTnLst>
                                    <p:set>
                                      <p:cBhvr>
                                        <p:cTn id="226" dur="1" fill="hold">
                                          <p:stCondLst>
                                            <p:cond delay="0"/>
                                          </p:stCondLst>
                                        </p:cTn>
                                        <p:tgtEl>
                                          <p:spTgt spid="3">
                                            <p:txEl>
                                              <p:pRg st="2" end="2"/>
                                            </p:txEl>
                                          </p:spTgt>
                                        </p:tgtEl>
                                        <p:attrNameLst>
                                          <p:attrName>style.visibility</p:attrName>
                                        </p:attrNameLst>
                                      </p:cBhvr>
                                      <p:to>
                                        <p:strVal val="visible"/>
                                      </p:to>
                                    </p:set>
                                    <p:anim calcmode="lin" valueType="num">
                                      <p:cBhvr additive="base">
                                        <p:cTn id="2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29" presetID="2" presetClass="entr" presetSubtype="4" fill="hold" grpId="4" nodeType="withEffect">
                                  <p:stCondLst>
                                    <p:cond delay="0"/>
                                  </p:stCondLst>
                                  <p:childTnLst>
                                    <p:set>
                                      <p:cBhvr>
                                        <p:cTn id="230" dur="1" fill="hold">
                                          <p:stCondLst>
                                            <p:cond delay="0"/>
                                          </p:stCondLst>
                                        </p:cTn>
                                        <p:tgtEl>
                                          <p:spTgt spid="1026"/>
                                        </p:tgtEl>
                                        <p:attrNameLst>
                                          <p:attrName>style.visibility</p:attrName>
                                        </p:attrNameLst>
                                      </p:cBhvr>
                                      <p:to>
                                        <p:strVal val="visible"/>
                                      </p:to>
                                    </p:set>
                                    <p:anim calcmode="lin" valueType="num">
                                      <p:cBhvr additive="base">
                                        <p:cTn id="231" dur="500" fill="hold"/>
                                        <p:tgtEl>
                                          <p:spTgt spid="1026"/>
                                        </p:tgtEl>
                                        <p:attrNameLst>
                                          <p:attrName>ppt_x</p:attrName>
                                        </p:attrNameLst>
                                      </p:cBhvr>
                                      <p:tavLst>
                                        <p:tav tm="0">
                                          <p:val>
                                            <p:strVal val="#ppt_x"/>
                                          </p:val>
                                        </p:tav>
                                        <p:tav tm="100000">
                                          <p:val>
                                            <p:strVal val="#ppt_x"/>
                                          </p:val>
                                        </p:tav>
                                      </p:tavLst>
                                    </p:anim>
                                    <p:anim calcmode="lin" valueType="num">
                                      <p:cBhvr additive="base">
                                        <p:cTn id="232" dur="500" fill="hold"/>
                                        <p:tgtEl>
                                          <p:spTgt spid="1026"/>
                                        </p:tgtEl>
                                        <p:attrNameLst>
                                          <p:attrName>ppt_y</p:attrName>
                                        </p:attrNameLst>
                                      </p:cBhvr>
                                      <p:tavLst>
                                        <p:tav tm="0">
                                          <p:val>
                                            <p:strVal val="1+#ppt_h/2"/>
                                          </p:val>
                                        </p:tav>
                                        <p:tav tm="100000">
                                          <p:val>
                                            <p:strVal val="#ppt_y"/>
                                          </p:val>
                                        </p:tav>
                                      </p:tavLst>
                                    </p:anim>
                                  </p:childTnLst>
                                </p:cTn>
                              </p:par>
                              <p:par>
                                <p:cTn id="233" presetID="2" presetClass="entr" presetSubtype="4" fill="hold" nodeType="withEffect">
                                  <p:stCondLst>
                                    <p:cond delay="0"/>
                                  </p:stCondLst>
                                  <p:childTnLst>
                                    <p:set>
                                      <p:cBhvr>
                                        <p:cTn id="234" dur="1" fill="hold">
                                          <p:stCondLst>
                                            <p:cond delay="0"/>
                                          </p:stCondLst>
                                        </p:cTn>
                                        <p:tgtEl>
                                          <p:spTgt spid="5"/>
                                        </p:tgtEl>
                                        <p:attrNameLst>
                                          <p:attrName>style.visibility</p:attrName>
                                        </p:attrNameLst>
                                      </p:cBhvr>
                                      <p:to>
                                        <p:strVal val="visible"/>
                                      </p:to>
                                    </p:set>
                                    <p:anim calcmode="lin" valueType="num">
                                      <p:cBhvr additive="base">
                                        <p:cTn id="235" dur="500" fill="hold"/>
                                        <p:tgtEl>
                                          <p:spTgt spid="5"/>
                                        </p:tgtEl>
                                        <p:attrNameLst>
                                          <p:attrName>ppt_x</p:attrName>
                                        </p:attrNameLst>
                                      </p:cBhvr>
                                      <p:tavLst>
                                        <p:tav tm="0">
                                          <p:val>
                                            <p:strVal val="#ppt_x"/>
                                          </p:val>
                                        </p:tav>
                                        <p:tav tm="100000">
                                          <p:val>
                                            <p:strVal val="#ppt_x"/>
                                          </p:val>
                                        </p:tav>
                                      </p:tavLst>
                                    </p:anim>
                                    <p:anim calcmode="lin" valueType="num">
                                      <p:cBhvr additive="base">
                                        <p:cTn id="236" dur="500" fill="hold"/>
                                        <p:tgtEl>
                                          <p:spTgt spid="5"/>
                                        </p:tgtEl>
                                        <p:attrNameLst>
                                          <p:attrName>ppt_y</p:attrName>
                                        </p:attrNameLst>
                                      </p:cBhvr>
                                      <p:tavLst>
                                        <p:tav tm="0">
                                          <p:val>
                                            <p:strVal val="1+#ppt_h/2"/>
                                          </p:val>
                                        </p:tav>
                                        <p:tav tm="100000">
                                          <p:val>
                                            <p:strVal val="#ppt_y"/>
                                          </p:val>
                                        </p:tav>
                                      </p:tavLst>
                                    </p:anim>
                                  </p:childTnLst>
                                </p:cTn>
                              </p:par>
                              <p:par>
                                <p:cTn id="237" presetID="2" presetClass="entr" presetSubtype="4" fill="hold" grpId="4" nodeType="withEffect">
                                  <p:stCondLst>
                                    <p:cond delay="0"/>
                                  </p:stCondLst>
                                  <p:childTnLst>
                                    <p:set>
                                      <p:cBhvr>
                                        <p:cTn id="238" dur="1" fill="hold">
                                          <p:stCondLst>
                                            <p:cond delay="0"/>
                                          </p:stCondLst>
                                        </p:cTn>
                                        <p:tgtEl>
                                          <p:spTgt spid="1027"/>
                                        </p:tgtEl>
                                        <p:attrNameLst>
                                          <p:attrName>style.visibility</p:attrName>
                                        </p:attrNameLst>
                                      </p:cBhvr>
                                      <p:to>
                                        <p:strVal val="visible"/>
                                      </p:to>
                                    </p:set>
                                    <p:anim calcmode="lin" valueType="num">
                                      <p:cBhvr additive="base">
                                        <p:cTn id="239" dur="500" fill="hold"/>
                                        <p:tgtEl>
                                          <p:spTgt spid="1027"/>
                                        </p:tgtEl>
                                        <p:attrNameLst>
                                          <p:attrName>ppt_x</p:attrName>
                                        </p:attrNameLst>
                                      </p:cBhvr>
                                      <p:tavLst>
                                        <p:tav tm="0">
                                          <p:val>
                                            <p:strVal val="#ppt_x"/>
                                          </p:val>
                                        </p:tav>
                                        <p:tav tm="100000">
                                          <p:val>
                                            <p:strVal val="#ppt_x"/>
                                          </p:val>
                                        </p:tav>
                                      </p:tavLst>
                                    </p:anim>
                                    <p:anim calcmode="lin" valueType="num">
                                      <p:cBhvr additive="base">
                                        <p:cTn id="240" dur="500" fill="hold"/>
                                        <p:tgtEl>
                                          <p:spTgt spid="1027"/>
                                        </p:tgtEl>
                                        <p:attrNameLst>
                                          <p:attrName>ppt_y</p:attrName>
                                        </p:attrNameLst>
                                      </p:cBhvr>
                                      <p:tavLst>
                                        <p:tav tm="0">
                                          <p:val>
                                            <p:strVal val="1+#ppt_h/2"/>
                                          </p:val>
                                        </p:tav>
                                        <p:tav tm="100000">
                                          <p:val>
                                            <p:strVal val="#ppt_y"/>
                                          </p:val>
                                        </p:tav>
                                      </p:tavLst>
                                    </p:anim>
                                  </p:childTnLst>
                                </p:cTn>
                              </p:par>
                              <p:par>
                                <p:cTn id="241" presetID="2" presetClass="entr" presetSubtype="4" fill="hold" nodeType="withEffect">
                                  <p:stCondLst>
                                    <p:cond delay="0"/>
                                  </p:stCondLst>
                                  <p:childTnLst>
                                    <p:set>
                                      <p:cBhvr>
                                        <p:cTn id="242" dur="1" fill="hold">
                                          <p:stCondLst>
                                            <p:cond delay="0"/>
                                          </p:stCondLst>
                                        </p:cTn>
                                        <p:tgtEl>
                                          <p:spTgt spid="7"/>
                                        </p:tgtEl>
                                        <p:attrNameLst>
                                          <p:attrName>style.visibility</p:attrName>
                                        </p:attrNameLst>
                                      </p:cBhvr>
                                      <p:to>
                                        <p:strVal val="visible"/>
                                      </p:to>
                                    </p:set>
                                    <p:anim calcmode="lin" valueType="num">
                                      <p:cBhvr additive="base">
                                        <p:cTn id="243" dur="500" fill="hold"/>
                                        <p:tgtEl>
                                          <p:spTgt spid="7"/>
                                        </p:tgtEl>
                                        <p:attrNameLst>
                                          <p:attrName>ppt_x</p:attrName>
                                        </p:attrNameLst>
                                      </p:cBhvr>
                                      <p:tavLst>
                                        <p:tav tm="0">
                                          <p:val>
                                            <p:strVal val="#ppt_x"/>
                                          </p:val>
                                        </p:tav>
                                        <p:tav tm="100000">
                                          <p:val>
                                            <p:strVal val="#ppt_x"/>
                                          </p:val>
                                        </p:tav>
                                      </p:tavLst>
                                    </p:anim>
                                    <p:anim calcmode="lin" valueType="num">
                                      <p:cBhvr additive="base">
                                        <p:cTn id="244" dur="500" fill="hold"/>
                                        <p:tgtEl>
                                          <p:spTgt spid="7"/>
                                        </p:tgtEl>
                                        <p:attrNameLst>
                                          <p:attrName>ppt_y</p:attrName>
                                        </p:attrNameLst>
                                      </p:cBhvr>
                                      <p:tavLst>
                                        <p:tav tm="0">
                                          <p:val>
                                            <p:strVal val="1+#ppt_h/2"/>
                                          </p:val>
                                        </p:tav>
                                        <p:tav tm="100000">
                                          <p:val>
                                            <p:strVal val="#ppt_y"/>
                                          </p:val>
                                        </p:tav>
                                      </p:tavLst>
                                    </p:anim>
                                  </p:childTnLst>
                                </p:cTn>
                              </p:par>
                              <p:par>
                                <p:cTn id="245" presetID="2" presetClass="entr" presetSubtype="4" fill="hold" grpId="4" nodeType="withEffect">
                                  <p:stCondLst>
                                    <p:cond delay="0"/>
                                  </p:stCondLst>
                                  <p:childTnLst>
                                    <p:set>
                                      <p:cBhvr>
                                        <p:cTn id="246" dur="1" fill="hold">
                                          <p:stCondLst>
                                            <p:cond delay="0"/>
                                          </p:stCondLst>
                                        </p:cTn>
                                        <p:tgtEl>
                                          <p:spTgt spid="8"/>
                                        </p:tgtEl>
                                        <p:attrNameLst>
                                          <p:attrName>style.visibility</p:attrName>
                                        </p:attrNameLst>
                                      </p:cBhvr>
                                      <p:to>
                                        <p:strVal val="visible"/>
                                      </p:to>
                                    </p:set>
                                    <p:anim calcmode="lin" valueType="num">
                                      <p:cBhvr additive="base">
                                        <p:cTn id="247" dur="500" fill="hold"/>
                                        <p:tgtEl>
                                          <p:spTgt spid="8"/>
                                        </p:tgtEl>
                                        <p:attrNameLst>
                                          <p:attrName>ppt_x</p:attrName>
                                        </p:attrNameLst>
                                      </p:cBhvr>
                                      <p:tavLst>
                                        <p:tav tm="0">
                                          <p:val>
                                            <p:strVal val="#ppt_x"/>
                                          </p:val>
                                        </p:tav>
                                        <p:tav tm="100000">
                                          <p:val>
                                            <p:strVal val="#ppt_x"/>
                                          </p:val>
                                        </p:tav>
                                      </p:tavLst>
                                    </p:anim>
                                    <p:anim calcmode="lin" valueType="num">
                                      <p:cBhvr additive="base">
                                        <p:cTn id="24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49" fill="hold">
                      <p:stCondLst>
                        <p:cond delay="indefinite"/>
                      </p:stCondLst>
                      <p:childTnLst>
                        <p:par>
                          <p:cTn id="250" fill="hold">
                            <p:stCondLst>
                              <p:cond delay="0"/>
                            </p:stCondLst>
                            <p:childTnLst>
                              <p:par>
                                <p:cTn id="251" presetID="24" presetClass="entr" presetSubtype="0" fill="hold" grpId="5" nodeType="clickEffect">
                                  <p:stCondLst>
                                    <p:cond delay="0"/>
                                  </p:stCondLst>
                                  <p:childTnLst>
                                    <p:set>
                                      <p:cBhvr>
                                        <p:cTn id="252" dur="1" fill="hold">
                                          <p:stCondLst>
                                            <p:cond delay="0"/>
                                          </p:stCondLst>
                                        </p:cTn>
                                        <p:tgtEl>
                                          <p:spTgt spid="2"/>
                                        </p:tgtEl>
                                        <p:attrNameLst>
                                          <p:attrName>style.visibility</p:attrName>
                                        </p:attrNameLst>
                                      </p:cBhvr>
                                      <p:to>
                                        <p:strVal val="visible"/>
                                      </p:to>
                                    </p:set>
                                    <p:anim to="" calcmode="lin" valueType="num">
                                      <p:cBhvr>
                                        <p:cTn id="253" dur="1" fill="hold"/>
                                        <p:tgtEl>
                                          <p:spTgt spid="2"/>
                                        </p:tgtEl>
                                        <p:attrNameLst>
                                          <p:attrName/>
                                        </p:attrNameLst>
                                      </p:cBhvr>
                                    </p:anim>
                                  </p:childTnLst>
                                </p:cTn>
                              </p:par>
                              <p:par>
                                <p:cTn id="254" presetID="24" presetClass="entr" presetSubtype="0" fill="hold" grpId="5" nodeType="withEffect">
                                  <p:stCondLst>
                                    <p:cond delay="0"/>
                                  </p:stCondLst>
                                  <p:childTnLst>
                                    <p:set>
                                      <p:cBhvr>
                                        <p:cTn id="255" dur="1" fill="hold">
                                          <p:stCondLst>
                                            <p:cond delay="0"/>
                                          </p:stCondLst>
                                        </p:cTn>
                                        <p:tgtEl>
                                          <p:spTgt spid="3">
                                            <p:txEl>
                                              <p:pRg st="0" end="0"/>
                                            </p:txEl>
                                          </p:spTgt>
                                        </p:tgtEl>
                                        <p:attrNameLst>
                                          <p:attrName>style.visibility</p:attrName>
                                        </p:attrNameLst>
                                      </p:cBhvr>
                                      <p:to>
                                        <p:strVal val="visible"/>
                                      </p:to>
                                    </p:set>
                                    <p:anim to="" calcmode="lin" valueType="num">
                                      <p:cBhvr>
                                        <p:cTn id="256" dur="1" fill="hold"/>
                                        <p:tgtEl>
                                          <p:spTgt spid="3">
                                            <p:txEl>
                                              <p:pRg st="0" end="0"/>
                                            </p:txEl>
                                          </p:spTgt>
                                        </p:tgtEl>
                                        <p:attrNameLst>
                                          <p:attrName/>
                                        </p:attrNameLst>
                                      </p:cBhvr>
                                    </p:anim>
                                  </p:childTnLst>
                                </p:cTn>
                              </p:par>
                            </p:childTnLst>
                          </p:cTn>
                        </p:par>
                      </p:childTnLst>
                    </p:cTn>
                  </p:par>
                  <p:par>
                    <p:cTn id="257" fill="hold">
                      <p:stCondLst>
                        <p:cond delay="indefinite"/>
                      </p:stCondLst>
                      <p:childTnLst>
                        <p:par>
                          <p:cTn id="258" fill="hold">
                            <p:stCondLst>
                              <p:cond delay="0"/>
                            </p:stCondLst>
                            <p:childTnLst>
                              <p:par>
                                <p:cTn id="259" presetID="24" presetClass="entr" presetSubtype="0" fill="hold" grpId="5" nodeType="clickEffect">
                                  <p:stCondLst>
                                    <p:cond delay="0"/>
                                  </p:stCondLst>
                                  <p:childTnLst>
                                    <p:set>
                                      <p:cBhvr>
                                        <p:cTn id="260" dur="1" fill="hold">
                                          <p:stCondLst>
                                            <p:cond delay="0"/>
                                          </p:stCondLst>
                                        </p:cTn>
                                        <p:tgtEl>
                                          <p:spTgt spid="3">
                                            <p:txEl>
                                              <p:pRg st="1" end="1"/>
                                            </p:txEl>
                                          </p:spTgt>
                                        </p:tgtEl>
                                        <p:attrNameLst>
                                          <p:attrName>style.visibility</p:attrName>
                                        </p:attrNameLst>
                                      </p:cBhvr>
                                      <p:to>
                                        <p:strVal val="visible"/>
                                      </p:to>
                                    </p:set>
                                    <p:anim to="" calcmode="lin" valueType="num">
                                      <p:cBhvr>
                                        <p:cTn id="261" dur="1" fill="hold"/>
                                        <p:tgtEl>
                                          <p:spTgt spid="3">
                                            <p:txEl>
                                              <p:pRg st="1" end="1"/>
                                            </p:txEl>
                                          </p:spTgt>
                                        </p:tgtEl>
                                        <p:attrNameLst>
                                          <p:attrName/>
                                        </p:attrNameLst>
                                      </p:cBhvr>
                                    </p:anim>
                                  </p:childTnLst>
                                </p:cTn>
                              </p:par>
                            </p:childTnLst>
                          </p:cTn>
                        </p:par>
                      </p:childTnLst>
                    </p:cTn>
                  </p:par>
                  <p:par>
                    <p:cTn id="262" fill="hold">
                      <p:stCondLst>
                        <p:cond delay="indefinite"/>
                      </p:stCondLst>
                      <p:childTnLst>
                        <p:par>
                          <p:cTn id="263" fill="hold">
                            <p:stCondLst>
                              <p:cond delay="0"/>
                            </p:stCondLst>
                            <p:childTnLst>
                              <p:par>
                                <p:cTn id="264" presetID="24" presetClass="entr" presetSubtype="0" fill="hold" grpId="5" nodeType="clickEffect">
                                  <p:stCondLst>
                                    <p:cond delay="0"/>
                                  </p:stCondLst>
                                  <p:childTnLst>
                                    <p:set>
                                      <p:cBhvr>
                                        <p:cTn id="265" dur="1" fill="hold">
                                          <p:stCondLst>
                                            <p:cond delay="0"/>
                                          </p:stCondLst>
                                        </p:cTn>
                                        <p:tgtEl>
                                          <p:spTgt spid="3">
                                            <p:txEl>
                                              <p:pRg st="2" end="2"/>
                                            </p:txEl>
                                          </p:spTgt>
                                        </p:tgtEl>
                                        <p:attrNameLst>
                                          <p:attrName>style.visibility</p:attrName>
                                        </p:attrNameLst>
                                      </p:cBhvr>
                                      <p:to>
                                        <p:strVal val="visible"/>
                                      </p:to>
                                    </p:set>
                                    <p:anim to="" calcmode="lin" valueType="num">
                                      <p:cBhvr>
                                        <p:cTn id="266" dur="1" fill="hold"/>
                                        <p:tgtEl>
                                          <p:spTgt spid="3">
                                            <p:txEl>
                                              <p:pRg st="2" end="2"/>
                                            </p:txEl>
                                          </p:spTgt>
                                        </p:tgtEl>
                                        <p:attrNameLst>
                                          <p:attrName/>
                                        </p:attrNameLst>
                                      </p:cBhvr>
                                    </p:anim>
                                  </p:childTnLst>
                                </p:cTn>
                              </p:par>
                              <p:par>
                                <p:cTn id="267" presetID="24" presetClass="entr" presetSubtype="0" fill="hold" grpId="5" nodeType="withEffect">
                                  <p:stCondLst>
                                    <p:cond delay="0"/>
                                  </p:stCondLst>
                                  <p:childTnLst>
                                    <p:set>
                                      <p:cBhvr>
                                        <p:cTn id="268" dur="1" fill="hold">
                                          <p:stCondLst>
                                            <p:cond delay="0"/>
                                          </p:stCondLst>
                                        </p:cTn>
                                        <p:tgtEl>
                                          <p:spTgt spid="1026"/>
                                        </p:tgtEl>
                                        <p:attrNameLst>
                                          <p:attrName>style.visibility</p:attrName>
                                        </p:attrNameLst>
                                      </p:cBhvr>
                                      <p:to>
                                        <p:strVal val="visible"/>
                                      </p:to>
                                    </p:set>
                                    <p:anim to="" calcmode="lin" valueType="num">
                                      <p:cBhvr>
                                        <p:cTn id="269" dur="1" fill="hold"/>
                                        <p:tgtEl>
                                          <p:spTgt spid="1026"/>
                                        </p:tgtEl>
                                        <p:attrNameLst>
                                          <p:attrName/>
                                        </p:attrNameLst>
                                      </p:cBhvr>
                                    </p:anim>
                                  </p:childTnLst>
                                </p:cTn>
                              </p:par>
                              <p:par>
                                <p:cTn id="270" presetID="24" presetClass="entr" presetSubtype="0" fill="hold" nodeType="withEffect">
                                  <p:stCondLst>
                                    <p:cond delay="0"/>
                                  </p:stCondLst>
                                  <p:childTnLst>
                                    <p:set>
                                      <p:cBhvr>
                                        <p:cTn id="271" dur="1" fill="hold">
                                          <p:stCondLst>
                                            <p:cond delay="0"/>
                                          </p:stCondLst>
                                        </p:cTn>
                                        <p:tgtEl>
                                          <p:spTgt spid="5"/>
                                        </p:tgtEl>
                                        <p:attrNameLst>
                                          <p:attrName>style.visibility</p:attrName>
                                        </p:attrNameLst>
                                      </p:cBhvr>
                                      <p:to>
                                        <p:strVal val="visible"/>
                                      </p:to>
                                    </p:set>
                                    <p:anim to="" calcmode="lin" valueType="num">
                                      <p:cBhvr>
                                        <p:cTn id="272" dur="1" fill="hold"/>
                                        <p:tgtEl>
                                          <p:spTgt spid="5"/>
                                        </p:tgtEl>
                                        <p:attrNameLst>
                                          <p:attrName/>
                                        </p:attrNameLst>
                                      </p:cBhvr>
                                    </p:anim>
                                  </p:childTnLst>
                                </p:cTn>
                              </p:par>
                              <p:par>
                                <p:cTn id="273" presetID="24" presetClass="entr" presetSubtype="0" fill="hold" grpId="5" nodeType="withEffect">
                                  <p:stCondLst>
                                    <p:cond delay="0"/>
                                  </p:stCondLst>
                                  <p:childTnLst>
                                    <p:set>
                                      <p:cBhvr>
                                        <p:cTn id="274" dur="1" fill="hold">
                                          <p:stCondLst>
                                            <p:cond delay="0"/>
                                          </p:stCondLst>
                                        </p:cTn>
                                        <p:tgtEl>
                                          <p:spTgt spid="1027"/>
                                        </p:tgtEl>
                                        <p:attrNameLst>
                                          <p:attrName>style.visibility</p:attrName>
                                        </p:attrNameLst>
                                      </p:cBhvr>
                                      <p:to>
                                        <p:strVal val="visible"/>
                                      </p:to>
                                    </p:set>
                                    <p:anim to="" calcmode="lin" valueType="num">
                                      <p:cBhvr>
                                        <p:cTn id="275" dur="1" fill="hold"/>
                                        <p:tgtEl>
                                          <p:spTgt spid="1027"/>
                                        </p:tgtEl>
                                        <p:attrNameLst>
                                          <p:attrName/>
                                        </p:attrNameLst>
                                      </p:cBhvr>
                                    </p:anim>
                                  </p:childTnLst>
                                </p:cTn>
                              </p:par>
                              <p:par>
                                <p:cTn id="276" presetID="24" presetClass="entr" presetSubtype="0" fill="hold" nodeType="withEffect">
                                  <p:stCondLst>
                                    <p:cond delay="0"/>
                                  </p:stCondLst>
                                  <p:childTnLst>
                                    <p:set>
                                      <p:cBhvr>
                                        <p:cTn id="277" dur="1" fill="hold">
                                          <p:stCondLst>
                                            <p:cond delay="0"/>
                                          </p:stCondLst>
                                        </p:cTn>
                                        <p:tgtEl>
                                          <p:spTgt spid="7"/>
                                        </p:tgtEl>
                                        <p:attrNameLst>
                                          <p:attrName>style.visibility</p:attrName>
                                        </p:attrNameLst>
                                      </p:cBhvr>
                                      <p:to>
                                        <p:strVal val="visible"/>
                                      </p:to>
                                    </p:set>
                                    <p:anim to="" calcmode="lin" valueType="num">
                                      <p:cBhvr>
                                        <p:cTn id="278" dur="1" fill="hold"/>
                                        <p:tgtEl>
                                          <p:spTgt spid="7"/>
                                        </p:tgtEl>
                                        <p:attrNameLst>
                                          <p:attrName/>
                                        </p:attrNameLst>
                                      </p:cBhvr>
                                    </p:anim>
                                  </p:childTnLst>
                                </p:cTn>
                              </p:par>
                              <p:par>
                                <p:cTn id="279" presetID="24" presetClass="entr" presetSubtype="0" fill="hold" grpId="5" nodeType="withEffect">
                                  <p:stCondLst>
                                    <p:cond delay="0"/>
                                  </p:stCondLst>
                                  <p:childTnLst>
                                    <p:set>
                                      <p:cBhvr>
                                        <p:cTn id="280" dur="1" fill="hold">
                                          <p:stCondLst>
                                            <p:cond delay="0"/>
                                          </p:stCondLst>
                                        </p:cTn>
                                        <p:tgtEl>
                                          <p:spTgt spid="8"/>
                                        </p:tgtEl>
                                        <p:attrNameLst>
                                          <p:attrName>style.visibility</p:attrName>
                                        </p:attrNameLst>
                                      </p:cBhvr>
                                      <p:to>
                                        <p:strVal val="visible"/>
                                      </p:to>
                                    </p:set>
                                    <p:anim to="" calcmode="lin" valueType="num">
                                      <p:cBhvr>
                                        <p:cTn id="281" dur="1" fill="hold"/>
                                        <p:tgtEl>
                                          <p:spTgt spid="8"/>
                                        </p:tgtEl>
                                        <p:attrNameLst>
                                          <p:attrName/>
                                        </p:attrNameLst>
                                      </p:cBhvr>
                                    </p:anim>
                                  </p:childTnLst>
                                </p:cTn>
                              </p:par>
                            </p:childTnLst>
                          </p:cTn>
                        </p:par>
                      </p:childTnLst>
                    </p:cTn>
                  </p:par>
                  <p:par>
                    <p:cTn id="282" fill="hold">
                      <p:stCondLst>
                        <p:cond delay="indefinite"/>
                      </p:stCondLst>
                      <p:childTnLst>
                        <p:par>
                          <p:cTn id="283" fill="hold">
                            <p:stCondLst>
                              <p:cond delay="0"/>
                            </p:stCondLst>
                            <p:childTnLst>
                              <p:par>
                                <p:cTn id="284" presetID="50" presetClass="entr" presetSubtype="0" decel="100000" fill="hold" grpId="6" nodeType="clickEffect">
                                  <p:stCondLst>
                                    <p:cond delay="0"/>
                                  </p:stCondLst>
                                  <p:childTnLst>
                                    <p:set>
                                      <p:cBhvr>
                                        <p:cTn id="285" dur="1" fill="hold">
                                          <p:stCondLst>
                                            <p:cond delay="0"/>
                                          </p:stCondLst>
                                        </p:cTn>
                                        <p:tgtEl>
                                          <p:spTgt spid="2"/>
                                        </p:tgtEl>
                                        <p:attrNameLst>
                                          <p:attrName>style.visibility</p:attrName>
                                        </p:attrNameLst>
                                      </p:cBhvr>
                                      <p:to>
                                        <p:strVal val="visible"/>
                                      </p:to>
                                    </p:set>
                                    <p:anim calcmode="lin" valueType="num">
                                      <p:cBhvr>
                                        <p:cTn id="286" dur="1000" fill="hold"/>
                                        <p:tgtEl>
                                          <p:spTgt spid="2"/>
                                        </p:tgtEl>
                                        <p:attrNameLst>
                                          <p:attrName>ppt_w</p:attrName>
                                        </p:attrNameLst>
                                      </p:cBhvr>
                                      <p:tavLst>
                                        <p:tav tm="0">
                                          <p:val>
                                            <p:strVal val="#ppt_w+.3"/>
                                          </p:val>
                                        </p:tav>
                                        <p:tav tm="100000">
                                          <p:val>
                                            <p:strVal val="#ppt_w"/>
                                          </p:val>
                                        </p:tav>
                                      </p:tavLst>
                                    </p:anim>
                                    <p:anim calcmode="lin" valueType="num">
                                      <p:cBhvr>
                                        <p:cTn id="287" dur="1000" fill="hold"/>
                                        <p:tgtEl>
                                          <p:spTgt spid="2"/>
                                        </p:tgtEl>
                                        <p:attrNameLst>
                                          <p:attrName>ppt_h</p:attrName>
                                        </p:attrNameLst>
                                      </p:cBhvr>
                                      <p:tavLst>
                                        <p:tav tm="0">
                                          <p:val>
                                            <p:strVal val="#ppt_h"/>
                                          </p:val>
                                        </p:tav>
                                        <p:tav tm="100000">
                                          <p:val>
                                            <p:strVal val="#ppt_h"/>
                                          </p:val>
                                        </p:tav>
                                      </p:tavLst>
                                    </p:anim>
                                    <p:animEffect transition="in" filter="fade">
                                      <p:cBhvr>
                                        <p:cTn id="288" dur="1000"/>
                                        <p:tgtEl>
                                          <p:spTgt spid="2"/>
                                        </p:tgtEl>
                                      </p:cBhvr>
                                    </p:animEffect>
                                  </p:childTnLst>
                                </p:cTn>
                              </p:par>
                              <p:par>
                                <p:cTn id="289" presetID="50" presetClass="entr" presetSubtype="0" decel="100000" fill="hold" grpId="6" nodeType="withEffect">
                                  <p:stCondLst>
                                    <p:cond delay="0"/>
                                  </p:stCondLst>
                                  <p:childTnLst>
                                    <p:set>
                                      <p:cBhvr>
                                        <p:cTn id="290" dur="1" fill="hold">
                                          <p:stCondLst>
                                            <p:cond delay="0"/>
                                          </p:stCondLst>
                                        </p:cTn>
                                        <p:tgtEl>
                                          <p:spTgt spid="3">
                                            <p:txEl>
                                              <p:pRg st="0" end="0"/>
                                            </p:txEl>
                                          </p:spTgt>
                                        </p:tgtEl>
                                        <p:attrNameLst>
                                          <p:attrName>style.visibility</p:attrName>
                                        </p:attrNameLst>
                                      </p:cBhvr>
                                      <p:to>
                                        <p:strVal val="visible"/>
                                      </p:to>
                                    </p:set>
                                    <p:anim calcmode="lin" valueType="num">
                                      <p:cBhvr>
                                        <p:cTn id="291"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29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93" dur="1000"/>
                                        <p:tgtEl>
                                          <p:spTgt spid="3">
                                            <p:txEl>
                                              <p:pRg st="0" end="0"/>
                                            </p:txEl>
                                          </p:spTgt>
                                        </p:tgtEl>
                                      </p:cBhvr>
                                    </p:animEffect>
                                  </p:childTnLst>
                                </p:cTn>
                              </p:par>
                            </p:childTnLst>
                          </p:cTn>
                        </p:par>
                      </p:childTnLst>
                    </p:cTn>
                  </p:par>
                  <p:par>
                    <p:cTn id="294" fill="hold">
                      <p:stCondLst>
                        <p:cond delay="indefinite"/>
                      </p:stCondLst>
                      <p:childTnLst>
                        <p:par>
                          <p:cTn id="295" fill="hold">
                            <p:stCondLst>
                              <p:cond delay="0"/>
                            </p:stCondLst>
                            <p:childTnLst>
                              <p:par>
                                <p:cTn id="296" presetID="50" presetClass="entr" presetSubtype="0" decel="100000" fill="hold" grpId="6" nodeType="clickEffect">
                                  <p:stCondLst>
                                    <p:cond delay="0"/>
                                  </p:stCondLst>
                                  <p:childTnLst>
                                    <p:set>
                                      <p:cBhvr>
                                        <p:cTn id="297" dur="1" fill="hold">
                                          <p:stCondLst>
                                            <p:cond delay="0"/>
                                          </p:stCondLst>
                                        </p:cTn>
                                        <p:tgtEl>
                                          <p:spTgt spid="3">
                                            <p:txEl>
                                              <p:pRg st="1" end="1"/>
                                            </p:txEl>
                                          </p:spTgt>
                                        </p:tgtEl>
                                        <p:attrNameLst>
                                          <p:attrName>style.visibility</p:attrName>
                                        </p:attrNameLst>
                                      </p:cBhvr>
                                      <p:to>
                                        <p:strVal val="visible"/>
                                      </p:to>
                                    </p:set>
                                    <p:anim calcmode="lin" valueType="num">
                                      <p:cBhvr>
                                        <p:cTn id="298"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9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00" dur="1000"/>
                                        <p:tgtEl>
                                          <p:spTgt spid="3">
                                            <p:txEl>
                                              <p:pRg st="1" end="1"/>
                                            </p:txEl>
                                          </p:spTgt>
                                        </p:tgtEl>
                                      </p:cBhvr>
                                    </p:animEffect>
                                  </p:childTnLst>
                                </p:cTn>
                              </p:par>
                            </p:childTnLst>
                          </p:cTn>
                        </p:par>
                      </p:childTnLst>
                    </p:cTn>
                  </p:par>
                  <p:par>
                    <p:cTn id="301" fill="hold">
                      <p:stCondLst>
                        <p:cond delay="indefinite"/>
                      </p:stCondLst>
                      <p:childTnLst>
                        <p:par>
                          <p:cTn id="302" fill="hold">
                            <p:stCondLst>
                              <p:cond delay="0"/>
                            </p:stCondLst>
                            <p:childTnLst>
                              <p:par>
                                <p:cTn id="303" presetID="50" presetClass="entr" presetSubtype="0" decel="100000" fill="hold" grpId="6" nodeType="clickEffect">
                                  <p:stCondLst>
                                    <p:cond delay="0"/>
                                  </p:stCondLst>
                                  <p:childTnLst>
                                    <p:set>
                                      <p:cBhvr>
                                        <p:cTn id="304" dur="1" fill="hold">
                                          <p:stCondLst>
                                            <p:cond delay="0"/>
                                          </p:stCondLst>
                                        </p:cTn>
                                        <p:tgtEl>
                                          <p:spTgt spid="3">
                                            <p:txEl>
                                              <p:pRg st="2" end="2"/>
                                            </p:txEl>
                                          </p:spTgt>
                                        </p:tgtEl>
                                        <p:attrNameLst>
                                          <p:attrName>style.visibility</p:attrName>
                                        </p:attrNameLst>
                                      </p:cBhvr>
                                      <p:to>
                                        <p:strVal val="visible"/>
                                      </p:to>
                                    </p:set>
                                    <p:anim calcmode="lin" valueType="num">
                                      <p:cBhvr>
                                        <p:cTn id="305"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0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07" dur="1000"/>
                                        <p:tgtEl>
                                          <p:spTgt spid="3">
                                            <p:txEl>
                                              <p:pRg st="2" end="2"/>
                                            </p:txEl>
                                          </p:spTgt>
                                        </p:tgtEl>
                                      </p:cBhvr>
                                    </p:animEffect>
                                  </p:childTnLst>
                                </p:cTn>
                              </p:par>
                              <p:par>
                                <p:cTn id="308" presetID="50" presetClass="entr" presetSubtype="0" decel="100000" fill="hold" grpId="6" nodeType="withEffect">
                                  <p:stCondLst>
                                    <p:cond delay="0"/>
                                  </p:stCondLst>
                                  <p:childTnLst>
                                    <p:set>
                                      <p:cBhvr>
                                        <p:cTn id="309" dur="1" fill="hold">
                                          <p:stCondLst>
                                            <p:cond delay="0"/>
                                          </p:stCondLst>
                                        </p:cTn>
                                        <p:tgtEl>
                                          <p:spTgt spid="1026"/>
                                        </p:tgtEl>
                                        <p:attrNameLst>
                                          <p:attrName>style.visibility</p:attrName>
                                        </p:attrNameLst>
                                      </p:cBhvr>
                                      <p:to>
                                        <p:strVal val="visible"/>
                                      </p:to>
                                    </p:set>
                                    <p:anim calcmode="lin" valueType="num">
                                      <p:cBhvr>
                                        <p:cTn id="310" dur="1000" fill="hold"/>
                                        <p:tgtEl>
                                          <p:spTgt spid="1026"/>
                                        </p:tgtEl>
                                        <p:attrNameLst>
                                          <p:attrName>ppt_w</p:attrName>
                                        </p:attrNameLst>
                                      </p:cBhvr>
                                      <p:tavLst>
                                        <p:tav tm="0">
                                          <p:val>
                                            <p:strVal val="#ppt_w+.3"/>
                                          </p:val>
                                        </p:tav>
                                        <p:tav tm="100000">
                                          <p:val>
                                            <p:strVal val="#ppt_w"/>
                                          </p:val>
                                        </p:tav>
                                      </p:tavLst>
                                    </p:anim>
                                    <p:anim calcmode="lin" valueType="num">
                                      <p:cBhvr>
                                        <p:cTn id="311" dur="1000" fill="hold"/>
                                        <p:tgtEl>
                                          <p:spTgt spid="1026"/>
                                        </p:tgtEl>
                                        <p:attrNameLst>
                                          <p:attrName>ppt_h</p:attrName>
                                        </p:attrNameLst>
                                      </p:cBhvr>
                                      <p:tavLst>
                                        <p:tav tm="0">
                                          <p:val>
                                            <p:strVal val="#ppt_h"/>
                                          </p:val>
                                        </p:tav>
                                        <p:tav tm="100000">
                                          <p:val>
                                            <p:strVal val="#ppt_h"/>
                                          </p:val>
                                        </p:tav>
                                      </p:tavLst>
                                    </p:anim>
                                    <p:animEffect transition="in" filter="fade">
                                      <p:cBhvr>
                                        <p:cTn id="312" dur="1000"/>
                                        <p:tgtEl>
                                          <p:spTgt spid="1026"/>
                                        </p:tgtEl>
                                      </p:cBhvr>
                                    </p:animEffect>
                                  </p:childTnLst>
                                </p:cTn>
                              </p:par>
                              <p:par>
                                <p:cTn id="313" presetID="50" presetClass="entr" presetSubtype="0" decel="100000" fill="hold" nodeType="withEffect">
                                  <p:stCondLst>
                                    <p:cond delay="0"/>
                                  </p:stCondLst>
                                  <p:childTnLst>
                                    <p:set>
                                      <p:cBhvr>
                                        <p:cTn id="314" dur="1" fill="hold">
                                          <p:stCondLst>
                                            <p:cond delay="0"/>
                                          </p:stCondLst>
                                        </p:cTn>
                                        <p:tgtEl>
                                          <p:spTgt spid="5"/>
                                        </p:tgtEl>
                                        <p:attrNameLst>
                                          <p:attrName>style.visibility</p:attrName>
                                        </p:attrNameLst>
                                      </p:cBhvr>
                                      <p:to>
                                        <p:strVal val="visible"/>
                                      </p:to>
                                    </p:set>
                                    <p:anim calcmode="lin" valueType="num">
                                      <p:cBhvr>
                                        <p:cTn id="315" dur="1000" fill="hold"/>
                                        <p:tgtEl>
                                          <p:spTgt spid="5"/>
                                        </p:tgtEl>
                                        <p:attrNameLst>
                                          <p:attrName>ppt_w</p:attrName>
                                        </p:attrNameLst>
                                      </p:cBhvr>
                                      <p:tavLst>
                                        <p:tav tm="0">
                                          <p:val>
                                            <p:strVal val="#ppt_w+.3"/>
                                          </p:val>
                                        </p:tav>
                                        <p:tav tm="100000">
                                          <p:val>
                                            <p:strVal val="#ppt_w"/>
                                          </p:val>
                                        </p:tav>
                                      </p:tavLst>
                                    </p:anim>
                                    <p:anim calcmode="lin" valueType="num">
                                      <p:cBhvr>
                                        <p:cTn id="316" dur="1000" fill="hold"/>
                                        <p:tgtEl>
                                          <p:spTgt spid="5"/>
                                        </p:tgtEl>
                                        <p:attrNameLst>
                                          <p:attrName>ppt_h</p:attrName>
                                        </p:attrNameLst>
                                      </p:cBhvr>
                                      <p:tavLst>
                                        <p:tav tm="0">
                                          <p:val>
                                            <p:strVal val="#ppt_h"/>
                                          </p:val>
                                        </p:tav>
                                        <p:tav tm="100000">
                                          <p:val>
                                            <p:strVal val="#ppt_h"/>
                                          </p:val>
                                        </p:tav>
                                      </p:tavLst>
                                    </p:anim>
                                    <p:animEffect transition="in" filter="fade">
                                      <p:cBhvr>
                                        <p:cTn id="317" dur="1000"/>
                                        <p:tgtEl>
                                          <p:spTgt spid="5"/>
                                        </p:tgtEl>
                                      </p:cBhvr>
                                    </p:animEffect>
                                  </p:childTnLst>
                                </p:cTn>
                              </p:par>
                              <p:par>
                                <p:cTn id="318" presetID="50" presetClass="entr" presetSubtype="0" decel="100000" fill="hold" grpId="6" nodeType="withEffect">
                                  <p:stCondLst>
                                    <p:cond delay="0"/>
                                  </p:stCondLst>
                                  <p:childTnLst>
                                    <p:set>
                                      <p:cBhvr>
                                        <p:cTn id="319" dur="1" fill="hold">
                                          <p:stCondLst>
                                            <p:cond delay="0"/>
                                          </p:stCondLst>
                                        </p:cTn>
                                        <p:tgtEl>
                                          <p:spTgt spid="1027"/>
                                        </p:tgtEl>
                                        <p:attrNameLst>
                                          <p:attrName>style.visibility</p:attrName>
                                        </p:attrNameLst>
                                      </p:cBhvr>
                                      <p:to>
                                        <p:strVal val="visible"/>
                                      </p:to>
                                    </p:set>
                                    <p:anim calcmode="lin" valueType="num">
                                      <p:cBhvr>
                                        <p:cTn id="320" dur="1000" fill="hold"/>
                                        <p:tgtEl>
                                          <p:spTgt spid="1027"/>
                                        </p:tgtEl>
                                        <p:attrNameLst>
                                          <p:attrName>ppt_w</p:attrName>
                                        </p:attrNameLst>
                                      </p:cBhvr>
                                      <p:tavLst>
                                        <p:tav tm="0">
                                          <p:val>
                                            <p:strVal val="#ppt_w+.3"/>
                                          </p:val>
                                        </p:tav>
                                        <p:tav tm="100000">
                                          <p:val>
                                            <p:strVal val="#ppt_w"/>
                                          </p:val>
                                        </p:tav>
                                      </p:tavLst>
                                    </p:anim>
                                    <p:anim calcmode="lin" valueType="num">
                                      <p:cBhvr>
                                        <p:cTn id="321" dur="1000" fill="hold"/>
                                        <p:tgtEl>
                                          <p:spTgt spid="1027"/>
                                        </p:tgtEl>
                                        <p:attrNameLst>
                                          <p:attrName>ppt_h</p:attrName>
                                        </p:attrNameLst>
                                      </p:cBhvr>
                                      <p:tavLst>
                                        <p:tav tm="0">
                                          <p:val>
                                            <p:strVal val="#ppt_h"/>
                                          </p:val>
                                        </p:tav>
                                        <p:tav tm="100000">
                                          <p:val>
                                            <p:strVal val="#ppt_h"/>
                                          </p:val>
                                        </p:tav>
                                      </p:tavLst>
                                    </p:anim>
                                    <p:animEffect transition="in" filter="fade">
                                      <p:cBhvr>
                                        <p:cTn id="322" dur="1000"/>
                                        <p:tgtEl>
                                          <p:spTgt spid="1027"/>
                                        </p:tgtEl>
                                      </p:cBhvr>
                                    </p:animEffect>
                                  </p:childTnLst>
                                </p:cTn>
                              </p:par>
                              <p:par>
                                <p:cTn id="323" presetID="50" presetClass="entr" presetSubtype="0" decel="100000" fill="hold" nodeType="withEffect">
                                  <p:stCondLst>
                                    <p:cond delay="0"/>
                                  </p:stCondLst>
                                  <p:childTnLst>
                                    <p:set>
                                      <p:cBhvr>
                                        <p:cTn id="324" dur="1" fill="hold">
                                          <p:stCondLst>
                                            <p:cond delay="0"/>
                                          </p:stCondLst>
                                        </p:cTn>
                                        <p:tgtEl>
                                          <p:spTgt spid="7"/>
                                        </p:tgtEl>
                                        <p:attrNameLst>
                                          <p:attrName>style.visibility</p:attrName>
                                        </p:attrNameLst>
                                      </p:cBhvr>
                                      <p:to>
                                        <p:strVal val="visible"/>
                                      </p:to>
                                    </p:set>
                                    <p:anim calcmode="lin" valueType="num">
                                      <p:cBhvr>
                                        <p:cTn id="325" dur="1000" fill="hold"/>
                                        <p:tgtEl>
                                          <p:spTgt spid="7"/>
                                        </p:tgtEl>
                                        <p:attrNameLst>
                                          <p:attrName>ppt_w</p:attrName>
                                        </p:attrNameLst>
                                      </p:cBhvr>
                                      <p:tavLst>
                                        <p:tav tm="0">
                                          <p:val>
                                            <p:strVal val="#ppt_w+.3"/>
                                          </p:val>
                                        </p:tav>
                                        <p:tav tm="100000">
                                          <p:val>
                                            <p:strVal val="#ppt_w"/>
                                          </p:val>
                                        </p:tav>
                                      </p:tavLst>
                                    </p:anim>
                                    <p:anim calcmode="lin" valueType="num">
                                      <p:cBhvr>
                                        <p:cTn id="326" dur="1000" fill="hold"/>
                                        <p:tgtEl>
                                          <p:spTgt spid="7"/>
                                        </p:tgtEl>
                                        <p:attrNameLst>
                                          <p:attrName>ppt_h</p:attrName>
                                        </p:attrNameLst>
                                      </p:cBhvr>
                                      <p:tavLst>
                                        <p:tav tm="0">
                                          <p:val>
                                            <p:strVal val="#ppt_h"/>
                                          </p:val>
                                        </p:tav>
                                        <p:tav tm="100000">
                                          <p:val>
                                            <p:strVal val="#ppt_h"/>
                                          </p:val>
                                        </p:tav>
                                      </p:tavLst>
                                    </p:anim>
                                    <p:animEffect transition="in" filter="fade">
                                      <p:cBhvr>
                                        <p:cTn id="327" dur="1000"/>
                                        <p:tgtEl>
                                          <p:spTgt spid="7"/>
                                        </p:tgtEl>
                                      </p:cBhvr>
                                    </p:animEffect>
                                  </p:childTnLst>
                                </p:cTn>
                              </p:par>
                              <p:par>
                                <p:cTn id="328" presetID="50" presetClass="entr" presetSubtype="0" decel="100000" fill="hold" grpId="6" nodeType="withEffect">
                                  <p:stCondLst>
                                    <p:cond delay="0"/>
                                  </p:stCondLst>
                                  <p:childTnLst>
                                    <p:set>
                                      <p:cBhvr>
                                        <p:cTn id="329" dur="1" fill="hold">
                                          <p:stCondLst>
                                            <p:cond delay="0"/>
                                          </p:stCondLst>
                                        </p:cTn>
                                        <p:tgtEl>
                                          <p:spTgt spid="8"/>
                                        </p:tgtEl>
                                        <p:attrNameLst>
                                          <p:attrName>style.visibility</p:attrName>
                                        </p:attrNameLst>
                                      </p:cBhvr>
                                      <p:to>
                                        <p:strVal val="visible"/>
                                      </p:to>
                                    </p:set>
                                    <p:anim calcmode="lin" valueType="num">
                                      <p:cBhvr>
                                        <p:cTn id="330" dur="1000" fill="hold"/>
                                        <p:tgtEl>
                                          <p:spTgt spid="8"/>
                                        </p:tgtEl>
                                        <p:attrNameLst>
                                          <p:attrName>ppt_w</p:attrName>
                                        </p:attrNameLst>
                                      </p:cBhvr>
                                      <p:tavLst>
                                        <p:tav tm="0">
                                          <p:val>
                                            <p:strVal val="#ppt_w+.3"/>
                                          </p:val>
                                        </p:tav>
                                        <p:tav tm="100000">
                                          <p:val>
                                            <p:strVal val="#ppt_w"/>
                                          </p:val>
                                        </p:tav>
                                      </p:tavLst>
                                    </p:anim>
                                    <p:anim calcmode="lin" valueType="num">
                                      <p:cBhvr>
                                        <p:cTn id="331" dur="1000" fill="hold"/>
                                        <p:tgtEl>
                                          <p:spTgt spid="8"/>
                                        </p:tgtEl>
                                        <p:attrNameLst>
                                          <p:attrName>ppt_h</p:attrName>
                                        </p:attrNameLst>
                                      </p:cBhvr>
                                      <p:tavLst>
                                        <p:tav tm="0">
                                          <p:val>
                                            <p:strVal val="#ppt_h"/>
                                          </p:val>
                                        </p:tav>
                                        <p:tav tm="100000">
                                          <p:val>
                                            <p:strVal val="#ppt_h"/>
                                          </p:val>
                                        </p:tav>
                                      </p:tavLst>
                                    </p:anim>
                                    <p:animEffect transition="in" filter="fade">
                                      <p:cBhvr>
                                        <p:cTn id="332" dur="1000"/>
                                        <p:tgtEl>
                                          <p:spTgt spid="8"/>
                                        </p:tgtEl>
                                      </p:cBhvr>
                                    </p:animEffect>
                                  </p:childTnLst>
                                </p:cTn>
                              </p:par>
                            </p:childTnLst>
                          </p:cTn>
                        </p:par>
                      </p:childTnLst>
                    </p:cTn>
                  </p:par>
                  <p:par>
                    <p:cTn id="333" fill="hold">
                      <p:stCondLst>
                        <p:cond delay="indefinite"/>
                      </p:stCondLst>
                      <p:childTnLst>
                        <p:par>
                          <p:cTn id="334" fill="hold">
                            <p:stCondLst>
                              <p:cond delay="0"/>
                            </p:stCondLst>
                            <p:childTnLst>
                              <p:par>
                                <p:cTn id="335" presetID="50" presetClass="entr" presetSubtype="0" decel="100000" fill="hold" grpId="7" nodeType="clickEffect">
                                  <p:stCondLst>
                                    <p:cond delay="0"/>
                                  </p:stCondLst>
                                  <p:childTnLst>
                                    <p:set>
                                      <p:cBhvr>
                                        <p:cTn id="336" dur="1" fill="hold">
                                          <p:stCondLst>
                                            <p:cond delay="0"/>
                                          </p:stCondLst>
                                        </p:cTn>
                                        <p:tgtEl>
                                          <p:spTgt spid="2"/>
                                        </p:tgtEl>
                                        <p:attrNameLst>
                                          <p:attrName>style.visibility</p:attrName>
                                        </p:attrNameLst>
                                      </p:cBhvr>
                                      <p:to>
                                        <p:strVal val="visible"/>
                                      </p:to>
                                    </p:set>
                                    <p:anim calcmode="lin" valueType="num">
                                      <p:cBhvr>
                                        <p:cTn id="337" dur="1000" fill="hold"/>
                                        <p:tgtEl>
                                          <p:spTgt spid="2"/>
                                        </p:tgtEl>
                                        <p:attrNameLst>
                                          <p:attrName>ppt_w</p:attrName>
                                        </p:attrNameLst>
                                      </p:cBhvr>
                                      <p:tavLst>
                                        <p:tav tm="0">
                                          <p:val>
                                            <p:strVal val="#ppt_w+.3"/>
                                          </p:val>
                                        </p:tav>
                                        <p:tav tm="100000">
                                          <p:val>
                                            <p:strVal val="#ppt_w"/>
                                          </p:val>
                                        </p:tav>
                                      </p:tavLst>
                                    </p:anim>
                                    <p:anim calcmode="lin" valueType="num">
                                      <p:cBhvr>
                                        <p:cTn id="338" dur="1000" fill="hold"/>
                                        <p:tgtEl>
                                          <p:spTgt spid="2"/>
                                        </p:tgtEl>
                                        <p:attrNameLst>
                                          <p:attrName>ppt_h</p:attrName>
                                        </p:attrNameLst>
                                      </p:cBhvr>
                                      <p:tavLst>
                                        <p:tav tm="0">
                                          <p:val>
                                            <p:strVal val="#ppt_h"/>
                                          </p:val>
                                        </p:tav>
                                        <p:tav tm="100000">
                                          <p:val>
                                            <p:strVal val="#ppt_h"/>
                                          </p:val>
                                        </p:tav>
                                      </p:tavLst>
                                    </p:anim>
                                    <p:animEffect transition="in" filter="fade">
                                      <p:cBhvr>
                                        <p:cTn id="339" dur="1000"/>
                                        <p:tgtEl>
                                          <p:spTgt spid="2"/>
                                        </p:tgtEl>
                                      </p:cBhvr>
                                    </p:animEffect>
                                  </p:childTnLst>
                                </p:cTn>
                              </p:par>
                              <p:par>
                                <p:cTn id="340" presetID="50" presetClass="entr" presetSubtype="0" decel="100000" fill="hold" grpId="7" nodeType="withEffect">
                                  <p:stCondLst>
                                    <p:cond delay="0"/>
                                  </p:stCondLst>
                                  <p:childTnLst>
                                    <p:set>
                                      <p:cBhvr>
                                        <p:cTn id="341" dur="1" fill="hold">
                                          <p:stCondLst>
                                            <p:cond delay="0"/>
                                          </p:stCondLst>
                                        </p:cTn>
                                        <p:tgtEl>
                                          <p:spTgt spid="3">
                                            <p:txEl>
                                              <p:pRg st="0" end="0"/>
                                            </p:txEl>
                                          </p:spTgt>
                                        </p:tgtEl>
                                        <p:attrNameLst>
                                          <p:attrName>style.visibility</p:attrName>
                                        </p:attrNameLst>
                                      </p:cBhvr>
                                      <p:to>
                                        <p:strVal val="visible"/>
                                      </p:to>
                                    </p:set>
                                    <p:anim calcmode="lin" valueType="num">
                                      <p:cBhvr>
                                        <p:cTn id="342"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34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344" dur="1000"/>
                                        <p:tgtEl>
                                          <p:spTgt spid="3">
                                            <p:txEl>
                                              <p:pRg st="0" end="0"/>
                                            </p:txEl>
                                          </p:spTgt>
                                        </p:tgtEl>
                                      </p:cBhvr>
                                    </p:animEffect>
                                  </p:childTnLst>
                                </p:cTn>
                              </p:par>
                            </p:childTnLst>
                          </p:cTn>
                        </p:par>
                      </p:childTnLst>
                    </p:cTn>
                  </p:par>
                  <p:par>
                    <p:cTn id="345" fill="hold">
                      <p:stCondLst>
                        <p:cond delay="indefinite"/>
                      </p:stCondLst>
                      <p:childTnLst>
                        <p:par>
                          <p:cTn id="346" fill="hold">
                            <p:stCondLst>
                              <p:cond delay="0"/>
                            </p:stCondLst>
                            <p:childTnLst>
                              <p:par>
                                <p:cTn id="347" presetID="50" presetClass="entr" presetSubtype="0" decel="100000" fill="hold" grpId="7" nodeType="clickEffect">
                                  <p:stCondLst>
                                    <p:cond delay="0"/>
                                  </p:stCondLst>
                                  <p:childTnLst>
                                    <p:set>
                                      <p:cBhvr>
                                        <p:cTn id="348" dur="1" fill="hold">
                                          <p:stCondLst>
                                            <p:cond delay="0"/>
                                          </p:stCondLst>
                                        </p:cTn>
                                        <p:tgtEl>
                                          <p:spTgt spid="3">
                                            <p:txEl>
                                              <p:pRg st="1" end="1"/>
                                            </p:txEl>
                                          </p:spTgt>
                                        </p:tgtEl>
                                        <p:attrNameLst>
                                          <p:attrName>style.visibility</p:attrName>
                                        </p:attrNameLst>
                                      </p:cBhvr>
                                      <p:to>
                                        <p:strVal val="visible"/>
                                      </p:to>
                                    </p:set>
                                    <p:anim calcmode="lin" valueType="num">
                                      <p:cBhvr>
                                        <p:cTn id="34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35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51" dur="1000"/>
                                        <p:tgtEl>
                                          <p:spTgt spid="3">
                                            <p:txEl>
                                              <p:pRg st="1" end="1"/>
                                            </p:txEl>
                                          </p:spTgt>
                                        </p:tgtEl>
                                      </p:cBhvr>
                                    </p:animEffect>
                                  </p:childTnLst>
                                </p:cTn>
                              </p:par>
                            </p:childTnLst>
                          </p:cTn>
                        </p:par>
                      </p:childTnLst>
                    </p:cTn>
                  </p:par>
                  <p:par>
                    <p:cTn id="352" fill="hold">
                      <p:stCondLst>
                        <p:cond delay="indefinite"/>
                      </p:stCondLst>
                      <p:childTnLst>
                        <p:par>
                          <p:cTn id="353" fill="hold">
                            <p:stCondLst>
                              <p:cond delay="0"/>
                            </p:stCondLst>
                            <p:childTnLst>
                              <p:par>
                                <p:cTn id="354" presetID="50" presetClass="entr" presetSubtype="0" decel="100000" fill="hold" grpId="7" nodeType="clickEffect">
                                  <p:stCondLst>
                                    <p:cond delay="0"/>
                                  </p:stCondLst>
                                  <p:childTnLst>
                                    <p:set>
                                      <p:cBhvr>
                                        <p:cTn id="355" dur="1" fill="hold">
                                          <p:stCondLst>
                                            <p:cond delay="0"/>
                                          </p:stCondLst>
                                        </p:cTn>
                                        <p:tgtEl>
                                          <p:spTgt spid="3">
                                            <p:txEl>
                                              <p:pRg st="2" end="2"/>
                                            </p:txEl>
                                          </p:spTgt>
                                        </p:tgtEl>
                                        <p:attrNameLst>
                                          <p:attrName>style.visibility</p:attrName>
                                        </p:attrNameLst>
                                      </p:cBhvr>
                                      <p:to>
                                        <p:strVal val="visible"/>
                                      </p:to>
                                    </p:set>
                                    <p:anim calcmode="lin" valueType="num">
                                      <p:cBhvr>
                                        <p:cTn id="356"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5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58" dur="1000"/>
                                        <p:tgtEl>
                                          <p:spTgt spid="3">
                                            <p:txEl>
                                              <p:pRg st="2" end="2"/>
                                            </p:txEl>
                                          </p:spTgt>
                                        </p:tgtEl>
                                      </p:cBhvr>
                                    </p:animEffect>
                                  </p:childTnLst>
                                </p:cTn>
                              </p:par>
                              <p:par>
                                <p:cTn id="359" presetID="50" presetClass="entr" presetSubtype="0" decel="100000" fill="hold" grpId="7" nodeType="withEffect">
                                  <p:stCondLst>
                                    <p:cond delay="0"/>
                                  </p:stCondLst>
                                  <p:childTnLst>
                                    <p:set>
                                      <p:cBhvr>
                                        <p:cTn id="360" dur="1" fill="hold">
                                          <p:stCondLst>
                                            <p:cond delay="0"/>
                                          </p:stCondLst>
                                        </p:cTn>
                                        <p:tgtEl>
                                          <p:spTgt spid="1026"/>
                                        </p:tgtEl>
                                        <p:attrNameLst>
                                          <p:attrName>style.visibility</p:attrName>
                                        </p:attrNameLst>
                                      </p:cBhvr>
                                      <p:to>
                                        <p:strVal val="visible"/>
                                      </p:to>
                                    </p:set>
                                    <p:anim calcmode="lin" valueType="num">
                                      <p:cBhvr>
                                        <p:cTn id="361" dur="1000" fill="hold"/>
                                        <p:tgtEl>
                                          <p:spTgt spid="1026"/>
                                        </p:tgtEl>
                                        <p:attrNameLst>
                                          <p:attrName>ppt_w</p:attrName>
                                        </p:attrNameLst>
                                      </p:cBhvr>
                                      <p:tavLst>
                                        <p:tav tm="0">
                                          <p:val>
                                            <p:strVal val="#ppt_w+.3"/>
                                          </p:val>
                                        </p:tav>
                                        <p:tav tm="100000">
                                          <p:val>
                                            <p:strVal val="#ppt_w"/>
                                          </p:val>
                                        </p:tav>
                                      </p:tavLst>
                                    </p:anim>
                                    <p:anim calcmode="lin" valueType="num">
                                      <p:cBhvr>
                                        <p:cTn id="362" dur="1000" fill="hold"/>
                                        <p:tgtEl>
                                          <p:spTgt spid="1026"/>
                                        </p:tgtEl>
                                        <p:attrNameLst>
                                          <p:attrName>ppt_h</p:attrName>
                                        </p:attrNameLst>
                                      </p:cBhvr>
                                      <p:tavLst>
                                        <p:tav tm="0">
                                          <p:val>
                                            <p:strVal val="#ppt_h"/>
                                          </p:val>
                                        </p:tav>
                                        <p:tav tm="100000">
                                          <p:val>
                                            <p:strVal val="#ppt_h"/>
                                          </p:val>
                                        </p:tav>
                                      </p:tavLst>
                                    </p:anim>
                                    <p:animEffect transition="in" filter="fade">
                                      <p:cBhvr>
                                        <p:cTn id="363" dur="1000"/>
                                        <p:tgtEl>
                                          <p:spTgt spid="1026"/>
                                        </p:tgtEl>
                                      </p:cBhvr>
                                    </p:animEffect>
                                  </p:childTnLst>
                                </p:cTn>
                              </p:par>
                              <p:par>
                                <p:cTn id="364" presetID="50" presetClass="entr" presetSubtype="0" decel="100000" fill="hold" nodeType="withEffect">
                                  <p:stCondLst>
                                    <p:cond delay="0"/>
                                  </p:stCondLst>
                                  <p:childTnLst>
                                    <p:set>
                                      <p:cBhvr>
                                        <p:cTn id="365" dur="1" fill="hold">
                                          <p:stCondLst>
                                            <p:cond delay="0"/>
                                          </p:stCondLst>
                                        </p:cTn>
                                        <p:tgtEl>
                                          <p:spTgt spid="5"/>
                                        </p:tgtEl>
                                        <p:attrNameLst>
                                          <p:attrName>style.visibility</p:attrName>
                                        </p:attrNameLst>
                                      </p:cBhvr>
                                      <p:to>
                                        <p:strVal val="visible"/>
                                      </p:to>
                                    </p:set>
                                    <p:anim calcmode="lin" valueType="num">
                                      <p:cBhvr>
                                        <p:cTn id="366" dur="1000" fill="hold"/>
                                        <p:tgtEl>
                                          <p:spTgt spid="5"/>
                                        </p:tgtEl>
                                        <p:attrNameLst>
                                          <p:attrName>ppt_w</p:attrName>
                                        </p:attrNameLst>
                                      </p:cBhvr>
                                      <p:tavLst>
                                        <p:tav tm="0">
                                          <p:val>
                                            <p:strVal val="#ppt_w+.3"/>
                                          </p:val>
                                        </p:tav>
                                        <p:tav tm="100000">
                                          <p:val>
                                            <p:strVal val="#ppt_w"/>
                                          </p:val>
                                        </p:tav>
                                      </p:tavLst>
                                    </p:anim>
                                    <p:anim calcmode="lin" valueType="num">
                                      <p:cBhvr>
                                        <p:cTn id="367" dur="1000" fill="hold"/>
                                        <p:tgtEl>
                                          <p:spTgt spid="5"/>
                                        </p:tgtEl>
                                        <p:attrNameLst>
                                          <p:attrName>ppt_h</p:attrName>
                                        </p:attrNameLst>
                                      </p:cBhvr>
                                      <p:tavLst>
                                        <p:tav tm="0">
                                          <p:val>
                                            <p:strVal val="#ppt_h"/>
                                          </p:val>
                                        </p:tav>
                                        <p:tav tm="100000">
                                          <p:val>
                                            <p:strVal val="#ppt_h"/>
                                          </p:val>
                                        </p:tav>
                                      </p:tavLst>
                                    </p:anim>
                                    <p:animEffect transition="in" filter="fade">
                                      <p:cBhvr>
                                        <p:cTn id="368" dur="1000"/>
                                        <p:tgtEl>
                                          <p:spTgt spid="5"/>
                                        </p:tgtEl>
                                      </p:cBhvr>
                                    </p:animEffect>
                                  </p:childTnLst>
                                </p:cTn>
                              </p:par>
                              <p:par>
                                <p:cTn id="369" presetID="50" presetClass="entr" presetSubtype="0" decel="100000" fill="hold" grpId="7" nodeType="withEffect">
                                  <p:stCondLst>
                                    <p:cond delay="0"/>
                                  </p:stCondLst>
                                  <p:childTnLst>
                                    <p:set>
                                      <p:cBhvr>
                                        <p:cTn id="370" dur="1" fill="hold">
                                          <p:stCondLst>
                                            <p:cond delay="0"/>
                                          </p:stCondLst>
                                        </p:cTn>
                                        <p:tgtEl>
                                          <p:spTgt spid="1027"/>
                                        </p:tgtEl>
                                        <p:attrNameLst>
                                          <p:attrName>style.visibility</p:attrName>
                                        </p:attrNameLst>
                                      </p:cBhvr>
                                      <p:to>
                                        <p:strVal val="visible"/>
                                      </p:to>
                                    </p:set>
                                    <p:anim calcmode="lin" valueType="num">
                                      <p:cBhvr>
                                        <p:cTn id="371" dur="1000" fill="hold"/>
                                        <p:tgtEl>
                                          <p:spTgt spid="1027"/>
                                        </p:tgtEl>
                                        <p:attrNameLst>
                                          <p:attrName>ppt_w</p:attrName>
                                        </p:attrNameLst>
                                      </p:cBhvr>
                                      <p:tavLst>
                                        <p:tav tm="0">
                                          <p:val>
                                            <p:strVal val="#ppt_w+.3"/>
                                          </p:val>
                                        </p:tav>
                                        <p:tav tm="100000">
                                          <p:val>
                                            <p:strVal val="#ppt_w"/>
                                          </p:val>
                                        </p:tav>
                                      </p:tavLst>
                                    </p:anim>
                                    <p:anim calcmode="lin" valueType="num">
                                      <p:cBhvr>
                                        <p:cTn id="372" dur="1000" fill="hold"/>
                                        <p:tgtEl>
                                          <p:spTgt spid="1027"/>
                                        </p:tgtEl>
                                        <p:attrNameLst>
                                          <p:attrName>ppt_h</p:attrName>
                                        </p:attrNameLst>
                                      </p:cBhvr>
                                      <p:tavLst>
                                        <p:tav tm="0">
                                          <p:val>
                                            <p:strVal val="#ppt_h"/>
                                          </p:val>
                                        </p:tav>
                                        <p:tav tm="100000">
                                          <p:val>
                                            <p:strVal val="#ppt_h"/>
                                          </p:val>
                                        </p:tav>
                                      </p:tavLst>
                                    </p:anim>
                                    <p:animEffect transition="in" filter="fade">
                                      <p:cBhvr>
                                        <p:cTn id="373" dur="1000"/>
                                        <p:tgtEl>
                                          <p:spTgt spid="1027"/>
                                        </p:tgtEl>
                                      </p:cBhvr>
                                    </p:animEffect>
                                  </p:childTnLst>
                                </p:cTn>
                              </p:par>
                              <p:par>
                                <p:cTn id="374" presetID="50" presetClass="entr" presetSubtype="0" decel="100000" fill="hold" nodeType="withEffect">
                                  <p:stCondLst>
                                    <p:cond delay="0"/>
                                  </p:stCondLst>
                                  <p:childTnLst>
                                    <p:set>
                                      <p:cBhvr>
                                        <p:cTn id="375" dur="1" fill="hold">
                                          <p:stCondLst>
                                            <p:cond delay="0"/>
                                          </p:stCondLst>
                                        </p:cTn>
                                        <p:tgtEl>
                                          <p:spTgt spid="7"/>
                                        </p:tgtEl>
                                        <p:attrNameLst>
                                          <p:attrName>style.visibility</p:attrName>
                                        </p:attrNameLst>
                                      </p:cBhvr>
                                      <p:to>
                                        <p:strVal val="visible"/>
                                      </p:to>
                                    </p:set>
                                    <p:anim calcmode="lin" valueType="num">
                                      <p:cBhvr>
                                        <p:cTn id="376" dur="1000" fill="hold"/>
                                        <p:tgtEl>
                                          <p:spTgt spid="7"/>
                                        </p:tgtEl>
                                        <p:attrNameLst>
                                          <p:attrName>ppt_w</p:attrName>
                                        </p:attrNameLst>
                                      </p:cBhvr>
                                      <p:tavLst>
                                        <p:tav tm="0">
                                          <p:val>
                                            <p:strVal val="#ppt_w+.3"/>
                                          </p:val>
                                        </p:tav>
                                        <p:tav tm="100000">
                                          <p:val>
                                            <p:strVal val="#ppt_w"/>
                                          </p:val>
                                        </p:tav>
                                      </p:tavLst>
                                    </p:anim>
                                    <p:anim calcmode="lin" valueType="num">
                                      <p:cBhvr>
                                        <p:cTn id="377" dur="1000" fill="hold"/>
                                        <p:tgtEl>
                                          <p:spTgt spid="7"/>
                                        </p:tgtEl>
                                        <p:attrNameLst>
                                          <p:attrName>ppt_h</p:attrName>
                                        </p:attrNameLst>
                                      </p:cBhvr>
                                      <p:tavLst>
                                        <p:tav tm="0">
                                          <p:val>
                                            <p:strVal val="#ppt_h"/>
                                          </p:val>
                                        </p:tav>
                                        <p:tav tm="100000">
                                          <p:val>
                                            <p:strVal val="#ppt_h"/>
                                          </p:val>
                                        </p:tav>
                                      </p:tavLst>
                                    </p:anim>
                                    <p:animEffect transition="in" filter="fade">
                                      <p:cBhvr>
                                        <p:cTn id="378" dur="1000"/>
                                        <p:tgtEl>
                                          <p:spTgt spid="7"/>
                                        </p:tgtEl>
                                      </p:cBhvr>
                                    </p:animEffect>
                                  </p:childTnLst>
                                </p:cTn>
                              </p:par>
                              <p:par>
                                <p:cTn id="379" presetID="50" presetClass="entr" presetSubtype="0" decel="100000" fill="hold" grpId="7" nodeType="withEffect">
                                  <p:stCondLst>
                                    <p:cond delay="0"/>
                                  </p:stCondLst>
                                  <p:childTnLst>
                                    <p:set>
                                      <p:cBhvr>
                                        <p:cTn id="380" dur="1" fill="hold">
                                          <p:stCondLst>
                                            <p:cond delay="0"/>
                                          </p:stCondLst>
                                        </p:cTn>
                                        <p:tgtEl>
                                          <p:spTgt spid="8"/>
                                        </p:tgtEl>
                                        <p:attrNameLst>
                                          <p:attrName>style.visibility</p:attrName>
                                        </p:attrNameLst>
                                      </p:cBhvr>
                                      <p:to>
                                        <p:strVal val="visible"/>
                                      </p:to>
                                    </p:set>
                                    <p:anim calcmode="lin" valueType="num">
                                      <p:cBhvr>
                                        <p:cTn id="381" dur="1000" fill="hold"/>
                                        <p:tgtEl>
                                          <p:spTgt spid="8"/>
                                        </p:tgtEl>
                                        <p:attrNameLst>
                                          <p:attrName>ppt_w</p:attrName>
                                        </p:attrNameLst>
                                      </p:cBhvr>
                                      <p:tavLst>
                                        <p:tav tm="0">
                                          <p:val>
                                            <p:strVal val="#ppt_w+.3"/>
                                          </p:val>
                                        </p:tav>
                                        <p:tav tm="100000">
                                          <p:val>
                                            <p:strVal val="#ppt_w"/>
                                          </p:val>
                                        </p:tav>
                                      </p:tavLst>
                                    </p:anim>
                                    <p:anim calcmode="lin" valueType="num">
                                      <p:cBhvr>
                                        <p:cTn id="382" dur="1000" fill="hold"/>
                                        <p:tgtEl>
                                          <p:spTgt spid="8"/>
                                        </p:tgtEl>
                                        <p:attrNameLst>
                                          <p:attrName>ppt_h</p:attrName>
                                        </p:attrNameLst>
                                      </p:cBhvr>
                                      <p:tavLst>
                                        <p:tav tm="0">
                                          <p:val>
                                            <p:strVal val="#ppt_h"/>
                                          </p:val>
                                        </p:tav>
                                        <p:tav tm="100000">
                                          <p:val>
                                            <p:strVal val="#ppt_h"/>
                                          </p:val>
                                        </p:tav>
                                      </p:tavLst>
                                    </p:anim>
                                    <p:animEffect transition="in" filter="fade">
                                      <p:cBhvr>
                                        <p:cTn id="38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2" grpId="3"/>
      <p:bldP spid="2" grpId="4"/>
      <p:bldP spid="2" grpId="5"/>
      <p:bldP spid="2" grpId="6"/>
      <p:bldP spid="2" grpId="7"/>
      <p:bldP spid="3" grpId="0" build="p"/>
      <p:bldP spid="3" grpId="1" build="p"/>
      <p:bldP spid="3" grpId="2" build="p"/>
      <p:bldP spid="3" grpId="3" build="p"/>
      <p:bldP spid="3" grpId="4" build="p"/>
      <p:bldP spid="3" grpId="5" build="p"/>
      <p:bldP spid="3" grpId="6" build="p"/>
      <p:bldP spid="3" grpId="7" build="p"/>
      <p:bldP spid="1026" grpId="0" animBg="1"/>
      <p:bldP spid="1026" grpId="1" animBg="1"/>
      <p:bldP spid="1026" grpId="2" animBg="1"/>
      <p:bldP spid="1026" grpId="3" animBg="1"/>
      <p:bldP spid="1026" grpId="4" animBg="1"/>
      <p:bldP spid="1026" grpId="5" animBg="1"/>
      <p:bldP spid="1026" grpId="6" animBg="1"/>
      <p:bldP spid="1026" grpId="7" animBg="1"/>
      <p:bldP spid="1027" grpId="0" animBg="1"/>
      <p:bldP spid="1027" grpId="1" animBg="1"/>
      <p:bldP spid="1027" grpId="2" animBg="1"/>
      <p:bldP spid="1027" grpId="3" animBg="1"/>
      <p:bldP spid="1027" grpId="4" animBg="1"/>
      <p:bldP spid="1027" grpId="5" animBg="1"/>
      <p:bldP spid="1027" grpId="6" animBg="1"/>
      <p:bldP spid="1027" grpId="7" animBg="1"/>
      <p:bldP spid="8" grpId="0"/>
      <p:bldP spid="8" grpId="1"/>
      <p:bldP spid="8" grpId="2"/>
      <p:bldP spid="8" grpId="3"/>
      <p:bldP spid="8" grpId="4"/>
      <p:bldP spid="8" grpId="5"/>
      <p:bldP spid="8" grpId="6"/>
      <p:bldP spid="8" grpId="7"/>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dirty="0" smtClean="0"/>
              <a:t>Modes of execution S.51</a:t>
            </a:r>
            <a:endParaRPr lang="en-US" dirty="0"/>
          </a:p>
        </p:txBody>
      </p:sp>
      <p:sp>
        <p:nvSpPr>
          <p:cNvPr id="7" name="Rectangle 6"/>
          <p:cNvSpPr/>
          <p:nvPr/>
        </p:nvSpPr>
        <p:spPr>
          <a:xfrm>
            <a:off x="838200" y="1752600"/>
            <a:ext cx="3505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Execution against person</a:t>
            </a:r>
          </a:p>
        </p:txBody>
      </p:sp>
      <p:sp>
        <p:nvSpPr>
          <p:cNvPr id="8" name="Rectangle 7"/>
          <p:cNvSpPr/>
          <p:nvPr/>
        </p:nvSpPr>
        <p:spPr>
          <a:xfrm>
            <a:off x="4800600" y="1752600"/>
            <a:ext cx="3505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Execution against property</a:t>
            </a:r>
          </a:p>
        </p:txBody>
      </p:sp>
      <p:sp>
        <p:nvSpPr>
          <p:cNvPr id="9" name="Right Brace 8"/>
          <p:cNvSpPr/>
          <p:nvPr/>
        </p:nvSpPr>
        <p:spPr>
          <a:xfrm rot="16200000">
            <a:off x="4229100" y="-571499"/>
            <a:ext cx="609600" cy="4038600"/>
          </a:xfrm>
          <a:prstGeom prst="rightBrace">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sp>
        <p:nvSpPr>
          <p:cNvPr id="10" name="Rectangle 9"/>
          <p:cNvSpPr/>
          <p:nvPr/>
        </p:nvSpPr>
        <p:spPr>
          <a:xfrm>
            <a:off x="914400" y="2590800"/>
            <a:ext cx="3429000" cy="2514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By arrest and detention</a:t>
            </a:r>
          </a:p>
        </p:txBody>
      </p:sp>
      <p:sp>
        <p:nvSpPr>
          <p:cNvPr id="11" name="Rectangle 10"/>
          <p:cNvSpPr/>
          <p:nvPr/>
        </p:nvSpPr>
        <p:spPr>
          <a:xfrm>
            <a:off x="4876800" y="2590800"/>
            <a:ext cx="3429000" cy="2438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buFont typeface="Wingdings" pitchFamily="2" charset="2"/>
              <a:buChar char="q"/>
            </a:pPr>
            <a:r>
              <a:rPr lang="en-US" sz="2200" dirty="0" smtClean="0"/>
              <a:t>By delivery of any property</a:t>
            </a:r>
          </a:p>
          <a:p>
            <a:pPr>
              <a:buFont typeface="Wingdings" pitchFamily="2" charset="2"/>
              <a:buChar char="q"/>
            </a:pPr>
            <a:r>
              <a:rPr lang="en-US" sz="2200" dirty="0" smtClean="0"/>
              <a:t>By attachment and sale or by the sale without attachment of any property </a:t>
            </a:r>
          </a:p>
          <a:p>
            <a:pPr>
              <a:buFont typeface="Wingdings" pitchFamily="2" charset="2"/>
              <a:buChar char="q"/>
            </a:pPr>
            <a:r>
              <a:rPr lang="en-US" sz="2200" dirty="0" smtClean="0"/>
              <a:t>by appointing a receiver</a:t>
            </a:r>
          </a:p>
        </p:txBody>
      </p:sp>
      <p:sp>
        <p:nvSpPr>
          <p:cNvPr id="14" name="TextBox 13"/>
          <p:cNvSpPr txBox="1"/>
          <p:nvPr/>
        </p:nvSpPr>
        <p:spPr>
          <a:xfrm>
            <a:off x="990600" y="5410200"/>
            <a:ext cx="7315200" cy="1323439"/>
          </a:xfrm>
          <a:prstGeom prst="rect">
            <a:avLst/>
          </a:prstGeom>
          <a:noFill/>
        </p:spPr>
        <p:txBody>
          <a:bodyPr wrap="square" rtlCol="0">
            <a:spAutoFit/>
          </a:bodyPr>
          <a:lstStyle/>
          <a:p>
            <a:pPr>
              <a:buFont typeface="Wingdings" pitchFamily="2" charset="2"/>
              <a:buChar char="q"/>
            </a:pPr>
            <a:r>
              <a:rPr lang="en-US" sz="2000" b="1" dirty="0" smtClean="0"/>
              <a:t>  In such other manner as the nature of the relief granted may require.</a:t>
            </a:r>
          </a:p>
          <a:p>
            <a:pPr>
              <a:buFont typeface="Wingdings" pitchFamily="2" charset="2"/>
              <a:buChar char="q"/>
            </a:pPr>
            <a:r>
              <a:rPr lang="en-US" sz="2000" b="1" dirty="0" smtClean="0"/>
              <a:t>Generally a decree-holder has the option to choose a particular mode.</a:t>
            </a:r>
            <a:endParaRPr lang="en-US" sz="2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609600"/>
            <a:ext cx="8839200" cy="4278094"/>
          </a:xfrm>
          <a:prstGeom prst="rect">
            <a:avLst/>
          </a:prstGeom>
          <a:noFill/>
        </p:spPr>
        <p:txBody>
          <a:bodyPr wrap="square" rtlCol="0">
            <a:spAutoFit/>
          </a:bodyPr>
          <a:lstStyle/>
          <a:p>
            <a:endParaRPr lang="en-US" sz="2800" b="1" i="1" dirty="0" smtClean="0">
              <a:solidFill>
                <a:srgbClr val="FF0000"/>
              </a:solidFill>
              <a:latin typeface="Andalus" pitchFamily="18" charset="-78"/>
              <a:cs typeface="Andalus" pitchFamily="18" charset="-78"/>
            </a:endParaRPr>
          </a:p>
          <a:p>
            <a:r>
              <a:rPr lang="en-US" sz="2800" b="1" i="1" dirty="0" smtClean="0">
                <a:solidFill>
                  <a:srgbClr val="FF0000"/>
                </a:solidFill>
                <a:effectLst>
                  <a:outerShdw blurRad="38100" dist="38100" dir="2700000" algn="tl">
                    <a:srgbClr val="000000">
                      <a:alpha val="43137"/>
                    </a:srgbClr>
                  </a:outerShdw>
                </a:effectLst>
                <a:latin typeface="Andalus" pitchFamily="18" charset="-78"/>
                <a:cs typeface="Andalus" pitchFamily="18" charset="-78"/>
              </a:rPr>
              <a:t>P.R. SUGAR WORKS v. LAND REFORM COMMISSIONER </a:t>
            </a:r>
          </a:p>
          <a:p>
            <a:r>
              <a:rPr lang="en-US" dirty="0" smtClean="0"/>
              <a:t>                                                                  [1969 3 SCR 568]</a:t>
            </a:r>
          </a:p>
          <a:p>
            <a:endParaRPr lang="en-US" dirty="0" smtClean="0"/>
          </a:p>
          <a:p>
            <a:pPr algn="ctr">
              <a:lnSpc>
                <a:spcPct val="150000"/>
              </a:lnSpc>
            </a:pPr>
            <a:r>
              <a:rPr lang="en-US" sz="2400" b="1" dirty="0" smtClean="0">
                <a:solidFill>
                  <a:srgbClr val="00B050"/>
                </a:solidFill>
                <a:effectLst>
                  <a:outerShdw blurRad="38100" dist="38100" dir="2700000" algn="tl">
                    <a:srgbClr val="000000">
                      <a:alpha val="43137"/>
                    </a:srgbClr>
                  </a:outerShdw>
                </a:effectLst>
              </a:rPr>
              <a:t>“Section 51 of the code gives an option to the creditor, of enforcing the decree either against the person or the property of the debtor; and nowhere it has been laid down that execution against the person of the debtor shall not be allowed unless and until the decree-holder has exhausted the remedy against the property.”</a:t>
            </a:r>
            <a:endParaRPr lang="en-US" sz="2400" b="1" dirty="0">
              <a:solidFill>
                <a:srgbClr val="00B05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i="1" dirty="0" smtClean="0">
                <a:solidFill>
                  <a:schemeClr val="tx2"/>
                </a:solidFill>
                <a:effectLst>
                  <a:outerShdw blurRad="38100" dist="38100" dir="2700000" algn="tl">
                    <a:srgbClr val="000000">
                      <a:alpha val="43137"/>
                    </a:srgbClr>
                  </a:outerShdw>
                </a:effectLst>
              </a:rPr>
              <a:t>Execution against property</a:t>
            </a:r>
            <a:endParaRPr lang="en-US" i="1" dirty="0">
              <a:solidFill>
                <a:schemeClr val="tx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buFont typeface="Wingdings" pitchFamily="2" charset="2"/>
              <a:buChar char="q"/>
            </a:pPr>
            <a:r>
              <a:rPr lang="en-US" dirty="0" smtClean="0"/>
              <a:t>By attachment-S.60-64, O.21 R.41-57</a:t>
            </a:r>
          </a:p>
          <a:p>
            <a:pPr>
              <a:buFont typeface="Wingdings" pitchFamily="2" charset="2"/>
              <a:buChar char="q"/>
            </a:pPr>
            <a:r>
              <a:rPr lang="en-US" dirty="0" smtClean="0"/>
              <a:t>Sale of property- O.21 R.64-73</a:t>
            </a:r>
          </a:p>
          <a:p>
            <a:pPr>
              <a:buFont typeface="Wingdings" pitchFamily="2" charset="2"/>
              <a:buChar char="q"/>
            </a:pPr>
            <a:r>
              <a:rPr lang="en-US" dirty="0" smtClean="0"/>
              <a:t>By delivery of property- O.21 R.35,36,79-81,95,96</a:t>
            </a:r>
          </a:p>
          <a:p>
            <a:pPr>
              <a:buFont typeface="Wingdings" pitchFamily="2" charset="2"/>
              <a:buChar char="q"/>
            </a:pPr>
            <a:r>
              <a:rPr lang="en-US" dirty="0" smtClean="0"/>
              <a:t>By appointing a receiver- O. 40</a:t>
            </a:r>
          </a:p>
          <a:p>
            <a:pPr>
              <a:buFont typeface="Wingdings" pitchFamily="2" charset="2"/>
              <a:buChar char="q"/>
            </a:pPr>
            <a:r>
              <a:rPr lang="en-US" dirty="0" smtClean="0"/>
              <a:t>Partition- S.54</a:t>
            </a:r>
          </a:p>
          <a:p>
            <a:pPr>
              <a:buFont typeface="Wingdings" pitchFamily="2" charset="2"/>
              <a:buChar char="q"/>
            </a:pPr>
            <a:r>
              <a:rPr lang="en-US" dirty="0" smtClean="0"/>
              <a:t>Other manners-</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style>
          <a:lnRef idx="2">
            <a:schemeClr val="dk1"/>
          </a:lnRef>
          <a:fillRef idx="1">
            <a:schemeClr val="lt1"/>
          </a:fillRef>
          <a:effectRef idx="0">
            <a:schemeClr val="dk1"/>
          </a:effectRef>
          <a:fontRef idx="minor">
            <a:schemeClr val="dk1"/>
          </a:fontRef>
        </p:style>
        <p:txBody>
          <a:bodyPr/>
          <a:lstStyle/>
          <a:p>
            <a:r>
              <a:rPr lang="en-US" i="1" dirty="0" smtClean="0">
                <a:solidFill>
                  <a:schemeClr val="tx2"/>
                </a:solidFill>
                <a:effectLst>
                  <a:outerShdw blurRad="38100" dist="38100" dir="2700000" algn="tl">
                    <a:srgbClr val="000000">
                      <a:alpha val="43137"/>
                    </a:srgbClr>
                  </a:outerShdw>
                </a:effectLst>
              </a:rPr>
              <a:t>Attachment of Property</a:t>
            </a:r>
            <a:endParaRPr lang="en-US" i="1" dirty="0">
              <a:solidFill>
                <a:schemeClr val="tx2"/>
              </a:solidFill>
              <a:effectLst>
                <a:outerShdw blurRad="38100" dist="38100" dir="2700000" algn="tl">
                  <a:srgbClr val="000000">
                    <a:alpha val="43137"/>
                  </a:srgbClr>
                </a:outerShdw>
              </a:effectLst>
            </a:endParaRPr>
          </a:p>
        </p:txBody>
      </p:sp>
      <p:sp>
        <p:nvSpPr>
          <p:cNvPr id="3" name="TextBox 2"/>
          <p:cNvSpPr txBox="1"/>
          <p:nvPr/>
        </p:nvSpPr>
        <p:spPr>
          <a:xfrm>
            <a:off x="1002628" y="2677180"/>
            <a:ext cx="2807372" cy="9541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sz="2800" dirty="0" smtClean="0"/>
              <a:t>Movable Property</a:t>
            </a:r>
          </a:p>
          <a:p>
            <a:r>
              <a:rPr lang="en-US" sz="2800" dirty="0" smtClean="0"/>
              <a:t>    O.21 R.43-53</a:t>
            </a:r>
            <a:endParaRPr lang="en-US" sz="2800" dirty="0"/>
          </a:p>
        </p:txBody>
      </p:sp>
      <p:sp>
        <p:nvSpPr>
          <p:cNvPr id="4" name="TextBox 3"/>
          <p:cNvSpPr txBox="1"/>
          <p:nvPr/>
        </p:nvSpPr>
        <p:spPr>
          <a:xfrm>
            <a:off x="5105400" y="2667000"/>
            <a:ext cx="3163238" cy="9541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sz="2800" dirty="0" smtClean="0"/>
              <a:t>Immovable Property</a:t>
            </a:r>
          </a:p>
          <a:p>
            <a:r>
              <a:rPr lang="en-US" sz="2800" dirty="0" smtClean="0"/>
              <a:t>        O.21 R. 54</a:t>
            </a:r>
            <a:endParaRPr lang="en-US" sz="2800" dirty="0"/>
          </a:p>
        </p:txBody>
      </p:sp>
      <p:sp>
        <p:nvSpPr>
          <p:cNvPr id="5" name="Down Arrow 4"/>
          <p:cNvSpPr/>
          <p:nvPr/>
        </p:nvSpPr>
        <p:spPr>
          <a:xfrm rot="2012758">
            <a:off x="3832464" y="1399188"/>
            <a:ext cx="182112" cy="12449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rot="19707332">
            <a:off x="4951381" y="1407741"/>
            <a:ext cx="189328" cy="12125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295400" y="4353580"/>
            <a:ext cx="6553200"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800" dirty="0" smtClean="0">
                <a:effectLst>
                  <a:outerShdw blurRad="38100" dist="38100" dir="2700000" algn="tl">
                    <a:srgbClr val="000000">
                      <a:alpha val="43137"/>
                    </a:srgbClr>
                  </a:outerShdw>
                </a:effectLst>
              </a:rPr>
              <a:t>Properties Exempted from Attachment S.60</a:t>
            </a:r>
            <a:endParaRPr lang="en-US" sz="2800" dirty="0">
              <a:effectLst>
                <a:outerShdw blurRad="38100" dist="38100" dir="2700000" algn="tl">
                  <a:srgbClr val="000000">
                    <a:alpha val="43137"/>
                  </a:srgbClr>
                </a:outerShdw>
              </a:effectLst>
            </a:endParaRPr>
          </a:p>
        </p:txBody>
      </p:sp>
      <p:sp>
        <p:nvSpPr>
          <p:cNvPr id="8" name="Down Arrow 7"/>
          <p:cNvSpPr/>
          <p:nvPr/>
        </p:nvSpPr>
        <p:spPr>
          <a:xfrm>
            <a:off x="4419600" y="1447800"/>
            <a:ext cx="152400" cy="2819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urved Right Arrow 8"/>
          <p:cNvSpPr/>
          <p:nvPr/>
        </p:nvSpPr>
        <p:spPr>
          <a:xfrm>
            <a:off x="381000" y="3048000"/>
            <a:ext cx="685800" cy="29718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Curved Left Arrow 9"/>
          <p:cNvSpPr/>
          <p:nvPr/>
        </p:nvSpPr>
        <p:spPr>
          <a:xfrm>
            <a:off x="8229600" y="3048000"/>
            <a:ext cx="685800" cy="29718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Box 10"/>
          <p:cNvSpPr txBox="1"/>
          <p:nvPr/>
        </p:nvSpPr>
        <p:spPr>
          <a:xfrm>
            <a:off x="1092710" y="5791200"/>
            <a:ext cx="7136890" cy="4308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sz="2200" b="1" dirty="0" smtClean="0">
                <a:effectLst>
                  <a:outerShdw blurRad="38100" dist="38100" dir="2700000" algn="tl">
                    <a:srgbClr val="000000">
                      <a:alpha val="43137"/>
                    </a:srgbClr>
                  </a:outerShdw>
                </a:effectLst>
              </a:rPr>
              <a:t>Private alienation of property after attachment is void. S.64</a:t>
            </a:r>
            <a:endParaRPr lang="en-US" sz="2200" b="1" dirty="0">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i="1" dirty="0" smtClean="0">
                <a:solidFill>
                  <a:schemeClr val="tx2"/>
                </a:solidFill>
                <a:effectLst>
                  <a:outerShdw blurRad="38100" dist="38100" dir="2700000" algn="tl">
                    <a:srgbClr val="000000">
                      <a:alpha val="43137"/>
                    </a:srgbClr>
                  </a:outerShdw>
                </a:effectLst>
              </a:rPr>
              <a:t>Sale of Property</a:t>
            </a:r>
            <a:endParaRPr lang="en-US" i="1" dirty="0">
              <a:solidFill>
                <a:schemeClr val="tx2"/>
              </a:solidFill>
              <a:effectLst>
                <a:outerShdw blurRad="38100" dist="38100" dir="2700000" algn="tl">
                  <a:srgbClr val="000000">
                    <a:alpha val="43137"/>
                  </a:srgbClr>
                </a:outerShdw>
              </a:effectLst>
            </a:endParaRPr>
          </a:p>
        </p:txBody>
      </p:sp>
      <p:sp>
        <p:nvSpPr>
          <p:cNvPr id="3" name="TextBox 2"/>
          <p:cNvSpPr txBox="1"/>
          <p:nvPr/>
        </p:nvSpPr>
        <p:spPr>
          <a:xfrm>
            <a:off x="1905000" y="1676400"/>
            <a:ext cx="5131533" cy="40011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sz="2000" b="1" dirty="0" smtClean="0">
                <a:solidFill>
                  <a:schemeClr val="tx2"/>
                </a:solidFill>
                <a:effectLst>
                  <a:outerShdw blurRad="38100" dist="38100" dir="2700000" algn="tl">
                    <a:srgbClr val="000000">
                      <a:alpha val="43137"/>
                    </a:srgbClr>
                  </a:outerShdw>
                </a:effectLst>
              </a:rPr>
              <a:t>Relevant provisions- S.65-74 and O.21 R. 64-96</a:t>
            </a:r>
            <a:endParaRPr lang="en-US" sz="2000" b="1" dirty="0">
              <a:solidFill>
                <a:schemeClr val="tx2"/>
              </a:solidFill>
              <a:effectLst>
                <a:outerShdw blurRad="38100" dist="38100" dir="2700000" algn="tl">
                  <a:srgbClr val="000000">
                    <a:alpha val="43137"/>
                  </a:srgbClr>
                </a:outerShdw>
              </a:effectLst>
            </a:endParaRPr>
          </a:p>
        </p:txBody>
      </p:sp>
      <p:sp>
        <p:nvSpPr>
          <p:cNvPr id="5" name="TextBox 4"/>
          <p:cNvSpPr txBox="1"/>
          <p:nvPr/>
        </p:nvSpPr>
        <p:spPr>
          <a:xfrm>
            <a:off x="1371600" y="2286000"/>
            <a:ext cx="6400800" cy="31085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numCol="1" rtlCol="0">
            <a:spAutoFit/>
          </a:bodyPr>
          <a:lstStyle/>
          <a:p>
            <a:r>
              <a:rPr lang="en-US" sz="2800" dirty="0" smtClean="0"/>
              <a:t>                         </a:t>
            </a:r>
            <a:r>
              <a:rPr lang="en-US" sz="2800" b="1" dirty="0" smtClean="0">
                <a:effectLst>
                  <a:outerShdw blurRad="38100" dist="38100" dir="2700000" algn="tl">
                    <a:srgbClr val="000000">
                      <a:alpha val="43137"/>
                    </a:srgbClr>
                  </a:outerShdw>
                </a:effectLst>
              </a:rPr>
              <a:t>General Procedure</a:t>
            </a:r>
          </a:p>
          <a:p>
            <a:pPr>
              <a:buFont typeface="Wingdings" pitchFamily="2" charset="2"/>
              <a:buChar char="q"/>
            </a:pPr>
            <a:r>
              <a:rPr lang="en-US" sz="2800" dirty="0" smtClean="0"/>
              <a:t>Power of Court- R. 64-65</a:t>
            </a:r>
          </a:p>
          <a:p>
            <a:pPr>
              <a:buFont typeface="Wingdings" pitchFamily="2" charset="2"/>
              <a:buChar char="q"/>
            </a:pPr>
            <a:r>
              <a:rPr lang="en-US" sz="2800" dirty="0" smtClean="0"/>
              <a:t>Proclamation of sale- R. 66-67</a:t>
            </a:r>
          </a:p>
          <a:p>
            <a:pPr>
              <a:buFont typeface="Wingdings" pitchFamily="2" charset="2"/>
              <a:buChar char="q"/>
            </a:pPr>
            <a:r>
              <a:rPr lang="en-US" sz="2800" dirty="0" smtClean="0"/>
              <a:t>Time of Sale- R. 68</a:t>
            </a:r>
          </a:p>
          <a:p>
            <a:pPr>
              <a:buFont typeface="Wingdings" pitchFamily="2" charset="2"/>
              <a:buChar char="q"/>
            </a:pPr>
            <a:r>
              <a:rPr lang="en-US" sz="2800" dirty="0" smtClean="0"/>
              <a:t>Adjudication and Stoppage of Sale- R. 69</a:t>
            </a:r>
          </a:p>
          <a:p>
            <a:pPr>
              <a:buFont typeface="Wingdings" pitchFamily="2" charset="2"/>
              <a:buChar char="q"/>
            </a:pPr>
            <a:r>
              <a:rPr lang="en-US" sz="2800" dirty="0" smtClean="0"/>
              <a:t>Default by purchaser- R. 71</a:t>
            </a:r>
          </a:p>
          <a:p>
            <a:pPr>
              <a:buFont typeface="Wingdings" pitchFamily="2" charset="2"/>
              <a:buChar char="q"/>
            </a:pPr>
            <a:r>
              <a:rPr lang="en-US" sz="2800" dirty="0" smtClean="0"/>
              <a:t>Restriction to bid- R. 72-73</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868362"/>
          </a:xfrm>
          <a:prstGeom prst="rect">
            <a:avLst/>
          </a:prstGeom>
        </p:spPr>
        <p:style>
          <a:lnRef idx="2">
            <a:schemeClr val="dk1"/>
          </a:lnRef>
          <a:fillRef idx="1">
            <a:schemeClr val="lt1"/>
          </a:fillRef>
          <a:effectRef idx="0">
            <a:schemeClr val="dk1"/>
          </a:effectRef>
          <a:fontRef idx="minor">
            <a:schemeClr val="dk1"/>
          </a:fontRef>
        </p:style>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2"/>
                </a:solidFill>
                <a:effectLst>
                  <a:outerShdw blurRad="38100" dist="38100" dir="2700000" algn="tl">
                    <a:srgbClr val="000000">
                      <a:alpha val="43137"/>
                    </a:srgbClr>
                  </a:outerShdw>
                </a:effectLst>
                <a:uLnTx/>
                <a:uFillTx/>
                <a:latin typeface="+mn-lt"/>
                <a:ea typeface="+mn-ea"/>
                <a:cs typeface="+mn-cs"/>
              </a:rPr>
              <a:t>Sale of Property</a:t>
            </a:r>
            <a:endParaRPr kumimoji="0" lang="en-US" sz="4400" b="0" i="1" u="none" strike="noStrike" kern="1200" cap="none" spc="0" normalizeH="0" baseline="0" noProof="0" dirty="0">
              <a:ln>
                <a:noFill/>
              </a:ln>
              <a:solidFill>
                <a:schemeClr val="tx2"/>
              </a:solidFill>
              <a:effectLst>
                <a:outerShdw blurRad="38100" dist="38100" dir="2700000" algn="tl">
                  <a:srgbClr val="000000">
                    <a:alpha val="43137"/>
                  </a:srgbClr>
                </a:outerShdw>
              </a:effectLst>
              <a:uLnTx/>
              <a:uFillTx/>
              <a:latin typeface="+mn-lt"/>
              <a:ea typeface="+mn-ea"/>
              <a:cs typeface="+mn-cs"/>
            </a:endParaRPr>
          </a:p>
        </p:txBody>
      </p:sp>
      <p:sp>
        <p:nvSpPr>
          <p:cNvPr id="3" name="TextBox 2"/>
          <p:cNvSpPr txBox="1"/>
          <p:nvPr/>
        </p:nvSpPr>
        <p:spPr>
          <a:xfrm>
            <a:off x="914400" y="1828800"/>
            <a:ext cx="3423181" cy="461665"/>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sz="2400" b="1" dirty="0" smtClean="0">
                <a:effectLst>
                  <a:outerShdw blurRad="38100" dist="38100" dir="2700000" algn="tl">
                    <a:srgbClr val="000000">
                      <a:alpha val="43137"/>
                    </a:srgbClr>
                  </a:outerShdw>
                </a:effectLst>
              </a:rPr>
              <a:t>Sale of Movable Property</a:t>
            </a:r>
            <a:endParaRPr lang="en-US" sz="2400" b="1" dirty="0">
              <a:effectLst>
                <a:outerShdw blurRad="38100" dist="38100" dir="2700000" algn="tl">
                  <a:srgbClr val="000000">
                    <a:alpha val="43137"/>
                  </a:srgbClr>
                </a:outerShdw>
              </a:effectLst>
            </a:endParaRPr>
          </a:p>
        </p:txBody>
      </p:sp>
      <p:sp>
        <p:nvSpPr>
          <p:cNvPr id="4" name="TextBox 3"/>
          <p:cNvSpPr txBox="1"/>
          <p:nvPr/>
        </p:nvSpPr>
        <p:spPr>
          <a:xfrm>
            <a:off x="4572000" y="1840468"/>
            <a:ext cx="3735766" cy="461665"/>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sz="2400" b="1" dirty="0" smtClean="0">
                <a:effectLst>
                  <a:outerShdw blurRad="38100" dist="38100" dir="2700000" algn="tl">
                    <a:srgbClr val="000000">
                      <a:alpha val="43137"/>
                    </a:srgbClr>
                  </a:outerShdw>
                </a:effectLst>
              </a:rPr>
              <a:t>Sale of Immovable Property</a:t>
            </a:r>
            <a:endParaRPr lang="en-US" sz="2400" b="1" dirty="0">
              <a:effectLst>
                <a:outerShdw blurRad="38100" dist="38100" dir="2700000" algn="tl">
                  <a:srgbClr val="000000">
                    <a:alpha val="43137"/>
                  </a:srgbClr>
                </a:outerShdw>
              </a:effectLst>
            </a:endParaRPr>
          </a:p>
        </p:txBody>
      </p:sp>
      <p:sp>
        <p:nvSpPr>
          <p:cNvPr id="5" name="Down Arrow 4"/>
          <p:cNvSpPr/>
          <p:nvPr/>
        </p:nvSpPr>
        <p:spPr>
          <a:xfrm>
            <a:off x="2438400" y="2438400"/>
            <a:ext cx="152400" cy="838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6400800" y="2438400"/>
            <a:ext cx="152400" cy="838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28600" y="3505200"/>
            <a:ext cx="4115101" cy="120032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a:buFont typeface="Wingdings" pitchFamily="2" charset="2"/>
              <a:buChar char="q"/>
            </a:pPr>
            <a:r>
              <a:rPr lang="en-US" dirty="0" smtClean="0"/>
              <a:t>Agricultural Produce- R. 74-75</a:t>
            </a:r>
          </a:p>
          <a:p>
            <a:pPr>
              <a:buFont typeface="Wingdings" pitchFamily="2" charset="2"/>
              <a:buChar char="q"/>
            </a:pPr>
            <a:r>
              <a:rPr lang="en-US" dirty="0" smtClean="0"/>
              <a:t>Negotiable Instrument and shares- R.76</a:t>
            </a:r>
          </a:p>
          <a:p>
            <a:pPr>
              <a:buFont typeface="Wingdings" pitchFamily="2" charset="2"/>
              <a:buChar char="q"/>
            </a:pPr>
            <a:r>
              <a:rPr lang="en-US" dirty="0" smtClean="0"/>
              <a:t>Sale by auction- R. 77</a:t>
            </a:r>
          </a:p>
          <a:p>
            <a:pPr>
              <a:buFont typeface="Wingdings" pitchFamily="2" charset="2"/>
              <a:buChar char="q"/>
            </a:pPr>
            <a:r>
              <a:rPr lang="en-US" dirty="0" smtClean="0"/>
              <a:t>Irregularity – R. 78</a:t>
            </a:r>
            <a:endParaRPr lang="en-US" dirty="0"/>
          </a:p>
        </p:txBody>
      </p:sp>
      <p:sp>
        <p:nvSpPr>
          <p:cNvPr id="10" name="TextBox 9"/>
          <p:cNvSpPr txBox="1"/>
          <p:nvPr/>
        </p:nvSpPr>
        <p:spPr>
          <a:xfrm>
            <a:off x="4495800" y="3505200"/>
            <a:ext cx="4422429" cy="2308324"/>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a:buFont typeface="Wingdings" pitchFamily="2" charset="2"/>
              <a:buChar char="q"/>
            </a:pPr>
            <a:r>
              <a:rPr lang="en-US" dirty="0" smtClean="0"/>
              <a:t>Courts competent to sale-R. 82</a:t>
            </a:r>
          </a:p>
          <a:p>
            <a:pPr>
              <a:buFont typeface="Wingdings" pitchFamily="2" charset="2"/>
              <a:buChar char="q"/>
            </a:pPr>
            <a:r>
              <a:rPr lang="en-US" dirty="0" smtClean="0"/>
              <a:t>Postponement of sale- R. 83</a:t>
            </a:r>
          </a:p>
          <a:p>
            <a:pPr>
              <a:buFont typeface="Wingdings" pitchFamily="2" charset="2"/>
              <a:buChar char="q"/>
            </a:pPr>
            <a:r>
              <a:rPr lang="en-US" dirty="0" smtClean="0"/>
              <a:t>Deposit and payment of price- R. 84-87 </a:t>
            </a:r>
          </a:p>
          <a:p>
            <a:pPr>
              <a:buFont typeface="Wingdings" pitchFamily="2" charset="2"/>
              <a:buChar char="q"/>
            </a:pPr>
            <a:r>
              <a:rPr lang="en-US" dirty="0" smtClean="0"/>
              <a:t>Bid by co-owner- R.88</a:t>
            </a:r>
          </a:p>
          <a:p>
            <a:pPr>
              <a:buFont typeface="Wingdings" pitchFamily="2" charset="2"/>
              <a:buChar char="q"/>
            </a:pPr>
            <a:r>
              <a:rPr lang="en-US" dirty="0" smtClean="0"/>
              <a:t>Setting aside of sale and its effect- R. 89-92</a:t>
            </a:r>
          </a:p>
          <a:p>
            <a:pPr>
              <a:buFont typeface="Wingdings" pitchFamily="2" charset="2"/>
              <a:buChar char="q"/>
            </a:pPr>
            <a:r>
              <a:rPr lang="en-US" dirty="0" smtClean="0"/>
              <a:t>Effect of setting aside- R. 93</a:t>
            </a:r>
          </a:p>
          <a:p>
            <a:pPr>
              <a:buFont typeface="Wingdings" pitchFamily="2" charset="2"/>
              <a:buChar char="q"/>
            </a:pPr>
            <a:r>
              <a:rPr lang="en-US" dirty="0" smtClean="0"/>
              <a:t>Confirmation of sale- R. 92</a:t>
            </a:r>
          </a:p>
          <a:p>
            <a:pPr>
              <a:buFont typeface="Wingdings" pitchFamily="2" charset="2"/>
              <a:buChar char="q"/>
            </a:pPr>
            <a:r>
              <a:rPr lang="en-US" dirty="0" smtClean="0"/>
              <a:t>Certificate of sale- R. 94</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i="1" dirty="0" smtClean="0">
                <a:solidFill>
                  <a:schemeClr val="tx2"/>
                </a:solidFill>
                <a:effectLst>
                  <a:outerShdw blurRad="38100" dist="38100" dir="2700000" algn="tl">
                    <a:srgbClr val="000000">
                      <a:alpha val="43137"/>
                    </a:srgbClr>
                  </a:outerShdw>
                </a:effectLst>
              </a:rPr>
              <a:t>DELIVERY OF PROPERTY</a:t>
            </a:r>
            <a:endParaRPr lang="en-US" i="1" dirty="0">
              <a:solidFill>
                <a:schemeClr val="tx2"/>
              </a:solidFill>
              <a:effectLst>
                <a:outerShdw blurRad="38100" dist="38100" dir="2700000" algn="tl">
                  <a:srgbClr val="000000">
                    <a:alpha val="43137"/>
                  </a:srgbClr>
                </a:outerShdw>
              </a:effectLst>
            </a:endParaRPr>
          </a:p>
        </p:txBody>
      </p:sp>
      <p:sp>
        <p:nvSpPr>
          <p:cNvPr id="3" name="TextBox 2"/>
          <p:cNvSpPr txBox="1"/>
          <p:nvPr/>
        </p:nvSpPr>
        <p:spPr>
          <a:xfrm>
            <a:off x="381000" y="1828800"/>
            <a:ext cx="3949030" cy="461665"/>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sz="2400" b="1" dirty="0" smtClean="0">
                <a:effectLst>
                  <a:outerShdw blurRad="38100" dist="38100" dir="2700000" algn="tl">
                    <a:srgbClr val="000000">
                      <a:alpha val="43137"/>
                    </a:srgbClr>
                  </a:outerShdw>
                </a:effectLst>
              </a:rPr>
              <a:t>Delivery of Movable Property</a:t>
            </a:r>
            <a:endParaRPr lang="en-US" sz="2400" b="1" dirty="0">
              <a:effectLst>
                <a:outerShdw blurRad="38100" dist="38100" dir="2700000" algn="tl">
                  <a:srgbClr val="000000">
                    <a:alpha val="43137"/>
                  </a:srgbClr>
                </a:outerShdw>
              </a:effectLst>
            </a:endParaRPr>
          </a:p>
        </p:txBody>
      </p:sp>
      <p:sp>
        <p:nvSpPr>
          <p:cNvPr id="4" name="TextBox 3"/>
          <p:cNvSpPr txBox="1"/>
          <p:nvPr/>
        </p:nvSpPr>
        <p:spPr>
          <a:xfrm>
            <a:off x="4572000" y="1840468"/>
            <a:ext cx="4301690" cy="461665"/>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sz="2400" b="1" dirty="0" smtClean="0">
                <a:effectLst>
                  <a:outerShdw blurRad="38100" dist="38100" dir="2700000" algn="tl">
                    <a:srgbClr val="000000">
                      <a:alpha val="43137"/>
                    </a:srgbClr>
                  </a:outerShdw>
                </a:effectLst>
              </a:rPr>
              <a:t>Delivery of Immovable Property</a:t>
            </a:r>
            <a:endParaRPr lang="en-US" sz="2400" b="1" dirty="0">
              <a:effectLst>
                <a:outerShdw blurRad="38100" dist="38100" dir="2700000" algn="tl">
                  <a:srgbClr val="000000">
                    <a:alpha val="43137"/>
                  </a:srgbClr>
                </a:outerShdw>
              </a:effectLst>
            </a:endParaRPr>
          </a:p>
        </p:txBody>
      </p:sp>
      <p:sp>
        <p:nvSpPr>
          <p:cNvPr id="5" name="TextBox 4"/>
          <p:cNvSpPr txBox="1"/>
          <p:nvPr/>
        </p:nvSpPr>
        <p:spPr>
          <a:xfrm>
            <a:off x="1488853" y="4114800"/>
            <a:ext cx="1940147" cy="461665"/>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sz="2400" dirty="0" smtClean="0">
                <a:effectLst>
                  <a:outerShdw blurRad="38100" dist="38100" dir="2700000" algn="tl">
                    <a:srgbClr val="000000">
                      <a:alpha val="43137"/>
                    </a:srgbClr>
                  </a:outerShdw>
                </a:effectLst>
              </a:rPr>
              <a:t>O. 21 R. 79-81</a:t>
            </a:r>
            <a:endParaRPr lang="en-US" sz="2400" dirty="0">
              <a:effectLst>
                <a:outerShdw blurRad="38100" dist="38100" dir="2700000" algn="tl">
                  <a:srgbClr val="000000">
                    <a:alpha val="43137"/>
                  </a:srgbClr>
                </a:outerShdw>
              </a:effectLst>
            </a:endParaRPr>
          </a:p>
        </p:txBody>
      </p:sp>
      <p:sp>
        <p:nvSpPr>
          <p:cNvPr id="6" name="TextBox 5"/>
          <p:cNvSpPr txBox="1"/>
          <p:nvPr/>
        </p:nvSpPr>
        <p:spPr>
          <a:xfrm>
            <a:off x="5410200" y="4114800"/>
            <a:ext cx="2698367" cy="461665"/>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sz="2400" dirty="0" smtClean="0">
                <a:effectLst>
                  <a:outerShdw blurRad="38100" dist="38100" dir="2700000" algn="tl">
                    <a:srgbClr val="000000">
                      <a:alpha val="43137"/>
                    </a:srgbClr>
                  </a:outerShdw>
                </a:effectLst>
              </a:rPr>
              <a:t>O. 21 R. 35,36,95,96</a:t>
            </a:r>
            <a:endParaRPr lang="en-US" sz="2400" dirty="0">
              <a:effectLst>
                <a:outerShdw blurRad="38100" dist="38100" dir="2700000" algn="tl">
                  <a:srgbClr val="000000">
                    <a:alpha val="43137"/>
                  </a:srgbClr>
                </a:outerShdw>
              </a:effectLst>
            </a:endParaRPr>
          </a:p>
        </p:txBody>
      </p:sp>
      <p:sp>
        <p:nvSpPr>
          <p:cNvPr id="7" name="Down Arrow 6"/>
          <p:cNvSpPr/>
          <p:nvPr/>
        </p:nvSpPr>
        <p:spPr>
          <a:xfrm>
            <a:off x="2362200" y="2438400"/>
            <a:ext cx="228600" cy="1600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6553200" y="2438400"/>
            <a:ext cx="228600" cy="1600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Brace 9"/>
          <p:cNvSpPr/>
          <p:nvPr/>
        </p:nvSpPr>
        <p:spPr>
          <a:xfrm rot="5400000">
            <a:off x="4191000" y="2819400"/>
            <a:ext cx="914400" cy="4419600"/>
          </a:xfrm>
          <a:prstGeom prst="rightBrace">
            <a:avLst/>
          </a:prstGeom>
        </p:spPr>
        <p:style>
          <a:lnRef idx="3">
            <a:schemeClr val="accent4"/>
          </a:lnRef>
          <a:fillRef idx="0">
            <a:schemeClr val="accent4"/>
          </a:fillRef>
          <a:effectRef idx="2">
            <a:schemeClr val="accent4"/>
          </a:effectRef>
          <a:fontRef idx="minor">
            <a:schemeClr val="tx1"/>
          </a:fontRef>
        </p:style>
        <p:txBody>
          <a:bodyPr rtlCol="0" anchor="ctr"/>
          <a:lstStyle/>
          <a:p>
            <a:pPr algn="ctr"/>
            <a:endParaRPr lang="en-US"/>
          </a:p>
        </p:txBody>
      </p:sp>
      <p:sp>
        <p:nvSpPr>
          <p:cNvPr id="11" name="TextBox 10"/>
          <p:cNvSpPr txBox="1"/>
          <p:nvPr/>
        </p:nvSpPr>
        <p:spPr>
          <a:xfrm>
            <a:off x="990600" y="5562600"/>
            <a:ext cx="7244932" cy="461665"/>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sz="2400" dirty="0" smtClean="0">
                <a:effectLst>
                  <a:outerShdw blurRad="38100" dist="38100" dir="2700000" algn="tl">
                    <a:srgbClr val="000000">
                      <a:alpha val="43137"/>
                    </a:srgbClr>
                  </a:outerShdw>
                </a:effectLst>
              </a:rPr>
              <a:t>Resistance to delivery of possession- S.74 O.21 R. 97-103</a:t>
            </a:r>
            <a:endParaRPr lang="en-US" sz="2400" dirty="0">
              <a:effectLst>
                <a:outerShdw blurRad="38100" dist="38100" dir="2700000" algn="tl">
                  <a:srgbClr val="000000">
                    <a:alpha val="43137"/>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b="1" i="1" dirty="0" smtClean="0">
                <a:effectLst>
                  <a:outerShdw blurRad="38100" dist="38100" dir="2700000" algn="tl">
                    <a:srgbClr val="000000">
                      <a:alpha val="43137"/>
                    </a:srgbClr>
                  </a:outerShdw>
                </a:effectLst>
              </a:rPr>
              <a:t>STAY OF EXECUTION</a:t>
            </a:r>
            <a:endParaRPr lang="en-US" b="1" i="1" dirty="0">
              <a:effectLst>
                <a:outerShdw blurRad="38100" dist="38100" dir="2700000" algn="tl">
                  <a:srgbClr val="000000">
                    <a:alpha val="43137"/>
                  </a:srgbClr>
                </a:outerShdw>
              </a:effectLst>
            </a:endParaRPr>
          </a:p>
        </p:txBody>
      </p:sp>
      <p:sp>
        <p:nvSpPr>
          <p:cNvPr id="3" name="TextBox 2"/>
          <p:cNvSpPr txBox="1"/>
          <p:nvPr/>
        </p:nvSpPr>
        <p:spPr>
          <a:xfrm>
            <a:off x="533400" y="2133600"/>
            <a:ext cx="8204234" cy="23083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dirty="0" smtClean="0">
                <a:effectLst>
                  <a:outerShdw blurRad="38100" dist="38100" dir="2700000" algn="tl">
                    <a:srgbClr val="000000">
                      <a:alpha val="43137"/>
                    </a:srgbClr>
                  </a:outerShdw>
                </a:effectLst>
              </a:rPr>
              <a:t>In order to enable the judgment debtor to obtain stay of execution or any other order form the appellate court or the court which passed the decree, the execution of the decree can be stayed by the court to which decree is sent for execution. Such stay can be granted upon security and condition required or imposed by the court.</a:t>
            </a:r>
            <a:r>
              <a:rPr lang="en-US" dirty="0" smtClean="0"/>
              <a:t>   </a:t>
            </a:r>
            <a:endParaRPr lang="en-US" dirty="0"/>
          </a:p>
        </p:txBody>
      </p:sp>
      <p:sp>
        <p:nvSpPr>
          <p:cNvPr id="4" name="TextBox 3"/>
          <p:cNvSpPr txBox="1"/>
          <p:nvPr/>
        </p:nvSpPr>
        <p:spPr>
          <a:xfrm>
            <a:off x="3657600" y="5558135"/>
            <a:ext cx="1940147"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sz="2400" dirty="0" smtClean="0">
                <a:effectLst>
                  <a:outerShdw blurRad="38100" dist="38100" dir="2700000" algn="tl">
                    <a:srgbClr val="000000">
                      <a:alpha val="43137"/>
                    </a:srgbClr>
                  </a:outerShdw>
                </a:effectLst>
              </a:rPr>
              <a:t>O. 21 R. 26-29</a:t>
            </a:r>
            <a:endParaRPr lang="en-US" sz="2400" dirty="0">
              <a:effectLst>
                <a:outerShdw blurRad="38100" dist="38100" dir="2700000" algn="tl">
                  <a:srgbClr val="000000">
                    <a:alpha val="43137"/>
                  </a:srgbClr>
                </a:outerShdw>
              </a:effectLst>
            </a:endParaRPr>
          </a:p>
        </p:txBody>
      </p:sp>
      <p:sp>
        <p:nvSpPr>
          <p:cNvPr id="5" name="Down Arrow 4"/>
          <p:cNvSpPr/>
          <p:nvPr/>
        </p:nvSpPr>
        <p:spPr>
          <a:xfrm>
            <a:off x="4495800" y="4572000"/>
            <a:ext cx="228600" cy="838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1749</TotalTime>
  <Words>457</Words>
  <Application>Microsoft Office PowerPoint</Application>
  <PresentationFormat>On-screen Show (4:3)</PresentationFormat>
  <Paragraphs>67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श्री हरिश्चंद्र स्नातकोत्तर महाविद्यालय                               मैदागिन, वाराणसी -221001  </vt:lpstr>
      <vt:lpstr>Modes of execution S.51</vt:lpstr>
      <vt:lpstr>Slide 3</vt:lpstr>
      <vt:lpstr>Execution against property</vt:lpstr>
      <vt:lpstr>Attachment of Property</vt:lpstr>
      <vt:lpstr>Sale of Property</vt:lpstr>
      <vt:lpstr>Slide 7</vt:lpstr>
      <vt:lpstr>DELIVERY OF PROPERTY</vt:lpstr>
      <vt:lpstr>STAY OF EXECUTION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Lenovo</cp:lastModifiedBy>
  <cp:revision>121</cp:revision>
  <dcterms:created xsi:type="dcterms:W3CDTF">2006-08-16T00:00:00Z</dcterms:created>
  <dcterms:modified xsi:type="dcterms:W3CDTF">2020-04-16T07:30:13Z</dcterms:modified>
</cp:coreProperties>
</file>