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2" r:id="rId3"/>
    <p:sldId id="257" r:id="rId4"/>
    <p:sldId id="258" r:id="rId5"/>
    <p:sldId id="260" r:id="rId6"/>
    <p:sldId id="263" r:id="rId7"/>
    <p:sldId id="273" r:id="rId8"/>
    <p:sldId id="264" r:id="rId9"/>
    <p:sldId id="272" r:id="rId10"/>
    <p:sldId id="259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6060"/>
    <a:srgbClr val="F5D7EF"/>
    <a:srgbClr val="F8D4F3"/>
    <a:srgbClr val="CCFF66"/>
    <a:srgbClr val="CCFFCC"/>
    <a:srgbClr val="99CC00"/>
    <a:srgbClr val="99FF66"/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A99C3-DE5E-459C-A256-9616B8D5C4FE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IN"/>
        </a:p>
      </dgm:t>
    </dgm:pt>
    <dgm:pt modelId="{BD9D90C6-6AAE-47C5-9D99-62FAFFA9E19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rgbClr val="C00000"/>
              </a:solidFill>
            </a:rPr>
            <a:t>Based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b="1" dirty="0" smtClean="0">
              <a:solidFill>
                <a:srgbClr val="C00000"/>
              </a:solidFill>
            </a:rPr>
            <a:t>on Equipment /Aids Used </a:t>
          </a:r>
          <a:endParaRPr lang="en-IN" b="1" dirty="0">
            <a:solidFill>
              <a:srgbClr val="C00000"/>
            </a:solidFill>
          </a:endParaRPr>
        </a:p>
      </dgm:t>
    </dgm:pt>
    <dgm:pt modelId="{502AC409-194E-4035-A533-1AD0E3993331}" type="parTrans" cxnId="{F413CA0A-D605-483E-81B9-5F31BEE0FD8A}">
      <dgm:prSet/>
      <dgm:spPr/>
      <dgm:t>
        <a:bodyPr/>
        <a:lstStyle/>
        <a:p>
          <a:endParaRPr lang="en-IN"/>
        </a:p>
      </dgm:t>
    </dgm:pt>
    <dgm:pt modelId="{4C02A427-F965-4E31-9CE7-B7BCB0BDD7A0}" type="sibTrans" cxnId="{F413CA0A-D605-483E-81B9-5F31BEE0FD8A}">
      <dgm:prSet/>
      <dgm:spPr/>
      <dgm:t>
        <a:bodyPr/>
        <a:lstStyle/>
        <a:p>
          <a:endParaRPr lang="en-IN"/>
        </a:p>
      </dgm:t>
    </dgm:pt>
    <dgm:pt modelId="{7796C388-F65C-47DC-B08D-C698BCDE0C00}">
      <dgm:prSet/>
      <dgm:spPr/>
      <dgm:t>
        <a:bodyPr/>
        <a:lstStyle/>
        <a:p>
          <a:pPr rtl="0"/>
          <a:r>
            <a:rPr lang="en-US" b="1" dirty="0" smtClean="0"/>
            <a:t>Based on Number of Teaching Personnel</a:t>
          </a:r>
          <a:endParaRPr lang="en-IN" b="1" dirty="0"/>
        </a:p>
      </dgm:t>
    </dgm:pt>
    <dgm:pt modelId="{59EB8717-AF0E-403A-99F5-8E309890E059}" type="parTrans" cxnId="{98E83792-9091-4B5D-BE07-96FBACC393D3}">
      <dgm:prSet/>
      <dgm:spPr/>
      <dgm:t>
        <a:bodyPr/>
        <a:lstStyle/>
        <a:p>
          <a:endParaRPr lang="en-IN"/>
        </a:p>
      </dgm:t>
    </dgm:pt>
    <dgm:pt modelId="{B6D35308-98AF-4C10-8D32-08A30D323DAF}" type="sibTrans" cxnId="{98E83792-9091-4B5D-BE07-96FBACC393D3}">
      <dgm:prSet/>
      <dgm:spPr/>
      <dgm:t>
        <a:bodyPr/>
        <a:lstStyle/>
        <a:p>
          <a:endParaRPr lang="en-IN"/>
        </a:p>
      </dgm:t>
    </dgm:pt>
    <dgm:pt modelId="{A370E53A-3848-428A-A330-470C53FEB476}">
      <dgm:prSet/>
      <dgm:spPr/>
      <dgm:t>
        <a:bodyPr/>
        <a:lstStyle/>
        <a:p>
          <a:pPr rtl="0"/>
          <a:r>
            <a:rPr lang="en-US" b="1" dirty="0" smtClean="0">
              <a:solidFill>
                <a:srgbClr val="002060"/>
              </a:solidFill>
            </a:rPr>
            <a:t>Based on Students Strength/Number</a:t>
          </a:r>
          <a:endParaRPr lang="en-IN" b="1" dirty="0">
            <a:solidFill>
              <a:srgbClr val="002060"/>
            </a:solidFill>
          </a:endParaRPr>
        </a:p>
      </dgm:t>
    </dgm:pt>
    <dgm:pt modelId="{3CFBC3FD-2A12-49E6-9C46-D4FA592C254B}" type="parTrans" cxnId="{6C362847-DAF3-4B60-82D4-7C67239128D2}">
      <dgm:prSet/>
      <dgm:spPr/>
      <dgm:t>
        <a:bodyPr/>
        <a:lstStyle/>
        <a:p>
          <a:endParaRPr lang="en-IN"/>
        </a:p>
      </dgm:t>
    </dgm:pt>
    <dgm:pt modelId="{C3304C75-735C-452D-B23A-9506E9C3CC62}" type="sibTrans" cxnId="{6C362847-DAF3-4B60-82D4-7C67239128D2}">
      <dgm:prSet/>
      <dgm:spPr/>
      <dgm:t>
        <a:bodyPr/>
        <a:lstStyle/>
        <a:p>
          <a:endParaRPr lang="en-IN"/>
        </a:p>
      </dgm:t>
    </dgm:pt>
    <dgm:pt modelId="{0074865E-7D16-4AB4-94CD-D99A701538FF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Based  on Role Priority</a:t>
          </a:r>
          <a:endParaRPr lang="en-IN" b="1" dirty="0">
            <a:solidFill>
              <a:schemeClr val="accent1">
                <a:lumMod val="75000"/>
              </a:schemeClr>
            </a:solidFill>
          </a:endParaRPr>
        </a:p>
      </dgm:t>
    </dgm:pt>
    <dgm:pt modelId="{694408E2-0AF8-4205-B18C-CEFBACCC7CDC}" type="parTrans" cxnId="{AC237138-0585-484D-8253-C5F170A6D215}">
      <dgm:prSet/>
      <dgm:spPr/>
      <dgm:t>
        <a:bodyPr/>
        <a:lstStyle/>
        <a:p>
          <a:endParaRPr lang="en-IN"/>
        </a:p>
      </dgm:t>
    </dgm:pt>
    <dgm:pt modelId="{ED8A0E59-0352-486E-998E-DB0FF350A805}" type="sibTrans" cxnId="{AC237138-0585-484D-8253-C5F170A6D215}">
      <dgm:prSet/>
      <dgm:spPr/>
      <dgm:t>
        <a:bodyPr/>
        <a:lstStyle/>
        <a:p>
          <a:endParaRPr lang="en-IN"/>
        </a:p>
      </dgm:t>
    </dgm:pt>
    <dgm:pt modelId="{6932F791-70FC-412D-A17F-3CDB2AD4089B}" type="pres">
      <dgm:prSet presAssocID="{693A99C3-DE5E-459C-A256-9616B8D5C4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7B0D20-67CA-43E3-8629-219F17A7FE71}" type="pres">
      <dgm:prSet presAssocID="{BD9D90C6-6AAE-47C5-9D99-62FAFFA9E19A}" presName="parentText" presStyleLbl="node1" presStyleIdx="0" presStyleCnt="4" custScaleY="862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307F2-AB5F-4371-828C-0C871AA60BC3}" type="pres">
      <dgm:prSet presAssocID="{4C02A427-F965-4E31-9CE7-B7BCB0BDD7A0}" presName="spacer" presStyleCnt="0"/>
      <dgm:spPr/>
    </dgm:pt>
    <dgm:pt modelId="{175A3B6B-AA39-4754-AD13-8E1F01508160}" type="pres">
      <dgm:prSet presAssocID="{7796C388-F65C-47DC-B08D-C698BCDE0C00}" presName="parentText" presStyleLbl="node1" presStyleIdx="1" presStyleCnt="4" custLinFactNeighborX="16" custLinFactNeighborY="3489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E3B1134-6497-4746-BBC6-8F4FB8BA161C}" type="pres">
      <dgm:prSet presAssocID="{B6D35308-98AF-4C10-8D32-08A30D323DAF}" presName="spacer" presStyleCnt="0"/>
      <dgm:spPr/>
    </dgm:pt>
    <dgm:pt modelId="{92044018-FC3E-4659-B508-8E7EE5260E3E}" type="pres">
      <dgm:prSet presAssocID="{A370E53A-3848-428A-A330-470C53FEB47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06980-C395-468D-B321-F8D6A9D9937C}" type="pres">
      <dgm:prSet presAssocID="{C3304C75-735C-452D-B23A-9506E9C3CC62}" presName="spacer" presStyleCnt="0"/>
      <dgm:spPr/>
    </dgm:pt>
    <dgm:pt modelId="{AEA6A8FD-8A91-4FEF-A4A2-1E22D5A1EFEE}" type="pres">
      <dgm:prSet presAssocID="{0074865E-7D16-4AB4-94CD-D99A701538F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C64945-22EC-463C-B707-38B3416F9E76}" type="presOf" srcId="{A370E53A-3848-428A-A330-470C53FEB476}" destId="{92044018-FC3E-4659-B508-8E7EE5260E3E}" srcOrd="0" destOrd="0" presId="urn:microsoft.com/office/officeart/2005/8/layout/vList2"/>
    <dgm:cxn modelId="{C6DF2271-8F20-4FB4-ACE0-F0973FD93FF9}" type="presOf" srcId="{693A99C3-DE5E-459C-A256-9616B8D5C4FE}" destId="{6932F791-70FC-412D-A17F-3CDB2AD4089B}" srcOrd="0" destOrd="0" presId="urn:microsoft.com/office/officeart/2005/8/layout/vList2"/>
    <dgm:cxn modelId="{6C362847-DAF3-4B60-82D4-7C67239128D2}" srcId="{693A99C3-DE5E-459C-A256-9616B8D5C4FE}" destId="{A370E53A-3848-428A-A330-470C53FEB476}" srcOrd="2" destOrd="0" parTransId="{3CFBC3FD-2A12-49E6-9C46-D4FA592C254B}" sibTransId="{C3304C75-735C-452D-B23A-9506E9C3CC62}"/>
    <dgm:cxn modelId="{60D305C6-AD1C-43EB-B3EB-38D9996CD9AF}" type="presOf" srcId="{0074865E-7D16-4AB4-94CD-D99A701538FF}" destId="{AEA6A8FD-8A91-4FEF-A4A2-1E22D5A1EFEE}" srcOrd="0" destOrd="0" presId="urn:microsoft.com/office/officeart/2005/8/layout/vList2"/>
    <dgm:cxn modelId="{F413CA0A-D605-483E-81B9-5F31BEE0FD8A}" srcId="{693A99C3-DE5E-459C-A256-9616B8D5C4FE}" destId="{BD9D90C6-6AAE-47C5-9D99-62FAFFA9E19A}" srcOrd="0" destOrd="0" parTransId="{502AC409-194E-4035-A533-1AD0E3993331}" sibTransId="{4C02A427-F965-4E31-9CE7-B7BCB0BDD7A0}"/>
    <dgm:cxn modelId="{98E83792-9091-4B5D-BE07-96FBACC393D3}" srcId="{693A99C3-DE5E-459C-A256-9616B8D5C4FE}" destId="{7796C388-F65C-47DC-B08D-C698BCDE0C00}" srcOrd="1" destOrd="0" parTransId="{59EB8717-AF0E-403A-99F5-8E309890E059}" sibTransId="{B6D35308-98AF-4C10-8D32-08A30D323DAF}"/>
    <dgm:cxn modelId="{1409A75B-651A-4C11-AD72-A85C5AD7042B}" type="presOf" srcId="{7796C388-F65C-47DC-B08D-C698BCDE0C00}" destId="{175A3B6B-AA39-4754-AD13-8E1F01508160}" srcOrd="0" destOrd="0" presId="urn:microsoft.com/office/officeart/2005/8/layout/vList2"/>
    <dgm:cxn modelId="{AC237138-0585-484D-8253-C5F170A6D215}" srcId="{693A99C3-DE5E-459C-A256-9616B8D5C4FE}" destId="{0074865E-7D16-4AB4-94CD-D99A701538FF}" srcOrd="3" destOrd="0" parTransId="{694408E2-0AF8-4205-B18C-CEFBACCC7CDC}" sibTransId="{ED8A0E59-0352-486E-998E-DB0FF350A805}"/>
    <dgm:cxn modelId="{BA851278-8986-4126-8B56-9EC5FAF19B95}" type="presOf" srcId="{BD9D90C6-6AAE-47C5-9D99-62FAFFA9E19A}" destId="{1A7B0D20-67CA-43E3-8629-219F17A7FE71}" srcOrd="0" destOrd="0" presId="urn:microsoft.com/office/officeart/2005/8/layout/vList2"/>
    <dgm:cxn modelId="{FF8734AB-7F0F-4261-8E5B-B7F0B92DC54F}" type="presParOf" srcId="{6932F791-70FC-412D-A17F-3CDB2AD4089B}" destId="{1A7B0D20-67CA-43E3-8629-219F17A7FE71}" srcOrd="0" destOrd="0" presId="urn:microsoft.com/office/officeart/2005/8/layout/vList2"/>
    <dgm:cxn modelId="{E66688CF-7E72-4B3B-A761-675967391F17}" type="presParOf" srcId="{6932F791-70FC-412D-A17F-3CDB2AD4089B}" destId="{3D7307F2-AB5F-4371-828C-0C871AA60BC3}" srcOrd="1" destOrd="0" presId="urn:microsoft.com/office/officeart/2005/8/layout/vList2"/>
    <dgm:cxn modelId="{328C881C-E142-4B41-B7F8-12CDBDAE012B}" type="presParOf" srcId="{6932F791-70FC-412D-A17F-3CDB2AD4089B}" destId="{175A3B6B-AA39-4754-AD13-8E1F01508160}" srcOrd="2" destOrd="0" presId="urn:microsoft.com/office/officeart/2005/8/layout/vList2"/>
    <dgm:cxn modelId="{2C1EE7D2-2806-41A6-A787-C3C447D13C75}" type="presParOf" srcId="{6932F791-70FC-412D-A17F-3CDB2AD4089B}" destId="{4E3B1134-6497-4746-BBC6-8F4FB8BA161C}" srcOrd="3" destOrd="0" presId="urn:microsoft.com/office/officeart/2005/8/layout/vList2"/>
    <dgm:cxn modelId="{264F2BD7-054E-44E3-BBE0-9B608A1B018B}" type="presParOf" srcId="{6932F791-70FC-412D-A17F-3CDB2AD4089B}" destId="{92044018-FC3E-4659-B508-8E7EE5260E3E}" srcOrd="4" destOrd="0" presId="urn:microsoft.com/office/officeart/2005/8/layout/vList2"/>
    <dgm:cxn modelId="{824A3190-54E8-4B63-BEEA-947B924A8957}" type="presParOf" srcId="{6932F791-70FC-412D-A17F-3CDB2AD4089B}" destId="{EA306980-C395-468D-B321-F8D6A9D9937C}" srcOrd="5" destOrd="0" presId="urn:microsoft.com/office/officeart/2005/8/layout/vList2"/>
    <dgm:cxn modelId="{009B18E1-4751-41F2-8E81-3C79ECE0296F}" type="presParOf" srcId="{6932F791-70FC-412D-A17F-3CDB2AD4089B}" destId="{AEA6A8FD-8A91-4FEF-A4A2-1E22D5A1EFE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4DB22C-593B-44E4-8271-DF492D0C0CA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97337C72-A588-4F2F-B5DB-BBC776FEF06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dirty="0" smtClean="0">
              <a:solidFill>
                <a:srgbClr val="C00000"/>
              </a:solidFill>
              <a:latin typeface="+mn-lt"/>
            </a:rPr>
            <a:t>Based on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dirty="0" smtClean="0">
              <a:solidFill>
                <a:srgbClr val="C00000"/>
              </a:solidFill>
              <a:latin typeface="+mn-lt"/>
            </a:rPr>
            <a:t> Equipment /Aids Used </a:t>
          </a:r>
          <a:endParaRPr lang="en-IN" sz="2800" b="1" dirty="0" smtClean="0">
            <a:solidFill>
              <a:srgbClr val="C00000"/>
            </a:solidFill>
            <a:latin typeface="+mn-lt"/>
          </a:endParaRPr>
        </a:p>
        <a:p>
          <a:pPr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dirty="0"/>
        </a:p>
      </dgm:t>
    </dgm:pt>
    <dgm:pt modelId="{FFBAA1C3-29C4-41E9-BA18-F5B774AE055B}" type="parTrans" cxnId="{4AFBC39C-F46F-48CB-B13A-6A07669CDBAB}">
      <dgm:prSet/>
      <dgm:spPr/>
      <dgm:t>
        <a:bodyPr/>
        <a:lstStyle/>
        <a:p>
          <a:endParaRPr lang="en-IN"/>
        </a:p>
      </dgm:t>
    </dgm:pt>
    <dgm:pt modelId="{9FC03D84-12E9-406A-97D7-27D748509762}" type="sibTrans" cxnId="{4AFBC39C-F46F-48CB-B13A-6A07669CDBAB}">
      <dgm:prSet/>
      <dgm:spPr/>
      <dgm:t>
        <a:bodyPr/>
        <a:lstStyle/>
        <a:p>
          <a:endParaRPr lang="en-IN"/>
        </a:p>
      </dgm:t>
    </dgm:pt>
    <dgm:pt modelId="{5517296A-0AED-4168-983C-D7A1D85769BB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</a:rPr>
            <a:t>Text Book  Method </a:t>
          </a:r>
          <a:endParaRPr lang="en-IN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FFCFC635-9E54-4083-B81E-D1623D5A6CA3}" type="parTrans" cxnId="{11C58B2D-1DD4-49CB-9E3E-BB1DC8C0C3B7}">
      <dgm:prSet/>
      <dgm:spPr>
        <a:ln w="38100"/>
      </dgm:spPr>
      <dgm:t>
        <a:bodyPr/>
        <a:lstStyle/>
        <a:p>
          <a:endParaRPr lang="en-IN"/>
        </a:p>
      </dgm:t>
    </dgm:pt>
    <dgm:pt modelId="{25290BD8-FD03-4D74-BA9F-776DA40436CA}" type="sibTrans" cxnId="{11C58B2D-1DD4-49CB-9E3E-BB1DC8C0C3B7}">
      <dgm:prSet/>
      <dgm:spPr/>
      <dgm:t>
        <a:bodyPr/>
        <a:lstStyle/>
        <a:p>
          <a:endParaRPr lang="en-IN"/>
        </a:p>
      </dgm:t>
    </dgm:pt>
    <dgm:pt modelId="{2C4B7DB2-87BF-479C-B0DE-7025FD567F1D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4">
                  <a:lumMod val="50000"/>
                </a:schemeClr>
              </a:solidFill>
            </a:rPr>
            <a:t>Laboratory Method </a:t>
          </a:r>
          <a:endParaRPr lang="en-IN" dirty="0">
            <a:solidFill>
              <a:schemeClr val="accent4">
                <a:lumMod val="50000"/>
              </a:schemeClr>
            </a:solidFill>
          </a:endParaRPr>
        </a:p>
      </dgm:t>
    </dgm:pt>
    <dgm:pt modelId="{138F620F-855D-4FA6-BB12-BE5883DA7943}" type="parTrans" cxnId="{ED369465-4AB5-4D8D-9A9B-A7CFA126F713}">
      <dgm:prSet/>
      <dgm:spPr>
        <a:ln w="38100"/>
      </dgm:spPr>
      <dgm:t>
        <a:bodyPr/>
        <a:lstStyle/>
        <a:p>
          <a:endParaRPr lang="en-IN"/>
        </a:p>
      </dgm:t>
    </dgm:pt>
    <dgm:pt modelId="{3CF41C4F-0810-48E4-A103-244D03B2A522}" type="sibTrans" cxnId="{ED369465-4AB5-4D8D-9A9B-A7CFA126F713}">
      <dgm:prSet/>
      <dgm:spPr/>
      <dgm:t>
        <a:bodyPr/>
        <a:lstStyle/>
        <a:p>
          <a:endParaRPr lang="en-IN"/>
        </a:p>
      </dgm:t>
    </dgm:pt>
    <dgm:pt modelId="{44BB6E26-1946-4EB8-B443-0F96959D55E4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Library Method </a:t>
          </a:r>
          <a:endParaRPr lang="en-IN" dirty="0"/>
        </a:p>
      </dgm:t>
    </dgm:pt>
    <dgm:pt modelId="{2C3A3F94-4631-4609-9C9B-FED63C913B98}" type="parTrans" cxnId="{CE7FDF12-7467-49AA-9507-7143A1CF0549}">
      <dgm:prSet/>
      <dgm:spPr>
        <a:ln w="38100"/>
      </dgm:spPr>
      <dgm:t>
        <a:bodyPr/>
        <a:lstStyle/>
        <a:p>
          <a:endParaRPr lang="en-IN"/>
        </a:p>
      </dgm:t>
    </dgm:pt>
    <dgm:pt modelId="{D813B06F-1D1A-4526-9C0E-A3D957402697}" type="sibTrans" cxnId="{CE7FDF12-7467-49AA-9507-7143A1CF0549}">
      <dgm:prSet/>
      <dgm:spPr/>
      <dgm:t>
        <a:bodyPr/>
        <a:lstStyle/>
        <a:p>
          <a:endParaRPr lang="en-IN"/>
        </a:p>
      </dgm:t>
    </dgm:pt>
    <dgm:pt modelId="{FF4216B4-2D96-4251-AAF1-B6DEE09C753B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Virtual Method </a:t>
          </a:r>
          <a:endParaRPr lang="en-IN" dirty="0"/>
        </a:p>
      </dgm:t>
    </dgm:pt>
    <dgm:pt modelId="{74FBA66D-683D-487A-8BAE-59139D857D43}" type="parTrans" cxnId="{F696A104-33AD-4976-9018-0E2A818FC831}">
      <dgm:prSet/>
      <dgm:spPr>
        <a:ln w="38100"/>
      </dgm:spPr>
      <dgm:t>
        <a:bodyPr/>
        <a:lstStyle/>
        <a:p>
          <a:endParaRPr lang="en-IN"/>
        </a:p>
      </dgm:t>
    </dgm:pt>
    <dgm:pt modelId="{6DB1A880-A58C-4B3F-B1E7-DEE9E7A09C1C}" type="sibTrans" cxnId="{F696A104-33AD-4976-9018-0E2A818FC831}">
      <dgm:prSet/>
      <dgm:spPr/>
      <dgm:t>
        <a:bodyPr/>
        <a:lstStyle/>
        <a:p>
          <a:endParaRPr lang="en-IN"/>
        </a:p>
      </dgm:t>
    </dgm:pt>
    <dgm:pt modelId="{34DE4A88-19F2-4411-B009-3E9974D5C623}" type="pres">
      <dgm:prSet presAssocID="{534DB22C-593B-44E4-8271-DF492D0C0CA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9211DB3-EE7E-4E98-832B-23B867CA6602}" type="pres">
      <dgm:prSet presAssocID="{97337C72-A588-4F2F-B5DB-BBC776FEF063}" presName="root1" presStyleCnt="0"/>
      <dgm:spPr/>
    </dgm:pt>
    <dgm:pt modelId="{8DD69BFA-7904-4AAF-8DE4-E7877D86B258}" type="pres">
      <dgm:prSet presAssocID="{97337C72-A588-4F2F-B5DB-BBC776FEF063}" presName="LevelOneTextNode" presStyleLbl="node0" presStyleIdx="0" presStyleCnt="1" custScaleX="188384" custScaleY="221418" custLinFactNeighborX="-26379" custLinFactNeighborY="-1590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861646B-4BB8-49D3-9A37-AC50490BC156}" type="pres">
      <dgm:prSet presAssocID="{97337C72-A588-4F2F-B5DB-BBC776FEF063}" presName="level2hierChild" presStyleCnt="0"/>
      <dgm:spPr/>
    </dgm:pt>
    <dgm:pt modelId="{266A2138-9B6A-493A-AE0D-05FC86681476}" type="pres">
      <dgm:prSet presAssocID="{FFCFC635-9E54-4083-B81E-D1623D5A6CA3}" presName="conn2-1" presStyleLbl="parChTrans1D2" presStyleIdx="0" presStyleCnt="4"/>
      <dgm:spPr/>
      <dgm:t>
        <a:bodyPr/>
        <a:lstStyle/>
        <a:p>
          <a:endParaRPr lang="en-IN"/>
        </a:p>
      </dgm:t>
    </dgm:pt>
    <dgm:pt modelId="{DB15A543-71E1-45D0-AD7C-FBC3C335D1FE}" type="pres">
      <dgm:prSet presAssocID="{FFCFC635-9E54-4083-B81E-D1623D5A6CA3}" presName="connTx" presStyleLbl="parChTrans1D2" presStyleIdx="0" presStyleCnt="4"/>
      <dgm:spPr/>
      <dgm:t>
        <a:bodyPr/>
        <a:lstStyle/>
        <a:p>
          <a:endParaRPr lang="en-IN"/>
        </a:p>
      </dgm:t>
    </dgm:pt>
    <dgm:pt modelId="{C2D4D757-4733-4EAE-A4D5-46ABB8B815A0}" type="pres">
      <dgm:prSet presAssocID="{5517296A-0AED-4168-983C-D7A1D85769BB}" presName="root2" presStyleCnt="0"/>
      <dgm:spPr/>
    </dgm:pt>
    <dgm:pt modelId="{4B6905E1-5A7E-4BC9-9116-5C4C377FC712}" type="pres">
      <dgm:prSet presAssocID="{5517296A-0AED-4168-983C-D7A1D85769BB}" presName="LevelTwoTextNode" presStyleLbl="node2" presStyleIdx="0" presStyleCnt="4" custScaleX="164180" custScaleY="100812" custLinFactNeighborX="3440" custLinFactNeighborY="-1042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3018A67-71EC-4DC4-A20C-BDBA6C09651A}" type="pres">
      <dgm:prSet presAssocID="{5517296A-0AED-4168-983C-D7A1D85769BB}" presName="level3hierChild" presStyleCnt="0"/>
      <dgm:spPr/>
    </dgm:pt>
    <dgm:pt modelId="{FA064908-96C1-4B7A-89BA-B6D69D50906F}" type="pres">
      <dgm:prSet presAssocID="{138F620F-855D-4FA6-BB12-BE5883DA7943}" presName="conn2-1" presStyleLbl="parChTrans1D2" presStyleIdx="1" presStyleCnt="4"/>
      <dgm:spPr/>
      <dgm:t>
        <a:bodyPr/>
        <a:lstStyle/>
        <a:p>
          <a:endParaRPr lang="en-IN"/>
        </a:p>
      </dgm:t>
    </dgm:pt>
    <dgm:pt modelId="{530ADB86-91BB-42D5-90F5-07D49CC5D76E}" type="pres">
      <dgm:prSet presAssocID="{138F620F-855D-4FA6-BB12-BE5883DA7943}" presName="connTx" presStyleLbl="parChTrans1D2" presStyleIdx="1" presStyleCnt="4"/>
      <dgm:spPr/>
      <dgm:t>
        <a:bodyPr/>
        <a:lstStyle/>
        <a:p>
          <a:endParaRPr lang="en-IN"/>
        </a:p>
      </dgm:t>
    </dgm:pt>
    <dgm:pt modelId="{35E3A662-EF72-4F31-95FD-2E01A80CD992}" type="pres">
      <dgm:prSet presAssocID="{2C4B7DB2-87BF-479C-B0DE-7025FD567F1D}" presName="root2" presStyleCnt="0"/>
      <dgm:spPr/>
    </dgm:pt>
    <dgm:pt modelId="{C34B41E8-80E9-48F6-8B23-0BF24BA3B20B}" type="pres">
      <dgm:prSet presAssocID="{2C4B7DB2-87BF-479C-B0DE-7025FD567F1D}" presName="LevelTwoTextNode" presStyleLbl="node2" presStyleIdx="1" presStyleCnt="4" custScaleX="168585" custLinFactNeighborX="3364" custLinFactNeighborY="-456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B518B58-7D78-4F33-97BD-A9501E367671}" type="pres">
      <dgm:prSet presAssocID="{2C4B7DB2-87BF-479C-B0DE-7025FD567F1D}" presName="level3hierChild" presStyleCnt="0"/>
      <dgm:spPr/>
    </dgm:pt>
    <dgm:pt modelId="{4C2E73BF-9355-4C59-94AB-B096BB6DCD26}" type="pres">
      <dgm:prSet presAssocID="{2C3A3F94-4631-4609-9C9B-FED63C913B98}" presName="conn2-1" presStyleLbl="parChTrans1D2" presStyleIdx="2" presStyleCnt="4"/>
      <dgm:spPr/>
      <dgm:t>
        <a:bodyPr/>
        <a:lstStyle/>
        <a:p>
          <a:endParaRPr lang="en-IN"/>
        </a:p>
      </dgm:t>
    </dgm:pt>
    <dgm:pt modelId="{FC02A3B7-4DD3-4BD4-A6BF-6C619FB90144}" type="pres">
      <dgm:prSet presAssocID="{2C3A3F94-4631-4609-9C9B-FED63C913B98}" presName="connTx" presStyleLbl="parChTrans1D2" presStyleIdx="2" presStyleCnt="4"/>
      <dgm:spPr/>
      <dgm:t>
        <a:bodyPr/>
        <a:lstStyle/>
        <a:p>
          <a:endParaRPr lang="en-IN"/>
        </a:p>
      </dgm:t>
    </dgm:pt>
    <dgm:pt modelId="{EAEFAF98-E7C0-4F09-A2E0-D1CBBC75F865}" type="pres">
      <dgm:prSet presAssocID="{44BB6E26-1946-4EB8-B443-0F96959D55E4}" presName="root2" presStyleCnt="0"/>
      <dgm:spPr/>
    </dgm:pt>
    <dgm:pt modelId="{7FBC6532-F78F-4522-AB23-56B006C43536}" type="pres">
      <dgm:prSet presAssocID="{44BB6E26-1946-4EB8-B443-0F96959D55E4}" presName="LevelTwoTextNode" presStyleLbl="node2" presStyleIdx="2" presStyleCnt="4" custScaleX="163988" custLinFactNeighborX="6547" custLinFactNeighborY="-332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5BED025-3CFA-425D-A149-F9B51F6E0CDA}" type="pres">
      <dgm:prSet presAssocID="{44BB6E26-1946-4EB8-B443-0F96959D55E4}" presName="level3hierChild" presStyleCnt="0"/>
      <dgm:spPr/>
    </dgm:pt>
    <dgm:pt modelId="{02D68AD4-370D-490B-8925-38F72811D370}" type="pres">
      <dgm:prSet presAssocID="{74FBA66D-683D-487A-8BAE-59139D857D43}" presName="conn2-1" presStyleLbl="parChTrans1D2" presStyleIdx="3" presStyleCnt="4"/>
      <dgm:spPr/>
      <dgm:t>
        <a:bodyPr/>
        <a:lstStyle/>
        <a:p>
          <a:endParaRPr lang="en-IN"/>
        </a:p>
      </dgm:t>
    </dgm:pt>
    <dgm:pt modelId="{60E3F1DA-5F66-4419-8E06-240B2D541EBA}" type="pres">
      <dgm:prSet presAssocID="{74FBA66D-683D-487A-8BAE-59139D857D43}" presName="connTx" presStyleLbl="parChTrans1D2" presStyleIdx="3" presStyleCnt="4"/>
      <dgm:spPr/>
      <dgm:t>
        <a:bodyPr/>
        <a:lstStyle/>
        <a:p>
          <a:endParaRPr lang="en-IN"/>
        </a:p>
      </dgm:t>
    </dgm:pt>
    <dgm:pt modelId="{CB631DCB-6FBF-44F0-9607-53F882B9550D}" type="pres">
      <dgm:prSet presAssocID="{FF4216B4-2D96-4251-AAF1-B6DEE09C753B}" presName="root2" presStyleCnt="0"/>
      <dgm:spPr/>
    </dgm:pt>
    <dgm:pt modelId="{DB629F3D-E5E9-46AB-AB77-1D7F7F007DAD}" type="pres">
      <dgm:prSet presAssocID="{FF4216B4-2D96-4251-AAF1-B6DEE09C753B}" presName="LevelTwoTextNode" presStyleLbl="node2" presStyleIdx="3" presStyleCnt="4" custScaleX="164219" custScaleY="85386" custLinFactNeighborX="6753" custLinFactNeighborY="-201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76E0F12-ABC3-4996-98F4-4ACC2C789009}" type="pres">
      <dgm:prSet presAssocID="{FF4216B4-2D96-4251-AAF1-B6DEE09C753B}" presName="level3hierChild" presStyleCnt="0"/>
      <dgm:spPr/>
    </dgm:pt>
  </dgm:ptLst>
  <dgm:cxnLst>
    <dgm:cxn modelId="{897A3794-1911-4AC3-AF82-0F4E5DD72844}" type="presOf" srcId="{138F620F-855D-4FA6-BB12-BE5883DA7943}" destId="{530ADB86-91BB-42D5-90F5-07D49CC5D76E}" srcOrd="1" destOrd="0" presId="urn:microsoft.com/office/officeart/2005/8/layout/hierarchy2"/>
    <dgm:cxn modelId="{1C2DAF1C-FD91-421D-A163-F42582D3DDFF}" type="presOf" srcId="{5517296A-0AED-4168-983C-D7A1D85769BB}" destId="{4B6905E1-5A7E-4BC9-9116-5C4C377FC712}" srcOrd="0" destOrd="0" presId="urn:microsoft.com/office/officeart/2005/8/layout/hierarchy2"/>
    <dgm:cxn modelId="{A487CC7D-CE26-4409-B2A2-F34098CBBB2C}" type="presOf" srcId="{FFCFC635-9E54-4083-B81E-D1623D5A6CA3}" destId="{266A2138-9B6A-493A-AE0D-05FC86681476}" srcOrd="0" destOrd="0" presId="urn:microsoft.com/office/officeart/2005/8/layout/hierarchy2"/>
    <dgm:cxn modelId="{9DB40636-9A00-4F36-AA98-0280AC0DBE97}" type="presOf" srcId="{2C3A3F94-4631-4609-9C9B-FED63C913B98}" destId="{FC02A3B7-4DD3-4BD4-A6BF-6C619FB90144}" srcOrd="1" destOrd="0" presId="urn:microsoft.com/office/officeart/2005/8/layout/hierarchy2"/>
    <dgm:cxn modelId="{11C58B2D-1DD4-49CB-9E3E-BB1DC8C0C3B7}" srcId="{97337C72-A588-4F2F-B5DB-BBC776FEF063}" destId="{5517296A-0AED-4168-983C-D7A1D85769BB}" srcOrd="0" destOrd="0" parTransId="{FFCFC635-9E54-4083-B81E-D1623D5A6CA3}" sibTransId="{25290BD8-FD03-4D74-BA9F-776DA40436CA}"/>
    <dgm:cxn modelId="{4835D295-D131-4367-84E5-C1FC4D788843}" type="presOf" srcId="{74FBA66D-683D-487A-8BAE-59139D857D43}" destId="{02D68AD4-370D-490B-8925-38F72811D370}" srcOrd="0" destOrd="0" presId="urn:microsoft.com/office/officeart/2005/8/layout/hierarchy2"/>
    <dgm:cxn modelId="{F696A104-33AD-4976-9018-0E2A818FC831}" srcId="{97337C72-A588-4F2F-B5DB-BBC776FEF063}" destId="{FF4216B4-2D96-4251-AAF1-B6DEE09C753B}" srcOrd="3" destOrd="0" parTransId="{74FBA66D-683D-487A-8BAE-59139D857D43}" sibTransId="{6DB1A880-A58C-4B3F-B1E7-DEE9E7A09C1C}"/>
    <dgm:cxn modelId="{DC72511A-12FD-412C-82C4-09CBB637D8F2}" type="presOf" srcId="{97337C72-A588-4F2F-B5DB-BBC776FEF063}" destId="{8DD69BFA-7904-4AAF-8DE4-E7877D86B258}" srcOrd="0" destOrd="0" presId="urn:microsoft.com/office/officeart/2005/8/layout/hierarchy2"/>
    <dgm:cxn modelId="{0507B52F-8209-47AE-943E-63BDB792287F}" type="presOf" srcId="{74FBA66D-683D-487A-8BAE-59139D857D43}" destId="{60E3F1DA-5F66-4419-8E06-240B2D541EBA}" srcOrd="1" destOrd="0" presId="urn:microsoft.com/office/officeart/2005/8/layout/hierarchy2"/>
    <dgm:cxn modelId="{6744DEFD-4550-44E0-A64B-A16A1E57222F}" type="presOf" srcId="{FFCFC635-9E54-4083-B81E-D1623D5A6CA3}" destId="{DB15A543-71E1-45D0-AD7C-FBC3C335D1FE}" srcOrd="1" destOrd="0" presId="urn:microsoft.com/office/officeart/2005/8/layout/hierarchy2"/>
    <dgm:cxn modelId="{FD8F82D6-F169-4D0A-B5ED-C80BBEEA1786}" type="presOf" srcId="{534DB22C-593B-44E4-8271-DF492D0C0CAD}" destId="{34DE4A88-19F2-4411-B009-3E9974D5C623}" srcOrd="0" destOrd="0" presId="urn:microsoft.com/office/officeart/2005/8/layout/hierarchy2"/>
    <dgm:cxn modelId="{84E7DD6B-DD5F-4FD2-BDD8-322735CE0CE1}" type="presOf" srcId="{138F620F-855D-4FA6-BB12-BE5883DA7943}" destId="{FA064908-96C1-4B7A-89BA-B6D69D50906F}" srcOrd="0" destOrd="0" presId="urn:microsoft.com/office/officeart/2005/8/layout/hierarchy2"/>
    <dgm:cxn modelId="{4AFBC39C-F46F-48CB-B13A-6A07669CDBAB}" srcId="{534DB22C-593B-44E4-8271-DF492D0C0CAD}" destId="{97337C72-A588-4F2F-B5DB-BBC776FEF063}" srcOrd="0" destOrd="0" parTransId="{FFBAA1C3-29C4-41E9-BA18-F5B774AE055B}" sibTransId="{9FC03D84-12E9-406A-97D7-27D748509762}"/>
    <dgm:cxn modelId="{30BA0858-0014-468B-A437-E30ED967DF1F}" type="presOf" srcId="{FF4216B4-2D96-4251-AAF1-B6DEE09C753B}" destId="{DB629F3D-E5E9-46AB-AB77-1D7F7F007DAD}" srcOrd="0" destOrd="0" presId="urn:microsoft.com/office/officeart/2005/8/layout/hierarchy2"/>
    <dgm:cxn modelId="{A40CA21F-64EA-4CF6-A93E-C892A5B0266E}" type="presOf" srcId="{2C3A3F94-4631-4609-9C9B-FED63C913B98}" destId="{4C2E73BF-9355-4C59-94AB-B096BB6DCD26}" srcOrd="0" destOrd="0" presId="urn:microsoft.com/office/officeart/2005/8/layout/hierarchy2"/>
    <dgm:cxn modelId="{7D3F68C6-411C-4188-A6DD-3AF25687E3A2}" type="presOf" srcId="{44BB6E26-1946-4EB8-B443-0F96959D55E4}" destId="{7FBC6532-F78F-4522-AB23-56B006C43536}" srcOrd="0" destOrd="0" presId="urn:microsoft.com/office/officeart/2005/8/layout/hierarchy2"/>
    <dgm:cxn modelId="{ED369465-4AB5-4D8D-9A9B-A7CFA126F713}" srcId="{97337C72-A588-4F2F-B5DB-BBC776FEF063}" destId="{2C4B7DB2-87BF-479C-B0DE-7025FD567F1D}" srcOrd="1" destOrd="0" parTransId="{138F620F-855D-4FA6-BB12-BE5883DA7943}" sibTransId="{3CF41C4F-0810-48E4-A103-244D03B2A522}"/>
    <dgm:cxn modelId="{05795502-8AC2-4CD9-88B4-8BC027D4DDF9}" type="presOf" srcId="{2C4B7DB2-87BF-479C-B0DE-7025FD567F1D}" destId="{C34B41E8-80E9-48F6-8B23-0BF24BA3B20B}" srcOrd="0" destOrd="0" presId="urn:microsoft.com/office/officeart/2005/8/layout/hierarchy2"/>
    <dgm:cxn modelId="{CE7FDF12-7467-49AA-9507-7143A1CF0549}" srcId="{97337C72-A588-4F2F-B5DB-BBC776FEF063}" destId="{44BB6E26-1946-4EB8-B443-0F96959D55E4}" srcOrd="2" destOrd="0" parTransId="{2C3A3F94-4631-4609-9C9B-FED63C913B98}" sibTransId="{D813B06F-1D1A-4526-9C0E-A3D957402697}"/>
    <dgm:cxn modelId="{6F9CBF04-70E6-430B-B87D-3B4CD507E536}" type="presParOf" srcId="{34DE4A88-19F2-4411-B009-3E9974D5C623}" destId="{79211DB3-EE7E-4E98-832B-23B867CA6602}" srcOrd="0" destOrd="0" presId="urn:microsoft.com/office/officeart/2005/8/layout/hierarchy2"/>
    <dgm:cxn modelId="{FFC0FE77-AEAD-443B-A68D-AEE620C17E0F}" type="presParOf" srcId="{79211DB3-EE7E-4E98-832B-23B867CA6602}" destId="{8DD69BFA-7904-4AAF-8DE4-E7877D86B258}" srcOrd="0" destOrd="0" presId="urn:microsoft.com/office/officeart/2005/8/layout/hierarchy2"/>
    <dgm:cxn modelId="{E9EF525E-5205-442B-B5F9-C9E41190B86C}" type="presParOf" srcId="{79211DB3-EE7E-4E98-832B-23B867CA6602}" destId="{6861646B-4BB8-49D3-9A37-AC50490BC156}" srcOrd="1" destOrd="0" presId="urn:microsoft.com/office/officeart/2005/8/layout/hierarchy2"/>
    <dgm:cxn modelId="{E7E2FCBD-EC4A-44F5-AF68-6CA4BB04C07D}" type="presParOf" srcId="{6861646B-4BB8-49D3-9A37-AC50490BC156}" destId="{266A2138-9B6A-493A-AE0D-05FC86681476}" srcOrd="0" destOrd="0" presId="urn:microsoft.com/office/officeart/2005/8/layout/hierarchy2"/>
    <dgm:cxn modelId="{4FE8542F-6707-4527-9DB0-0369A9403AA4}" type="presParOf" srcId="{266A2138-9B6A-493A-AE0D-05FC86681476}" destId="{DB15A543-71E1-45D0-AD7C-FBC3C335D1FE}" srcOrd="0" destOrd="0" presId="urn:microsoft.com/office/officeart/2005/8/layout/hierarchy2"/>
    <dgm:cxn modelId="{8B22AD4A-956D-4EAC-B7D5-A3E76946AB35}" type="presParOf" srcId="{6861646B-4BB8-49D3-9A37-AC50490BC156}" destId="{C2D4D757-4733-4EAE-A4D5-46ABB8B815A0}" srcOrd="1" destOrd="0" presId="urn:microsoft.com/office/officeart/2005/8/layout/hierarchy2"/>
    <dgm:cxn modelId="{AEB6E250-BF32-451B-90DC-E1A4EDCD8BAB}" type="presParOf" srcId="{C2D4D757-4733-4EAE-A4D5-46ABB8B815A0}" destId="{4B6905E1-5A7E-4BC9-9116-5C4C377FC712}" srcOrd="0" destOrd="0" presId="urn:microsoft.com/office/officeart/2005/8/layout/hierarchy2"/>
    <dgm:cxn modelId="{006671CC-2E68-4AFC-9C3D-F00EC6D3D108}" type="presParOf" srcId="{C2D4D757-4733-4EAE-A4D5-46ABB8B815A0}" destId="{F3018A67-71EC-4DC4-A20C-BDBA6C09651A}" srcOrd="1" destOrd="0" presId="urn:microsoft.com/office/officeart/2005/8/layout/hierarchy2"/>
    <dgm:cxn modelId="{436E8881-A905-4E70-8F76-B05A1C85FFCF}" type="presParOf" srcId="{6861646B-4BB8-49D3-9A37-AC50490BC156}" destId="{FA064908-96C1-4B7A-89BA-B6D69D50906F}" srcOrd="2" destOrd="0" presId="urn:microsoft.com/office/officeart/2005/8/layout/hierarchy2"/>
    <dgm:cxn modelId="{33F1A249-4F61-41DD-9B52-6E6F581997BD}" type="presParOf" srcId="{FA064908-96C1-4B7A-89BA-B6D69D50906F}" destId="{530ADB86-91BB-42D5-90F5-07D49CC5D76E}" srcOrd="0" destOrd="0" presId="urn:microsoft.com/office/officeart/2005/8/layout/hierarchy2"/>
    <dgm:cxn modelId="{1633126F-3268-456D-B0D9-8875C9296E59}" type="presParOf" srcId="{6861646B-4BB8-49D3-9A37-AC50490BC156}" destId="{35E3A662-EF72-4F31-95FD-2E01A80CD992}" srcOrd="3" destOrd="0" presId="urn:microsoft.com/office/officeart/2005/8/layout/hierarchy2"/>
    <dgm:cxn modelId="{9FED5F38-F43C-4066-BE25-C6A00B4FECD1}" type="presParOf" srcId="{35E3A662-EF72-4F31-95FD-2E01A80CD992}" destId="{C34B41E8-80E9-48F6-8B23-0BF24BA3B20B}" srcOrd="0" destOrd="0" presId="urn:microsoft.com/office/officeart/2005/8/layout/hierarchy2"/>
    <dgm:cxn modelId="{9AFE3399-C317-47DC-AC53-2C8B567B2A0D}" type="presParOf" srcId="{35E3A662-EF72-4F31-95FD-2E01A80CD992}" destId="{BB518B58-7D78-4F33-97BD-A9501E367671}" srcOrd="1" destOrd="0" presId="urn:microsoft.com/office/officeart/2005/8/layout/hierarchy2"/>
    <dgm:cxn modelId="{DA9A00B0-B14D-4604-BF53-33176BC70687}" type="presParOf" srcId="{6861646B-4BB8-49D3-9A37-AC50490BC156}" destId="{4C2E73BF-9355-4C59-94AB-B096BB6DCD26}" srcOrd="4" destOrd="0" presId="urn:microsoft.com/office/officeart/2005/8/layout/hierarchy2"/>
    <dgm:cxn modelId="{278E698C-9513-4DA0-B650-1D97C2AE8AA1}" type="presParOf" srcId="{4C2E73BF-9355-4C59-94AB-B096BB6DCD26}" destId="{FC02A3B7-4DD3-4BD4-A6BF-6C619FB90144}" srcOrd="0" destOrd="0" presId="urn:microsoft.com/office/officeart/2005/8/layout/hierarchy2"/>
    <dgm:cxn modelId="{C29A7E84-18D6-4178-AB8D-D6B1A54BDDEF}" type="presParOf" srcId="{6861646B-4BB8-49D3-9A37-AC50490BC156}" destId="{EAEFAF98-E7C0-4F09-A2E0-D1CBBC75F865}" srcOrd="5" destOrd="0" presId="urn:microsoft.com/office/officeart/2005/8/layout/hierarchy2"/>
    <dgm:cxn modelId="{643BFC2E-E647-48B0-AF11-844B5A7E16C1}" type="presParOf" srcId="{EAEFAF98-E7C0-4F09-A2E0-D1CBBC75F865}" destId="{7FBC6532-F78F-4522-AB23-56B006C43536}" srcOrd="0" destOrd="0" presId="urn:microsoft.com/office/officeart/2005/8/layout/hierarchy2"/>
    <dgm:cxn modelId="{4765F2DA-8A89-4753-948E-69CD7613222D}" type="presParOf" srcId="{EAEFAF98-E7C0-4F09-A2E0-D1CBBC75F865}" destId="{65BED025-3CFA-425D-A149-F9B51F6E0CDA}" srcOrd="1" destOrd="0" presId="urn:microsoft.com/office/officeart/2005/8/layout/hierarchy2"/>
    <dgm:cxn modelId="{373E9977-7435-463C-B84D-6957976819A2}" type="presParOf" srcId="{6861646B-4BB8-49D3-9A37-AC50490BC156}" destId="{02D68AD4-370D-490B-8925-38F72811D370}" srcOrd="6" destOrd="0" presId="urn:microsoft.com/office/officeart/2005/8/layout/hierarchy2"/>
    <dgm:cxn modelId="{8F782416-97AF-4D87-8F03-A446E6D09DA8}" type="presParOf" srcId="{02D68AD4-370D-490B-8925-38F72811D370}" destId="{60E3F1DA-5F66-4419-8E06-240B2D541EBA}" srcOrd="0" destOrd="0" presId="urn:microsoft.com/office/officeart/2005/8/layout/hierarchy2"/>
    <dgm:cxn modelId="{9C0AE78D-5095-433D-A2BC-FA2717BCD954}" type="presParOf" srcId="{6861646B-4BB8-49D3-9A37-AC50490BC156}" destId="{CB631DCB-6FBF-44F0-9607-53F882B9550D}" srcOrd="7" destOrd="0" presId="urn:microsoft.com/office/officeart/2005/8/layout/hierarchy2"/>
    <dgm:cxn modelId="{D02B2D0E-E1A9-4A6D-87FC-6ACDA16983CC}" type="presParOf" srcId="{CB631DCB-6FBF-44F0-9607-53F882B9550D}" destId="{DB629F3D-E5E9-46AB-AB77-1D7F7F007DAD}" srcOrd="0" destOrd="0" presId="urn:microsoft.com/office/officeart/2005/8/layout/hierarchy2"/>
    <dgm:cxn modelId="{2703793B-EF13-4200-A467-A0401FE8ABD2}" type="presParOf" srcId="{CB631DCB-6FBF-44F0-9607-53F882B9550D}" destId="{A76E0F12-ABC3-4996-98F4-4ACC2C78900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F40111-DC57-4F07-9C0D-CB22F15F5E7C}" type="doc">
      <dgm:prSet loTypeId="urn:microsoft.com/office/officeart/2005/8/layout/vList2" loCatId="list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n-IN"/>
        </a:p>
      </dgm:t>
    </dgm:pt>
    <dgm:pt modelId="{8AC4EDE6-BBE3-4D5E-B307-F0DBF42EBE4D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IN" sz="3600" b="1" dirty="0" smtClean="0">
              <a:solidFill>
                <a:srgbClr val="1A6060"/>
              </a:solidFill>
            </a:rPr>
            <a:t>Team</a:t>
          </a:r>
          <a:r>
            <a:rPr lang="en-IN" sz="5100" b="1" dirty="0" smtClean="0">
              <a:solidFill>
                <a:srgbClr val="1A6060"/>
              </a:solidFill>
            </a:rPr>
            <a:t> </a:t>
          </a:r>
          <a:r>
            <a:rPr lang="en-IN" sz="3600" b="1" dirty="0" smtClean="0">
              <a:solidFill>
                <a:srgbClr val="1A6060"/>
              </a:solidFill>
            </a:rPr>
            <a:t>Teaching</a:t>
          </a:r>
          <a:r>
            <a:rPr lang="en-IN" sz="5100" b="1" dirty="0" smtClean="0">
              <a:solidFill>
                <a:srgbClr val="1A6060"/>
              </a:solidFill>
            </a:rPr>
            <a:t> </a:t>
          </a:r>
          <a:endParaRPr lang="en-IN" sz="5100" dirty="0">
            <a:solidFill>
              <a:srgbClr val="1A6060"/>
            </a:solidFill>
          </a:endParaRPr>
        </a:p>
      </dgm:t>
    </dgm:pt>
    <dgm:pt modelId="{29216848-5C37-4B78-984D-99A17B422F15}" type="parTrans" cxnId="{9F724965-F1A6-4A14-81B5-65D528A00271}">
      <dgm:prSet/>
      <dgm:spPr/>
      <dgm:t>
        <a:bodyPr/>
        <a:lstStyle/>
        <a:p>
          <a:endParaRPr lang="en-IN"/>
        </a:p>
      </dgm:t>
    </dgm:pt>
    <dgm:pt modelId="{213CA04C-FF27-4471-8690-C1166DF80B81}" type="sibTrans" cxnId="{9F724965-F1A6-4A14-81B5-65D528A00271}">
      <dgm:prSet/>
      <dgm:spPr/>
      <dgm:t>
        <a:bodyPr/>
        <a:lstStyle/>
        <a:p>
          <a:endParaRPr lang="en-IN"/>
        </a:p>
      </dgm:t>
    </dgm:pt>
    <dgm:pt modelId="{0395D3CA-AECB-4856-A190-20E6345ABA27}">
      <dgm:prSet custT="1"/>
      <dgm:spPr/>
      <dgm:t>
        <a:bodyPr/>
        <a:lstStyle/>
        <a:p>
          <a:pPr rtl="0"/>
          <a:r>
            <a:rPr lang="en-IN" sz="3600" b="1" dirty="0" smtClean="0">
              <a:solidFill>
                <a:srgbClr val="1A6060"/>
              </a:solidFill>
            </a:rPr>
            <a:t>Traditional Teaching</a:t>
          </a:r>
          <a:endParaRPr lang="en-IN" sz="3600" dirty="0">
            <a:solidFill>
              <a:srgbClr val="1A6060"/>
            </a:solidFill>
          </a:endParaRPr>
        </a:p>
      </dgm:t>
    </dgm:pt>
    <dgm:pt modelId="{E9927DB9-5A1A-4531-B3BC-82A6E3976C8C}" type="parTrans" cxnId="{8BE162AA-F6EB-4DDF-A0C7-F98CAF2CF13B}">
      <dgm:prSet/>
      <dgm:spPr/>
      <dgm:t>
        <a:bodyPr/>
        <a:lstStyle/>
        <a:p>
          <a:endParaRPr lang="en-IN"/>
        </a:p>
      </dgm:t>
    </dgm:pt>
    <dgm:pt modelId="{4D0C3A24-95C7-46B2-BF61-668024A0A272}" type="sibTrans" cxnId="{8BE162AA-F6EB-4DDF-A0C7-F98CAF2CF13B}">
      <dgm:prSet/>
      <dgm:spPr/>
      <dgm:t>
        <a:bodyPr/>
        <a:lstStyle/>
        <a:p>
          <a:endParaRPr lang="en-IN"/>
        </a:p>
      </dgm:t>
    </dgm:pt>
    <dgm:pt modelId="{E65F462D-FF30-4DF2-9C55-AF16A6F09B6C}" type="pres">
      <dgm:prSet presAssocID="{6DF40111-DC57-4F07-9C0D-CB22F15F5E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C0ADB7-D9B7-4B4D-A313-2441EF2030CC}" type="pres">
      <dgm:prSet presAssocID="{8AC4EDE6-BBE3-4D5E-B307-F0DBF42EBE4D}" presName="parentText" presStyleLbl="node1" presStyleIdx="0" presStyleCnt="2" custScaleY="1052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44097-F6B2-4B07-9856-7207C8BA983E}" type="pres">
      <dgm:prSet presAssocID="{213CA04C-FF27-4471-8690-C1166DF80B81}" presName="spacer" presStyleCnt="0"/>
      <dgm:spPr/>
    </dgm:pt>
    <dgm:pt modelId="{F94F9FBF-C15C-42C6-87EF-949B10E14411}" type="pres">
      <dgm:prSet presAssocID="{0395D3CA-AECB-4856-A190-20E6345ABA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724965-F1A6-4A14-81B5-65D528A00271}" srcId="{6DF40111-DC57-4F07-9C0D-CB22F15F5E7C}" destId="{8AC4EDE6-BBE3-4D5E-B307-F0DBF42EBE4D}" srcOrd="0" destOrd="0" parTransId="{29216848-5C37-4B78-984D-99A17B422F15}" sibTransId="{213CA04C-FF27-4471-8690-C1166DF80B81}"/>
    <dgm:cxn modelId="{8BE162AA-F6EB-4DDF-A0C7-F98CAF2CF13B}" srcId="{6DF40111-DC57-4F07-9C0D-CB22F15F5E7C}" destId="{0395D3CA-AECB-4856-A190-20E6345ABA27}" srcOrd="1" destOrd="0" parTransId="{E9927DB9-5A1A-4531-B3BC-82A6E3976C8C}" sibTransId="{4D0C3A24-95C7-46B2-BF61-668024A0A272}"/>
    <dgm:cxn modelId="{7CFE38DA-BB12-4B21-84E6-9863E5A19305}" type="presOf" srcId="{8AC4EDE6-BBE3-4D5E-B307-F0DBF42EBE4D}" destId="{79C0ADB7-D9B7-4B4D-A313-2441EF2030CC}" srcOrd="0" destOrd="0" presId="urn:microsoft.com/office/officeart/2005/8/layout/vList2"/>
    <dgm:cxn modelId="{D67FD087-D1AA-4B0D-B8FF-DC9A1C7056BE}" type="presOf" srcId="{6DF40111-DC57-4F07-9C0D-CB22F15F5E7C}" destId="{E65F462D-FF30-4DF2-9C55-AF16A6F09B6C}" srcOrd="0" destOrd="0" presId="urn:microsoft.com/office/officeart/2005/8/layout/vList2"/>
    <dgm:cxn modelId="{2B65D19A-2B83-4C23-8553-A79F848A7626}" type="presOf" srcId="{0395D3CA-AECB-4856-A190-20E6345ABA27}" destId="{F94F9FBF-C15C-42C6-87EF-949B10E14411}" srcOrd="0" destOrd="0" presId="urn:microsoft.com/office/officeart/2005/8/layout/vList2"/>
    <dgm:cxn modelId="{CC01E7EE-B53C-4838-A08F-946BE70BB4AF}" type="presParOf" srcId="{E65F462D-FF30-4DF2-9C55-AF16A6F09B6C}" destId="{79C0ADB7-D9B7-4B4D-A313-2441EF2030CC}" srcOrd="0" destOrd="0" presId="urn:microsoft.com/office/officeart/2005/8/layout/vList2"/>
    <dgm:cxn modelId="{BA21D59A-CF97-4ACE-ABA3-10D913482027}" type="presParOf" srcId="{E65F462D-FF30-4DF2-9C55-AF16A6F09B6C}" destId="{02344097-F6B2-4B07-9856-7207C8BA983E}" srcOrd="1" destOrd="0" presId="urn:microsoft.com/office/officeart/2005/8/layout/vList2"/>
    <dgm:cxn modelId="{F3E69FDA-ABC5-4777-AD95-A2C7CDE99F56}" type="presParOf" srcId="{E65F462D-FF30-4DF2-9C55-AF16A6F09B6C}" destId="{F94F9FBF-C15C-42C6-87EF-949B10E1441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060261-B846-467F-94A5-BAF7B6F82B8F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EEBAF663-F0C0-45E9-86FB-FCDE9009C6BC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en-US" sz="3600" b="1" dirty="0" smtClean="0">
              <a:solidFill>
                <a:srgbClr val="1A6060"/>
              </a:solidFill>
            </a:rPr>
            <a:t>Teacher Centered  Method </a:t>
          </a:r>
          <a:endParaRPr lang="en-IN" sz="3600" dirty="0">
            <a:solidFill>
              <a:srgbClr val="1A6060"/>
            </a:solidFill>
          </a:endParaRPr>
        </a:p>
      </dgm:t>
    </dgm:pt>
    <dgm:pt modelId="{6E9F9F7A-A90C-4C39-B45C-717C66F6C679}" type="parTrans" cxnId="{6331A00F-7E98-4E4F-B1BF-3F0DEF933B8E}">
      <dgm:prSet/>
      <dgm:spPr/>
      <dgm:t>
        <a:bodyPr/>
        <a:lstStyle/>
        <a:p>
          <a:endParaRPr lang="en-IN"/>
        </a:p>
      </dgm:t>
    </dgm:pt>
    <dgm:pt modelId="{469F2B8F-5ED7-4A6F-AD7E-936A10DFC6F5}" type="sibTrans" cxnId="{6331A00F-7E98-4E4F-B1BF-3F0DEF933B8E}">
      <dgm:prSet/>
      <dgm:spPr/>
      <dgm:t>
        <a:bodyPr/>
        <a:lstStyle/>
        <a:p>
          <a:endParaRPr lang="en-IN"/>
        </a:p>
      </dgm:t>
    </dgm:pt>
    <dgm:pt modelId="{F41E8ACF-6423-4346-9236-078D16D420B7}">
      <dgm:prSet custT="1"/>
      <dgm:spPr/>
      <dgm:t>
        <a:bodyPr/>
        <a:lstStyle/>
        <a:p>
          <a:pPr algn="ctr" rtl="0"/>
          <a:r>
            <a:rPr lang="en-US" sz="3600" b="1" dirty="0" smtClean="0">
              <a:solidFill>
                <a:srgbClr val="1A6060"/>
              </a:solidFill>
            </a:rPr>
            <a:t>Student Centered Method </a:t>
          </a:r>
          <a:endParaRPr lang="en-IN" sz="3600" dirty="0">
            <a:solidFill>
              <a:srgbClr val="1A6060"/>
            </a:solidFill>
          </a:endParaRPr>
        </a:p>
      </dgm:t>
    </dgm:pt>
    <dgm:pt modelId="{B59EB5E7-CB38-4500-B35A-AA31AF75DB58}" type="parTrans" cxnId="{4459BCE0-4F7E-4C96-88FB-57BB5A1BE813}">
      <dgm:prSet/>
      <dgm:spPr/>
      <dgm:t>
        <a:bodyPr/>
        <a:lstStyle/>
        <a:p>
          <a:endParaRPr lang="en-IN"/>
        </a:p>
      </dgm:t>
    </dgm:pt>
    <dgm:pt modelId="{211F57B2-CC41-473B-89F5-BA58AB57893F}" type="sibTrans" cxnId="{4459BCE0-4F7E-4C96-88FB-57BB5A1BE813}">
      <dgm:prSet/>
      <dgm:spPr/>
      <dgm:t>
        <a:bodyPr/>
        <a:lstStyle/>
        <a:p>
          <a:endParaRPr lang="en-IN"/>
        </a:p>
      </dgm:t>
    </dgm:pt>
    <dgm:pt modelId="{2F7DF971-85DA-44A2-BF8E-C91D6893E139}" type="pres">
      <dgm:prSet presAssocID="{8E060261-B846-467F-94A5-BAF7B6F82B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8E988D-3C53-4AAF-A22B-5ED9DEA8EA0A}" type="pres">
      <dgm:prSet presAssocID="{EEBAF663-F0C0-45E9-86FB-FCDE9009C6BC}" presName="parentText" presStyleLbl="node1" presStyleIdx="0" presStyleCnt="2" custLinFactY="-23185" custLinFactNeighborX="13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87985-980E-4EA7-9C55-F06A1550A361}" type="pres">
      <dgm:prSet presAssocID="{469F2B8F-5ED7-4A6F-AD7E-936A10DFC6F5}" presName="spacer" presStyleCnt="0"/>
      <dgm:spPr/>
    </dgm:pt>
    <dgm:pt modelId="{3BC577A9-6C67-4BC8-AD79-B679E81954B6}" type="pres">
      <dgm:prSet presAssocID="{F41E8ACF-6423-4346-9236-078D16D420B7}" presName="parentText" presStyleLbl="node1" presStyleIdx="1" presStyleCnt="2" custLinFactY="27436" custLinFactNeighborX="169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5020AE-68D3-42F0-BD20-C00C8CB09764}" type="presOf" srcId="{EEBAF663-F0C0-45E9-86FB-FCDE9009C6BC}" destId="{808E988D-3C53-4AAF-A22B-5ED9DEA8EA0A}" srcOrd="0" destOrd="0" presId="urn:microsoft.com/office/officeart/2005/8/layout/vList2"/>
    <dgm:cxn modelId="{1AC1B4B6-0A06-4F67-A8DF-624E2F35C872}" type="presOf" srcId="{8E060261-B846-467F-94A5-BAF7B6F82B8F}" destId="{2F7DF971-85DA-44A2-BF8E-C91D6893E139}" srcOrd="0" destOrd="0" presId="urn:microsoft.com/office/officeart/2005/8/layout/vList2"/>
    <dgm:cxn modelId="{0A00CF9C-7267-4AC0-A2D1-646ECAEC2279}" type="presOf" srcId="{F41E8ACF-6423-4346-9236-078D16D420B7}" destId="{3BC577A9-6C67-4BC8-AD79-B679E81954B6}" srcOrd="0" destOrd="0" presId="urn:microsoft.com/office/officeart/2005/8/layout/vList2"/>
    <dgm:cxn modelId="{4459BCE0-4F7E-4C96-88FB-57BB5A1BE813}" srcId="{8E060261-B846-467F-94A5-BAF7B6F82B8F}" destId="{F41E8ACF-6423-4346-9236-078D16D420B7}" srcOrd="1" destOrd="0" parTransId="{B59EB5E7-CB38-4500-B35A-AA31AF75DB58}" sibTransId="{211F57B2-CC41-473B-89F5-BA58AB57893F}"/>
    <dgm:cxn modelId="{6331A00F-7E98-4E4F-B1BF-3F0DEF933B8E}" srcId="{8E060261-B846-467F-94A5-BAF7B6F82B8F}" destId="{EEBAF663-F0C0-45E9-86FB-FCDE9009C6BC}" srcOrd="0" destOrd="0" parTransId="{6E9F9F7A-A90C-4C39-B45C-717C66F6C679}" sibTransId="{469F2B8F-5ED7-4A6F-AD7E-936A10DFC6F5}"/>
    <dgm:cxn modelId="{2202D54A-B7B7-4DAB-889A-9444B60FD541}" type="presParOf" srcId="{2F7DF971-85DA-44A2-BF8E-C91D6893E139}" destId="{808E988D-3C53-4AAF-A22B-5ED9DEA8EA0A}" srcOrd="0" destOrd="0" presId="urn:microsoft.com/office/officeart/2005/8/layout/vList2"/>
    <dgm:cxn modelId="{C862854C-BDFF-4DB6-B054-C56021FA970F}" type="presParOf" srcId="{2F7DF971-85DA-44A2-BF8E-C91D6893E139}" destId="{9CE87985-980E-4EA7-9C55-F06A1550A361}" srcOrd="1" destOrd="0" presId="urn:microsoft.com/office/officeart/2005/8/layout/vList2"/>
    <dgm:cxn modelId="{731E82AC-0F80-4DA4-8FA0-6AD257D3D7CF}" type="presParOf" srcId="{2F7DF971-85DA-44A2-BF8E-C91D6893E139}" destId="{3BC577A9-6C67-4BC8-AD79-B679E81954B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B0D20-67CA-43E3-8629-219F17A7FE71}">
      <dsp:nvSpPr>
        <dsp:cNvPr id="0" name=""/>
        <dsp:cNvSpPr/>
      </dsp:nvSpPr>
      <dsp:spPr>
        <a:xfrm>
          <a:off x="0" y="579822"/>
          <a:ext cx="9905999" cy="78584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Based</a:t>
          </a:r>
          <a:r>
            <a:rPr lang="en-US" sz="3200" kern="1200" dirty="0" smtClean="0">
              <a:solidFill>
                <a:srgbClr val="C00000"/>
              </a:solidFill>
            </a:rPr>
            <a:t> </a:t>
          </a:r>
          <a:r>
            <a:rPr lang="en-US" sz="3200" b="1" kern="1200" dirty="0" smtClean="0">
              <a:solidFill>
                <a:srgbClr val="C00000"/>
              </a:solidFill>
            </a:rPr>
            <a:t>on Equipment /Aids Used </a:t>
          </a:r>
          <a:endParaRPr lang="en-IN" sz="3200" b="1" kern="1200" dirty="0">
            <a:solidFill>
              <a:srgbClr val="C00000"/>
            </a:solidFill>
          </a:endParaRPr>
        </a:p>
      </dsp:txBody>
      <dsp:txXfrm>
        <a:off x="38362" y="618184"/>
        <a:ext cx="9829275" cy="709120"/>
      </dsp:txXfrm>
    </dsp:sp>
    <dsp:sp modelId="{175A3B6B-AA39-4754-AD13-8E1F01508160}">
      <dsp:nvSpPr>
        <dsp:cNvPr id="0" name=""/>
        <dsp:cNvSpPr/>
      </dsp:nvSpPr>
      <dsp:spPr>
        <a:xfrm>
          <a:off x="0" y="1513290"/>
          <a:ext cx="9905999" cy="9114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Based on Number of Teaching Personnel</a:t>
          </a:r>
          <a:endParaRPr lang="en-IN" sz="3200" b="1" kern="1200" dirty="0"/>
        </a:p>
      </dsp:txBody>
      <dsp:txXfrm>
        <a:off x="44492" y="1557782"/>
        <a:ext cx="9817015" cy="822446"/>
      </dsp:txXfrm>
    </dsp:sp>
    <dsp:sp modelId="{92044018-FC3E-4659-B508-8E7EE5260E3E}">
      <dsp:nvSpPr>
        <dsp:cNvPr id="0" name=""/>
        <dsp:cNvSpPr/>
      </dsp:nvSpPr>
      <dsp:spPr>
        <a:xfrm>
          <a:off x="0" y="2495976"/>
          <a:ext cx="9905999" cy="9114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2060"/>
              </a:solidFill>
            </a:rPr>
            <a:t>Based on Students Strength/Number</a:t>
          </a:r>
          <a:endParaRPr lang="en-IN" sz="3200" b="1" kern="1200" dirty="0">
            <a:solidFill>
              <a:srgbClr val="002060"/>
            </a:solidFill>
          </a:endParaRPr>
        </a:p>
      </dsp:txBody>
      <dsp:txXfrm>
        <a:off x="44492" y="2540468"/>
        <a:ext cx="9817015" cy="822446"/>
      </dsp:txXfrm>
    </dsp:sp>
    <dsp:sp modelId="{AEA6A8FD-8A91-4FEF-A4A2-1E22D5A1EFEE}">
      <dsp:nvSpPr>
        <dsp:cNvPr id="0" name=""/>
        <dsp:cNvSpPr/>
      </dsp:nvSpPr>
      <dsp:spPr>
        <a:xfrm>
          <a:off x="0" y="3516846"/>
          <a:ext cx="9905999" cy="91143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accent1">
                  <a:lumMod val="75000"/>
                </a:schemeClr>
              </a:solidFill>
            </a:rPr>
            <a:t>Based  on Role Priority</a:t>
          </a:r>
          <a:endParaRPr lang="en-IN" sz="3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4492" y="3561338"/>
        <a:ext cx="9817015" cy="82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69BFA-7904-4AAF-8DE4-E7877D86B258}">
      <dsp:nvSpPr>
        <dsp:cNvPr id="0" name=""/>
        <dsp:cNvSpPr/>
      </dsp:nvSpPr>
      <dsp:spPr>
        <a:xfrm>
          <a:off x="0" y="1366365"/>
          <a:ext cx="4745819" cy="278901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kern="1200" dirty="0" smtClean="0">
              <a:solidFill>
                <a:srgbClr val="C00000"/>
              </a:solidFill>
              <a:latin typeface="+mn-lt"/>
            </a:rPr>
            <a:t>Based on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kern="1200" dirty="0" smtClean="0">
              <a:solidFill>
                <a:srgbClr val="C00000"/>
              </a:solidFill>
              <a:latin typeface="+mn-lt"/>
            </a:rPr>
            <a:t> Equipment /Aids Used </a:t>
          </a:r>
          <a:endParaRPr lang="en-IN" sz="2800" b="1" kern="1200" dirty="0" smtClean="0">
            <a:solidFill>
              <a:srgbClr val="C00000"/>
            </a:solidFill>
            <a:latin typeface="+mn-lt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kern="1200" dirty="0"/>
        </a:p>
      </dsp:txBody>
      <dsp:txXfrm>
        <a:off x="81687" y="1448052"/>
        <a:ext cx="4582445" cy="2625636"/>
      </dsp:txXfrm>
    </dsp:sp>
    <dsp:sp modelId="{266A2138-9B6A-493A-AE0D-05FC86681476}">
      <dsp:nvSpPr>
        <dsp:cNvPr id="0" name=""/>
        <dsp:cNvSpPr/>
      </dsp:nvSpPr>
      <dsp:spPr>
        <a:xfrm rot="17920063">
          <a:off x="4149381" y="1735858"/>
          <a:ext cx="2292800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2292800" y="19141"/>
              </a:lnTo>
            </a:path>
          </a:pathLst>
        </a:custGeom>
        <a:noFill/>
        <a:ln w="38100" cap="rnd" cmpd="sng" algn="ctr">
          <a:solidFill>
            <a:scrgbClr r="0" g="0" b="0">
              <a:hueMod val="94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kern="1200"/>
        </a:p>
      </dsp:txBody>
      <dsp:txXfrm>
        <a:off x="5238461" y="1697679"/>
        <a:ext cx="114640" cy="114640"/>
      </dsp:txXfrm>
    </dsp:sp>
    <dsp:sp modelId="{4B6905E1-5A7E-4BC9-9116-5C4C377FC712}">
      <dsp:nvSpPr>
        <dsp:cNvPr id="0" name=""/>
        <dsp:cNvSpPr/>
      </dsp:nvSpPr>
      <dsp:spPr>
        <a:xfrm>
          <a:off x="5845742" y="114208"/>
          <a:ext cx="4136065" cy="1269841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Text Book  Method </a:t>
          </a:r>
          <a:endParaRPr lang="en-IN" sz="39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882934" y="151400"/>
        <a:ext cx="4061681" cy="1195457"/>
      </dsp:txXfrm>
    </dsp:sp>
    <dsp:sp modelId="{FA064908-96C1-4B7A-89BA-B6D69D50906F}">
      <dsp:nvSpPr>
        <dsp:cNvPr id="0" name=""/>
        <dsp:cNvSpPr/>
      </dsp:nvSpPr>
      <dsp:spPr>
        <a:xfrm rot="20074816">
          <a:off x="4691215" y="2499624"/>
          <a:ext cx="1128042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1128042" y="19141"/>
              </a:lnTo>
            </a:path>
          </a:pathLst>
        </a:custGeom>
        <a:noFill/>
        <a:ln w="38100" cap="rnd" cmpd="sng" algn="ctr">
          <a:solidFill>
            <a:scrgbClr r="0" g="0" b="0">
              <a:hueMod val="94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5227035" y="2490565"/>
        <a:ext cx="56402" cy="56402"/>
      </dsp:txXfrm>
    </dsp:sp>
    <dsp:sp modelId="{C34B41E8-80E9-48F6-8B23-0BF24BA3B20B}">
      <dsp:nvSpPr>
        <dsp:cNvPr id="0" name=""/>
        <dsp:cNvSpPr/>
      </dsp:nvSpPr>
      <dsp:spPr>
        <a:xfrm>
          <a:off x="5764653" y="1646855"/>
          <a:ext cx="4247037" cy="125961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chemeClr val="accent4">
                  <a:lumMod val="50000"/>
                </a:schemeClr>
              </a:solidFill>
            </a:rPr>
            <a:t>Laboratory Method </a:t>
          </a:r>
          <a:endParaRPr lang="en-IN" sz="39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5801546" y="1683748"/>
        <a:ext cx="4173251" cy="1185827"/>
      </dsp:txXfrm>
    </dsp:sp>
    <dsp:sp modelId="{4C2E73BF-9355-4C59-94AB-B096BB6DCD26}">
      <dsp:nvSpPr>
        <dsp:cNvPr id="0" name=""/>
        <dsp:cNvSpPr/>
      </dsp:nvSpPr>
      <dsp:spPr>
        <a:xfrm rot="2448945">
          <a:off x="4563524" y="3231699"/>
          <a:ext cx="1499232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1499232" y="19141"/>
              </a:lnTo>
            </a:path>
          </a:pathLst>
        </a:custGeom>
        <a:noFill/>
        <a:ln w="38100" cap="rnd" cmpd="sng" algn="ctr">
          <a:solidFill>
            <a:scrgbClr r="0" g="0" b="0">
              <a:hueMod val="94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5275659" y="3213360"/>
        <a:ext cx="74961" cy="74961"/>
      </dsp:txXfrm>
    </dsp:sp>
    <dsp:sp modelId="{7FBC6532-F78F-4522-AB23-56B006C43536}">
      <dsp:nvSpPr>
        <dsp:cNvPr id="0" name=""/>
        <dsp:cNvSpPr/>
      </dsp:nvSpPr>
      <dsp:spPr>
        <a:xfrm>
          <a:off x="5880461" y="3111004"/>
          <a:ext cx="4131229" cy="1259613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Library Method </a:t>
          </a:r>
          <a:endParaRPr lang="en-IN" sz="3900" kern="1200" dirty="0"/>
        </a:p>
      </dsp:txBody>
      <dsp:txXfrm>
        <a:off x="5917354" y="3147897"/>
        <a:ext cx="4057443" cy="1185827"/>
      </dsp:txXfrm>
    </dsp:sp>
    <dsp:sp modelId="{02D68AD4-370D-490B-8925-38F72811D370}">
      <dsp:nvSpPr>
        <dsp:cNvPr id="0" name=""/>
        <dsp:cNvSpPr/>
      </dsp:nvSpPr>
      <dsp:spPr>
        <a:xfrm rot="3862212">
          <a:off x="4005398" y="3918176"/>
          <a:ext cx="2609665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2609665" y="19141"/>
              </a:lnTo>
            </a:path>
          </a:pathLst>
        </a:custGeom>
        <a:noFill/>
        <a:ln w="38100" cap="rnd" cmpd="sng" algn="ctr">
          <a:solidFill>
            <a:scrgbClr r="0" g="0" b="0">
              <a:hueMod val="94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>
        <a:off x="5244989" y="3872075"/>
        <a:ext cx="130483" cy="130483"/>
      </dsp:txXfrm>
    </dsp:sp>
    <dsp:sp modelId="{DB629F3D-E5E9-46AB-AB77-1D7F7F007DAD}">
      <dsp:nvSpPr>
        <dsp:cNvPr id="0" name=""/>
        <dsp:cNvSpPr/>
      </dsp:nvSpPr>
      <dsp:spPr>
        <a:xfrm>
          <a:off x="5874642" y="4575998"/>
          <a:ext cx="4137048" cy="107553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Virtual </a:t>
          </a:r>
          <a:r>
            <a:rPr lang="en-US" sz="3900" kern="1200" dirty="0" smtClean="0"/>
            <a:t>Method </a:t>
          </a:r>
          <a:endParaRPr lang="en-IN" sz="3900" kern="1200" dirty="0"/>
        </a:p>
      </dsp:txBody>
      <dsp:txXfrm>
        <a:off x="5906143" y="4607499"/>
        <a:ext cx="4074046" cy="1012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0ADB7-D9B7-4B4D-A313-2441EF2030CC}">
      <dsp:nvSpPr>
        <dsp:cNvPr id="0" name=""/>
        <dsp:cNvSpPr/>
      </dsp:nvSpPr>
      <dsp:spPr>
        <a:xfrm>
          <a:off x="0" y="64148"/>
          <a:ext cx="6879100" cy="128124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b="1" kern="1200" dirty="0" smtClean="0">
              <a:solidFill>
                <a:srgbClr val="1A6060"/>
              </a:solidFill>
            </a:rPr>
            <a:t>Team</a:t>
          </a:r>
          <a:r>
            <a:rPr lang="en-IN" sz="5100" b="1" kern="1200" dirty="0" smtClean="0">
              <a:solidFill>
                <a:srgbClr val="1A6060"/>
              </a:solidFill>
            </a:rPr>
            <a:t> </a:t>
          </a:r>
          <a:r>
            <a:rPr lang="en-IN" sz="3600" b="1" kern="1200" dirty="0" smtClean="0">
              <a:solidFill>
                <a:srgbClr val="1A6060"/>
              </a:solidFill>
            </a:rPr>
            <a:t>Teaching</a:t>
          </a:r>
          <a:r>
            <a:rPr lang="en-IN" sz="5100" b="1" kern="1200" dirty="0" smtClean="0">
              <a:solidFill>
                <a:srgbClr val="1A6060"/>
              </a:solidFill>
            </a:rPr>
            <a:t> </a:t>
          </a:r>
          <a:endParaRPr lang="en-IN" sz="5100" kern="1200" dirty="0">
            <a:solidFill>
              <a:srgbClr val="1A6060"/>
            </a:solidFill>
          </a:endParaRPr>
        </a:p>
      </dsp:txBody>
      <dsp:txXfrm>
        <a:off x="62545" y="126693"/>
        <a:ext cx="6754010" cy="1156151"/>
      </dsp:txXfrm>
    </dsp:sp>
    <dsp:sp modelId="{F94F9FBF-C15C-42C6-87EF-949B10E14411}">
      <dsp:nvSpPr>
        <dsp:cNvPr id="0" name=""/>
        <dsp:cNvSpPr/>
      </dsp:nvSpPr>
      <dsp:spPr>
        <a:xfrm>
          <a:off x="0" y="1532590"/>
          <a:ext cx="6879100" cy="12168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283043"/>
                <a:satOff val="-71350"/>
                <a:lumOff val="3895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shade val="80000"/>
                <a:hueOff val="283043"/>
                <a:satOff val="-71350"/>
                <a:lumOff val="3895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b="1" kern="1200" dirty="0" smtClean="0">
              <a:solidFill>
                <a:srgbClr val="1A6060"/>
              </a:solidFill>
            </a:rPr>
            <a:t>Traditional Teaching</a:t>
          </a:r>
          <a:endParaRPr lang="en-IN" sz="3600" kern="1200" dirty="0">
            <a:solidFill>
              <a:srgbClr val="1A6060"/>
            </a:solidFill>
          </a:endParaRPr>
        </a:p>
      </dsp:txBody>
      <dsp:txXfrm>
        <a:off x="59399" y="1591989"/>
        <a:ext cx="6760302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E988D-3C53-4AAF-A22B-5ED9DEA8EA0A}">
      <dsp:nvSpPr>
        <dsp:cNvPr id="0" name=""/>
        <dsp:cNvSpPr/>
      </dsp:nvSpPr>
      <dsp:spPr>
        <a:xfrm>
          <a:off x="0" y="92693"/>
          <a:ext cx="6105379" cy="144494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A6060"/>
              </a:solidFill>
            </a:rPr>
            <a:t>Teacher Centered  Method </a:t>
          </a:r>
          <a:endParaRPr lang="en-IN" sz="3600" kern="1200" dirty="0">
            <a:solidFill>
              <a:srgbClr val="1A6060"/>
            </a:solidFill>
          </a:endParaRPr>
        </a:p>
      </dsp:txBody>
      <dsp:txXfrm>
        <a:off x="70537" y="163230"/>
        <a:ext cx="5964305" cy="1303875"/>
      </dsp:txXfrm>
    </dsp:sp>
    <dsp:sp modelId="{3BC577A9-6C67-4BC8-AD79-B679E81954B6}">
      <dsp:nvSpPr>
        <dsp:cNvPr id="0" name=""/>
        <dsp:cNvSpPr/>
      </dsp:nvSpPr>
      <dsp:spPr>
        <a:xfrm>
          <a:off x="0" y="2830691"/>
          <a:ext cx="6105379" cy="1444949"/>
        </a:xfrm>
        <a:prstGeom prst="roundRect">
          <a:avLst/>
        </a:prstGeom>
        <a:solidFill>
          <a:schemeClr val="accent1">
            <a:shade val="50000"/>
            <a:hueOff val="-44760"/>
            <a:satOff val="-84179"/>
            <a:lumOff val="565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A6060"/>
              </a:solidFill>
            </a:rPr>
            <a:t>Student Centered Method </a:t>
          </a:r>
          <a:endParaRPr lang="en-IN" sz="3600" kern="1200" dirty="0">
            <a:solidFill>
              <a:srgbClr val="1A6060"/>
            </a:solidFill>
          </a:endParaRPr>
        </a:p>
      </dsp:txBody>
      <dsp:txXfrm>
        <a:off x="70537" y="2901228"/>
        <a:ext cx="5964305" cy="1303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21/09/2020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21/09/2020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21/09/2020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21/09/2020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21/09/2020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21/09/2020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21/09/2020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21/09/2020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21/09/2020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xmlns="" val="940711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3125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21/09/2020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21/09/2020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21/09/2020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21/09/2020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21/09/2020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21/09/2020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21/09/2020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21/09/2020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21/09/2020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H.C.P.G. VARANASI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Teaching Methods </a:t>
            </a:r>
            <a:r>
              <a:rPr lang="en-US" sz="3600" dirty="0" smtClean="0"/>
              <a:t>: TYPES  (part 1)</a:t>
            </a:r>
            <a:endParaRPr lang="ru-RU" sz="36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093034" y="5124368"/>
            <a:ext cx="3963590" cy="1178990"/>
          </a:xfrm>
        </p:spPr>
        <p:txBody>
          <a:bodyPr>
            <a:normAutofit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.</a:t>
            </a:r>
            <a:r>
              <a:rPr lang="en-US" dirty="0" err="1" smtClean="0"/>
              <a:t>Anuradha</a:t>
            </a:r>
            <a:r>
              <a:rPr lang="en-US" dirty="0" smtClean="0"/>
              <a:t> </a:t>
            </a:r>
            <a:r>
              <a:rPr lang="en-US" dirty="0" err="1" smtClean="0"/>
              <a:t>Rai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80" b="12180"/>
          <a:stretch>
            <a:fillRect/>
          </a:stretch>
        </p:blipFill>
        <p:spPr>
          <a:xfrm>
            <a:off x="0" y="1136654"/>
            <a:ext cx="6214943" cy="5301344"/>
          </a:xfrm>
        </p:spPr>
      </p:pic>
    </p:spTree>
    <p:extLst>
      <p:ext uri="{BB962C8B-B14F-4D97-AF65-F5344CB8AC3E}">
        <p14:creationId xmlns:p14="http://schemas.microsoft.com/office/powerpoint/2010/main" xmlns="" val="28890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6" y="291482"/>
            <a:ext cx="10532255" cy="730152"/>
          </a:xfrm>
          <a:solidFill>
            <a:srgbClr val="00CC99"/>
          </a:solidFill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002060"/>
                </a:solidFill>
              </a:rPr>
              <a:t>Based on Students </a:t>
            </a:r>
            <a:r>
              <a:rPr lang="en-IN" b="1" dirty="0" smtClean="0">
                <a:solidFill>
                  <a:srgbClr val="002060"/>
                </a:solidFill>
              </a:rPr>
              <a:t>Strength/Number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6" y="1344218"/>
            <a:ext cx="10532256" cy="5417189"/>
          </a:xfrm>
          <a:ln w="76200"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IN" dirty="0"/>
          </a:p>
        </p:txBody>
      </p:sp>
      <p:cxnSp>
        <p:nvCxnSpPr>
          <p:cNvPr id="28" name="Curved Connector 27"/>
          <p:cNvCxnSpPr/>
          <p:nvPr/>
        </p:nvCxnSpPr>
        <p:spPr>
          <a:xfrm rot="5400000" flipH="1" flipV="1">
            <a:off x="4358693" y="3660702"/>
            <a:ext cx="29024" cy="12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88451" y="1998402"/>
            <a:ext cx="3013658" cy="1092528"/>
          </a:xfrm>
          <a:prstGeom prst="round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LARGE GROUP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73668" y="1998402"/>
            <a:ext cx="2845114" cy="109252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SMALL GROUP</a:t>
            </a:r>
            <a:endParaRPr lang="en-IN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251004" y="1998402"/>
            <a:ext cx="2565522" cy="1006889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INDIVIDUAL</a:t>
            </a:r>
            <a:endParaRPr lang="en-IN" sz="3200" b="1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51" y="4004149"/>
            <a:ext cx="3013658" cy="20360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7606" y="4046335"/>
            <a:ext cx="2977238" cy="19938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6769" y="4097929"/>
            <a:ext cx="2909757" cy="19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35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218" y="685800"/>
            <a:ext cx="7019779" cy="653603"/>
          </a:xfrm>
        </p:spPr>
        <p:txBody>
          <a:bodyPr anchor="t">
            <a:noAutofit/>
          </a:bodyPr>
          <a:lstStyle/>
          <a:p>
            <a:r>
              <a:rPr lang="en-US" sz="3600" dirty="0" smtClean="0"/>
              <a:t>methods for Large group</a:t>
            </a:r>
            <a:endParaRPr lang="en-IN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944" y="1146220"/>
            <a:ext cx="4012194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7155" y="1571223"/>
            <a:ext cx="6757842" cy="497025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IN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Lecture </a:t>
            </a:r>
            <a:r>
              <a:rPr lang="en-IN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Method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Inductive Deductive 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Method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Demonstration method </a:t>
            </a:r>
            <a:endParaRPr lang="en-IN" sz="32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777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912" y="756633"/>
            <a:ext cx="7015088" cy="917422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Methods for small group</a:t>
            </a:r>
            <a:endParaRPr lang="en-IN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79" y="756633"/>
            <a:ext cx="4827945" cy="53447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6912" y="1674055"/>
            <a:ext cx="6879100" cy="5050302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/>
              <a:t>Discussion Method </a:t>
            </a:r>
            <a:endParaRPr lang="en-US" sz="3200" b="1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/>
              <a:t>Tutorial </a:t>
            </a:r>
            <a:r>
              <a:rPr lang="en-US" sz="3200" b="1" dirty="0"/>
              <a:t>Method </a:t>
            </a:r>
            <a:endParaRPr lang="en-US" sz="3200" b="1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/>
              <a:t>Simulation  Method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/>
              <a:t>Brain </a:t>
            </a:r>
            <a:r>
              <a:rPr lang="en-US" sz="3200" b="1" dirty="0"/>
              <a:t>Storming </a:t>
            </a:r>
            <a:r>
              <a:rPr lang="en-US" sz="3200" b="1" dirty="0" smtClean="0"/>
              <a:t>Method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/>
              <a:t>Story Telling Method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xmlns="" val="16962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8823" y="685800"/>
            <a:ext cx="6559903" cy="1044526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Individualized teaching</a:t>
            </a:r>
            <a:endParaRPr lang="en-IN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307" y="1184857"/>
            <a:ext cx="4107668" cy="497124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2975" y="1730326"/>
            <a:ext cx="7272699" cy="3349615"/>
          </a:xfrm>
        </p:spPr>
        <p:txBody>
          <a:bodyPr>
            <a:no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smtClean="0"/>
              <a:t>Programmed Instruction Method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smtClean="0"/>
              <a:t>Project Method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xmlns="" val="37486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117" y="18903"/>
            <a:ext cx="8001000" cy="96012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Based on the role priority</a:t>
            </a:r>
            <a:endParaRPr lang="en-IN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966561915"/>
              </p:ext>
            </p:extLst>
          </p:nvPr>
        </p:nvGraphicFramePr>
        <p:xfrm>
          <a:off x="2940147" y="1406769"/>
          <a:ext cx="6105379" cy="430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9024"/>
            <a:ext cx="3209925" cy="577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1117" y="1308295"/>
            <a:ext cx="2960883" cy="4937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383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4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4983" y="1033905"/>
            <a:ext cx="4685291" cy="7008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video includes 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06174" y="2984740"/>
            <a:ext cx="70575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Recap  </a:t>
            </a:r>
            <a:r>
              <a:rPr lang="en-US" sz="3200" b="1" dirty="0" smtClean="0"/>
              <a:t>on method of the </a:t>
            </a:r>
            <a:r>
              <a:rPr lang="en-US" sz="3200" b="1" dirty="0"/>
              <a:t>concept </a:t>
            </a:r>
            <a:endParaRPr lang="en-US" sz="3200" b="1" dirty="0" smtClean="0"/>
          </a:p>
          <a:p>
            <a:endParaRPr lang="en-US" sz="3200" dirty="0"/>
          </a:p>
          <a:p>
            <a:r>
              <a:rPr lang="en-US" sz="3200" b="1" dirty="0"/>
              <a:t>Various </a:t>
            </a:r>
            <a:r>
              <a:rPr lang="en-US" sz="3200" b="1" dirty="0" smtClean="0"/>
              <a:t>bases </a:t>
            </a:r>
            <a:r>
              <a:rPr lang="en-US" sz="3200" b="1" dirty="0"/>
              <a:t>of classification of methods </a:t>
            </a:r>
            <a:endParaRPr lang="en-US" sz="3200" b="1" dirty="0" smtClean="0"/>
          </a:p>
          <a:p>
            <a:endParaRPr lang="en-US" sz="3200" dirty="0"/>
          </a:p>
          <a:p>
            <a:r>
              <a:rPr lang="en-US" sz="3200" b="1" dirty="0"/>
              <a:t>Examples of method in each category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728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883" y="816854"/>
            <a:ext cx="9693782" cy="857202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Examples of methods </a:t>
            </a:r>
            <a:endParaRPr lang="en-IN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1940160"/>
              </p:ext>
            </p:extLst>
          </p:nvPr>
        </p:nvGraphicFramePr>
        <p:xfrm>
          <a:off x="1141413" y="1730326"/>
          <a:ext cx="9905999" cy="5008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693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243"/>
            <a:ext cx="9905998" cy="84743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Type of  teaching methods </a:t>
            </a:r>
            <a:endParaRPr lang="en-IN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3671732"/>
              </p:ext>
            </p:extLst>
          </p:nvPr>
        </p:nvGraphicFramePr>
        <p:xfrm>
          <a:off x="883835" y="815925"/>
          <a:ext cx="10011691" cy="5922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898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937" y="436099"/>
            <a:ext cx="5769735" cy="590844"/>
          </a:xfrm>
        </p:spPr>
        <p:txBody>
          <a:bodyPr anchor="t">
            <a:noAutofit/>
          </a:bodyPr>
          <a:lstStyle/>
          <a:p>
            <a:r>
              <a:rPr lang="en-IN" sz="3600" b="1" dirty="0" smtClean="0"/>
              <a:t>Text </a:t>
            </a:r>
            <a:r>
              <a:rPr lang="en-IN" sz="3600" b="1" dirty="0"/>
              <a:t>Book  </a:t>
            </a:r>
            <a:r>
              <a:rPr lang="en-IN" sz="3600" b="1" dirty="0" smtClean="0"/>
              <a:t>Method</a:t>
            </a:r>
            <a:r>
              <a:rPr lang="en-IN" sz="3600" b="1" dirty="0"/>
              <a:t/>
            </a:r>
            <a:br>
              <a:rPr lang="en-IN" sz="3600" b="1" dirty="0"/>
            </a:br>
            <a:endParaRPr lang="en-IN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213" y="1438292"/>
            <a:ext cx="3887787" cy="479508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213" y="1438292"/>
            <a:ext cx="7075257" cy="5215725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5800" b="1" dirty="0" err="1"/>
              <a:t>Memoriter</a:t>
            </a:r>
            <a:r>
              <a:rPr lang="en-US" sz="5800" b="1" dirty="0"/>
              <a:t> Method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5800" b="1" dirty="0"/>
              <a:t>Recitation Testing Method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5800" b="1" dirty="0"/>
              <a:t>Teacher Directed Procedure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5800" b="1" dirty="0"/>
              <a:t>Reorganizing Material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5800" b="1" dirty="0"/>
              <a:t>Pupil Teacher Text Book </a:t>
            </a:r>
            <a:r>
              <a:rPr lang="en-US" sz="5800" b="1" dirty="0" smtClean="0"/>
              <a:t>Procedur</a:t>
            </a:r>
            <a:r>
              <a:rPr lang="en-US" sz="5100" b="1" dirty="0" smtClean="0"/>
              <a:t>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421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398" y="1143001"/>
            <a:ext cx="7345681" cy="1252470"/>
          </a:xfrm>
        </p:spPr>
        <p:txBody>
          <a:bodyPr/>
          <a:lstStyle/>
          <a:p>
            <a:r>
              <a:rPr lang="en-IN" dirty="0" smtClean="0"/>
              <a:t> </a:t>
            </a:r>
            <a:r>
              <a:rPr lang="en-IN" sz="3600" dirty="0" smtClean="0"/>
              <a:t>Laboratory  Method </a:t>
            </a:r>
            <a:r>
              <a:rPr lang="en-IN" sz="3600" dirty="0"/>
              <a:t/>
            </a:r>
            <a:br>
              <a:rPr lang="en-IN" sz="3600" dirty="0"/>
            </a:br>
            <a:endParaRPr lang="en-IN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87" r="21487"/>
          <a:stretch>
            <a:fillRect/>
          </a:stretch>
        </p:blipFill>
        <p:spPr>
          <a:xfrm>
            <a:off x="461650" y="1143000"/>
            <a:ext cx="3917950" cy="510325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2777066"/>
            <a:ext cx="7345680" cy="3469188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smtClean="0"/>
              <a:t>Learning By Observation Method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smtClean="0"/>
              <a:t>Learning By Experimental Method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5723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139482"/>
            <a:ext cx="4862732" cy="917917"/>
          </a:xfrm>
        </p:spPr>
        <p:txBody>
          <a:bodyPr/>
          <a:lstStyle/>
          <a:p>
            <a:r>
              <a:rPr lang="en-US" sz="3600" dirty="0" smtClean="0"/>
              <a:t>Library</a:t>
            </a:r>
            <a:r>
              <a:rPr lang="en-US" dirty="0" smtClean="0"/>
              <a:t> </a:t>
            </a:r>
            <a:r>
              <a:rPr lang="en-US" sz="3200" dirty="0" smtClean="0"/>
              <a:t>method</a:t>
            </a:r>
            <a:endParaRPr lang="en-IN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047" y="1441994"/>
            <a:ext cx="5061616" cy="37962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3852" y="2209799"/>
            <a:ext cx="4538760" cy="24184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Assignment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Problem Solving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Literature Review </a:t>
            </a:r>
            <a:r>
              <a:rPr lang="en-US" sz="2400" b="1" dirty="0" smtClean="0"/>
              <a:t>etc.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463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685800"/>
            <a:ext cx="4646612" cy="946052"/>
          </a:xfrm>
        </p:spPr>
        <p:txBody>
          <a:bodyPr anchor="t">
            <a:normAutofit/>
          </a:bodyPr>
          <a:lstStyle/>
          <a:p>
            <a:r>
              <a:rPr lang="en-IN" sz="3600" dirty="0" smtClean="0"/>
              <a:t>.Virtual </a:t>
            </a:r>
            <a:r>
              <a:rPr lang="en-IN" sz="3600" dirty="0"/>
              <a:t>method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388" y="1268412"/>
            <a:ext cx="5008651" cy="49392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1" y="1631852"/>
            <a:ext cx="5250286" cy="3038622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/>
              <a:t>Learning Interactive Platform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/>
              <a:t>Learning Management System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35963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0978" y="984739"/>
            <a:ext cx="6879101" cy="1406770"/>
          </a:xfrm>
          <a:solidFill>
            <a:srgbClr val="99CC00">
              <a:alpha val="81000"/>
            </a:srgbClr>
          </a:solidFill>
        </p:spPr>
        <p:txBody>
          <a:bodyPr anchor="t">
            <a:normAutofit/>
          </a:bodyPr>
          <a:lstStyle/>
          <a:p>
            <a:r>
              <a:rPr lang="en-US" sz="3600" dirty="0"/>
              <a:t>Based on </a:t>
            </a:r>
            <a:r>
              <a:rPr lang="en-US" sz="3600" dirty="0" smtClean="0"/>
              <a:t>the </a:t>
            </a:r>
            <a:r>
              <a:rPr lang="en-US" sz="3600" dirty="0"/>
              <a:t>number of </a:t>
            </a:r>
            <a:r>
              <a:rPr lang="en-US" sz="3600" dirty="0" smtClean="0"/>
              <a:t>personnel in   </a:t>
            </a:r>
            <a:r>
              <a:rPr lang="en-US" sz="3600" dirty="0"/>
              <a:t>teaching </a:t>
            </a:r>
            <a:endParaRPr lang="en-IN" sz="3600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3031058861"/>
              </p:ext>
            </p:extLst>
          </p:nvPr>
        </p:nvGraphicFramePr>
        <p:xfrm>
          <a:off x="5190979" y="3137094"/>
          <a:ext cx="6879100" cy="2813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81" r="10781"/>
          <a:stretch>
            <a:fillRect/>
          </a:stretch>
        </p:blipFill>
        <p:spPr>
          <a:xfrm>
            <a:off x="876470" y="984738"/>
            <a:ext cx="4117560" cy="4572000"/>
          </a:xfrm>
        </p:spPr>
      </p:pic>
    </p:spTree>
    <p:extLst>
      <p:ext uri="{BB962C8B-B14F-4D97-AF65-F5344CB8AC3E}">
        <p14:creationId xmlns:p14="http://schemas.microsoft.com/office/powerpoint/2010/main" xmlns="" val="5890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766</TotalTime>
  <Words>197</Words>
  <Application>Microsoft Office PowerPoint</Application>
  <PresentationFormat>Custom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Slice</vt:lpstr>
      <vt:lpstr>Teaching Methods : TYPES  (part 1)</vt:lpstr>
      <vt:lpstr>This video includes </vt:lpstr>
      <vt:lpstr>Examples of methods </vt:lpstr>
      <vt:lpstr>Type of  teaching methods </vt:lpstr>
      <vt:lpstr>Text Book  Method </vt:lpstr>
      <vt:lpstr> Laboratory  Method  </vt:lpstr>
      <vt:lpstr>Library method</vt:lpstr>
      <vt:lpstr>.Virtual method </vt:lpstr>
      <vt:lpstr>Based on the number of personnel in   teaching </vt:lpstr>
      <vt:lpstr>Based on Students Strength/Number</vt:lpstr>
      <vt:lpstr>methods for Large group</vt:lpstr>
      <vt:lpstr>Methods for small group</vt:lpstr>
      <vt:lpstr>Individualized teaching</vt:lpstr>
      <vt:lpstr>Based on the role priority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abc</cp:lastModifiedBy>
  <cp:revision>22</cp:revision>
  <dcterms:created xsi:type="dcterms:W3CDTF">2020-09-16T17:07:30Z</dcterms:created>
  <dcterms:modified xsi:type="dcterms:W3CDTF">2020-09-21T06:06:48Z</dcterms:modified>
</cp:coreProperties>
</file>