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D9B86-4E55-4B50-B11D-1B5315B6E165}"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0AF384-75AC-4134-8FE5-1600CA4105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848600" cy="1927225"/>
          </a:xfrm>
        </p:spPr>
        <p:txBody>
          <a:bodyPr>
            <a:normAutofit fontScale="90000"/>
          </a:bodyPr>
          <a:lstStyle/>
          <a:p>
            <a:r>
              <a:rPr lang="en-US" dirty="0" smtClean="0"/>
              <a:t/>
            </a:r>
            <a:br>
              <a:rPr lang="en-US" dirty="0" smtClean="0"/>
            </a:br>
            <a:r>
              <a:rPr lang="hi-IN" dirty="0" smtClean="0"/>
              <a:t> </a:t>
            </a:r>
            <a:r>
              <a:rPr lang="hi-IN" b="1" dirty="0" smtClean="0">
                <a:latin typeface="Utsaah" pitchFamily="34" charset="0"/>
                <a:cs typeface="Utsaah" pitchFamily="34" charset="0"/>
              </a:rPr>
              <a:t>श्री हरिश्चंद्र स्नातकोत्तर महाविद्यालय                               </a:t>
            </a:r>
            <a:r>
              <a:rPr lang="hi-IN" sz="2700" b="1" dirty="0" smtClean="0">
                <a:latin typeface="Utsaah" pitchFamily="34" charset="0"/>
                <a:cs typeface="Utsaah" pitchFamily="34" charset="0"/>
              </a:rPr>
              <a:t>मैदागिन</a:t>
            </a:r>
            <a:r>
              <a:rPr lang="en-US" sz="2700" b="1" dirty="0" smtClean="0">
                <a:latin typeface="Utsaah" pitchFamily="34" charset="0"/>
                <a:cs typeface="Utsaah" pitchFamily="34" charset="0"/>
              </a:rPr>
              <a:t>,</a:t>
            </a:r>
            <a:r>
              <a:rPr lang="hi-IN" sz="2700" b="1" dirty="0" smtClean="0">
                <a:latin typeface="Utsaah" pitchFamily="34" charset="0"/>
                <a:cs typeface="Utsaah" pitchFamily="34" charset="0"/>
              </a:rPr>
              <a:t> वाराणसी -221001 </a:t>
            </a:r>
            <a:r>
              <a:rPr lang="en-US" dirty="0" smtClean="0"/>
              <a:t/>
            </a:r>
            <a:br>
              <a:rPr lang="en-US" dirty="0" smtClean="0"/>
            </a:br>
            <a:endParaRPr lang="en-US" dirty="0"/>
          </a:p>
        </p:txBody>
      </p:sp>
      <p:sp>
        <p:nvSpPr>
          <p:cNvPr id="3" name="Subtitle 2"/>
          <p:cNvSpPr>
            <a:spLocks noGrp="1"/>
          </p:cNvSpPr>
          <p:nvPr>
            <p:ph type="subTitle" idx="1"/>
          </p:nvPr>
        </p:nvSpPr>
        <p:spPr>
          <a:xfrm>
            <a:off x="5791200" y="4419600"/>
            <a:ext cx="2895600" cy="1143000"/>
          </a:xfrm>
        </p:spPr>
        <p:txBody>
          <a:bodyPr>
            <a:normAutofit/>
          </a:bodyPr>
          <a:lstStyle/>
          <a:p>
            <a:r>
              <a:rPr lang="en-US" sz="1800" i="1" dirty="0" err="1" smtClean="0">
                <a:solidFill>
                  <a:schemeClr val="tx1"/>
                </a:solidFill>
              </a:rPr>
              <a:t>Dharmendra</a:t>
            </a:r>
            <a:r>
              <a:rPr lang="en-US" sz="1800" i="1" dirty="0" smtClean="0">
                <a:solidFill>
                  <a:schemeClr val="tx1"/>
                </a:solidFill>
              </a:rPr>
              <a:t> Kumar Gupta</a:t>
            </a:r>
          </a:p>
          <a:p>
            <a:r>
              <a:rPr lang="en-US" sz="1800" i="1" dirty="0" smtClean="0">
                <a:solidFill>
                  <a:schemeClr val="tx1"/>
                </a:solidFill>
              </a:rPr>
              <a:t>Assistant Professor </a:t>
            </a:r>
          </a:p>
          <a:p>
            <a:r>
              <a:rPr lang="en-US" sz="1800" i="1" dirty="0" smtClean="0">
                <a:solidFill>
                  <a:schemeClr val="tx1"/>
                </a:solidFill>
              </a:rPr>
              <a:t>Faculty of Law</a:t>
            </a:r>
            <a:endParaRPr lang="en-US" sz="1800" i="1" dirty="0">
              <a:solidFill>
                <a:schemeClr val="tx1"/>
              </a:solidFill>
            </a:endParaRPr>
          </a:p>
        </p:txBody>
      </p:sp>
      <p:sp>
        <p:nvSpPr>
          <p:cNvPr id="1026" name="Rectangle 2"/>
          <p:cNvSpPr>
            <a:spLocks noChangeArrowheads="1"/>
          </p:cNvSpPr>
          <p:nvPr/>
        </p:nvSpPr>
        <p:spPr bwMode="auto">
          <a:xfrm>
            <a:off x="7772400" y="304800"/>
            <a:ext cx="1028700" cy="990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4" descr="C:\Users\Lenovo\Desktop\images (3).jpeg"/>
          <p:cNvPicPr/>
          <p:nvPr/>
        </p:nvPicPr>
        <p:blipFill>
          <a:blip r:embed="rId2"/>
          <a:srcRect/>
          <a:stretch>
            <a:fillRect/>
          </a:stretch>
        </p:blipFill>
        <p:spPr bwMode="auto">
          <a:xfrm>
            <a:off x="7848600" y="381000"/>
            <a:ext cx="836295" cy="887497"/>
          </a:xfrm>
          <a:prstGeom prst="rect">
            <a:avLst/>
          </a:prstGeom>
          <a:noFill/>
          <a:ln w="9525">
            <a:noFill/>
            <a:miter lim="800000"/>
            <a:headEnd/>
            <a:tailEnd/>
          </a:ln>
        </p:spPr>
      </p:pic>
      <p:sp>
        <p:nvSpPr>
          <p:cNvPr id="1027" name="Rectangle 3"/>
          <p:cNvSpPr>
            <a:spLocks noChangeArrowheads="1"/>
          </p:cNvSpPr>
          <p:nvPr/>
        </p:nvSpPr>
        <p:spPr bwMode="auto">
          <a:xfrm>
            <a:off x="304800" y="304800"/>
            <a:ext cx="990600" cy="933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6" descr="C:\Users\Lenovo\Desktop\images (2).jpeg"/>
          <p:cNvPicPr/>
          <p:nvPr/>
        </p:nvPicPr>
        <p:blipFill>
          <a:blip r:embed="rId3" cstate="print"/>
          <a:srcRect/>
          <a:stretch>
            <a:fillRect/>
          </a:stretch>
        </p:blipFill>
        <p:spPr bwMode="auto">
          <a:xfrm>
            <a:off x="381000" y="381000"/>
            <a:ext cx="812165" cy="800115"/>
          </a:xfrm>
          <a:prstGeom prst="rect">
            <a:avLst/>
          </a:prstGeom>
          <a:noFill/>
          <a:ln w="9525">
            <a:noFill/>
            <a:miter lim="800000"/>
            <a:headEnd/>
            <a:tailEnd/>
          </a:ln>
        </p:spPr>
      </p:pic>
      <p:sp>
        <p:nvSpPr>
          <p:cNvPr id="8" name="TextBox 7"/>
          <p:cNvSpPr txBox="1"/>
          <p:nvPr/>
        </p:nvSpPr>
        <p:spPr>
          <a:xfrm>
            <a:off x="1295400" y="2743200"/>
            <a:ext cx="7315200" cy="1323439"/>
          </a:xfrm>
          <a:prstGeom prst="rect">
            <a:avLst/>
          </a:prstGeom>
          <a:noFill/>
        </p:spPr>
        <p:txBody>
          <a:bodyPr wrap="square" rtlCol="0">
            <a:sp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Suits in particular Case</a:t>
            </a:r>
          </a:p>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                 Part-iv</a:t>
            </a:r>
            <a:endPar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p:cTn id="31" dur="1000" fill="hold"/>
                                        <p:tgtEl>
                                          <p:spTgt spid="1026"/>
                                        </p:tgtEl>
                                        <p:attrNameLst>
                                          <p:attrName>ppt_w</p:attrName>
                                        </p:attrNameLst>
                                      </p:cBhvr>
                                      <p:tavLst>
                                        <p:tav tm="0">
                                          <p:val>
                                            <p:strVal val="#ppt_w+.3"/>
                                          </p:val>
                                        </p:tav>
                                        <p:tav tm="100000">
                                          <p:val>
                                            <p:strVal val="#ppt_w"/>
                                          </p:val>
                                        </p:tav>
                                      </p:tavLst>
                                    </p:anim>
                                    <p:anim calcmode="lin" valueType="num">
                                      <p:cBhvr>
                                        <p:cTn id="32" dur="1000" fill="hold"/>
                                        <p:tgtEl>
                                          <p:spTgt spid="1026"/>
                                        </p:tgtEl>
                                        <p:attrNameLst>
                                          <p:attrName>ppt_h</p:attrName>
                                        </p:attrNameLst>
                                      </p:cBhvr>
                                      <p:tavLst>
                                        <p:tav tm="0">
                                          <p:val>
                                            <p:strVal val="#ppt_h"/>
                                          </p:val>
                                        </p:tav>
                                        <p:tav tm="100000">
                                          <p:val>
                                            <p:strVal val="#ppt_h"/>
                                          </p:val>
                                        </p:tav>
                                      </p:tavLst>
                                    </p:anim>
                                    <p:animEffect transition="in" filter="fade">
                                      <p:cBhvr>
                                        <p:cTn id="33" dur="1000"/>
                                        <p:tgtEl>
                                          <p:spTgt spid="1026"/>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strVal val="#ppt_w+.3"/>
                                          </p:val>
                                        </p:tav>
                                        <p:tav tm="100000">
                                          <p:val>
                                            <p:strVal val="#ppt_w"/>
                                          </p:val>
                                        </p:tav>
                                      </p:tavLst>
                                    </p:anim>
                                    <p:anim calcmode="lin" valueType="num">
                                      <p:cBhvr>
                                        <p:cTn id="37" dur="1000" fill="hold"/>
                                        <p:tgtEl>
                                          <p:spTgt spid="5"/>
                                        </p:tgtEl>
                                        <p:attrNameLst>
                                          <p:attrName>ppt_h</p:attrName>
                                        </p:attrNameLst>
                                      </p:cBhvr>
                                      <p:tavLst>
                                        <p:tav tm="0">
                                          <p:val>
                                            <p:strVal val="#ppt_h"/>
                                          </p:val>
                                        </p:tav>
                                        <p:tav tm="100000">
                                          <p:val>
                                            <p:strVal val="#ppt_h"/>
                                          </p:val>
                                        </p:tav>
                                      </p:tavLst>
                                    </p:anim>
                                    <p:animEffect transition="in" filter="fade">
                                      <p:cBhvr>
                                        <p:cTn id="38" dur="1000"/>
                                        <p:tgtEl>
                                          <p:spTgt spid="5"/>
                                        </p:tgtEl>
                                      </p:cBhvr>
                                    </p:animEffect>
                                  </p:childTnLst>
                                </p:cTn>
                              </p:par>
                              <p:par>
                                <p:cTn id="39" presetID="50" presetClass="entr" presetSubtype="0" decel="100000" fill="hold" grpId="0" nodeType="withEffect">
                                  <p:stCondLst>
                                    <p:cond delay="0"/>
                                  </p:stCondLst>
                                  <p:childTnLst>
                                    <p:set>
                                      <p:cBhvr>
                                        <p:cTn id="40" dur="1" fill="hold">
                                          <p:stCondLst>
                                            <p:cond delay="0"/>
                                          </p:stCondLst>
                                        </p:cTn>
                                        <p:tgtEl>
                                          <p:spTgt spid="1027"/>
                                        </p:tgtEl>
                                        <p:attrNameLst>
                                          <p:attrName>style.visibility</p:attrName>
                                        </p:attrNameLst>
                                      </p:cBhvr>
                                      <p:to>
                                        <p:strVal val="visible"/>
                                      </p:to>
                                    </p:set>
                                    <p:anim calcmode="lin" valueType="num">
                                      <p:cBhvr>
                                        <p:cTn id="41" dur="1000" fill="hold"/>
                                        <p:tgtEl>
                                          <p:spTgt spid="1027"/>
                                        </p:tgtEl>
                                        <p:attrNameLst>
                                          <p:attrName>ppt_w</p:attrName>
                                        </p:attrNameLst>
                                      </p:cBhvr>
                                      <p:tavLst>
                                        <p:tav tm="0">
                                          <p:val>
                                            <p:strVal val="#ppt_w+.3"/>
                                          </p:val>
                                        </p:tav>
                                        <p:tav tm="100000">
                                          <p:val>
                                            <p:strVal val="#ppt_w"/>
                                          </p:val>
                                        </p:tav>
                                      </p:tavLst>
                                    </p:anim>
                                    <p:anim calcmode="lin" valueType="num">
                                      <p:cBhvr>
                                        <p:cTn id="42" dur="1000" fill="hold"/>
                                        <p:tgtEl>
                                          <p:spTgt spid="1027"/>
                                        </p:tgtEl>
                                        <p:attrNameLst>
                                          <p:attrName>ppt_h</p:attrName>
                                        </p:attrNameLst>
                                      </p:cBhvr>
                                      <p:tavLst>
                                        <p:tav tm="0">
                                          <p:val>
                                            <p:strVal val="#ppt_h"/>
                                          </p:val>
                                        </p:tav>
                                        <p:tav tm="100000">
                                          <p:val>
                                            <p:strVal val="#ppt_h"/>
                                          </p:val>
                                        </p:tav>
                                      </p:tavLst>
                                    </p:anim>
                                    <p:animEffect transition="in" filter="fade">
                                      <p:cBhvr>
                                        <p:cTn id="43" dur="1000"/>
                                        <p:tgtEl>
                                          <p:spTgt spid="1027"/>
                                        </p:tgtEl>
                                      </p:cBhvr>
                                    </p:animEffect>
                                  </p:childTnLst>
                                </p:cTn>
                              </p:par>
                              <p:par>
                                <p:cTn id="44" presetID="50" presetClass="entr" presetSubtype="0" decel="10000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1000" fill="hold"/>
                                        <p:tgtEl>
                                          <p:spTgt spid="7"/>
                                        </p:tgtEl>
                                        <p:attrNameLst>
                                          <p:attrName>ppt_w</p:attrName>
                                        </p:attrNameLst>
                                      </p:cBhvr>
                                      <p:tavLst>
                                        <p:tav tm="0">
                                          <p:val>
                                            <p:strVal val="#ppt_w+.3"/>
                                          </p:val>
                                        </p:tav>
                                        <p:tav tm="100000">
                                          <p:val>
                                            <p:strVal val="#ppt_w"/>
                                          </p:val>
                                        </p:tav>
                                      </p:tavLst>
                                    </p:anim>
                                    <p:anim calcmode="lin" valueType="num">
                                      <p:cBhvr>
                                        <p:cTn id="47" dur="1000" fill="hold"/>
                                        <p:tgtEl>
                                          <p:spTgt spid="7"/>
                                        </p:tgtEl>
                                        <p:attrNameLst>
                                          <p:attrName>ppt_h</p:attrName>
                                        </p:attrNameLst>
                                      </p:cBhvr>
                                      <p:tavLst>
                                        <p:tav tm="0">
                                          <p:val>
                                            <p:strVal val="#ppt_h"/>
                                          </p:val>
                                        </p:tav>
                                        <p:tav tm="100000">
                                          <p:val>
                                            <p:strVal val="#ppt_h"/>
                                          </p:val>
                                        </p:tav>
                                      </p:tavLst>
                                    </p:anim>
                                    <p:animEffect transition="in" filter="fade">
                                      <p:cBhvr>
                                        <p:cTn id="48" dur="1000"/>
                                        <p:tgtEl>
                                          <p:spTgt spid="7"/>
                                        </p:tgtEl>
                                      </p:cBhvr>
                                    </p:animEffect>
                                  </p:childTnLst>
                                </p:cTn>
                              </p:par>
                              <p:par>
                                <p:cTn id="49" presetID="50" presetClass="entr" presetSubtype="0" decel="10000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strVal val="#ppt_w+.3"/>
                                          </p:val>
                                        </p:tav>
                                        <p:tav tm="100000">
                                          <p:val>
                                            <p:strVal val="#ppt_w"/>
                                          </p:val>
                                        </p:tav>
                                      </p:tavLst>
                                    </p:anim>
                                    <p:anim calcmode="lin" valueType="num">
                                      <p:cBhvr>
                                        <p:cTn id="52" dur="1000" fill="hold"/>
                                        <p:tgtEl>
                                          <p:spTgt spid="8"/>
                                        </p:tgtEl>
                                        <p:attrNameLst>
                                          <p:attrName>ppt_h</p:attrName>
                                        </p:attrNameLst>
                                      </p:cBhvr>
                                      <p:tavLst>
                                        <p:tav tm="0">
                                          <p:val>
                                            <p:strVal val="#ppt_h"/>
                                          </p:val>
                                        </p:tav>
                                        <p:tav tm="100000">
                                          <p:val>
                                            <p:strVal val="#ppt_h"/>
                                          </p:val>
                                        </p:tav>
                                      </p:tavLst>
                                    </p:anim>
                                    <p:animEffect transition="in" filter="fade">
                                      <p:cBhvr>
                                        <p:cTn id="53" dur="10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0" presetClass="entr" presetSubtype="0" decel="100000" fill="hold" grpId="1" nodeType="click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1000" fill="hold"/>
                                        <p:tgtEl>
                                          <p:spTgt spid="2"/>
                                        </p:tgtEl>
                                        <p:attrNameLst>
                                          <p:attrName>ppt_w</p:attrName>
                                        </p:attrNameLst>
                                      </p:cBhvr>
                                      <p:tavLst>
                                        <p:tav tm="0">
                                          <p:val>
                                            <p:strVal val="#ppt_w+.3"/>
                                          </p:val>
                                        </p:tav>
                                        <p:tav tm="100000">
                                          <p:val>
                                            <p:strVal val="#ppt_w"/>
                                          </p:val>
                                        </p:tav>
                                      </p:tavLst>
                                    </p:anim>
                                    <p:anim calcmode="lin" valueType="num">
                                      <p:cBhvr>
                                        <p:cTn id="59" dur="1000" fill="hold"/>
                                        <p:tgtEl>
                                          <p:spTgt spid="2"/>
                                        </p:tgtEl>
                                        <p:attrNameLst>
                                          <p:attrName>ppt_h</p:attrName>
                                        </p:attrNameLst>
                                      </p:cBhvr>
                                      <p:tavLst>
                                        <p:tav tm="0">
                                          <p:val>
                                            <p:strVal val="#ppt_h"/>
                                          </p:val>
                                        </p:tav>
                                        <p:tav tm="100000">
                                          <p:val>
                                            <p:strVal val="#ppt_h"/>
                                          </p:val>
                                        </p:tav>
                                      </p:tavLst>
                                    </p:anim>
                                    <p:animEffect transition="in" filter="fade">
                                      <p:cBhvr>
                                        <p:cTn id="60" dur="1000"/>
                                        <p:tgtEl>
                                          <p:spTgt spid="2"/>
                                        </p:tgtEl>
                                      </p:cBhvr>
                                    </p:animEffect>
                                  </p:childTnLst>
                                </p:cTn>
                              </p:par>
                              <p:par>
                                <p:cTn id="61" presetID="50" presetClass="entr" presetSubtype="0" decel="100000" fill="hold" grpId="1" nodeType="with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p:cTn id="6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6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 calcmode="lin" valueType="num">
                                      <p:cBhvr>
                                        <p:cTn id="7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7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7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2" end="2"/>
                                            </p:txEl>
                                          </p:spTgt>
                                        </p:tgtEl>
                                      </p:cBhvr>
                                    </p:animEffect>
                                  </p:childTnLst>
                                </p:cTn>
                              </p:par>
                              <p:par>
                                <p:cTn id="80" presetID="50" presetClass="entr" presetSubtype="0" decel="100000" fill="hold" grpId="1" nodeType="withEffect">
                                  <p:stCondLst>
                                    <p:cond delay="0"/>
                                  </p:stCondLst>
                                  <p:childTnLst>
                                    <p:set>
                                      <p:cBhvr>
                                        <p:cTn id="81" dur="1" fill="hold">
                                          <p:stCondLst>
                                            <p:cond delay="0"/>
                                          </p:stCondLst>
                                        </p:cTn>
                                        <p:tgtEl>
                                          <p:spTgt spid="1026"/>
                                        </p:tgtEl>
                                        <p:attrNameLst>
                                          <p:attrName>style.visibility</p:attrName>
                                        </p:attrNameLst>
                                      </p:cBhvr>
                                      <p:to>
                                        <p:strVal val="visible"/>
                                      </p:to>
                                    </p:set>
                                    <p:anim calcmode="lin" valueType="num">
                                      <p:cBhvr>
                                        <p:cTn id="82" dur="1000" fill="hold"/>
                                        <p:tgtEl>
                                          <p:spTgt spid="1026"/>
                                        </p:tgtEl>
                                        <p:attrNameLst>
                                          <p:attrName>ppt_w</p:attrName>
                                        </p:attrNameLst>
                                      </p:cBhvr>
                                      <p:tavLst>
                                        <p:tav tm="0">
                                          <p:val>
                                            <p:strVal val="#ppt_w+.3"/>
                                          </p:val>
                                        </p:tav>
                                        <p:tav tm="100000">
                                          <p:val>
                                            <p:strVal val="#ppt_w"/>
                                          </p:val>
                                        </p:tav>
                                      </p:tavLst>
                                    </p:anim>
                                    <p:anim calcmode="lin" valueType="num">
                                      <p:cBhvr>
                                        <p:cTn id="83" dur="1000" fill="hold"/>
                                        <p:tgtEl>
                                          <p:spTgt spid="1026"/>
                                        </p:tgtEl>
                                        <p:attrNameLst>
                                          <p:attrName>ppt_h</p:attrName>
                                        </p:attrNameLst>
                                      </p:cBhvr>
                                      <p:tavLst>
                                        <p:tav tm="0">
                                          <p:val>
                                            <p:strVal val="#ppt_h"/>
                                          </p:val>
                                        </p:tav>
                                        <p:tav tm="100000">
                                          <p:val>
                                            <p:strVal val="#ppt_h"/>
                                          </p:val>
                                        </p:tav>
                                      </p:tavLst>
                                    </p:anim>
                                    <p:animEffect transition="in" filter="fade">
                                      <p:cBhvr>
                                        <p:cTn id="84" dur="1000"/>
                                        <p:tgtEl>
                                          <p:spTgt spid="1026"/>
                                        </p:tgtEl>
                                      </p:cBhvr>
                                    </p:animEffect>
                                  </p:childTnLst>
                                </p:cTn>
                              </p:par>
                              <p:par>
                                <p:cTn id="85" presetID="50" presetClass="entr" presetSubtype="0" decel="100000"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1000" fill="hold"/>
                                        <p:tgtEl>
                                          <p:spTgt spid="5"/>
                                        </p:tgtEl>
                                        <p:attrNameLst>
                                          <p:attrName>ppt_w</p:attrName>
                                        </p:attrNameLst>
                                      </p:cBhvr>
                                      <p:tavLst>
                                        <p:tav tm="0">
                                          <p:val>
                                            <p:strVal val="#ppt_w+.3"/>
                                          </p:val>
                                        </p:tav>
                                        <p:tav tm="100000">
                                          <p:val>
                                            <p:strVal val="#ppt_w"/>
                                          </p:val>
                                        </p:tav>
                                      </p:tavLst>
                                    </p:anim>
                                    <p:anim calcmode="lin" valueType="num">
                                      <p:cBhvr>
                                        <p:cTn id="88" dur="1000" fill="hold"/>
                                        <p:tgtEl>
                                          <p:spTgt spid="5"/>
                                        </p:tgtEl>
                                        <p:attrNameLst>
                                          <p:attrName>ppt_h</p:attrName>
                                        </p:attrNameLst>
                                      </p:cBhvr>
                                      <p:tavLst>
                                        <p:tav tm="0">
                                          <p:val>
                                            <p:strVal val="#ppt_h"/>
                                          </p:val>
                                        </p:tav>
                                        <p:tav tm="100000">
                                          <p:val>
                                            <p:strVal val="#ppt_h"/>
                                          </p:val>
                                        </p:tav>
                                      </p:tavLst>
                                    </p:anim>
                                    <p:animEffect transition="in" filter="fade">
                                      <p:cBhvr>
                                        <p:cTn id="89" dur="1000"/>
                                        <p:tgtEl>
                                          <p:spTgt spid="5"/>
                                        </p:tgtEl>
                                      </p:cBhvr>
                                    </p:animEffect>
                                  </p:childTnLst>
                                </p:cTn>
                              </p:par>
                              <p:par>
                                <p:cTn id="90" presetID="50" presetClass="entr" presetSubtype="0" decel="100000" fill="hold" grpId="1" nodeType="withEffect">
                                  <p:stCondLst>
                                    <p:cond delay="0"/>
                                  </p:stCondLst>
                                  <p:childTnLst>
                                    <p:set>
                                      <p:cBhvr>
                                        <p:cTn id="91" dur="1" fill="hold">
                                          <p:stCondLst>
                                            <p:cond delay="0"/>
                                          </p:stCondLst>
                                        </p:cTn>
                                        <p:tgtEl>
                                          <p:spTgt spid="1027"/>
                                        </p:tgtEl>
                                        <p:attrNameLst>
                                          <p:attrName>style.visibility</p:attrName>
                                        </p:attrNameLst>
                                      </p:cBhvr>
                                      <p:to>
                                        <p:strVal val="visible"/>
                                      </p:to>
                                    </p:set>
                                    <p:anim calcmode="lin" valueType="num">
                                      <p:cBhvr>
                                        <p:cTn id="92" dur="1000" fill="hold"/>
                                        <p:tgtEl>
                                          <p:spTgt spid="1027"/>
                                        </p:tgtEl>
                                        <p:attrNameLst>
                                          <p:attrName>ppt_w</p:attrName>
                                        </p:attrNameLst>
                                      </p:cBhvr>
                                      <p:tavLst>
                                        <p:tav tm="0">
                                          <p:val>
                                            <p:strVal val="#ppt_w+.3"/>
                                          </p:val>
                                        </p:tav>
                                        <p:tav tm="100000">
                                          <p:val>
                                            <p:strVal val="#ppt_w"/>
                                          </p:val>
                                        </p:tav>
                                      </p:tavLst>
                                    </p:anim>
                                    <p:anim calcmode="lin" valueType="num">
                                      <p:cBhvr>
                                        <p:cTn id="93" dur="1000" fill="hold"/>
                                        <p:tgtEl>
                                          <p:spTgt spid="1027"/>
                                        </p:tgtEl>
                                        <p:attrNameLst>
                                          <p:attrName>ppt_h</p:attrName>
                                        </p:attrNameLst>
                                      </p:cBhvr>
                                      <p:tavLst>
                                        <p:tav tm="0">
                                          <p:val>
                                            <p:strVal val="#ppt_h"/>
                                          </p:val>
                                        </p:tav>
                                        <p:tav tm="100000">
                                          <p:val>
                                            <p:strVal val="#ppt_h"/>
                                          </p:val>
                                        </p:tav>
                                      </p:tavLst>
                                    </p:anim>
                                    <p:animEffect transition="in" filter="fade">
                                      <p:cBhvr>
                                        <p:cTn id="94" dur="1000"/>
                                        <p:tgtEl>
                                          <p:spTgt spid="1027"/>
                                        </p:tgtEl>
                                      </p:cBhvr>
                                    </p:animEffect>
                                  </p:childTnLst>
                                </p:cTn>
                              </p:par>
                              <p:par>
                                <p:cTn id="95" presetID="50" presetClass="entr" presetSubtype="0" decel="100000" fill="hold" nodeType="with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1000" fill="hold"/>
                                        <p:tgtEl>
                                          <p:spTgt spid="7"/>
                                        </p:tgtEl>
                                        <p:attrNameLst>
                                          <p:attrName>ppt_w</p:attrName>
                                        </p:attrNameLst>
                                      </p:cBhvr>
                                      <p:tavLst>
                                        <p:tav tm="0">
                                          <p:val>
                                            <p:strVal val="#ppt_w+.3"/>
                                          </p:val>
                                        </p:tav>
                                        <p:tav tm="100000">
                                          <p:val>
                                            <p:strVal val="#ppt_w"/>
                                          </p:val>
                                        </p:tav>
                                      </p:tavLst>
                                    </p:anim>
                                    <p:anim calcmode="lin" valueType="num">
                                      <p:cBhvr>
                                        <p:cTn id="98" dur="1000" fill="hold"/>
                                        <p:tgtEl>
                                          <p:spTgt spid="7"/>
                                        </p:tgtEl>
                                        <p:attrNameLst>
                                          <p:attrName>ppt_h</p:attrName>
                                        </p:attrNameLst>
                                      </p:cBhvr>
                                      <p:tavLst>
                                        <p:tav tm="0">
                                          <p:val>
                                            <p:strVal val="#ppt_h"/>
                                          </p:val>
                                        </p:tav>
                                        <p:tav tm="100000">
                                          <p:val>
                                            <p:strVal val="#ppt_h"/>
                                          </p:val>
                                        </p:tav>
                                      </p:tavLst>
                                    </p:anim>
                                    <p:animEffect transition="in" filter="fade">
                                      <p:cBhvr>
                                        <p:cTn id="99" dur="1000"/>
                                        <p:tgtEl>
                                          <p:spTgt spid="7"/>
                                        </p:tgtEl>
                                      </p:cBhvr>
                                    </p:animEffect>
                                  </p:childTnLst>
                                </p:cTn>
                              </p:par>
                              <p:par>
                                <p:cTn id="100" presetID="50" presetClass="entr" presetSubtype="0" decel="100000" fill="hold" grpId="1" nodeType="withEffect">
                                  <p:stCondLst>
                                    <p:cond delay="0"/>
                                  </p:stCondLst>
                                  <p:childTnLst>
                                    <p:set>
                                      <p:cBhvr>
                                        <p:cTn id="101" dur="1" fill="hold">
                                          <p:stCondLst>
                                            <p:cond delay="0"/>
                                          </p:stCondLst>
                                        </p:cTn>
                                        <p:tgtEl>
                                          <p:spTgt spid="8"/>
                                        </p:tgtEl>
                                        <p:attrNameLst>
                                          <p:attrName>style.visibility</p:attrName>
                                        </p:attrNameLst>
                                      </p:cBhvr>
                                      <p:to>
                                        <p:strVal val="visible"/>
                                      </p:to>
                                    </p:set>
                                    <p:anim calcmode="lin" valueType="num">
                                      <p:cBhvr>
                                        <p:cTn id="102" dur="1000" fill="hold"/>
                                        <p:tgtEl>
                                          <p:spTgt spid="8"/>
                                        </p:tgtEl>
                                        <p:attrNameLst>
                                          <p:attrName>ppt_w</p:attrName>
                                        </p:attrNameLst>
                                      </p:cBhvr>
                                      <p:tavLst>
                                        <p:tav tm="0">
                                          <p:val>
                                            <p:strVal val="#ppt_w+.3"/>
                                          </p:val>
                                        </p:tav>
                                        <p:tav tm="100000">
                                          <p:val>
                                            <p:strVal val="#ppt_w"/>
                                          </p:val>
                                        </p:tav>
                                      </p:tavLst>
                                    </p:anim>
                                    <p:anim calcmode="lin" valueType="num">
                                      <p:cBhvr>
                                        <p:cTn id="103" dur="1000" fill="hold"/>
                                        <p:tgtEl>
                                          <p:spTgt spid="8"/>
                                        </p:tgtEl>
                                        <p:attrNameLst>
                                          <p:attrName>ppt_h</p:attrName>
                                        </p:attrNameLst>
                                      </p:cBhvr>
                                      <p:tavLst>
                                        <p:tav tm="0">
                                          <p:val>
                                            <p:strVal val="#ppt_h"/>
                                          </p:val>
                                        </p:tav>
                                        <p:tav tm="100000">
                                          <p:val>
                                            <p:strVal val="#ppt_h"/>
                                          </p:val>
                                        </p:tav>
                                      </p:tavLst>
                                    </p:anim>
                                    <p:animEffect transition="in" filter="fade">
                                      <p:cBhvr>
                                        <p:cTn id="104" dur="1000"/>
                                        <p:tgtEl>
                                          <p:spTgt spid="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presetSubtype="0" fill="hold" grpId="2" nodeType="clickEffect">
                                  <p:stCondLst>
                                    <p:cond delay="0"/>
                                  </p:stCondLst>
                                  <p:childTnLst>
                                    <p:set>
                                      <p:cBhvr>
                                        <p:cTn id="108" dur="1" fill="hold">
                                          <p:stCondLst>
                                            <p:cond delay="0"/>
                                          </p:stCondLst>
                                        </p:cTn>
                                        <p:tgtEl>
                                          <p:spTgt spid="2"/>
                                        </p:tgtEl>
                                        <p:attrNameLst>
                                          <p:attrName>style.visibility</p:attrName>
                                        </p:attrNameLst>
                                      </p:cBhvr>
                                      <p:to>
                                        <p:strVal val="visible"/>
                                      </p:to>
                                    </p:set>
                                    <p:anim calcmode="lin" valueType="num">
                                      <p:cBhvr>
                                        <p:cTn id="109" dur="1000" fill="hold"/>
                                        <p:tgtEl>
                                          <p:spTgt spid="2"/>
                                        </p:tgtEl>
                                        <p:attrNameLst>
                                          <p:attrName>ppt_w</p:attrName>
                                        </p:attrNameLst>
                                      </p:cBhvr>
                                      <p:tavLst>
                                        <p:tav tm="0">
                                          <p:val>
                                            <p:strVal val="#ppt_w*0.70"/>
                                          </p:val>
                                        </p:tav>
                                        <p:tav tm="100000">
                                          <p:val>
                                            <p:strVal val="#ppt_w"/>
                                          </p:val>
                                        </p:tav>
                                      </p:tavLst>
                                    </p:anim>
                                    <p:anim calcmode="lin" valueType="num">
                                      <p:cBhvr>
                                        <p:cTn id="110" dur="1000" fill="hold"/>
                                        <p:tgtEl>
                                          <p:spTgt spid="2"/>
                                        </p:tgtEl>
                                        <p:attrNameLst>
                                          <p:attrName>ppt_h</p:attrName>
                                        </p:attrNameLst>
                                      </p:cBhvr>
                                      <p:tavLst>
                                        <p:tav tm="0">
                                          <p:val>
                                            <p:strVal val="#ppt_h"/>
                                          </p:val>
                                        </p:tav>
                                        <p:tav tm="100000">
                                          <p:val>
                                            <p:strVal val="#ppt_h"/>
                                          </p:val>
                                        </p:tav>
                                      </p:tavLst>
                                    </p:anim>
                                    <p:animEffect transition="in" filter="fade">
                                      <p:cBhvr>
                                        <p:cTn id="111" dur="1000"/>
                                        <p:tgtEl>
                                          <p:spTgt spid="2"/>
                                        </p:tgtEl>
                                      </p:cBhvr>
                                    </p:animEffect>
                                  </p:childTnLst>
                                </p:cTn>
                              </p:par>
                              <p:par>
                                <p:cTn id="112" presetID="55" presetClass="entr" presetSubtype="0" fill="hold" grpId="2" nodeType="withEffect">
                                  <p:stCondLst>
                                    <p:cond delay="0"/>
                                  </p:stCondLst>
                                  <p:childTnLst>
                                    <p:set>
                                      <p:cBhvr>
                                        <p:cTn id="113" dur="1" fill="hold">
                                          <p:stCondLst>
                                            <p:cond delay="0"/>
                                          </p:stCondLst>
                                        </p:cTn>
                                        <p:tgtEl>
                                          <p:spTgt spid="3">
                                            <p:txEl>
                                              <p:pRg st="0" end="0"/>
                                            </p:txEl>
                                          </p:spTgt>
                                        </p:tgtEl>
                                        <p:attrNameLst>
                                          <p:attrName>style.visibility</p:attrName>
                                        </p:attrNameLst>
                                      </p:cBhvr>
                                      <p:to>
                                        <p:strVal val="visible"/>
                                      </p:to>
                                    </p:set>
                                    <p:anim calcmode="lin" valueType="num">
                                      <p:cBhvr>
                                        <p:cTn id="1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16" dur="1000"/>
                                        <p:tgtEl>
                                          <p:spTgt spid="3">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55" presetClass="entr" presetSubtype="0" fill="hold" grpId="2" nodeType="clickEffect">
                                  <p:stCondLst>
                                    <p:cond delay="0"/>
                                  </p:stCondLst>
                                  <p:childTnLst>
                                    <p:set>
                                      <p:cBhvr>
                                        <p:cTn id="120" dur="1" fill="hold">
                                          <p:stCondLst>
                                            <p:cond delay="0"/>
                                          </p:stCondLst>
                                        </p:cTn>
                                        <p:tgtEl>
                                          <p:spTgt spid="3">
                                            <p:txEl>
                                              <p:pRg st="1" end="1"/>
                                            </p:txEl>
                                          </p:spTgt>
                                        </p:tgtEl>
                                        <p:attrNameLst>
                                          <p:attrName>style.visibility</p:attrName>
                                        </p:attrNameLst>
                                      </p:cBhvr>
                                      <p:to>
                                        <p:strVal val="visible"/>
                                      </p:to>
                                    </p:set>
                                    <p:anim calcmode="lin" valueType="num">
                                      <p:cBhvr>
                                        <p:cTn id="1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23" dur="1000"/>
                                        <p:tgtEl>
                                          <p:spTgt spid="3">
                                            <p:txEl>
                                              <p:pRg st="1" end="1"/>
                                            </p:txEl>
                                          </p:spTgt>
                                        </p:tgtEl>
                                      </p:cBhvr>
                                    </p:animEffect>
                                  </p:childTnLst>
                                </p:cTn>
                              </p:par>
                            </p:childTnLst>
                          </p:cTn>
                        </p:par>
                      </p:childTnLst>
                    </p:cTn>
                  </p:par>
                  <p:par>
                    <p:cTn id="124" fill="hold">
                      <p:stCondLst>
                        <p:cond delay="indefinite"/>
                      </p:stCondLst>
                      <p:childTnLst>
                        <p:par>
                          <p:cTn id="125" fill="hold">
                            <p:stCondLst>
                              <p:cond delay="0"/>
                            </p:stCondLst>
                            <p:childTnLst>
                              <p:par>
                                <p:cTn id="126" presetID="55" presetClass="entr" presetSubtype="0" fill="hold" grpId="2" nodeType="clickEffect">
                                  <p:stCondLst>
                                    <p:cond delay="0"/>
                                  </p:stCondLst>
                                  <p:childTnLst>
                                    <p:set>
                                      <p:cBhvr>
                                        <p:cTn id="127" dur="1" fill="hold">
                                          <p:stCondLst>
                                            <p:cond delay="0"/>
                                          </p:stCondLst>
                                        </p:cTn>
                                        <p:tgtEl>
                                          <p:spTgt spid="3">
                                            <p:txEl>
                                              <p:pRg st="2" end="2"/>
                                            </p:txEl>
                                          </p:spTgt>
                                        </p:tgtEl>
                                        <p:attrNameLst>
                                          <p:attrName>style.visibility</p:attrName>
                                        </p:attrNameLst>
                                      </p:cBhvr>
                                      <p:to>
                                        <p:strVal val="visible"/>
                                      </p:to>
                                    </p:set>
                                    <p:anim calcmode="lin" valueType="num">
                                      <p:cBhvr>
                                        <p:cTn id="1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30" dur="1000"/>
                                        <p:tgtEl>
                                          <p:spTgt spid="3">
                                            <p:txEl>
                                              <p:pRg st="2" end="2"/>
                                            </p:txEl>
                                          </p:spTgt>
                                        </p:tgtEl>
                                      </p:cBhvr>
                                    </p:animEffect>
                                  </p:childTnLst>
                                </p:cTn>
                              </p:par>
                              <p:par>
                                <p:cTn id="131" presetID="55" presetClass="entr" presetSubtype="0" fill="hold" grpId="2" nodeType="withEffect">
                                  <p:stCondLst>
                                    <p:cond delay="0"/>
                                  </p:stCondLst>
                                  <p:childTnLst>
                                    <p:set>
                                      <p:cBhvr>
                                        <p:cTn id="132" dur="1" fill="hold">
                                          <p:stCondLst>
                                            <p:cond delay="0"/>
                                          </p:stCondLst>
                                        </p:cTn>
                                        <p:tgtEl>
                                          <p:spTgt spid="1026"/>
                                        </p:tgtEl>
                                        <p:attrNameLst>
                                          <p:attrName>style.visibility</p:attrName>
                                        </p:attrNameLst>
                                      </p:cBhvr>
                                      <p:to>
                                        <p:strVal val="visible"/>
                                      </p:to>
                                    </p:set>
                                    <p:anim calcmode="lin" valueType="num">
                                      <p:cBhvr>
                                        <p:cTn id="133" dur="1000" fill="hold"/>
                                        <p:tgtEl>
                                          <p:spTgt spid="1026"/>
                                        </p:tgtEl>
                                        <p:attrNameLst>
                                          <p:attrName>ppt_w</p:attrName>
                                        </p:attrNameLst>
                                      </p:cBhvr>
                                      <p:tavLst>
                                        <p:tav tm="0">
                                          <p:val>
                                            <p:strVal val="#ppt_w*0.70"/>
                                          </p:val>
                                        </p:tav>
                                        <p:tav tm="100000">
                                          <p:val>
                                            <p:strVal val="#ppt_w"/>
                                          </p:val>
                                        </p:tav>
                                      </p:tavLst>
                                    </p:anim>
                                    <p:anim calcmode="lin" valueType="num">
                                      <p:cBhvr>
                                        <p:cTn id="134" dur="1000" fill="hold"/>
                                        <p:tgtEl>
                                          <p:spTgt spid="1026"/>
                                        </p:tgtEl>
                                        <p:attrNameLst>
                                          <p:attrName>ppt_h</p:attrName>
                                        </p:attrNameLst>
                                      </p:cBhvr>
                                      <p:tavLst>
                                        <p:tav tm="0">
                                          <p:val>
                                            <p:strVal val="#ppt_h"/>
                                          </p:val>
                                        </p:tav>
                                        <p:tav tm="100000">
                                          <p:val>
                                            <p:strVal val="#ppt_h"/>
                                          </p:val>
                                        </p:tav>
                                      </p:tavLst>
                                    </p:anim>
                                    <p:animEffect transition="in" filter="fade">
                                      <p:cBhvr>
                                        <p:cTn id="135" dur="1000"/>
                                        <p:tgtEl>
                                          <p:spTgt spid="1026"/>
                                        </p:tgtEl>
                                      </p:cBhvr>
                                    </p:animEffect>
                                  </p:childTnLst>
                                </p:cTn>
                              </p:par>
                              <p:par>
                                <p:cTn id="136" presetID="55" presetClass="entr" presetSubtype="0" fill="hold" nodeType="withEffect">
                                  <p:stCondLst>
                                    <p:cond delay="0"/>
                                  </p:stCondLst>
                                  <p:childTnLst>
                                    <p:set>
                                      <p:cBhvr>
                                        <p:cTn id="137" dur="1" fill="hold">
                                          <p:stCondLst>
                                            <p:cond delay="0"/>
                                          </p:stCondLst>
                                        </p:cTn>
                                        <p:tgtEl>
                                          <p:spTgt spid="5"/>
                                        </p:tgtEl>
                                        <p:attrNameLst>
                                          <p:attrName>style.visibility</p:attrName>
                                        </p:attrNameLst>
                                      </p:cBhvr>
                                      <p:to>
                                        <p:strVal val="visible"/>
                                      </p:to>
                                    </p:set>
                                    <p:anim calcmode="lin" valueType="num">
                                      <p:cBhvr>
                                        <p:cTn id="138" dur="1000" fill="hold"/>
                                        <p:tgtEl>
                                          <p:spTgt spid="5"/>
                                        </p:tgtEl>
                                        <p:attrNameLst>
                                          <p:attrName>ppt_w</p:attrName>
                                        </p:attrNameLst>
                                      </p:cBhvr>
                                      <p:tavLst>
                                        <p:tav tm="0">
                                          <p:val>
                                            <p:strVal val="#ppt_w*0.70"/>
                                          </p:val>
                                        </p:tav>
                                        <p:tav tm="100000">
                                          <p:val>
                                            <p:strVal val="#ppt_w"/>
                                          </p:val>
                                        </p:tav>
                                      </p:tavLst>
                                    </p:anim>
                                    <p:anim calcmode="lin" valueType="num">
                                      <p:cBhvr>
                                        <p:cTn id="139" dur="1000" fill="hold"/>
                                        <p:tgtEl>
                                          <p:spTgt spid="5"/>
                                        </p:tgtEl>
                                        <p:attrNameLst>
                                          <p:attrName>ppt_h</p:attrName>
                                        </p:attrNameLst>
                                      </p:cBhvr>
                                      <p:tavLst>
                                        <p:tav tm="0">
                                          <p:val>
                                            <p:strVal val="#ppt_h"/>
                                          </p:val>
                                        </p:tav>
                                        <p:tav tm="100000">
                                          <p:val>
                                            <p:strVal val="#ppt_h"/>
                                          </p:val>
                                        </p:tav>
                                      </p:tavLst>
                                    </p:anim>
                                    <p:animEffect transition="in" filter="fade">
                                      <p:cBhvr>
                                        <p:cTn id="140" dur="1000"/>
                                        <p:tgtEl>
                                          <p:spTgt spid="5"/>
                                        </p:tgtEl>
                                      </p:cBhvr>
                                    </p:animEffect>
                                  </p:childTnLst>
                                </p:cTn>
                              </p:par>
                              <p:par>
                                <p:cTn id="141" presetID="55" presetClass="entr" presetSubtype="0" fill="hold" grpId="2" nodeType="withEffect">
                                  <p:stCondLst>
                                    <p:cond delay="0"/>
                                  </p:stCondLst>
                                  <p:childTnLst>
                                    <p:set>
                                      <p:cBhvr>
                                        <p:cTn id="142" dur="1" fill="hold">
                                          <p:stCondLst>
                                            <p:cond delay="0"/>
                                          </p:stCondLst>
                                        </p:cTn>
                                        <p:tgtEl>
                                          <p:spTgt spid="1027"/>
                                        </p:tgtEl>
                                        <p:attrNameLst>
                                          <p:attrName>style.visibility</p:attrName>
                                        </p:attrNameLst>
                                      </p:cBhvr>
                                      <p:to>
                                        <p:strVal val="visible"/>
                                      </p:to>
                                    </p:set>
                                    <p:anim calcmode="lin" valueType="num">
                                      <p:cBhvr>
                                        <p:cTn id="143" dur="1000" fill="hold"/>
                                        <p:tgtEl>
                                          <p:spTgt spid="1027"/>
                                        </p:tgtEl>
                                        <p:attrNameLst>
                                          <p:attrName>ppt_w</p:attrName>
                                        </p:attrNameLst>
                                      </p:cBhvr>
                                      <p:tavLst>
                                        <p:tav tm="0">
                                          <p:val>
                                            <p:strVal val="#ppt_w*0.70"/>
                                          </p:val>
                                        </p:tav>
                                        <p:tav tm="100000">
                                          <p:val>
                                            <p:strVal val="#ppt_w"/>
                                          </p:val>
                                        </p:tav>
                                      </p:tavLst>
                                    </p:anim>
                                    <p:anim calcmode="lin" valueType="num">
                                      <p:cBhvr>
                                        <p:cTn id="144" dur="1000" fill="hold"/>
                                        <p:tgtEl>
                                          <p:spTgt spid="1027"/>
                                        </p:tgtEl>
                                        <p:attrNameLst>
                                          <p:attrName>ppt_h</p:attrName>
                                        </p:attrNameLst>
                                      </p:cBhvr>
                                      <p:tavLst>
                                        <p:tav tm="0">
                                          <p:val>
                                            <p:strVal val="#ppt_h"/>
                                          </p:val>
                                        </p:tav>
                                        <p:tav tm="100000">
                                          <p:val>
                                            <p:strVal val="#ppt_h"/>
                                          </p:val>
                                        </p:tav>
                                      </p:tavLst>
                                    </p:anim>
                                    <p:animEffect transition="in" filter="fade">
                                      <p:cBhvr>
                                        <p:cTn id="145" dur="1000"/>
                                        <p:tgtEl>
                                          <p:spTgt spid="1027"/>
                                        </p:tgtEl>
                                      </p:cBhvr>
                                    </p:animEffect>
                                  </p:childTnLst>
                                </p:cTn>
                              </p:par>
                              <p:par>
                                <p:cTn id="146" presetID="55" presetClass="entr" presetSubtype="0" fill="hold" nodeType="withEffect">
                                  <p:stCondLst>
                                    <p:cond delay="0"/>
                                  </p:stCondLst>
                                  <p:childTnLst>
                                    <p:set>
                                      <p:cBhvr>
                                        <p:cTn id="147" dur="1" fill="hold">
                                          <p:stCondLst>
                                            <p:cond delay="0"/>
                                          </p:stCondLst>
                                        </p:cTn>
                                        <p:tgtEl>
                                          <p:spTgt spid="7"/>
                                        </p:tgtEl>
                                        <p:attrNameLst>
                                          <p:attrName>style.visibility</p:attrName>
                                        </p:attrNameLst>
                                      </p:cBhvr>
                                      <p:to>
                                        <p:strVal val="visible"/>
                                      </p:to>
                                    </p:set>
                                    <p:anim calcmode="lin" valueType="num">
                                      <p:cBhvr>
                                        <p:cTn id="148" dur="1000" fill="hold"/>
                                        <p:tgtEl>
                                          <p:spTgt spid="7"/>
                                        </p:tgtEl>
                                        <p:attrNameLst>
                                          <p:attrName>ppt_w</p:attrName>
                                        </p:attrNameLst>
                                      </p:cBhvr>
                                      <p:tavLst>
                                        <p:tav tm="0">
                                          <p:val>
                                            <p:strVal val="#ppt_w*0.70"/>
                                          </p:val>
                                        </p:tav>
                                        <p:tav tm="100000">
                                          <p:val>
                                            <p:strVal val="#ppt_w"/>
                                          </p:val>
                                        </p:tav>
                                      </p:tavLst>
                                    </p:anim>
                                    <p:anim calcmode="lin" valueType="num">
                                      <p:cBhvr>
                                        <p:cTn id="149" dur="1000" fill="hold"/>
                                        <p:tgtEl>
                                          <p:spTgt spid="7"/>
                                        </p:tgtEl>
                                        <p:attrNameLst>
                                          <p:attrName>ppt_h</p:attrName>
                                        </p:attrNameLst>
                                      </p:cBhvr>
                                      <p:tavLst>
                                        <p:tav tm="0">
                                          <p:val>
                                            <p:strVal val="#ppt_h"/>
                                          </p:val>
                                        </p:tav>
                                        <p:tav tm="100000">
                                          <p:val>
                                            <p:strVal val="#ppt_h"/>
                                          </p:val>
                                        </p:tav>
                                      </p:tavLst>
                                    </p:anim>
                                    <p:animEffect transition="in" filter="fade">
                                      <p:cBhvr>
                                        <p:cTn id="150" dur="1000"/>
                                        <p:tgtEl>
                                          <p:spTgt spid="7"/>
                                        </p:tgtEl>
                                      </p:cBhvr>
                                    </p:animEffect>
                                  </p:childTnLst>
                                </p:cTn>
                              </p:par>
                              <p:par>
                                <p:cTn id="151" presetID="55" presetClass="entr" presetSubtype="0" fill="hold" grpId="2" nodeType="withEffect">
                                  <p:stCondLst>
                                    <p:cond delay="0"/>
                                  </p:stCondLst>
                                  <p:childTnLst>
                                    <p:set>
                                      <p:cBhvr>
                                        <p:cTn id="152" dur="1" fill="hold">
                                          <p:stCondLst>
                                            <p:cond delay="0"/>
                                          </p:stCondLst>
                                        </p:cTn>
                                        <p:tgtEl>
                                          <p:spTgt spid="8"/>
                                        </p:tgtEl>
                                        <p:attrNameLst>
                                          <p:attrName>style.visibility</p:attrName>
                                        </p:attrNameLst>
                                      </p:cBhvr>
                                      <p:to>
                                        <p:strVal val="visible"/>
                                      </p:to>
                                    </p:set>
                                    <p:anim calcmode="lin" valueType="num">
                                      <p:cBhvr>
                                        <p:cTn id="153" dur="1000" fill="hold"/>
                                        <p:tgtEl>
                                          <p:spTgt spid="8"/>
                                        </p:tgtEl>
                                        <p:attrNameLst>
                                          <p:attrName>ppt_w</p:attrName>
                                        </p:attrNameLst>
                                      </p:cBhvr>
                                      <p:tavLst>
                                        <p:tav tm="0">
                                          <p:val>
                                            <p:strVal val="#ppt_w*0.70"/>
                                          </p:val>
                                        </p:tav>
                                        <p:tav tm="100000">
                                          <p:val>
                                            <p:strVal val="#ppt_w"/>
                                          </p:val>
                                        </p:tav>
                                      </p:tavLst>
                                    </p:anim>
                                    <p:anim calcmode="lin" valueType="num">
                                      <p:cBhvr>
                                        <p:cTn id="154" dur="1000" fill="hold"/>
                                        <p:tgtEl>
                                          <p:spTgt spid="8"/>
                                        </p:tgtEl>
                                        <p:attrNameLst>
                                          <p:attrName>ppt_h</p:attrName>
                                        </p:attrNameLst>
                                      </p:cBhvr>
                                      <p:tavLst>
                                        <p:tav tm="0">
                                          <p:val>
                                            <p:strVal val="#ppt_h"/>
                                          </p:val>
                                        </p:tav>
                                        <p:tav tm="100000">
                                          <p:val>
                                            <p:strVal val="#ppt_h"/>
                                          </p:val>
                                        </p:tav>
                                      </p:tavLst>
                                    </p:anim>
                                    <p:animEffect transition="in" filter="fade">
                                      <p:cBhvr>
                                        <p:cTn id="155" dur="1000"/>
                                        <p:tgtEl>
                                          <p:spTgt spid="8"/>
                                        </p:tgtEl>
                                      </p:cBhvr>
                                    </p:animEffect>
                                  </p:childTnLst>
                                </p:cTn>
                              </p:par>
                            </p:childTnLst>
                          </p:cTn>
                        </p:par>
                      </p:childTnLst>
                    </p:cTn>
                  </p:par>
                  <p:par>
                    <p:cTn id="156" fill="hold">
                      <p:stCondLst>
                        <p:cond delay="indefinite"/>
                      </p:stCondLst>
                      <p:childTnLst>
                        <p:par>
                          <p:cTn id="157" fill="hold">
                            <p:stCondLst>
                              <p:cond delay="0"/>
                            </p:stCondLst>
                            <p:childTnLst>
                              <p:par>
                                <p:cTn id="158" presetID="53" presetClass="entr" presetSubtype="0" fill="hold" grpId="3" nodeType="clickEffect">
                                  <p:stCondLst>
                                    <p:cond delay="0"/>
                                  </p:stCondLst>
                                  <p:childTnLst>
                                    <p:set>
                                      <p:cBhvr>
                                        <p:cTn id="159" dur="1" fill="hold">
                                          <p:stCondLst>
                                            <p:cond delay="0"/>
                                          </p:stCondLst>
                                        </p:cTn>
                                        <p:tgtEl>
                                          <p:spTgt spid="2"/>
                                        </p:tgtEl>
                                        <p:attrNameLst>
                                          <p:attrName>style.visibility</p:attrName>
                                        </p:attrNameLst>
                                      </p:cBhvr>
                                      <p:to>
                                        <p:strVal val="visible"/>
                                      </p:to>
                                    </p:set>
                                    <p:anim calcmode="lin" valueType="num">
                                      <p:cBhvr>
                                        <p:cTn id="160" dur="500" fill="hold"/>
                                        <p:tgtEl>
                                          <p:spTgt spid="2"/>
                                        </p:tgtEl>
                                        <p:attrNameLst>
                                          <p:attrName>ppt_w</p:attrName>
                                        </p:attrNameLst>
                                      </p:cBhvr>
                                      <p:tavLst>
                                        <p:tav tm="0">
                                          <p:val>
                                            <p:fltVal val="0"/>
                                          </p:val>
                                        </p:tav>
                                        <p:tav tm="100000">
                                          <p:val>
                                            <p:strVal val="#ppt_w"/>
                                          </p:val>
                                        </p:tav>
                                      </p:tavLst>
                                    </p:anim>
                                    <p:anim calcmode="lin" valueType="num">
                                      <p:cBhvr>
                                        <p:cTn id="161" dur="500" fill="hold"/>
                                        <p:tgtEl>
                                          <p:spTgt spid="2"/>
                                        </p:tgtEl>
                                        <p:attrNameLst>
                                          <p:attrName>ppt_h</p:attrName>
                                        </p:attrNameLst>
                                      </p:cBhvr>
                                      <p:tavLst>
                                        <p:tav tm="0">
                                          <p:val>
                                            <p:fltVal val="0"/>
                                          </p:val>
                                        </p:tav>
                                        <p:tav tm="100000">
                                          <p:val>
                                            <p:strVal val="#ppt_h"/>
                                          </p:val>
                                        </p:tav>
                                      </p:tavLst>
                                    </p:anim>
                                    <p:animEffect transition="in" filter="fade">
                                      <p:cBhvr>
                                        <p:cTn id="162" dur="500"/>
                                        <p:tgtEl>
                                          <p:spTgt spid="2"/>
                                        </p:tgtEl>
                                      </p:cBhvr>
                                    </p:animEffect>
                                  </p:childTnLst>
                                </p:cTn>
                              </p:par>
                              <p:par>
                                <p:cTn id="163" presetID="53" presetClass="entr" presetSubtype="0" fill="hold" grpId="3" nodeType="withEffect">
                                  <p:stCondLst>
                                    <p:cond delay="0"/>
                                  </p:stCondLst>
                                  <p:childTnLst>
                                    <p:set>
                                      <p:cBhvr>
                                        <p:cTn id="164" dur="1" fill="hold">
                                          <p:stCondLst>
                                            <p:cond delay="0"/>
                                          </p:stCondLst>
                                        </p:cTn>
                                        <p:tgtEl>
                                          <p:spTgt spid="3">
                                            <p:txEl>
                                              <p:pRg st="0" end="0"/>
                                            </p:txEl>
                                          </p:spTgt>
                                        </p:tgtEl>
                                        <p:attrNameLst>
                                          <p:attrName>style.visibility</p:attrName>
                                        </p:attrNameLst>
                                      </p:cBhvr>
                                      <p:to>
                                        <p:strVal val="visible"/>
                                      </p:to>
                                    </p:set>
                                    <p:anim calcmode="lin" valueType="num">
                                      <p:cBhvr>
                                        <p:cTn id="16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7" dur="500"/>
                                        <p:tgtEl>
                                          <p:spTgt spid="3">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53" presetClass="entr" presetSubtype="0" fill="hold" grpId="3" nodeType="clickEffect">
                                  <p:stCondLst>
                                    <p:cond delay="0"/>
                                  </p:stCondLst>
                                  <p:childTnLst>
                                    <p:set>
                                      <p:cBhvr>
                                        <p:cTn id="171" dur="1" fill="hold">
                                          <p:stCondLst>
                                            <p:cond delay="0"/>
                                          </p:stCondLst>
                                        </p:cTn>
                                        <p:tgtEl>
                                          <p:spTgt spid="3">
                                            <p:txEl>
                                              <p:pRg st="1" end="1"/>
                                            </p:txEl>
                                          </p:spTgt>
                                        </p:tgtEl>
                                        <p:attrNameLst>
                                          <p:attrName>style.visibility</p:attrName>
                                        </p:attrNameLst>
                                      </p:cBhvr>
                                      <p:to>
                                        <p:strVal val="visible"/>
                                      </p:to>
                                    </p:set>
                                    <p:anim calcmode="lin" valueType="num">
                                      <p:cBhvr>
                                        <p:cTn id="17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7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4" dur="500"/>
                                        <p:tgtEl>
                                          <p:spTgt spid="3">
                                            <p:txEl>
                                              <p:pRg st="1" end="1"/>
                                            </p:txEl>
                                          </p:spTgt>
                                        </p:tgtEl>
                                      </p:cBhvr>
                                    </p:animEffect>
                                  </p:childTnLst>
                                </p:cTn>
                              </p:par>
                            </p:childTnLst>
                          </p:cTn>
                        </p:par>
                      </p:childTnLst>
                    </p:cTn>
                  </p:par>
                  <p:par>
                    <p:cTn id="175" fill="hold">
                      <p:stCondLst>
                        <p:cond delay="indefinite"/>
                      </p:stCondLst>
                      <p:childTnLst>
                        <p:par>
                          <p:cTn id="176" fill="hold">
                            <p:stCondLst>
                              <p:cond delay="0"/>
                            </p:stCondLst>
                            <p:childTnLst>
                              <p:par>
                                <p:cTn id="177" presetID="53" presetClass="entr" presetSubtype="0" fill="hold" grpId="3" nodeType="clickEffect">
                                  <p:stCondLst>
                                    <p:cond delay="0"/>
                                  </p:stCondLst>
                                  <p:childTnLst>
                                    <p:set>
                                      <p:cBhvr>
                                        <p:cTn id="178" dur="1" fill="hold">
                                          <p:stCondLst>
                                            <p:cond delay="0"/>
                                          </p:stCondLst>
                                        </p:cTn>
                                        <p:tgtEl>
                                          <p:spTgt spid="3">
                                            <p:txEl>
                                              <p:pRg st="2" end="2"/>
                                            </p:txEl>
                                          </p:spTgt>
                                        </p:tgtEl>
                                        <p:attrNameLst>
                                          <p:attrName>style.visibility</p:attrName>
                                        </p:attrNameLst>
                                      </p:cBhvr>
                                      <p:to>
                                        <p:strVal val="visible"/>
                                      </p:to>
                                    </p:set>
                                    <p:anim calcmode="lin" valueType="num">
                                      <p:cBhvr>
                                        <p:cTn id="17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81" dur="500"/>
                                        <p:tgtEl>
                                          <p:spTgt spid="3">
                                            <p:txEl>
                                              <p:pRg st="2" end="2"/>
                                            </p:txEl>
                                          </p:spTgt>
                                        </p:tgtEl>
                                      </p:cBhvr>
                                    </p:animEffect>
                                  </p:childTnLst>
                                </p:cTn>
                              </p:par>
                              <p:par>
                                <p:cTn id="182" presetID="53" presetClass="entr" presetSubtype="0" fill="hold" grpId="3" nodeType="withEffect">
                                  <p:stCondLst>
                                    <p:cond delay="0"/>
                                  </p:stCondLst>
                                  <p:childTnLst>
                                    <p:set>
                                      <p:cBhvr>
                                        <p:cTn id="183" dur="1" fill="hold">
                                          <p:stCondLst>
                                            <p:cond delay="0"/>
                                          </p:stCondLst>
                                        </p:cTn>
                                        <p:tgtEl>
                                          <p:spTgt spid="1026"/>
                                        </p:tgtEl>
                                        <p:attrNameLst>
                                          <p:attrName>style.visibility</p:attrName>
                                        </p:attrNameLst>
                                      </p:cBhvr>
                                      <p:to>
                                        <p:strVal val="visible"/>
                                      </p:to>
                                    </p:set>
                                    <p:anim calcmode="lin" valueType="num">
                                      <p:cBhvr>
                                        <p:cTn id="184" dur="500" fill="hold"/>
                                        <p:tgtEl>
                                          <p:spTgt spid="1026"/>
                                        </p:tgtEl>
                                        <p:attrNameLst>
                                          <p:attrName>ppt_w</p:attrName>
                                        </p:attrNameLst>
                                      </p:cBhvr>
                                      <p:tavLst>
                                        <p:tav tm="0">
                                          <p:val>
                                            <p:fltVal val="0"/>
                                          </p:val>
                                        </p:tav>
                                        <p:tav tm="100000">
                                          <p:val>
                                            <p:strVal val="#ppt_w"/>
                                          </p:val>
                                        </p:tav>
                                      </p:tavLst>
                                    </p:anim>
                                    <p:anim calcmode="lin" valueType="num">
                                      <p:cBhvr>
                                        <p:cTn id="185" dur="500" fill="hold"/>
                                        <p:tgtEl>
                                          <p:spTgt spid="1026"/>
                                        </p:tgtEl>
                                        <p:attrNameLst>
                                          <p:attrName>ppt_h</p:attrName>
                                        </p:attrNameLst>
                                      </p:cBhvr>
                                      <p:tavLst>
                                        <p:tav tm="0">
                                          <p:val>
                                            <p:fltVal val="0"/>
                                          </p:val>
                                        </p:tav>
                                        <p:tav tm="100000">
                                          <p:val>
                                            <p:strVal val="#ppt_h"/>
                                          </p:val>
                                        </p:tav>
                                      </p:tavLst>
                                    </p:anim>
                                    <p:animEffect transition="in" filter="fade">
                                      <p:cBhvr>
                                        <p:cTn id="186" dur="500"/>
                                        <p:tgtEl>
                                          <p:spTgt spid="1026"/>
                                        </p:tgtEl>
                                      </p:cBhvr>
                                    </p:animEffect>
                                  </p:childTnLst>
                                </p:cTn>
                              </p:par>
                              <p:par>
                                <p:cTn id="187" presetID="53" presetClass="entr" presetSubtype="0" fill="hold" nodeType="withEffect">
                                  <p:stCondLst>
                                    <p:cond delay="0"/>
                                  </p:stCondLst>
                                  <p:childTnLst>
                                    <p:set>
                                      <p:cBhvr>
                                        <p:cTn id="188" dur="1" fill="hold">
                                          <p:stCondLst>
                                            <p:cond delay="0"/>
                                          </p:stCondLst>
                                        </p:cTn>
                                        <p:tgtEl>
                                          <p:spTgt spid="5"/>
                                        </p:tgtEl>
                                        <p:attrNameLst>
                                          <p:attrName>style.visibility</p:attrName>
                                        </p:attrNameLst>
                                      </p:cBhvr>
                                      <p:to>
                                        <p:strVal val="visible"/>
                                      </p:to>
                                    </p:set>
                                    <p:anim calcmode="lin" valueType="num">
                                      <p:cBhvr>
                                        <p:cTn id="189" dur="500" fill="hold"/>
                                        <p:tgtEl>
                                          <p:spTgt spid="5"/>
                                        </p:tgtEl>
                                        <p:attrNameLst>
                                          <p:attrName>ppt_w</p:attrName>
                                        </p:attrNameLst>
                                      </p:cBhvr>
                                      <p:tavLst>
                                        <p:tav tm="0">
                                          <p:val>
                                            <p:fltVal val="0"/>
                                          </p:val>
                                        </p:tav>
                                        <p:tav tm="100000">
                                          <p:val>
                                            <p:strVal val="#ppt_w"/>
                                          </p:val>
                                        </p:tav>
                                      </p:tavLst>
                                    </p:anim>
                                    <p:anim calcmode="lin" valueType="num">
                                      <p:cBhvr>
                                        <p:cTn id="190" dur="500" fill="hold"/>
                                        <p:tgtEl>
                                          <p:spTgt spid="5"/>
                                        </p:tgtEl>
                                        <p:attrNameLst>
                                          <p:attrName>ppt_h</p:attrName>
                                        </p:attrNameLst>
                                      </p:cBhvr>
                                      <p:tavLst>
                                        <p:tav tm="0">
                                          <p:val>
                                            <p:fltVal val="0"/>
                                          </p:val>
                                        </p:tav>
                                        <p:tav tm="100000">
                                          <p:val>
                                            <p:strVal val="#ppt_h"/>
                                          </p:val>
                                        </p:tav>
                                      </p:tavLst>
                                    </p:anim>
                                    <p:animEffect transition="in" filter="fade">
                                      <p:cBhvr>
                                        <p:cTn id="191" dur="500"/>
                                        <p:tgtEl>
                                          <p:spTgt spid="5"/>
                                        </p:tgtEl>
                                      </p:cBhvr>
                                    </p:animEffect>
                                  </p:childTnLst>
                                </p:cTn>
                              </p:par>
                              <p:par>
                                <p:cTn id="192" presetID="53" presetClass="entr" presetSubtype="0" fill="hold" grpId="3" nodeType="withEffect">
                                  <p:stCondLst>
                                    <p:cond delay="0"/>
                                  </p:stCondLst>
                                  <p:childTnLst>
                                    <p:set>
                                      <p:cBhvr>
                                        <p:cTn id="193" dur="1" fill="hold">
                                          <p:stCondLst>
                                            <p:cond delay="0"/>
                                          </p:stCondLst>
                                        </p:cTn>
                                        <p:tgtEl>
                                          <p:spTgt spid="1027"/>
                                        </p:tgtEl>
                                        <p:attrNameLst>
                                          <p:attrName>style.visibility</p:attrName>
                                        </p:attrNameLst>
                                      </p:cBhvr>
                                      <p:to>
                                        <p:strVal val="visible"/>
                                      </p:to>
                                    </p:set>
                                    <p:anim calcmode="lin" valueType="num">
                                      <p:cBhvr>
                                        <p:cTn id="194" dur="500" fill="hold"/>
                                        <p:tgtEl>
                                          <p:spTgt spid="1027"/>
                                        </p:tgtEl>
                                        <p:attrNameLst>
                                          <p:attrName>ppt_w</p:attrName>
                                        </p:attrNameLst>
                                      </p:cBhvr>
                                      <p:tavLst>
                                        <p:tav tm="0">
                                          <p:val>
                                            <p:fltVal val="0"/>
                                          </p:val>
                                        </p:tav>
                                        <p:tav tm="100000">
                                          <p:val>
                                            <p:strVal val="#ppt_w"/>
                                          </p:val>
                                        </p:tav>
                                      </p:tavLst>
                                    </p:anim>
                                    <p:anim calcmode="lin" valueType="num">
                                      <p:cBhvr>
                                        <p:cTn id="195" dur="500" fill="hold"/>
                                        <p:tgtEl>
                                          <p:spTgt spid="1027"/>
                                        </p:tgtEl>
                                        <p:attrNameLst>
                                          <p:attrName>ppt_h</p:attrName>
                                        </p:attrNameLst>
                                      </p:cBhvr>
                                      <p:tavLst>
                                        <p:tav tm="0">
                                          <p:val>
                                            <p:fltVal val="0"/>
                                          </p:val>
                                        </p:tav>
                                        <p:tav tm="100000">
                                          <p:val>
                                            <p:strVal val="#ppt_h"/>
                                          </p:val>
                                        </p:tav>
                                      </p:tavLst>
                                    </p:anim>
                                    <p:animEffect transition="in" filter="fade">
                                      <p:cBhvr>
                                        <p:cTn id="196" dur="500"/>
                                        <p:tgtEl>
                                          <p:spTgt spid="1027"/>
                                        </p:tgtEl>
                                      </p:cBhvr>
                                    </p:animEffect>
                                  </p:childTnLst>
                                </p:cTn>
                              </p:par>
                              <p:par>
                                <p:cTn id="197" presetID="53" presetClass="entr" presetSubtype="0" fill="hold" nodeType="withEffect">
                                  <p:stCondLst>
                                    <p:cond delay="0"/>
                                  </p:stCondLst>
                                  <p:childTnLst>
                                    <p:set>
                                      <p:cBhvr>
                                        <p:cTn id="198" dur="1" fill="hold">
                                          <p:stCondLst>
                                            <p:cond delay="0"/>
                                          </p:stCondLst>
                                        </p:cTn>
                                        <p:tgtEl>
                                          <p:spTgt spid="7"/>
                                        </p:tgtEl>
                                        <p:attrNameLst>
                                          <p:attrName>style.visibility</p:attrName>
                                        </p:attrNameLst>
                                      </p:cBhvr>
                                      <p:to>
                                        <p:strVal val="visible"/>
                                      </p:to>
                                    </p:set>
                                    <p:anim calcmode="lin" valueType="num">
                                      <p:cBhvr>
                                        <p:cTn id="199" dur="500" fill="hold"/>
                                        <p:tgtEl>
                                          <p:spTgt spid="7"/>
                                        </p:tgtEl>
                                        <p:attrNameLst>
                                          <p:attrName>ppt_w</p:attrName>
                                        </p:attrNameLst>
                                      </p:cBhvr>
                                      <p:tavLst>
                                        <p:tav tm="0">
                                          <p:val>
                                            <p:fltVal val="0"/>
                                          </p:val>
                                        </p:tav>
                                        <p:tav tm="100000">
                                          <p:val>
                                            <p:strVal val="#ppt_w"/>
                                          </p:val>
                                        </p:tav>
                                      </p:tavLst>
                                    </p:anim>
                                    <p:anim calcmode="lin" valueType="num">
                                      <p:cBhvr>
                                        <p:cTn id="200" dur="500" fill="hold"/>
                                        <p:tgtEl>
                                          <p:spTgt spid="7"/>
                                        </p:tgtEl>
                                        <p:attrNameLst>
                                          <p:attrName>ppt_h</p:attrName>
                                        </p:attrNameLst>
                                      </p:cBhvr>
                                      <p:tavLst>
                                        <p:tav tm="0">
                                          <p:val>
                                            <p:fltVal val="0"/>
                                          </p:val>
                                        </p:tav>
                                        <p:tav tm="100000">
                                          <p:val>
                                            <p:strVal val="#ppt_h"/>
                                          </p:val>
                                        </p:tav>
                                      </p:tavLst>
                                    </p:anim>
                                    <p:animEffect transition="in" filter="fade">
                                      <p:cBhvr>
                                        <p:cTn id="201" dur="500"/>
                                        <p:tgtEl>
                                          <p:spTgt spid="7"/>
                                        </p:tgtEl>
                                      </p:cBhvr>
                                    </p:animEffect>
                                  </p:childTnLst>
                                </p:cTn>
                              </p:par>
                              <p:par>
                                <p:cTn id="202" presetID="53" presetClass="entr" presetSubtype="0" fill="hold" grpId="3" nodeType="with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childTnLst>
                          </p:cTn>
                        </p:par>
                      </p:childTnLst>
                    </p:cTn>
                  </p:par>
                  <p:par>
                    <p:cTn id="207" fill="hold">
                      <p:stCondLst>
                        <p:cond delay="indefinite"/>
                      </p:stCondLst>
                      <p:childTnLst>
                        <p:par>
                          <p:cTn id="208" fill="hold">
                            <p:stCondLst>
                              <p:cond delay="0"/>
                            </p:stCondLst>
                            <p:childTnLst>
                              <p:par>
                                <p:cTn id="209" presetID="2" presetClass="entr" presetSubtype="4" fill="hold" grpId="4" nodeType="clickEffect">
                                  <p:stCondLst>
                                    <p:cond delay="0"/>
                                  </p:stCondLst>
                                  <p:childTnLst>
                                    <p:set>
                                      <p:cBhvr>
                                        <p:cTn id="210" dur="1" fill="hold">
                                          <p:stCondLst>
                                            <p:cond delay="0"/>
                                          </p:stCondLst>
                                        </p:cTn>
                                        <p:tgtEl>
                                          <p:spTgt spid="2"/>
                                        </p:tgtEl>
                                        <p:attrNameLst>
                                          <p:attrName>style.visibility</p:attrName>
                                        </p:attrNameLst>
                                      </p:cBhvr>
                                      <p:to>
                                        <p:strVal val="visible"/>
                                      </p:to>
                                    </p:set>
                                    <p:anim calcmode="lin" valueType="num">
                                      <p:cBhvr additive="base">
                                        <p:cTn id="211" dur="500" fill="hold"/>
                                        <p:tgtEl>
                                          <p:spTgt spid="2"/>
                                        </p:tgtEl>
                                        <p:attrNameLst>
                                          <p:attrName>ppt_x</p:attrName>
                                        </p:attrNameLst>
                                      </p:cBhvr>
                                      <p:tavLst>
                                        <p:tav tm="0">
                                          <p:val>
                                            <p:strVal val="#ppt_x"/>
                                          </p:val>
                                        </p:tav>
                                        <p:tav tm="100000">
                                          <p:val>
                                            <p:strVal val="#ppt_x"/>
                                          </p:val>
                                        </p:tav>
                                      </p:tavLst>
                                    </p:anim>
                                    <p:anim calcmode="lin" valueType="num">
                                      <p:cBhvr additive="base">
                                        <p:cTn id="212" dur="500" fill="hold"/>
                                        <p:tgtEl>
                                          <p:spTgt spid="2"/>
                                        </p:tgtEl>
                                        <p:attrNameLst>
                                          <p:attrName>ppt_y</p:attrName>
                                        </p:attrNameLst>
                                      </p:cBhvr>
                                      <p:tavLst>
                                        <p:tav tm="0">
                                          <p:val>
                                            <p:strVal val="1+#ppt_h/2"/>
                                          </p:val>
                                        </p:tav>
                                        <p:tav tm="100000">
                                          <p:val>
                                            <p:strVal val="#ppt_y"/>
                                          </p:val>
                                        </p:tav>
                                      </p:tavLst>
                                    </p:anim>
                                  </p:childTnLst>
                                </p:cTn>
                              </p:par>
                              <p:par>
                                <p:cTn id="213" presetID="2" presetClass="entr" presetSubtype="4" fill="hold" grpId="4" nodeType="withEffect">
                                  <p:stCondLst>
                                    <p:cond delay="0"/>
                                  </p:stCondLst>
                                  <p:childTnLst>
                                    <p:set>
                                      <p:cBhvr>
                                        <p:cTn id="214" dur="1" fill="hold">
                                          <p:stCondLst>
                                            <p:cond delay="0"/>
                                          </p:stCondLst>
                                        </p:cTn>
                                        <p:tgtEl>
                                          <p:spTgt spid="3">
                                            <p:txEl>
                                              <p:pRg st="0" end="0"/>
                                            </p:txEl>
                                          </p:spTgt>
                                        </p:tgtEl>
                                        <p:attrNameLst>
                                          <p:attrName>style.visibility</p:attrName>
                                        </p:attrNameLst>
                                      </p:cBhvr>
                                      <p:to>
                                        <p:strVal val="visible"/>
                                      </p:to>
                                    </p:set>
                                    <p:anim calcmode="lin" valueType="num">
                                      <p:cBhvr additive="base">
                                        <p:cTn id="2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2" presetClass="entr" presetSubtype="4" fill="hold" grpId="4" nodeType="clickEffect">
                                  <p:stCondLst>
                                    <p:cond delay="0"/>
                                  </p:stCondLst>
                                  <p:childTnLst>
                                    <p:set>
                                      <p:cBhvr>
                                        <p:cTn id="220" dur="1" fill="hold">
                                          <p:stCondLst>
                                            <p:cond delay="0"/>
                                          </p:stCondLst>
                                        </p:cTn>
                                        <p:tgtEl>
                                          <p:spTgt spid="3">
                                            <p:txEl>
                                              <p:pRg st="1" end="1"/>
                                            </p:txEl>
                                          </p:spTgt>
                                        </p:tgtEl>
                                        <p:attrNameLst>
                                          <p:attrName>style.visibility</p:attrName>
                                        </p:attrNameLst>
                                      </p:cBhvr>
                                      <p:to>
                                        <p:strVal val="visible"/>
                                      </p:to>
                                    </p:set>
                                    <p:anim calcmode="lin" valueType="num">
                                      <p:cBhvr additive="base">
                                        <p:cTn id="2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3" fill="hold">
                      <p:stCondLst>
                        <p:cond delay="indefinite"/>
                      </p:stCondLst>
                      <p:childTnLst>
                        <p:par>
                          <p:cTn id="224" fill="hold">
                            <p:stCondLst>
                              <p:cond delay="0"/>
                            </p:stCondLst>
                            <p:childTnLst>
                              <p:par>
                                <p:cTn id="225" presetID="2" presetClass="entr" presetSubtype="4" fill="hold" grpId="4" nodeType="clickEffect">
                                  <p:stCondLst>
                                    <p:cond delay="0"/>
                                  </p:stCondLst>
                                  <p:childTnLst>
                                    <p:set>
                                      <p:cBhvr>
                                        <p:cTn id="226" dur="1" fill="hold">
                                          <p:stCondLst>
                                            <p:cond delay="0"/>
                                          </p:stCondLst>
                                        </p:cTn>
                                        <p:tgtEl>
                                          <p:spTgt spid="3">
                                            <p:txEl>
                                              <p:pRg st="2" end="2"/>
                                            </p:txEl>
                                          </p:spTgt>
                                        </p:tgtEl>
                                        <p:attrNameLst>
                                          <p:attrName>style.visibility</p:attrName>
                                        </p:attrNameLst>
                                      </p:cBhvr>
                                      <p:to>
                                        <p:strVal val="visible"/>
                                      </p:to>
                                    </p:set>
                                    <p:anim calcmode="lin" valueType="num">
                                      <p:cBhvr additive="base">
                                        <p:cTn id="2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29" presetID="2" presetClass="entr" presetSubtype="4" fill="hold" grpId="4" nodeType="withEffect">
                                  <p:stCondLst>
                                    <p:cond delay="0"/>
                                  </p:stCondLst>
                                  <p:childTnLst>
                                    <p:set>
                                      <p:cBhvr>
                                        <p:cTn id="230" dur="1" fill="hold">
                                          <p:stCondLst>
                                            <p:cond delay="0"/>
                                          </p:stCondLst>
                                        </p:cTn>
                                        <p:tgtEl>
                                          <p:spTgt spid="1026"/>
                                        </p:tgtEl>
                                        <p:attrNameLst>
                                          <p:attrName>style.visibility</p:attrName>
                                        </p:attrNameLst>
                                      </p:cBhvr>
                                      <p:to>
                                        <p:strVal val="visible"/>
                                      </p:to>
                                    </p:set>
                                    <p:anim calcmode="lin" valueType="num">
                                      <p:cBhvr additive="base">
                                        <p:cTn id="231" dur="500" fill="hold"/>
                                        <p:tgtEl>
                                          <p:spTgt spid="1026"/>
                                        </p:tgtEl>
                                        <p:attrNameLst>
                                          <p:attrName>ppt_x</p:attrName>
                                        </p:attrNameLst>
                                      </p:cBhvr>
                                      <p:tavLst>
                                        <p:tav tm="0">
                                          <p:val>
                                            <p:strVal val="#ppt_x"/>
                                          </p:val>
                                        </p:tav>
                                        <p:tav tm="100000">
                                          <p:val>
                                            <p:strVal val="#ppt_x"/>
                                          </p:val>
                                        </p:tav>
                                      </p:tavLst>
                                    </p:anim>
                                    <p:anim calcmode="lin" valueType="num">
                                      <p:cBhvr additive="base">
                                        <p:cTn id="232" dur="500" fill="hold"/>
                                        <p:tgtEl>
                                          <p:spTgt spid="1026"/>
                                        </p:tgtEl>
                                        <p:attrNameLst>
                                          <p:attrName>ppt_y</p:attrName>
                                        </p:attrNameLst>
                                      </p:cBhvr>
                                      <p:tavLst>
                                        <p:tav tm="0">
                                          <p:val>
                                            <p:strVal val="1+#ppt_h/2"/>
                                          </p:val>
                                        </p:tav>
                                        <p:tav tm="100000">
                                          <p:val>
                                            <p:strVal val="#ppt_y"/>
                                          </p:val>
                                        </p:tav>
                                      </p:tavLst>
                                    </p:anim>
                                  </p:childTnLst>
                                </p:cTn>
                              </p:par>
                              <p:par>
                                <p:cTn id="233" presetID="2" presetClass="entr" presetSubtype="4" fill="hold" nodeType="withEffect">
                                  <p:stCondLst>
                                    <p:cond delay="0"/>
                                  </p:stCondLst>
                                  <p:childTnLst>
                                    <p:set>
                                      <p:cBhvr>
                                        <p:cTn id="234" dur="1" fill="hold">
                                          <p:stCondLst>
                                            <p:cond delay="0"/>
                                          </p:stCondLst>
                                        </p:cTn>
                                        <p:tgtEl>
                                          <p:spTgt spid="5"/>
                                        </p:tgtEl>
                                        <p:attrNameLst>
                                          <p:attrName>style.visibility</p:attrName>
                                        </p:attrNameLst>
                                      </p:cBhvr>
                                      <p:to>
                                        <p:strVal val="visible"/>
                                      </p:to>
                                    </p:set>
                                    <p:anim calcmode="lin" valueType="num">
                                      <p:cBhvr additive="base">
                                        <p:cTn id="235" dur="500" fill="hold"/>
                                        <p:tgtEl>
                                          <p:spTgt spid="5"/>
                                        </p:tgtEl>
                                        <p:attrNameLst>
                                          <p:attrName>ppt_x</p:attrName>
                                        </p:attrNameLst>
                                      </p:cBhvr>
                                      <p:tavLst>
                                        <p:tav tm="0">
                                          <p:val>
                                            <p:strVal val="#ppt_x"/>
                                          </p:val>
                                        </p:tav>
                                        <p:tav tm="100000">
                                          <p:val>
                                            <p:strVal val="#ppt_x"/>
                                          </p:val>
                                        </p:tav>
                                      </p:tavLst>
                                    </p:anim>
                                    <p:anim calcmode="lin" valueType="num">
                                      <p:cBhvr additive="base">
                                        <p:cTn id="236" dur="500" fill="hold"/>
                                        <p:tgtEl>
                                          <p:spTgt spid="5"/>
                                        </p:tgtEl>
                                        <p:attrNameLst>
                                          <p:attrName>ppt_y</p:attrName>
                                        </p:attrNameLst>
                                      </p:cBhvr>
                                      <p:tavLst>
                                        <p:tav tm="0">
                                          <p:val>
                                            <p:strVal val="1+#ppt_h/2"/>
                                          </p:val>
                                        </p:tav>
                                        <p:tav tm="100000">
                                          <p:val>
                                            <p:strVal val="#ppt_y"/>
                                          </p:val>
                                        </p:tav>
                                      </p:tavLst>
                                    </p:anim>
                                  </p:childTnLst>
                                </p:cTn>
                              </p:par>
                              <p:par>
                                <p:cTn id="237" presetID="2" presetClass="entr" presetSubtype="4" fill="hold" grpId="4" nodeType="withEffect">
                                  <p:stCondLst>
                                    <p:cond delay="0"/>
                                  </p:stCondLst>
                                  <p:childTnLst>
                                    <p:set>
                                      <p:cBhvr>
                                        <p:cTn id="238" dur="1" fill="hold">
                                          <p:stCondLst>
                                            <p:cond delay="0"/>
                                          </p:stCondLst>
                                        </p:cTn>
                                        <p:tgtEl>
                                          <p:spTgt spid="1027"/>
                                        </p:tgtEl>
                                        <p:attrNameLst>
                                          <p:attrName>style.visibility</p:attrName>
                                        </p:attrNameLst>
                                      </p:cBhvr>
                                      <p:to>
                                        <p:strVal val="visible"/>
                                      </p:to>
                                    </p:set>
                                    <p:anim calcmode="lin" valueType="num">
                                      <p:cBhvr additive="base">
                                        <p:cTn id="239" dur="500" fill="hold"/>
                                        <p:tgtEl>
                                          <p:spTgt spid="1027"/>
                                        </p:tgtEl>
                                        <p:attrNameLst>
                                          <p:attrName>ppt_x</p:attrName>
                                        </p:attrNameLst>
                                      </p:cBhvr>
                                      <p:tavLst>
                                        <p:tav tm="0">
                                          <p:val>
                                            <p:strVal val="#ppt_x"/>
                                          </p:val>
                                        </p:tav>
                                        <p:tav tm="100000">
                                          <p:val>
                                            <p:strVal val="#ppt_x"/>
                                          </p:val>
                                        </p:tav>
                                      </p:tavLst>
                                    </p:anim>
                                    <p:anim calcmode="lin" valueType="num">
                                      <p:cBhvr additive="base">
                                        <p:cTn id="240" dur="500" fill="hold"/>
                                        <p:tgtEl>
                                          <p:spTgt spid="1027"/>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7"/>
                                        </p:tgtEl>
                                        <p:attrNameLst>
                                          <p:attrName>style.visibility</p:attrName>
                                        </p:attrNameLst>
                                      </p:cBhvr>
                                      <p:to>
                                        <p:strVal val="visible"/>
                                      </p:to>
                                    </p:set>
                                    <p:anim calcmode="lin" valueType="num">
                                      <p:cBhvr additive="base">
                                        <p:cTn id="243" dur="500" fill="hold"/>
                                        <p:tgtEl>
                                          <p:spTgt spid="7"/>
                                        </p:tgtEl>
                                        <p:attrNameLst>
                                          <p:attrName>ppt_x</p:attrName>
                                        </p:attrNameLst>
                                      </p:cBhvr>
                                      <p:tavLst>
                                        <p:tav tm="0">
                                          <p:val>
                                            <p:strVal val="#ppt_x"/>
                                          </p:val>
                                        </p:tav>
                                        <p:tav tm="100000">
                                          <p:val>
                                            <p:strVal val="#ppt_x"/>
                                          </p:val>
                                        </p:tav>
                                      </p:tavLst>
                                    </p:anim>
                                    <p:anim calcmode="lin" valueType="num">
                                      <p:cBhvr additive="base">
                                        <p:cTn id="244" dur="500" fill="hold"/>
                                        <p:tgtEl>
                                          <p:spTgt spid="7"/>
                                        </p:tgtEl>
                                        <p:attrNameLst>
                                          <p:attrName>ppt_y</p:attrName>
                                        </p:attrNameLst>
                                      </p:cBhvr>
                                      <p:tavLst>
                                        <p:tav tm="0">
                                          <p:val>
                                            <p:strVal val="1+#ppt_h/2"/>
                                          </p:val>
                                        </p:tav>
                                        <p:tav tm="100000">
                                          <p:val>
                                            <p:strVal val="#ppt_y"/>
                                          </p:val>
                                        </p:tav>
                                      </p:tavLst>
                                    </p:anim>
                                  </p:childTnLst>
                                </p:cTn>
                              </p:par>
                              <p:par>
                                <p:cTn id="245" presetID="2" presetClass="entr" presetSubtype="4" fill="hold" grpId="4" nodeType="withEffect">
                                  <p:stCondLst>
                                    <p:cond delay="0"/>
                                  </p:stCondLst>
                                  <p:childTnLst>
                                    <p:set>
                                      <p:cBhvr>
                                        <p:cTn id="246" dur="1" fill="hold">
                                          <p:stCondLst>
                                            <p:cond delay="0"/>
                                          </p:stCondLst>
                                        </p:cTn>
                                        <p:tgtEl>
                                          <p:spTgt spid="8"/>
                                        </p:tgtEl>
                                        <p:attrNameLst>
                                          <p:attrName>style.visibility</p:attrName>
                                        </p:attrNameLst>
                                      </p:cBhvr>
                                      <p:to>
                                        <p:strVal val="visible"/>
                                      </p:to>
                                    </p:set>
                                    <p:anim calcmode="lin" valueType="num">
                                      <p:cBhvr additive="base">
                                        <p:cTn id="247" dur="500" fill="hold"/>
                                        <p:tgtEl>
                                          <p:spTgt spid="8"/>
                                        </p:tgtEl>
                                        <p:attrNameLst>
                                          <p:attrName>ppt_x</p:attrName>
                                        </p:attrNameLst>
                                      </p:cBhvr>
                                      <p:tavLst>
                                        <p:tav tm="0">
                                          <p:val>
                                            <p:strVal val="#ppt_x"/>
                                          </p:val>
                                        </p:tav>
                                        <p:tav tm="100000">
                                          <p:val>
                                            <p:strVal val="#ppt_x"/>
                                          </p:val>
                                        </p:tav>
                                      </p:tavLst>
                                    </p:anim>
                                    <p:anim calcmode="lin" valueType="num">
                                      <p:cBhvr additive="base">
                                        <p:cTn id="2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24" presetClass="entr" presetSubtype="0" fill="hold" grpId="5" nodeType="clickEffect">
                                  <p:stCondLst>
                                    <p:cond delay="0"/>
                                  </p:stCondLst>
                                  <p:childTnLst>
                                    <p:set>
                                      <p:cBhvr>
                                        <p:cTn id="252" dur="1" fill="hold">
                                          <p:stCondLst>
                                            <p:cond delay="0"/>
                                          </p:stCondLst>
                                        </p:cTn>
                                        <p:tgtEl>
                                          <p:spTgt spid="2"/>
                                        </p:tgtEl>
                                        <p:attrNameLst>
                                          <p:attrName>style.visibility</p:attrName>
                                        </p:attrNameLst>
                                      </p:cBhvr>
                                      <p:to>
                                        <p:strVal val="visible"/>
                                      </p:to>
                                    </p:set>
                                    <p:anim to="" calcmode="lin" valueType="num">
                                      <p:cBhvr>
                                        <p:cTn id="253" dur="1" fill="hold"/>
                                        <p:tgtEl>
                                          <p:spTgt spid="2"/>
                                        </p:tgtEl>
                                        <p:attrNameLst>
                                          <p:attrName/>
                                        </p:attrNameLst>
                                      </p:cBhvr>
                                    </p:anim>
                                  </p:childTnLst>
                                </p:cTn>
                              </p:par>
                              <p:par>
                                <p:cTn id="254" presetID="24" presetClass="entr" presetSubtype="0" fill="hold" grpId="5" nodeType="withEffect">
                                  <p:stCondLst>
                                    <p:cond delay="0"/>
                                  </p:stCondLst>
                                  <p:childTnLst>
                                    <p:set>
                                      <p:cBhvr>
                                        <p:cTn id="255" dur="1" fill="hold">
                                          <p:stCondLst>
                                            <p:cond delay="0"/>
                                          </p:stCondLst>
                                        </p:cTn>
                                        <p:tgtEl>
                                          <p:spTgt spid="3">
                                            <p:txEl>
                                              <p:pRg st="0" end="0"/>
                                            </p:txEl>
                                          </p:spTgt>
                                        </p:tgtEl>
                                        <p:attrNameLst>
                                          <p:attrName>style.visibility</p:attrName>
                                        </p:attrNameLst>
                                      </p:cBhvr>
                                      <p:to>
                                        <p:strVal val="visible"/>
                                      </p:to>
                                    </p:set>
                                    <p:anim to="" calcmode="lin" valueType="num">
                                      <p:cBhvr>
                                        <p:cTn id="256" dur="1" fill="hold"/>
                                        <p:tgtEl>
                                          <p:spTgt spid="3">
                                            <p:txEl>
                                              <p:pRg st="0" end="0"/>
                                            </p:txEl>
                                          </p:spTgt>
                                        </p:tgtEl>
                                        <p:attrNameLst>
                                          <p:attrName/>
                                        </p:attrNameLst>
                                      </p:cBhvr>
                                    </p:anim>
                                  </p:childTnLst>
                                </p:cTn>
                              </p:par>
                            </p:childTnLst>
                          </p:cTn>
                        </p:par>
                      </p:childTnLst>
                    </p:cTn>
                  </p:par>
                  <p:par>
                    <p:cTn id="257" fill="hold">
                      <p:stCondLst>
                        <p:cond delay="indefinite"/>
                      </p:stCondLst>
                      <p:childTnLst>
                        <p:par>
                          <p:cTn id="258" fill="hold">
                            <p:stCondLst>
                              <p:cond delay="0"/>
                            </p:stCondLst>
                            <p:childTnLst>
                              <p:par>
                                <p:cTn id="259" presetID="24" presetClass="entr" presetSubtype="0" fill="hold" grpId="5" nodeType="clickEffect">
                                  <p:stCondLst>
                                    <p:cond delay="0"/>
                                  </p:stCondLst>
                                  <p:childTnLst>
                                    <p:set>
                                      <p:cBhvr>
                                        <p:cTn id="260" dur="1" fill="hold">
                                          <p:stCondLst>
                                            <p:cond delay="0"/>
                                          </p:stCondLst>
                                        </p:cTn>
                                        <p:tgtEl>
                                          <p:spTgt spid="3">
                                            <p:txEl>
                                              <p:pRg st="1" end="1"/>
                                            </p:txEl>
                                          </p:spTgt>
                                        </p:tgtEl>
                                        <p:attrNameLst>
                                          <p:attrName>style.visibility</p:attrName>
                                        </p:attrNameLst>
                                      </p:cBhvr>
                                      <p:to>
                                        <p:strVal val="visible"/>
                                      </p:to>
                                    </p:set>
                                    <p:anim to="" calcmode="lin" valueType="num">
                                      <p:cBhvr>
                                        <p:cTn id="261" dur="1" fill="hold"/>
                                        <p:tgtEl>
                                          <p:spTgt spid="3">
                                            <p:txEl>
                                              <p:pRg st="1" end="1"/>
                                            </p:txEl>
                                          </p:spTgt>
                                        </p:tgtEl>
                                        <p:attrNameLst>
                                          <p:attrName/>
                                        </p:attrNameLst>
                                      </p:cBhvr>
                                    </p:anim>
                                  </p:childTnLst>
                                </p:cTn>
                              </p:par>
                            </p:childTnLst>
                          </p:cTn>
                        </p:par>
                      </p:childTnLst>
                    </p:cTn>
                  </p:par>
                  <p:par>
                    <p:cTn id="262" fill="hold">
                      <p:stCondLst>
                        <p:cond delay="indefinite"/>
                      </p:stCondLst>
                      <p:childTnLst>
                        <p:par>
                          <p:cTn id="263" fill="hold">
                            <p:stCondLst>
                              <p:cond delay="0"/>
                            </p:stCondLst>
                            <p:childTnLst>
                              <p:par>
                                <p:cTn id="264" presetID="24" presetClass="entr" presetSubtype="0" fill="hold" grpId="5" nodeType="clickEffect">
                                  <p:stCondLst>
                                    <p:cond delay="0"/>
                                  </p:stCondLst>
                                  <p:childTnLst>
                                    <p:set>
                                      <p:cBhvr>
                                        <p:cTn id="265" dur="1" fill="hold">
                                          <p:stCondLst>
                                            <p:cond delay="0"/>
                                          </p:stCondLst>
                                        </p:cTn>
                                        <p:tgtEl>
                                          <p:spTgt spid="3">
                                            <p:txEl>
                                              <p:pRg st="2" end="2"/>
                                            </p:txEl>
                                          </p:spTgt>
                                        </p:tgtEl>
                                        <p:attrNameLst>
                                          <p:attrName>style.visibility</p:attrName>
                                        </p:attrNameLst>
                                      </p:cBhvr>
                                      <p:to>
                                        <p:strVal val="visible"/>
                                      </p:to>
                                    </p:set>
                                    <p:anim to="" calcmode="lin" valueType="num">
                                      <p:cBhvr>
                                        <p:cTn id="266" dur="1" fill="hold"/>
                                        <p:tgtEl>
                                          <p:spTgt spid="3">
                                            <p:txEl>
                                              <p:pRg st="2" end="2"/>
                                            </p:txEl>
                                          </p:spTgt>
                                        </p:tgtEl>
                                        <p:attrNameLst>
                                          <p:attrName/>
                                        </p:attrNameLst>
                                      </p:cBhvr>
                                    </p:anim>
                                  </p:childTnLst>
                                </p:cTn>
                              </p:par>
                              <p:par>
                                <p:cTn id="267" presetID="24" presetClass="entr" presetSubtype="0" fill="hold" grpId="5" nodeType="withEffect">
                                  <p:stCondLst>
                                    <p:cond delay="0"/>
                                  </p:stCondLst>
                                  <p:childTnLst>
                                    <p:set>
                                      <p:cBhvr>
                                        <p:cTn id="268" dur="1" fill="hold">
                                          <p:stCondLst>
                                            <p:cond delay="0"/>
                                          </p:stCondLst>
                                        </p:cTn>
                                        <p:tgtEl>
                                          <p:spTgt spid="1026"/>
                                        </p:tgtEl>
                                        <p:attrNameLst>
                                          <p:attrName>style.visibility</p:attrName>
                                        </p:attrNameLst>
                                      </p:cBhvr>
                                      <p:to>
                                        <p:strVal val="visible"/>
                                      </p:to>
                                    </p:set>
                                    <p:anim to="" calcmode="lin" valueType="num">
                                      <p:cBhvr>
                                        <p:cTn id="269" dur="1" fill="hold"/>
                                        <p:tgtEl>
                                          <p:spTgt spid="1026"/>
                                        </p:tgtEl>
                                        <p:attrNameLst>
                                          <p:attrName/>
                                        </p:attrNameLst>
                                      </p:cBhvr>
                                    </p:anim>
                                  </p:childTnLst>
                                </p:cTn>
                              </p:par>
                              <p:par>
                                <p:cTn id="270" presetID="24" presetClass="entr" presetSubtype="0" fill="hold" nodeType="withEffect">
                                  <p:stCondLst>
                                    <p:cond delay="0"/>
                                  </p:stCondLst>
                                  <p:childTnLst>
                                    <p:set>
                                      <p:cBhvr>
                                        <p:cTn id="271" dur="1" fill="hold">
                                          <p:stCondLst>
                                            <p:cond delay="0"/>
                                          </p:stCondLst>
                                        </p:cTn>
                                        <p:tgtEl>
                                          <p:spTgt spid="5"/>
                                        </p:tgtEl>
                                        <p:attrNameLst>
                                          <p:attrName>style.visibility</p:attrName>
                                        </p:attrNameLst>
                                      </p:cBhvr>
                                      <p:to>
                                        <p:strVal val="visible"/>
                                      </p:to>
                                    </p:set>
                                    <p:anim to="" calcmode="lin" valueType="num">
                                      <p:cBhvr>
                                        <p:cTn id="272" dur="1" fill="hold"/>
                                        <p:tgtEl>
                                          <p:spTgt spid="5"/>
                                        </p:tgtEl>
                                        <p:attrNameLst>
                                          <p:attrName/>
                                        </p:attrNameLst>
                                      </p:cBhvr>
                                    </p:anim>
                                  </p:childTnLst>
                                </p:cTn>
                              </p:par>
                              <p:par>
                                <p:cTn id="273" presetID="24" presetClass="entr" presetSubtype="0" fill="hold" grpId="5" nodeType="withEffect">
                                  <p:stCondLst>
                                    <p:cond delay="0"/>
                                  </p:stCondLst>
                                  <p:childTnLst>
                                    <p:set>
                                      <p:cBhvr>
                                        <p:cTn id="274" dur="1" fill="hold">
                                          <p:stCondLst>
                                            <p:cond delay="0"/>
                                          </p:stCondLst>
                                        </p:cTn>
                                        <p:tgtEl>
                                          <p:spTgt spid="1027"/>
                                        </p:tgtEl>
                                        <p:attrNameLst>
                                          <p:attrName>style.visibility</p:attrName>
                                        </p:attrNameLst>
                                      </p:cBhvr>
                                      <p:to>
                                        <p:strVal val="visible"/>
                                      </p:to>
                                    </p:set>
                                    <p:anim to="" calcmode="lin" valueType="num">
                                      <p:cBhvr>
                                        <p:cTn id="275" dur="1" fill="hold"/>
                                        <p:tgtEl>
                                          <p:spTgt spid="1027"/>
                                        </p:tgtEl>
                                        <p:attrNameLst>
                                          <p:attrName/>
                                        </p:attrNameLst>
                                      </p:cBhvr>
                                    </p:anim>
                                  </p:childTnLst>
                                </p:cTn>
                              </p:par>
                              <p:par>
                                <p:cTn id="276" presetID="24" presetClass="entr" presetSubtype="0" fill="hold" nodeType="withEffect">
                                  <p:stCondLst>
                                    <p:cond delay="0"/>
                                  </p:stCondLst>
                                  <p:childTnLst>
                                    <p:set>
                                      <p:cBhvr>
                                        <p:cTn id="277" dur="1" fill="hold">
                                          <p:stCondLst>
                                            <p:cond delay="0"/>
                                          </p:stCondLst>
                                        </p:cTn>
                                        <p:tgtEl>
                                          <p:spTgt spid="7"/>
                                        </p:tgtEl>
                                        <p:attrNameLst>
                                          <p:attrName>style.visibility</p:attrName>
                                        </p:attrNameLst>
                                      </p:cBhvr>
                                      <p:to>
                                        <p:strVal val="visible"/>
                                      </p:to>
                                    </p:set>
                                    <p:anim to="" calcmode="lin" valueType="num">
                                      <p:cBhvr>
                                        <p:cTn id="278" dur="1" fill="hold"/>
                                        <p:tgtEl>
                                          <p:spTgt spid="7"/>
                                        </p:tgtEl>
                                        <p:attrNameLst>
                                          <p:attrName/>
                                        </p:attrNameLst>
                                      </p:cBhvr>
                                    </p:anim>
                                  </p:childTnLst>
                                </p:cTn>
                              </p:par>
                              <p:par>
                                <p:cTn id="279" presetID="24" presetClass="entr" presetSubtype="0" fill="hold" grpId="5" nodeType="withEffect">
                                  <p:stCondLst>
                                    <p:cond delay="0"/>
                                  </p:stCondLst>
                                  <p:childTnLst>
                                    <p:set>
                                      <p:cBhvr>
                                        <p:cTn id="280" dur="1" fill="hold">
                                          <p:stCondLst>
                                            <p:cond delay="0"/>
                                          </p:stCondLst>
                                        </p:cTn>
                                        <p:tgtEl>
                                          <p:spTgt spid="8"/>
                                        </p:tgtEl>
                                        <p:attrNameLst>
                                          <p:attrName>style.visibility</p:attrName>
                                        </p:attrNameLst>
                                      </p:cBhvr>
                                      <p:to>
                                        <p:strVal val="visible"/>
                                      </p:to>
                                    </p:set>
                                    <p:anim to="" calcmode="lin" valueType="num">
                                      <p:cBhvr>
                                        <p:cTn id="281" dur="1" fill="hold"/>
                                        <p:tgtEl>
                                          <p:spTgt spid="8"/>
                                        </p:tgtEl>
                                        <p:attrNameLst>
                                          <p:attrName/>
                                        </p:attrNameLst>
                                      </p:cBhvr>
                                    </p:anim>
                                  </p:childTnLst>
                                </p:cTn>
                              </p:par>
                            </p:childTnLst>
                          </p:cTn>
                        </p:par>
                      </p:childTnLst>
                    </p:cTn>
                  </p:par>
                  <p:par>
                    <p:cTn id="282" fill="hold">
                      <p:stCondLst>
                        <p:cond delay="indefinite"/>
                      </p:stCondLst>
                      <p:childTnLst>
                        <p:par>
                          <p:cTn id="283" fill="hold">
                            <p:stCondLst>
                              <p:cond delay="0"/>
                            </p:stCondLst>
                            <p:childTnLst>
                              <p:par>
                                <p:cTn id="284" presetID="50" presetClass="entr" presetSubtype="0" decel="100000" fill="hold" grpId="6" nodeType="clickEffect">
                                  <p:stCondLst>
                                    <p:cond delay="0"/>
                                  </p:stCondLst>
                                  <p:childTnLst>
                                    <p:set>
                                      <p:cBhvr>
                                        <p:cTn id="285" dur="1" fill="hold">
                                          <p:stCondLst>
                                            <p:cond delay="0"/>
                                          </p:stCondLst>
                                        </p:cTn>
                                        <p:tgtEl>
                                          <p:spTgt spid="2"/>
                                        </p:tgtEl>
                                        <p:attrNameLst>
                                          <p:attrName>style.visibility</p:attrName>
                                        </p:attrNameLst>
                                      </p:cBhvr>
                                      <p:to>
                                        <p:strVal val="visible"/>
                                      </p:to>
                                    </p:set>
                                    <p:anim calcmode="lin" valueType="num">
                                      <p:cBhvr>
                                        <p:cTn id="286" dur="1000" fill="hold"/>
                                        <p:tgtEl>
                                          <p:spTgt spid="2"/>
                                        </p:tgtEl>
                                        <p:attrNameLst>
                                          <p:attrName>ppt_w</p:attrName>
                                        </p:attrNameLst>
                                      </p:cBhvr>
                                      <p:tavLst>
                                        <p:tav tm="0">
                                          <p:val>
                                            <p:strVal val="#ppt_w+.3"/>
                                          </p:val>
                                        </p:tav>
                                        <p:tav tm="100000">
                                          <p:val>
                                            <p:strVal val="#ppt_w"/>
                                          </p:val>
                                        </p:tav>
                                      </p:tavLst>
                                    </p:anim>
                                    <p:anim calcmode="lin" valueType="num">
                                      <p:cBhvr>
                                        <p:cTn id="287" dur="1000" fill="hold"/>
                                        <p:tgtEl>
                                          <p:spTgt spid="2"/>
                                        </p:tgtEl>
                                        <p:attrNameLst>
                                          <p:attrName>ppt_h</p:attrName>
                                        </p:attrNameLst>
                                      </p:cBhvr>
                                      <p:tavLst>
                                        <p:tav tm="0">
                                          <p:val>
                                            <p:strVal val="#ppt_h"/>
                                          </p:val>
                                        </p:tav>
                                        <p:tav tm="100000">
                                          <p:val>
                                            <p:strVal val="#ppt_h"/>
                                          </p:val>
                                        </p:tav>
                                      </p:tavLst>
                                    </p:anim>
                                    <p:animEffect transition="in" filter="fade">
                                      <p:cBhvr>
                                        <p:cTn id="288" dur="1000"/>
                                        <p:tgtEl>
                                          <p:spTgt spid="2"/>
                                        </p:tgtEl>
                                      </p:cBhvr>
                                    </p:animEffect>
                                  </p:childTnLst>
                                </p:cTn>
                              </p:par>
                              <p:par>
                                <p:cTn id="289" presetID="50" presetClass="entr" presetSubtype="0" decel="100000" fill="hold" grpId="6" nodeType="withEffect">
                                  <p:stCondLst>
                                    <p:cond delay="0"/>
                                  </p:stCondLst>
                                  <p:childTnLst>
                                    <p:set>
                                      <p:cBhvr>
                                        <p:cTn id="290" dur="1" fill="hold">
                                          <p:stCondLst>
                                            <p:cond delay="0"/>
                                          </p:stCondLst>
                                        </p:cTn>
                                        <p:tgtEl>
                                          <p:spTgt spid="3">
                                            <p:txEl>
                                              <p:pRg st="0" end="0"/>
                                            </p:txEl>
                                          </p:spTgt>
                                        </p:tgtEl>
                                        <p:attrNameLst>
                                          <p:attrName>style.visibility</p:attrName>
                                        </p:attrNameLst>
                                      </p:cBhvr>
                                      <p:to>
                                        <p:strVal val="visible"/>
                                      </p:to>
                                    </p:set>
                                    <p:anim calcmode="lin" valueType="num">
                                      <p:cBhvr>
                                        <p:cTn id="29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9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93" dur="1000"/>
                                        <p:tgtEl>
                                          <p:spTgt spid="3">
                                            <p:txEl>
                                              <p:pRg st="0" end="0"/>
                                            </p:txEl>
                                          </p:spTgt>
                                        </p:tgtEl>
                                      </p:cBhvr>
                                    </p:animEffect>
                                  </p:childTnLst>
                                </p:cTn>
                              </p:par>
                            </p:childTnLst>
                          </p:cTn>
                        </p:par>
                      </p:childTnLst>
                    </p:cTn>
                  </p:par>
                  <p:par>
                    <p:cTn id="294" fill="hold">
                      <p:stCondLst>
                        <p:cond delay="indefinite"/>
                      </p:stCondLst>
                      <p:childTnLst>
                        <p:par>
                          <p:cTn id="295" fill="hold">
                            <p:stCondLst>
                              <p:cond delay="0"/>
                            </p:stCondLst>
                            <p:childTnLst>
                              <p:par>
                                <p:cTn id="296" presetID="50" presetClass="entr" presetSubtype="0" decel="100000" fill="hold" grpId="6" nodeType="clickEffect">
                                  <p:stCondLst>
                                    <p:cond delay="0"/>
                                  </p:stCondLst>
                                  <p:childTnLst>
                                    <p:set>
                                      <p:cBhvr>
                                        <p:cTn id="297" dur="1" fill="hold">
                                          <p:stCondLst>
                                            <p:cond delay="0"/>
                                          </p:stCondLst>
                                        </p:cTn>
                                        <p:tgtEl>
                                          <p:spTgt spid="3">
                                            <p:txEl>
                                              <p:pRg st="1" end="1"/>
                                            </p:txEl>
                                          </p:spTgt>
                                        </p:tgtEl>
                                        <p:attrNameLst>
                                          <p:attrName>style.visibility</p:attrName>
                                        </p:attrNameLst>
                                      </p:cBhvr>
                                      <p:to>
                                        <p:strVal val="visible"/>
                                      </p:to>
                                    </p:set>
                                    <p:anim calcmode="lin" valueType="num">
                                      <p:cBhvr>
                                        <p:cTn id="29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0" dur="1000"/>
                                        <p:tgtEl>
                                          <p:spTgt spid="3">
                                            <p:txEl>
                                              <p:pRg st="1" end="1"/>
                                            </p:txEl>
                                          </p:spTgt>
                                        </p:tgtEl>
                                      </p:cBhvr>
                                    </p:animEffect>
                                  </p:childTnLst>
                                </p:cTn>
                              </p:par>
                            </p:childTnLst>
                          </p:cTn>
                        </p:par>
                      </p:childTnLst>
                    </p:cTn>
                  </p:par>
                  <p:par>
                    <p:cTn id="301" fill="hold">
                      <p:stCondLst>
                        <p:cond delay="indefinite"/>
                      </p:stCondLst>
                      <p:childTnLst>
                        <p:par>
                          <p:cTn id="302" fill="hold">
                            <p:stCondLst>
                              <p:cond delay="0"/>
                            </p:stCondLst>
                            <p:childTnLst>
                              <p:par>
                                <p:cTn id="303" presetID="50" presetClass="entr" presetSubtype="0" decel="100000" fill="hold" grpId="6" nodeType="clickEffect">
                                  <p:stCondLst>
                                    <p:cond delay="0"/>
                                  </p:stCondLst>
                                  <p:childTnLst>
                                    <p:set>
                                      <p:cBhvr>
                                        <p:cTn id="304" dur="1" fill="hold">
                                          <p:stCondLst>
                                            <p:cond delay="0"/>
                                          </p:stCondLst>
                                        </p:cTn>
                                        <p:tgtEl>
                                          <p:spTgt spid="3">
                                            <p:txEl>
                                              <p:pRg st="2" end="2"/>
                                            </p:txEl>
                                          </p:spTgt>
                                        </p:tgtEl>
                                        <p:attrNameLst>
                                          <p:attrName>style.visibility</p:attrName>
                                        </p:attrNameLst>
                                      </p:cBhvr>
                                      <p:to>
                                        <p:strVal val="visible"/>
                                      </p:to>
                                    </p:set>
                                    <p:anim calcmode="lin" valueType="num">
                                      <p:cBhvr>
                                        <p:cTn id="30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0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7" dur="1000"/>
                                        <p:tgtEl>
                                          <p:spTgt spid="3">
                                            <p:txEl>
                                              <p:pRg st="2" end="2"/>
                                            </p:txEl>
                                          </p:spTgt>
                                        </p:tgtEl>
                                      </p:cBhvr>
                                    </p:animEffect>
                                  </p:childTnLst>
                                </p:cTn>
                              </p:par>
                              <p:par>
                                <p:cTn id="308" presetID="50" presetClass="entr" presetSubtype="0" decel="100000" fill="hold" grpId="6" nodeType="withEffect">
                                  <p:stCondLst>
                                    <p:cond delay="0"/>
                                  </p:stCondLst>
                                  <p:childTnLst>
                                    <p:set>
                                      <p:cBhvr>
                                        <p:cTn id="309" dur="1" fill="hold">
                                          <p:stCondLst>
                                            <p:cond delay="0"/>
                                          </p:stCondLst>
                                        </p:cTn>
                                        <p:tgtEl>
                                          <p:spTgt spid="1026"/>
                                        </p:tgtEl>
                                        <p:attrNameLst>
                                          <p:attrName>style.visibility</p:attrName>
                                        </p:attrNameLst>
                                      </p:cBhvr>
                                      <p:to>
                                        <p:strVal val="visible"/>
                                      </p:to>
                                    </p:set>
                                    <p:anim calcmode="lin" valueType="num">
                                      <p:cBhvr>
                                        <p:cTn id="310" dur="1000" fill="hold"/>
                                        <p:tgtEl>
                                          <p:spTgt spid="1026"/>
                                        </p:tgtEl>
                                        <p:attrNameLst>
                                          <p:attrName>ppt_w</p:attrName>
                                        </p:attrNameLst>
                                      </p:cBhvr>
                                      <p:tavLst>
                                        <p:tav tm="0">
                                          <p:val>
                                            <p:strVal val="#ppt_w+.3"/>
                                          </p:val>
                                        </p:tav>
                                        <p:tav tm="100000">
                                          <p:val>
                                            <p:strVal val="#ppt_w"/>
                                          </p:val>
                                        </p:tav>
                                      </p:tavLst>
                                    </p:anim>
                                    <p:anim calcmode="lin" valueType="num">
                                      <p:cBhvr>
                                        <p:cTn id="311" dur="1000" fill="hold"/>
                                        <p:tgtEl>
                                          <p:spTgt spid="1026"/>
                                        </p:tgtEl>
                                        <p:attrNameLst>
                                          <p:attrName>ppt_h</p:attrName>
                                        </p:attrNameLst>
                                      </p:cBhvr>
                                      <p:tavLst>
                                        <p:tav tm="0">
                                          <p:val>
                                            <p:strVal val="#ppt_h"/>
                                          </p:val>
                                        </p:tav>
                                        <p:tav tm="100000">
                                          <p:val>
                                            <p:strVal val="#ppt_h"/>
                                          </p:val>
                                        </p:tav>
                                      </p:tavLst>
                                    </p:anim>
                                    <p:animEffect transition="in" filter="fade">
                                      <p:cBhvr>
                                        <p:cTn id="312" dur="1000"/>
                                        <p:tgtEl>
                                          <p:spTgt spid="1026"/>
                                        </p:tgtEl>
                                      </p:cBhvr>
                                    </p:animEffect>
                                  </p:childTnLst>
                                </p:cTn>
                              </p:par>
                              <p:par>
                                <p:cTn id="313" presetID="50" presetClass="entr" presetSubtype="0" decel="100000" fill="hold" nodeType="withEffect">
                                  <p:stCondLst>
                                    <p:cond delay="0"/>
                                  </p:stCondLst>
                                  <p:childTnLst>
                                    <p:set>
                                      <p:cBhvr>
                                        <p:cTn id="314" dur="1" fill="hold">
                                          <p:stCondLst>
                                            <p:cond delay="0"/>
                                          </p:stCondLst>
                                        </p:cTn>
                                        <p:tgtEl>
                                          <p:spTgt spid="5"/>
                                        </p:tgtEl>
                                        <p:attrNameLst>
                                          <p:attrName>style.visibility</p:attrName>
                                        </p:attrNameLst>
                                      </p:cBhvr>
                                      <p:to>
                                        <p:strVal val="visible"/>
                                      </p:to>
                                    </p:set>
                                    <p:anim calcmode="lin" valueType="num">
                                      <p:cBhvr>
                                        <p:cTn id="315" dur="1000" fill="hold"/>
                                        <p:tgtEl>
                                          <p:spTgt spid="5"/>
                                        </p:tgtEl>
                                        <p:attrNameLst>
                                          <p:attrName>ppt_w</p:attrName>
                                        </p:attrNameLst>
                                      </p:cBhvr>
                                      <p:tavLst>
                                        <p:tav tm="0">
                                          <p:val>
                                            <p:strVal val="#ppt_w+.3"/>
                                          </p:val>
                                        </p:tav>
                                        <p:tav tm="100000">
                                          <p:val>
                                            <p:strVal val="#ppt_w"/>
                                          </p:val>
                                        </p:tav>
                                      </p:tavLst>
                                    </p:anim>
                                    <p:anim calcmode="lin" valueType="num">
                                      <p:cBhvr>
                                        <p:cTn id="316" dur="1000" fill="hold"/>
                                        <p:tgtEl>
                                          <p:spTgt spid="5"/>
                                        </p:tgtEl>
                                        <p:attrNameLst>
                                          <p:attrName>ppt_h</p:attrName>
                                        </p:attrNameLst>
                                      </p:cBhvr>
                                      <p:tavLst>
                                        <p:tav tm="0">
                                          <p:val>
                                            <p:strVal val="#ppt_h"/>
                                          </p:val>
                                        </p:tav>
                                        <p:tav tm="100000">
                                          <p:val>
                                            <p:strVal val="#ppt_h"/>
                                          </p:val>
                                        </p:tav>
                                      </p:tavLst>
                                    </p:anim>
                                    <p:animEffect transition="in" filter="fade">
                                      <p:cBhvr>
                                        <p:cTn id="317" dur="1000"/>
                                        <p:tgtEl>
                                          <p:spTgt spid="5"/>
                                        </p:tgtEl>
                                      </p:cBhvr>
                                    </p:animEffect>
                                  </p:childTnLst>
                                </p:cTn>
                              </p:par>
                              <p:par>
                                <p:cTn id="318" presetID="50" presetClass="entr" presetSubtype="0" decel="100000" fill="hold" grpId="6" nodeType="withEffect">
                                  <p:stCondLst>
                                    <p:cond delay="0"/>
                                  </p:stCondLst>
                                  <p:childTnLst>
                                    <p:set>
                                      <p:cBhvr>
                                        <p:cTn id="319" dur="1" fill="hold">
                                          <p:stCondLst>
                                            <p:cond delay="0"/>
                                          </p:stCondLst>
                                        </p:cTn>
                                        <p:tgtEl>
                                          <p:spTgt spid="1027"/>
                                        </p:tgtEl>
                                        <p:attrNameLst>
                                          <p:attrName>style.visibility</p:attrName>
                                        </p:attrNameLst>
                                      </p:cBhvr>
                                      <p:to>
                                        <p:strVal val="visible"/>
                                      </p:to>
                                    </p:set>
                                    <p:anim calcmode="lin" valueType="num">
                                      <p:cBhvr>
                                        <p:cTn id="320" dur="1000" fill="hold"/>
                                        <p:tgtEl>
                                          <p:spTgt spid="1027"/>
                                        </p:tgtEl>
                                        <p:attrNameLst>
                                          <p:attrName>ppt_w</p:attrName>
                                        </p:attrNameLst>
                                      </p:cBhvr>
                                      <p:tavLst>
                                        <p:tav tm="0">
                                          <p:val>
                                            <p:strVal val="#ppt_w+.3"/>
                                          </p:val>
                                        </p:tav>
                                        <p:tav tm="100000">
                                          <p:val>
                                            <p:strVal val="#ppt_w"/>
                                          </p:val>
                                        </p:tav>
                                      </p:tavLst>
                                    </p:anim>
                                    <p:anim calcmode="lin" valueType="num">
                                      <p:cBhvr>
                                        <p:cTn id="321" dur="1000" fill="hold"/>
                                        <p:tgtEl>
                                          <p:spTgt spid="1027"/>
                                        </p:tgtEl>
                                        <p:attrNameLst>
                                          <p:attrName>ppt_h</p:attrName>
                                        </p:attrNameLst>
                                      </p:cBhvr>
                                      <p:tavLst>
                                        <p:tav tm="0">
                                          <p:val>
                                            <p:strVal val="#ppt_h"/>
                                          </p:val>
                                        </p:tav>
                                        <p:tav tm="100000">
                                          <p:val>
                                            <p:strVal val="#ppt_h"/>
                                          </p:val>
                                        </p:tav>
                                      </p:tavLst>
                                    </p:anim>
                                    <p:animEffect transition="in" filter="fade">
                                      <p:cBhvr>
                                        <p:cTn id="322" dur="1000"/>
                                        <p:tgtEl>
                                          <p:spTgt spid="1027"/>
                                        </p:tgtEl>
                                      </p:cBhvr>
                                    </p:animEffect>
                                  </p:childTnLst>
                                </p:cTn>
                              </p:par>
                              <p:par>
                                <p:cTn id="323" presetID="50" presetClass="entr" presetSubtype="0" decel="100000" fill="hold" nodeType="withEffect">
                                  <p:stCondLst>
                                    <p:cond delay="0"/>
                                  </p:stCondLst>
                                  <p:childTnLst>
                                    <p:set>
                                      <p:cBhvr>
                                        <p:cTn id="324" dur="1" fill="hold">
                                          <p:stCondLst>
                                            <p:cond delay="0"/>
                                          </p:stCondLst>
                                        </p:cTn>
                                        <p:tgtEl>
                                          <p:spTgt spid="7"/>
                                        </p:tgtEl>
                                        <p:attrNameLst>
                                          <p:attrName>style.visibility</p:attrName>
                                        </p:attrNameLst>
                                      </p:cBhvr>
                                      <p:to>
                                        <p:strVal val="visible"/>
                                      </p:to>
                                    </p:set>
                                    <p:anim calcmode="lin" valueType="num">
                                      <p:cBhvr>
                                        <p:cTn id="325" dur="1000" fill="hold"/>
                                        <p:tgtEl>
                                          <p:spTgt spid="7"/>
                                        </p:tgtEl>
                                        <p:attrNameLst>
                                          <p:attrName>ppt_w</p:attrName>
                                        </p:attrNameLst>
                                      </p:cBhvr>
                                      <p:tavLst>
                                        <p:tav tm="0">
                                          <p:val>
                                            <p:strVal val="#ppt_w+.3"/>
                                          </p:val>
                                        </p:tav>
                                        <p:tav tm="100000">
                                          <p:val>
                                            <p:strVal val="#ppt_w"/>
                                          </p:val>
                                        </p:tav>
                                      </p:tavLst>
                                    </p:anim>
                                    <p:anim calcmode="lin" valueType="num">
                                      <p:cBhvr>
                                        <p:cTn id="326" dur="1000" fill="hold"/>
                                        <p:tgtEl>
                                          <p:spTgt spid="7"/>
                                        </p:tgtEl>
                                        <p:attrNameLst>
                                          <p:attrName>ppt_h</p:attrName>
                                        </p:attrNameLst>
                                      </p:cBhvr>
                                      <p:tavLst>
                                        <p:tav tm="0">
                                          <p:val>
                                            <p:strVal val="#ppt_h"/>
                                          </p:val>
                                        </p:tav>
                                        <p:tav tm="100000">
                                          <p:val>
                                            <p:strVal val="#ppt_h"/>
                                          </p:val>
                                        </p:tav>
                                      </p:tavLst>
                                    </p:anim>
                                    <p:animEffect transition="in" filter="fade">
                                      <p:cBhvr>
                                        <p:cTn id="327" dur="1000"/>
                                        <p:tgtEl>
                                          <p:spTgt spid="7"/>
                                        </p:tgtEl>
                                      </p:cBhvr>
                                    </p:animEffect>
                                  </p:childTnLst>
                                </p:cTn>
                              </p:par>
                              <p:par>
                                <p:cTn id="328" presetID="50" presetClass="entr" presetSubtype="0" decel="100000" fill="hold" grpId="6" nodeType="withEffect">
                                  <p:stCondLst>
                                    <p:cond delay="0"/>
                                  </p:stCondLst>
                                  <p:childTnLst>
                                    <p:set>
                                      <p:cBhvr>
                                        <p:cTn id="329" dur="1" fill="hold">
                                          <p:stCondLst>
                                            <p:cond delay="0"/>
                                          </p:stCondLst>
                                        </p:cTn>
                                        <p:tgtEl>
                                          <p:spTgt spid="8"/>
                                        </p:tgtEl>
                                        <p:attrNameLst>
                                          <p:attrName>style.visibility</p:attrName>
                                        </p:attrNameLst>
                                      </p:cBhvr>
                                      <p:to>
                                        <p:strVal val="visible"/>
                                      </p:to>
                                    </p:set>
                                    <p:anim calcmode="lin" valueType="num">
                                      <p:cBhvr>
                                        <p:cTn id="330" dur="1000" fill="hold"/>
                                        <p:tgtEl>
                                          <p:spTgt spid="8"/>
                                        </p:tgtEl>
                                        <p:attrNameLst>
                                          <p:attrName>ppt_w</p:attrName>
                                        </p:attrNameLst>
                                      </p:cBhvr>
                                      <p:tavLst>
                                        <p:tav tm="0">
                                          <p:val>
                                            <p:strVal val="#ppt_w+.3"/>
                                          </p:val>
                                        </p:tav>
                                        <p:tav tm="100000">
                                          <p:val>
                                            <p:strVal val="#ppt_w"/>
                                          </p:val>
                                        </p:tav>
                                      </p:tavLst>
                                    </p:anim>
                                    <p:anim calcmode="lin" valueType="num">
                                      <p:cBhvr>
                                        <p:cTn id="331" dur="1000" fill="hold"/>
                                        <p:tgtEl>
                                          <p:spTgt spid="8"/>
                                        </p:tgtEl>
                                        <p:attrNameLst>
                                          <p:attrName>ppt_h</p:attrName>
                                        </p:attrNameLst>
                                      </p:cBhvr>
                                      <p:tavLst>
                                        <p:tav tm="0">
                                          <p:val>
                                            <p:strVal val="#ppt_h"/>
                                          </p:val>
                                        </p:tav>
                                        <p:tav tm="100000">
                                          <p:val>
                                            <p:strVal val="#ppt_h"/>
                                          </p:val>
                                        </p:tav>
                                      </p:tavLst>
                                    </p:anim>
                                    <p:animEffect transition="in" filter="fade">
                                      <p:cBhvr>
                                        <p:cTn id="332" dur="1000"/>
                                        <p:tgtEl>
                                          <p:spTgt spid="8"/>
                                        </p:tgtEl>
                                      </p:cBhvr>
                                    </p:animEffect>
                                  </p:childTnLst>
                                </p:cTn>
                              </p:par>
                            </p:childTnLst>
                          </p:cTn>
                        </p:par>
                      </p:childTnLst>
                    </p:cTn>
                  </p:par>
                  <p:par>
                    <p:cTn id="333" fill="hold">
                      <p:stCondLst>
                        <p:cond delay="indefinite"/>
                      </p:stCondLst>
                      <p:childTnLst>
                        <p:par>
                          <p:cTn id="334" fill="hold">
                            <p:stCondLst>
                              <p:cond delay="0"/>
                            </p:stCondLst>
                            <p:childTnLst>
                              <p:par>
                                <p:cTn id="335" presetID="50" presetClass="entr" presetSubtype="0" decel="100000" fill="hold" grpId="7" nodeType="clickEffect">
                                  <p:stCondLst>
                                    <p:cond delay="0"/>
                                  </p:stCondLst>
                                  <p:childTnLst>
                                    <p:set>
                                      <p:cBhvr>
                                        <p:cTn id="336" dur="1" fill="hold">
                                          <p:stCondLst>
                                            <p:cond delay="0"/>
                                          </p:stCondLst>
                                        </p:cTn>
                                        <p:tgtEl>
                                          <p:spTgt spid="2"/>
                                        </p:tgtEl>
                                        <p:attrNameLst>
                                          <p:attrName>style.visibility</p:attrName>
                                        </p:attrNameLst>
                                      </p:cBhvr>
                                      <p:to>
                                        <p:strVal val="visible"/>
                                      </p:to>
                                    </p:set>
                                    <p:anim calcmode="lin" valueType="num">
                                      <p:cBhvr>
                                        <p:cTn id="337" dur="1000" fill="hold"/>
                                        <p:tgtEl>
                                          <p:spTgt spid="2"/>
                                        </p:tgtEl>
                                        <p:attrNameLst>
                                          <p:attrName>ppt_w</p:attrName>
                                        </p:attrNameLst>
                                      </p:cBhvr>
                                      <p:tavLst>
                                        <p:tav tm="0">
                                          <p:val>
                                            <p:strVal val="#ppt_w+.3"/>
                                          </p:val>
                                        </p:tav>
                                        <p:tav tm="100000">
                                          <p:val>
                                            <p:strVal val="#ppt_w"/>
                                          </p:val>
                                        </p:tav>
                                      </p:tavLst>
                                    </p:anim>
                                    <p:anim calcmode="lin" valueType="num">
                                      <p:cBhvr>
                                        <p:cTn id="338" dur="1000" fill="hold"/>
                                        <p:tgtEl>
                                          <p:spTgt spid="2"/>
                                        </p:tgtEl>
                                        <p:attrNameLst>
                                          <p:attrName>ppt_h</p:attrName>
                                        </p:attrNameLst>
                                      </p:cBhvr>
                                      <p:tavLst>
                                        <p:tav tm="0">
                                          <p:val>
                                            <p:strVal val="#ppt_h"/>
                                          </p:val>
                                        </p:tav>
                                        <p:tav tm="100000">
                                          <p:val>
                                            <p:strVal val="#ppt_h"/>
                                          </p:val>
                                        </p:tav>
                                      </p:tavLst>
                                    </p:anim>
                                    <p:animEffect transition="in" filter="fade">
                                      <p:cBhvr>
                                        <p:cTn id="339" dur="1000"/>
                                        <p:tgtEl>
                                          <p:spTgt spid="2"/>
                                        </p:tgtEl>
                                      </p:cBhvr>
                                    </p:animEffect>
                                  </p:childTnLst>
                                </p:cTn>
                              </p:par>
                              <p:par>
                                <p:cTn id="340" presetID="50" presetClass="entr" presetSubtype="0" decel="100000" fill="hold" grpId="7" nodeType="withEffect">
                                  <p:stCondLst>
                                    <p:cond delay="0"/>
                                  </p:stCondLst>
                                  <p:childTnLst>
                                    <p:set>
                                      <p:cBhvr>
                                        <p:cTn id="341" dur="1" fill="hold">
                                          <p:stCondLst>
                                            <p:cond delay="0"/>
                                          </p:stCondLst>
                                        </p:cTn>
                                        <p:tgtEl>
                                          <p:spTgt spid="3">
                                            <p:txEl>
                                              <p:pRg st="0" end="0"/>
                                            </p:txEl>
                                          </p:spTgt>
                                        </p:tgtEl>
                                        <p:attrNameLst>
                                          <p:attrName>style.visibility</p:attrName>
                                        </p:attrNameLst>
                                      </p:cBhvr>
                                      <p:to>
                                        <p:strVal val="visible"/>
                                      </p:to>
                                    </p:set>
                                    <p:anim calcmode="lin" valueType="num">
                                      <p:cBhvr>
                                        <p:cTn id="342"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34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344" dur="1000"/>
                                        <p:tgtEl>
                                          <p:spTgt spid="3">
                                            <p:txEl>
                                              <p:pRg st="0" end="0"/>
                                            </p:txEl>
                                          </p:spTgt>
                                        </p:tgtEl>
                                      </p:cBhvr>
                                    </p:animEffect>
                                  </p:childTnLst>
                                </p:cTn>
                              </p:par>
                            </p:childTnLst>
                          </p:cTn>
                        </p:par>
                      </p:childTnLst>
                    </p:cTn>
                  </p:par>
                  <p:par>
                    <p:cTn id="345" fill="hold">
                      <p:stCondLst>
                        <p:cond delay="indefinite"/>
                      </p:stCondLst>
                      <p:childTnLst>
                        <p:par>
                          <p:cTn id="346" fill="hold">
                            <p:stCondLst>
                              <p:cond delay="0"/>
                            </p:stCondLst>
                            <p:childTnLst>
                              <p:par>
                                <p:cTn id="347" presetID="50" presetClass="entr" presetSubtype="0" decel="100000" fill="hold" grpId="7" nodeType="clickEffect">
                                  <p:stCondLst>
                                    <p:cond delay="0"/>
                                  </p:stCondLst>
                                  <p:childTnLst>
                                    <p:set>
                                      <p:cBhvr>
                                        <p:cTn id="348" dur="1" fill="hold">
                                          <p:stCondLst>
                                            <p:cond delay="0"/>
                                          </p:stCondLst>
                                        </p:cTn>
                                        <p:tgtEl>
                                          <p:spTgt spid="3">
                                            <p:txEl>
                                              <p:pRg st="1" end="1"/>
                                            </p:txEl>
                                          </p:spTgt>
                                        </p:tgtEl>
                                        <p:attrNameLst>
                                          <p:attrName>style.visibility</p:attrName>
                                        </p:attrNameLst>
                                      </p:cBhvr>
                                      <p:to>
                                        <p:strVal val="visible"/>
                                      </p:to>
                                    </p:set>
                                    <p:anim calcmode="lin" valueType="num">
                                      <p:cBhvr>
                                        <p:cTn id="34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35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51" dur="1000"/>
                                        <p:tgtEl>
                                          <p:spTgt spid="3">
                                            <p:txEl>
                                              <p:pRg st="1" end="1"/>
                                            </p:txEl>
                                          </p:spTgt>
                                        </p:tgtEl>
                                      </p:cBhvr>
                                    </p:animEffect>
                                  </p:childTnLst>
                                </p:cTn>
                              </p:par>
                            </p:childTnLst>
                          </p:cTn>
                        </p:par>
                      </p:childTnLst>
                    </p:cTn>
                  </p:par>
                  <p:par>
                    <p:cTn id="352" fill="hold">
                      <p:stCondLst>
                        <p:cond delay="indefinite"/>
                      </p:stCondLst>
                      <p:childTnLst>
                        <p:par>
                          <p:cTn id="353" fill="hold">
                            <p:stCondLst>
                              <p:cond delay="0"/>
                            </p:stCondLst>
                            <p:childTnLst>
                              <p:par>
                                <p:cTn id="354" presetID="50" presetClass="entr" presetSubtype="0" decel="100000" fill="hold" grpId="7" nodeType="clickEffect">
                                  <p:stCondLst>
                                    <p:cond delay="0"/>
                                  </p:stCondLst>
                                  <p:childTnLst>
                                    <p:set>
                                      <p:cBhvr>
                                        <p:cTn id="355" dur="1" fill="hold">
                                          <p:stCondLst>
                                            <p:cond delay="0"/>
                                          </p:stCondLst>
                                        </p:cTn>
                                        <p:tgtEl>
                                          <p:spTgt spid="3">
                                            <p:txEl>
                                              <p:pRg st="2" end="2"/>
                                            </p:txEl>
                                          </p:spTgt>
                                        </p:tgtEl>
                                        <p:attrNameLst>
                                          <p:attrName>style.visibility</p:attrName>
                                        </p:attrNameLst>
                                      </p:cBhvr>
                                      <p:to>
                                        <p:strVal val="visible"/>
                                      </p:to>
                                    </p:set>
                                    <p:anim calcmode="lin" valueType="num">
                                      <p:cBhvr>
                                        <p:cTn id="35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5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58" dur="1000"/>
                                        <p:tgtEl>
                                          <p:spTgt spid="3">
                                            <p:txEl>
                                              <p:pRg st="2" end="2"/>
                                            </p:txEl>
                                          </p:spTgt>
                                        </p:tgtEl>
                                      </p:cBhvr>
                                    </p:animEffect>
                                  </p:childTnLst>
                                </p:cTn>
                              </p:par>
                              <p:par>
                                <p:cTn id="359" presetID="50" presetClass="entr" presetSubtype="0" decel="100000" fill="hold" grpId="7" nodeType="withEffect">
                                  <p:stCondLst>
                                    <p:cond delay="0"/>
                                  </p:stCondLst>
                                  <p:childTnLst>
                                    <p:set>
                                      <p:cBhvr>
                                        <p:cTn id="360" dur="1" fill="hold">
                                          <p:stCondLst>
                                            <p:cond delay="0"/>
                                          </p:stCondLst>
                                        </p:cTn>
                                        <p:tgtEl>
                                          <p:spTgt spid="1026"/>
                                        </p:tgtEl>
                                        <p:attrNameLst>
                                          <p:attrName>style.visibility</p:attrName>
                                        </p:attrNameLst>
                                      </p:cBhvr>
                                      <p:to>
                                        <p:strVal val="visible"/>
                                      </p:to>
                                    </p:set>
                                    <p:anim calcmode="lin" valueType="num">
                                      <p:cBhvr>
                                        <p:cTn id="361" dur="1000" fill="hold"/>
                                        <p:tgtEl>
                                          <p:spTgt spid="1026"/>
                                        </p:tgtEl>
                                        <p:attrNameLst>
                                          <p:attrName>ppt_w</p:attrName>
                                        </p:attrNameLst>
                                      </p:cBhvr>
                                      <p:tavLst>
                                        <p:tav tm="0">
                                          <p:val>
                                            <p:strVal val="#ppt_w+.3"/>
                                          </p:val>
                                        </p:tav>
                                        <p:tav tm="100000">
                                          <p:val>
                                            <p:strVal val="#ppt_w"/>
                                          </p:val>
                                        </p:tav>
                                      </p:tavLst>
                                    </p:anim>
                                    <p:anim calcmode="lin" valueType="num">
                                      <p:cBhvr>
                                        <p:cTn id="362" dur="1000" fill="hold"/>
                                        <p:tgtEl>
                                          <p:spTgt spid="1026"/>
                                        </p:tgtEl>
                                        <p:attrNameLst>
                                          <p:attrName>ppt_h</p:attrName>
                                        </p:attrNameLst>
                                      </p:cBhvr>
                                      <p:tavLst>
                                        <p:tav tm="0">
                                          <p:val>
                                            <p:strVal val="#ppt_h"/>
                                          </p:val>
                                        </p:tav>
                                        <p:tav tm="100000">
                                          <p:val>
                                            <p:strVal val="#ppt_h"/>
                                          </p:val>
                                        </p:tav>
                                      </p:tavLst>
                                    </p:anim>
                                    <p:animEffect transition="in" filter="fade">
                                      <p:cBhvr>
                                        <p:cTn id="363" dur="1000"/>
                                        <p:tgtEl>
                                          <p:spTgt spid="1026"/>
                                        </p:tgtEl>
                                      </p:cBhvr>
                                    </p:animEffect>
                                  </p:childTnLst>
                                </p:cTn>
                              </p:par>
                              <p:par>
                                <p:cTn id="364" presetID="50" presetClass="entr" presetSubtype="0" decel="100000" fill="hold" nodeType="withEffect">
                                  <p:stCondLst>
                                    <p:cond delay="0"/>
                                  </p:stCondLst>
                                  <p:childTnLst>
                                    <p:set>
                                      <p:cBhvr>
                                        <p:cTn id="365" dur="1" fill="hold">
                                          <p:stCondLst>
                                            <p:cond delay="0"/>
                                          </p:stCondLst>
                                        </p:cTn>
                                        <p:tgtEl>
                                          <p:spTgt spid="5"/>
                                        </p:tgtEl>
                                        <p:attrNameLst>
                                          <p:attrName>style.visibility</p:attrName>
                                        </p:attrNameLst>
                                      </p:cBhvr>
                                      <p:to>
                                        <p:strVal val="visible"/>
                                      </p:to>
                                    </p:set>
                                    <p:anim calcmode="lin" valueType="num">
                                      <p:cBhvr>
                                        <p:cTn id="366" dur="1000" fill="hold"/>
                                        <p:tgtEl>
                                          <p:spTgt spid="5"/>
                                        </p:tgtEl>
                                        <p:attrNameLst>
                                          <p:attrName>ppt_w</p:attrName>
                                        </p:attrNameLst>
                                      </p:cBhvr>
                                      <p:tavLst>
                                        <p:tav tm="0">
                                          <p:val>
                                            <p:strVal val="#ppt_w+.3"/>
                                          </p:val>
                                        </p:tav>
                                        <p:tav tm="100000">
                                          <p:val>
                                            <p:strVal val="#ppt_w"/>
                                          </p:val>
                                        </p:tav>
                                      </p:tavLst>
                                    </p:anim>
                                    <p:anim calcmode="lin" valueType="num">
                                      <p:cBhvr>
                                        <p:cTn id="367" dur="1000" fill="hold"/>
                                        <p:tgtEl>
                                          <p:spTgt spid="5"/>
                                        </p:tgtEl>
                                        <p:attrNameLst>
                                          <p:attrName>ppt_h</p:attrName>
                                        </p:attrNameLst>
                                      </p:cBhvr>
                                      <p:tavLst>
                                        <p:tav tm="0">
                                          <p:val>
                                            <p:strVal val="#ppt_h"/>
                                          </p:val>
                                        </p:tav>
                                        <p:tav tm="100000">
                                          <p:val>
                                            <p:strVal val="#ppt_h"/>
                                          </p:val>
                                        </p:tav>
                                      </p:tavLst>
                                    </p:anim>
                                    <p:animEffect transition="in" filter="fade">
                                      <p:cBhvr>
                                        <p:cTn id="368" dur="1000"/>
                                        <p:tgtEl>
                                          <p:spTgt spid="5"/>
                                        </p:tgtEl>
                                      </p:cBhvr>
                                    </p:animEffect>
                                  </p:childTnLst>
                                </p:cTn>
                              </p:par>
                              <p:par>
                                <p:cTn id="369" presetID="50" presetClass="entr" presetSubtype="0" decel="100000" fill="hold" grpId="7" nodeType="withEffect">
                                  <p:stCondLst>
                                    <p:cond delay="0"/>
                                  </p:stCondLst>
                                  <p:childTnLst>
                                    <p:set>
                                      <p:cBhvr>
                                        <p:cTn id="370" dur="1" fill="hold">
                                          <p:stCondLst>
                                            <p:cond delay="0"/>
                                          </p:stCondLst>
                                        </p:cTn>
                                        <p:tgtEl>
                                          <p:spTgt spid="1027"/>
                                        </p:tgtEl>
                                        <p:attrNameLst>
                                          <p:attrName>style.visibility</p:attrName>
                                        </p:attrNameLst>
                                      </p:cBhvr>
                                      <p:to>
                                        <p:strVal val="visible"/>
                                      </p:to>
                                    </p:set>
                                    <p:anim calcmode="lin" valueType="num">
                                      <p:cBhvr>
                                        <p:cTn id="371" dur="1000" fill="hold"/>
                                        <p:tgtEl>
                                          <p:spTgt spid="1027"/>
                                        </p:tgtEl>
                                        <p:attrNameLst>
                                          <p:attrName>ppt_w</p:attrName>
                                        </p:attrNameLst>
                                      </p:cBhvr>
                                      <p:tavLst>
                                        <p:tav tm="0">
                                          <p:val>
                                            <p:strVal val="#ppt_w+.3"/>
                                          </p:val>
                                        </p:tav>
                                        <p:tav tm="100000">
                                          <p:val>
                                            <p:strVal val="#ppt_w"/>
                                          </p:val>
                                        </p:tav>
                                      </p:tavLst>
                                    </p:anim>
                                    <p:anim calcmode="lin" valueType="num">
                                      <p:cBhvr>
                                        <p:cTn id="372" dur="1000" fill="hold"/>
                                        <p:tgtEl>
                                          <p:spTgt spid="1027"/>
                                        </p:tgtEl>
                                        <p:attrNameLst>
                                          <p:attrName>ppt_h</p:attrName>
                                        </p:attrNameLst>
                                      </p:cBhvr>
                                      <p:tavLst>
                                        <p:tav tm="0">
                                          <p:val>
                                            <p:strVal val="#ppt_h"/>
                                          </p:val>
                                        </p:tav>
                                        <p:tav tm="100000">
                                          <p:val>
                                            <p:strVal val="#ppt_h"/>
                                          </p:val>
                                        </p:tav>
                                      </p:tavLst>
                                    </p:anim>
                                    <p:animEffect transition="in" filter="fade">
                                      <p:cBhvr>
                                        <p:cTn id="373" dur="1000"/>
                                        <p:tgtEl>
                                          <p:spTgt spid="1027"/>
                                        </p:tgtEl>
                                      </p:cBhvr>
                                    </p:animEffect>
                                  </p:childTnLst>
                                </p:cTn>
                              </p:par>
                              <p:par>
                                <p:cTn id="374" presetID="50" presetClass="entr" presetSubtype="0" decel="100000" fill="hold" nodeType="withEffect">
                                  <p:stCondLst>
                                    <p:cond delay="0"/>
                                  </p:stCondLst>
                                  <p:childTnLst>
                                    <p:set>
                                      <p:cBhvr>
                                        <p:cTn id="375" dur="1" fill="hold">
                                          <p:stCondLst>
                                            <p:cond delay="0"/>
                                          </p:stCondLst>
                                        </p:cTn>
                                        <p:tgtEl>
                                          <p:spTgt spid="7"/>
                                        </p:tgtEl>
                                        <p:attrNameLst>
                                          <p:attrName>style.visibility</p:attrName>
                                        </p:attrNameLst>
                                      </p:cBhvr>
                                      <p:to>
                                        <p:strVal val="visible"/>
                                      </p:to>
                                    </p:set>
                                    <p:anim calcmode="lin" valueType="num">
                                      <p:cBhvr>
                                        <p:cTn id="376" dur="1000" fill="hold"/>
                                        <p:tgtEl>
                                          <p:spTgt spid="7"/>
                                        </p:tgtEl>
                                        <p:attrNameLst>
                                          <p:attrName>ppt_w</p:attrName>
                                        </p:attrNameLst>
                                      </p:cBhvr>
                                      <p:tavLst>
                                        <p:tav tm="0">
                                          <p:val>
                                            <p:strVal val="#ppt_w+.3"/>
                                          </p:val>
                                        </p:tav>
                                        <p:tav tm="100000">
                                          <p:val>
                                            <p:strVal val="#ppt_w"/>
                                          </p:val>
                                        </p:tav>
                                      </p:tavLst>
                                    </p:anim>
                                    <p:anim calcmode="lin" valueType="num">
                                      <p:cBhvr>
                                        <p:cTn id="377" dur="1000" fill="hold"/>
                                        <p:tgtEl>
                                          <p:spTgt spid="7"/>
                                        </p:tgtEl>
                                        <p:attrNameLst>
                                          <p:attrName>ppt_h</p:attrName>
                                        </p:attrNameLst>
                                      </p:cBhvr>
                                      <p:tavLst>
                                        <p:tav tm="0">
                                          <p:val>
                                            <p:strVal val="#ppt_h"/>
                                          </p:val>
                                        </p:tav>
                                        <p:tav tm="100000">
                                          <p:val>
                                            <p:strVal val="#ppt_h"/>
                                          </p:val>
                                        </p:tav>
                                      </p:tavLst>
                                    </p:anim>
                                    <p:animEffect transition="in" filter="fade">
                                      <p:cBhvr>
                                        <p:cTn id="378" dur="1000"/>
                                        <p:tgtEl>
                                          <p:spTgt spid="7"/>
                                        </p:tgtEl>
                                      </p:cBhvr>
                                    </p:animEffect>
                                  </p:childTnLst>
                                </p:cTn>
                              </p:par>
                              <p:par>
                                <p:cTn id="379" presetID="50" presetClass="entr" presetSubtype="0" decel="100000" fill="hold" grpId="7" nodeType="withEffect">
                                  <p:stCondLst>
                                    <p:cond delay="0"/>
                                  </p:stCondLst>
                                  <p:childTnLst>
                                    <p:set>
                                      <p:cBhvr>
                                        <p:cTn id="380" dur="1" fill="hold">
                                          <p:stCondLst>
                                            <p:cond delay="0"/>
                                          </p:stCondLst>
                                        </p:cTn>
                                        <p:tgtEl>
                                          <p:spTgt spid="8"/>
                                        </p:tgtEl>
                                        <p:attrNameLst>
                                          <p:attrName>style.visibility</p:attrName>
                                        </p:attrNameLst>
                                      </p:cBhvr>
                                      <p:to>
                                        <p:strVal val="visible"/>
                                      </p:to>
                                    </p:set>
                                    <p:anim calcmode="lin" valueType="num">
                                      <p:cBhvr>
                                        <p:cTn id="381" dur="1000" fill="hold"/>
                                        <p:tgtEl>
                                          <p:spTgt spid="8"/>
                                        </p:tgtEl>
                                        <p:attrNameLst>
                                          <p:attrName>ppt_w</p:attrName>
                                        </p:attrNameLst>
                                      </p:cBhvr>
                                      <p:tavLst>
                                        <p:tav tm="0">
                                          <p:val>
                                            <p:strVal val="#ppt_w+.3"/>
                                          </p:val>
                                        </p:tav>
                                        <p:tav tm="100000">
                                          <p:val>
                                            <p:strVal val="#ppt_w"/>
                                          </p:val>
                                        </p:tav>
                                      </p:tavLst>
                                    </p:anim>
                                    <p:anim calcmode="lin" valueType="num">
                                      <p:cBhvr>
                                        <p:cTn id="382" dur="1000" fill="hold"/>
                                        <p:tgtEl>
                                          <p:spTgt spid="8"/>
                                        </p:tgtEl>
                                        <p:attrNameLst>
                                          <p:attrName>ppt_h</p:attrName>
                                        </p:attrNameLst>
                                      </p:cBhvr>
                                      <p:tavLst>
                                        <p:tav tm="0">
                                          <p:val>
                                            <p:strVal val="#ppt_h"/>
                                          </p:val>
                                        </p:tav>
                                        <p:tav tm="100000">
                                          <p:val>
                                            <p:strVal val="#ppt_h"/>
                                          </p:val>
                                        </p:tav>
                                      </p:tavLst>
                                    </p:anim>
                                    <p:animEffect transition="in" filter="fade">
                                      <p:cBhvr>
                                        <p:cTn id="38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3" grpId="0" build="p"/>
      <p:bldP spid="3" grpId="1" build="p"/>
      <p:bldP spid="3" grpId="2" build="p"/>
      <p:bldP spid="3" grpId="3" build="p"/>
      <p:bldP spid="3" grpId="4" build="p"/>
      <p:bldP spid="3" grpId="5" build="p"/>
      <p:bldP spid="3" grpId="6" build="p"/>
      <p:bldP spid="3" grpId="7" build="p"/>
      <p:bldP spid="1026" grpId="0" animBg="1"/>
      <p:bldP spid="1026" grpId="1" animBg="1"/>
      <p:bldP spid="1026" grpId="2" animBg="1"/>
      <p:bldP spid="1026" grpId="3" animBg="1"/>
      <p:bldP spid="1026" grpId="4" animBg="1"/>
      <p:bldP spid="1026" grpId="5" animBg="1"/>
      <p:bldP spid="1026" grpId="6" animBg="1"/>
      <p:bldP spid="1026" grpId="7" animBg="1"/>
      <p:bldP spid="1027" grpId="0" animBg="1"/>
      <p:bldP spid="1027" grpId="1" animBg="1"/>
      <p:bldP spid="1027" grpId="2" animBg="1"/>
      <p:bldP spid="1027" grpId="3" animBg="1"/>
      <p:bldP spid="1027" grpId="4" animBg="1"/>
      <p:bldP spid="1027" grpId="5" animBg="1"/>
      <p:bldP spid="1027" grpId="6" animBg="1"/>
      <p:bldP spid="1027" grpId="7" animBg="1"/>
      <p:bldP spid="8" grpId="0"/>
      <p:bldP spid="8" grpId="1"/>
      <p:bldP spid="8" grpId="2"/>
      <p:bldP spid="8" grpId="3"/>
      <p:bldP spid="8" grpId="4"/>
      <p:bldP spid="8" grpId="5"/>
      <p:bldP spid="8" grpId="6"/>
      <p:bldP spid="8" grpId="7"/>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i="1" dirty="0" smtClean="0">
                <a:effectLst>
                  <a:outerShdw blurRad="38100" dist="38100" dir="2700000" algn="tl">
                    <a:srgbClr val="000000">
                      <a:alpha val="43137"/>
                    </a:srgbClr>
                  </a:outerShdw>
                </a:effectLst>
              </a:rPr>
              <a:t>Suit by against firm</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Order-XXX</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534400" cy="49530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buFont typeface="Wingdings" pitchFamily="2" charset="2"/>
              <a:buChar char="q"/>
            </a:pPr>
            <a:r>
              <a:rPr lang="en-US" dirty="0" smtClean="0"/>
              <a:t>Any two or more persons claiming or being liable as partners and carrying on business, in India may sue or be sued in the name of the firm (if any) of which such persons were partners at the time of the accruing of the cause of action.</a:t>
            </a:r>
          </a:p>
          <a:p>
            <a:pPr>
              <a:buFont typeface="Wingdings" pitchFamily="2" charset="2"/>
              <a:buChar char="q"/>
            </a:pPr>
            <a:r>
              <a:rPr lang="en-US" dirty="0" smtClean="0"/>
              <a:t>And any party to a suit may in such case apply to the Court for a statement of the names and addresses of the persons who were, at the time of the accruing of the cause of action, partners in such firm, to be furnished and verified in such manner as the Court may direct.</a:t>
            </a:r>
          </a:p>
          <a:p>
            <a:pPr>
              <a:buFont typeface="Wingdings" pitchFamily="2" charset="2"/>
              <a:buChar char="q"/>
            </a:pPr>
            <a:r>
              <a:rPr lang="en-US" dirty="0" smtClean="0"/>
              <a:t>In such suit pleading shall be signed, verified or certified by any one of the partners.</a:t>
            </a:r>
          </a:p>
          <a:p>
            <a:pPr>
              <a:buFont typeface="Wingdings" pitchFamily="2" charset="2"/>
              <a:buChar char="q"/>
            </a:pPr>
            <a:r>
              <a:rPr lang="en-US" dirty="0" smtClean="0"/>
              <a:t>Where the suit is filed by the partners in the name of the firm, the defendant may ask for the disclosure of the name of the partners.</a:t>
            </a:r>
          </a:p>
          <a:p>
            <a:pPr>
              <a:buFont typeface="Wingdings" pitchFamily="2" charset="2"/>
              <a:buChar char="q"/>
            </a:pPr>
            <a:r>
              <a:rPr lang="en-US" dirty="0" smtClean="0"/>
              <a:t>If any of such partners dies, whether before the institution or during the pendency of any suit, it shall not be necessary to join the legal representative of the deceased as a party to the suit.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Service of summon </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534400" cy="4724400"/>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pPr>
              <a:buFont typeface="Wingdings" pitchFamily="2" charset="2"/>
              <a:buChar char="q"/>
            </a:pPr>
            <a:r>
              <a:rPr lang="en-US" dirty="0" smtClean="0"/>
              <a:t>The summons shall be served either—</a:t>
            </a:r>
            <a:br>
              <a:rPr lang="en-US" dirty="0" smtClean="0"/>
            </a:br>
            <a:r>
              <a:rPr lang="en-US" dirty="0" smtClean="0"/>
              <a:t>(a) upon any one or more of the partners, or</a:t>
            </a:r>
            <a:br>
              <a:rPr lang="en-US" dirty="0" smtClean="0"/>
            </a:br>
            <a:r>
              <a:rPr lang="en-US" dirty="0" smtClean="0"/>
              <a:t>(b) at the principal place at which the partnership business is carried on within India upon any person having, at the time of service, the control or management or the partnership business, there, </a:t>
            </a:r>
          </a:p>
          <a:p>
            <a:pPr>
              <a:buNone/>
            </a:pPr>
            <a:r>
              <a:rPr lang="en-US" dirty="0" smtClean="0"/>
              <a:t>                             as the Court may direct; </a:t>
            </a:r>
            <a:r>
              <a:rPr lang="en-US" b="1" i="1" dirty="0" smtClean="0">
                <a:effectLst>
                  <a:outerShdw blurRad="38100" dist="38100" dir="2700000" algn="tl">
                    <a:srgbClr val="000000">
                      <a:alpha val="43137"/>
                    </a:srgbClr>
                  </a:outerShdw>
                </a:effectLst>
              </a:rPr>
              <a:t>and</a:t>
            </a:r>
            <a:r>
              <a:rPr lang="en-US" b="1" i="1" dirty="0" smtClean="0"/>
              <a:t> </a:t>
            </a:r>
          </a:p>
          <a:p>
            <a:pPr>
              <a:buFont typeface="Wingdings" pitchFamily="2" charset="2"/>
              <a:buChar char="q"/>
            </a:pPr>
            <a:r>
              <a:rPr lang="en-US" dirty="0" smtClean="0"/>
              <a:t>such service shall be deemed good service upon the firm so sued, whether all or any of the partners are within or without India:</a:t>
            </a:r>
          </a:p>
          <a:p>
            <a:pPr>
              <a:buFont typeface="Wingdings" pitchFamily="2" charset="2"/>
              <a:buChar char="q"/>
            </a:pPr>
            <a:r>
              <a:rPr lang="en-US" b="1" i="1" dirty="0" smtClean="0">
                <a:effectLst>
                  <a:outerShdw blurRad="38100" dist="38100" dir="2700000" algn="tl">
                    <a:srgbClr val="000000">
                      <a:alpha val="43137"/>
                    </a:srgbClr>
                  </a:outerShdw>
                </a:effectLst>
              </a:rPr>
              <a:t>Provided</a:t>
            </a:r>
            <a:r>
              <a:rPr lang="en-US" dirty="0" smtClean="0"/>
              <a:t> that, in the case of a partnership which has been dissolved to the knowledge of the plaintiff before the institution of the suit, the summons shall be served upon every person within India whom it is sought to make liable.</a:t>
            </a:r>
          </a:p>
          <a:p>
            <a:pPr>
              <a:buFont typeface="Wingdings" pitchFamily="2" charset="2"/>
              <a:buChar char="q"/>
            </a:pPr>
            <a:r>
              <a:rPr lang="en-US" dirty="0" smtClean="0"/>
              <a:t>With such summon a notice in writing is necessary to inform, whether he is served as a partner or as a person having the control or management of the partnership business, or in both characters, and, in default of such notice, the person served shall be deemed to be served as a partner.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Appearance of partners</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Font typeface="Wingdings" pitchFamily="2" charset="2"/>
              <a:buChar char="q"/>
            </a:pPr>
            <a:r>
              <a:rPr lang="en-US" dirty="0" smtClean="0"/>
              <a:t>Where persons are sued as partners in the name of their firm, they shall appear individually in their own names, but all subsequent proceedings shall, nevertheless, continue in the name of the firm.</a:t>
            </a:r>
          </a:p>
          <a:p>
            <a:pPr>
              <a:buFont typeface="Wingdings" pitchFamily="2" charset="2"/>
              <a:buChar char="q"/>
            </a:pPr>
            <a:r>
              <a:rPr lang="en-US" dirty="0" smtClean="0"/>
              <a:t>Where a summons is upon a person having the control or management of the partnership business, no appearance by him shall be necessary unless he is a partner of the firm sued.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Appearance under protest</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62500" lnSpcReduction="20000"/>
          </a:bodyPr>
          <a:lstStyle/>
          <a:p>
            <a:pPr>
              <a:buFont typeface="Wingdings" pitchFamily="2" charset="2"/>
              <a:buChar char="q"/>
            </a:pPr>
            <a:r>
              <a:rPr lang="en-US" dirty="0" smtClean="0"/>
              <a:t>Any person served with summons as a partner may enter an appearance under protest, denying that he was a partner at an material time.</a:t>
            </a:r>
          </a:p>
          <a:p>
            <a:pPr>
              <a:buFont typeface="Wingdings" pitchFamily="2" charset="2"/>
              <a:buChar char="q"/>
            </a:pPr>
            <a:r>
              <a:rPr lang="en-US" dirty="0" smtClean="0"/>
              <a:t>On such appearance he may, at any time before the date fixed for hearing and final disposal of the suit, apply to the Court to decide his status and liability.</a:t>
            </a:r>
          </a:p>
          <a:p>
            <a:pPr>
              <a:buFont typeface="Wingdings" pitchFamily="2" charset="2"/>
              <a:buChar char="q"/>
            </a:pPr>
            <a:r>
              <a:rPr lang="en-US" dirty="0" smtClean="0"/>
              <a:t>If the Court holds that he was a partner at the material time, that shall not preclude him from denying the liability of the firm.</a:t>
            </a:r>
          </a:p>
          <a:p>
            <a:pPr>
              <a:buFont typeface="Wingdings" pitchFamily="2" charset="2"/>
              <a:buChar char="q"/>
            </a:pPr>
            <a:r>
              <a:rPr lang="en-US" dirty="0" smtClean="0"/>
              <a:t>If the Court holds that he was not a partner of the firm and was not liable as such that shall not preclude the plaintiff from serving a summons on the firm and proceeding with the suit; </a:t>
            </a:r>
          </a:p>
          <a:p>
            <a:pPr>
              <a:buNone/>
            </a:pPr>
            <a:endParaRPr lang="en-US" dirty="0" smtClean="0"/>
          </a:p>
          <a:p>
            <a:pPr algn="ctr">
              <a:buNone/>
            </a:pPr>
            <a:r>
              <a:rPr lang="en-US" dirty="0" smtClean="0"/>
              <a:t>But</a:t>
            </a:r>
          </a:p>
          <a:p>
            <a:pPr algn="ctr">
              <a:buNone/>
            </a:pPr>
            <a:r>
              <a:rPr lang="en-US" dirty="0" smtClean="0"/>
              <a:t> in that event, the plaintiff shall be precluded from alleging the liability of that person as a partner of the firm in execution of any decree that may be passed against the firm.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Suits between co-partners</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20000"/>
          </a:bodyPr>
          <a:lstStyle/>
          <a:p>
            <a:pPr algn="ctr">
              <a:buNone/>
            </a:pPr>
            <a:r>
              <a:rPr lang="en-US" dirty="0" smtClean="0"/>
              <a:t>This Order shall apply to suits between a firm and one or more of </a:t>
            </a:r>
            <a:r>
              <a:rPr lang="en-US" dirty="0" smtClean="0"/>
              <a:t>the partners </a:t>
            </a:r>
            <a:r>
              <a:rPr lang="en-US" dirty="0" smtClean="0"/>
              <a:t>therein and to suits between firms having one or more partners, in common; </a:t>
            </a:r>
            <a:endParaRPr lang="en-US" dirty="0" smtClean="0"/>
          </a:p>
          <a:p>
            <a:pPr algn="ctr">
              <a:buNone/>
            </a:pPr>
            <a:r>
              <a:rPr lang="en-US" dirty="0" smtClean="0"/>
              <a:t>But</a:t>
            </a:r>
          </a:p>
          <a:p>
            <a:pPr algn="ctr">
              <a:buNone/>
            </a:pPr>
            <a:r>
              <a:rPr lang="en-US" dirty="0" smtClean="0"/>
              <a:t> no execution </a:t>
            </a:r>
            <a:r>
              <a:rPr lang="en-US" dirty="0" smtClean="0"/>
              <a:t>shall be issued in such suits except by leave of the Court</a:t>
            </a:r>
            <a:r>
              <a:rPr lang="en-US" dirty="0" smtClean="0"/>
              <a:t>,</a:t>
            </a:r>
          </a:p>
          <a:p>
            <a:pPr algn="ctr">
              <a:buNone/>
            </a:pPr>
            <a:r>
              <a:rPr lang="en-US" dirty="0" smtClean="0"/>
              <a:t> </a:t>
            </a:r>
            <a:r>
              <a:rPr lang="en-US" dirty="0" smtClean="0"/>
              <a:t>and, </a:t>
            </a:r>
            <a:endParaRPr lang="en-US" dirty="0" smtClean="0"/>
          </a:p>
          <a:p>
            <a:pPr algn="ctr">
              <a:buNone/>
            </a:pPr>
            <a:r>
              <a:rPr lang="en-US" dirty="0" smtClean="0"/>
              <a:t>on </a:t>
            </a:r>
            <a:r>
              <a:rPr lang="en-US" dirty="0" smtClean="0"/>
              <a:t>an application for leave to issue such execution, all such accounts and inquiries may be directed to be taken and made and directions given as may be just</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i="1" dirty="0" smtClean="0">
                <a:effectLst>
                  <a:outerShdw blurRad="38100" dist="38100" dir="2700000" algn="tl">
                    <a:srgbClr val="000000">
                      <a:alpha val="43137"/>
                    </a:srgbClr>
                  </a:outerShdw>
                </a:effectLst>
              </a:rPr>
              <a:t>Suit against person carrying on business in name other than his own</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86000"/>
            <a:ext cx="8229600" cy="403860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ctr">
              <a:buNone/>
            </a:pPr>
            <a:r>
              <a:rPr lang="en-US" dirty="0" smtClean="0"/>
              <a:t>Any person carrying </a:t>
            </a:r>
            <a:r>
              <a:rPr lang="en-US" dirty="0" smtClean="0"/>
              <a:t>on business </a:t>
            </a:r>
            <a:r>
              <a:rPr lang="en-US" dirty="0" smtClean="0"/>
              <a:t>in a name or style other than his own name, or a Hindu undivided family carrying on business</a:t>
            </a:r>
            <a:br>
              <a:rPr lang="en-US" dirty="0" smtClean="0"/>
            </a:br>
            <a:r>
              <a:rPr lang="en-US" dirty="0" smtClean="0"/>
              <a:t>under any name, may be sued in such name or style as if it were a firm name, </a:t>
            </a:r>
            <a:endParaRPr lang="en-US" dirty="0" smtClean="0"/>
          </a:p>
          <a:p>
            <a:pPr algn="ctr">
              <a:buNone/>
            </a:pPr>
            <a:r>
              <a:rPr lang="en-US" dirty="0" smtClean="0"/>
              <a:t>and</a:t>
            </a:r>
            <a:r>
              <a:rPr lang="en-US" dirty="0" smtClean="0"/>
              <a:t>, </a:t>
            </a:r>
            <a:endParaRPr lang="en-US" dirty="0" smtClean="0"/>
          </a:p>
          <a:p>
            <a:pPr algn="ctr">
              <a:buNone/>
            </a:pPr>
            <a:r>
              <a:rPr lang="en-US" dirty="0" smtClean="0"/>
              <a:t>in </a:t>
            </a:r>
            <a:r>
              <a:rPr lang="en-US" dirty="0" smtClean="0"/>
              <a:t>so far as the nature of such case permits, all rules under this Order shall apply accordingly.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b="1" i="1" dirty="0" smtClean="0">
                <a:effectLst>
                  <a:outerShdw blurRad="38100" dist="38100" dir="2700000" algn="tl">
                    <a:srgbClr val="000000">
                      <a:alpha val="43137"/>
                    </a:srgbClr>
                  </a:outerShdw>
                </a:effectLst>
              </a:rPr>
              <a:t>Decree in partnership suits</a:t>
            </a:r>
            <a:endParaRPr lang="en-US"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86000"/>
            <a:ext cx="8229600" cy="2819400"/>
          </a:xfrm>
        </p:spPr>
        <p:style>
          <a:lnRef idx="2">
            <a:schemeClr val="dk1"/>
          </a:lnRef>
          <a:fillRef idx="1">
            <a:schemeClr val="lt1"/>
          </a:fillRef>
          <a:effectRef idx="0">
            <a:schemeClr val="dk1"/>
          </a:effectRef>
          <a:fontRef idx="minor">
            <a:schemeClr val="dk1"/>
          </a:fontRef>
        </p:style>
        <p:txBody>
          <a:bodyPr/>
          <a:lstStyle/>
          <a:p>
            <a:pPr algn="ctr">
              <a:buNone/>
            </a:pPr>
            <a:r>
              <a:rPr lang="en-US" dirty="0" smtClean="0"/>
              <a:t>Order 20 Rule 15 of the Code provides for passing of a preliminary decree by the court before passing a final decree in a suit for dissolution of partnership or taking of partnership accounts.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3516</TotalTime>
  <Words>623</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श्री हरिश्चंद्र स्नातकोत्तर महाविद्यालय                               मैदागिन, वाराणसी -221001  </vt:lpstr>
      <vt:lpstr>Suit by against firm Order-XXX</vt:lpstr>
      <vt:lpstr>Service of summon </vt:lpstr>
      <vt:lpstr>Appearance of partners</vt:lpstr>
      <vt:lpstr>Appearance under protest</vt:lpstr>
      <vt:lpstr>Suits between co-partners</vt:lpstr>
      <vt:lpstr>Suit against person carrying on business in name other than his own</vt:lpstr>
      <vt:lpstr>Decree in partnership suits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281</cp:revision>
  <dcterms:created xsi:type="dcterms:W3CDTF">2006-08-16T00:00:00Z</dcterms:created>
  <dcterms:modified xsi:type="dcterms:W3CDTF">2020-04-28T14:45:05Z</dcterms:modified>
</cp:coreProperties>
</file>