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6D9B86-4E55-4B50-B11D-1B5315B6E165}" type="datetimeFigureOut">
              <a:rPr lang="en-US" smtClean="0"/>
              <a:pPr/>
              <a:t>4/24/2020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0AF384-75AC-4134-8FE5-1600CA4105C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0"/>
            <a:ext cx="7848600" cy="1927225"/>
          </a:xfrm>
        </p:spPr>
        <p:txBody>
          <a:bodyPr>
            <a:normAutofit fontScale="90000"/>
          </a:bodyPr>
          <a:lstStyle/>
          <a:p>
            <a:r>
              <a:rPr lang="en-US" dirty="0" smtClean="0"/>
              <a:t/>
            </a:r>
            <a:br>
              <a:rPr lang="en-US" dirty="0" smtClean="0"/>
            </a:br>
            <a:r>
              <a:rPr lang="hi-IN" dirty="0" smtClean="0"/>
              <a:t> </a:t>
            </a:r>
            <a:r>
              <a:rPr lang="hi-IN" b="1" dirty="0" smtClean="0">
                <a:latin typeface="Utsaah" pitchFamily="34" charset="0"/>
                <a:cs typeface="Utsaah" pitchFamily="34" charset="0"/>
              </a:rPr>
              <a:t>श्री हरिश्चंद्र स्नातकोत्तर महाविद्यालय                               </a:t>
            </a:r>
            <a:r>
              <a:rPr lang="hi-IN" sz="2700" b="1" dirty="0" smtClean="0">
                <a:latin typeface="Utsaah" pitchFamily="34" charset="0"/>
                <a:cs typeface="Utsaah" pitchFamily="34" charset="0"/>
              </a:rPr>
              <a:t>मैदागिन</a:t>
            </a:r>
            <a:r>
              <a:rPr lang="en-US" sz="2700" b="1" dirty="0" smtClean="0">
                <a:latin typeface="Utsaah" pitchFamily="34" charset="0"/>
                <a:cs typeface="Utsaah" pitchFamily="34" charset="0"/>
              </a:rPr>
              <a:t>,</a:t>
            </a:r>
            <a:r>
              <a:rPr lang="hi-IN" sz="2700" b="1" dirty="0" smtClean="0">
                <a:latin typeface="Utsaah" pitchFamily="34" charset="0"/>
                <a:cs typeface="Utsaah" pitchFamily="34" charset="0"/>
              </a:rPr>
              <a:t> वाराणसी -221001 </a:t>
            </a:r>
            <a:r>
              <a:rPr lang="en-US" dirty="0" smtClean="0"/>
              <a:t/>
            </a:r>
            <a:br>
              <a:rPr lang="en-US" dirty="0" smtClean="0"/>
            </a:br>
            <a:endParaRPr lang="en-US" dirty="0"/>
          </a:p>
        </p:txBody>
      </p:sp>
      <p:sp>
        <p:nvSpPr>
          <p:cNvPr id="3" name="Subtitle 2"/>
          <p:cNvSpPr>
            <a:spLocks noGrp="1"/>
          </p:cNvSpPr>
          <p:nvPr>
            <p:ph type="subTitle" idx="1"/>
          </p:nvPr>
        </p:nvSpPr>
        <p:spPr>
          <a:xfrm>
            <a:off x="5791200" y="4419600"/>
            <a:ext cx="2895600" cy="1143000"/>
          </a:xfrm>
        </p:spPr>
        <p:txBody>
          <a:bodyPr>
            <a:normAutofit/>
          </a:bodyPr>
          <a:lstStyle/>
          <a:p>
            <a:r>
              <a:rPr lang="en-US" sz="1800" i="1" dirty="0" err="1" smtClean="0">
                <a:solidFill>
                  <a:schemeClr val="tx1"/>
                </a:solidFill>
              </a:rPr>
              <a:t>Dharmendra</a:t>
            </a:r>
            <a:r>
              <a:rPr lang="en-US" sz="1800" i="1" dirty="0" smtClean="0">
                <a:solidFill>
                  <a:schemeClr val="tx1"/>
                </a:solidFill>
              </a:rPr>
              <a:t> Kumar Gupta</a:t>
            </a:r>
          </a:p>
          <a:p>
            <a:r>
              <a:rPr lang="en-US" sz="1800" i="1" dirty="0" smtClean="0">
                <a:solidFill>
                  <a:schemeClr val="tx1"/>
                </a:solidFill>
              </a:rPr>
              <a:t>Assistant Professor </a:t>
            </a:r>
          </a:p>
          <a:p>
            <a:r>
              <a:rPr lang="en-US" sz="1800" i="1" dirty="0" smtClean="0">
                <a:solidFill>
                  <a:schemeClr val="tx1"/>
                </a:solidFill>
              </a:rPr>
              <a:t>Faculty of Law</a:t>
            </a:r>
            <a:endParaRPr lang="en-US" sz="1800" i="1" dirty="0">
              <a:solidFill>
                <a:schemeClr val="tx1"/>
              </a:solidFill>
            </a:endParaRPr>
          </a:p>
        </p:txBody>
      </p:sp>
      <p:sp>
        <p:nvSpPr>
          <p:cNvPr id="1026" name="Rectangle 2"/>
          <p:cNvSpPr>
            <a:spLocks noChangeArrowheads="1"/>
          </p:cNvSpPr>
          <p:nvPr/>
        </p:nvSpPr>
        <p:spPr bwMode="auto">
          <a:xfrm>
            <a:off x="7772400" y="304800"/>
            <a:ext cx="1028700" cy="990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5" name="Picture 4" descr="C:\Users\Lenovo\Desktop\images (3).jpeg"/>
          <p:cNvPicPr/>
          <p:nvPr/>
        </p:nvPicPr>
        <p:blipFill>
          <a:blip r:embed="rId2"/>
          <a:srcRect/>
          <a:stretch>
            <a:fillRect/>
          </a:stretch>
        </p:blipFill>
        <p:spPr bwMode="auto">
          <a:xfrm>
            <a:off x="7848600" y="381000"/>
            <a:ext cx="836295" cy="887497"/>
          </a:xfrm>
          <a:prstGeom prst="rect">
            <a:avLst/>
          </a:prstGeom>
          <a:noFill/>
          <a:ln w="9525">
            <a:noFill/>
            <a:miter lim="800000"/>
            <a:headEnd/>
            <a:tailEnd/>
          </a:ln>
        </p:spPr>
      </p:pic>
      <p:sp>
        <p:nvSpPr>
          <p:cNvPr id="1027" name="Rectangle 3"/>
          <p:cNvSpPr>
            <a:spLocks noChangeArrowheads="1"/>
          </p:cNvSpPr>
          <p:nvPr/>
        </p:nvSpPr>
        <p:spPr bwMode="auto">
          <a:xfrm>
            <a:off x="304800" y="304800"/>
            <a:ext cx="990600" cy="933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7" name="Picture 6" descr="C:\Users\Lenovo\Desktop\images (2).jpeg"/>
          <p:cNvPicPr/>
          <p:nvPr/>
        </p:nvPicPr>
        <p:blipFill>
          <a:blip r:embed="rId3" cstate="print"/>
          <a:srcRect/>
          <a:stretch>
            <a:fillRect/>
          </a:stretch>
        </p:blipFill>
        <p:spPr bwMode="auto">
          <a:xfrm>
            <a:off x="381000" y="381000"/>
            <a:ext cx="812165" cy="800115"/>
          </a:xfrm>
          <a:prstGeom prst="rect">
            <a:avLst/>
          </a:prstGeom>
          <a:noFill/>
          <a:ln w="9525">
            <a:noFill/>
            <a:miter lim="800000"/>
            <a:headEnd/>
            <a:tailEnd/>
          </a:ln>
        </p:spPr>
      </p:pic>
      <p:sp>
        <p:nvSpPr>
          <p:cNvPr id="8" name="TextBox 7"/>
          <p:cNvSpPr txBox="1"/>
          <p:nvPr/>
        </p:nvSpPr>
        <p:spPr>
          <a:xfrm>
            <a:off x="1295400" y="2743200"/>
            <a:ext cx="7315200" cy="1323439"/>
          </a:xfrm>
          <a:prstGeom prst="rect">
            <a:avLst/>
          </a:prstGeom>
          <a:noFill/>
        </p:spPr>
        <p:txBody>
          <a:bodyPr wrap="square" rtlCol="0">
            <a:spAutoFit/>
          </a:bodyPr>
          <a:lstStyle/>
          <a:p>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haroni" pitchFamily="2" charset="-79"/>
                <a:cs typeface="Aharoni" pitchFamily="2" charset="-79"/>
              </a:rPr>
              <a:t>Suits </a:t>
            </a:r>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haroni" pitchFamily="2" charset="-79"/>
                <a:cs typeface="Aharoni" pitchFamily="2" charset="-79"/>
              </a:rPr>
              <a:t>in particular </a:t>
            </a:r>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haroni" pitchFamily="2" charset="-79"/>
                <a:cs typeface="Aharoni" pitchFamily="2" charset="-79"/>
              </a:rPr>
              <a:t>Case</a:t>
            </a:r>
          </a:p>
          <a:p>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haroni" pitchFamily="2" charset="-79"/>
                <a:cs typeface="Aharoni" pitchFamily="2" charset="-79"/>
              </a:rPr>
              <a:t>                 Part-</a:t>
            </a:r>
            <a:r>
              <a:rPr lang="en-US" sz="40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haroni" pitchFamily="2" charset="-79"/>
                <a:cs typeface="Aharoni" pitchFamily="2" charset="-79"/>
              </a:rPr>
              <a:t>i</a:t>
            </a:r>
            <a:endParaRPr lang="en-US"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haroni" pitchFamily="2" charset="-79"/>
              <a:cs typeface="Aharoni" pitchFamily="2" charset="-79"/>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0" presetClass="entr" presetSubtype="0" decel="10000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0" presetClass="entr" presetSubtype="0" decel="10000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2" end="2"/>
                                            </p:txEl>
                                          </p:spTgt>
                                        </p:tgtEl>
                                      </p:cBhvr>
                                    </p:animEffect>
                                  </p:childTnLst>
                                </p:cTn>
                              </p:par>
                              <p:par>
                                <p:cTn id="29" presetID="50" presetClass="entr" presetSubtype="0" decel="100000" fill="hold" grpId="0" nodeType="withEffect">
                                  <p:stCondLst>
                                    <p:cond delay="0"/>
                                  </p:stCondLst>
                                  <p:childTnLst>
                                    <p:set>
                                      <p:cBhvr>
                                        <p:cTn id="30" dur="1" fill="hold">
                                          <p:stCondLst>
                                            <p:cond delay="0"/>
                                          </p:stCondLst>
                                        </p:cTn>
                                        <p:tgtEl>
                                          <p:spTgt spid="1026"/>
                                        </p:tgtEl>
                                        <p:attrNameLst>
                                          <p:attrName>style.visibility</p:attrName>
                                        </p:attrNameLst>
                                      </p:cBhvr>
                                      <p:to>
                                        <p:strVal val="visible"/>
                                      </p:to>
                                    </p:set>
                                    <p:anim calcmode="lin" valueType="num">
                                      <p:cBhvr>
                                        <p:cTn id="31" dur="1000" fill="hold"/>
                                        <p:tgtEl>
                                          <p:spTgt spid="1026"/>
                                        </p:tgtEl>
                                        <p:attrNameLst>
                                          <p:attrName>ppt_w</p:attrName>
                                        </p:attrNameLst>
                                      </p:cBhvr>
                                      <p:tavLst>
                                        <p:tav tm="0">
                                          <p:val>
                                            <p:strVal val="#ppt_w+.3"/>
                                          </p:val>
                                        </p:tav>
                                        <p:tav tm="100000">
                                          <p:val>
                                            <p:strVal val="#ppt_w"/>
                                          </p:val>
                                        </p:tav>
                                      </p:tavLst>
                                    </p:anim>
                                    <p:anim calcmode="lin" valueType="num">
                                      <p:cBhvr>
                                        <p:cTn id="32" dur="1000" fill="hold"/>
                                        <p:tgtEl>
                                          <p:spTgt spid="1026"/>
                                        </p:tgtEl>
                                        <p:attrNameLst>
                                          <p:attrName>ppt_h</p:attrName>
                                        </p:attrNameLst>
                                      </p:cBhvr>
                                      <p:tavLst>
                                        <p:tav tm="0">
                                          <p:val>
                                            <p:strVal val="#ppt_h"/>
                                          </p:val>
                                        </p:tav>
                                        <p:tav tm="100000">
                                          <p:val>
                                            <p:strVal val="#ppt_h"/>
                                          </p:val>
                                        </p:tav>
                                      </p:tavLst>
                                    </p:anim>
                                    <p:animEffect transition="in" filter="fade">
                                      <p:cBhvr>
                                        <p:cTn id="33" dur="1000"/>
                                        <p:tgtEl>
                                          <p:spTgt spid="1026"/>
                                        </p:tgtEl>
                                      </p:cBhvr>
                                    </p:animEffect>
                                  </p:childTnLst>
                                </p:cTn>
                              </p:par>
                              <p:par>
                                <p:cTn id="34" presetID="50" presetClass="entr" presetSubtype="0" decel="100000" fill="hold" nodeType="with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p:cTn id="36" dur="1000" fill="hold"/>
                                        <p:tgtEl>
                                          <p:spTgt spid="5"/>
                                        </p:tgtEl>
                                        <p:attrNameLst>
                                          <p:attrName>ppt_w</p:attrName>
                                        </p:attrNameLst>
                                      </p:cBhvr>
                                      <p:tavLst>
                                        <p:tav tm="0">
                                          <p:val>
                                            <p:strVal val="#ppt_w+.3"/>
                                          </p:val>
                                        </p:tav>
                                        <p:tav tm="100000">
                                          <p:val>
                                            <p:strVal val="#ppt_w"/>
                                          </p:val>
                                        </p:tav>
                                      </p:tavLst>
                                    </p:anim>
                                    <p:anim calcmode="lin" valueType="num">
                                      <p:cBhvr>
                                        <p:cTn id="37" dur="1000" fill="hold"/>
                                        <p:tgtEl>
                                          <p:spTgt spid="5"/>
                                        </p:tgtEl>
                                        <p:attrNameLst>
                                          <p:attrName>ppt_h</p:attrName>
                                        </p:attrNameLst>
                                      </p:cBhvr>
                                      <p:tavLst>
                                        <p:tav tm="0">
                                          <p:val>
                                            <p:strVal val="#ppt_h"/>
                                          </p:val>
                                        </p:tav>
                                        <p:tav tm="100000">
                                          <p:val>
                                            <p:strVal val="#ppt_h"/>
                                          </p:val>
                                        </p:tav>
                                      </p:tavLst>
                                    </p:anim>
                                    <p:animEffect transition="in" filter="fade">
                                      <p:cBhvr>
                                        <p:cTn id="38" dur="1000"/>
                                        <p:tgtEl>
                                          <p:spTgt spid="5"/>
                                        </p:tgtEl>
                                      </p:cBhvr>
                                    </p:animEffect>
                                  </p:childTnLst>
                                </p:cTn>
                              </p:par>
                              <p:par>
                                <p:cTn id="39" presetID="50" presetClass="entr" presetSubtype="0" decel="100000" fill="hold" grpId="0" nodeType="withEffect">
                                  <p:stCondLst>
                                    <p:cond delay="0"/>
                                  </p:stCondLst>
                                  <p:childTnLst>
                                    <p:set>
                                      <p:cBhvr>
                                        <p:cTn id="40" dur="1" fill="hold">
                                          <p:stCondLst>
                                            <p:cond delay="0"/>
                                          </p:stCondLst>
                                        </p:cTn>
                                        <p:tgtEl>
                                          <p:spTgt spid="1027"/>
                                        </p:tgtEl>
                                        <p:attrNameLst>
                                          <p:attrName>style.visibility</p:attrName>
                                        </p:attrNameLst>
                                      </p:cBhvr>
                                      <p:to>
                                        <p:strVal val="visible"/>
                                      </p:to>
                                    </p:set>
                                    <p:anim calcmode="lin" valueType="num">
                                      <p:cBhvr>
                                        <p:cTn id="41" dur="1000" fill="hold"/>
                                        <p:tgtEl>
                                          <p:spTgt spid="1027"/>
                                        </p:tgtEl>
                                        <p:attrNameLst>
                                          <p:attrName>ppt_w</p:attrName>
                                        </p:attrNameLst>
                                      </p:cBhvr>
                                      <p:tavLst>
                                        <p:tav tm="0">
                                          <p:val>
                                            <p:strVal val="#ppt_w+.3"/>
                                          </p:val>
                                        </p:tav>
                                        <p:tav tm="100000">
                                          <p:val>
                                            <p:strVal val="#ppt_w"/>
                                          </p:val>
                                        </p:tav>
                                      </p:tavLst>
                                    </p:anim>
                                    <p:anim calcmode="lin" valueType="num">
                                      <p:cBhvr>
                                        <p:cTn id="42" dur="1000" fill="hold"/>
                                        <p:tgtEl>
                                          <p:spTgt spid="1027"/>
                                        </p:tgtEl>
                                        <p:attrNameLst>
                                          <p:attrName>ppt_h</p:attrName>
                                        </p:attrNameLst>
                                      </p:cBhvr>
                                      <p:tavLst>
                                        <p:tav tm="0">
                                          <p:val>
                                            <p:strVal val="#ppt_h"/>
                                          </p:val>
                                        </p:tav>
                                        <p:tav tm="100000">
                                          <p:val>
                                            <p:strVal val="#ppt_h"/>
                                          </p:val>
                                        </p:tav>
                                      </p:tavLst>
                                    </p:anim>
                                    <p:animEffect transition="in" filter="fade">
                                      <p:cBhvr>
                                        <p:cTn id="43" dur="1000"/>
                                        <p:tgtEl>
                                          <p:spTgt spid="1027"/>
                                        </p:tgtEl>
                                      </p:cBhvr>
                                    </p:animEffect>
                                  </p:childTnLst>
                                </p:cTn>
                              </p:par>
                              <p:par>
                                <p:cTn id="44" presetID="50" presetClass="entr" presetSubtype="0" decel="100000" fill="hold" nodeType="with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1000" fill="hold"/>
                                        <p:tgtEl>
                                          <p:spTgt spid="7"/>
                                        </p:tgtEl>
                                        <p:attrNameLst>
                                          <p:attrName>ppt_w</p:attrName>
                                        </p:attrNameLst>
                                      </p:cBhvr>
                                      <p:tavLst>
                                        <p:tav tm="0">
                                          <p:val>
                                            <p:strVal val="#ppt_w+.3"/>
                                          </p:val>
                                        </p:tav>
                                        <p:tav tm="100000">
                                          <p:val>
                                            <p:strVal val="#ppt_w"/>
                                          </p:val>
                                        </p:tav>
                                      </p:tavLst>
                                    </p:anim>
                                    <p:anim calcmode="lin" valueType="num">
                                      <p:cBhvr>
                                        <p:cTn id="47" dur="1000" fill="hold"/>
                                        <p:tgtEl>
                                          <p:spTgt spid="7"/>
                                        </p:tgtEl>
                                        <p:attrNameLst>
                                          <p:attrName>ppt_h</p:attrName>
                                        </p:attrNameLst>
                                      </p:cBhvr>
                                      <p:tavLst>
                                        <p:tav tm="0">
                                          <p:val>
                                            <p:strVal val="#ppt_h"/>
                                          </p:val>
                                        </p:tav>
                                        <p:tav tm="100000">
                                          <p:val>
                                            <p:strVal val="#ppt_h"/>
                                          </p:val>
                                        </p:tav>
                                      </p:tavLst>
                                    </p:anim>
                                    <p:animEffect transition="in" filter="fade">
                                      <p:cBhvr>
                                        <p:cTn id="48" dur="1000"/>
                                        <p:tgtEl>
                                          <p:spTgt spid="7"/>
                                        </p:tgtEl>
                                      </p:cBhvr>
                                    </p:animEffect>
                                  </p:childTnLst>
                                </p:cTn>
                              </p:par>
                              <p:par>
                                <p:cTn id="49" presetID="50" presetClass="entr" presetSubtype="0" decel="100000" fill="hold" grpId="0" nodeType="with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p:cTn id="51" dur="1000" fill="hold"/>
                                        <p:tgtEl>
                                          <p:spTgt spid="8"/>
                                        </p:tgtEl>
                                        <p:attrNameLst>
                                          <p:attrName>ppt_w</p:attrName>
                                        </p:attrNameLst>
                                      </p:cBhvr>
                                      <p:tavLst>
                                        <p:tav tm="0">
                                          <p:val>
                                            <p:strVal val="#ppt_w+.3"/>
                                          </p:val>
                                        </p:tav>
                                        <p:tav tm="100000">
                                          <p:val>
                                            <p:strVal val="#ppt_w"/>
                                          </p:val>
                                        </p:tav>
                                      </p:tavLst>
                                    </p:anim>
                                    <p:anim calcmode="lin" valueType="num">
                                      <p:cBhvr>
                                        <p:cTn id="52" dur="1000" fill="hold"/>
                                        <p:tgtEl>
                                          <p:spTgt spid="8"/>
                                        </p:tgtEl>
                                        <p:attrNameLst>
                                          <p:attrName>ppt_h</p:attrName>
                                        </p:attrNameLst>
                                      </p:cBhvr>
                                      <p:tavLst>
                                        <p:tav tm="0">
                                          <p:val>
                                            <p:strVal val="#ppt_h"/>
                                          </p:val>
                                        </p:tav>
                                        <p:tav tm="100000">
                                          <p:val>
                                            <p:strVal val="#ppt_h"/>
                                          </p:val>
                                        </p:tav>
                                      </p:tavLst>
                                    </p:anim>
                                    <p:animEffect transition="in" filter="fade">
                                      <p:cBhvr>
                                        <p:cTn id="53" dur="1000"/>
                                        <p:tgtEl>
                                          <p:spTgt spid="8"/>
                                        </p:tgtEl>
                                      </p:cBhvr>
                                    </p:animEffect>
                                  </p:childTnLst>
                                </p:cTn>
                              </p:par>
                            </p:childTnLst>
                          </p:cTn>
                        </p:par>
                      </p:childTnLst>
                    </p:cTn>
                  </p:par>
                  <p:par>
                    <p:cTn id="54" fill="hold">
                      <p:stCondLst>
                        <p:cond delay="indefinite"/>
                      </p:stCondLst>
                      <p:childTnLst>
                        <p:par>
                          <p:cTn id="55" fill="hold">
                            <p:stCondLst>
                              <p:cond delay="0"/>
                            </p:stCondLst>
                            <p:childTnLst>
                              <p:par>
                                <p:cTn id="56" presetID="50" presetClass="entr" presetSubtype="0" decel="100000" fill="hold" grpId="1" nodeType="click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p:cTn id="58" dur="1000" fill="hold"/>
                                        <p:tgtEl>
                                          <p:spTgt spid="2"/>
                                        </p:tgtEl>
                                        <p:attrNameLst>
                                          <p:attrName>ppt_w</p:attrName>
                                        </p:attrNameLst>
                                      </p:cBhvr>
                                      <p:tavLst>
                                        <p:tav tm="0">
                                          <p:val>
                                            <p:strVal val="#ppt_w+.3"/>
                                          </p:val>
                                        </p:tav>
                                        <p:tav tm="100000">
                                          <p:val>
                                            <p:strVal val="#ppt_w"/>
                                          </p:val>
                                        </p:tav>
                                      </p:tavLst>
                                    </p:anim>
                                    <p:anim calcmode="lin" valueType="num">
                                      <p:cBhvr>
                                        <p:cTn id="59" dur="1000" fill="hold"/>
                                        <p:tgtEl>
                                          <p:spTgt spid="2"/>
                                        </p:tgtEl>
                                        <p:attrNameLst>
                                          <p:attrName>ppt_h</p:attrName>
                                        </p:attrNameLst>
                                      </p:cBhvr>
                                      <p:tavLst>
                                        <p:tav tm="0">
                                          <p:val>
                                            <p:strVal val="#ppt_h"/>
                                          </p:val>
                                        </p:tav>
                                        <p:tav tm="100000">
                                          <p:val>
                                            <p:strVal val="#ppt_h"/>
                                          </p:val>
                                        </p:tav>
                                      </p:tavLst>
                                    </p:anim>
                                    <p:animEffect transition="in" filter="fade">
                                      <p:cBhvr>
                                        <p:cTn id="60" dur="1000"/>
                                        <p:tgtEl>
                                          <p:spTgt spid="2"/>
                                        </p:tgtEl>
                                      </p:cBhvr>
                                    </p:animEffect>
                                  </p:childTnLst>
                                </p:cTn>
                              </p:par>
                              <p:par>
                                <p:cTn id="61" presetID="50" presetClass="entr" presetSubtype="0" decel="100000" fill="hold" grpId="1" nodeType="withEffect">
                                  <p:stCondLst>
                                    <p:cond delay="0"/>
                                  </p:stCondLst>
                                  <p:childTnLst>
                                    <p:set>
                                      <p:cBhvr>
                                        <p:cTn id="62" dur="1" fill="hold">
                                          <p:stCondLst>
                                            <p:cond delay="0"/>
                                          </p:stCondLst>
                                        </p:cTn>
                                        <p:tgtEl>
                                          <p:spTgt spid="3">
                                            <p:txEl>
                                              <p:pRg st="0" end="0"/>
                                            </p:txEl>
                                          </p:spTgt>
                                        </p:tgtEl>
                                        <p:attrNameLst>
                                          <p:attrName>style.visibility</p:attrName>
                                        </p:attrNameLst>
                                      </p:cBhvr>
                                      <p:to>
                                        <p:strVal val="visible"/>
                                      </p:to>
                                    </p:set>
                                    <p:anim calcmode="lin" valueType="num">
                                      <p:cBhvr>
                                        <p:cTn id="63"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64"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65" dur="1000"/>
                                        <p:tgtEl>
                                          <p:spTgt spid="3">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0" presetClass="entr" presetSubtype="0" decel="100000" fill="hold" grpId="1" nodeType="clickEffect">
                                  <p:stCondLst>
                                    <p:cond delay="0"/>
                                  </p:stCondLst>
                                  <p:childTnLst>
                                    <p:set>
                                      <p:cBhvr>
                                        <p:cTn id="69" dur="1" fill="hold">
                                          <p:stCondLst>
                                            <p:cond delay="0"/>
                                          </p:stCondLst>
                                        </p:cTn>
                                        <p:tgtEl>
                                          <p:spTgt spid="3">
                                            <p:txEl>
                                              <p:pRg st="1" end="1"/>
                                            </p:txEl>
                                          </p:spTgt>
                                        </p:tgtEl>
                                        <p:attrNameLst>
                                          <p:attrName>style.visibility</p:attrName>
                                        </p:attrNameLst>
                                      </p:cBhvr>
                                      <p:to>
                                        <p:strVal val="visible"/>
                                      </p:to>
                                    </p:set>
                                    <p:anim calcmode="lin" valueType="num">
                                      <p:cBhvr>
                                        <p:cTn id="70"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71"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72" dur="1000"/>
                                        <p:tgtEl>
                                          <p:spTgt spid="3">
                                            <p:txEl>
                                              <p:pRg st="1" end="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0" presetClass="entr" presetSubtype="0" decel="100000" fill="hold" grpId="1" nodeType="clickEffect">
                                  <p:stCondLst>
                                    <p:cond delay="0"/>
                                  </p:stCondLst>
                                  <p:childTnLst>
                                    <p:set>
                                      <p:cBhvr>
                                        <p:cTn id="76" dur="1" fill="hold">
                                          <p:stCondLst>
                                            <p:cond delay="0"/>
                                          </p:stCondLst>
                                        </p:cTn>
                                        <p:tgtEl>
                                          <p:spTgt spid="3">
                                            <p:txEl>
                                              <p:pRg st="2" end="2"/>
                                            </p:txEl>
                                          </p:spTgt>
                                        </p:tgtEl>
                                        <p:attrNameLst>
                                          <p:attrName>style.visibility</p:attrName>
                                        </p:attrNameLst>
                                      </p:cBhvr>
                                      <p:to>
                                        <p:strVal val="visible"/>
                                      </p:to>
                                    </p:set>
                                    <p:anim calcmode="lin" valueType="num">
                                      <p:cBhvr>
                                        <p:cTn id="77"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7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79" dur="1000"/>
                                        <p:tgtEl>
                                          <p:spTgt spid="3">
                                            <p:txEl>
                                              <p:pRg st="2" end="2"/>
                                            </p:txEl>
                                          </p:spTgt>
                                        </p:tgtEl>
                                      </p:cBhvr>
                                    </p:animEffect>
                                  </p:childTnLst>
                                </p:cTn>
                              </p:par>
                              <p:par>
                                <p:cTn id="80" presetID="50" presetClass="entr" presetSubtype="0" decel="100000" fill="hold" grpId="1" nodeType="withEffect">
                                  <p:stCondLst>
                                    <p:cond delay="0"/>
                                  </p:stCondLst>
                                  <p:childTnLst>
                                    <p:set>
                                      <p:cBhvr>
                                        <p:cTn id="81" dur="1" fill="hold">
                                          <p:stCondLst>
                                            <p:cond delay="0"/>
                                          </p:stCondLst>
                                        </p:cTn>
                                        <p:tgtEl>
                                          <p:spTgt spid="1026"/>
                                        </p:tgtEl>
                                        <p:attrNameLst>
                                          <p:attrName>style.visibility</p:attrName>
                                        </p:attrNameLst>
                                      </p:cBhvr>
                                      <p:to>
                                        <p:strVal val="visible"/>
                                      </p:to>
                                    </p:set>
                                    <p:anim calcmode="lin" valueType="num">
                                      <p:cBhvr>
                                        <p:cTn id="82" dur="1000" fill="hold"/>
                                        <p:tgtEl>
                                          <p:spTgt spid="1026"/>
                                        </p:tgtEl>
                                        <p:attrNameLst>
                                          <p:attrName>ppt_w</p:attrName>
                                        </p:attrNameLst>
                                      </p:cBhvr>
                                      <p:tavLst>
                                        <p:tav tm="0">
                                          <p:val>
                                            <p:strVal val="#ppt_w+.3"/>
                                          </p:val>
                                        </p:tav>
                                        <p:tav tm="100000">
                                          <p:val>
                                            <p:strVal val="#ppt_w"/>
                                          </p:val>
                                        </p:tav>
                                      </p:tavLst>
                                    </p:anim>
                                    <p:anim calcmode="lin" valueType="num">
                                      <p:cBhvr>
                                        <p:cTn id="83" dur="1000" fill="hold"/>
                                        <p:tgtEl>
                                          <p:spTgt spid="1026"/>
                                        </p:tgtEl>
                                        <p:attrNameLst>
                                          <p:attrName>ppt_h</p:attrName>
                                        </p:attrNameLst>
                                      </p:cBhvr>
                                      <p:tavLst>
                                        <p:tav tm="0">
                                          <p:val>
                                            <p:strVal val="#ppt_h"/>
                                          </p:val>
                                        </p:tav>
                                        <p:tav tm="100000">
                                          <p:val>
                                            <p:strVal val="#ppt_h"/>
                                          </p:val>
                                        </p:tav>
                                      </p:tavLst>
                                    </p:anim>
                                    <p:animEffect transition="in" filter="fade">
                                      <p:cBhvr>
                                        <p:cTn id="84" dur="1000"/>
                                        <p:tgtEl>
                                          <p:spTgt spid="1026"/>
                                        </p:tgtEl>
                                      </p:cBhvr>
                                    </p:animEffect>
                                  </p:childTnLst>
                                </p:cTn>
                              </p:par>
                              <p:par>
                                <p:cTn id="85" presetID="50" presetClass="entr" presetSubtype="0" decel="100000" fill="hold" nodeType="with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1000" fill="hold"/>
                                        <p:tgtEl>
                                          <p:spTgt spid="5"/>
                                        </p:tgtEl>
                                        <p:attrNameLst>
                                          <p:attrName>ppt_w</p:attrName>
                                        </p:attrNameLst>
                                      </p:cBhvr>
                                      <p:tavLst>
                                        <p:tav tm="0">
                                          <p:val>
                                            <p:strVal val="#ppt_w+.3"/>
                                          </p:val>
                                        </p:tav>
                                        <p:tav tm="100000">
                                          <p:val>
                                            <p:strVal val="#ppt_w"/>
                                          </p:val>
                                        </p:tav>
                                      </p:tavLst>
                                    </p:anim>
                                    <p:anim calcmode="lin" valueType="num">
                                      <p:cBhvr>
                                        <p:cTn id="88" dur="1000" fill="hold"/>
                                        <p:tgtEl>
                                          <p:spTgt spid="5"/>
                                        </p:tgtEl>
                                        <p:attrNameLst>
                                          <p:attrName>ppt_h</p:attrName>
                                        </p:attrNameLst>
                                      </p:cBhvr>
                                      <p:tavLst>
                                        <p:tav tm="0">
                                          <p:val>
                                            <p:strVal val="#ppt_h"/>
                                          </p:val>
                                        </p:tav>
                                        <p:tav tm="100000">
                                          <p:val>
                                            <p:strVal val="#ppt_h"/>
                                          </p:val>
                                        </p:tav>
                                      </p:tavLst>
                                    </p:anim>
                                    <p:animEffect transition="in" filter="fade">
                                      <p:cBhvr>
                                        <p:cTn id="89" dur="1000"/>
                                        <p:tgtEl>
                                          <p:spTgt spid="5"/>
                                        </p:tgtEl>
                                      </p:cBhvr>
                                    </p:animEffect>
                                  </p:childTnLst>
                                </p:cTn>
                              </p:par>
                              <p:par>
                                <p:cTn id="90" presetID="50" presetClass="entr" presetSubtype="0" decel="100000" fill="hold" grpId="1" nodeType="withEffect">
                                  <p:stCondLst>
                                    <p:cond delay="0"/>
                                  </p:stCondLst>
                                  <p:childTnLst>
                                    <p:set>
                                      <p:cBhvr>
                                        <p:cTn id="91" dur="1" fill="hold">
                                          <p:stCondLst>
                                            <p:cond delay="0"/>
                                          </p:stCondLst>
                                        </p:cTn>
                                        <p:tgtEl>
                                          <p:spTgt spid="1027"/>
                                        </p:tgtEl>
                                        <p:attrNameLst>
                                          <p:attrName>style.visibility</p:attrName>
                                        </p:attrNameLst>
                                      </p:cBhvr>
                                      <p:to>
                                        <p:strVal val="visible"/>
                                      </p:to>
                                    </p:set>
                                    <p:anim calcmode="lin" valueType="num">
                                      <p:cBhvr>
                                        <p:cTn id="92" dur="1000" fill="hold"/>
                                        <p:tgtEl>
                                          <p:spTgt spid="1027"/>
                                        </p:tgtEl>
                                        <p:attrNameLst>
                                          <p:attrName>ppt_w</p:attrName>
                                        </p:attrNameLst>
                                      </p:cBhvr>
                                      <p:tavLst>
                                        <p:tav tm="0">
                                          <p:val>
                                            <p:strVal val="#ppt_w+.3"/>
                                          </p:val>
                                        </p:tav>
                                        <p:tav tm="100000">
                                          <p:val>
                                            <p:strVal val="#ppt_w"/>
                                          </p:val>
                                        </p:tav>
                                      </p:tavLst>
                                    </p:anim>
                                    <p:anim calcmode="lin" valueType="num">
                                      <p:cBhvr>
                                        <p:cTn id="93" dur="1000" fill="hold"/>
                                        <p:tgtEl>
                                          <p:spTgt spid="1027"/>
                                        </p:tgtEl>
                                        <p:attrNameLst>
                                          <p:attrName>ppt_h</p:attrName>
                                        </p:attrNameLst>
                                      </p:cBhvr>
                                      <p:tavLst>
                                        <p:tav tm="0">
                                          <p:val>
                                            <p:strVal val="#ppt_h"/>
                                          </p:val>
                                        </p:tav>
                                        <p:tav tm="100000">
                                          <p:val>
                                            <p:strVal val="#ppt_h"/>
                                          </p:val>
                                        </p:tav>
                                      </p:tavLst>
                                    </p:anim>
                                    <p:animEffect transition="in" filter="fade">
                                      <p:cBhvr>
                                        <p:cTn id="94" dur="1000"/>
                                        <p:tgtEl>
                                          <p:spTgt spid="1027"/>
                                        </p:tgtEl>
                                      </p:cBhvr>
                                    </p:animEffect>
                                  </p:childTnLst>
                                </p:cTn>
                              </p:par>
                              <p:par>
                                <p:cTn id="95" presetID="50" presetClass="entr" presetSubtype="0" decel="100000" fill="hold" nodeType="withEffect">
                                  <p:stCondLst>
                                    <p:cond delay="0"/>
                                  </p:stCondLst>
                                  <p:childTnLst>
                                    <p:set>
                                      <p:cBhvr>
                                        <p:cTn id="96" dur="1" fill="hold">
                                          <p:stCondLst>
                                            <p:cond delay="0"/>
                                          </p:stCondLst>
                                        </p:cTn>
                                        <p:tgtEl>
                                          <p:spTgt spid="7"/>
                                        </p:tgtEl>
                                        <p:attrNameLst>
                                          <p:attrName>style.visibility</p:attrName>
                                        </p:attrNameLst>
                                      </p:cBhvr>
                                      <p:to>
                                        <p:strVal val="visible"/>
                                      </p:to>
                                    </p:set>
                                    <p:anim calcmode="lin" valueType="num">
                                      <p:cBhvr>
                                        <p:cTn id="97" dur="1000" fill="hold"/>
                                        <p:tgtEl>
                                          <p:spTgt spid="7"/>
                                        </p:tgtEl>
                                        <p:attrNameLst>
                                          <p:attrName>ppt_w</p:attrName>
                                        </p:attrNameLst>
                                      </p:cBhvr>
                                      <p:tavLst>
                                        <p:tav tm="0">
                                          <p:val>
                                            <p:strVal val="#ppt_w+.3"/>
                                          </p:val>
                                        </p:tav>
                                        <p:tav tm="100000">
                                          <p:val>
                                            <p:strVal val="#ppt_w"/>
                                          </p:val>
                                        </p:tav>
                                      </p:tavLst>
                                    </p:anim>
                                    <p:anim calcmode="lin" valueType="num">
                                      <p:cBhvr>
                                        <p:cTn id="98" dur="1000" fill="hold"/>
                                        <p:tgtEl>
                                          <p:spTgt spid="7"/>
                                        </p:tgtEl>
                                        <p:attrNameLst>
                                          <p:attrName>ppt_h</p:attrName>
                                        </p:attrNameLst>
                                      </p:cBhvr>
                                      <p:tavLst>
                                        <p:tav tm="0">
                                          <p:val>
                                            <p:strVal val="#ppt_h"/>
                                          </p:val>
                                        </p:tav>
                                        <p:tav tm="100000">
                                          <p:val>
                                            <p:strVal val="#ppt_h"/>
                                          </p:val>
                                        </p:tav>
                                      </p:tavLst>
                                    </p:anim>
                                    <p:animEffect transition="in" filter="fade">
                                      <p:cBhvr>
                                        <p:cTn id="99" dur="1000"/>
                                        <p:tgtEl>
                                          <p:spTgt spid="7"/>
                                        </p:tgtEl>
                                      </p:cBhvr>
                                    </p:animEffect>
                                  </p:childTnLst>
                                </p:cTn>
                              </p:par>
                              <p:par>
                                <p:cTn id="100" presetID="50" presetClass="entr" presetSubtype="0" decel="100000" fill="hold" grpId="1" nodeType="withEffect">
                                  <p:stCondLst>
                                    <p:cond delay="0"/>
                                  </p:stCondLst>
                                  <p:childTnLst>
                                    <p:set>
                                      <p:cBhvr>
                                        <p:cTn id="101" dur="1" fill="hold">
                                          <p:stCondLst>
                                            <p:cond delay="0"/>
                                          </p:stCondLst>
                                        </p:cTn>
                                        <p:tgtEl>
                                          <p:spTgt spid="8"/>
                                        </p:tgtEl>
                                        <p:attrNameLst>
                                          <p:attrName>style.visibility</p:attrName>
                                        </p:attrNameLst>
                                      </p:cBhvr>
                                      <p:to>
                                        <p:strVal val="visible"/>
                                      </p:to>
                                    </p:set>
                                    <p:anim calcmode="lin" valueType="num">
                                      <p:cBhvr>
                                        <p:cTn id="102" dur="1000" fill="hold"/>
                                        <p:tgtEl>
                                          <p:spTgt spid="8"/>
                                        </p:tgtEl>
                                        <p:attrNameLst>
                                          <p:attrName>ppt_w</p:attrName>
                                        </p:attrNameLst>
                                      </p:cBhvr>
                                      <p:tavLst>
                                        <p:tav tm="0">
                                          <p:val>
                                            <p:strVal val="#ppt_w+.3"/>
                                          </p:val>
                                        </p:tav>
                                        <p:tav tm="100000">
                                          <p:val>
                                            <p:strVal val="#ppt_w"/>
                                          </p:val>
                                        </p:tav>
                                      </p:tavLst>
                                    </p:anim>
                                    <p:anim calcmode="lin" valueType="num">
                                      <p:cBhvr>
                                        <p:cTn id="103" dur="1000" fill="hold"/>
                                        <p:tgtEl>
                                          <p:spTgt spid="8"/>
                                        </p:tgtEl>
                                        <p:attrNameLst>
                                          <p:attrName>ppt_h</p:attrName>
                                        </p:attrNameLst>
                                      </p:cBhvr>
                                      <p:tavLst>
                                        <p:tav tm="0">
                                          <p:val>
                                            <p:strVal val="#ppt_h"/>
                                          </p:val>
                                        </p:tav>
                                        <p:tav tm="100000">
                                          <p:val>
                                            <p:strVal val="#ppt_h"/>
                                          </p:val>
                                        </p:tav>
                                      </p:tavLst>
                                    </p:anim>
                                    <p:animEffect transition="in" filter="fade">
                                      <p:cBhvr>
                                        <p:cTn id="104" dur="1000"/>
                                        <p:tgtEl>
                                          <p:spTgt spid="8"/>
                                        </p:tgtEl>
                                      </p:cBhvr>
                                    </p:animEffect>
                                  </p:childTnLst>
                                </p:cTn>
                              </p:par>
                            </p:childTnLst>
                          </p:cTn>
                        </p:par>
                      </p:childTnLst>
                    </p:cTn>
                  </p:par>
                  <p:par>
                    <p:cTn id="105" fill="hold">
                      <p:stCondLst>
                        <p:cond delay="indefinite"/>
                      </p:stCondLst>
                      <p:childTnLst>
                        <p:par>
                          <p:cTn id="106" fill="hold">
                            <p:stCondLst>
                              <p:cond delay="0"/>
                            </p:stCondLst>
                            <p:childTnLst>
                              <p:par>
                                <p:cTn id="107" presetID="55" presetClass="entr" presetSubtype="0" fill="hold" grpId="2" nodeType="clickEffect">
                                  <p:stCondLst>
                                    <p:cond delay="0"/>
                                  </p:stCondLst>
                                  <p:childTnLst>
                                    <p:set>
                                      <p:cBhvr>
                                        <p:cTn id="108" dur="1" fill="hold">
                                          <p:stCondLst>
                                            <p:cond delay="0"/>
                                          </p:stCondLst>
                                        </p:cTn>
                                        <p:tgtEl>
                                          <p:spTgt spid="2"/>
                                        </p:tgtEl>
                                        <p:attrNameLst>
                                          <p:attrName>style.visibility</p:attrName>
                                        </p:attrNameLst>
                                      </p:cBhvr>
                                      <p:to>
                                        <p:strVal val="visible"/>
                                      </p:to>
                                    </p:set>
                                    <p:anim calcmode="lin" valueType="num">
                                      <p:cBhvr>
                                        <p:cTn id="109" dur="1000" fill="hold"/>
                                        <p:tgtEl>
                                          <p:spTgt spid="2"/>
                                        </p:tgtEl>
                                        <p:attrNameLst>
                                          <p:attrName>ppt_w</p:attrName>
                                        </p:attrNameLst>
                                      </p:cBhvr>
                                      <p:tavLst>
                                        <p:tav tm="0">
                                          <p:val>
                                            <p:strVal val="#ppt_w*0.70"/>
                                          </p:val>
                                        </p:tav>
                                        <p:tav tm="100000">
                                          <p:val>
                                            <p:strVal val="#ppt_w"/>
                                          </p:val>
                                        </p:tav>
                                      </p:tavLst>
                                    </p:anim>
                                    <p:anim calcmode="lin" valueType="num">
                                      <p:cBhvr>
                                        <p:cTn id="110" dur="1000" fill="hold"/>
                                        <p:tgtEl>
                                          <p:spTgt spid="2"/>
                                        </p:tgtEl>
                                        <p:attrNameLst>
                                          <p:attrName>ppt_h</p:attrName>
                                        </p:attrNameLst>
                                      </p:cBhvr>
                                      <p:tavLst>
                                        <p:tav tm="0">
                                          <p:val>
                                            <p:strVal val="#ppt_h"/>
                                          </p:val>
                                        </p:tav>
                                        <p:tav tm="100000">
                                          <p:val>
                                            <p:strVal val="#ppt_h"/>
                                          </p:val>
                                        </p:tav>
                                      </p:tavLst>
                                    </p:anim>
                                    <p:animEffect transition="in" filter="fade">
                                      <p:cBhvr>
                                        <p:cTn id="111" dur="1000"/>
                                        <p:tgtEl>
                                          <p:spTgt spid="2"/>
                                        </p:tgtEl>
                                      </p:cBhvr>
                                    </p:animEffect>
                                  </p:childTnLst>
                                </p:cTn>
                              </p:par>
                              <p:par>
                                <p:cTn id="112" presetID="55" presetClass="entr" presetSubtype="0" fill="hold" grpId="2" nodeType="withEffect">
                                  <p:stCondLst>
                                    <p:cond delay="0"/>
                                  </p:stCondLst>
                                  <p:childTnLst>
                                    <p:set>
                                      <p:cBhvr>
                                        <p:cTn id="113" dur="1" fill="hold">
                                          <p:stCondLst>
                                            <p:cond delay="0"/>
                                          </p:stCondLst>
                                        </p:cTn>
                                        <p:tgtEl>
                                          <p:spTgt spid="3">
                                            <p:txEl>
                                              <p:pRg st="0" end="0"/>
                                            </p:txEl>
                                          </p:spTgt>
                                        </p:tgtEl>
                                        <p:attrNameLst>
                                          <p:attrName>style.visibility</p:attrName>
                                        </p:attrNameLst>
                                      </p:cBhvr>
                                      <p:to>
                                        <p:strVal val="visible"/>
                                      </p:to>
                                    </p:set>
                                    <p:anim calcmode="lin" valueType="num">
                                      <p:cBhvr>
                                        <p:cTn id="1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16" dur="1000"/>
                                        <p:tgtEl>
                                          <p:spTgt spid="3">
                                            <p:txEl>
                                              <p:pRg st="0" end="0"/>
                                            </p:txEl>
                                          </p:spTgt>
                                        </p:tgtEl>
                                      </p:cBhvr>
                                    </p:animEffect>
                                  </p:childTnLst>
                                </p:cTn>
                              </p:par>
                            </p:childTnLst>
                          </p:cTn>
                        </p:par>
                      </p:childTnLst>
                    </p:cTn>
                  </p:par>
                  <p:par>
                    <p:cTn id="117" fill="hold">
                      <p:stCondLst>
                        <p:cond delay="indefinite"/>
                      </p:stCondLst>
                      <p:childTnLst>
                        <p:par>
                          <p:cTn id="118" fill="hold">
                            <p:stCondLst>
                              <p:cond delay="0"/>
                            </p:stCondLst>
                            <p:childTnLst>
                              <p:par>
                                <p:cTn id="119" presetID="55" presetClass="entr" presetSubtype="0" fill="hold" grpId="2" nodeType="clickEffect">
                                  <p:stCondLst>
                                    <p:cond delay="0"/>
                                  </p:stCondLst>
                                  <p:childTnLst>
                                    <p:set>
                                      <p:cBhvr>
                                        <p:cTn id="120" dur="1" fill="hold">
                                          <p:stCondLst>
                                            <p:cond delay="0"/>
                                          </p:stCondLst>
                                        </p:cTn>
                                        <p:tgtEl>
                                          <p:spTgt spid="3">
                                            <p:txEl>
                                              <p:pRg st="1" end="1"/>
                                            </p:txEl>
                                          </p:spTgt>
                                        </p:tgtEl>
                                        <p:attrNameLst>
                                          <p:attrName>style.visibility</p:attrName>
                                        </p:attrNameLst>
                                      </p:cBhvr>
                                      <p:to>
                                        <p:strVal val="visible"/>
                                      </p:to>
                                    </p:set>
                                    <p:anim calcmode="lin" valueType="num">
                                      <p:cBhvr>
                                        <p:cTn id="121"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2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23" dur="1000"/>
                                        <p:tgtEl>
                                          <p:spTgt spid="3">
                                            <p:txEl>
                                              <p:pRg st="1" end="1"/>
                                            </p:txEl>
                                          </p:spTgt>
                                        </p:tgtEl>
                                      </p:cBhvr>
                                    </p:animEffect>
                                  </p:childTnLst>
                                </p:cTn>
                              </p:par>
                            </p:childTnLst>
                          </p:cTn>
                        </p:par>
                      </p:childTnLst>
                    </p:cTn>
                  </p:par>
                  <p:par>
                    <p:cTn id="124" fill="hold">
                      <p:stCondLst>
                        <p:cond delay="indefinite"/>
                      </p:stCondLst>
                      <p:childTnLst>
                        <p:par>
                          <p:cTn id="125" fill="hold">
                            <p:stCondLst>
                              <p:cond delay="0"/>
                            </p:stCondLst>
                            <p:childTnLst>
                              <p:par>
                                <p:cTn id="126" presetID="55" presetClass="entr" presetSubtype="0" fill="hold" grpId="2" nodeType="clickEffect">
                                  <p:stCondLst>
                                    <p:cond delay="0"/>
                                  </p:stCondLst>
                                  <p:childTnLst>
                                    <p:set>
                                      <p:cBhvr>
                                        <p:cTn id="127" dur="1" fill="hold">
                                          <p:stCondLst>
                                            <p:cond delay="0"/>
                                          </p:stCondLst>
                                        </p:cTn>
                                        <p:tgtEl>
                                          <p:spTgt spid="3">
                                            <p:txEl>
                                              <p:pRg st="2" end="2"/>
                                            </p:txEl>
                                          </p:spTgt>
                                        </p:tgtEl>
                                        <p:attrNameLst>
                                          <p:attrName>style.visibility</p:attrName>
                                        </p:attrNameLst>
                                      </p:cBhvr>
                                      <p:to>
                                        <p:strVal val="visible"/>
                                      </p:to>
                                    </p:set>
                                    <p:anim calcmode="lin" valueType="num">
                                      <p:cBhvr>
                                        <p:cTn id="128"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29"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30" dur="1000"/>
                                        <p:tgtEl>
                                          <p:spTgt spid="3">
                                            <p:txEl>
                                              <p:pRg st="2" end="2"/>
                                            </p:txEl>
                                          </p:spTgt>
                                        </p:tgtEl>
                                      </p:cBhvr>
                                    </p:animEffect>
                                  </p:childTnLst>
                                </p:cTn>
                              </p:par>
                              <p:par>
                                <p:cTn id="131" presetID="55" presetClass="entr" presetSubtype="0" fill="hold" grpId="2" nodeType="withEffect">
                                  <p:stCondLst>
                                    <p:cond delay="0"/>
                                  </p:stCondLst>
                                  <p:childTnLst>
                                    <p:set>
                                      <p:cBhvr>
                                        <p:cTn id="132" dur="1" fill="hold">
                                          <p:stCondLst>
                                            <p:cond delay="0"/>
                                          </p:stCondLst>
                                        </p:cTn>
                                        <p:tgtEl>
                                          <p:spTgt spid="1026"/>
                                        </p:tgtEl>
                                        <p:attrNameLst>
                                          <p:attrName>style.visibility</p:attrName>
                                        </p:attrNameLst>
                                      </p:cBhvr>
                                      <p:to>
                                        <p:strVal val="visible"/>
                                      </p:to>
                                    </p:set>
                                    <p:anim calcmode="lin" valueType="num">
                                      <p:cBhvr>
                                        <p:cTn id="133" dur="1000" fill="hold"/>
                                        <p:tgtEl>
                                          <p:spTgt spid="1026"/>
                                        </p:tgtEl>
                                        <p:attrNameLst>
                                          <p:attrName>ppt_w</p:attrName>
                                        </p:attrNameLst>
                                      </p:cBhvr>
                                      <p:tavLst>
                                        <p:tav tm="0">
                                          <p:val>
                                            <p:strVal val="#ppt_w*0.70"/>
                                          </p:val>
                                        </p:tav>
                                        <p:tav tm="100000">
                                          <p:val>
                                            <p:strVal val="#ppt_w"/>
                                          </p:val>
                                        </p:tav>
                                      </p:tavLst>
                                    </p:anim>
                                    <p:anim calcmode="lin" valueType="num">
                                      <p:cBhvr>
                                        <p:cTn id="134" dur="1000" fill="hold"/>
                                        <p:tgtEl>
                                          <p:spTgt spid="1026"/>
                                        </p:tgtEl>
                                        <p:attrNameLst>
                                          <p:attrName>ppt_h</p:attrName>
                                        </p:attrNameLst>
                                      </p:cBhvr>
                                      <p:tavLst>
                                        <p:tav tm="0">
                                          <p:val>
                                            <p:strVal val="#ppt_h"/>
                                          </p:val>
                                        </p:tav>
                                        <p:tav tm="100000">
                                          <p:val>
                                            <p:strVal val="#ppt_h"/>
                                          </p:val>
                                        </p:tav>
                                      </p:tavLst>
                                    </p:anim>
                                    <p:animEffect transition="in" filter="fade">
                                      <p:cBhvr>
                                        <p:cTn id="135" dur="1000"/>
                                        <p:tgtEl>
                                          <p:spTgt spid="1026"/>
                                        </p:tgtEl>
                                      </p:cBhvr>
                                    </p:animEffect>
                                  </p:childTnLst>
                                </p:cTn>
                              </p:par>
                              <p:par>
                                <p:cTn id="136" presetID="55" presetClass="entr" presetSubtype="0" fill="hold" nodeType="withEffect">
                                  <p:stCondLst>
                                    <p:cond delay="0"/>
                                  </p:stCondLst>
                                  <p:childTnLst>
                                    <p:set>
                                      <p:cBhvr>
                                        <p:cTn id="137" dur="1" fill="hold">
                                          <p:stCondLst>
                                            <p:cond delay="0"/>
                                          </p:stCondLst>
                                        </p:cTn>
                                        <p:tgtEl>
                                          <p:spTgt spid="5"/>
                                        </p:tgtEl>
                                        <p:attrNameLst>
                                          <p:attrName>style.visibility</p:attrName>
                                        </p:attrNameLst>
                                      </p:cBhvr>
                                      <p:to>
                                        <p:strVal val="visible"/>
                                      </p:to>
                                    </p:set>
                                    <p:anim calcmode="lin" valueType="num">
                                      <p:cBhvr>
                                        <p:cTn id="138" dur="1000" fill="hold"/>
                                        <p:tgtEl>
                                          <p:spTgt spid="5"/>
                                        </p:tgtEl>
                                        <p:attrNameLst>
                                          <p:attrName>ppt_w</p:attrName>
                                        </p:attrNameLst>
                                      </p:cBhvr>
                                      <p:tavLst>
                                        <p:tav tm="0">
                                          <p:val>
                                            <p:strVal val="#ppt_w*0.70"/>
                                          </p:val>
                                        </p:tav>
                                        <p:tav tm="100000">
                                          <p:val>
                                            <p:strVal val="#ppt_w"/>
                                          </p:val>
                                        </p:tav>
                                      </p:tavLst>
                                    </p:anim>
                                    <p:anim calcmode="lin" valueType="num">
                                      <p:cBhvr>
                                        <p:cTn id="139" dur="1000" fill="hold"/>
                                        <p:tgtEl>
                                          <p:spTgt spid="5"/>
                                        </p:tgtEl>
                                        <p:attrNameLst>
                                          <p:attrName>ppt_h</p:attrName>
                                        </p:attrNameLst>
                                      </p:cBhvr>
                                      <p:tavLst>
                                        <p:tav tm="0">
                                          <p:val>
                                            <p:strVal val="#ppt_h"/>
                                          </p:val>
                                        </p:tav>
                                        <p:tav tm="100000">
                                          <p:val>
                                            <p:strVal val="#ppt_h"/>
                                          </p:val>
                                        </p:tav>
                                      </p:tavLst>
                                    </p:anim>
                                    <p:animEffect transition="in" filter="fade">
                                      <p:cBhvr>
                                        <p:cTn id="140" dur="1000"/>
                                        <p:tgtEl>
                                          <p:spTgt spid="5"/>
                                        </p:tgtEl>
                                      </p:cBhvr>
                                    </p:animEffect>
                                  </p:childTnLst>
                                </p:cTn>
                              </p:par>
                              <p:par>
                                <p:cTn id="141" presetID="55" presetClass="entr" presetSubtype="0" fill="hold" grpId="2" nodeType="withEffect">
                                  <p:stCondLst>
                                    <p:cond delay="0"/>
                                  </p:stCondLst>
                                  <p:childTnLst>
                                    <p:set>
                                      <p:cBhvr>
                                        <p:cTn id="142" dur="1" fill="hold">
                                          <p:stCondLst>
                                            <p:cond delay="0"/>
                                          </p:stCondLst>
                                        </p:cTn>
                                        <p:tgtEl>
                                          <p:spTgt spid="1027"/>
                                        </p:tgtEl>
                                        <p:attrNameLst>
                                          <p:attrName>style.visibility</p:attrName>
                                        </p:attrNameLst>
                                      </p:cBhvr>
                                      <p:to>
                                        <p:strVal val="visible"/>
                                      </p:to>
                                    </p:set>
                                    <p:anim calcmode="lin" valueType="num">
                                      <p:cBhvr>
                                        <p:cTn id="143" dur="1000" fill="hold"/>
                                        <p:tgtEl>
                                          <p:spTgt spid="1027"/>
                                        </p:tgtEl>
                                        <p:attrNameLst>
                                          <p:attrName>ppt_w</p:attrName>
                                        </p:attrNameLst>
                                      </p:cBhvr>
                                      <p:tavLst>
                                        <p:tav tm="0">
                                          <p:val>
                                            <p:strVal val="#ppt_w*0.70"/>
                                          </p:val>
                                        </p:tav>
                                        <p:tav tm="100000">
                                          <p:val>
                                            <p:strVal val="#ppt_w"/>
                                          </p:val>
                                        </p:tav>
                                      </p:tavLst>
                                    </p:anim>
                                    <p:anim calcmode="lin" valueType="num">
                                      <p:cBhvr>
                                        <p:cTn id="144" dur="1000" fill="hold"/>
                                        <p:tgtEl>
                                          <p:spTgt spid="1027"/>
                                        </p:tgtEl>
                                        <p:attrNameLst>
                                          <p:attrName>ppt_h</p:attrName>
                                        </p:attrNameLst>
                                      </p:cBhvr>
                                      <p:tavLst>
                                        <p:tav tm="0">
                                          <p:val>
                                            <p:strVal val="#ppt_h"/>
                                          </p:val>
                                        </p:tav>
                                        <p:tav tm="100000">
                                          <p:val>
                                            <p:strVal val="#ppt_h"/>
                                          </p:val>
                                        </p:tav>
                                      </p:tavLst>
                                    </p:anim>
                                    <p:animEffect transition="in" filter="fade">
                                      <p:cBhvr>
                                        <p:cTn id="145" dur="1000"/>
                                        <p:tgtEl>
                                          <p:spTgt spid="1027"/>
                                        </p:tgtEl>
                                      </p:cBhvr>
                                    </p:animEffect>
                                  </p:childTnLst>
                                </p:cTn>
                              </p:par>
                              <p:par>
                                <p:cTn id="146" presetID="55" presetClass="entr" presetSubtype="0" fill="hold" nodeType="withEffect">
                                  <p:stCondLst>
                                    <p:cond delay="0"/>
                                  </p:stCondLst>
                                  <p:childTnLst>
                                    <p:set>
                                      <p:cBhvr>
                                        <p:cTn id="147" dur="1" fill="hold">
                                          <p:stCondLst>
                                            <p:cond delay="0"/>
                                          </p:stCondLst>
                                        </p:cTn>
                                        <p:tgtEl>
                                          <p:spTgt spid="7"/>
                                        </p:tgtEl>
                                        <p:attrNameLst>
                                          <p:attrName>style.visibility</p:attrName>
                                        </p:attrNameLst>
                                      </p:cBhvr>
                                      <p:to>
                                        <p:strVal val="visible"/>
                                      </p:to>
                                    </p:set>
                                    <p:anim calcmode="lin" valueType="num">
                                      <p:cBhvr>
                                        <p:cTn id="148" dur="1000" fill="hold"/>
                                        <p:tgtEl>
                                          <p:spTgt spid="7"/>
                                        </p:tgtEl>
                                        <p:attrNameLst>
                                          <p:attrName>ppt_w</p:attrName>
                                        </p:attrNameLst>
                                      </p:cBhvr>
                                      <p:tavLst>
                                        <p:tav tm="0">
                                          <p:val>
                                            <p:strVal val="#ppt_w*0.70"/>
                                          </p:val>
                                        </p:tav>
                                        <p:tav tm="100000">
                                          <p:val>
                                            <p:strVal val="#ppt_w"/>
                                          </p:val>
                                        </p:tav>
                                      </p:tavLst>
                                    </p:anim>
                                    <p:anim calcmode="lin" valueType="num">
                                      <p:cBhvr>
                                        <p:cTn id="149" dur="1000" fill="hold"/>
                                        <p:tgtEl>
                                          <p:spTgt spid="7"/>
                                        </p:tgtEl>
                                        <p:attrNameLst>
                                          <p:attrName>ppt_h</p:attrName>
                                        </p:attrNameLst>
                                      </p:cBhvr>
                                      <p:tavLst>
                                        <p:tav tm="0">
                                          <p:val>
                                            <p:strVal val="#ppt_h"/>
                                          </p:val>
                                        </p:tav>
                                        <p:tav tm="100000">
                                          <p:val>
                                            <p:strVal val="#ppt_h"/>
                                          </p:val>
                                        </p:tav>
                                      </p:tavLst>
                                    </p:anim>
                                    <p:animEffect transition="in" filter="fade">
                                      <p:cBhvr>
                                        <p:cTn id="150" dur="1000"/>
                                        <p:tgtEl>
                                          <p:spTgt spid="7"/>
                                        </p:tgtEl>
                                      </p:cBhvr>
                                    </p:animEffect>
                                  </p:childTnLst>
                                </p:cTn>
                              </p:par>
                              <p:par>
                                <p:cTn id="151" presetID="55" presetClass="entr" presetSubtype="0" fill="hold" grpId="2" nodeType="withEffect">
                                  <p:stCondLst>
                                    <p:cond delay="0"/>
                                  </p:stCondLst>
                                  <p:childTnLst>
                                    <p:set>
                                      <p:cBhvr>
                                        <p:cTn id="152" dur="1" fill="hold">
                                          <p:stCondLst>
                                            <p:cond delay="0"/>
                                          </p:stCondLst>
                                        </p:cTn>
                                        <p:tgtEl>
                                          <p:spTgt spid="8"/>
                                        </p:tgtEl>
                                        <p:attrNameLst>
                                          <p:attrName>style.visibility</p:attrName>
                                        </p:attrNameLst>
                                      </p:cBhvr>
                                      <p:to>
                                        <p:strVal val="visible"/>
                                      </p:to>
                                    </p:set>
                                    <p:anim calcmode="lin" valueType="num">
                                      <p:cBhvr>
                                        <p:cTn id="153" dur="1000" fill="hold"/>
                                        <p:tgtEl>
                                          <p:spTgt spid="8"/>
                                        </p:tgtEl>
                                        <p:attrNameLst>
                                          <p:attrName>ppt_w</p:attrName>
                                        </p:attrNameLst>
                                      </p:cBhvr>
                                      <p:tavLst>
                                        <p:tav tm="0">
                                          <p:val>
                                            <p:strVal val="#ppt_w*0.70"/>
                                          </p:val>
                                        </p:tav>
                                        <p:tav tm="100000">
                                          <p:val>
                                            <p:strVal val="#ppt_w"/>
                                          </p:val>
                                        </p:tav>
                                      </p:tavLst>
                                    </p:anim>
                                    <p:anim calcmode="lin" valueType="num">
                                      <p:cBhvr>
                                        <p:cTn id="154" dur="1000" fill="hold"/>
                                        <p:tgtEl>
                                          <p:spTgt spid="8"/>
                                        </p:tgtEl>
                                        <p:attrNameLst>
                                          <p:attrName>ppt_h</p:attrName>
                                        </p:attrNameLst>
                                      </p:cBhvr>
                                      <p:tavLst>
                                        <p:tav tm="0">
                                          <p:val>
                                            <p:strVal val="#ppt_h"/>
                                          </p:val>
                                        </p:tav>
                                        <p:tav tm="100000">
                                          <p:val>
                                            <p:strVal val="#ppt_h"/>
                                          </p:val>
                                        </p:tav>
                                      </p:tavLst>
                                    </p:anim>
                                    <p:animEffect transition="in" filter="fade">
                                      <p:cBhvr>
                                        <p:cTn id="155" dur="1000"/>
                                        <p:tgtEl>
                                          <p:spTgt spid="8"/>
                                        </p:tgtEl>
                                      </p:cBhvr>
                                    </p:animEffect>
                                  </p:childTnLst>
                                </p:cTn>
                              </p:par>
                            </p:childTnLst>
                          </p:cTn>
                        </p:par>
                      </p:childTnLst>
                    </p:cTn>
                  </p:par>
                  <p:par>
                    <p:cTn id="156" fill="hold">
                      <p:stCondLst>
                        <p:cond delay="indefinite"/>
                      </p:stCondLst>
                      <p:childTnLst>
                        <p:par>
                          <p:cTn id="157" fill="hold">
                            <p:stCondLst>
                              <p:cond delay="0"/>
                            </p:stCondLst>
                            <p:childTnLst>
                              <p:par>
                                <p:cTn id="158" presetID="53" presetClass="entr" presetSubtype="0" fill="hold" grpId="3" nodeType="clickEffect">
                                  <p:stCondLst>
                                    <p:cond delay="0"/>
                                  </p:stCondLst>
                                  <p:childTnLst>
                                    <p:set>
                                      <p:cBhvr>
                                        <p:cTn id="159" dur="1" fill="hold">
                                          <p:stCondLst>
                                            <p:cond delay="0"/>
                                          </p:stCondLst>
                                        </p:cTn>
                                        <p:tgtEl>
                                          <p:spTgt spid="2"/>
                                        </p:tgtEl>
                                        <p:attrNameLst>
                                          <p:attrName>style.visibility</p:attrName>
                                        </p:attrNameLst>
                                      </p:cBhvr>
                                      <p:to>
                                        <p:strVal val="visible"/>
                                      </p:to>
                                    </p:set>
                                    <p:anim calcmode="lin" valueType="num">
                                      <p:cBhvr>
                                        <p:cTn id="160" dur="500" fill="hold"/>
                                        <p:tgtEl>
                                          <p:spTgt spid="2"/>
                                        </p:tgtEl>
                                        <p:attrNameLst>
                                          <p:attrName>ppt_w</p:attrName>
                                        </p:attrNameLst>
                                      </p:cBhvr>
                                      <p:tavLst>
                                        <p:tav tm="0">
                                          <p:val>
                                            <p:fltVal val="0"/>
                                          </p:val>
                                        </p:tav>
                                        <p:tav tm="100000">
                                          <p:val>
                                            <p:strVal val="#ppt_w"/>
                                          </p:val>
                                        </p:tav>
                                      </p:tavLst>
                                    </p:anim>
                                    <p:anim calcmode="lin" valueType="num">
                                      <p:cBhvr>
                                        <p:cTn id="161" dur="500" fill="hold"/>
                                        <p:tgtEl>
                                          <p:spTgt spid="2"/>
                                        </p:tgtEl>
                                        <p:attrNameLst>
                                          <p:attrName>ppt_h</p:attrName>
                                        </p:attrNameLst>
                                      </p:cBhvr>
                                      <p:tavLst>
                                        <p:tav tm="0">
                                          <p:val>
                                            <p:fltVal val="0"/>
                                          </p:val>
                                        </p:tav>
                                        <p:tav tm="100000">
                                          <p:val>
                                            <p:strVal val="#ppt_h"/>
                                          </p:val>
                                        </p:tav>
                                      </p:tavLst>
                                    </p:anim>
                                    <p:animEffect transition="in" filter="fade">
                                      <p:cBhvr>
                                        <p:cTn id="162" dur="500"/>
                                        <p:tgtEl>
                                          <p:spTgt spid="2"/>
                                        </p:tgtEl>
                                      </p:cBhvr>
                                    </p:animEffect>
                                  </p:childTnLst>
                                </p:cTn>
                              </p:par>
                              <p:par>
                                <p:cTn id="163" presetID="53" presetClass="entr" presetSubtype="0" fill="hold" grpId="3" nodeType="withEffect">
                                  <p:stCondLst>
                                    <p:cond delay="0"/>
                                  </p:stCondLst>
                                  <p:childTnLst>
                                    <p:set>
                                      <p:cBhvr>
                                        <p:cTn id="164" dur="1" fill="hold">
                                          <p:stCondLst>
                                            <p:cond delay="0"/>
                                          </p:stCondLst>
                                        </p:cTn>
                                        <p:tgtEl>
                                          <p:spTgt spid="3">
                                            <p:txEl>
                                              <p:pRg st="0" end="0"/>
                                            </p:txEl>
                                          </p:spTgt>
                                        </p:tgtEl>
                                        <p:attrNameLst>
                                          <p:attrName>style.visibility</p:attrName>
                                        </p:attrNameLst>
                                      </p:cBhvr>
                                      <p:to>
                                        <p:strVal val="visible"/>
                                      </p:to>
                                    </p:set>
                                    <p:anim calcmode="lin" valueType="num">
                                      <p:cBhvr>
                                        <p:cTn id="16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6"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7" dur="500"/>
                                        <p:tgtEl>
                                          <p:spTgt spid="3">
                                            <p:txEl>
                                              <p:pRg st="0" end="0"/>
                                            </p:txEl>
                                          </p:spTgt>
                                        </p:tgtEl>
                                      </p:cBhvr>
                                    </p:animEffect>
                                  </p:childTnLst>
                                </p:cTn>
                              </p:par>
                            </p:childTnLst>
                          </p:cTn>
                        </p:par>
                      </p:childTnLst>
                    </p:cTn>
                  </p:par>
                  <p:par>
                    <p:cTn id="168" fill="hold">
                      <p:stCondLst>
                        <p:cond delay="indefinite"/>
                      </p:stCondLst>
                      <p:childTnLst>
                        <p:par>
                          <p:cTn id="169" fill="hold">
                            <p:stCondLst>
                              <p:cond delay="0"/>
                            </p:stCondLst>
                            <p:childTnLst>
                              <p:par>
                                <p:cTn id="170" presetID="53" presetClass="entr" presetSubtype="0" fill="hold" grpId="3" nodeType="clickEffect">
                                  <p:stCondLst>
                                    <p:cond delay="0"/>
                                  </p:stCondLst>
                                  <p:childTnLst>
                                    <p:set>
                                      <p:cBhvr>
                                        <p:cTn id="171" dur="1" fill="hold">
                                          <p:stCondLst>
                                            <p:cond delay="0"/>
                                          </p:stCondLst>
                                        </p:cTn>
                                        <p:tgtEl>
                                          <p:spTgt spid="3">
                                            <p:txEl>
                                              <p:pRg st="1" end="1"/>
                                            </p:txEl>
                                          </p:spTgt>
                                        </p:tgtEl>
                                        <p:attrNameLst>
                                          <p:attrName>style.visibility</p:attrName>
                                        </p:attrNameLst>
                                      </p:cBhvr>
                                      <p:to>
                                        <p:strVal val="visible"/>
                                      </p:to>
                                    </p:set>
                                    <p:anim calcmode="lin" valueType="num">
                                      <p:cBhvr>
                                        <p:cTn id="17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7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74" dur="500"/>
                                        <p:tgtEl>
                                          <p:spTgt spid="3">
                                            <p:txEl>
                                              <p:pRg st="1" end="1"/>
                                            </p:txEl>
                                          </p:spTgt>
                                        </p:tgtEl>
                                      </p:cBhvr>
                                    </p:animEffect>
                                  </p:childTnLst>
                                </p:cTn>
                              </p:par>
                            </p:childTnLst>
                          </p:cTn>
                        </p:par>
                      </p:childTnLst>
                    </p:cTn>
                  </p:par>
                  <p:par>
                    <p:cTn id="175" fill="hold">
                      <p:stCondLst>
                        <p:cond delay="indefinite"/>
                      </p:stCondLst>
                      <p:childTnLst>
                        <p:par>
                          <p:cTn id="176" fill="hold">
                            <p:stCondLst>
                              <p:cond delay="0"/>
                            </p:stCondLst>
                            <p:childTnLst>
                              <p:par>
                                <p:cTn id="177" presetID="53" presetClass="entr" presetSubtype="0" fill="hold" grpId="3" nodeType="clickEffect">
                                  <p:stCondLst>
                                    <p:cond delay="0"/>
                                  </p:stCondLst>
                                  <p:childTnLst>
                                    <p:set>
                                      <p:cBhvr>
                                        <p:cTn id="178" dur="1" fill="hold">
                                          <p:stCondLst>
                                            <p:cond delay="0"/>
                                          </p:stCondLst>
                                        </p:cTn>
                                        <p:tgtEl>
                                          <p:spTgt spid="3">
                                            <p:txEl>
                                              <p:pRg st="2" end="2"/>
                                            </p:txEl>
                                          </p:spTgt>
                                        </p:tgtEl>
                                        <p:attrNameLst>
                                          <p:attrName>style.visibility</p:attrName>
                                        </p:attrNameLst>
                                      </p:cBhvr>
                                      <p:to>
                                        <p:strVal val="visible"/>
                                      </p:to>
                                    </p:set>
                                    <p:anim calcmode="lin" valueType="num">
                                      <p:cBhvr>
                                        <p:cTn id="17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81" dur="500"/>
                                        <p:tgtEl>
                                          <p:spTgt spid="3">
                                            <p:txEl>
                                              <p:pRg st="2" end="2"/>
                                            </p:txEl>
                                          </p:spTgt>
                                        </p:tgtEl>
                                      </p:cBhvr>
                                    </p:animEffect>
                                  </p:childTnLst>
                                </p:cTn>
                              </p:par>
                              <p:par>
                                <p:cTn id="182" presetID="53" presetClass="entr" presetSubtype="0" fill="hold" grpId="3" nodeType="withEffect">
                                  <p:stCondLst>
                                    <p:cond delay="0"/>
                                  </p:stCondLst>
                                  <p:childTnLst>
                                    <p:set>
                                      <p:cBhvr>
                                        <p:cTn id="183" dur="1" fill="hold">
                                          <p:stCondLst>
                                            <p:cond delay="0"/>
                                          </p:stCondLst>
                                        </p:cTn>
                                        <p:tgtEl>
                                          <p:spTgt spid="1026"/>
                                        </p:tgtEl>
                                        <p:attrNameLst>
                                          <p:attrName>style.visibility</p:attrName>
                                        </p:attrNameLst>
                                      </p:cBhvr>
                                      <p:to>
                                        <p:strVal val="visible"/>
                                      </p:to>
                                    </p:set>
                                    <p:anim calcmode="lin" valueType="num">
                                      <p:cBhvr>
                                        <p:cTn id="184" dur="500" fill="hold"/>
                                        <p:tgtEl>
                                          <p:spTgt spid="1026"/>
                                        </p:tgtEl>
                                        <p:attrNameLst>
                                          <p:attrName>ppt_w</p:attrName>
                                        </p:attrNameLst>
                                      </p:cBhvr>
                                      <p:tavLst>
                                        <p:tav tm="0">
                                          <p:val>
                                            <p:fltVal val="0"/>
                                          </p:val>
                                        </p:tav>
                                        <p:tav tm="100000">
                                          <p:val>
                                            <p:strVal val="#ppt_w"/>
                                          </p:val>
                                        </p:tav>
                                      </p:tavLst>
                                    </p:anim>
                                    <p:anim calcmode="lin" valueType="num">
                                      <p:cBhvr>
                                        <p:cTn id="185" dur="500" fill="hold"/>
                                        <p:tgtEl>
                                          <p:spTgt spid="1026"/>
                                        </p:tgtEl>
                                        <p:attrNameLst>
                                          <p:attrName>ppt_h</p:attrName>
                                        </p:attrNameLst>
                                      </p:cBhvr>
                                      <p:tavLst>
                                        <p:tav tm="0">
                                          <p:val>
                                            <p:fltVal val="0"/>
                                          </p:val>
                                        </p:tav>
                                        <p:tav tm="100000">
                                          <p:val>
                                            <p:strVal val="#ppt_h"/>
                                          </p:val>
                                        </p:tav>
                                      </p:tavLst>
                                    </p:anim>
                                    <p:animEffect transition="in" filter="fade">
                                      <p:cBhvr>
                                        <p:cTn id="186" dur="500"/>
                                        <p:tgtEl>
                                          <p:spTgt spid="1026"/>
                                        </p:tgtEl>
                                      </p:cBhvr>
                                    </p:animEffect>
                                  </p:childTnLst>
                                </p:cTn>
                              </p:par>
                              <p:par>
                                <p:cTn id="187" presetID="53" presetClass="entr" presetSubtype="0" fill="hold" nodeType="withEffect">
                                  <p:stCondLst>
                                    <p:cond delay="0"/>
                                  </p:stCondLst>
                                  <p:childTnLst>
                                    <p:set>
                                      <p:cBhvr>
                                        <p:cTn id="188" dur="1" fill="hold">
                                          <p:stCondLst>
                                            <p:cond delay="0"/>
                                          </p:stCondLst>
                                        </p:cTn>
                                        <p:tgtEl>
                                          <p:spTgt spid="5"/>
                                        </p:tgtEl>
                                        <p:attrNameLst>
                                          <p:attrName>style.visibility</p:attrName>
                                        </p:attrNameLst>
                                      </p:cBhvr>
                                      <p:to>
                                        <p:strVal val="visible"/>
                                      </p:to>
                                    </p:set>
                                    <p:anim calcmode="lin" valueType="num">
                                      <p:cBhvr>
                                        <p:cTn id="189" dur="500" fill="hold"/>
                                        <p:tgtEl>
                                          <p:spTgt spid="5"/>
                                        </p:tgtEl>
                                        <p:attrNameLst>
                                          <p:attrName>ppt_w</p:attrName>
                                        </p:attrNameLst>
                                      </p:cBhvr>
                                      <p:tavLst>
                                        <p:tav tm="0">
                                          <p:val>
                                            <p:fltVal val="0"/>
                                          </p:val>
                                        </p:tav>
                                        <p:tav tm="100000">
                                          <p:val>
                                            <p:strVal val="#ppt_w"/>
                                          </p:val>
                                        </p:tav>
                                      </p:tavLst>
                                    </p:anim>
                                    <p:anim calcmode="lin" valueType="num">
                                      <p:cBhvr>
                                        <p:cTn id="190" dur="500" fill="hold"/>
                                        <p:tgtEl>
                                          <p:spTgt spid="5"/>
                                        </p:tgtEl>
                                        <p:attrNameLst>
                                          <p:attrName>ppt_h</p:attrName>
                                        </p:attrNameLst>
                                      </p:cBhvr>
                                      <p:tavLst>
                                        <p:tav tm="0">
                                          <p:val>
                                            <p:fltVal val="0"/>
                                          </p:val>
                                        </p:tav>
                                        <p:tav tm="100000">
                                          <p:val>
                                            <p:strVal val="#ppt_h"/>
                                          </p:val>
                                        </p:tav>
                                      </p:tavLst>
                                    </p:anim>
                                    <p:animEffect transition="in" filter="fade">
                                      <p:cBhvr>
                                        <p:cTn id="191" dur="500"/>
                                        <p:tgtEl>
                                          <p:spTgt spid="5"/>
                                        </p:tgtEl>
                                      </p:cBhvr>
                                    </p:animEffect>
                                  </p:childTnLst>
                                </p:cTn>
                              </p:par>
                              <p:par>
                                <p:cTn id="192" presetID="53" presetClass="entr" presetSubtype="0" fill="hold" grpId="3" nodeType="withEffect">
                                  <p:stCondLst>
                                    <p:cond delay="0"/>
                                  </p:stCondLst>
                                  <p:childTnLst>
                                    <p:set>
                                      <p:cBhvr>
                                        <p:cTn id="193" dur="1" fill="hold">
                                          <p:stCondLst>
                                            <p:cond delay="0"/>
                                          </p:stCondLst>
                                        </p:cTn>
                                        <p:tgtEl>
                                          <p:spTgt spid="1027"/>
                                        </p:tgtEl>
                                        <p:attrNameLst>
                                          <p:attrName>style.visibility</p:attrName>
                                        </p:attrNameLst>
                                      </p:cBhvr>
                                      <p:to>
                                        <p:strVal val="visible"/>
                                      </p:to>
                                    </p:set>
                                    <p:anim calcmode="lin" valueType="num">
                                      <p:cBhvr>
                                        <p:cTn id="194" dur="500" fill="hold"/>
                                        <p:tgtEl>
                                          <p:spTgt spid="1027"/>
                                        </p:tgtEl>
                                        <p:attrNameLst>
                                          <p:attrName>ppt_w</p:attrName>
                                        </p:attrNameLst>
                                      </p:cBhvr>
                                      <p:tavLst>
                                        <p:tav tm="0">
                                          <p:val>
                                            <p:fltVal val="0"/>
                                          </p:val>
                                        </p:tav>
                                        <p:tav tm="100000">
                                          <p:val>
                                            <p:strVal val="#ppt_w"/>
                                          </p:val>
                                        </p:tav>
                                      </p:tavLst>
                                    </p:anim>
                                    <p:anim calcmode="lin" valueType="num">
                                      <p:cBhvr>
                                        <p:cTn id="195" dur="500" fill="hold"/>
                                        <p:tgtEl>
                                          <p:spTgt spid="1027"/>
                                        </p:tgtEl>
                                        <p:attrNameLst>
                                          <p:attrName>ppt_h</p:attrName>
                                        </p:attrNameLst>
                                      </p:cBhvr>
                                      <p:tavLst>
                                        <p:tav tm="0">
                                          <p:val>
                                            <p:fltVal val="0"/>
                                          </p:val>
                                        </p:tav>
                                        <p:tav tm="100000">
                                          <p:val>
                                            <p:strVal val="#ppt_h"/>
                                          </p:val>
                                        </p:tav>
                                      </p:tavLst>
                                    </p:anim>
                                    <p:animEffect transition="in" filter="fade">
                                      <p:cBhvr>
                                        <p:cTn id="196" dur="500"/>
                                        <p:tgtEl>
                                          <p:spTgt spid="1027"/>
                                        </p:tgtEl>
                                      </p:cBhvr>
                                    </p:animEffect>
                                  </p:childTnLst>
                                </p:cTn>
                              </p:par>
                              <p:par>
                                <p:cTn id="197" presetID="53" presetClass="entr" presetSubtype="0" fill="hold" nodeType="withEffect">
                                  <p:stCondLst>
                                    <p:cond delay="0"/>
                                  </p:stCondLst>
                                  <p:childTnLst>
                                    <p:set>
                                      <p:cBhvr>
                                        <p:cTn id="198" dur="1" fill="hold">
                                          <p:stCondLst>
                                            <p:cond delay="0"/>
                                          </p:stCondLst>
                                        </p:cTn>
                                        <p:tgtEl>
                                          <p:spTgt spid="7"/>
                                        </p:tgtEl>
                                        <p:attrNameLst>
                                          <p:attrName>style.visibility</p:attrName>
                                        </p:attrNameLst>
                                      </p:cBhvr>
                                      <p:to>
                                        <p:strVal val="visible"/>
                                      </p:to>
                                    </p:set>
                                    <p:anim calcmode="lin" valueType="num">
                                      <p:cBhvr>
                                        <p:cTn id="199" dur="500" fill="hold"/>
                                        <p:tgtEl>
                                          <p:spTgt spid="7"/>
                                        </p:tgtEl>
                                        <p:attrNameLst>
                                          <p:attrName>ppt_w</p:attrName>
                                        </p:attrNameLst>
                                      </p:cBhvr>
                                      <p:tavLst>
                                        <p:tav tm="0">
                                          <p:val>
                                            <p:fltVal val="0"/>
                                          </p:val>
                                        </p:tav>
                                        <p:tav tm="100000">
                                          <p:val>
                                            <p:strVal val="#ppt_w"/>
                                          </p:val>
                                        </p:tav>
                                      </p:tavLst>
                                    </p:anim>
                                    <p:anim calcmode="lin" valueType="num">
                                      <p:cBhvr>
                                        <p:cTn id="200" dur="500" fill="hold"/>
                                        <p:tgtEl>
                                          <p:spTgt spid="7"/>
                                        </p:tgtEl>
                                        <p:attrNameLst>
                                          <p:attrName>ppt_h</p:attrName>
                                        </p:attrNameLst>
                                      </p:cBhvr>
                                      <p:tavLst>
                                        <p:tav tm="0">
                                          <p:val>
                                            <p:fltVal val="0"/>
                                          </p:val>
                                        </p:tav>
                                        <p:tav tm="100000">
                                          <p:val>
                                            <p:strVal val="#ppt_h"/>
                                          </p:val>
                                        </p:tav>
                                      </p:tavLst>
                                    </p:anim>
                                    <p:animEffect transition="in" filter="fade">
                                      <p:cBhvr>
                                        <p:cTn id="201" dur="500"/>
                                        <p:tgtEl>
                                          <p:spTgt spid="7"/>
                                        </p:tgtEl>
                                      </p:cBhvr>
                                    </p:animEffect>
                                  </p:childTnLst>
                                </p:cTn>
                              </p:par>
                              <p:par>
                                <p:cTn id="202" presetID="53" presetClass="entr" presetSubtype="0" fill="hold" grpId="3" nodeType="withEffect">
                                  <p:stCondLst>
                                    <p:cond delay="0"/>
                                  </p:stCondLst>
                                  <p:childTnLst>
                                    <p:set>
                                      <p:cBhvr>
                                        <p:cTn id="203" dur="1" fill="hold">
                                          <p:stCondLst>
                                            <p:cond delay="0"/>
                                          </p:stCondLst>
                                        </p:cTn>
                                        <p:tgtEl>
                                          <p:spTgt spid="8"/>
                                        </p:tgtEl>
                                        <p:attrNameLst>
                                          <p:attrName>style.visibility</p:attrName>
                                        </p:attrNameLst>
                                      </p:cBhvr>
                                      <p:to>
                                        <p:strVal val="visible"/>
                                      </p:to>
                                    </p:set>
                                    <p:anim calcmode="lin" valueType="num">
                                      <p:cBhvr>
                                        <p:cTn id="204" dur="500" fill="hold"/>
                                        <p:tgtEl>
                                          <p:spTgt spid="8"/>
                                        </p:tgtEl>
                                        <p:attrNameLst>
                                          <p:attrName>ppt_w</p:attrName>
                                        </p:attrNameLst>
                                      </p:cBhvr>
                                      <p:tavLst>
                                        <p:tav tm="0">
                                          <p:val>
                                            <p:fltVal val="0"/>
                                          </p:val>
                                        </p:tav>
                                        <p:tav tm="100000">
                                          <p:val>
                                            <p:strVal val="#ppt_w"/>
                                          </p:val>
                                        </p:tav>
                                      </p:tavLst>
                                    </p:anim>
                                    <p:anim calcmode="lin" valueType="num">
                                      <p:cBhvr>
                                        <p:cTn id="205" dur="500" fill="hold"/>
                                        <p:tgtEl>
                                          <p:spTgt spid="8"/>
                                        </p:tgtEl>
                                        <p:attrNameLst>
                                          <p:attrName>ppt_h</p:attrName>
                                        </p:attrNameLst>
                                      </p:cBhvr>
                                      <p:tavLst>
                                        <p:tav tm="0">
                                          <p:val>
                                            <p:fltVal val="0"/>
                                          </p:val>
                                        </p:tav>
                                        <p:tav tm="100000">
                                          <p:val>
                                            <p:strVal val="#ppt_h"/>
                                          </p:val>
                                        </p:tav>
                                      </p:tavLst>
                                    </p:anim>
                                    <p:animEffect transition="in" filter="fade">
                                      <p:cBhvr>
                                        <p:cTn id="206" dur="500"/>
                                        <p:tgtEl>
                                          <p:spTgt spid="8"/>
                                        </p:tgtEl>
                                      </p:cBhvr>
                                    </p:animEffect>
                                  </p:childTnLst>
                                </p:cTn>
                              </p:par>
                            </p:childTnLst>
                          </p:cTn>
                        </p:par>
                      </p:childTnLst>
                    </p:cTn>
                  </p:par>
                  <p:par>
                    <p:cTn id="207" fill="hold">
                      <p:stCondLst>
                        <p:cond delay="indefinite"/>
                      </p:stCondLst>
                      <p:childTnLst>
                        <p:par>
                          <p:cTn id="208" fill="hold">
                            <p:stCondLst>
                              <p:cond delay="0"/>
                            </p:stCondLst>
                            <p:childTnLst>
                              <p:par>
                                <p:cTn id="209" presetID="2" presetClass="entr" presetSubtype="4" fill="hold" grpId="4" nodeType="clickEffect">
                                  <p:stCondLst>
                                    <p:cond delay="0"/>
                                  </p:stCondLst>
                                  <p:childTnLst>
                                    <p:set>
                                      <p:cBhvr>
                                        <p:cTn id="210" dur="1" fill="hold">
                                          <p:stCondLst>
                                            <p:cond delay="0"/>
                                          </p:stCondLst>
                                        </p:cTn>
                                        <p:tgtEl>
                                          <p:spTgt spid="2"/>
                                        </p:tgtEl>
                                        <p:attrNameLst>
                                          <p:attrName>style.visibility</p:attrName>
                                        </p:attrNameLst>
                                      </p:cBhvr>
                                      <p:to>
                                        <p:strVal val="visible"/>
                                      </p:to>
                                    </p:set>
                                    <p:anim calcmode="lin" valueType="num">
                                      <p:cBhvr additive="base">
                                        <p:cTn id="211" dur="500" fill="hold"/>
                                        <p:tgtEl>
                                          <p:spTgt spid="2"/>
                                        </p:tgtEl>
                                        <p:attrNameLst>
                                          <p:attrName>ppt_x</p:attrName>
                                        </p:attrNameLst>
                                      </p:cBhvr>
                                      <p:tavLst>
                                        <p:tav tm="0">
                                          <p:val>
                                            <p:strVal val="#ppt_x"/>
                                          </p:val>
                                        </p:tav>
                                        <p:tav tm="100000">
                                          <p:val>
                                            <p:strVal val="#ppt_x"/>
                                          </p:val>
                                        </p:tav>
                                      </p:tavLst>
                                    </p:anim>
                                    <p:anim calcmode="lin" valueType="num">
                                      <p:cBhvr additive="base">
                                        <p:cTn id="212" dur="500" fill="hold"/>
                                        <p:tgtEl>
                                          <p:spTgt spid="2"/>
                                        </p:tgtEl>
                                        <p:attrNameLst>
                                          <p:attrName>ppt_y</p:attrName>
                                        </p:attrNameLst>
                                      </p:cBhvr>
                                      <p:tavLst>
                                        <p:tav tm="0">
                                          <p:val>
                                            <p:strVal val="1+#ppt_h/2"/>
                                          </p:val>
                                        </p:tav>
                                        <p:tav tm="100000">
                                          <p:val>
                                            <p:strVal val="#ppt_y"/>
                                          </p:val>
                                        </p:tav>
                                      </p:tavLst>
                                    </p:anim>
                                  </p:childTnLst>
                                </p:cTn>
                              </p:par>
                              <p:par>
                                <p:cTn id="213" presetID="2" presetClass="entr" presetSubtype="4" fill="hold" grpId="4" nodeType="withEffect">
                                  <p:stCondLst>
                                    <p:cond delay="0"/>
                                  </p:stCondLst>
                                  <p:childTnLst>
                                    <p:set>
                                      <p:cBhvr>
                                        <p:cTn id="214" dur="1" fill="hold">
                                          <p:stCondLst>
                                            <p:cond delay="0"/>
                                          </p:stCondLst>
                                        </p:cTn>
                                        <p:tgtEl>
                                          <p:spTgt spid="3">
                                            <p:txEl>
                                              <p:pRg st="0" end="0"/>
                                            </p:txEl>
                                          </p:spTgt>
                                        </p:tgtEl>
                                        <p:attrNameLst>
                                          <p:attrName>style.visibility</p:attrName>
                                        </p:attrNameLst>
                                      </p:cBhvr>
                                      <p:to>
                                        <p:strVal val="visible"/>
                                      </p:to>
                                    </p:set>
                                    <p:anim calcmode="lin" valueType="num">
                                      <p:cBhvr additive="base">
                                        <p:cTn id="2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7" fill="hold">
                      <p:stCondLst>
                        <p:cond delay="indefinite"/>
                      </p:stCondLst>
                      <p:childTnLst>
                        <p:par>
                          <p:cTn id="218" fill="hold">
                            <p:stCondLst>
                              <p:cond delay="0"/>
                            </p:stCondLst>
                            <p:childTnLst>
                              <p:par>
                                <p:cTn id="219" presetID="2" presetClass="entr" presetSubtype="4" fill="hold" grpId="4" nodeType="clickEffect">
                                  <p:stCondLst>
                                    <p:cond delay="0"/>
                                  </p:stCondLst>
                                  <p:childTnLst>
                                    <p:set>
                                      <p:cBhvr>
                                        <p:cTn id="220" dur="1" fill="hold">
                                          <p:stCondLst>
                                            <p:cond delay="0"/>
                                          </p:stCondLst>
                                        </p:cTn>
                                        <p:tgtEl>
                                          <p:spTgt spid="3">
                                            <p:txEl>
                                              <p:pRg st="1" end="1"/>
                                            </p:txEl>
                                          </p:spTgt>
                                        </p:tgtEl>
                                        <p:attrNameLst>
                                          <p:attrName>style.visibility</p:attrName>
                                        </p:attrNameLst>
                                      </p:cBhvr>
                                      <p:to>
                                        <p:strVal val="visible"/>
                                      </p:to>
                                    </p:set>
                                    <p:anim calcmode="lin" valueType="num">
                                      <p:cBhvr additive="base">
                                        <p:cTn id="2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3" fill="hold">
                      <p:stCondLst>
                        <p:cond delay="indefinite"/>
                      </p:stCondLst>
                      <p:childTnLst>
                        <p:par>
                          <p:cTn id="224" fill="hold">
                            <p:stCondLst>
                              <p:cond delay="0"/>
                            </p:stCondLst>
                            <p:childTnLst>
                              <p:par>
                                <p:cTn id="225" presetID="2" presetClass="entr" presetSubtype="4" fill="hold" grpId="4" nodeType="clickEffect">
                                  <p:stCondLst>
                                    <p:cond delay="0"/>
                                  </p:stCondLst>
                                  <p:childTnLst>
                                    <p:set>
                                      <p:cBhvr>
                                        <p:cTn id="226" dur="1" fill="hold">
                                          <p:stCondLst>
                                            <p:cond delay="0"/>
                                          </p:stCondLst>
                                        </p:cTn>
                                        <p:tgtEl>
                                          <p:spTgt spid="3">
                                            <p:txEl>
                                              <p:pRg st="2" end="2"/>
                                            </p:txEl>
                                          </p:spTgt>
                                        </p:tgtEl>
                                        <p:attrNameLst>
                                          <p:attrName>style.visibility</p:attrName>
                                        </p:attrNameLst>
                                      </p:cBhvr>
                                      <p:to>
                                        <p:strVal val="visible"/>
                                      </p:to>
                                    </p:set>
                                    <p:anim calcmode="lin" valueType="num">
                                      <p:cBhvr additive="base">
                                        <p:cTn id="2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29" presetID="2" presetClass="entr" presetSubtype="4" fill="hold" grpId="4" nodeType="withEffect">
                                  <p:stCondLst>
                                    <p:cond delay="0"/>
                                  </p:stCondLst>
                                  <p:childTnLst>
                                    <p:set>
                                      <p:cBhvr>
                                        <p:cTn id="230" dur="1" fill="hold">
                                          <p:stCondLst>
                                            <p:cond delay="0"/>
                                          </p:stCondLst>
                                        </p:cTn>
                                        <p:tgtEl>
                                          <p:spTgt spid="1026"/>
                                        </p:tgtEl>
                                        <p:attrNameLst>
                                          <p:attrName>style.visibility</p:attrName>
                                        </p:attrNameLst>
                                      </p:cBhvr>
                                      <p:to>
                                        <p:strVal val="visible"/>
                                      </p:to>
                                    </p:set>
                                    <p:anim calcmode="lin" valueType="num">
                                      <p:cBhvr additive="base">
                                        <p:cTn id="231" dur="500" fill="hold"/>
                                        <p:tgtEl>
                                          <p:spTgt spid="1026"/>
                                        </p:tgtEl>
                                        <p:attrNameLst>
                                          <p:attrName>ppt_x</p:attrName>
                                        </p:attrNameLst>
                                      </p:cBhvr>
                                      <p:tavLst>
                                        <p:tav tm="0">
                                          <p:val>
                                            <p:strVal val="#ppt_x"/>
                                          </p:val>
                                        </p:tav>
                                        <p:tav tm="100000">
                                          <p:val>
                                            <p:strVal val="#ppt_x"/>
                                          </p:val>
                                        </p:tav>
                                      </p:tavLst>
                                    </p:anim>
                                    <p:anim calcmode="lin" valueType="num">
                                      <p:cBhvr additive="base">
                                        <p:cTn id="232" dur="500" fill="hold"/>
                                        <p:tgtEl>
                                          <p:spTgt spid="1026"/>
                                        </p:tgtEl>
                                        <p:attrNameLst>
                                          <p:attrName>ppt_y</p:attrName>
                                        </p:attrNameLst>
                                      </p:cBhvr>
                                      <p:tavLst>
                                        <p:tav tm="0">
                                          <p:val>
                                            <p:strVal val="1+#ppt_h/2"/>
                                          </p:val>
                                        </p:tav>
                                        <p:tav tm="100000">
                                          <p:val>
                                            <p:strVal val="#ppt_y"/>
                                          </p:val>
                                        </p:tav>
                                      </p:tavLst>
                                    </p:anim>
                                  </p:childTnLst>
                                </p:cTn>
                              </p:par>
                              <p:par>
                                <p:cTn id="233" presetID="2" presetClass="entr" presetSubtype="4" fill="hold" nodeType="withEffect">
                                  <p:stCondLst>
                                    <p:cond delay="0"/>
                                  </p:stCondLst>
                                  <p:childTnLst>
                                    <p:set>
                                      <p:cBhvr>
                                        <p:cTn id="234" dur="1" fill="hold">
                                          <p:stCondLst>
                                            <p:cond delay="0"/>
                                          </p:stCondLst>
                                        </p:cTn>
                                        <p:tgtEl>
                                          <p:spTgt spid="5"/>
                                        </p:tgtEl>
                                        <p:attrNameLst>
                                          <p:attrName>style.visibility</p:attrName>
                                        </p:attrNameLst>
                                      </p:cBhvr>
                                      <p:to>
                                        <p:strVal val="visible"/>
                                      </p:to>
                                    </p:set>
                                    <p:anim calcmode="lin" valueType="num">
                                      <p:cBhvr additive="base">
                                        <p:cTn id="235" dur="500" fill="hold"/>
                                        <p:tgtEl>
                                          <p:spTgt spid="5"/>
                                        </p:tgtEl>
                                        <p:attrNameLst>
                                          <p:attrName>ppt_x</p:attrName>
                                        </p:attrNameLst>
                                      </p:cBhvr>
                                      <p:tavLst>
                                        <p:tav tm="0">
                                          <p:val>
                                            <p:strVal val="#ppt_x"/>
                                          </p:val>
                                        </p:tav>
                                        <p:tav tm="100000">
                                          <p:val>
                                            <p:strVal val="#ppt_x"/>
                                          </p:val>
                                        </p:tav>
                                      </p:tavLst>
                                    </p:anim>
                                    <p:anim calcmode="lin" valueType="num">
                                      <p:cBhvr additive="base">
                                        <p:cTn id="236" dur="500" fill="hold"/>
                                        <p:tgtEl>
                                          <p:spTgt spid="5"/>
                                        </p:tgtEl>
                                        <p:attrNameLst>
                                          <p:attrName>ppt_y</p:attrName>
                                        </p:attrNameLst>
                                      </p:cBhvr>
                                      <p:tavLst>
                                        <p:tav tm="0">
                                          <p:val>
                                            <p:strVal val="1+#ppt_h/2"/>
                                          </p:val>
                                        </p:tav>
                                        <p:tav tm="100000">
                                          <p:val>
                                            <p:strVal val="#ppt_y"/>
                                          </p:val>
                                        </p:tav>
                                      </p:tavLst>
                                    </p:anim>
                                  </p:childTnLst>
                                </p:cTn>
                              </p:par>
                              <p:par>
                                <p:cTn id="237" presetID="2" presetClass="entr" presetSubtype="4" fill="hold" grpId="4" nodeType="withEffect">
                                  <p:stCondLst>
                                    <p:cond delay="0"/>
                                  </p:stCondLst>
                                  <p:childTnLst>
                                    <p:set>
                                      <p:cBhvr>
                                        <p:cTn id="238" dur="1" fill="hold">
                                          <p:stCondLst>
                                            <p:cond delay="0"/>
                                          </p:stCondLst>
                                        </p:cTn>
                                        <p:tgtEl>
                                          <p:spTgt spid="1027"/>
                                        </p:tgtEl>
                                        <p:attrNameLst>
                                          <p:attrName>style.visibility</p:attrName>
                                        </p:attrNameLst>
                                      </p:cBhvr>
                                      <p:to>
                                        <p:strVal val="visible"/>
                                      </p:to>
                                    </p:set>
                                    <p:anim calcmode="lin" valueType="num">
                                      <p:cBhvr additive="base">
                                        <p:cTn id="239" dur="500" fill="hold"/>
                                        <p:tgtEl>
                                          <p:spTgt spid="1027"/>
                                        </p:tgtEl>
                                        <p:attrNameLst>
                                          <p:attrName>ppt_x</p:attrName>
                                        </p:attrNameLst>
                                      </p:cBhvr>
                                      <p:tavLst>
                                        <p:tav tm="0">
                                          <p:val>
                                            <p:strVal val="#ppt_x"/>
                                          </p:val>
                                        </p:tav>
                                        <p:tav tm="100000">
                                          <p:val>
                                            <p:strVal val="#ppt_x"/>
                                          </p:val>
                                        </p:tav>
                                      </p:tavLst>
                                    </p:anim>
                                    <p:anim calcmode="lin" valueType="num">
                                      <p:cBhvr additive="base">
                                        <p:cTn id="240" dur="500" fill="hold"/>
                                        <p:tgtEl>
                                          <p:spTgt spid="1027"/>
                                        </p:tgtEl>
                                        <p:attrNameLst>
                                          <p:attrName>ppt_y</p:attrName>
                                        </p:attrNameLst>
                                      </p:cBhvr>
                                      <p:tavLst>
                                        <p:tav tm="0">
                                          <p:val>
                                            <p:strVal val="1+#ppt_h/2"/>
                                          </p:val>
                                        </p:tav>
                                        <p:tav tm="100000">
                                          <p:val>
                                            <p:strVal val="#ppt_y"/>
                                          </p:val>
                                        </p:tav>
                                      </p:tavLst>
                                    </p:anim>
                                  </p:childTnLst>
                                </p:cTn>
                              </p:par>
                              <p:par>
                                <p:cTn id="241" presetID="2" presetClass="entr" presetSubtype="4" fill="hold" nodeType="withEffect">
                                  <p:stCondLst>
                                    <p:cond delay="0"/>
                                  </p:stCondLst>
                                  <p:childTnLst>
                                    <p:set>
                                      <p:cBhvr>
                                        <p:cTn id="242" dur="1" fill="hold">
                                          <p:stCondLst>
                                            <p:cond delay="0"/>
                                          </p:stCondLst>
                                        </p:cTn>
                                        <p:tgtEl>
                                          <p:spTgt spid="7"/>
                                        </p:tgtEl>
                                        <p:attrNameLst>
                                          <p:attrName>style.visibility</p:attrName>
                                        </p:attrNameLst>
                                      </p:cBhvr>
                                      <p:to>
                                        <p:strVal val="visible"/>
                                      </p:to>
                                    </p:set>
                                    <p:anim calcmode="lin" valueType="num">
                                      <p:cBhvr additive="base">
                                        <p:cTn id="243" dur="500" fill="hold"/>
                                        <p:tgtEl>
                                          <p:spTgt spid="7"/>
                                        </p:tgtEl>
                                        <p:attrNameLst>
                                          <p:attrName>ppt_x</p:attrName>
                                        </p:attrNameLst>
                                      </p:cBhvr>
                                      <p:tavLst>
                                        <p:tav tm="0">
                                          <p:val>
                                            <p:strVal val="#ppt_x"/>
                                          </p:val>
                                        </p:tav>
                                        <p:tav tm="100000">
                                          <p:val>
                                            <p:strVal val="#ppt_x"/>
                                          </p:val>
                                        </p:tav>
                                      </p:tavLst>
                                    </p:anim>
                                    <p:anim calcmode="lin" valueType="num">
                                      <p:cBhvr additive="base">
                                        <p:cTn id="244" dur="500" fill="hold"/>
                                        <p:tgtEl>
                                          <p:spTgt spid="7"/>
                                        </p:tgtEl>
                                        <p:attrNameLst>
                                          <p:attrName>ppt_y</p:attrName>
                                        </p:attrNameLst>
                                      </p:cBhvr>
                                      <p:tavLst>
                                        <p:tav tm="0">
                                          <p:val>
                                            <p:strVal val="1+#ppt_h/2"/>
                                          </p:val>
                                        </p:tav>
                                        <p:tav tm="100000">
                                          <p:val>
                                            <p:strVal val="#ppt_y"/>
                                          </p:val>
                                        </p:tav>
                                      </p:tavLst>
                                    </p:anim>
                                  </p:childTnLst>
                                </p:cTn>
                              </p:par>
                              <p:par>
                                <p:cTn id="245" presetID="2" presetClass="entr" presetSubtype="4" fill="hold" grpId="4" nodeType="withEffect">
                                  <p:stCondLst>
                                    <p:cond delay="0"/>
                                  </p:stCondLst>
                                  <p:childTnLst>
                                    <p:set>
                                      <p:cBhvr>
                                        <p:cTn id="246" dur="1" fill="hold">
                                          <p:stCondLst>
                                            <p:cond delay="0"/>
                                          </p:stCondLst>
                                        </p:cTn>
                                        <p:tgtEl>
                                          <p:spTgt spid="8"/>
                                        </p:tgtEl>
                                        <p:attrNameLst>
                                          <p:attrName>style.visibility</p:attrName>
                                        </p:attrNameLst>
                                      </p:cBhvr>
                                      <p:to>
                                        <p:strVal val="visible"/>
                                      </p:to>
                                    </p:set>
                                    <p:anim calcmode="lin" valueType="num">
                                      <p:cBhvr additive="base">
                                        <p:cTn id="247" dur="500" fill="hold"/>
                                        <p:tgtEl>
                                          <p:spTgt spid="8"/>
                                        </p:tgtEl>
                                        <p:attrNameLst>
                                          <p:attrName>ppt_x</p:attrName>
                                        </p:attrNameLst>
                                      </p:cBhvr>
                                      <p:tavLst>
                                        <p:tav tm="0">
                                          <p:val>
                                            <p:strVal val="#ppt_x"/>
                                          </p:val>
                                        </p:tav>
                                        <p:tav tm="100000">
                                          <p:val>
                                            <p:strVal val="#ppt_x"/>
                                          </p:val>
                                        </p:tav>
                                      </p:tavLst>
                                    </p:anim>
                                    <p:anim calcmode="lin" valueType="num">
                                      <p:cBhvr additive="base">
                                        <p:cTn id="24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49" fill="hold">
                      <p:stCondLst>
                        <p:cond delay="indefinite"/>
                      </p:stCondLst>
                      <p:childTnLst>
                        <p:par>
                          <p:cTn id="250" fill="hold">
                            <p:stCondLst>
                              <p:cond delay="0"/>
                            </p:stCondLst>
                            <p:childTnLst>
                              <p:par>
                                <p:cTn id="251" presetID="24" presetClass="entr" presetSubtype="0" fill="hold" grpId="5" nodeType="clickEffect">
                                  <p:stCondLst>
                                    <p:cond delay="0"/>
                                  </p:stCondLst>
                                  <p:childTnLst>
                                    <p:set>
                                      <p:cBhvr>
                                        <p:cTn id="252" dur="1" fill="hold">
                                          <p:stCondLst>
                                            <p:cond delay="0"/>
                                          </p:stCondLst>
                                        </p:cTn>
                                        <p:tgtEl>
                                          <p:spTgt spid="2"/>
                                        </p:tgtEl>
                                        <p:attrNameLst>
                                          <p:attrName>style.visibility</p:attrName>
                                        </p:attrNameLst>
                                      </p:cBhvr>
                                      <p:to>
                                        <p:strVal val="visible"/>
                                      </p:to>
                                    </p:set>
                                    <p:anim to="" calcmode="lin" valueType="num">
                                      <p:cBhvr>
                                        <p:cTn id="253" dur="1" fill="hold"/>
                                        <p:tgtEl>
                                          <p:spTgt spid="2"/>
                                        </p:tgtEl>
                                        <p:attrNameLst>
                                          <p:attrName/>
                                        </p:attrNameLst>
                                      </p:cBhvr>
                                    </p:anim>
                                  </p:childTnLst>
                                </p:cTn>
                              </p:par>
                              <p:par>
                                <p:cTn id="254" presetID="24" presetClass="entr" presetSubtype="0" fill="hold" grpId="5" nodeType="withEffect">
                                  <p:stCondLst>
                                    <p:cond delay="0"/>
                                  </p:stCondLst>
                                  <p:childTnLst>
                                    <p:set>
                                      <p:cBhvr>
                                        <p:cTn id="255" dur="1" fill="hold">
                                          <p:stCondLst>
                                            <p:cond delay="0"/>
                                          </p:stCondLst>
                                        </p:cTn>
                                        <p:tgtEl>
                                          <p:spTgt spid="3">
                                            <p:txEl>
                                              <p:pRg st="0" end="0"/>
                                            </p:txEl>
                                          </p:spTgt>
                                        </p:tgtEl>
                                        <p:attrNameLst>
                                          <p:attrName>style.visibility</p:attrName>
                                        </p:attrNameLst>
                                      </p:cBhvr>
                                      <p:to>
                                        <p:strVal val="visible"/>
                                      </p:to>
                                    </p:set>
                                    <p:anim to="" calcmode="lin" valueType="num">
                                      <p:cBhvr>
                                        <p:cTn id="256" dur="1" fill="hold"/>
                                        <p:tgtEl>
                                          <p:spTgt spid="3">
                                            <p:txEl>
                                              <p:pRg st="0" end="0"/>
                                            </p:txEl>
                                          </p:spTgt>
                                        </p:tgtEl>
                                        <p:attrNameLst>
                                          <p:attrName/>
                                        </p:attrNameLst>
                                      </p:cBhvr>
                                    </p:anim>
                                  </p:childTnLst>
                                </p:cTn>
                              </p:par>
                            </p:childTnLst>
                          </p:cTn>
                        </p:par>
                      </p:childTnLst>
                    </p:cTn>
                  </p:par>
                  <p:par>
                    <p:cTn id="257" fill="hold">
                      <p:stCondLst>
                        <p:cond delay="indefinite"/>
                      </p:stCondLst>
                      <p:childTnLst>
                        <p:par>
                          <p:cTn id="258" fill="hold">
                            <p:stCondLst>
                              <p:cond delay="0"/>
                            </p:stCondLst>
                            <p:childTnLst>
                              <p:par>
                                <p:cTn id="259" presetID="24" presetClass="entr" presetSubtype="0" fill="hold" grpId="5" nodeType="clickEffect">
                                  <p:stCondLst>
                                    <p:cond delay="0"/>
                                  </p:stCondLst>
                                  <p:childTnLst>
                                    <p:set>
                                      <p:cBhvr>
                                        <p:cTn id="260" dur="1" fill="hold">
                                          <p:stCondLst>
                                            <p:cond delay="0"/>
                                          </p:stCondLst>
                                        </p:cTn>
                                        <p:tgtEl>
                                          <p:spTgt spid="3">
                                            <p:txEl>
                                              <p:pRg st="1" end="1"/>
                                            </p:txEl>
                                          </p:spTgt>
                                        </p:tgtEl>
                                        <p:attrNameLst>
                                          <p:attrName>style.visibility</p:attrName>
                                        </p:attrNameLst>
                                      </p:cBhvr>
                                      <p:to>
                                        <p:strVal val="visible"/>
                                      </p:to>
                                    </p:set>
                                    <p:anim to="" calcmode="lin" valueType="num">
                                      <p:cBhvr>
                                        <p:cTn id="261" dur="1" fill="hold"/>
                                        <p:tgtEl>
                                          <p:spTgt spid="3">
                                            <p:txEl>
                                              <p:pRg st="1" end="1"/>
                                            </p:txEl>
                                          </p:spTgt>
                                        </p:tgtEl>
                                        <p:attrNameLst>
                                          <p:attrName/>
                                        </p:attrNameLst>
                                      </p:cBhvr>
                                    </p:anim>
                                  </p:childTnLst>
                                </p:cTn>
                              </p:par>
                            </p:childTnLst>
                          </p:cTn>
                        </p:par>
                      </p:childTnLst>
                    </p:cTn>
                  </p:par>
                  <p:par>
                    <p:cTn id="262" fill="hold">
                      <p:stCondLst>
                        <p:cond delay="indefinite"/>
                      </p:stCondLst>
                      <p:childTnLst>
                        <p:par>
                          <p:cTn id="263" fill="hold">
                            <p:stCondLst>
                              <p:cond delay="0"/>
                            </p:stCondLst>
                            <p:childTnLst>
                              <p:par>
                                <p:cTn id="264" presetID="24" presetClass="entr" presetSubtype="0" fill="hold" grpId="5" nodeType="clickEffect">
                                  <p:stCondLst>
                                    <p:cond delay="0"/>
                                  </p:stCondLst>
                                  <p:childTnLst>
                                    <p:set>
                                      <p:cBhvr>
                                        <p:cTn id="265" dur="1" fill="hold">
                                          <p:stCondLst>
                                            <p:cond delay="0"/>
                                          </p:stCondLst>
                                        </p:cTn>
                                        <p:tgtEl>
                                          <p:spTgt spid="3">
                                            <p:txEl>
                                              <p:pRg st="2" end="2"/>
                                            </p:txEl>
                                          </p:spTgt>
                                        </p:tgtEl>
                                        <p:attrNameLst>
                                          <p:attrName>style.visibility</p:attrName>
                                        </p:attrNameLst>
                                      </p:cBhvr>
                                      <p:to>
                                        <p:strVal val="visible"/>
                                      </p:to>
                                    </p:set>
                                    <p:anim to="" calcmode="lin" valueType="num">
                                      <p:cBhvr>
                                        <p:cTn id="266" dur="1" fill="hold"/>
                                        <p:tgtEl>
                                          <p:spTgt spid="3">
                                            <p:txEl>
                                              <p:pRg st="2" end="2"/>
                                            </p:txEl>
                                          </p:spTgt>
                                        </p:tgtEl>
                                        <p:attrNameLst>
                                          <p:attrName/>
                                        </p:attrNameLst>
                                      </p:cBhvr>
                                    </p:anim>
                                  </p:childTnLst>
                                </p:cTn>
                              </p:par>
                              <p:par>
                                <p:cTn id="267" presetID="24" presetClass="entr" presetSubtype="0" fill="hold" grpId="5" nodeType="withEffect">
                                  <p:stCondLst>
                                    <p:cond delay="0"/>
                                  </p:stCondLst>
                                  <p:childTnLst>
                                    <p:set>
                                      <p:cBhvr>
                                        <p:cTn id="268" dur="1" fill="hold">
                                          <p:stCondLst>
                                            <p:cond delay="0"/>
                                          </p:stCondLst>
                                        </p:cTn>
                                        <p:tgtEl>
                                          <p:spTgt spid="1026"/>
                                        </p:tgtEl>
                                        <p:attrNameLst>
                                          <p:attrName>style.visibility</p:attrName>
                                        </p:attrNameLst>
                                      </p:cBhvr>
                                      <p:to>
                                        <p:strVal val="visible"/>
                                      </p:to>
                                    </p:set>
                                    <p:anim to="" calcmode="lin" valueType="num">
                                      <p:cBhvr>
                                        <p:cTn id="269" dur="1" fill="hold"/>
                                        <p:tgtEl>
                                          <p:spTgt spid="1026"/>
                                        </p:tgtEl>
                                        <p:attrNameLst>
                                          <p:attrName/>
                                        </p:attrNameLst>
                                      </p:cBhvr>
                                    </p:anim>
                                  </p:childTnLst>
                                </p:cTn>
                              </p:par>
                              <p:par>
                                <p:cTn id="270" presetID="24" presetClass="entr" presetSubtype="0" fill="hold" nodeType="withEffect">
                                  <p:stCondLst>
                                    <p:cond delay="0"/>
                                  </p:stCondLst>
                                  <p:childTnLst>
                                    <p:set>
                                      <p:cBhvr>
                                        <p:cTn id="271" dur="1" fill="hold">
                                          <p:stCondLst>
                                            <p:cond delay="0"/>
                                          </p:stCondLst>
                                        </p:cTn>
                                        <p:tgtEl>
                                          <p:spTgt spid="5"/>
                                        </p:tgtEl>
                                        <p:attrNameLst>
                                          <p:attrName>style.visibility</p:attrName>
                                        </p:attrNameLst>
                                      </p:cBhvr>
                                      <p:to>
                                        <p:strVal val="visible"/>
                                      </p:to>
                                    </p:set>
                                    <p:anim to="" calcmode="lin" valueType="num">
                                      <p:cBhvr>
                                        <p:cTn id="272" dur="1" fill="hold"/>
                                        <p:tgtEl>
                                          <p:spTgt spid="5"/>
                                        </p:tgtEl>
                                        <p:attrNameLst>
                                          <p:attrName/>
                                        </p:attrNameLst>
                                      </p:cBhvr>
                                    </p:anim>
                                  </p:childTnLst>
                                </p:cTn>
                              </p:par>
                              <p:par>
                                <p:cTn id="273" presetID="24" presetClass="entr" presetSubtype="0" fill="hold" grpId="5" nodeType="withEffect">
                                  <p:stCondLst>
                                    <p:cond delay="0"/>
                                  </p:stCondLst>
                                  <p:childTnLst>
                                    <p:set>
                                      <p:cBhvr>
                                        <p:cTn id="274" dur="1" fill="hold">
                                          <p:stCondLst>
                                            <p:cond delay="0"/>
                                          </p:stCondLst>
                                        </p:cTn>
                                        <p:tgtEl>
                                          <p:spTgt spid="1027"/>
                                        </p:tgtEl>
                                        <p:attrNameLst>
                                          <p:attrName>style.visibility</p:attrName>
                                        </p:attrNameLst>
                                      </p:cBhvr>
                                      <p:to>
                                        <p:strVal val="visible"/>
                                      </p:to>
                                    </p:set>
                                    <p:anim to="" calcmode="lin" valueType="num">
                                      <p:cBhvr>
                                        <p:cTn id="275" dur="1" fill="hold"/>
                                        <p:tgtEl>
                                          <p:spTgt spid="1027"/>
                                        </p:tgtEl>
                                        <p:attrNameLst>
                                          <p:attrName/>
                                        </p:attrNameLst>
                                      </p:cBhvr>
                                    </p:anim>
                                  </p:childTnLst>
                                </p:cTn>
                              </p:par>
                              <p:par>
                                <p:cTn id="276" presetID="24" presetClass="entr" presetSubtype="0" fill="hold" nodeType="withEffect">
                                  <p:stCondLst>
                                    <p:cond delay="0"/>
                                  </p:stCondLst>
                                  <p:childTnLst>
                                    <p:set>
                                      <p:cBhvr>
                                        <p:cTn id="277" dur="1" fill="hold">
                                          <p:stCondLst>
                                            <p:cond delay="0"/>
                                          </p:stCondLst>
                                        </p:cTn>
                                        <p:tgtEl>
                                          <p:spTgt spid="7"/>
                                        </p:tgtEl>
                                        <p:attrNameLst>
                                          <p:attrName>style.visibility</p:attrName>
                                        </p:attrNameLst>
                                      </p:cBhvr>
                                      <p:to>
                                        <p:strVal val="visible"/>
                                      </p:to>
                                    </p:set>
                                    <p:anim to="" calcmode="lin" valueType="num">
                                      <p:cBhvr>
                                        <p:cTn id="278" dur="1" fill="hold"/>
                                        <p:tgtEl>
                                          <p:spTgt spid="7"/>
                                        </p:tgtEl>
                                        <p:attrNameLst>
                                          <p:attrName/>
                                        </p:attrNameLst>
                                      </p:cBhvr>
                                    </p:anim>
                                  </p:childTnLst>
                                </p:cTn>
                              </p:par>
                              <p:par>
                                <p:cTn id="279" presetID="24" presetClass="entr" presetSubtype="0" fill="hold" grpId="5" nodeType="withEffect">
                                  <p:stCondLst>
                                    <p:cond delay="0"/>
                                  </p:stCondLst>
                                  <p:childTnLst>
                                    <p:set>
                                      <p:cBhvr>
                                        <p:cTn id="280" dur="1" fill="hold">
                                          <p:stCondLst>
                                            <p:cond delay="0"/>
                                          </p:stCondLst>
                                        </p:cTn>
                                        <p:tgtEl>
                                          <p:spTgt spid="8"/>
                                        </p:tgtEl>
                                        <p:attrNameLst>
                                          <p:attrName>style.visibility</p:attrName>
                                        </p:attrNameLst>
                                      </p:cBhvr>
                                      <p:to>
                                        <p:strVal val="visible"/>
                                      </p:to>
                                    </p:set>
                                    <p:anim to="" calcmode="lin" valueType="num">
                                      <p:cBhvr>
                                        <p:cTn id="281" dur="1" fill="hold"/>
                                        <p:tgtEl>
                                          <p:spTgt spid="8"/>
                                        </p:tgtEl>
                                        <p:attrNameLst>
                                          <p:attrName/>
                                        </p:attrNameLst>
                                      </p:cBhvr>
                                    </p:anim>
                                  </p:childTnLst>
                                </p:cTn>
                              </p:par>
                            </p:childTnLst>
                          </p:cTn>
                        </p:par>
                      </p:childTnLst>
                    </p:cTn>
                  </p:par>
                  <p:par>
                    <p:cTn id="282" fill="hold">
                      <p:stCondLst>
                        <p:cond delay="indefinite"/>
                      </p:stCondLst>
                      <p:childTnLst>
                        <p:par>
                          <p:cTn id="283" fill="hold">
                            <p:stCondLst>
                              <p:cond delay="0"/>
                            </p:stCondLst>
                            <p:childTnLst>
                              <p:par>
                                <p:cTn id="284" presetID="50" presetClass="entr" presetSubtype="0" decel="100000" fill="hold" grpId="6" nodeType="clickEffect">
                                  <p:stCondLst>
                                    <p:cond delay="0"/>
                                  </p:stCondLst>
                                  <p:childTnLst>
                                    <p:set>
                                      <p:cBhvr>
                                        <p:cTn id="285" dur="1" fill="hold">
                                          <p:stCondLst>
                                            <p:cond delay="0"/>
                                          </p:stCondLst>
                                        </p:cTn>
                                        <p:tgtEl>
                                          <p:spTgt spid="2"/>
                                        </p:tgtEl>
                                        <p:attrNameLst>
                                          <p:attrName>style.visibility</p:attrName>
                                        </p:attrNameLst>
                                      </p:cBhvr>
                                      <p:to>
                                        <p:strVal val="visible"/>
                                      </p:to>
                                    </p:set>
                                    <p:anim calcmode="lin" valueType="num">
                                      <p:cBhvr>
                                        <p:cTn id="286" dur="1000" fill="hold"/>
                                        <p:tgtEl>
                                          <p:spTgt spid="2"/>
                                        </p:tgtEl>
                                        <p:attrNameLst>
                                          <p:attrName>ppt_w</p:attrName>
                                        </p:attrNameLst>
                                      </p:cBhvr>
                                      <p:tavLst>
                                        <p:tav tm="0">
                                          <p:val>
                                            <p:strVal val="#ppt_w+.3"/>
                                          </p:val>
                                        </p:tav>
                                        <p:tav tm="100000">
                                          <p:val>
                                            <p:strVal val="#ppt_w"/>
                                          </p:val>
                                        </p:tav>
                                      </p:tavLst>
                                    </p:anim>
                                    <p:anim calcmode="lin" valueType="num">
                                      <p:cBhvr>
                                        <p:cTn id="287" dur="1000" fill="hold"/>
                                        <p:tgtEl>
                                          <p:spTgt spid="2"/>
                                        </p:tgtEl>
                                        <p:attrNameLst>
                                          <p:attrName>ppt_h</p:attrName>
                                        </p:attrNameLst>
                                      </p:cBhvr>
                                      <p:tavLst>
                                        <p:tav tm="0">
                                          <p:val>
                                            <p:strVal val="#ppt_h"/>
                                          </p:val>
                                        </p:tav>
                                        <p:tav tm="100000">
                                          <p:val>
                                            <p:strVal val="#ppt_h"/>
                                          </p:val>
                                        </p:tav>
                                      </p:tavLst>
                                    </p:anim>
                                    <p:animEffect transition="in" filter="fade">
                                      <p:cBhvr>
                                        <p:cTn id="288" dur="1000"/>
                                        <p:tgtEl>
                                          <p:spTgt spid="2"/>
                                        </p:tgtEl>
                                      </p:cBhvr>
                                    </p:animEffect>
                                  </p:childTnLst>
                                </p:cTn>
                              </p:par>
                              <p:par>
                                <p:cTn id="289" presetID="50" presetClass="entr" presetSubtype="0" decel="100000" fill="hold" grpId="6" nodeType="withEffect">
                                  <p:stCondLst>
                                    <p:cond delay="0"/>
                                  </p:stCondLst>
                                  <p:childTnLst>
                                    <p:set>
                                      <p:cBhvr>
                                        <p:cTn id="290" dur="1" fill="hold">
                                          <p:stCondLst>
                                            <p:cond delay="0"/>
                                          </p:stCondLst>
                                        </p:cTn>
                                        <p:tgtEl>
                                          <p:spTgt spid="3">
                                            <p:txEl>
                                              <p:pRg st="0" end="0"/>
                                            </p:txEl>
                                          </p:spTgt>
                                        </p:tgtEl>
                                        <p:attrNameLst>
                                          <p:attrName>style.visibility</p:attrName>
                                        </p:attrNameLst>
                                      </p:cBhvr>
                                      <p:to>
                                        <p:strVal val="visible"/>
                                      </p:to>
                                    </p:set>
                                    <p:anim calcmode="lin" valueType="num">
                                      <p:cBhvr>
                                        <p:cTn id="291"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29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93" dur="1000"/>
                                        <p:tgtEl>
                                          <p:spTgt spid="3">
                                            <p:txEl>
                                              <p:pRg st="0" end="0"/>
                                            </p:txEl>
                                          </p:spTgt>
                                        </p:tgtEl>
                                      </p:cBhvr>
                                    </p:animEffect>
                                  </p:childTnLst>
                                </p:cTn>
                              </p:par>
                            </p:childTnLst>
                          </p:cTn>
                        </p:par>
                      </p:childTnLst>
                    </p:cTn>
                  </p:par>
                  <p:par>
                    <p:cTn id="294" fill="hold">
                      <p:stCondLst>
                        <p:cond delay="indefinite"/>
                      </p:stCondLst>
                      <p:childTnLst>
                        <p:par>
                          <p:cTn id="295" fill="hold">
                            <p:stCondLst>
                              <p:cond delay="0"/>
                            </p:stCondLst>
                            <p:childTnLst>
                              <p:par>
                                <p:cTn id="296" presetID="50" presetClass="entr" presetSubtype="0" decel="100000" fill="hold" grpId="6" nodeType="clickEffect">
                                  <p:stCondLst>
                                    <p:cond delay="0"/>
                                  </p:stCondLst>
                                  <p:childTnLst>
                                    <p:set>
                                      <p:cBhvr>
                                        <p:cTn id="297" dur="1" fill="hold">
                                          <p:stCondLst>
                                            <p:cond delay="0"/>
                                          </p:stCondLst>
                                        </p:cTn>
                                        <p:tgtEl>
                                          <p:spTgt spid="3">
                                            <p:txEl>
                                              <p:pRg st="1" end="1"/>
                                            </p:txEl>
                                          </p:spTgt>
                                        </p:tgtEl>
                                        <p:attrNameLst>
                                          <p:attrName>style.visibility</p:attrName>
                                        </p:attrNameLst>
                                      </p:cBhvr>
                                      <p:to>
                                        <p:strVal val="visible"/>
                                      </p:to>
                                    </p:set>
                                    <p:anim calcmode="lin" valueType="num">
                                      <p:cBhvr>
                                        <p:cTn id="298"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9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00" dur="1000"/>
                                        <p:tgtEl>
                                          <p:spTgt spid="3">
                                            <p:txEl>
                                              <p:pRg st="1" end="1"/>
                                            </p:txEl>
                                          </p:spTgt>
                                        </p:tgtEl>
                                      </p:cBhvr>
                                    </p:animEffect>
                                  </p:childTnLst>
                                </p:cTn>
                              </p:par>
                            </p:childTnLst>
                          </p:cTn>
                        </p:par>
                      </p:childTnLst>
                    </p:cTn>
                  </p:par>
                  <p:par>
                    <p:cTn id="301" fill="hold">
                      <p:stCondLst>
                        <p:cond delay="indefinite"/>
                      </p:stCondLst>
                      <p:childTnLst>
                        <p:par>
                          <p:cTn id="302" fill="hold">
                            <p:stCondLst>
                              <p:cond delay="0"/>
                            </p:stCondLst>
                            <p:childTnLst>
                              <p:par>
                                <p:cTn id="303" presetID="50" presetClass="entr" presetSubtype="0" decel="100000" fill="hold" grpId="6" nodeType="clickEffect">
                                  <p:stCondLst>
                                    <p:cond delay="0"/>
                                  </p:stCondLst>
                                  <p:childTnLst>
                                    <p:set>
                                      <p:cBhvr>
                                        <p:cTn id="304" dur="1" fill="hold">
                                          <p:stCondLst>
                                            <p:cond delay="0"/>
                                          </p:stCondLst>
                                        </p:cTn>
                                        <p:tgtEl>
                                          <p:spTgt spid="3">
                                            <p:txEl>
                                              <p:pRg st="2" end="2"/>
                                            </p:txEl>
                                          </p:spTgt>
                                        </p:tgtEl>
                                        <p:attrNameLst>
                                          <p:attrName>style.visibility</p:attrName>
                                        </p:attrNameLst>
                                      </p:cBhvr>
                                      <p:to>
                                        <p:strVal val="visible"/>
                                      </p:to>
                                    </p:set>
                                    <p:anim calcmode="lin" valueType="num">
                                      <p:cBhvr>
                                        <p:cTn id="305"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0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07" dur="1000"/>
                                        <p:tgtEl>
                                          <p:spTgt spid="3">
                                            <p:txEl>
                                              <p:pRg st="2" end="2"/>
                                            </p:txEl>
                                          </p:spTgt>
                                        </p:tgtEl>
                                      </p:cBhvr>
                                    </p:animEffect>
                                  </p:childTnLst>
                                </p:cTn>
                              </p:par>
                              <p:par>
                                <p:cTn id="308" presetID="50" presetClass="entr" presetSubtype="0" decel="100000" fill="hold" grpId="6" nodeType="withEffect">
                                  <p:stCondLst>
                                    <p:cond delay="0"/>
                                  </p:stCondLst>
                                  <p:childTnLst>
                                    <p:set>
                                      <p:cBhvr>
                                        <p:cTn id="309" dur="1" fill="hold">
                                          <p:stCondLst>
                                            <p:cond delay="0"/>
                                          </p:stCondLst>
                                        </p:cTn>
                                        <p:tgtEl>
                                          <p:spTgt spid="1026"/>
                                        </p:tgtEl>
                                        <p:attrNameLst>
                                          <p:attrName>style.visibility</p:attrName>
                                        </p:attrNameLst>
                                      </p:cBhvr>
                                      <p:to>
                                        <p:strVal val="visible"/>
                                      </p:to>
                                    </p:set>
                                    <p:anim calcmode="lin" valueType="num">
                                      <p:cBhvr>
                                        <p:cTn id="310" dur="1000" fill="hold"/>
                                        <p:tgtEl>
                                          <p:spTgt spid="1026"/>
                                        </p:tgtEl>
                                        <p:attrNameLst>
                                          <p:attrName>ppt_w</p:attrName>
                                        </p:attrNameLst>
                                      </p:cBhvr>
                                      <p:tavLst>
                                        <p:tav tm="0">
                                          <p:val>
                                            <p:strVal val="#ppt_w+.3"/>
                                          </p:val>
                                        </p:tav>
                                        <p:tav tm="100000">
                                          <p:val>
                                            <p:strVal val="#ppt_w"/>
                                          </p:val>
                                        </p:tav>
                                      </p:tavLst>
                                    </p:anim>
                                    <p:anim calcmode="lin" valueType="num">
                                      <p:cBhvr>
                                        <p:cTn id="311" dur="1000" fill="hold"/>
                                        <p:tgtEl>
                                          <p:spTgt spid="1026"/>
                                        </p:tgtEl>
                                        <p:attrNameLst>
                                          <p:attrName>ppt_h</p:attrName>
                                        </p:attrNameLst>
                                      </p:cBhvr>
                                      <p:tavLst>
                                        <p:tav tm="0">
                                          <p:val>
                                            <p:strVal val="#ppt_h"/>
                                          </p:val>
                                        </p:tav>
                                        <p:tav tm="100000">
                                          <p:val>
                                            <p:strVal val="#ppt_h"/>
                                          </p:val>
                                        </p:tav>
                                      </p:tavLst>
                                    </p:anim>
                                    <p:animEffect transition="in" filter="fade">
                                      <p:cBhvr>
                                        <p:cTn id="312" dur="1000"/>
                                        <p:tgtEl>
                                          <p:spTgt spid="1026"/>
                                        </p:tgtEl>
                                      </p:cBhvr>
                                    </p:animEffect>
                                  </p:childTnLst>
                                </p:cTn>
                              </p:par>
                              <p:par>
                                <p:cTn id="313" presetID="50" presetClass="entr" presetSubtype="0" decel="100000" fill="hold" nodeType="withEffect">
                                  <p:stCondLst>
                                    <p:cond delay="0"/>
                                  </p:stCondLst>
                                  <p:childTnLst>
                                    <p:set>
                                      <p:cBhvr>
                                        <p:cTn id="314" dur="1" fill="hold">
                                          <p:stCondLst>
                                            <p:cond delay="0"/>
                                          </p:stCondLst>
                                        </p:cTn>
                                        <p:tgtEl>
                                          <p:spTgt spid="5"/>
                                        </p:tgtEl>
                                        <p:attrNameLst>
                                          <p:attrName>style.visibility</p:attrName>
                                        </p:attrNameLst>
                                      </p:cBhvr>
                                      <p:to>
                                        <p:strVal val="visible"/>
                                      </p:to>
                                    </p:set>
                                    <p:anim calcmode="lin" valueType="num">
                                      <p:cBhvr>
                                        <p:cTn id="315" dur="1000" fill="hold"/>
                                        <p:tgtEl>
                                          <p:spTgt spid="5"/>
                                        </p:tgtEl>
                                        <p:attrNameLst>
                                          <p:attrName>ppt_w</p:attrName>
                                        </p:attrNameLst>
                                      </p:cBhvr>
                                      <p:tavLst>
                                        <p:tav tm="0">
                                          <p:val>
                                            <p:strVal val="#ppt_w+.3"/>
                                          </p:val>
                                        </p:tav>
                                        <p:tav tm="100000">
                                          <p:val>
                                            <p:strVal val="#ppt_w"/>
                                          </p:val>
                                        </p:tav>
                                      </p:tavLst>
                                    </p:anim>
                                    <p:anim calcmode="lin" valueType="num">
                                      <p:cBhvr>
                                        <p:cTn id="316" dur="1000" fill="hold"/>
                                        <p:tgtEl>
                                          <p:spTgt spid="5"/>
                                        </p:tgtEl>
                                        <p:attrNameLst>
                                          <p:attrName>ppt_h</p:attrName>
                                        </p:attrNameLst>
                                      </p:cBhvr>
                                      <p:tavLst>
                                        <p:tav tm="0">
                                          <p:val>
                                            <p:strVal val="#ppt_h"/>
                                          </p:val>
                                        </p:tav>
                                        <p:tav tm="100000">
                                          <p:val>
                                            <p:strVal val="#ppt_h"/>
                                          </p:val>
                                        </p:tav>
                                      </p:tavLst>
                                    </p:anim>
                                    <p:animEffect transition="in" filter="fade">
                                      <p:cBhvr>
                                        <p:cTn id="317" dur="1000"/>
                                        <p:tgtEl>
                                          <p:spTgt spid="5"/>
                                        </p:tgtEl>
                                      </p:cBhvr>
                                    </p:animEffect>
                                  </p:childTnLst>
                                </p:cTn>
                              </p:par>
                              <p:par>
                                <p:cTn id="318" presetID="50" presetClass="entr" presetSubtype="0" decel="100000" fill="hold" grpId="6" nodeType="withEffect">
                                  <p:stCondLst>
                                    <p:cond delay="0"/>
                                  </p:stCondLst>
                                  <p:childTnLst>
                                    <p:set>
                                      <p:cBhvr>
                                        <p:cTn id="319" dur="1" fill="hold">
                                          <p:stCondLst>
                                            <p:cond delay="0"/>
                                          </p:stCondLst>
                                        </p:cTn>
                                        <p:tgtEl>
                                          <p:spTgt spid="1027"/>
                                        </p:tgtEl>
                                        <p:attrNameLst>
                                          <p:attrName>style.visibility</p:attrName>
                                        </p:attrNameLst>
                                      </p:cBhvr>
                                      <p:to>
                                        <p:strVal val="visible"/>
                                      </p:to>
                                    </p:set>
                                    <p:anim calcmode="lin" valueType="num">
                                      <p:cBhvr>
                                        <p:cTn id="320" dur="1000" fill="hold"/>
                                        <p:tgtEl>
                                          <p:spTgt spid="1027"/>
                                        </p:tgtEl>
                                        <p:attrNameLst>
                                          <p:attrName>ppt_w</p:attrName>
                                        </p:attrNameLst>
                                      </p:cBhvr>
                                      <p:tavLst>
                                        <p:tav tm="0">
                                          <p:val>
                                            <p:strVal val="#ppt_w+.3"/>
                                          </p:val>
                                        </p:tav>
                                        <p:tav tm="100000">
                                          <p:val>
                                            <p:strVal val="#ppt_w"/>
                                          </p:val>
                                        </p:tav>
                                      </p:tavLst>
                                    </p:anim>
                                    <p:anim calcmode="lin" valueType="num">
                                      <p:cBhvr>
                                        <p:cTn id="321" dur="1000" fill="hold"/>
                                        <p:tgtEl>
                                          <p:spTgt spid="1027"/>
                                        </p:tgtEl>
                                        <p:attrNameLst>
                                          <p:attrName>ppt_h</p:attrName>
                                        </p:attrNameLst>
                                      </p:cBhvr>
                                      <p:tavLst>
                                        <p:tav tm="0">
                                          <p:val>
                                            <p:strVal val="#ppt_h"/>
                                          </p:val>
                                        </p:tav>
                                        <p:tav tm="100000">
                                          <p:val>
                                            <p:strVal val="#ppt_h"/>
                                          </p:val>
                                        </p:tav>
                                      </p:tavLst>
                                    </p:anim>
                                    <p:animEffect transition="in" filter="fade">
                                      <p:cBhvr>
                                        <p:cTn id="322" dur="1000"/>
                                        <p:tgtEl>
                                          <p:spTgt spid="1027"/>
                                        </p:tgtEl>
                                      </p:cBhvr>
                                    </p:animEffect>
                                  </p:childTnLst>
                                </p:cTn>
                              </p:par>
                              <p:par>
                                <p:cTn id="323" presetID="50" presetClass="entr" presetSubtype="0" decel="100000" fill="hold" nodeType="withEffect">
                                  <p:stCondLst>
                                    <p:cond delay="0"/>
                                  </p:stCondLst>
                                  <p:childTnLst>
                                    <p:set>
                                      <p:cBhvr>
                                        <p:cTn id="324" dur="1" fill="hold">
                                          <p:stCondLst>
                                            <p:cond delay="0"/>
                                          </p:stCondLst>
                                        </p:cTn>
                                        <p:tgtEl>
                                          <p:spTgt spid="7"/>
                                        </p:tgtEl>
                                        <p:attrNameLst>
                                          <p:attrName>style.visibility</p:attrName>
                                        </p:attrNameLst>
                                      </p:cBhvr>
                                      <p:to>
                                        <p:strVal val="visible"/>
                                      </p:to>
                                    </p:set>
                                    <p:anim calcmode="lin" valueType="num">
                                      <p:cBhvr>
                                        <p:cTn id="325" dur="1000" fill="hold"/>
                                        <p:tgtEl>
                                          <p:spTgt spid="7"/>
                                        </p:tgtEl>
                                        <p:attrNameLst>
                                          <p:attrName>ppt_w</p:attrName>
                                        </p:attrNameLst>
                                      </p:cBhvr>
                                      <p:tavLst>
                                        <p:tav tm="0">
                                          <p:val>
                                            <p:strVal val="#ppt_w+.3"/>
                                          </p:val>
                                        </p:tav>
                                        <p:tav tm="100000">
                                          <p:val>
                                            <p:strVal val="#ppt_w"/>
                                          </p:val>
                                        </p:tav>
                                      </p:tavLst>
                                    </p:anim>
                                    <p:anim calcmode="lin" valueType="num">
                                      <p:cBhvr>
                                        <p:cTn id="326" dur="1000" fill="hold"/>
                                        <p:tgtEl>
                                          <p:spTgt spid="7"/>
                                        </p:tgtEl>
                                        <p:attrNameLst>
                                          <p:attrName>ppt_h</p:attrName>
                                        </p:attrNameLst>
                                      </p:cBhvr>
                                      <p:tavLst>
                                        <p:tav tm="0">
                                          <p:val>
                                            <p:strVal val="#ppt_h"/>
                                          </p:val>
                                        </p:tav>
                                        <p:tav tm="100000">
                                          <p:val>
                                            <p:strVal val="#ppt_h"/>
                                          </p:val>
                                        </p:tav>
                                      </p:tavLst>
                                    </p:anim>
                                    <p:animEffect transition="in" filter="fade">
                                      <p:cBhvr>
                                        <p:cTn id="327" dur="1000"/>
                                        <p:tgtEl>
                                          <p:spTgt spid="7"/>
                                        </p:tgtEl>
                                      </p:cBhvr>
                                    </p:animEffect>
                                  </p:childTnLst>
                                </p:cTn>
                              </p:par>
                              <p:par>
                                <p:cTn id="328" presetID="50" presetClass="entr" presetSubtype="0" decel="100000" fill="hold" grpId="6" nodeType="withEffect">
                                  <p:stCondLst>
                                    <p:cond delay="0"/>
                                  </p:stCondLst>
                                  <p:childTnLst>
                                    <p:set>
                                      <p:cBhvr>
                                        <p:cTn id="329" dur="1" fill="hold">
                                          <p:stCondLst>
                                            <p:cond delay="0"/>
                                          </p:stCondLst>
                                        </p:cTn>
                                        <p:tgtEl>
                                          <p:spTgt spid="8"/>
                                        </p:tgtEl>
                                        <p:attrNameLst>
                                          <p:attrName>style.visibility</p:attrName>
                                        </p:attrNameLst>
                                      </p:cBhvr>
                                      <p:to>
                                        <p:strVal val="visible"/>
                                      </p:to>
                                    </p:set>
                                    <p:anim calcmode="lin" valueType="num">
                                      <p:cBhvr>
                                        <p:cTn id="330" dur="1000" fill="hold"/>
                                        <p:tgtEl>
                                          <p:spTgt spid="8"/>
                                        </p:tgtEl>
                                        <p:attrNameLst>
                                          <p:attrName>ppt_w</p:attrName>
                                        </p:attrNameLst>
                                      </p:cBhvr>
                                      <p:tavLst>
                                        <p:tav tm="0">
                                          <p:val>
                                            <p:strVal val="#ppt_w+.3"/>
                                          </p:val>
                                        </p:tav>
                                        <p:tav tm="100000">
                                          <p:val>
                                            <p:strVal val="#ppt_w"/>
                                          </p:val>
                                        </p:tav>
                                      </p:tavLst>
                                    </p:anim>
                                    <p:anim calcmode="lin" valueType="num">
                                      <p:cBhvr>
                                        <p:cTn id="331" dur="1000" fill="hold"/>
                                        <p:tgtEl>
                                          <p:spTgt spid="8"/>
                                        </p:tgtEl>
                                        <p:attrNameLst>
                                          <p:attrName>ppt_h</p:attrName>
                                        </p:attrNameLst>
                                      </p:cBhvr>
                                      <p:tavLst>
                                        <p:tav tm="0">
                                          <p:val>
                                            <p:strVal val="#ppt_h"/>
                                          </p:val>
                                        </p:tav>
                                        <p:tav tm="100000">
                                          <p:val>
                                            <p:strVal val="#ppt_h"/>
                                          </p:val>
                                        </p:tav>
                                      </p:tavLst>
                                    </p:anim>
                                    <p:animEffect transition="in" filter="fade">
                                      <p:cBhvr>
                                        <p:cTn id="332" dur="1000"/>
                                        <p:tgtEl>
                                          <p:spTgt spid="8"/>
                                        </p:tgtEl>
                                      </p:cBhvr>
                                    </p:animEffect>
                                  </p:childTnLst>
                                </p:cTn>
                              </p:par>
                            </p:childTnLst>
                          </p:cTn>
                        </p:par>
                      </p:childTnLst>
                    </p:cTn>
                  </p:par>
                  <p:par>
                    <p:cTn id="333" fill="hold">
                      <p:stCondLst>
                        <p:cond delay="indefinite"/>
                      </p:stCondLst>
                      <p:childTnLst>
                        <p:par>
                          <p:cTn id="334" fill="hold">
                            <p:stCondLst>
                              <p:cond delay="0"/>
                            </p:stCondLst>
                            <p:childTnLst>
                              <p:par>
                                <p:cTn id="335" presetID="50" presetClass="entr" presetSubtype="0" decel="100000" fill="hold" grpId="7" nodeType="clickEffect">
                                  <p:stCondLst>
                                    <p:cond delay="0"/>
                                  </p:stCondLst>
                                  <p:childTnLst>
                                    <p:set>
                                      <p:cBhvr>
                                        <p:cTn id="336" dur="1" fill="hold">
                                          <p:stCondLst>
                                            <p:cond delay="0"/>
                                          </p:stCondLst>
                                        </p:cTn>
                                        <p:tgtEl>
                                          <p:spTgt spid="2"/>
                                        </p:tgtEl>
                                        <p:attrNameLst>
                                          <p:attrName>style.visibility</p:attrName>
                                        </p:attrNameLst>
                                      </p:cBhvr>
                                      <p:to>
                                        <p:strVal val="visible"/>
                                      </p:to>
                                    </p:set>
                                    <p:anim calcmode="lin" valueType="num">
                                      <p:cBhvr>
                                        <p:cTn id="337" dur="1000" fill="hold"/>
                                        <p:tgtEl>
                                          <p:spTgt spid="2"/>
                                        </p:tgtEl>
                                        <p:attrNameLst>
                                          <p:attrName>ppt_w</p:attrName>
                                        </p:attrNameLst>
                                      </p:cBhvr>
                                      <p:tavLst>
                                        <p:tav tm="0">
                                          <p:val>
                                            <p:strVal val="#ppt_w+.3"/>
                                          </p:val>
                                        </p:tav>
                                        <p:tav tm="100000">
                                          <p:val>
                                            <p:strVal val="#ppt_w"/>
                                          </p:val>
                                        </p:tav>
                                      </p:tavLst>
                                    </p:anim>
                                    <p:anim calcmode="lin" valueType="num">
                                      <p:cBhvr>
                                        <p:cTn id="338" dur="1000" fill="hold"/>
                                        <p:tgtEl>
                                          <p:spTgt spid="2"/>
                                        </p:tgtEl>
                                        <p:attrNameLst>
                                          <p:attrName>ppt_h</p:attrName>
                                        </p:attrNameLst>
                                      </p:cBhvr>
                                      <p:tavLst>
                                        <p:tav tm="0">
                                          <p:val>
                                            <p:strVal val="#ppt_h"/>
                                          </p:val>
                                        </p:tav>
                                        <p:tav tm="100000">
                                          <p:val>
                                            <p:strVal val="#ppt_h"/>
                                          </p:val>
                                        </p:tav>
                                      </p:tavLst>
                                    </p:anim>
                                    <p:animEffect transition="in" filter="fade">
                                      <p:cBhvr>
                                        <p:cTn id="339" dur="1000"/>
                                        <p:tgtEl>
                                          <p:spTgt spid="2"/>
                                        </p:tgtEl>
                                      </p:cBhvr>
                                    </p:animEffect>
                                  </p:childTnLst>
                                </p:cTn>
                              </p:par>
                              <p:par>
                                <p:cTn id="340" presetID="50" presetClass="entr" presetSubtype="0" decel="100000" fill="hold" grpId="7" nodeType="withEffect">
                                  <p:stCondLst>
                                    <p:cond delay="0"/>
                                  </p:stCondLst>
                                  <p:childTnLst>
                                    <p:set>
                                      <p:cBhvr>
                                        <p:cTn id="341" dur="1" fill="hold">
                                          <p:stCondLst>
                                            <p:cond delay="0"/>
                                          </p:stCondLst>
                                        </p:cTn>
                                        <p:tgtEl>
                                          <p:spTgt spid="3">
                                            <p:txEl>
                                              <p:pRg st="0" end="0"/>
                                            </p:txEl>
                                          </p:spTgt>
                                        </p:tgtEl>
                                        <p:attrNameLst>
                                          <p:attrName>style.visibility</p:attrName>
                                        </p:attrNameLst>
                                      </p:cBhvr>
                                      <p:to>
                                        <p:strVal val="visible"/>
                                      </p:to>
                                    </p:set>
                                    <p:anim calcmode="lin" valueType="num">
                                      <p:cBhvr>
                                        <p:cTn id="342"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34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344" dur="1000"/>
                                        <p:tgtEl>
                                          <p:spTgt spid="3">
                                            <p:txEl>
                                              <p:pRg st="0" end="0"/>
                                            </p:txEl>
                                          </p:spTgt>
                                        </p:tgtEl>
                                      </p:cBhvr>
                                    </p:animEffect>
                                  </p:childTnLst>
                                </p:cTn>
                              </p:par>
                            </p:childTnLst>
                          </p:cTn>
                        </p:par>
                      </p:childTnLst>
                    </p:cTn>
                  </p:par>
                  <p:par>
                    <p:cTn id="345" fill="hold">
                      <p:stCondLst>
                        <p:cond delay="indefinite"/>
                      </p:stCondLst>
                      <p:childTnLst>
                        <p:par>
                          <p:cTn id="346" fill="hold">
                            <p:stCondLst>
                              <p:cond delay="0"/>
                            </p:stCondLst>
                            <p:childTnLst>
                              <p:par>
                                <p:cTn id="347" presetID="50" presetClass="entr" presetSubtype="0" decel="100000" fill="hold" grpId="7" nodeType="clickEffect">
                                  <p:stCondLst>
                                    <p:cond delay="0"/>
                                  </p:stCondLst>
                                  <p:childTnLst>
                                    <p:set>
                                      <p:cBhvr>
                                        <p:cTn id="348" dur="1" fill="hold">
                                          <p:stCondLst>
                                            <p:cond delay="0"/>
                                          </p:stCondLst>
                                        </p:cTn>
                                        <p:tgtEl>
                                          <p:spTgt spid="3">
                                            <p:txEl>
                                              <p:pRg st="1" end="1"/>
                                            </p:txEl>
                                          </p:spTgt>
                                        </p:tgtEl>
                                        <p:attrNameLst>
                                          <p:attrName>style.visibility</p:attrName>
                                        </p:attrNameLst>
                                      </p:cBhvr>
                                      <p:to>
                                        <p:strVal val="visible"/>
                                      </p:to>
                                    </p:set>
                                    <p:anim calcmode="lin" valueType="num">
                                      <p:cBhvr>
                                        <p:cTn id="34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35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51" dur="1000"/>
                                        <p:tgtEl>
                                          <p:spTgt spid="3">
                                            <p:txEl>
                                              <p:pRg st="1" end="1"/>
                                            </p:txEl>
                                          </p:spTgt>
                                        </p:tgtEl>
                                      </p:cBhvr>
                                    </p:animEffect>
                                  </p:childTnLst>
                                </p:cTn>
                              </p:par>
                            </p:childTnLst>
                          </p:cTn>
                        </p:par>
                      </p:childTnLst>
                    </p:cTn>
                  </p:par>
                  <p:par>
                    <p:cTn id="352" fill="hold">
                      <p:stCondLst>
                        <p:cond delay="indefinite"/>
                      </p:stCondLst>
                      <p:childTnLst>
                        <p:par>
                          <p:cTn id="353" fill="hold">
                            <p:stCondLst>
                              <p:cond delay="0"/>
                            </p:stCondLst>
                            <p:childTnLst>
                              <p:par>
                                <p:cTn id="354" presetID="50" presetClass="entr" presetSubtype="0" decel="100000" fill="hold" grpId="7" nodeType="clickEffect">
                                  <p:stCondLst>
                                    <p:cond delay="0"/>
                                  </p:stCondLst>
                                  <p:childTnLst>
                                    <p:set>
                                      <p:cBhvr>
                                        <p:cTn id="355" dur="1" fill="hold">
                                          <p:stCondLst>
                                            <p:cond delay="0"/>
                                          </p:stCondLst>
                                        </p:cTn>
                                        <p:tgtEl>
                                          <p:spTgt spid="3">
                                            <p:txEl>
                                              <p:pRg st="2" end="2"/>
                                            </p:txEl>
                                          </p:spTgt>
                                        </p:tgtEl>
                                        <p:attrNameLst>
                                          <p:attrName>style.visibility</p:attrName>
                                        </p:attrNameLst>
                                      </p:cBhvr>
                                      <p:to>
                                        <p:strVal val="visible"/>
                                      </p:to>
                                    </p:set>
                                    <p:anim calcmode="lin" valueType="num">
                                      <p:cBhvr>
                                        <p:cTn id="356"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5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58" dur="1000"/>
                                        <p:tgtEl>
                                          <p:spTgt spid="3">
                                            <p:txEl>
                                              <p:pRg st="2" end="2"/>
                                            </p:txEl>
                                          </p:spTgt>
                                        </p:tgtEl>
                                      </p:cBhvr>
                                    </p:animEffect>
                                  </p:childTnLst>
                                </p:cTn>
                              </p:par>
                              <p:par>
                                <p:cTn id="359" presetID="50" presetClass="entr" presetSubtype="0" decel="100000" fill="hold" grpId="7" nodeType="withEffect">
                                  <p:stCondLst>
                                    <p:cond delay="0"/>
                                  </p:stCondLst>
                                  <p:childTnLst>
                                    <p:set>
                                      <p:cBhvr>
                                        <p:cTn id="360" dur="1" fill="hold">
                                          <p:stCondLst>
                                            <p:cond delay="0"/>
                                          </p:stCondLst>
                                        </p:cTn>
                                        <p:tgtEl>
                                          <p:spTgt spid="1026"/>
                                        </p:tgtEl>
                                        <p:attrNameLst>
                                          <p:attrName>style.visibility</p:attrName>
                                        </p:attrNameLst>
                                      </p:cBhvr>
                                      <p:to>
                                        <p:strVal val="visible"/>
                                      </p:to>
                                    </p:set>
                                    <p:anim calcmode="lin" valueType="num">
                                      <p:cBhvr>
                                        <p:cTn id="361" dur="1000" fill="hold"/>
                                        <p:tgtEl>
                                          <p:spTgt spid="1026"/>
                                        </p:tgtEl>
                                        <p:attrNameLst>
                                          <p:attrName>ppt_w</p:attrName>
                                        </p:attrNameLst>
                                      </p:cBhvr>
                                      <p:tavLst>
                                        <p:tav tm="0">
                                          <p:val>
                                            <p:strVal val="#ppt_w+.3"/>
                                          </p:val>
                                        </p:tav>
                                        <p:tav tm="100000">
                                          <p:val>
                                            <p:strVal val="#ppt_w"/>
                                          </p:val>
                                        </p:tav>
                                      </p:tavLst>
                                    </p:anim>
                                    <p:anim calcmode="lin" valueType="num">
                                      <p:cBhvr>
                                        <p:cTn id="362" dur="1000" fill="hold"/>
                                        <p:tgtEl>
                                          <p:spTgt spid="1026"/>
                                        </p:tgtEl>
                                        <p:attrNameLst>
                                          <p:attrName>ppt_h</p:attrName>
                                        </p:attrNameLst>
                                      </p:cBhvr>
                                      <p:tavLst>
                                        <p:tav tm="0">
                                          <p:val>
                                            <p:strVal val="#ppt_h"/>
                                          </p:val>
                                        </p:tav>
                                        <p:tav tm="100000">
                                          <p:val>
                                            <p:strVal val="#ppt_h"/>
                                          </p:val>
                                        </p:tav>
                                      </p:tavLst>
                                    </p:anim>
                                    <p:animEffect transition="in" filter="fade">
                                      <p:cBhvr>
                                        <p:cTn id="363" dur="1000"/>
                                        <p:tgtEl>
                                          <p:spTgt spid="1026"/>
                                        </p:tgtEl>
                                      </p:cBhvr>
                                    </p:animEffect>
                                  </p:childTnLst>
                                </p:cTn>
                              </p:par>
                              <p:par>
                                <p:cTn id="364" presetID="50" presetClass="entr" presetSubtype="0" decel="100000" fill="hold" nodeType="withEffect">
                                  <p:stCondLst>
                                    <p:cond delay="0"/>
                                  </p:stCondLst>
                                  <p:childTnLst>
                                    <p:set>
                                      <p:cBhvr>
                                        <p:cTn id="365" dur="1" fill="hold">
                                          <p:stCondLst>
                                            <p:cond delay="0"/>
                                          </p:stCondLst>
                                        </p:cTn>
                                        <p:tgtEl>
                                          <p:spTgt spid="5"/>
                                        </p:tgtEl>
                                        <p:attrNameLst>
                                          <p:attrName>style.visibility</p:attrName>
                                        </p:attrNameLst>
                                      </p:cBhvr>
                                      <p:to>
                                        <p:strVal val="visible"/>
                                      </p:to>
                                    </p:set>
                                    <p:anim calcmode="lin" valueType="num">
                                      <p:cBhvr>
                                        <p:cTn id="366" dur="1000" fill="hold"/>
                                        <p:tgtEl>
                                          <p:spTgt spid="5"/>
                                        </p:tgtEl>
                                        <p:attrNameLst>
                                          <p:attrName>ppt_w</p:attrName>
                                        </p:attrNameLst>
                                      </p:cBhvr>
                                      <p:tavLst>
                                        <p:tav tm="0">
                                          <p:val>
                                            <p:strVal val="#ppt_w+.3"/>
                                          </p:val>
                                        </p:tav>
                                        <p:tav tm="100000">
                                          <p:val>
                                            <p:strVal val="#ppt_w"/>
                                          </p:val>
                                        </p:tav>
                                      </p:tavLst>
                                    </p:anim>
                                    <p:anim calcmode="lin" valueType="num">
                                      <p:cBhvr>
                                        <p:cTn id="367" dur="1000" fill="hold"/>
                                        <p:tgtEl>
                                          <p:spTgt spid="5"/>
                                        </p:tgtEl>
                                        <p:attrNameLst>
                                          <p:attrName>ppt_h</p:attrName>
                                        </p:attrNameLst>
                                      </p:cBhvr>
                                      <p:tavLst>
                                        <p:tav tm="0">
                                          <p:val>
                                            <p:strVal val="#ppt_h"/>
                                          </p:val>
                                        </p:tav>
                                        <p:tav tm="100000">
                                          <p:val>
                                            <p:strVal val="#ppt_h"/>
                                          </p:val>
                                        </p:tav>
                                      </p:tavLst>
                                    </p:anim>
                                    <p:animEffect transition="in" filter="fade">
                                      <p:cBhvr>
                                        <p:cTn id="368" dur="1000"/>
                                        <p:tgtEl>
                                          <p:spTgt spid="5"/>
                                        </p:tgtEl>
                                      </p:cBhvr>
                                    </p:animEffect>
                                  </p:childTnLst>
                                </p:cTn>
                              </p:par>
                              <p:par>
                                <p:cTn id="369" presetID="50" presetClass="entr" presetSubtype="0" decel="100000" fill="hold" grpId="7" nodeType="withEffect">
                                  <p:stCondLst>
                                    <p:cond delay="0"/>
                                  </p:stCondLst>
                                  <p:childTnLst>
                                    <p:set>
                                      <p:cBhvr>
                                        <p:cTn id="370" dur="1" fill="hold">
                                          <p:stCondLst>
                                            <p:cond delay="0"/>
                                          </p:stCondLst>
                                        </p:cTn>
                                        <p:tgtEl>
                                          <p:spTgt spid="1027"/>
                                        </p:tgtEl>
                                        <p:attrNameLst>
                                          <p:attrName>style.visibility</p:attrName>
                                        </p:attrNameLst>
                                      </p:cBhvr>
                                      <p:to>
                                        <p:strVal val="visible"/>
                                      </p:to>
                                    </p:set>
                                    <p:anim calcmode="lin" valueType="num">
                                      <p:cBhvr>
                                        <p:cTn id="371" dur="1000" fill="hold"/>
                                        <p:tgtEl>
                                          <p:spTgt spid="1027"/>
                                        </p:tgtEl>
                                        <p:attrNameLst>
                                          <p:attrName>ppt_w</p:attrName>
                                        </p:attrNameLst>
                                      </p:cBhvr>
                                      <p:tavLst>
                                        <p:tav tm="0">
                                          <p:val>
                                            <p:strVal val="#ppt_w+.3"/>
                                          </p:val>
                                        </p:tav>
                                        <p:tav tm="100000">
                                          <p:val>
                                            <p:strVal val="#ppt_w"/>
                                          </p:val>
                                        </p:tav>
                                      </p:tavLst>
                                    </p:anim>
                                    <p:anim calcmode="lin" valueType="num">
                                      <p:cBhvr>
                                        <p:cTn id="372" dur="1000" fill="hold"/>
                                        <p:tgtEl>
                                          <p:spTgt spid="1027"/>
                                        </p:tgtEl>
                                        <p:attrNameLst>
                                          <p:attrName>ppt_h</p:attrName>
                                        </p:attrNameLst>
                                      </p:cBhvr>
                                      <p:tavLst>
                                        <p:tav tm="0">
                                          <p:val>
                                            <p:strVal val="#ppt_h"/>
                                          </p:val>
                                        </p:tav>
                                        <p:tav tm="100000">
                                          <p:val>
                                            <p:strVal val="#ppt_h"/>
                                          </p:val>
                                        </p:tav>
                                      </p:tavLst>
                                    </p:anim>
                                    <p:animEffect transition="in" filter="fade">
                                      <p:cBhvr>
                                        <p:cTn id="373" dur="1000"/>
                                        <p:tgtEl>
                                          <p:spTgt spid="1027"/>
                                        </p:tgtEl>
                                      </p:cBhvr>
                                    </p:animEffect>
                                  </p:childTnLst>
                                </p:cTn>
                              </p:par>
                              <p:par>
                                <p:cTn id="374" presetID="50" presetClass="entr" presetSubtype="0" decel="100000" fill="hold" nodeType="withEffect">
                                  <p:stCondLst>
                                    <p:cond delay="0"/>
                                  </p:stCondLst>
                                  <p:childTnLst>
                                    <p:set>
                                      <p:cBhvr>
                                        <p:cTn id="375" dur="1" fill="hold">
                                          <p:stCondLst>
                                            <p:cond delay="0"/>
                                          </p:stCondLst>
                                        </p:cTn>
                                        <p:tgtEl>
                                          <p:spTgt spid="7"/>
                                        </p:tgtEl>
                                        <p:attrNameLst>
                                          <p:attrName>style.visibility</p:attrName>
                                        </p:attrNameLst>
                                      </p:cBhvr>
                                      <p:to>
                                        <p:strVal val="visible"/>
                                      </p:to>
                                    </p:set>
                                    <p:anim calcmode="lin" valueType="num">
                                      <p:cBhvr>
                                        <p:cTn id="376" dur="1000" fill="hold"/>
                                        <p:tgtEl>
                                          <p:spTgt spid="7"/>
                                        </p:tgtEl>
                                        <p:attrNameLst>
                                          <p:attrName>ppt_w</p:attrName>
                                        </p:attrNameLst>
                                      </p:cBhvr>
                                      <p:tavLst>
                                        <p:tav tm="0">
                                          <p:val>
                                            <p:strVal val="#ppt_w+.3"/>
                                          </p:val>
                                        </p:tav>
                                        <p:tav tm="100000">
                                          <p:val>
                                            <p:strVal val="#ppt_w"/>
                                          </p:val>
                                        </p:tav>
                                      </p:tavLst>
                                    </p:anim>
                                    <p:anim calcmode="lin" valueType="num">
                                      <p:cBhvr>
                                        <p:cTn id="377" dur="1000" fill="hold"/>
                                        <p:tgtEl>
                                          <p:spTgt spid="7"/>
                                        </p:tgtEl>
                                        <p:attrNameLst>
                                          <p:attrName>ppt_h</p:attrName>
                                        </p:attrNameLst>
                                      </p:cBhvr>
                                      <p:tavLst>
                                        <p:tav tm="0">
                                          <p:val>
                                            <p:strVal val="#ppt_h"/>
                                          </p:val>
                                        </p:tav>
                                        <p:tav tm="100000">
                                          <p:val>
                                            <p:strVal val="#ppt_h"/>
                                          </p:val>
                                        </p:tav>
                                      </p:tavLst>
                                    </p:anim>
                                    <p:animEffect transition="in" filter="fade">
                                      <p:cBhvr>
                                        <p:cTn id="378" dur="1000"/>
                                        <p:tgtEl>
                                          <p:spTgt spid="7"/>
                                        </p:tgtEl>
                                      </p:cBhvr>
                                    </p:animEffect>
                                  </p:childTnLst>
                                </p:cTn>
                              </p:par>
                              <p:par>
                                <p:cTn id="379" presetID="50" presetClass="entr" presetSubtype="0" decel="100000" fill="hold" grpId="7" nodeType="withEffect">
                                  <p:stCondLst>
                                    <p:cond delay="0"/>
                                  </p:stCondLst>
                                  <p:childTnLst>
                                    <p:set>
                                      <p:cBhvr>
                                        <p:cTn id="380" dur="1" fill="hold">
                                          <p:stCondLst>
                                            <p:cond delay="0"/>
                                          </p:stCondLst>
                                        </p:cTn>
                                        <p:tgtEl>
                                          <p:spTgt spid="8"/>
                                        </p:tgtEl>
                                        <p:attrNameLst>
                                          <p:attrName>style.visibility</p:attrName>
                                        </p:attrNameLst>
                                      </p:cBhvr>
                                      <p:to>
                                        <p:strVal val="visible"/>
                                      </p:to>
                                    </p:set>
                                    <p:anim calcmode="lin" valueType="num">
                                      <p:cBhvr>
                                        <p:cTn id="381" dur="1000" fill="hold"/>
                                        <p:tgtEl>
                                          <p:spTgt spid="8"/>
                                        </p:tgtEl>
                                        <p:attrNameLst>
                                          <p:attrName>ppt_w</p:attrName>
                                        </p:attrNameLst>
                                      </p:cBhvr>
                                      <p:tavLst>
                                        <p:tav tm="0">
                                          <p:val>
                                            <p:strVal val="#ppt_w+.3"/>
                                          </p:val>
                                        </p:tav>
                                        <p:tav tm="100000">
                                          <p:val>
                                            <p:strVal val="#ppt_w"/>
                                          </p:val>
                                        </p:tav>
                                      </p:tavLst>
                                    </p:anim>
                                    <p:anim calcmode="lin" valueType="num">
                                      <p:cBhvr>
                                        <p:cTn id="382" dur="1000" fill="hold"/>
                                        <p:tgtEl>
                                          <p:spTgt spid="8"/>
                                        </p:tgtEl>
                                        <p:attrNameLst>
                                          <p:attrName>ppt_h</p:attrName>
                                        </p:attrNameLst>
                                      </p:cBhvr>
                                      <p:tavLst>
                                        <p:tav tm="0">
                                          <p:val>
                                            <p:strVal val="#ppt_h"/>
                                          </p:val>
                                        </p:tav>
                                        <p:tav tm="100000">
                                          <p:val>
                                            <p:strVal val="#ppt_h"/>
                                          </p:val>
                                        </p:tav>
                                      </p:tavLst>
                                    </p:anim>
                                    <p:animEffect transition="in" filter="fade">
                                      <p:cBhvr>
                                        <p:cTn id="38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2" grpId="3"/>
      <p:bldP spid="2" grpId="4"/>
      <p:bldP spid="2" grpId="5"/>
      <p:bldP spid="2" grpId="6"/>
      <p:bldP spid="2" grpId="7"/>
      <p:bldP spid="3" grpId="0" build="p"/>
      <p:bldP spid="3" grpId="1" build="p"/>
      <p:bldP spid="3" grpId="2" build="p"/>
      <p:bldP spid="3" grpId="3" build="p"/>
      <p:bldP spid="3" grpId="4" build="p"/>
      <p:bldP spid="3" grpId="5" build="p"/>
      <p:bldP spid="3" grpId="6" build="p"/>
      <p:bldP spid="3" grpId="7" build="p"/>
      <p:bldP spid="1026" grpId="0" animBg="1"/>
      <p:bldP spid="1026" grpId="1" animBg="1"/>
      <p:bldP spid="1026" grpId="2" animBg="1"/>
      <p:bldP spid="1026" grpId="3" animBg="1"/>
      <p:bldP spid="1026" grpId="4" animBg="1"/>
      <p:bldP spid="1026" grpId="5" animBg="1"/>
      <p:bldP spid="1026" grpId="6" animBg="1"/>
      <p:bldP spid="1026" grpId="7" animBg="1"/>
      <p:bldP spid="1027" grpId="0" animBg="1"/>
      <p:bldP spid="1027" grpId="1" animBg="1"/>
      <p:bldP spid="1027" grpId="2" animBg="1"/>
      <p:bldP spid="1027" grpId="3" animBg="1"/>
      <p:bldP spid="1027" grpId="4" animBg="1"/>
      <p:bldP spid="1027" grpId="5" animBg="1"/>
      <p:bldP spid="1027" grpId="6" animBg="1"/>
      <p:bldP spid="1027" grpId="7" animBg="1"/>
      <p:bldP spid="8" grpId="0"/>
      <p:bldP spid="8" grpId="1"/>
      <p:bldP spid="8" grpId="2"/>
      <p:bldP spid="8" grpId="3"/>
      <p:bldP spid="8" grpId="4"/>
      <p:bldP spid="8" grpId="5"/>
      <p:bldP spid="8" grpId="6"/>
      <p:bldP spid="8" grpId="7"/>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i="1" dirty="0" smtClean="0">
                <a:latin typeface="Aharoni" pitchFamily="2" charset="-79"/>
                <a:cs typeface="Aharoni" pitchFamily="2" charset="-79"/>
              </a:rPr>
              <a:t>Appearance</a:t>
            </a:r>
            <a:r>
              <a:rPr lang="en-US" dirty="0" smtClean="0"/>
              <a:t> </a:t>
            </a:r>
            <a:endParaRPr lang="en-US"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0000" lnSpcReduction="20000"/>
          </a:bodyPr>
          <a:lstStyle/>
          <a:p>
            <a:pPr>
              <a:buNone/>
            </a:pPr>
            <a:r>
              <a:rPr lang="en-US" dirty="0" smtClean="0"/>
              <a:t>The Court, in fixing the day for the Government to answer to the plaint, shall allow a reasonable time for the necessary communication with the Government through the proper channel, and for the issue of instructions to the Government pleader to appear and answer on behalf of the Government and may extend the time at its discretion but the time so extended shall not exceed two months in the aggregate</a:t>
            </a:r>
            <a:r>
              <a:rPr lang="en-US" dirty="0" smtClean="0"/>
              <a:t>.</a:t>
            </a:r>
          </a:p>
          <a:p>
            <a:pPr>
              <a:buNone/>
            </a:pPr>
            <a:r>
              <a:rPr lang="en-US" dirty="0" smtClean="0"/>
              <a:t>In a suit instituted against a public officer in respect of any act</a:t>
            </a:r>
            <a:br>
              <a:rPr lang="en-US" dirty="0" smtClean="0"/>
            </a:br>
            <a:r>
              <a:rPr lang="en-US" dirty="0" smtClean="0"/>
              <a:t>purporting to be done by him in his official capacity— </a:t>
            </a:r>
            <a:endParaRPr lang="en-US" dirty="0" smtClean="0"/>
          </a:p>
          <a:p>
            <a:pPr marL="514350" indent="-514350">
              <a:buFont typeface="Wingdings" pitchFamily="2" charset="2"/>
              <a:buChar char="q"/>
            </a:pPr>
            <a:r>
              <a:rPr lang="en-US" dirty="0" smtClean="0"/>
              <a:t>the </a:t>
            </a:r>
            <a:r>
              <a:rPr lang="en-US" dirty="0" smtClean="0"/>
              <a:t>defendant shall not be liable to arrest nor his property to attachment otherwise than in execution of a decree, and </a:t>
            </a:r>
            <a:endParaRPr lang="en-US" dirty="0" smtClean="0"/>
          </a:p>
          <a:p>
            <a:pPr marL="514350" indent="-514350">
              <a:buFont typeface="Wingdings" pitchFamily="2" charset="2"/>
              <a:buChar char="q"/>
            </a:pPr>
            <a:r>
              <a:rPr lang="en-US" dirty="0" smtClean="0"/>
              <a:t>(</a:t>
            </a:r>
            <a:r>
              <a:rPr lang="en-US" dirty="0" smtClean="0"/>
              <a:t>b) where the Court is satisfied that the defendant cannot absent himself from his duty without detriment to the public service, it shall exempt him from appearing in person.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i="1" dirty="0" smtClean="0">
                <a:latin typeface="Aharoni" pitchFamily="2" charset="-79"/>
                <a:cs typeface="Aharoni" pitchFamily="2" charset="-79"/>
              </a:rPr>
              <a:t>Reference to Government</a:t>
            </a:r>
            <a:endParaRPr lang="en-US" i="1" dirty="0">
              <a:latin typeface="Aharoni" pitchFamily="2" charset="-79"/>
              <a:cs typeface="Aharoni" pitchFamily="2" charset="-79"/>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10000"/>
          </a:bodyPr>
          <a:lstStyle/>
          <a:p>
            <a:pPr>
              <a:buFont typeface="Wingdings" pitchFamily="2" charset="2"/>
              <a:buChar char="q"/>
            </a:pPr>
            <a:r>
              <a:rPr lang="en-US" dirty="0" smtClean="0"/>
              <a:t>Where the defended is a public officer and, on receiving the summons, considers it proper to make a reference to the Government before answering the plaint, he may apply to the Court to grant such extension of the time fixed in the summons as may necessary to enable him to make such reference and to receive orders thereon through the proper </a:t>
            </a:r>
            <a:r>
              <a:rPr lang="en-US" dirty="0" smtClean="0"/>
              <a:t>channel.</a:t>
            </a:r>
          </a:p>
          <a:p>
            <a:pPr>
              <a:buFont typeface="Wingdings" pitchFamily="2" charset="2"/>
              <a:buChar char="q"/>
            </a:pPr>
            <a:r>
              <a:rPr lang="en-US" dirty="0" smtClean="0"/>
              <a:t>Upon </a:t>
            </a:r>
            <a:r>
              <a:rPr lang="en-US" dirty="0" smtClean="0"/>
              <a:t>such application the Court shall extend the time for so long as appears to it to be necessary.</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fontScale="90000"/>
          </a:bodyPr>
          <a:lstStyle/>
          <a:p>
            <a:r>
              <a:rPr lang="en-US" i="1" dirty="0" smtClean="0">
                <a:latin typeface="Aharoni" pitchFamily="2" charset="-79"/>
                <a:cs typeface="Aharoni" pitchFamily="2" charset="-79"/>
              </a:rPr>
              <a:t>Duty to </a:t>
            </a:r>
            <a:r>
              <a:rPr lang="en-US" i="1" dirty="0" smtClean="0">
                <a:latin typeface="Aharoni" pitchFamily="2" charset="-79"/>
                <a:cs typeface="Aharoni" pitchFamily="2" charset="-79"/>
              </a:rPr>
              <a:t>assist in arriving at a settlement</a:t>
            </a:r>
            <a:endParaRPr lang="en-US" i="1" dirty="0">
              <a:latin typeface="Aharoni" pitchFamily="2" charset="-79"/>
              <a:cs typeface="Aharoni" pitchFamily="2" charset="-79"/>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20000"/>
          </a:bodyPr>
          <a:lstStyle/>
          <a:p>
            <a:pPr marL="514350" indent="-514350">
              <a:buFont typeface="Wingdings" pitchFamily="2" charset="2"/>
              <a:buChar char="q"/>
            </a:pPr>
            <a:r>
              <a:rPr lang="en-US" dirty="0" smtClean="0"/>
              <a:t>In </a:t>
            </a:r>
            <a:r>
              <a:rPr lang="en-US" dirty="0" smtClean="0"/>
              <a:t>every suit </a:t>
            </a:r>
            <a:r>
              <a:rPr lang="en-US" dirty="0" smtClean="0"/>
              <a:t>by or against Government it </a:t>
            </a:r>
            <a:r>
              <a:rPr lang="en-US" dirty="0" smtClean="0"/>
              <a:t>shall be the duty of the Court to make, in the first instance, every endeavor, where it is possible to do so consistently with the nature and circumstances of the case, to assist the parties in arriving at a settlement in respect of the subject-matter of the </a:t>
            </a:r>
            <a:r>
              <a:rPr lang="en-US" dirty="0" smtClean="0"/>
              <a:t>suit.</a:t>
            </a:r>
          </a:p>
          <a:p>
            <a:pPr marL="514350" indent="-514350">
              <a:buFont typeface="Wingdings" pitchFamily="2" charset="2"/>
              <a:buChar char="q"/>
            </a:pPr>
            <a:r>
              <a:rPr lang="en-US" dirty="0" smtClean="0"/>
              <a:t>If</a:t>
            </a:r>
            <a:r>
              <a:rPr lang="en-US" dirty="0" smtClean="0"/>
              <a:t>, in any such suit or proceeding, at any stage, it appears to the Court that there is a reasonable possibility of a settlement between the parties, the Court may adjourn the proceeding for such period as it thinks fit, to enable attempts to be made to effect such a settlement.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fontScale="90000"/>
          </a:bodyPr>
          <a:lstStyle/>
          <a:p>
            <a:r>
              <a:rPr lang="en-US" i="1" dirty="0" smtClean="0">
                <a:latin typeface="Aharoni" pitchFamily="2" charset="-79"/>
                <a:cs typeface="Aharoni" pitchFamily="2" charset="-79"/>
              </a:rPr>
              <a:t>Execution of Decree order or award against Government </a:t>
            </a:r>
            <a:endParaRPr lang="en-US" i="1" dirty="0">
              <a:latin typeface="Aharoni" pitchFamily="2" charset="-79"/>
              <a:cs typeface="Aharoni" pitchFamily="2" charset="-79"/>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20000"/>
          </a:bodyPr>
          <a:lstStyle/>
          <a:p>
            <a:pPr>
              <a:buFont typeface="Wingdings" pitchFamily="2" charset="2"/>
              <a:buChar char="q"/>
            </a:pPr>
            <a:r>
              <a:rPr lang="en-US" dirty="0" smtClean="0"/>
              <a:t>Execution shall not be issued on any such </a:t>
            </a:r>
            <a:r>
              <a:rPr lang="en-US" dirty="0" smtClean="0"/>
              <a:t>decree, order or award </a:t>
            </a:r>
            <a:r>
              <a:rPr lang="en-US" dirty="0" smtClean="0"/>
              <a:t>unless it remains unsatisfied for the period of three </a:t>
            </a:r>
            <a:r>
              <a:rPr lang="en-US" dirty="0" smtClean="0"/>
              <a:t>months computed </a:t>
            </a:r>
            <a:r>
              <a:rPr lang="en-US" dirty="0" smtClean="0"/>
              <a:t>from the date of  such </a:t>
            </a:r>
            <a:r>
              <a:rPr lang="en-US" dirty="0" smtClean="0"/>
              <a:t>decree order or award.</a:t>
            </a:r>
          </a:p>
          <a:p>
            <a:pPr>
              <a:buFont typeface="Wingdings" pitchFamily="2" charset="2"/>
              <a:buChar char="q"/>
            </a:pPr>
            <a:r>
              <a:rPr lang="en-US" dirty="0" smtClean="0"/>
              <a:t>It is necessary that order </a:t>
            </a:r>
            <a:r>
              <a:rPr lang="en-US" dirty="0" smtClean="0"/>
              <a:t>or award—</a:t>
            </a:r>
            <a:br>
              <a:rPr lang="en-US" dirty="0" smtClean="0"/>
            </a:br>
            <a:r>
              <a:rPr lang="en-US" dirty="0" smtClean="0"/>
              <a:t>(a) is passed or made against the Union of India or a State or a public officer in respect of any such act as aforesaid, whether by a Court or by any other authority; and</a:t>
            </a:r>
            <a:br>
              <a:rPr lang="en-US" dirty="0" smtClean="0"/>
            </a:br>
            <a:r>
              <a:rPr lang="en-US" dirty="0" smtClean="0"/>
              <a:t>(b) is capable of being executed under the provisions of this code or of any other law for the time being in force as if it were a decree.</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US" i="1" dirty="0" smtClean="0">
                <a:latin typeface="Aharoni" pitchFamily="2" charset="-79"/>
                <a:cs typeface="Aharoni" pitchFamily="2" charset="-79"/>
              </a:rPr>
              <a:t>Suits in particular Case</a:t>
            </a:r>
            <a:endParaRPr lang="en-US" i="1" dirty="0">
              <a:latin typeface="Aharoni" pitchFamily="2" charset="-79"/>
              <a:cs typeface="Aharoni" pitchFamily="2" charset="-79"/>
            </a:endParaRPr>
          </a:p>
        </p:txBody>
      </p:sp>
      <p:sp>
        <p:nvSpPr>
          <p:cNvPr id="3" name="Content Placeholder 2"/>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smtClean="0"/>
          </a:p>
          <a:p>
            <a:pPr>
              <a:buFont typeface="Wingdings" pitchFamily="2" charset="2"/>
              <a:buChar char="q"/>
            </a:pPr>
            <a:r>
              <a:rPr lang="en-US" dirty="0" smtClean="0"/>
              <a:t>By or against government[S.79-82+O.27], </a:t>
            </a:r>
          </a:p>
          <a:p>
            <a:pPr>
              <a:buFont typeface="Wingdings" pitchFamily="2" charset="2"/>
              <a:buChar char="q"/>
            </a:pPr>
            <a:r>
              <a:rPr lang="en-US" dirty="0" smtClean="0"/>
              <a:t>By or against firm[O.30],</a:t>
            </a:r>
          </a:p>
          <a:p>
            <a:pPr>
              <a:buFont typeface="Wingdings" pitchFamily="2" charset="2"/>
              <a:buChar char="q"/>
            </a:pPr>
            <a:r>
              <a:rPr lang="en-US" dirty="0" smtClean="0"/>
              <a:t>Suit in forma </a:t>
            </a:r>
            <a:r>
              <a:rPr lang="en-US" dirty="0" err="1" smtClean="0"/>
              <a:t>pauperis</a:t>
            </a:r>
            <a:r>
              <a:rPr lang="en-US" dirty="0" smtClean="0"/>
              <a:t> or suit by indigent person [O.33+44], </a:t>
            </a:r>
          </a:p>
          <a:p>
            <a:pPr>
              <a:buFont typeface="Wingdings" pitchFamily="2" charset="2"/>
              <a:buChar char="q"/>
            </a:pPr>
            <a:r>
              <a:rPr lang="en-US" dirty="0" smtClean="0"/>
              <a:t>Inter pleader suit[S.88+O.35]</a:t>
            </a:r>
            <a:br>
              <a:rPr lang="en-US" dirty="0" smtClean="0"/>
            </a:br>
            <a:r>
              <a:rPr lang="en-US" dirty="0" smtClean="0"/>
              <a:t/>
            </a:r>
            <a:br>
              <a:rPr lang="en-US"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722812" y="381000"/>
            <a:ext cx="4040188" cy="99060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dirty="0" smtClean="0"/>
              <a:t>      </a:t>
            </a:r>
            <a:r>
              <a:rPr lang="en-US" sz="2800" i="1" dirty="0" smtClean="0">
                <a:latin typeface="Aharoni" pitchFamily="2" charset="-79"/>
                <a:cs typeface="Aharoni" pitchFamily="2" charset="-79"/>
              </a:rPr>
              <a:t>Suits in particular </a:t>
            </a:r>
            <a:r>
              <a:rPr lang="en-US" sz="2800" i="1" dirty="0" smtClean="0">
                <a:latin typeface="Aharoni" pitchFamily="2" charset="-79"/>
                <a:cs typeface="Aharoni" pitchFamily="2" charset="-79"/>
              </a:rPr>
              <a:t>Case </a:t>
            </a:r>
            <a:r>
              <a:rPr lang="en-US" sz="2800" i="1" dirty="0" smtClean="0">
                <a:latin typeface="Aharoni" pitchFamily="2" charset="-79"/>
                <a:cs typeface="Aharoni" pitchFamily="2" charset="-79"/>
              </a:rPr>
              <a:t>Or Special Suits</a:t>
            </a:r>
          </a:p>
        </p:txBody>
      </p:sp>
      <p:sp>
        <p:nvSpPr>
          <p:cNvPr id="4" name="Content Placeholder 3"/>
          <p:cNvSpPr>
            <a:spLocks noGrp="1"/>
          </p:cNvSpPr>
          <p:nvPr>
            <p:ph sz="half" idx="2"/>
          </p:nvPr>
        </p:nvSpPr>
        <p:spPr/>
        <p:style>
          <a:lnRef idx="2">
            <a:schemeClr val="accent1"/>
          </a:lnRef>
          <a:fillRef idx="1">
            <a:schemeClr val="lt1"/>
          </a:fillRef>
          <a:effectRef idx="0">
            <a:schemeClr val="accent1"/>
          </a:effectRef>
          <a:fontRef idx="minor">
            <a:schemeClr val="dk1"/>
          </a:fontRef>
        </p:style>
        <p:txBody>
          <a:bodyPr/>
          <a:lstStyle/>
          <a:p>
            <a:r>
              <a:rPr lang="en-US" dirty="0" smtClean="0"/>
              <a:t>Every suit shall be instituted by the presentation of a plaint.</a:t>
            </a:r>
          </a:p>
          <a:p>
            <a:r>
              <a:rPr lang="en-US" dirty="0" smtClean="0"/>
              <a:t>Generally natural person</a:t>
            </a:r>
          </a:p>
          <a:p>
            <a:r>
              <a:rPr lang="en-US" dirty="0" smtClean="0"/>
              <a:t>Plaintiff must be major </a:t>
            </a:r>
          </a:p>
          <a:p>
            <a:r>
              <a:rPr lang="en-US" dirty="0" smtClean="0"/>
              <a:t>Generally dispute between plaintiff and defendant </a:t>
            </a:r>
            <a:endParaRPr lang="en-US" dirty="0"/>
          </a:p>
        </p:txBody>
      </p:sp>
      <p:sp>
        <p:nvSpPr>
          <p:cNvPr id="5" name="Text Placeholder 4"/>
          <p:cNvSpPr>
            <a:spLocks noGrp="1"/>
          </p:cNvSpPr>
          <p:nvPr>
            <p:ph type="body" sz="quarter" idx="3"/>
          </p:nvPr>
        </p:nvSpPr>
        <p:spPr>
          <a:xfrm>
            <a:off x="377825" y="457200"/>
            <a:ext cx="4041775" cy="639762"/>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           </a:t>
            </a:r>
            <a:r>
              <a:rPr lang="en-US" sz="2800" dirty="0" smtClean="0"/>
              <a:t>  </a:t>
            </a:r>
            <a:r>
              <a:rPr lang="en-US" sz="2800" i="1" dirty="0" smtClean="0">
                <a:latin typeface="Aharoni" pitchFamily="2" charset="-79"/>
                <a:cs typeface="Aharoni" pitchFamily="2" charset="-79"/>
              </a:rPr>
              <a:t>Suit in General</a:t>
            </a:r>
            <a:r>
              <a:rPr lang="en-US" i="1" dirty="0" smtClean="0">
                <a:latin typeface="Aharoni" pitchFamily="2" charset="-79"/>
                <a:cs typeface="Aharoni" pitchFamily="2" charset="-79"/>
              </a:rPr>
              <a:t> </a:t>
            </a:r>
            <a:endParaRPr lang="en-US" i="1" dirty="0">
              <a:latin typeface="Aharoni" pitchFamily="2" charset="-79"/>
              <a:cs typeface="Aharoni" pitchFamily="2" charset="-79"/>
            </a:endParaRPr>
          </a:p>
        </p:txBody>
      </p:sp>
      <p:sp>
        <p:nvSpPr>
          <p:cNvPr id="6" name="Content Placeholder 5"/>
          <p:cNvSpPr>
            <a:spLocks noGrp="1"/>
          </p:cNvSpPr>
          <p:nvPr>
            <p:ph sz="quarter" idx="4"/>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r>
              <a:rPr lang="en-US" dirty="0" smtClean="0"/>
              <a:t>In Special suit  there may be application, notice or agreement</a:t>
            </a:r>
          </a:p>
          <a:p>
            <a:r>
              <a:rPr lang="en-US" dirty="0" smtClean="0"/>
              <a:t>Natural person or artificial person</a:t>
            </a:r>
          </a:p>
          <a:p>
            <a:r>
              <a:rPr lang="en-US" dirty="0" smtClean="0"/>
              <a:t>Minor may institute a suit in his name through guardian or next friend</a:t>
            </a:r>
          </a:p>
          <a:p>
            <a:r>
              <a:rPr lang="en-US" dirty="0" smtClean="0"/>
              <a:t>Real dispute may between </a:t>
            </a:r>
            <a:r>
              <a:rPr lang="en-US" dirty="0" err="1" smtClean="0"/>
              <a:t>defendents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600200"/>
          </a:xfrm>
        </p:spPr>
        <p:style>
          <a:lnRef idx="2">
            <a:schemeClr val="dk1"/>
          </a:lnRef>
          <a:fillRef idx="1">
            <a:schemeClr val="lt1"/>
          </a:fillRef>
          <a:effectRef idx="0">
            <a:schemeClr val="dk1"/>
          </a:effectRef>
          <a:fontRef idx="minor">
            <a:schemeClr val="dk1"/>
          </a:fontRef>
        </p:style>
        <p:txBody>
          <a:bodyPr>
            <a:normAutofit/>
          </a:bodyPr>
          <a:lstStyle/>
          <a:p>
            <a:r>
              <a:rPr lang="en-US" i="1" dirty="0" smtClean="0">
                <a:latin typeface="Aharoni" pitchFamily="2" charset="-79"/>
                <a:cs typeface="Aharoni" pitchFamily="2" charset="-79"/>
              </a:rPr>
              <a:t>Suit by </a:t>
            </a:r>
            <a:r>
              <a:rPr lang="en-US" i="1" dirty="0" smtClean="0">
                <a:latin typeface="Aharoni" pitchFamily="2" charset="-79"/>
                <a:cs typeface="Aharoni" pitchFamily="2" charset="-79"/>
              </a:rPr>
              <a:t>or against government</a:t>
            </a:r>
            <a:r>
              <a:rPr lang="en-US" dirty="0" smtClean="0"/>
              <a:t/>
            </a:r>
            <a:br>
              <a:rPr lang="en-US" dirty="0" smtClean="0"/>
            </a:br>
            <a:r>
              <a:rPr lang="en-US" dirty="0" smtClean="0"/>
              <a:t> [S.79-82+O.27] </a:t>
            </a:r>
            <a:endParaRPr lang="en-US" dirty="0"/>
          </a:p>
        </p:txBody>
      </p:sp>
      <p:sp>
        <p:nvSpPr>
          <p:cNvPr id="3" name="Content Placeholder 2"/>
          <p:cNvSpPr>
            <a:spLocks noGrp="1"/>
          </p:cNvSpPr>
          <p:nvPr>
            <p:ph idx="1"/>
          </p:nvPr>
        </p:nvSpPr>
        <p:spPr>
          <a:xfrm>
            <a:off x="457200" y="2103437"/>
            <a:ext cx="8229600" cy="4525963"/>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r>
              <a:rPr lang="en-US" dirty="0" smtClean="0"/>
              <a:t>No suits shall be instituted against the Government or against a public officer in respect of any act purporting to be done by such officer in his official capacity, until the expiration of two months next after notice in writing has been given.</a:t>
            </a:r>
          </a:p>
          <a:p>
            <a:r>
              <a:rPr lang="en-US" dirty="0" smtClean="0"/>
              <a:t>Such notice shall state the cause of action, the name, description and place of residence of the plaintiff and the relief which he claims; and the plaint shall contain a statement that such notice has been so delivered or left.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fontScale="90000"/>
          </a:bodyPr>
          <a:lstStyle/>
          <a:p>
            <a:r>
              <a:rPr lang="en-US" i="1" dirty="0" smtClean="0">
                <a:latin typeface="Aharoni" pitchFamily="2" charset="-79"/>
                <a:cs typeface="Aharoni" pitchFamily="2" charset="-79"/>
              </a:rPr>
              <a:t>Where notice shall be delivered or left?</a:t>
            </a:r>
            <a:endParaRPr lang="en-US" i="1" dirty="0">
              <a:latin typeface="Aharoni" pitchFamily="2" charset="-79"/>
              <a:cs typeface="Aharoni" pitchFamily="2" charset="-79"/>
            </a:endParaRPr>
          </a:p>
        </p:txBody>
      </p:sp>
      <p:sp>
        <p:nvSpPr>
          <p:cNvPr id="3" name="Content Placeholder 2"/>
          <p:cNvSpPr>
            <a:spLocks noGrp="1"/>
          </p:cNvSpPr>
          <p:nvPr>
            <p:ph idx="1"/>
          </p:nvPr>
        </p:nvSpPr>
        <p:spPr>
          <a:xfrm>
            <a:off x="457200" y="2438401"/>
            <a:ext cx="8229600" cy="3276599"/>
          </a:xfrm>
        </p:spPr>
        <p:style>
          <a:lnRef idx="2">
            <a:schemeClr val="dk1"/>
          </a:lnRef>
          <a:fillRef idx="1">
            <a:schemeClr val="lt1"/>
          </a:fillRef>
          <a:effectRef idx="0">
            <a:schemeClr val="dk1"/>
          </a:effectRef>
          <a:fontRef idx="minor">
            <a:schemeClr val="dk1"/>
          </a:fontRef>
        </p:style>
        <p:txBody>
          <a:bodyPr>
            <a:normAutofit fontScale="62500" lnSpcReduction="20000"/>
          </a:bodyPr>
          <a:lstStyle/>
          <a:p>
            <a:r>
              <a:rPr lang="en-US" dirty="0" smtClean="0"/>
              <a:t>In the case of a suit against the Central Government, except where it relates to a railway, a Secretary to that Government. </a:t>
            </a:r>
          </a:p>
          <a:p>
            <a:r>
              <a:rPr lang="en-US" dirty="0" smtClean="0"/>
              <a:t>In the case of a suit against the Central Government where it relates to railway, the General Manager of that railway. </a:t>
            </a:r>
          </a:p>
          <a:p>
            <a:r>
              <a:rPr lang="en-US" dirty="0" smtClean="0"/>
              <a:t>In the case of a suit against the Government of the State of Jammu and Kashmir the Chief Secretary to that Government or any other officer authorized by that Government in this behalf. </a:t>
            </a:r>
          </a:p>
          <a:p>
            <a:r>
              <a:rPr lang="en-US" dirty="0" smtClean="0"/>
              <a:t>In the case of a suit against any other State Government, a Secretary to that Government or the Collector of the district.</a:t>
            </a:r>
          </a:p>
          <a:p>
            <a:r>
              <a:rPr lang="en-US" dirty="0" smtClean="0"/>
              <a:t>In the case of a public officer, delivered to him or left at his office.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b="1" i="1" dirty="0" smtClean="0">
                <a:latin typeface="Aharoni" pitchFamily="2" charset="-79"/>
                <a:cs typeface="Aharoni" pitchFamily="2" charset="-79"/>
              </a:rPr>
              <a:t>When notice is not required?</a:t>
            </a:r>
            <a:endParaRPr lang="en-US" b="1" i="1" dirty="0">
              <a:latin typeface="Aharoni" pitchFamily="2" charset="-79"/>
              <a:cs typeface="Aharoni" pitchFamily="2" charset="-79"/>
            </a:endParaRPr>
          </a:p>
        </p:txBody>
      </p:sp>
      <p:sp>
        <p:nvSpPr>
          <p:cNvPr id="3" name="Content Placeholder 2"/>
          <p:cNvSpPr>
            <a:spLocks noGrp="1"/>
          </p:cNvSpPr>
          <p:nvPr>
            <p:ph idx="1"/>
          </p:nvPr>
        </p:nvSpPr>
        <p:spPr>
          <a:xfrm>
            <a:off x="457200" y="1295400"/>
            <a:ext cx="8229600" cy="4525963"/>
          </a:xfrm>
        </p:spPr>
        <p:style>
          <a:lnRef idx="2">
            <a:schemeClr val="accent2"/>
          </a:lnRef>
          <a:fillRef idx="1">
            <a:schemeClr val="lt1"/>
          </a:fillRef>
          <a:effectRef idx="0">
            <a:schemeClr val="accent2"/>
          </a:effectRef>
          <a:fontRef idx="minor">
            <a:schemeClr val="dk1"/>
          </a:fontRef>
        </p:style>
        <p:txBody>
          <a:bodyPr>
            <a:normAutofit fontScale="92500"/>
          </a:bodyPr>
          <a:lstStyle/>
          <a:p>
            <a:pPr algn="ctr">
              <a:buNone/>
            </a:pPr>
            <a:r>
              <a:rPr lang="en-US" dirty="0" smtClean="0"/>
              <a:t>	</a:t>
            </a:r>
            <a:r>
              <a:rPr lang="en-US" dirty="0" smtClean="0">
                <a:solidFill>
                  <a:srgbClr val="FF0000"/>
                </a:solidFill>
                <a:effectLst>
                  <a:outerShdw blurRad="38100" dist="38100" dir="2700000" algn="tl">
                    <a:srgbClr val="000000">
                      <a:alpha val="43137"/>
                    </a:srgbClr>
                  </a:outerShdw>
                </a:effectLst>
              </a:rPr>
              <a:t>A suit to obtain an urgent or immediate relief against the Government may be instituted, with the leave of the Court, without serving any notice.</a:t>
            </a:r>
          </a:p>
          <a:p>
            <a:pPr algn="ctr">
              <a:buNone/>
            </a:pPr>
            <a:r>
              <a:rPr lang="en-US" dirty="0" smtClean="0"/>
              <a:t>  </a:t>
            </a:r>
            <a:r>
              <a:rPr lang="en-US" sz="4000" dirty="0" smtClean="0">
                <a:effectLst>
                  <a:outerShdw blurRad="38100" dist="38100" dir="2700000" algn="tl">
                    <a:srgbClr val="000000">
                      <a:alpha val="43137"/>
                    </a:srgbClr>
                  </a:outerShdw>
                </a:effectLst>
              </a:rPr>
              <a:t>But</a:t>
            </a:r>
            <a:r>
              <a:rPr lang="en-US" dirty="0" smtClean="0"/>
              <a:t> </a:t>
            </a:r>
          </a:p>
          <a:p>
            <a:pPr algn="ctr">
              <a:buNone/>
            </a:pPr>
            <a:r>
              <a:rPr lang="en-US" dirty="0" smtClean="0">
                <a:solidFill>
                  <a:srgbClr val="00B050"/>
                </a:solidFill>
                <a:effectLst>
                  <a:outerShdw blurRad="38100" dist="38100" dir="2700000" algn="tl">
                    <a:srgbClr val="000000">
                      <a:alpha val="43137"/>
                    </a:srgbClr>
                  </a:outerShdw>
                </a:effectLst>
              </a:rPr>
              <a:t>the Court shall give a reasonable opportunity of showing cause to the government in respect of the relief prayed for in the suit.</a:t>
            </a:r>
            <a:r>
              <a:rPr lang="en-US" dirty="0" smtClean="0"/>
              <a:t/>
            </a:r>
            <a:br>
              <a:rPr lang="en-US" dirty="0" smtClean="0"/>
            </a:br>
            <a:endParaRPr lang="en-US" dirty="0"/>
          </a:p>
        </p:txBody>
      </p:sp>
      <p:sp>
        <p:nvSpPr>
          <p:cNvPr id="4" name="TextBox 3"/>
          <p:cNvSpPr txBox="1"/>
          <p:nvPr/>
        </p:nvSpPr>
        <p:spPr>
          <a:xfrm>
            <a:off x="1212026" y="5562600"/>
            <a:ext cx="6788974" cy="1200329"/>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buFont typeface="Wingdings" pitchFamily="2" charset="2"/>
              <a:buChar char="q"/>
            </a:pPr>
            <a:r>
              <a:rPr lang="en-US" b="1" dirty="0" smtClean="0">
                <a:effectLst>
                  <a:outerShdw blurRad="38100" dist="38100" dir="2700000" algn="tl">
                    <a:srgbClr val="000000">
                      <a:alpha val="43137"/>
                    </a:srgbClr>
                  </a:outerShdw>
                </a:effectLst>
              </a:rPr>
              <a:t>The court shall return the plaint if, after hearing the parties, it satisfied that there is no urgency. </a:t>
            </a:r>
          </a:p>
          <a:p>
            <a:pPr>
              <a:buFont typeface="Wingdings" pitchFamily="2" charset="2"/>
              <a:buChar char="q"/>
            </a:pPr>
            <a:r>
              <a:rPr lang="en-US" b="1" dirty="0" smtClean="0">
                <a:effectLst>
                  <a:outerShdw blurRad="38100" dist="38100" dir="2700000" algn="tl">
                    <a:srgbClr val="000000">
                      <a:alpha val="43137"/>
                    </a:srgbClr>
                  </a:outerShdw>
                </a:effectLst>
              </a:rPr>
              <a:t>No suit shall be dismissed merely by reason of any error or defect in the notice.</a:t>
            </a:r>
            <a:endParaRPr lang="en-US" b="1" dirty="0">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fontScale="90000"/>
          </a:bodyPr>
          <a:lstStyle/>
          <a:p>
            <a:r>
              <a:rPr lang="en-US" i="1" dirty="0" smtClean="0">
                <a:latin typeface="Aharoni" pitchFamily="2" charset="-79"/>
                <a:cs typeface="Aharoni" pitchFamily="2" charset="-79"/>
              </a:rPr>
              <a:t>Procedure in suit by or against Government</a:t>
            </a:r>
            <a:endParaRPr lang="en-US" i="1" dirty="0">
              <a:latin typeface="Aharoni" pitchFamily="2" charset="-79"/>
              <a:cs typeface="Aharoni" pitchFamily="2" charset="-79"/>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20000"/>
          </a:bodyPr>
          <a:lstStyle/>
          <a:p>
            <a:pPr>
              <a:buNone/>
            </a:pPr>
            <a:r>
              <a:rPr lang="en-US" dirty="0" smtClean="0"/>
              <a:t>                                  </a:t>
            </a:r>
            <a:r>
              <a:rPr lang="en-US" sz="4300" b="1" dirty="0" smtClean="0">
                <a:effectLst>
                  <a:outerShdw blurRad="38100" dist="38100" dir="2700000" algn="tl">
                    <a:srgbClr val="000000">
                      <a:alpha val="43137"/>
                    </a:srgbClr>
                  </a:outerShdw>
                </a:effectLst>
              </a:rPr>
              <a:t>Parties</a:t>
            </a:r>
            <a:r>
              <a:rPr lang="en-US" dirty="0" smtClean="0"/>
              <a:t> </a:t>
            </a:r>
          </a:p>
          <a:p>
            <a:pPr>
              <a:buNone/>
            </a:pPr>
            <a:r>
              <a:rPr lang="en-US" dirty="0" smtClean="0"/>
              <a:t>In </a:t>
            </a:r>
            <a:r>
              <a:rPr lang="en-US" dirty="0" smtClean="0"/>
              <a:t>suits by or against the Government instead of inserting in the plaint or written statement the name and description and place of residence of the plaintiff or defendant, it shall be sufficient to insert the appropriate name as provided in section 79. That is to say-</a:t>
            </a:r>
          </a:p>
          <a:p>
            <a:pPr>
              <a:buFont typeface="Wingdings" pitchFamily="2" charset="2"/>
              <a:buChar char="q"/>
            </a:pPr>
            <a:r>
              <a:rPr lang="en-US" dirty="0" smtClean="0"/>
              <a:t>Suit </a:t>
            </a:r>
            <a:r>
              <a:rPr lang="en-US" dirty="0" smtClean="0"/>
              <a:t>by or against the Central Government, the Union of India</a:t>
            </a:r>
          </a:p>
          <a:p>
            <a:pPr>
              <a:buFont typeface="Wingdings" pitchFamily="2" charset="2"/>
              <a:buChar char="q"/>
            </a:pPr>
            <a:r>
              <a:rPr lang="en-US" dirty="0" smtClean="0"/>
              <a:t>Suit </a:t>
            </a:r>
            <a:r>
              <a:rPr lang="en-US" dirty="0" smtClean="0"/>
              <a:t>by or against a State Government, the State.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US" i="1" dirty="0" smtClean="0">
                <a:latin typeface="Aharoni" pitchFamily="2" charset="-79"/>
                <a:cs typeface="Aharoni" pitchFamily="2" charset="-79"/>
              </a:rPr>
              <a:t>Public Officer</a:t>
            </a:r>
            <a:endParaRPr lang="en-US" i="1" dirty="0">
              <a:latin typeface="Aharoni" pitchFamily="2" charset="-79"/>
              <a:cs typeface="Aharoni" pitchFamily="2" charset="-79"/>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0000" lnSpcReduction="20000"/>
          </a:bodyPr>
          <a:lstStyle/>
          <a:p>
            <a:pPr>
              <a:buFont typeface="Wingdings" pitchFamily="2" charset="2"/>
              <a:buChar char="q"/>
            </a:pPr>
            <a:r>
              <a:rPr lang="en-US" dirty="0" smtClean="0"/>
              <a:t>Where a suit is instituted against a public officer for damages or </a:t>
            </a:r>
            <a:r>
              <a:rPr lang="en-US" dirty="0" smtClean="0"/>
              <a:t>other relief </a:t>
            </a:r>
            <a:r>
              <a:rPr lang="en-US" dirty="0" smtClean="0"/>
              <a:t>in respect of any act alleged to have been done by him in his official capacity, the Government shall be joined as a party to the suit. </a:t>
            </a:r>
            <a:endParaRPr lang="en-US" dirty="0" smtClean="0"/>
          </a:p>
          <a:p>
            <a:pPr>
              <a:buFont typeface="Wingdings" pitchFamily="2" charset="2"/>
              <a:buChar char="q"/>
            </a:pPr>
            <a:r>
              <a:rPr lang="en-US" dirty="0" smtClean="0"/>
              <a:t>Where </a:t>
            </a:r>
            <a:r>
              <a:rPr lang="en-US" dirty="0" smtClean="0"/>
              <a:t>the Government undertakes the </a:t>
            </a:r>
            <a:r>
              <a:rPr lang="en-US" dirty="0" err="1" smtClean="0"/>
              <a:t>defence</a:t>
            </a:r>
            <a:r>
              <a:rPr lang="en-US" dirty="0" smtClean="0"/>
              <a:t> of a suit against a public officer, the Government pleader, upon being furnished with authority to appear and answer the plaint, shall apply to the Court, and upon such application the Court shall cause a note of his authority to be entered in the register of civil suits. </a:t>
            </a:r>
            <a:endParaRPr lang="en-US" dirty="0" smtClean="0"/>
          </a:p>
          <a:p>
            <a:pPr>
              <a:buFont typeface="Wingdings" pitchFamily="2" charset="2"/>
              <a:buChar char="q"/>
            </a:pPr>
            <a:r>
              <a:rPr lang="en-US" dirty="0" smtClean="0"/>
              <a:t>Where </a:t>
            </a:r>
            <a:r>
              <a:rPr lang="en-US" dirty="0" smtClean="0"/>
              <a:t>no application is made by the Government pleader on or before the day fixed in the notice for the defendant to appear and answer, the case shall proceed as in a suit between private parties. Provided, the defendant shall not be liable to arrest, nor his property to attachment, otherwise than in execution of a decree</a:t>
            </a:r>
            <a:r>
              <a:rPr lang="en-US" dirty="0" smtClean="0"/>
              <a:t>.</a:t>
            </a: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fontScale="90000"/>
          </a:bodyPr>
          <a:lstStyle/>
          <a:p>
            <a:r>
              <a:rPr lang="en-US" i="1" dirty="0" smtClean="0">
                <a:latin typeface="Aharoni" pitchFamily="2" charset="-79"/>
                <a:cs typeface="Aharoni" pitchFamily="2" charset="-79"/>
              </a:rPr>
              <a:t>Pleading and Recognized Agent</a:t>
            </a:r>
            <a:endParaRPr lang="en-US" i="1" dirty="0">
              <a:latin typeface="Aharoni" pitchFamily="2" charset="-79"/>
              <a:cs typeface="Aharoni" pitchFamily="2" charset="-79"/>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62500" lnSpcReduction="20000"/>
          </a:bodyPr>
          <a:lstStyle/>
          <a:p>
            <a:pPr>
              <a:buFont typeface="Wingdings" pitchFamily="2" charset="2"/>
              <a:buChar char="q"/>
            </a:pPr>
            <a:r>
              <a:rPr lang="en-US" dirty="0" smtClean="0"/>
              <a:t>Such plaint or written statement shall be signed by such person as the Government may, by general or special order, appoint in this behalf, and shall be verified by any person whom the Government may so appoint and who is acquainted with the facts of the case.</a:t>
            </a:r>
          </a:p>
          <a:p>
            <a:pPr>
              <a:buFont typeface="Wingdings" pitchFamily="2" charset="2"/>
              <a:buChar char="q"/>
            </a:pPr>
            <a:r>
              <a:rPr lang="en-US" dirty="0" smtClean="0"/>
              <a:t>Persons being ex officio or otherwise authorized to act for the Government in respect of any judicial proceeding shall be deemed to be the recognized agents by whom appearances, act and applications under this Code may be made or done on behalf of the Government. </a:t>
            </a:r>
            <a:endParaRPr lang="en-US" dirty="0" smtClean="0"/>
          </a:p>
          <a:p>
            <a:pPr>
              <a:buFont typeface="Wingdings" pitchFamily="2" charset="2"/>
              <a:buChar char="q"/>
            </a:pPr>
            <a:r>
              <a:rPr lang="en-US" dirty="0" smtClean="0"/>
              <a:t>The </a:t>
            </a:r>
            <a:r>
              <a:rPr lang="en-US" dirty="0" smtClean="0"/>
              <a:t>Government pleader in any Court shall be the agent of the Government for the purpose of receiving processes against the Government issued by such Court. The Court may also in any case in which the Government pleader is not accompanied by any person on the part of the Government who may be able to answer any material questions relating to the suit, direct the attendance of such a person</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2563</TotalTime>
  <Words>1159</Words>
  <Application>Microsoft Office PowerPoint</Application>
  <PresentationFormat>On-screen Show (4:3)</PresentationFormat>
  <Paragraphs>64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श्री हरिश्चंद्र स्नातकोत्तर महाविद्यालय                               मैदागिन, वाराणसी -221001  </vt:lpstr>
      <vt:lpstr>Suits in particular Case</vt:lpstr>
      <vt:lpstr>Slide 3</vt:lpstr>
      <vt:lpstr>Suit by or against government  [S.79-82+O.27] </vt:lpstr>
      <vt:lpstr>Where notice shall be delivered or left?</vt:lpstr>
      <vt:lpstr>When notice is not required?</vt:lpstr>
      <vt:lpstr>Procedure in suit by or against Government</vt:lpstr>
      <vt:lpstr>Public Officer</vt:lpstr>
      <vt:lpstr>Pleading and Recognized Agent</vt:lpstr>
      <vt:lpstr>Appearance </vt:lpstr>
      <vt:lpstr>Reference to Government</vt:lpstr>
      <vt:lpstr>Duty to assist in arriving at a settlement</vt:lpstr>
      <vt:lpstr>Execution of Decree order or award against Government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Lenovo</cp:lastModifiedBy>
  <cp:revision>205</cp:revision>
  <dcterms:created xsi:type="dcterms:W3CDTF">2006-08-16T00:00:00Z</dcterms:created>
  <dcterms:modified xsi:type="dcterms:W3CDTF">2020-04-24T04:36:15Z</dcterms:modified>
</cp:coreProperties>
</file>