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viewProps" Target="viewProps.xml" /><Relationship Id="rId2" Type="http://schemas.openxmlformats.org/officeDocument/2006/relationships/slide" Target="slides/slide1.xml" /><Relationship Id="rId16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5/23/2020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2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9C3F58B-4783-1F45-AB4A-931772A1630C}"/>
              </a:ext>
            </a:extLst>
          </p:cNvPr>
          <p:cNvSpPr txBox="1"/>
          <p:nvPr/>
        </p:nvSpPr>
        <p:spPr>
          <a:xfrm>
            <a:off x="2702718" y="1964532"/>
            <a:ext cx="67865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800" b="1">
                <a:solidFill>
                  <a:schemeClr val="accent4">
                    <a:lumMod val="50000"/>
                  </a:schemeClr>
                </a:solidFill>
                <a:latin typeface="Algerian" pitchFamily="82" charset="0"/>
              </a:rPr>
              <a:t>PROJECTIVE MODULE</a:t>
            </a:r>
            <a:endParaRPr lang="en-US" sz="4800" b="1">
              <a:solidFill>
                <a:schemeClr val="accent4">
                  <a:lumMod val="50000"/>
                </a:schemeClr>
              </a:solidFill>
              <a:latin typeface="Algerian" pitchFamily="8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278BC0-40A7-604C-B819-B48EF304CA5C}"/>
              </a:ext>
            </a:extLst>
          </p:cNvPr>
          <p:cNvSpPr txBox="1"/>
          <p:nvPr/>
        </p:nvSpPr>
        <p:spPr>
          <a:xfrm>
            <a:off x="5500688" y="4062472"/>
            <a:ext cx="577453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b="1">
                <a:solidFill>
                  <a:schemeClr val="accent4">
                    <a:lumMod val="20000"/>
                    <a:lumOff val="80000"/>
                  </a:schemeClr>
                </a:solidFill>
                <a:latin typeface="Abadi" panose="020B0604020104020204" pitchFamily="34" charset="0"/>
              </a:rPr>
              <a:t>DR. Sangita Srivastava</a:t>
            </a:r>
          </a:p>
          <a:p>
            <a:pPr algn="l"/>
            <a:r>
              <a:rPr lang="en-GB" sz="2800" b="1">
                <a:solidFill>
                  <a:schemeClr val="accent4">
                    <a:lumMod val="20000"/>
                    <a:lumOff val="80000"/>
                  </a:schemeClr>
                </a:solidFill>
                <a:latin typeface="Abadi" panose="020B0604020104020204" pitchFamily="34" charset="0"/>
              </a:rPr>
              <a:t>Associate  Professor,</a:t>
            </a:r>
          </a:p>
          <a:p>
            <a:pPr algn="l"/>
            <a:r>
              <a:rPr lang="en-GB" sz="2800" b="1">
                <a:solidFill>
                  <a:schemeClr val="accent4">
                    <a:lumMod val="20000"/>
                    <a:lumOff val="80000"/>
                  </a:schemeClr>
                </a:solidFill>
                <a:latin typeface="Abadi" panose="020B0604020104020204" pitchFamily="34" charset="0"/>
              </a:rPr>
              <a:t>Department  of Mathematics,</a:t>
            </a:r>
          </a:p>
          <a:p>
            <a:pPr algn="l"/>
            <a:r>
              <a:rPr lang="en-GB" sz="2800" b="1">
                <a:solidFill>
                  <a:schemeClr val="accent4">
                    <a:lumMod val="20000"/>
                    <a:lumOff val="80000"/>
                  </a:schemeClr>
                </a:solidFill>
                <a:latin typeface="Abadi" panose="020B0604020104020204" pitchFamily="34" charset="0"/>
              </a:rPr>
              <a:t>HCPG College, Varanasi.</a:t>
            </a:r>
            <a:endParaRPr lang="en-US" sz="2800" b="1">
              <a:solidFill>
                <a:schemeClr val="accent4">
                  <a:lumMod val="20000"/>
                  <a:lumOff val="80000"/>
                </a:schemeClr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7957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764BBAB3-0B07-D947-BF94-102F43124B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8015" y="0"/>
            <a:ext cx="96083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201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AD7FB184-8E33-EC4C-9C6D-E11643F740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0922" y="1"/>
            <a:ext cx="88046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8176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FFE0C3C4-D02F-ED40-8A7A-F1AEDD9833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6609" y="0"/>
            <a:ext cx="9519047" cy="698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7494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3325CFE-90C1-944F-B5DE-E0EF07E53B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1656" y="1"/>
            <a:ext cx="85367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1988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2A5DDEAA-D085-CF4C-9F37-C90EB617DB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733" y="125016"/>
            <a:ext cx="9751219" cy="673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312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A1C1704-7967-4A40-84F9-0A5307B1A2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5906" y="125016"/>
            <a:ext cx="9322593" cy="673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062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65D09ED0-777A-D049-BF68-548686CB1A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4469" y="0"/>
            <a:ext cx="9215437" cy="7036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487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D3F6240C-98DD-3544-B258-C381C77D58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0891" y="1"/>
            <a:ext cx="9554765" cy="7125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889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6FBAB039-9C27-C24F-9E5D-5572D922D5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6609" y="0"/>
            <a:ext cx="95190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628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85390BC-CF5A-FE47-98EA-BCB82BB0C8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6609" y="0"/>
            <a:ext cx="94297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336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D2B6948-C60E-7340-AB00-00A678D8901E}"/>
              </a:ext>
            </a:extLst>
          </p:cNvPr>
          <p:cNvSpPr txBox="1"/>
          <p:nvPr/>
        </p:nvSpPr>
        <p:spPr>
          <a:xfrm>
            <a:off x="5175647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FBAFD7AE-0965-8846-A21D-14BE4C2887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2391" y="0"/>
            <a:ext cx="82510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215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D824615-63BF-1748-BD3B-73F50680A5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0922" y="0"/>
            <a:ext cx="86975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235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FB54FF51-DA45-D14D-99AC-8F7FAD3927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8078" y="0"/>
            <a:ext cx="87689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5185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14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Circuit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Unknown User</dc:creator>
  <cp:lastModifiedBy>Unknown User</cp:lastModifiedBy>
  <cp:revision>3</cp:revision>
  <dcterms:created xsi:type="dcterms:W3CDTF">2020-05-23T03:25:38Z</dcterms:created>
  <dcterms:modified xsi:type="dcterms:W3CDTF">2020-05-23T03:57:24Z</dcterms:modified>
</cp:coreProperties>
</file>