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3EB-0DF3-4F4A-9A8B-6AA03642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25388" y="-160920"/>
            <a:ext cx="9779798" cy="2455439"/>
          </a:xfrm>
        </p:spPr>
        <p:txBody>
          <a:bodyPr>
            <a:normAutofit/>
          </a:bodyPr>
          <a:lstStyle/>
          <a:p>
            <a:r>
              <a:rPr lang="en-IN" sz="5400">
                <a:solidFill>
                  <a:schemeClr val="accent3">
                    <a:lumMod val="75000"/>
                  </a:schemeClr>
                </a:solidFill>
              </a:rPr>
              <a:t>Effect of group on behaviour</a:t>
            </a:r>
            <a:endParaRPr lang="en-US" sz="54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E81F-2E77-2748-8058-1D0B5AA0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1335"/>
            <a:ext cx="10300419" cy="447260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IN" sz="4000">
                <a:solidFill>
                  <a:srgbClr val="C00000"/>
                </a:solidFill>
              </a:rPr>
              <a:t>Topic related to Ma4th sem</a:t>
            </a:r>
          </a:p>
          <a:p>
            <a:pPr marL="0" indent="0">
              <a:buNone/>
            </a:pPr>
            <a:r>
              <a:rPr lang="en-IN" sz="4000">
                <a:solidFill>
                  <a:srgbClr val="C00000"/>
                </a:solidFill>
              </a:rPr>
              <a:t>Paper1st (unit-4) applied social psychology </a:t>
            </a:r>
          </a:p>
          <a:p>
            <a:pPr marL="0" indent="0">
              <a:buNone/>
            </a:pPr>
            <a:endParaRPr lang="en-IN" sz="400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4000">
                <a:solidFill>
                  <a:srgbClr val="C00000"/>
                </a:solidFill>
              </a:rPr>
              <a:t>                            </a:t>
            </a:r>
            <a:r>
              <a:rPr lang="en-IN" sz="4000">
                <a:solidFill>
                  <a:srgbClr val="00B0F0"/>
                </a:solidFill>
              </a:rPr>
              <a:t>dr.ashutosh Dwivedi</a:t>
            </a:r>
          </a:p>
          <a:p>
            <a:pPr marL="0" indent="0">
              <a:buNone/>
            </a:pPr>
            <a:r>
              <a:rPr lang="en-IN" sz="4000">
                <a:solidFill>
                  <a:srgbClr val="00B0F0"/>
                </a:solidFill>
              </a:rPr>
              <a:t>                            Assistant professor</a:t>
            </a:r>
          </a:p>
          <a:p>
            <a:pPr marL="0" indent="0">
              <a:buNone/>
            </a:pPr>
            <a:r>
              <a:rPr lang="en-IN" sz="4000">
                <a:solidFill>
                  <a:srgbClr val="00B0F0"/>
                </a:solidFill>
              </a:rPr>
              <a:t>                            H.c.p.g. varanasi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6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E320-A223-CF44-A2EA-30E4E811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D467E3-5190-8D45-B6DC-2B8FFB4E3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593" y="434955"/>
            <a:ext cx="10213637" cy="5635014"/>
          </a:xfrm>
        </p:spPr>
      </p:pic>
    </p:spTree>
    <p:extLst>
      <p:ext uri="{BB962C8B-B14F-4D97-AF65-F5344CB8AC3E}">
        <p14:creationId xmlns:p14="http://schemas.microsoft.com/office/powerpoint/2010/main" val="271964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1588-18AC-824C-B934-F5FC30E6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001F78-EE51-3B48-8B9C-1F071DCC1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09600"/>
            <a:ext cx="9905998" cy="5259220"/>
          </a:xfrm>
        </p:spPr>
      </p:pic>
    </p:spTree>
    <p:extLst>
      <p:ext uri="{BB962C8B-B14F-4D97-AF65-F5344CB8AC3E}">
        <p14:creationId xmlns:p14="http://schemas.microsoft.com/office/powerpoint/2010/main" val="75582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E5F6-5F43-B348-B8B0-CE5EF73B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770" y="1066800"/>
            <a:ext cx="9565230" cy="3417641"/>
          </a:xfrm>
        </p:spPr>
        <p:txBody>
          <a:bodyPr>
            <a:normAutofit/>
          </a:bodyPr>
          <a:lstStyle/>
          <a:p>
            <a:r>
              <a:rPr lang="en-IN" sz="8800">
                <a:solidFill>
                  <a:schemeClr val="accent3">
                    <a:lumMod val="75000"/>
                  </a:schemeClr>
                </a:solidFill>
              </a:rPr>
              <a:t>Thank you</a:t>
            </a:r>
            <a:endParaRPr lang="en-US" sz="8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1304-B1A6-4742-9EE3-B5B2E1C8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053" y="1088098"/>
            <a:ext cx="9905998" cy="3124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9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138A-CC7F-7C42-8ED7-38DF193A0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5668A-09F5-7343-903F-3ECEB06F6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7F9DCC-D4B3-5644-B8CE-C0EC6CC6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5" y="506684"/>
            <a:ext cx="1016394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8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4278-36ED-1240-AAF1-C12457D0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ADF11C-5243-414C-B6B3-26DDAE4A6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482285"/>
            <a:ext cx="10063773" cy="5504858"/>
          </a:xfrm>
        </p:spPr>
      </p:pic>
    </p:spTree>
    <p:extLst>
      <p:ext uri="{BB962C8B-B14F-4D97-AF65-F5344CB8AC3E}">
        <p14:creationId xmlns:p14="http://schemas.microsoft.com/office/powerpoint/2010/main" val="373382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FED1-A55B-5B49-AEC9-5F838E3F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D5F1C9-06C6-E74A-9CB6-2C2D0455B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22" y="478023"/>
            <a:ext cx="10305932" cy="5272473"/>
          </a:xfrm>
        </p:spPr>
      </p:pic>
    </p:spTree>
    <p:extLst>
      <p:ext uri="{BB962C8B-B14F-4D97-AF65-F5344CB8AC3E}">
        <p14:creationId xmlns:p14="http://schemas.microsoft.com/office/powerpoint/2010/main" val="400568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0752-4436-5A4D-89E9-EFEB7ABB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F25F05-7B6D-CB41-97E6-EFA7A5E71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501688"/>
            <a:ext cx="9905998" cy="5296138"/>
          </a:xfrm>
        </p:spPr>
      </p:pic>
    </p:spTree>
    <p:extLst>
      <p:ext uri="{BB962C8B-B14F-4D97-AF65-F5344CB8AC3E}">
        <p14:creationId xmlns:p14="http://schemas.microsoft.com/office/powerpoint/2010/main" val="180172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F95D-560A-354B-B985-21C6188C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20821B-64CE-4F41-92E0-92F824005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4" y="609599"/>
            <a:ext cx="9905998" cy="5306549"/>
          </a:xfrm>
        </p:spPr>
      </p:pic>
    </p:spTree>
    <p:extLst>
      <p:ext uri="{BB962C8B-B14F-4D97-AF65-F5344CB8AC3E}">
        <p14:creationId xmlns:p14="http://schemas.microsoft.com/office/powerpoint/2010/main" val="329140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A5E4-5F08-1C40-9A23-28404B9D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3AEBC5-8591-F549-8EA6-A9AFE9433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10" y="513521"/>
            <a:ext cx="10308297" cy="5213311"/>
          </a:xfrm>
        </p:spPr>
      </p:pic>
    </p:spTree>
    <p:extLst>
      <p:ext uri="{BB962C8B-B14F-4D97-AF65-F5344CB8AC3E}">
        <p14:creationId xmlns:p14="http://schemas.microsoft.com/office/powerpoint/2010/main" val="386817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82ED-8D3E-1D42-8331-D026E39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13A1A2-C372-D344-8074-764AED339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085" y="609600"/>
            <a:ext cx="9798325" cy="5156516"/>
          </a:xfrm>
        </p:spPr>
      </p:pic>
    </p:spTree>
    <p:extLst>
      <p:ext uri="{BB962C8B-B14F-4D97-AF65-F5344CB8AC3E}">
        <p14:creationId xmlns:p14="http://schemas.microsoft.com/office/powerpoint/2010/main" val="419452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61C9-28B2-754E-B544-9580A70B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43A066-7301-A64D-B9B6-14B5D930B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4" y="609600"/>
            <a:ext cx="10276754" cy="5248807"/>
          </a:xfrm>
        </p:spPr>
      </p:pic>
    </p:spTree>
    <p:extLst>
      <p:ext uri="{BB962C8B-B14F-4D97-AF65-F5344CB8AC3E}">
        <p14:creationId xmlns:p14="http://schemas.microsoft.com/office/powerpoint/2010/main" val="3482205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Mesh</vt:lpstr>
      <vt:lpstr>Effect of group on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group on behaviour</dc:title>
  <dc:creator>anandpriya1993@gmail.com</dc:creator>
  <cp:lastModifiedBy>anandpriya1993@gmail.com</cp:lastModifiedBy>
  <cp:revision>2</cp:revision>
  <dcterms:created xsi:type="dcterms:W3CDTF">2020-04-29T13:56:05Z</dcterms:created>
  <dcterms:modified xsi:type="dcterms:W3CDTF">2020-04-29T14:16:52Z</dcterms:modified>
</cp:coreProperties>
</file>