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Default Extension="bin" ContentType="application/vnd.openxmlformats-officedocument.oleObject"/>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6" r:id="rId2"/>
    <p:sldId id="256" r:id="rId3"/>
    <p:sldId id="257" r:id="rId4"/>
    <p:sldId id="263" r:id="rId5"/>
    <p:sldId id="264" r:id="rId6"/>
    <p:sldId id="265" r:id="rId7"/>
    <p:sldId id="266" r:id="rId8"/>
    <p:sldId id="267" r:id="rId9"/>
    <p:sldId id="274" r:id="rId10"/>
    <p:sldId id="275" r:id="rId11"/>
    <p:sldId id="268" r:id="rId12"/>
    <p:sldId id="269" r:id="rId13"/>
    <p:sldId id="270" r:id="rId14"/>
    <p:sldId id="271" r:id="rId15"/>
    <p:sldId id="273" r:id="rId16"/>
  </p:sldIdLst>
  <p:sldSz cx="9017000" cy="7340600"/>
  <p:notesSz cx="9017000" cy="7340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10" d="100"/>
          <a:sy n="110" d="100"/>
        </p:scale>
        <p:origin x="318" y="-46"/>
      </p:cViewPr>
      <p:guideLst>
        <p:guide orient="horz" pos="2345"/>
        <p:guide pos="2653"/>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07887" cy="36703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07164" y="0"/>
            <a:ext cx="3907887" cy="367030"/>
          </a:xfrm>
          <a:prstGeom prst="rect">
            <a:avLst/>
          </a:prstGeom>
        </p:spPr>
        <p:txBody>
          <a:bodyPr vert="horz" lIns="91440" tIns="45720" rIns="91440" bIns="45720" rtlCol="0"/>
          <a:lstStyle>
            <a:lvl1pPr algn="r">
              <a:defRPr sz="1200"/>
            </a:lvl1pPr>
          </a:lstStyle>
          <a:p>
            <a:fld id="{D08273D3-1AB0-436D-858F-E54C49E63C95}" type="datetimeFigureOut">
              <a:rPr lang="en-US" smtClean="0"/>
              <a:pPr/>
              <a:t>4/20/2020</a:t>
            </a:fld>
            <a:endParaRPr lang="en-US"/>
          </a:p>
        </p:txBody>
      </p:sp>
      <p:sp>
        <p:nvSpPr>
          <p:cNvPr id="4" name="Slide Image Placeholder 3"/>
          <p:cNvSpPr>
            <a:spLocks noGrp="1" noRot="1" noChangeAspect="1"/>
          </p:cNvSpPr>
          <p:nvPr>
            <p:ph type="sldImg" idx="2"/>
          </p:nvPr>
        </p:nvSpPr>
        <p:spPr>
          <a:xfrm>
            <a:off x="2817813" y="550863"/>
            <a:ext cx="3381375" cy="27527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00920" y="3486785"/>
            <a:ext cx="7215160" cy="330327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972278"/>
            <a:ext cx="3907887" cy="36703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07164" y="6972278"/>
            <a:ext cx="3907887" cy="367030"/>
          </a:xfrm>
          <a:prstGeom prst="rect">
            <a:avLst/>
          </a:prstGeom>
        </p:spPr>
        <p:txBody>
          <a:bodyPr vert="horz" lIns="91440" tIns="45720" rIns="91440" bIns="45720" rtlCol="0" anchor="b"/>
          <a:lstStyle>
            <a:lvl1pPr algn="r">
              <a:defRPr sz="1200"/>
            </a:lvl1pPr>
          </a:lstStyle>
          <a:p>
            <a:fld id="{1D06B7F3-417E-486A-9CDF-8463EA9640C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17813" y="550863"/>
            <a:ext cx="3381375" cy="275272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D06B7F3-417E-486A-9CDF-8463EA9640CA}"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17813" y="550863"/>
            <a:ext cx="3381375" cy="2752725"/>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D06B7F3-417E-486A-9CDF-8463EA9640CA}"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76509" y="2275588"/>
            <a:ext cx="7667102" cy="1541525"/>
          </a:xfrm>
          <a:prstGeom prst="rect">
            <a:avLst/>
          </a:prstGeom>
        </p:spPr>
        <p:txBody>
          <a:bodyPr wrap="square" lIns="0" tIns="0" rIns="0" bIns="0">
            <a:noAutofit/>
          </a:bodyPr>
          <a:lstStyle/>
          <a:p>
            <a:endParaRPr/>
          </a:p>
        </p:txBody>
      </p:sp>
      <p:sp>
        <p:nvSpPr>
          <p:cNvPr id="3" name="Holder 3"/>
          <p:cNvSpPr>
            <a:spLocks noGrp="1"/>
          </p:cNvSpPr>
          <p:nvPr>
            <p:ph type="subTitle" idx="4"/>
          </p:nvPr>
        </p:nvSpPr>
        <p:spPr>
          <a:xfrm>
            <a:off x="1353020" y="4110736"/>
            <a:ext cx="6314083" cy="1835150"/>
          </a:xfrm>
          <a:prstGeom prst="rect">
            <a:avLst/>
          </a:prstGeom>
        </p:spPr>
        <p:txBody>
          <a:bodyPr wrap="square" lIns="0" tIns="0" rIns="0" bIns="0">
            <a:noAutofit/>
          </a:body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pPr/>
              <a:t>4/20/2020</a:t>
            </a:fld>
            <a:endParaRPr lang="en-US" smtClean="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2" y="0"/>
            <a:ext cx="9019495" cy="7339772"/>
          </a:xfrm>
          <a:prstGeom prst="rect">
            <a:avLst/>
          </a:prstGeom>
          <a:blipFill>
            <a:blip r:embed="rId2" cstate="print"/>
            <a:stretch>
              <a:fillRect/>
            </a:stretch>
          </a:blipFill>
        </p:spPr>
        <p:txBody>
          <a:bodyPr wrap="square" lIns="0" tIns="0" rIns="0" bIns="0" rtlCol="0">
            <a:noAutofit/>
          </a:bodyPr>
          <a:lstStyle/>
          <a:p>
            <a:endParaRPr/>
          </a:p>
        </p:txBody>
      </p:sp>
      <p:sp>
        <p:nvSpPr>
          <p:cNvPr id="17" name="bk object 17"/>
          <p:cNvSpPr/>
          <p:nvPr/>
        </p:nvSpPr>
        <p:spPr>
          <a:xfrm>
            <a:off x="2845504" y="5458925"/>
            <a:ext cx="179715" cy="79298"/>
          </a:xfrm>
          <a:prstGeom prst="rect">
            <a:avLst/>
          </a:prstGeom>
          <a:blipFill>
            <a:blip r:embed="rId3" cstate="print"/>
            <a:stretch>
              <a:fillRect/>
            </a:stretch>
          </a:blipFill>
        </p:spPr>
        <p:txBody>
          <a:bodyPr wrap="square" lIns="0" tIns="0" rIns="0" bIns="0" rtlCol="0">
            <a:noAutofit/>
          </a:bodyPr>
          <a:lstStyle/>
          <a:p>
            <a:endParaRPr/>
          </a:p>
        </p:txBody>
      </p:sp>
      <p:sp>
        <p:nvSpPr>
          <p:cNvPr id="18" name="bk object 18"/>
          <p:cNvSpPr/>
          <p:nvPr/>
        </p:nvSpPr>
        <p:spPr>
          <a:xfrm>
            <a:off x="4013656" y="5458925"/>
            <a:ext cx="149763" cy="79298"/>
          </a:xfrm>
          <a:prstGeom prst="rect">
            <a:avLst/>
          </a:prstGeom>
          <a:blipFill>
            <a:blip r:embed="rId4" cstate="print"/>
            <a:stretch>
              <a:fillRect/>
            </a:stretch>
          </a:blipFill>
        </p:spPr>
        <p:txBody>
          <a:bodyPr wrap="square" lIns="0" tIns="0" rIns="0" bIns="0" rtlCol="0">
            <a:noAutofit/>
          </a:bodyPr>
          <a:lstStyle/>
          <a:p>
            <a:endParaRPr/>
          </a:p>
        </p:txBody>
      </p:sp>
      <p:sp>
        <p:nvSpPr>
          <p:cNvPr id="19" name="bk object 19"/>
          <p:cNvSpPr/>
          <p:nvPr/>
        </p:nvSpPr>
        <p:spPr>
          <a:xfrm>
            <a:off x="8117328" y="5895639"/>
            <a:ext cx="59905" cy="79403"/>
          </a:xfrm>
          <a:prstGeom prst="rect">
            <a:avLst/>
          </a:prstGeom>
          <a:blipFill>
            <a:blip r:embed="rId5" cstate="print"/>
            <a:stretch>
              <a:fillRect/>
            </a:stretch>
          </a:blipFill>
        </p:spPr>
        <p:txBody>
          <a:bodyPr wrap="square" lIns="0" tIns="0" rIns="0" bIns="0" rtlCol="0">
            <a:noAutofit/>
          </a:bodyPr>
          <a:lstStyle/>
          <a:p>
            <a:endParaRPr/>
          </a:p>
        </p:txBody>
      </p:sp>
      <p:sp>
        <p:nvSpPr>
          <p:cNvPr id="2" name="Holder 2"/>
          <p:cNvSpPr>
            <a:spLocks noGrp="1"/>
          </p:cNvSpPr>
          <p:nvPr>
            <p:ph type="title"/>
          </p:nvPr>
        </p:nvSpPr>
        <p:spPr/>
        <p:txBody>
          <a:bodyPr lIns="0" tIns="0" rIns="0" bIns="0"/>
          <a:lstStyle/>
          <a:p>
            <a:endParaRPr/>
          </a:p>
        </p:txBody>
      </p:sp>
      <p:sp>
        <p:nvSpPr>
          <p:cNvPr id="3" name="Holder 3"/>
          <p:cNvSpPr>
            <a:spLocks noGrp="1"/>
          </p:cNvSpPr>
          <p:nvPr>
            <p:ph type="body" idx="1"/>
          </p:nvPr>
        </p:nvSpPr>
        <p:spPr/>
        <p:txBody>
          <a:bodyPr lIns="0" tIns="0" rIns="0" bIns="0"/>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pPr/>
              <a:t>4/20/2020</a:t>
            </a:fld>
            <a:endParaRPr lang="en-US" smtClean="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p>
            <a:endParaRPr/>
          </a:p>
        </p:txBody>
      </p:sp>
      <p:sp>
        <p:nvSpPr>
          <p:cNvPr id="3" name="Holder 3"/>
          <p:cNvSpPr>
            <a:spLocks noGrp="1"/>
          </p:cNvSpPr>
          <p:nvPr>
            <p:ph sz="half" idx="2"/>
          </p:nvPr>
        </p:nvSpPr>
        <p:spPr>
          <a:xfrm>
            <a:off x="451008" y="1688338"/>
            <a:ext cx="3923751" cy="4844796"/>
          </a:xfrm>
          <a:prstGeom prst="rect">
            <a:avLst/>
          </a:prstGeom>
        </p:spPr>
        <p:txBody>
          <a:bodyPr wrap="square" lIns="0" tIns="0" rIns="0" bIns="0">
            <a:noAutofit/>
          </a:bodyPr>
          <a:lstStyle/>
          <a:p>
            <a:endParaRPr/>
          </a:p>
        </p:txBody>
      </p:sp>
      <p:sp>
        <p:nvSpPr>
          <p:cNvPr id="4" name="Holder 4"/>
          <p:cNvSpPr>
            <a:spLocks noGrp="1"/>
          </p:cNvSpPr>
          <p:nvPr>
            <p:ph sz="half" idx="3"/>
          </p:nvPr>
        </p:nvSpPr>
        <p:spPr>
          <a:xfrm>
            <a:off x="4645362" y="1688338"/>
            <a:ext cx="3923751" cy="4844796"/>
          </a:xfrm>
          <a:prstGeom prst="rect">
            <a:avLst/>
          </a:prstGeom>
        </p:spPr>
        <p:txBody>
          <a:bodyPr wrap="square" lIns="0" tIns="0" rIns="0" bIns="0">
            <a:noAutofit/>
          </a:body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pPr/>
              <a:t>4/20/2020</a:t>
            </a:fld>
            <a:endParaRPr lang="en-US" smtClean="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pPr/>
              <a:t>4/20/2020</a:t>
            </a:fld>
            <a:endParaRPr lang="en-US" smtClean="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smtClean="0"/>
              <a:pPr/>
              <a:t>4/20/2020</a:t>
            </a:fld>
            <a:endParaRPr lang="en-US" smtClean="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747865" y="964719"/>
            <a:ext cx="5524393" cy="347886"/>
          </a:xfrm>
          <a:prstGeom prst="rect">
            <a:avLst/>
          </a:prstGeom>
        </p:spPr>
        <p:txBody>
          <a:bodyPr wrap="square" lIns="0" tIns="0" rIns="0" bIns="0">
            <a:noAutofit/>
          </a:bodyPr>
          <a:lstStyle/>
          <a:p>
            <a:endParaRPr/>
          </a:p>
        </p:txBody>
      </p:sp>
      <p:sp>
        <p:nvSpPr>
          <p:cNvPr id="3" name="Holder 3"/>
          <p:cNvSpPr>
            <a:spLocks noGrp="1"/>
          </p:cNvSpPr>
          <p:nvPr>
            <p:ph type="body" idx="1"/>
          </p:nvPr>
        </p:nvSpPr>
        <p:spPr>
          <a:xfrm>
            <a:off x="1277511" y="2818583"/>
            <a:ext cx="6465095" cy="2374314"/>
          </a:xfrm>
          <a:prstGeom prst="rect">
            <a:avLst/>
          </a:prstGeom>
        </p:spPr>
        <p:txBody>
          <a:bodyPr wrap="square" lIns="0" tIns="0" rIns="0" bIns="0">
            <a:noAutofit/>
          </a:bodyPr>
          <a:lstStyle/>
          <a:p>
            <a:endParaRPr/>
          </a:p>
        </p:txBody>
      </p:sp>
      <p:sp>
        <p:nvSpPr>
          <p:cNvPr id="4" name="Holder 4"/>
          <p:cNvSpPr>
            <a:spLocks noGrp="1"/>
          </p:cNvSpPr>
          <p:nvPr>
            <p:ph type="ftr" sz="quarter" idx="5"/>
          </p:nvPr>
        </p:nvSpPr>
        <p:spPr>
          <a:xfrm>
            <a:off x="3066840" y="6826758"/>
            <a:ext cx="2886437" cy="367030"/>
          </a:xfrm>
          <a:prstGeom prst="rect">
            <a:avLst/>
          </a:prstGeom>
        </p:spPr>
        <p:txBody>
          <a:bodyPr wrap="square" lIns="0" tIns="0" rIns="0" bIns="0">
            <a:no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1006" y="6826758"/>
            <a:ext cx="2074627" cy="367030"/>
          </a:xfrm>
          <a:prstGeom prst="rect">
            <a:avLst/>
          </a:prstGeom>
        </p:spPr>
        <p:txBody>
          <a:bodyPr wrap="square" lIns="0" tIns="0" rIns="0" bIns="0">
            <a:noAutofit/>
          </a:bodyPr>
          <a:lstStyle>
            <a:lvl1pPr algn="l">
              <a:defRPr>
                <a:solidFill>
                  <a:schemeClr val="tx1">
                    <a:tint val="75000"/>
                  </a:schemeClr>
                </a:solidFill>
              </a:defRPr>
            </a:lvl1pPr>
          </a:lstStyle>
          <a:p>
            <a:fld id="{1D8BD707-D9CF-40AE-B4C6-C98DA3205C09}" type="datetimeFigureOut">
              <a:rPr lang="en-US" smtClean="0"/>
              <a:pPr/>
              <a:t>4/20/2020</a:t>
            </a:fld>
            <a:endParaRPr lang="en-US" smtClean="0"/>
          </a:p>
        </p:txBody>
      </p:sp>
      <p:sp>
        <p:nvSpPr>
          <p:cNvPr id="6" name="Holder 6"/>
          <p:cNvSpPr>
            <a:spLocks noGrp="1"/>
          </p:cNvSpPr>
          <p:nvPr>
            <p:ph type="sldNum" sz="quarter" idx="7"/>
          </p:nvPr>
        </p:nvSpPr>
        <p:spPr>
          <a:xfrm>
            <a:off x="6494488" y="6826758"/>
            <a:ext cx="2074627" cy="367030"/>
          </a:xfrm>
          <a:prstGeom prst="rect">
            <a:avLst/>
          </a:prstGeom>
        </p:spPr>
        <p:txBody>
          <a:bodyPr wrap="square" lIns="0" tIns="0" rIns="0" bIns="0">
            <a:no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36.wmf"/><Relationship Id="rId7" Type="http://schemas.openxmlformats.org/officeDocument/2006/relationships/image" Target="../media/image40.wmf"/><Relationship Id="rId2" Type="http://schemas.openxmlformats.org/officeDocument/2006/relationships/image" Target="../media/image35.wmf"/><Relationship Id="rId1" Type="http://schemas.openxmlformats.org/officeDocument/2006/relationships/slideLayout" Target="../slideLayouts/slideLayout5.xml"/><Relationship Id="rId6" Type="http://schemas.openxmlformats.org/officeDocument/2006/relationships/image" Target="../media/image39.wmf"/><Relationship Id="rId5" Type="http://schemas.openxmlformats.org/officeDocument/2006/relationships/image" Target="../media/image38.wmf"/><Relationship Id="rId4" Type="http://schemas.openxmlformats.org/officeDocument/2006/relationships/image" Target="../media/image37.wmf"/></Relationships>
</file>

<file path=ppt/slides/_rels/slide11.xml.rels><?xml version="1.0" encoding="UTF-8" standalone="yes"?>
<Relationships xmlns="http://schemas.openxmlformats.org/package/2006/relationships"><Relationship Id="rId3" Type="http://schemas.openxmlformats.org/officeDocument/2006/relationships/image" Target="../media/image41.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42.jpe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44.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5.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5.xml"/><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6.jpeg"/><Relationship Id="rId2" Type="http://schemas.openxmlformats.org/officeDocument/2006/relationships/image" Target="../media/image11.jpeg"/><Relationship Id="rId1" Type="http://schemas.openxmlformats.org/officeDocument/2006/relationships/slideLayout" Target="../slideLayouts/slideLayout5.xml"/><Relationship Id="rId6" Type="http://schemas.openxmlformats.org/officeDocument/2006/relationships/image" Target="../media/image15.png"/><Relationship Id="rId5" Type="http://schemas.openxmlformats.org/officeDocument/2006/relationships/image" Target="../media/image14.jpeg"/><Relationship Id="rId4" Type="http://schemas.openxmlformats.org/officeDocument/2006/relationships/image" Target="../media/image13.jpeg"/></Relationships>
</file>

<file path=ppt/slides/_rels/slide5.xml.rels><?xml version="1.0" encoding="UTF-8" standalone="yes"?>
<Relationships xmlns="http://schemas.openxmlformats.org/package/2006/relationships"><Relationship Id="rId8" Type="http://schemas.openxmlformats.org/officeDocument/2006/relationships/image" Target="../media/image22.jpeg"/><Relationship Id="rId3" Type="http://schemas.openxmlformats.org/officeDocument/2006/relationships/image" Target="../media/image18.jpeg"/><Relationship Id="rId7" Type="http://schemas.openxmlformats.org/officeDocument/2006/relationships/oleObject" Target="../embeddings/oleObject3.bin"/><Relationship Id="rId2" Type="http://schemas.openxmlformats.org/officeDocument/2006/relationships/slideLayout" Target="../slideLayouts/slideLayout5.xml"/><Relationship Id="rId1" Type="http://schemas.openxmlformats.org/officeDocument/2006/relationships/vmlDrawing" Target="../drawings/vmlDrawing2.vml"/><Relationship Id="rId6" Type="http://schemas.openxmlformats.org/officeDocument/2006/relationships/image" Target="../media/image21.jpeg"/><Relationship Id="rId5" Type="http://schemas.openxmlformats.org/officeDocument/2006/relationships/image" Target="../media/image20.jpeg"/><Relationship Id="rId4" Type="http://schemas.openxmlformats.org/officeDocument/2006/relationships/image" Target="../media/image19.jpeg"/><Relationship Id="rId9" Type="http://schemas.openxmlformats.org/officeDocument/2006/relationships/oleObject" Target="../embeddings/oleObject4.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5.xml"/><Relationship Id="rId1" Type="http://schemas.openxmlformats.org/officeDocument/2006/relationships/vmlDrawing" Target="../drawings/vmlDrawing3.vml"/></Relationships>
</file>

<file path=ppt/slides/_rels/slide7.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slideLayout" Target="../slideLayouts/slideLayout5.xml"/><Relationship Id="rId1" Type="http://schemas.openxmlformats.org/officeDocument/2006/relationships/vmlDrawing" Target="../drawings/vmlDrawing4.vml"/><Relationship Id="rId4" Type="http://schemas.openxmlformats.org/officeDocument/2006/relationships/oleObject" Target="../embeddings/oleObject6.bin"/></Relationships>
</file>

<file path=ppt/slides/_rels/slide9.x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image" Target="../media/image29.wmf"/><Relationship Id="rId7" Type="http://schemas.openxmlformats.org/officeDocument/2006/relationships/image" Target="../media/image33.wmf"/><Relationship Id="rId2" Type="http://schemas.openxmlformats.org/officeDocument/2006/relationships/image" Target="../media/image28.wmf"/><Relationship Id="rId1" Type="http://schemas.openxmlformats.org/officeDocument/2006/relationships/slideLayout" Target="../slideLayouts/slideLayout5.xml"/><Relationship Id="rId6" Type="http://schemas.openxmlformats.org/officeDocument/2006/relationships/image" Target="../media/image32.wmf"/><Relationship Id="rId5" Type="http://schemas.openxmlformats.org/officeDocument/2006/relationships/image" Target="../media/image31.wmf"/><Relationship Id="rId4" Type="http://schemas.openxmlformats.org/officeDocument/2006/relationships/image" Target="../media/image30.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9500" y="3136900"/>
            <a:ext cx="7317068" cy="1292662"/>
          </a:xfrm>
          <a:prstGeom prst="rect">
            <a:avLst/>
          </a:prstGeom>
          <a:noFill/>
        </p:spPr>
        <p:txBody>
          <a:bodyPr wrap="none" rtlCol="0">
            <a:spAutoFit/>
          </a:bodyPr>
          <a:lstStyle/>
          <a:p>
            <a:r>
              <a:rPr lang="en-US" sz="2400" dirty="0" smtClean="0">
                <a:solidFill>
                  <a:srgbClr val="0070C0"/>
                </a:solidFill>
                <a:latin typeface="Gill Sans Ultra Bold" pitchFamily="34" charset="0"/>
              </a:rPr>
              <a:t>FUNDAMENTALS OF PLASMA PHYSICS</a:t>
            </a:r>
          </a:p>
          <a:p>
            <a:endParaRPr lang="en-US" dirty="0" smtClean="0"/>
          </a:p>
          <a:p>
            <a:endParaRPr lang="en-US" dirty="0" smtClean="0"/>
          </a:p>
          <a:p>
            <a:pPr algn="r"/>
            <a:r>
              <a:rPr lang="en-US" sz="1600" dirty="0" smtClean="0">
                <a:solidFill>
                  <a:srgbClr val="FF0000"/>
                </a:solidFill>
                <a:latin typeface="Algerian" pitchFamily="82" charset="0"/>
              </a:rPr>
              <a:t>A.K. DWIVEDI</a:t>
            </a:r>
            <a:endParaRPr lang="en-US" sz="1600" dirty="0">
              <a:solidFill>
                <a:srgbClr val="FF0000"/>
              </a:solidFill>
              <a:latin typeface="Algerian" pitchFamily="82" charset="0"/>
            </a:endParaRPr>
          </a:p>
        </p:txBody>
      </p:sp>
      <p:sp>
        <p:nvSpPr>
          <p:cNvPr id="29700" name="AutoShape 4" descr="Image result for hcpg log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9702" name="AutoShape 6" descr="Image result for hcpg log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6" name="Picture 5" descr="Home"/>
          <p:cNvPicPr/>
          <p:nvPr/>
        </p:nvPicPr>
        <p:blipFill>
          <a:blip r:embed="rId2"/>
          <a:srcRect/>
          <a:stretch>
            <a:fillRect/>
          </a:stretch>
        </p:blipFill>
        <p:spPr bwMode="auto">
          <a:xfrm>
            <a:off x="1079500" y="698500"/>
            <a:ext cx="902970" cy="88646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0815" y="444572"/>
            <a:ext cx="7300962" cy="461665"/>
          </a:xfrm>
          <a:prstGeom prst="rect">
            <a:avLst/>
          </a:prstGeom>
        </p:spPr>
        <p:txBody>
          <a:bodyPr wrap="square">
            <a:spAutoFit/>
          </a:bodyPr>
          <a:lstStyle/>
          <a:p>
            <a:r>
              <a:rPr lang="en-US" sz="1200" dirty="0" smtClean="0">
                <a:latin typeface="Arial" pitchFamily="34" charset="0"/>
                <a:cs typeface="Arial" pitchFamily="34" charset="0"/>
              </a:rPr>
              <a:t>In Poisson's equation [4], we note that n</a:t>
            </a:r>
            <a:r>
              <a:rPr lang="en-US" sz="1200" baseline="-25000" dirty="0" smtClean="0">
                <a:latin typeface="Arial" pitchFamily="34" charset="0"/>
                <a:cs typeface="Arial" pitchFamily="34" charset="0"/>
              </a:rPr>
              <a:t>i0</a:t>
            </a:r>
            <a:r>
              <a:rPr lang="en-US" sz="1200" dirty="0" smtClean="0">
                <a:latin typeface="Arial" pitchFamily="34" charset="0"/>
                <a:cs typeface="Arial" pitchFamily="34" charset="0"/>
              </a:rPr>
              <a:t> = n</a:t>
            </a:r>
            <a:r>
              <a:rPr lang="en-US" sz="1200" baseline="-25000" dirty="0" smtClean="0">
                <a:latin typeface="Arial" pitchFamily="34" charset="0"/>
                <a:cs typeface="Arial" pitchFamily="34" charset="0"/>
              </a:rPr>
              <a:t>e0</a:t>
            </a:r>
            <a:r>
              <a:rPr lang="en-US" sz="1200" dirty="0" smtClean="0">
                <a:latin typeface="Arial" pitchFamily="34" charset="0"/>
                <a:cs typeface="Arial" pitchFamily="34" charset="0"/>
              </a:rPr>
              <a:t> in equilibrium and that n</a:t>
            </a:r>
            <a:r>
              <a:rPr lang="en-US" sz="1200" baseline="-25000" dirty="0" smtClean="0">
                <a:latin typeface="Arial" pitchFamily="34" charset="0"/>
                <a:cs typeface="Arial" pitchFamily="34" charset="0"/>
              </a:rPr>
              <a:t>i1</a:t>
            </a:r>
            <a:r>
              <a:rPr lang="en-US" sz="1200" dirty="0" smtClean="0">
                <a:latin typeface="Arial" pitchFamily="34" charset="0"/>
                <a:cs typeface="Arial" pitchFamily="34" charset="0"/>
              </a:rPr>
              <a:t> = 0 by the assumption of fixed ions, so we have</a:t>
            </a:r>
            <a:endParaRPr lang="en-US" sz="1200" dirty="0">
              <a:latin typeface="Arial" pitchFamily="34" charset="0"/>
              <a:cs typeface="Arial" pitchFamily="34" charset="0"/>
            </a:endParaRPr>
          </a:p>
        </p:txBody>
      </p:sp>
      <p:sp>
        <p:nvSpPr>
          <p:cNvPr id="28674" name="Rectangle 2"/>
          <p:cNvSpPr>
            <a:spLocks noChangeArrowheads="1"/>
          </p:cNvSpPr>
          <p:nvPr/>
        </p:nvSpPr>
        <p:spPr bwMode="auto">
          <a:xfrm>
            <a:off x="0" y="0"/>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8673" name="Picture 1"/>
          <p:cNvPicPr>
            <a:picLocks noChangeAspect="1" noChangeArrowheads="1"/>
          </p:cNvPicPr>
          <p:nvPr/>
        </p:nvPicPr>
        <p:blipFill>
          <a:blip r:embed="rId2"/>
          <a:srcRect/>
          <a:stretch>
            <a:fillRect/>
          </a:stretch>
        </p:blipFill>
        <p:spPr bwMode="auto">
          <a:xfrm>
            <a:off x="1138826" y="940838"/>
            <a:ext cx="4223794" cy="187392"/>
          </a:xfrm>
          <a:prstGeom prst="rect">
            <a:avLst/>
          </a:prstGeom>
          <a:noFill/>
        </p:spPr>
      </p:pic>
      <p:sp>
        <p:nvSpPr>
          <p:cNvPr id="5" name="Rectangle 4"/>
          <p:cNvSpPr/>
          <p:nvPr/>
        </p:nvSpPr>
        <p:spPr>
          <a:xfrm>
            <a:off x="951621" y="1251004"/>
            <a:ext cx="6926554" cy="276999"/>
          </a:xfrm>
          <a:prstGeom prst="rect">
            <a:avLst/>
          </a:prstGeom>
        </p:spPr>
        <p:txBody>
          <a:bodyPr wrap="square">
            <a:spAutoFit/>
          </a:bodyPr>
          <a:lstStyle/>
          <a:p>
            <a:r>
              <a:rPr lang="en-US" sz="1200" dirty="0" smtClean="0">
                <a:latin typeface="Arial" pitchFamily="34" charset="0"/>
                <a:cs typeface="Arial" pitchFamily="34" charset="0"/>
              </a:rPr>
              <a:t>The oscillating quantities are assumed to behave </a:t>
            </a:r>
            <a:r>
              <a:rPr lang="en-US" sz="1200" dirty="0" err="1" smtClean="0">
                <a:latin typeface="Arial" pitchFamily="34" charset="0"/>
                <a:cs typeface="Arial" pitchFamily="34" charset="0"/>
              </a:rPr>
              <a:t>sinusoidally</a:t>
            </a:r>
            <a:r>
              <a:rPr lang="en-US" sz="1200" dirty="0" smtClean="0">
                <a:latin typeface="Arial" pitchFamily="34" charset="0"/>
                <a:cs typeface="Arial" pitchFamily="34" charset="0"/>
              </a:rPr>
              <a:t>:</a:t>
            </a:r>
            <a:endParaRPr lang="en-US" sz="1200" dirty="0">
              <a:latin typeface="Arial" pitchFamily="34" charset="0"/>
              <a:cs typeface="Arial" pitchFamily="34" charset="0"/>
            </a:endParaRPr>
          </a:p>
        </p:txBody>
      </p:sp>
      <p:sp>
        <p:nvSpPr>
          <p:cNvPr id="28676" name="Rectangle 4"/>
          <p:cNvSpPr>
            <a:spLocks noChangeArrowheads="1"/>
          </p:cNvSpPr>
          <p:nvPr/>
        </p:nvSpPr>
        <p:spPr bwMode="auto">
          <a:xfrm>
            <a:off x="0" y="0"/>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8675" name="Picture 3"/>
          <p:cNvPicPr>
            <a:picLocks noChangeAspect="1" noChangeArrowheads="1"/>
          </p:cNvPicPr>
          <p:nvPr/>
        </p:nvPicPr>
        <p:blipFill>
          <a:blip r:embed="rId3"/>
          <a:srcRect/>
          <a:stretch>
            <a:fillRect/>
          </a:stretch>
        </p:blipFill>
        <p:spPr bwMode="auto">
          <a:xfrm>
            <a:off x="1138825" y="1499137"/>
            <a:ext cx="4479250" cy="598363"/>
          </a:xfrm>
          <a:prstGeom prst="rect">
            <a:avLst/>
          </a:prstGeom>
          <a:noFill/>
        </p:spPr>
      </p:pic>
      <p:sp>
        <p:nvSpPr>
          <p:cNvPr id="8" name="Rectangle 7"/>
          <p:cNvSpPr/>
          <p:nvPr/>
        </p:nvSpPr>
        <p:spPr>
          <a:xfrm>
            <a:off x="951621" y="2181503"/>
            <a:ext cx="7020156" cy="461665"/>
          </a:xfrm>
          <a:prstGeom prst="rect">
            <a:avLst/>
          </a:prstGeom>
        </p:spPr>
        <p:txBody>
          <a:bodyPr wrap="square">
            <a:spAutoFit/>
          </a:bodyPr>
          <a:lstStyle/>
          <a:p>
            <a:r>
              <a:rPr lang="en-US" sz="1200" dirty="0" smtClean="0">
                <a:latin typeface="Arial" pitchFamily="34" charset="0"/>
                <a:cs typeface="Arial" pitchFamily="34" charset="0"/>
              </a:rPr>
              <a:t>The time derivative ∂/∂t can therefore be replaced by –</a:t>
            </a:r>
            <a:r>
              <a:rPr lang="en-US" sz="1200" dirty="0" err="1" smtClean="0">
                <a:latin typeface="Arial" pitchFamily="34" charset="0"/>
                <a:cs typeface="Arial" pitchFamily="34" charset="0"/>
              </a:rPr>
              <a:t>i</a:t>
            </a:r>
            <a:r>
              <a:rPr lang="en-US" sz="1200" dirty="0" smtClean="0">
                <a:latin typeface="Arial" pitchFamily="34" charset="0"/>
                <a:cs typeface="Arial" pitchFamily="34" charset="0"/>
              </a:rPr>
              <a:t>ꞷ and the gradient </a:t>
            </a:r>
            <a:r>
              <a:rPr lang="el-GR" sz="1200" dirty="0" smtClean="0">
                <a:latin typeface="Arial" pitchFamily="34" charset="0"/>
                <a:cs typeface="Arial" pitchFamily="34" charset="0"/>
              </a:rPr>
              <a:t>Δ</a:t>
            </a:r>
            <a:r>
              <a:rPr lang="en-US" sz="1200" dirty="0" smtClean="0">
                <a:latin typeface="Arial" pitchFamily="34" charset="0"/>
                <a:cs typeface="Arial" pitchFamily="34" charset="0"/>
              </a:rPr>
              <a:t> by </a:t>
            </a:r>
            <a:r>
              <a:rPr lang="en-US" sz="1200" dirty="0" err="1" smtClean="0">
                <a:latin typeface="Arial" pitchFamily="34" charset="0"/>
                <a:cs typeface="Arial" pitchFamily="34" charset="0"/>
              </a:rPr>
              <a:t>ikx</a:t>
            </a:r>
            <a:r>
              <a:rPr lang="en-US" sz="1200" dirty="0" smtClean="0">
                <a:latin typeface="Arial" pitchFamily="34" charset="0"/>
                <a:cs typeface="Arial" pitchFamily="34" charset="0"/>
              </a:rPr>
              <a:t>. Equations [7]-[ 9] now become</a:t>
            </a:r>
            <a:endParaRPr lang="en-US" sz="1200" dirty="0">
              <a:latin typeface="Arial" pitchFamily="34" charset="0"/>
              <a:cs typeface="Arial" pitchFamily="34" charset="0"/>
            </a:endParaRPr>
          </a:p>
        </p:txBody>
      </p:sp>
      <p:sp>
        <p:nvSpPr>
          <p:cNvPr id="28678" name="Rectangle 6"/>
          <p:cNvSpPr>
            <a:spLocks noChangeArrowheads="1"/>
          </p:cNvSpPr>
          <p:nvPr/>
        </p:nvSpPr>
        <p:spPr bwMode="auto">
          <a:xfrm>
            <a:off x="0" y="0"/>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8677" name="Picture 5"/>
          <p:cNvPicPr>
            <a:picLocks noChangeAspect="1" noChangeArrowheads="1"/>
          </p:cNvPicPr>
          <p:nvPr/>
        </p:nvPicPr>
        <p:blipFill>
          <a:blip r:embed="rId4"/>
          <a:srcRect/>
          <a:stretch>
            <a:fillRect/>
          </a:stretch>
        </p:blipFill>
        <p:spPr bwMode="auto">
          <a:xfrm>
            <a:off x="1045223" y="2553702"/>
            <a:ext cx="4492900" cy="557007"/>
          </a:xfrm>
          <a:prstGeom prst="rect">
            <a:avLst/>
          </a:prstGeom>
          <a:noFill/>
        </p:spPr>
      </p:pic>
      <p:sp>
        <p:nvSpPr>
          <p:cNvPr id="11" name="Rectangle 10"/>
          <p:cNvSpPr/>
          <p:nvPr/>
        </p:nvSpPr>
        <p:spPr>
          <a:xfrm>
            <a:off x="1138825" y="3236068"/>
            <a:ext cx="5803329" cy="276999"/>
          </a:xfrm>
          <a:prstGeom prst="rect">
            <a:avLst/>
          </a:prstGeom>
        </p:spPr>
        <p:txBody>
          <a:bodyPr wrap="square">
            <a:spAutoFit/>
          </a:bodyPr>
          <a:lstStyle/>
          <a:p>
            <a:r>
              <a:rPr lang="en-US" sz="1200" dirty="0" smtClean="0">
                <a:latin typeface="Arial" pitchFamily="34" charset="0"/>
                <a:cs typeface="Arial" pitchFamily="34" charset="0"/>
              </a:rPr>
              <a:t>Eliminating n</a:t>
            </a:r>
            <a:r>
              <a:rPr lang="en-US" sz="1200" baseline="-25000" dirty="0" smtClean="0">
                <a:latin typeface="Arial" pitchFamily="34" charset="0"/>
                <a:cs typeface="Arial" pitchFamily="34" charset="0"/>
              </a:rPr>
              <a:t>1</a:t>
            </a:r>
            <a:r>
              <a:rPr lang="en-US" sz="1200" dirty="0" smtClean="0">
                <a:latin typeface="Arial" pitchFamily="34" charset="0"/>
                <a:cs typeface="Arial" pitchFamily="34" charset="0"/>
              </a:rPr>
              <a:t> and E</a:t>
            </a:r>
            <a:r>
              <a:rPr lang="en-US" sz="1200" baseline="-25000" dirty="0" smtClean="0">
                <a:latin typeface="Arial" pitchFamily="34" charset="0"/>
                <a:cs typeface="Arial" pitchFamily="34" charset="0"/>
              </a:rPr>
              <a:t>1</a:t>
            </a:r>
            <a:r>
              <a:rPr lang="en-US" sz="1200" dirty="0" smtClean="0">
                <a:latin typeface="Arial" pitchFamily="34" charset="0"/>
                <a:cs typeface="Arial" pitchFamily="34" charset="0"/>
              </a:rPr>
              <a:t>, we have</a:t>
            </a:r>
            <a:endParaRPr lang="en-US" sz="1200" dirty="0">
              <a:latin typeface="Arial" pitchFamily="34" charset="0"/>
              <a:cs typeface="Arial" pitchFamily="34" charset="0"/>
            </a:endParaRPr>
          </a:p>
        </p:txBody>
      </p:sp>
      <p:sp>
        <p:nvSpPr>
          <p:cNvPr id="28680" name="Rectangle 8"/>
          <p:cNvSpPr>
            <a:spLocks noChangeArrowheads="1"/>
          </p:cNvSpPr>
          <p:nvPr/>
        </p:nvSpPr>
        <p:spPr bwMode="auto">
          <a:xfrm>
            <a:off x="0" y="0"/>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8679" name="Picture 7"/>
          <p:cNvPicPr>
            <a:picLocks noChangeAspect="1" noChangeArrowheads="1"/>
          </p:cNvPicPr>
          <p:nvPr/>
        </p:nvPicPr>
        <p:blipFill>
          <a:blip r:embed="rId5"/>
          <a:srcRect/>
          <a:stretch>
            <a:fillRect/>
          </a:stretch>
        </p:blipFill>
        <p:spPr bwMode="auto">
          <a:xfrm>
            <a:off x="951621" y="3484201"/>
            <a:ext cx="4541651" cy="374784"/>
          </a:xfrm>
          <a:prstGeom prst="rect">
            <a:avLst/>
          </a:prstGeom>
          <a:noFill/>
        </p:spPr>
      </p:pic>
      <p:sp>
        <p:nvSpPr>
          <p:cNvPr id="14" name="Rectangle 13"/>
          <p:cNvSpPr/>
          <p:nvPr/>
        </p:nvSpPr>
        <p:spPr>
          <a:xfrm>
            <a:off x="1138825" y="3918433"/>
            <a:ext cx="2643672" cy="276999"/>
          </a:xfrm>
          <a:prstGeom prst="rect">
            <a:avLst/>
          </a:prstGeom>
        </p:spPr>
        <p:txBody>
          <a:bodyPr wrap="none">
            <a:spAutoFit/>
          </a:bodyPr>
          <a:lstStyle/>
          <a:p>
            <a:r>
              <a:rPr lang="en-US" sz="1200" dirty="0" smtClean="0">
                <a:latin typeface="Arial" pitchFamily="34" charset="0"/>
                <a:cs typeface="Arial" pitchFamily="34" charset="0"/>
              </a:rPr>
              <a:t>If v </a:t>
            </a:r>
            <a:r>
              <a:rPr lang="en-US" sz="1200" baseline="-25000" dirty="0" smtClean="0">
                <a:latin typeface="Arial" pitchFamily="34" charset="0"/>
                <a:cs typeface="Arial" pitchFamily="34" charset="0"/>
              </a:rPr>
              <a:t>1</a:t>
            </a:r>
            <a:r>
              <a:rPr lang="en-US" sz="1200" dirty="0" smtClean="0">
                <a:latin typeface="Arial" pitchFamily="34" charset="0"/>
                <a:cs typeface="Arial" pitchFamily="34" charset="0"/>
              </a:rPr>
              <a:t> does not vanish, we must have</a:t>
            </a:r>
            <a:endParaRPr lang="en-US" sz="1200" dirty="0">
              <a:latin typeface="Arial" pitchFamily="34" charset="0"/>
              <a:cs typeface="Arial" pitchFamily="34" charset="0"/>
            </a:endParaRPr>
          </a:p>
        </p:txBody>
      </p:sp>
      <p:sp>
        <p:nvSpPr>
          <p:cNvPr id="28682" name="Rectangle 10"/>
          <p:cNvSpPr>
            <a:spLocks noChangeArrowheads="1"/>
          </p:cNvSpPr>
          <p:nvPr/>
        </p:nvSpPr>
        <p:spPr bwMode="auto">
          <a:xfrm>
            <a:off x="0" y="0"/>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8681" name="Picture 9"/>
          <p:cNvPicPr>
            <a:picLocks noChangeAspect="1" noChangeArrowheads="1"/>
          </p:cNvPicPr>
          <p:nvPr/>
        </p:nvPicPr>
        <p:blipFill>
          <a:blip r:embed="rId6"/>
          <a:srcRect/>
          <a:stretch>
            <a:fillRect/>
          </a:stretch>
        </p:blipFill>
        <p:spPr bwMode="auto">
          <a:xfrm>
            <a:off x="1794040" y="4166566"/>
            <a:ext cx="1226578" cy="191269"/>
          </a:xfrm>
          <a:prstGeom prst="rect">
            <a:avLst/>
          </a:prstGeom>
          <a:noFill/>
        </p:spPr>
      </p:pic>
      <p:sp>
        <p:nvSpPr>
          <p:cNvPr id="17" name="Rectangle 16"/>
          <p:cNvSpPr/>
          <p:nvPr/>
        </p:nvSpPr>
        <p:spPr>
          <a:xfrm>
            <a:off x="1232427" y="4352666"/>
            <a:ext cx="2610010" cy="276999"/>
          </a:xfrm>
          <a:prstGeom prst="rect">
            <a:avLst/>
          </a:prstGeom>
        </p:spPr>
        <p:txBody>
          <a:bodyPr wrap="none">
            <a:spAutoFit/>
          </a:bodyPr>
          <a:lstStyle/>
          <a:p>
            <a:r>
              <a:rPr lang="en-US" sz="1200" dirty="0" smtClean="0">
                <a:latin typeface="Arial" pitchFamily="34" charset="0"/>
                <a:cs typeface="Arial" pitchFamily="34" charset="0"/>
              </a:rPr>
              <a:t>The </a:t>
            </a:r>
            <a:r>
              <a:rPr lang="en-US" sz="1200" b="1" i="1" dirty="0" smtClean="0">
                <a:solidFill>
                  <a:srgbClr val="FF0000"/>
                </a:solidFill>
                <a:latin typeface="Arial" pitchFamily="34" charset="0"/>
                <a:cs typeface="Arial" pitchFamily="34" charset="0"/>
              </a:rPr>
              <a:t>plasma frequency</a:t>
            </a:r>
            <a:r>
              <a:rPr lang="en-US" sz="1200" dirty="0" smtClean="0">
                <a:latin typeface="Arial" pitchFamily="34" charset="0"/>
                <a:cs typeface="Arial" pitchFamily="34" charset="0"/>
              </a:rPr>
              <a:t> is therefore</a:t>
            </a:r>
            <a:endParaRPr lang="en-US" sz="1200" dirty="0">
              <a:latin typeface="Arial" pitchFamily="34" charset="0"/>
              <a:cs typeface="Arial" pitchFamily="34" charset="0"/>
            </a:endParaRPr>
          </a:p>
        </p:txBody>
      </p:sp>
      <p:sp>
        <p:nvSpPr>
          <p:cNvPr id="28684" name="Rectangle 12"/>
          <p:cNvSpPr>
            <a:spLocks noChangeArrowheads="1"/>
          </p:cNvSpPr>
          <p:nvPr/>
        </p:nvSpPr>
        <p:spPr bwMode="auto">
          <a:xfrm>
            <a:off x="0" y="0"/>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8683" name="Picture 11"/>
          <p:cNvPicPr>
            <a:picLocks noChangeAspect="1" noChangeArrowheads="1"/>
          </p:cNvPicPr>
          <p:nvPr/>
        </p:nvPicPr>
        <p:blipFill>
          <a:blip r:embed="rId7"/>
          <a:srcRect/>
          <a:stretch>
            <a:fillRect/>
          </a:stretch>
        </p:blipFill>
        <p:spPr bwMode="auto">
          <a:xfrm>
            <a:off x="1326030" y="4600798"/>
            <a:ext cx="4590402" cy="425187"/>
          </a:xfrm>
          <a:prstGeom prst="rect">
            <a:avLst/>
          </a:prstGeom>
          <a:noFill/>
        </p:spPr>
      </p:pic>
      <p:sp>
        <p:nvSpPr>
          <p:cNvPr id="20" name="Rectangle 19"/>
          <p:cNvSpPr/>
          <p:nvPr/>
        </p:nvSpPr>
        <p:spPr>
          <a:xfrm>
            <a:off x="1138825" y="5035032"/>
            <a:ext cx="6645747" cy="646331"/>
          </a:xfrm>
          <a:prstGeom prst="rect">
            <a:avLst/>
          </a:prstGeom>
        </p:spPr>
        <p:txBody>
          <a:bodyPr wrap="square">
            <a:spAutoFit/>
          </a:bodyPr>
          <a:lstStyle/>
          <a:p>
            <a:r>
              <a:rPr lang="en-US" sz="1200" dirty="0" smtClean="0">
                <a:solidFill>
                  <a:srgbClr val="002060"/>
                </a:solidFill>
                <a:latin typeface="Arial" pitchFamily="34" charset="0"/>
                <a:cs typeface="Arial" pitchFamily="34" charset="0"/>
              </a:rPr>
              <a:t>Numerically, one can use the approximate formula</a:t>
            </a:r>
          </a:p>
          <a:p>
            <a:endParaRPr lang="en-US" sz="1200" dirty="0" smtClean="0">
              <a:solidFill>
                <a:srgbClr val="002060"/>
              </a:solidFill>
              <a:latin typeface="Arial" pitchFamily="34" charset="0"/>
              <a:cs typeface="Arial" pitchFamily="34" charset="0"/>
            </a:endParaRPr>
          </a:p>
          <a:p>
            <a:r>
              <a:rPr lang="en-US" sz="1200" b="1" dirty="0" smtClean="0">
                <a:solidFill>
                  <a:srgbClr val="FF0000"/>
                </a:solidFill>
                <a:latin typeface="Arial" pitchFamily="34" charset="0"/>
                <a:cs typeface="Arial" pitchFamily="34" charset="0"/>
              </a:rPr>
              <a:t>ꞷ</a:t>
            </a:r>
            <a:r>
              <a:rPr lang="en-US" sz="1200" b="1" baseline="-25000" dirty="0" smtClean="0">
                <a:solidFill>
                  <a:srgbClr val="FF0000"/>
                </a:solidFill>
                <a:latin typeface="Arial" pitchFamily="34" charset="0"/>
                <a:cs typeface="Arial" pitchFamily="34" charset="0"/>
              </a:rPr>
              <a:t>p</a:t>
            </a:r>
            <a:r>
              <a:rPr lang="en-US" sz="1200" b="1" dirty="0" smtClean="0">
                <a:solidFill>
                  <a:srgbClr val="FF0000"/>
                </a:solidFill>
                <a:latin typeface="Arial" pitchFamily="34" charset="0"/>
                <a:cs typeface="Arial" pitchFamily="34" charset="0"/>
              </a:rPr>
              <a:t>/2</a:t>
            </a:r>
            <a:r>
              <a:rPr lang="az-Cyrl-AZ" sz="1200" b="1" dirty="0" smtClean="0">
                <a:solidFill>
                  <a:srgbClr val="FF0000"/>
                </a:solidFill>
                <a:latin typeface="Arial" pitchFamily="34" charset="0"/>
                <a:cs typeface="Arial" pitchFamily="34" charset="0"/>
              </a:rPr>
              <a:t>ᴫ</a:t>
            </a:r>
            <a:r>
              <a:rPr lang="en-US" sz="1200" b="1" dirty="0" smtClean="0">
                <a:solidFill>
                  <a:srgbClr val="FF0000"/>
                </a:solidFill>
                <a:latin typeface="Arial" pitchFamily="34" charset="0"/>
                <a:cs typeface="Arial" pitchFamily="34" charset="0"/>
              </a:rPr>
              <a:t> = </a:t>
            </a:r>
            <a:r>
              <a:rPr lang="en-US" sz="1200" b="1" dirty="0" err="1" smtClean="0">
                <a:solidFill>
                  <a:srgbClr val="FF0000"/>
                </a:solidFill>
                <a:latin typeface="Arial" pitchFamily="34" charset="0"/>
                <a:cs typeface="Arial" pitchFamily="34" charset="0"/>
              </a:rPr>
              <a:t>f</a:t>
            </a:r>
            <a:r>
              <a:rPr lang="en-US" sz="1200" b="1" baseline="-25000" dirty="0" err="1" smtClean="0">
                <a:solidFill>
                  <a:srgbClr val="FF0000"/>
                </a:solidFill>
                <a:latin typeface="Arial" pitchFamily="34" charset="0"/>
                <a:cs typeface="Arial" pitchFamily="34" charset="0"/>
              </a:rPr>
              <a:t>p</a:t>
            </a:r>
            <a:r>
              <a:rPr lang="en-US" sz="1200" b="1" baseline="-25000" dirty="0" smtClean="0">
                <a:solidFill>
                  <a:srgbClr val="FF0000"/>
                </a:solidFill>
                <a:latin typeface="Arial" pitchFamily="34" charset="0"/>
                <a:cs typeface="Arial" pitchFamily="34" charset="0"/>
              </a:rPr>
              <a:t> </a:t>
            </a:r>
            <a:r>
              <a:rPr lang="en-US" sz="1200" b="1" dirty="0" smtClean="0">
                <a:solidFill>
                  <a:srgbClr val="FF0000"/>
                </a:solidFill>
                <a:latin typeface="Arial" pitchFamily="34" charset="0"/>
                <a:cs typeface="Arial" pitchFamily="34" charset="0"/>
              </a:rPr>
              <a:t>= 9√n                                       [14]</a:t>
            </a:r>
            <a:endParaRPr lang="en-US" sz="1200" b="1" dirty="0">
              <a:solidFill>
                <a:srgbClr val="FF0000"/>
              </a:solidFill>
              <a:latin typeface="Arial" pitchFamily="34" charset="0"/>
              <a:cs typeface="Arial" pitchFamily="34" charset="0"/>
            </a:endParaRPr>
          </a:p>
        </p:txBody>
      </p:sp>
      <p:sp>
        <p:nvSpPr>
          <p:cNvPr id="21" name="Rectangle 20"/>
          <p:cNvSpPr/>
          <p:nvPr/>
        </p:nvSpPr>
        <p:spPr>
          <a:xfrm>
            <a:off x="670815" y="5593331"/>
            <a:ext cx="7862574" cy="1015663"/>
          </a:xfrm>
          <a:prstGeom prst="rect">
            <a:avLst/>
          </a:prstGeom>
        </p:spPr>
        <p:txBody>
          <a:bodyPr wrap="square">
            <a:spAutoFit/>
          </a:bodyPr>
          <a:lstStyle/>
          <a:p>
            <a:pPr algn="just"/>
            <a:r>
              <a:rPr lang="en-US" sz="1200" dirty="0" smtClean="0">
                <a:latin typeface="Arial" pitchFamily="34" charset="0"/>
                <a:cs typeface="Arial" pitchFamily="34" charset="0"/>
              </a:rPr>
              <a:t>This frequency, depending only on the plasma density, is one of the fundamental parameters of a plasma. Because of the smallness of m, the plasma frequency is usually very high. For instance, in a plasma of density n = 10</a:t>
            </a:r>
            <a:r>
              <a:rPr lang="en-US" sz="1200" baseline="30000" dirty="0" smtClean="0">
                <a:latin typeface="Arial" pitchFamily="34" charset="0"/>
                <a:cs typeface="Arial" pitchFamily="34" charset="0"/>
              </a:rPr>
              <a:t>18</a:t>
            </a:r>
            <a:r>
              <a:rPr lang="en-US" sz="1200" dirty="0" smtClean="0">
                <a:latin typeface="Arial" pitchFamily="34" charset="0"/>
                <a:cs typeface="Arial" pitchFamily="34" charset="0"/>
              </a:rPr>
              <a:t> m</a:t>
            </a:r>
            <a:r>
              <a:rPr lang="en-US" sz="1200" baseline="30000" dirty="0" smtClean="0">
                <a:latin typeface="Arial" pitchFamily="34" charset="0"/>
                <a:cs typeface="Arial" pitchFamily="34" charset="0"/>
              </a:rPr>
              <a:t>-3</a:t>
            </a:r>
            <a:r>
              <a:rPr lang="en-US" sz="1200" dirty="0" smtClean="0">
                <a:latin typeface="Arial" pitchFamily="34" charset="0"/>
                <a:cs typeface="Arial" pitchFamily="34" charset="0"/>
              </a:rPr>
              <a:t>, we have</a:t>
            </a:r>
          </a:p>
          <a:p>
            <a:pPr algn="just"/>
            <a:endParaRPr lang="en-US" sz="1200" dirty="0" smtClean="0">
              <a:latin typeface="Arial" pitchFamily="34" charset="0"/>
              <a:cs typeface="Arial" pitchFamily="34" charset="0"/>
            </a:endParaRPr>
          </a:p>
          <a:p>
            <a:pPr algn="just"/>
            <a:r>
              <a:rPr lang="en-US" sz="1200" dirty="0" smtClean="0">
                <a:latin typeface="Arial" pitchFamily="34" charset="0"/>
                <a:cs typeface="Arial" pitchFamily="34" charset="0"/>
              </a:rPr>
              <a:t>          </a:t>
            </a:r>
            <a:r>
              <a:rPr lang="en-US" sz="1200" b="1" dirty="0" err="1" smtClean="0">
                <a:solidFill>
                  <a:srgbClr val="FF0000"/>
                </a:solidFill>
                <a:latin typeface="Arial" pitchFamily="34" charset="0"/>
                <a:cs typeface="Arial" pitchFamily="34" charset="0"/>
              </a:rPr>
              <a:t>f</a:t>
            </a:r>
            <a:r>
              <a:rPr lang="en-US" sz="1200" b="1" baseline="-25000" dirty="0" err="1" smtClean="0">
                <a:solidFill>
                  <a:srgbClr val="FF0000"/>
                </a:solidFill>
                <a:latin typeface="Arial" pitchFamily="34" charset="0"/>
                <a:cs typeface="Arial" pitchFamily="34" charset="0"/>
              </a:rPr>
              <a:t>p</a:t>
            </a:r>
            <a:r>
              <a:rPr lang="en-US" sz="1200" b="1" dirty="0" smtClean="0">
                <a:solidFill>
                  <a:srgbClr val="FF0000"/>
                </a:solidFill>
                <a:latin typeface="Arial" pitchFamily="34" charset="0"/>
                <a:cs typeface="Arial" pitchFamily="34" charset="0"/>
              </a:rPr>
              <a:t>=9(10</a:t>
            </a:r>
            <a:r>
              <a:rPr lang="en-US" sz="1200" b="1" baseline="30000" dirty="0" smtClean="0">
                <a:solidFill>
                  <a:srgbClr val="FF0000"/>
                </a:solidFill>
                <a:latin typeface="Arial" pitchFamily="34" charset="0"/>
                <a:cs typeface="Arial" pitchFamily="34" charset="0"/>
              </a:rPr>
              <a:t>18</a:t>
            </a:r>
            <a:r>
              <a:rPr lang="en-US" sz="1200" b="1" dirty="0" smtClean="0">
                <a:solidFill>
                  <a:srgbClr val="FF0000"/>
                </a:solidFill>
                <a:latin typeface="Arial" pitchFamily="34" charset="0"/>
                <a:cs typeface="Arial" pitchFamily="34" charset="0"/>
              </a:rPr>
              <a:t>)</a:t>
            </a:r>
            <a:r>
              <a:rPr lang="en-US" sz="1200" b="1" baseline="30000" dirty="0" smtClean="0">
                <a:solidFill>
                  <a:srgbClr val="FF0000"/>
                </a:solidFill>
                <a:latin typeface="Arial" pitchFamily="34" charset="0"/>
                <a:cs typeface="Arial" pitchFamily="34" charset="0"/>
              </a:rPr>
              <a:t>1/2</a:t>
            </a:r>
            <a:r>
              <a:rPr lang="en-US" sz="1200" b="1" dirty="0" smtClean="0">
                <a:solidFill>
                  <a:srgbClr val="FF0000"/>
                </a:solidFill>
                <a:latin typeface="Arial" pitchFamily="34" charset="0"/>
                <a:cs typeface="Arial" pitchFamily="34" charset="0"/>
              </a:rPr>
              <a:t>=9x10</a:t>
            </a:r>
            <a:r>
              <a:rPr lang="en-US" sz="1200" b="1" baseline="30000" dirty="0" smtClean="0">
                <a:solidFill>
                  <a:srgbClr val="FF0000"/>
                </a:solidFill>
                <a:latin typeface="Arial" pitchFamily="34" charset="0"/>
                <a:cs typeface="Arial" pitchFamily="34" charset="0"/>
              </a:rPr>
              <a:t>9</a:t>
            </a:r>
            <a:r>
              <a:rPr lang="en-US" sz="1200" b="1" dirty="0" smtClean="0">
                <a:solidFill>
                  <a:srgbClr val="FF0000"/>
                </a:solidFill>
                <a:latin typeface="Arial" pitchFamily="34" charset="0"/>
                <a:cs typeface="Arial" pitchFamily="34" charset="0"/>
              </a:rPr>
              <a:t> sec</a:t>
            </a:r>
            <a:r>
              <a:rPr lang="en-US" sz="1200" b="1" baseline="30000" dirty="0" smtClean="0">
                <a:solidFill>
                  <a:srgbClr val="FF0000"/>
                </a:solidFill>
                <a:latin typeface="Arial" pitchFamily="34" charset="0"/>
                <a:cs typeface="Arial" pitchFamily="34" charset="0"/>
              </a:rPr>
              <a:t>-1</a:t>
            </a:r>
            <a:r>
              <a:rPr lang="en-US" sz="1200" b="1" dirty="0" smtClean="0">
                <a:solidFill>
                  <a:srgbClr val="FF0000"/>
                </a:solidFill>
                <a:latin typeface="Arial" pitchFamily="34" charset="0"/>
                <a:cs typeface="Arial" pitchFamily="34" charset="0"/>
              </a:rPr>
              <a:t> = 9 GHz              [15]</a:t>
            </a:r>
            <a:endParaRPr lang="en-US" sz="1200" b="1"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494" y="320506"/>
            <a:ext cx="9019495" cy="7339772"/>
          </a:xfrm>
          <a:prstGeom prst="rect">
            <a:avLst/>
          </a:prstGeom>
          <a:blipFill>
            <a:blip r:embed="rId3" cstate="print"/>
            <a:stretch>
              <a:fillRect/>
            </a:stretch>
          </a:blipFill>
        </p:spPr>
        <p:txBody>
          <a:bodyPr wrap="square" lIns="0" tIns="0" rIns="0" bIns="0" rtlCol="0">
            <a:noAutofit/>
          </a:bodyPr>
          <a:lstStyle/>
          <a:p>
            <a:endParaRPr/>
          </a:p>
        </p:txBody>
      </p:sp>
      <p:sp>
        <p:nvSpPr>
          <p:cNvPr id="4" name="object 4"/>
          <p:cNvSpPr txBox="1"/>
          <p:nvPr/>
        </p:nvSpPr>
        <p:spPr>
          <a:xfrm>
            <a:off x="1045223" y="506605"/>
            <a:ext cx="6271339" cy="310166"/>
          </a:xfrm>
          <a:prstGeom prst="rect">
            <a:avLst/>
          </a:prstGeom>
        </p:spPr>
        <p:txBody>
          <a:bodyPr vert="horz" wrap="square" lIns="0" tIns="0" rIns="0" bIns="0" rtlCol="0">
            <a:noAutofit/>
          </a:bodyPr>
          <a:lstStyle/>
          <a:p>
            <a:pPr marL="12700">
              <a:lnSpc>
                <a:spcPct val="100000"/>
              </a:lnSpc>
            </a:pPr>
            <a:r>
              <a:rPr sz="1400" spc="204" dirty="0" smtClean="0">
                <a:solidFill>
                  <a:srgbClr val="535658"/>
                </a:solidFill>
                <a:latin typeface="Arial Black" pitchFamily="34" charset="0"/>
                <a:cs typeface="Times New Roman"/>
              </a:rPr>
              <a:t>APPLI</a:t>
            </a:r>
            <a:r>
              <a:rPr sz="1400" spc="215" dirty="0" smtClean="0">
                <a:solidFill>
                  <a:srgbClr val="535658"/>
                </a:solidFill>
                <a:latin typeface="Arial Black" pitchFamily="34" charset="0"/>
                <a:cs typeface="Times New Roman"/>
              </a:rPr>
              <a:t>C</a:t>
            </a:r>
            <a:r>
              <a:rPr sz="1400" spc="185" dirty="0" smtClean="0">
                <a:solidFill>
                  <a:srgbClr val="535658"/>
                </a:solidFill>
                <a:latin typeface="Arial Black" pitchFamily="34" charset="0"/>
                <a:cs typeface="Times New Roman"/>
              </a:rPr>
              <a:t>ATIONS </a:t>
            </a:r>
            <a:r>
              <a:rPr sz="1400" spc="90" dirty="0" smtClean="0">
                <a:solidFill>
                  <a:srgbClr val="535658"/>
                </a:solidFill>
                <a:latin typeface="Arial Black" pitchFamily="34" charset="0"/>
                <a:cs typeface="Times New Roman"/>
              </a:rPr>
              <a:t> </a:t>
            </a:r>
            <a:r>
              <a:rPr sz="1400" spc="254" dirty="0" smtClean="0">
                <a:solidFill>
                  <a:srgbClr val="535658"/>
                </a:solidFill>
                <a:latin typeface="Arial Black" pitchFamily="34" charset="0"/>
                <a:cs typeface="Times New Roman"/>
              </a:rPr>
              <a:t>O</a:t>
            </a:r>
            <a:r>
              <a:rPr sz="1400" spc="175" dirty="0" smtClean="0">
                <a:solidFill>
                  <a:srgbClr val="535658"/>
                </a:solidFill>
                <a:latin typeface="Arial Black" pitchFamily="34" charset="0"/>
                <a:cs typeface="Times New Roman"/>
              </a:rPr>
              <a:t>F  </a:t>
            </a:r>
            <a:r>
              <a:rPr sz="1400" spc="-25" dirty="0" smtClean="0">
                <a:solidFill>
                  <a:srgbClr val="535658"/>
                </a:solidFill>
                <a:latin typeface="Arial Black" pitchFamily="34" charset="0"/>
                <a:cs typeface="Times New Roman"/>
              </a:rPr>
              <a:t> </a:t>
            </a:r>
            <a:r>
              <a:rPr sz="1400" spc="170" dirty="0" smtClean="0">
                <a:solidFill>
                  <a:srgbClr val="535658"/>
                </a:solidFill>
                <a:latin typeface="Arial Black" pitchFamily="34" charset="0"/>
                <a:cs typeface="Times New Roman"/>
              </a:rPr>
              <a:t>PLASM</a:t>
            </a:r>
            <a:r>
              <a:rPr sz="1400" spc="195" dirty="0" smtClean="0">
                <a:solidFill>
                  <a:srgbClr val="535658"/>
                </a:solidFill>
                <a:latin typeface="Arial Black" pitchFamily="34" charset="0"/>
                <a:cs typeface="Times New Roman"/>
              </a:rPr>
              <a:t>A  </a:t>
            </a:r>
            <a:r>
              <a:rPr sz="1400" spc="-35" dirty="0" smtClean="0">
                <a:solidFill>
                  <a:srgbClr val="535658"/>
                </a:solidFill>
                <a:latin typeface="Arial Black" pitchFamily="34" charset="0"/>
                <a:cs typeface="Times New Roman"/>
              </a:rPr>
              <a:t> </a:t>
            </a:r>
            <a:r>
              <a:rPr sz="1400" spc="155" dirty="0" smtClean="0">
                <a:solidFill>
                  <a:srgbClr val="535658"/>
                </a:solidFill>
                <a:latin typeface="Arial Black" pitchFamily="34" charset="0"/>
                <a:cs typeface="Times New Roman"/>
              </a:rPr>
              <a:t>PHYSICS</a:t>
            </a:r>
            <a:endParaRPr sz="1400">
              <a:latin typeface="Arial Black" pitchFamily="34" charset="0"/>
              <a:cs typeface="Times New Roman"/>
            </a:endParaRPr>
          </a:p>
        </p:txBody>
      </p:sp>
      <p:sp>
        <p:nvSpPr>
          <p:cNvPr id="5" name="object 5"/>
          <p:cNvSpPr txBox="1"/>
          <p:nvPr/>
        </p:nvSpPr>
        <p:spPr>
          <a:xfrm>
            <a:off x="6491772" y="1569648"/>
            <a:ext cx="252726" cy="126134"/>
          </a:xfrm>
          <a:prstGeom prst="rect">
            <a:avLst/>
          </a:prstGeom>
        </p:spPr>
        <p:txBody>
          <a:bodyPr vert="horz" wrap="square" lIns="0" tIns="0" rIns="0" bIns="0" rtlCol="0">
            <a:noAutofit/>
          </a:bodyPr>
          <a:lstStyle/>
          <a:p>
            <a:pPr marL="12700">
              <a:lnSpc>
                <a:spcPct val="100000"/>
              </a:lnSpc>
            </a:pPr>
            <a:endParaRPr sz="850">
              <a:latin typeface="Malgun Gothic"/>
              <a:cs typeface="Malgun Gothic"/>
            </a:endParaRPr>
          </a:p>
        </p:txBody>
      </p:sp>
      <p:sp>
        <p:nvSpPr>
          <p:cNvPr id="6" name="object 6"/>
          <p:cNvSpPr txBox="1"/>
          <p:nvPr/>
        </p:nvSpPr>
        <p:spPr>
          <a:xfrm>
            <a:off x="1045223" y="878804"/>
            <a:ext cx="6271339" cy="1798964"/>
          </a:xfrm>
          <a:prstGeom prst="rect">
            <a:avLst/>
          </a:prstGeom>
        </p:spPr>
        <p:txBody>
          <a:bodyPr vert="horz" wrap="square" lIns="0" tIns="0" rIns="0" bIns="0" rtlCol="0">
            <a:noAutofit/>
          </a:bodyPr>
          <a:lstStyle/>
          <a:p>
            <a:pPr marL="14604" marR="20320" indent="11430" algn="just">
              <a:lnSpc>
                <a:spcPct val="126400"/>
              </a:lnSpc>
            </a:pPr>
            <a:r>
              <a:rPr sz="1200" spc="55" dirty="0" smtClean="0">
                <a:solidFill>
                  <a:srgbClr val="535355"/>
                </a:solidFill>
                <a:latin typeface="Arial" pitchFamily="34" charset="0"/>
                <a:cs typeface="Arial" pitchFamily="34" charset="0"/>
              </a:rPr>
              <a:t>Plasmas</a:t>
            </a:r>
            <a:r>
              <a:rPr sz="1200" spc="40" dirty="0" smtClean="0">
                <a:solidFill>
                  <a:srgbClr val="535355"/>
                </a:solidFill>
                <a:latin typeface="Arial" pitchFamily="34" charset="0"/>
                <a:cs typeface="Arial" pitchFamily="34" charset="0"/>
              </a:rPr>
              <a:t> </a:t>
            </a:r>
            <a:r>
              <a:rPr sz="1200" spc="85" dirty="0" smtClean="0">
                <a:solidFill>
                  <a:srgbClr val="535355"/>
                </a:solidFill>
                <a:latin typeface="Arial" pitchFamily="34" charset="0"/>
                <a:cs typeface="Arial" pitchFamily="34" charset="0"/>
              </a:rPr>
              <a:t>ca</a:t>
            </a:r>
            <a:r>
              <a:rPr sz="1200" spc="75" dirty="0" smtClean="0">
                <a:solidFill>
                  <a:srgbClr val="535355"/>
                </a:solidFill>
                <a:latin typeface="Arial" pitchFamily="34" charset="0"/>
                <a:cs typeface="Arial" pitchFamily="34" charset="0"/>
              </a:rPr>
              <a:t>n </a:t>
            </a:r>
            <a:r>
              <a:rPr sz="1200" spc="50" dirty="0" smtClean="0">
                <a:solidFill>
                  <a:srgbClr val="535355"/>
                </a:solidFill>
                <a:latin typeface="Arial" pitchFamily="34" charset="0"/>
                <a:cs typeface="Arial" pitchFamily="34" charset="0"/>
              </a:rPr>
              <a:t>b</a:t>
            </a:r>
            <a:r>
              <a:rPr sz="1200" spc="25" dirty="0" smtClean="0">
                <a:solidFill>
                  <a:srgbClr val="535355"/>
                </a:solidFill>
                <a:latin typeface="Arial" pitchFamily="34" charset="0"/>
                <a:cs typeface="Arial" pitchFamily="34" charset="0"/>
              </a:rPr>
              <a:t>e</a:t>
            </a:r>
            <a:r>
              <a:rPr sz="1200" spc="-25" dirty="0" smtClean="0">
                <a:solidFill>
                  <a:srgbClr val="535355"/>
                </a:solidFill>
                <a:latin typeface="Arial" pitchFamily="34" charset="0"/>
                <a:cs typeface="Arial" pitchFamily="34" charset="0"/>
              </a:rPr>
              <a:t> </a:t>
            </a:r>
            <a:r>
              <a:rPr sz="1200" spc="65" dirty="0" smtClean="0">
                <a:solidFill>
                  <a:srgbClr val="535355"/>
                </a:solidFill>
                <a:latin typeface="Arial" pitchFamily="34" charset="0"/>
                <a:cs typeface="Arial" pitchFamily="34" charset="0"/>
              </a:rPr>
              <a:t>characte</a:t>
            </a:r>
            <a:r>
              <a:rPr sz="1200" spc="70" dirty="0" smtClean="0">
                <a:solidFill>
                  <a:srgbClr val="535355"/>
                </a:solidFill>
                <a:latin typeface="Arial" pitchFamily="34" charset="0"/>
                <a:cs typeface="Arial" pitchFamily="34" charset="0"/>
              </a:rPr>
              <a:t>r</a:t>
            </a:r>
            <a:r>
              <a:rPr sz="1200" spc="65" dirty="0" smtClean="0">
                <a:solidFill>
                  <a:srgbClr val="535355"/>
                </a:solidFill>
                <a:latin typeface="Arial" pitchFamily="34" charset="0"/>
                <a:cs typeface="Arial" pitchFamily="34" charset="0"/>
              </a:rPr>
              <a:t>ize</a:t>
            </a:r>
            <a:r>
              <a:rPr sz="1200" spc="85" dirty="0" smtClean="0">
                <a:solidFill>
                  <a:srgbClr val="535355"/>
                </a:solidFill>
                <a:latin typeface="Arial" pitchFamily="34" charset="0"/>
                <a:cs typeface="Arial" pitchFamily="34" charset="0"/>
              </a:rPr>
              <a:t>d</a:t>
            </a:r>
            <a:r>
              <a:rPr sz="1200" spc="15" dirty="0" smtClean="0">
                <a:solidFill>
                  <a:srgbClr val="535355"/>
                </a:solidFill>
                <a:latin typeface="Arial" pitchFamily="34" charset="0"/>
                <a:cs typeface="Arial" pitchFamily="34" charset="0"/>
              </a:rPr>
              <a:t> </a:t>
            </a:r>
            <a:r>
              <a:rPr sz="1200" spc="85" dirty="0" smtClean="0">
                <a:solidFill>
                  <a:srgbClr val="535355"/>
                </a:solidFill>
                <a:latin typeface="Arial" pitchFamily="34" charset="0"/>
                <a:cs typeface="Arial" pitchFamily="34" charset="0"/>
              </a:rPr>
              <a:t>b</a:t>
            </a:r>
            <a:r>
              <a:rPr sz="1200" spc="40" dirty="0" smtClean="0">
                <a:solidFill>
                  <a:srgbClr val="535355"/>
                </a:solidFill>
                <a:latin typeface="Arial" pitchFamily="34" charset="0"/>
                <a:cs typeface="Arial" pitchFamily="34" charset="0"/>
              </a:rPr>
              <a:t>y</a:t>
            </a:r>
            <a:r>
              <a:rPr sz="1200" spc="-10" dirty="0" smtClean="0">
                <a:solidFill>
                  <a:srgbClr val="535355"/>
                </a:solidFill>
                <a:latin typeface="Arial" pitchFamily="34" charset="0"/>
                <a:cs typeface="Arial" pitchFamily="34" charset="0"/>
              </a:rPr>
              <a:t> </a:t>
            </a:r>
            <a:r>
              <a:rPr sz="1200" spc="80" dirty="0" smtClean="0">
                <a:solidFill>
                  <a:srgbClr val="535355"/>
                </a:solidFill>
                <a:latin typeface="Arial" pitchFamily="34" charset="0"/>
                <a:cs typeface="Arial" pitchFamily="34" charset="0"/>
              </a:rPr>
              <a:t>th</a:t>
            </a:r>
            <a:r>
              <a:rPr sz="1200" spc="70" dirty="0" smtClean="0">
                <a:solidFill>
                  <a:srgbClr val="535355"/>
                </a:solidFill>
                <a:latin typeface="Arial" pitchFamily="34" charset="0"/>
                <a:cs typeface="Arial" pitchFamily="34" charset="0"/>
              </a:rPr>
              <a:t>e</a:t>
            </a:r>
            <a:r>
              <a:rPr sz="1200" spc="-15" dirty="0" smtClean="0">
                <a:solidFill>
                  <a:srgbClr val="535355"/>
                </a:solidFill>
                <a:latin typeface="Arial" pitchFamily="34" charset="0"/>
                <a:cs typeface="Arial" pitchFamily="34" charset="0"/>
              </a:rPr>
              <a:t> </a:t>
            </a:r>
            <a:r>
              <a:rPr sz="1200" spc="60" dirty="0" smtClean="0">
                <a:solidFill>
                  <a:srgbClr val="535355"/>
                </a:solidFill>
                <a:latin typeface="Arial" pitchFamily="34" charset="0"/>
                <a:cs typeface="Arial" pitchFamily="34" charset="0"/>
              </a:rPr>
              <a:t>two</a:t>
            </a:r>
            <a:r>
              <a:rPr sz="1200" spc="-25" dirty="0" smtClean="0">
                <a:solidFill>
                  <a:srgbClr val="535355"/>
                </a:solidFill>
                <a:latin typeface="Arial" pitchFamily="34" charset="0"/>
                <a:cs typeface="Arial" pitchFamily="34" charset="0"/>
              </a:rPr>
              <a:t> </a:t>
            </a:r>
            <a:r>
              <a:rPr sz="1200" spc="80" dirty="0" smtClean="0">
                <a:solidFill>
                  <a:srgbClr val="535355"/>
                </a:solidFill>
                <a:latin typeface="Arial" pitchFamily="34" charset="0"/>
                <a:cs typeface="Arial" pitchFamily="34" charset="0"/>
              </a:rPr>
              <a:t>parameter</a:t>
            </a:r>
            <a:r>
              <a:rPr sz="1200" spc="65" dirty="0" smtClean="0">
                <a:solidFill>
                  <a:srgbClr val="535355"/>
                </a:solidFill>
                <a:latin typeface="Arial" pitchFamily="34" charset="0"/>
                <a:cs typeface="Arial" pitchFamily="34" charset="0"/>
              </a:rPr>
              <a:t>s </a:t>
            </a:r>
            <a:r>
              <a:rPr sz="1200" spc="120" dirty="0" smtClean="0">
                <a:solidFill>
                  <a:srgbClr val="535355"/>
                </a:solidFill>
                <a:latin typeface="Arial" pitchFamily="34" charset="0"/>
                <a:cs typeface="Arial" pitchFamily="34" charset="0"/>
              </a:rPr>
              <a:t>n </a:t>
            </a:r>
            <a:r>
              <a:rPr sz="1200" spc="-65" dirty="0" smtClean="0">
                <a:solidFill>
                  <a:srgbClr val="535355"/>
                </a:solidFill>
                <a:latin typeface="Arial" pitchFamily="34" charset="0"/>
                <a:cs typeface="Arial" pitchFamily="34" charset="0"/>
              </a:rPr>
              <a:t> </a:t>
            </a:r>
            <a:r>
              <a:rPr sz="1200" spc="70" smtClean="0">
                <a:solidFill>
                  <a:srgbClr val="535355"/>
                </a:solidFill>
                <a:latin typeface="Arial" pitchFamily="34" charset="0"/>
                <a:cs typeface="Arial" pitchFamily="34" charset="0"/>
              </a:rPr>
              <a:t>an</a:t>
            </a:r>
            <a:r>
              <a:rPr sz="1200" spc="90" smtClean="0">
                <a:solidFill>
                  <a:srgbClr val="535355"/>
                </a:solidFill>
                <a:latin typeface="Arial" pitchFamily="34" charset="0"/>
                <a:cs typeface="Arial" pitchFamily="34" charset="0"/>
              </a:rPr>
              <a:t>d</a:t>
            </a:r>
            <a:r>
              <a:rPr sz="1200" spc="15" smtClean="0">
                <a:solidFill>
                  <a:srgbClr val="535355"/>
                </a:solidFill>
                <a:latin typeface="Arial" pitchFamily="34" charset="0"/>
                <a:cs typeface="Arial" pitchFamily="34" charset="0"/>
              </a:rPr>
              <a:t> </a:t>
            </a:r>
            <a:r>
              <a:rPr sz="1200" spc="180" smtClean="0">
                <a:solidFill>
                  <a:srgbClr val="535355"/>
                </a:solidFill>
                <a:latin typeface="Arial" pitchFamily="34" charset="0"/>
                <a:cs typeface="Arial" pitchFamily="34" charset="0"/>
              </a:rPr>
              <a:t>KT</a:t>
            </a:r>
            <a:r>
              <a:rPr lang="en-US" sz="1200" spc="180" baseline="-25000" dirty="0" smtClean="0">
                <a:solidFill>
                  <a:srgbClr val="535355"/>
                </a:solidFill>
                <a:latin typeface="Arial" pitchFamily="34" charset="0"/>
                <a:cs typeface="Arial" pitchFamily="34" charset="0"/>
              </a:rPr>
              <a:t>e</a:t>
            </a:r>
            <a:r>
              <a:rPr sz="1200" spc="85" smtClean="0">
                <a:solidFill>
                  <a:srgbClr val="535355"/>
                </a:solidFill>
                <a:latin typeface="Arial" pitchFamily="34" charset="0"/>
                <a:cs typeface="Arial" pitchFamily="34" charset="0"/>
              </a:rPr>
              <a:t>.</a:t>
            </a:r>
            <a:r>
              <a:rPr sz="1200" spc="105" smtClean="0">
                <a:solidFill>
                  <a:srgbClr val="535355"/>
                </a:solidFill>
                <a:latin typeface="Arial" pitchFamily="34" charset="0"/>
                <a:cs typeface="Arial" pitchFamily="34" charset="0"/>
              </a:rPr>
              <a:t> </a:t>
            </a:r>
            <a:r>
              <a:rPr sz="1200" spc="60" dirty="0" smtClean="0">
                <a:solidFill>
                  <a:srgbClr val="535355"/>
                </a:solidFill>
                <a:latin typeface="Arial" pitchFamily="34" charset="0"/>
                <a:cs typeface="Arial" pitchFamily="34" charset="0"/>
              </a:rPr>
              <a:t>Plasma</a:t>
            </a:r>
            <a:r>
              <a:rPr sz="1200" spc="40" dirty="0" smtClean="0">
                <a:solidFill>
                  <a:srgbClr val="535355"/>
                </a:solidFill>
                <a:latin typeface="Arial" pitchFamily="34" charset="0"/>
                <a:cs typeface="Arial" pitchFamily="34" charset="0"/>
              </a:rPr>
              <a:t> </a:t>
            </a:r>
            <a:r>
              <a:rPr sz="1200" spc="70" dirty="0" smtClean="0">
                <a:solidFill>
                  <a:srgbClr val="535355"/>
                </a:solidFill>
                <a:latin typeface="Arial" pitchFamily="34" charset="0"/>
                <a:cs typeface="Arial" pitchFamily="34" charset="0"/>
              </a:rPr>
              <a:t>application</a:t>
            </a:r>
            <a:r>
              <a:rPr sz="1200" spc="60" dirty="0" smtClean="0">
                <a:solidFill>
                  <a:srgbClr val="535355"/>
                </a:solidFill>
                <a:latin typeface="Arial" pitchFamily="34" charset="0"/>
                <a:cs typeface="Arial" pitchFamily="34" charset="0"/>
              </a:rPr>
              <a:t>s</a:t>
            </a:r>
            <a:r>
              <a:rPr sz="1200" spc="-55" dirty="0" smtClean="0">
                <a:solidFill>
                  <a:srgbClr val="535355"/>
                </a:solidFill>
                <a:latin typeface="Arial" pitchFamily="34" charset="0"/>
                <a:cs typeface="Arial" pitchFamily="34" charset="0"/>
              </a:rPr>
              <a:t> </a:t>
            </a:r>
            <a:r>
              <a:rPr sz="1200" spc="70" dirty="0" smtClean="0">
                <a:solidFill>
                  <a:srgbClr val="535355"/>
                </a:solidFill>
                <a:latin typeface="Arial" pitchFamily="34" charset="0"/>
                <a:cs typeface="Arial" pitchFamily="34" charset="0"/>
              </a:rPr>
              <a:t>cover</a:t>
            </a:r>
            <a:r>
              <a:rPr sz="1200" spc="-45" dirty="0" smtClean="0">
                <a:solidFill>
                  <a:srgbClr val="535355"/>
                </a:solidFill>
                <a:latin typeface="Arial" pitchFamily="34" charset="0"/>
                <a:cs typeface="Arial" pitchFamily="34" charset="0"/>
              </a:rPr>
              <a:t> </a:t>
            </a:r>
            <a:r>
              <a:rPr sz="1200" spc="90" dirty="0" smtClean="0">
                <a:solidFill>
                  <a:srgbClr val="535355"/>
                </a:solidFill>
                <a:latin typeface="Arial" pitchFamily="34" charset="0"/>
                <a:cs typeface="Arial" pitchFamily="34" charset="0"/>
              </a:rPr>
              <a:t>a</a:t>
            </a:r>
            <a:r>
              <a:rPr sz="1200" spc="80" dirty="0" smtClean="0">
                <a:solidFill>
                  <a:srgbClr val="535355"/>
                </a:solidFill>
                <a:latin typeface="Arial" pitchFamily="34" charset="0"/>
                <a:cs typeface="Arial" pitchFamily="34" charset="0"/>
              </a:rPr>
              <a:t>n</a:t>
            </a:r>
            <a:r>
              <a:rPr sz="1200" spc="-40" dirty="0" smtClean="0">
                <a:solidFill>
                  <a:srgbClr val="535355"/>
                </a:solidFill>
                <a:latin typeface="Arial" pitchFamily="34" charset="0"/>
                <a:cs typeface="Arial" pitchFamily="34" charset="0"/>
              </a:rPr>
              <a:t> </a:t>
            </a:r>
            <a:r>
              <a:rPr sz="1200" spc="80" dirty="0" smtClean="0">
                <a:solidFill>
                  <a:srgbClr val="535355"/>
                </a:solidFill>
                <a:latin typeface="Arial" pitchFamily="34" charset="0"/>
                <a:cs typeface="Arial" pitchFamily="34" charset="0"/>
              </a:rPr>
              <a:t>extremel</a:t>
            </a:r>
            <a:r>
              <a:rPr sz="1200" spc="75" dirty="0" smtClean="0">
                <a:solidFill>
                  <a:srgbClr val="535355"/>
                </a:solidFill>
                <a:latin typeface="Arial" pitchFamily="34" charset="0"/>
                <a:cs typeface="Arial" pitchFamily="34" charset="0"/>
              </a:rPr>
              <a:t>y </a:t>
            </a:r>
            <a:r>
              <a:rPr sz="1200" spc="80" dirty="0" smtClean="0">
                <a:solidFill>
                  <a:srgbClr val="535355"/>
                </a:solidFill>
                <a:latin typeface="Arial" pitchFamily="34" charset="0"/>
                <a:cs typeface="Arial" pitchFamily="34" charset="0"/>
              </a:rPr>
              <a:t>wide</a:t>
            </a:r>
            <a:r>
              <a:rPr sz="1200" spc="-25" dirty="0" smtClean="0">
                <a:solidFill>
                  <a:srgbClr val="535355"/>
                </a:solidFill>
                <a:latin typeface="Arial" pitchFamily="34" charset="0"/>
                <a:cs typeface="Arial" pitchFamily="34" charset="0"/>
              </a:rPr>
              <a:t> </a:t>
            </a:r>
            <a:r>
              <a:rPr sz="1200" spc="70" dirty="0" smtClean="0">
                <a:solidFill>
                  <a:srgbClr val="535355"/>
                </a:solidFill>
                <a:latin typeface="Arial" pitchFamily="34" charset="0"/>
                <a:cs typeface="Arial" pitchFamily="34" charset="0"/>
              </a:rPr>
              <a:t>rang</a:t>
            </a:r>
            <a:r>
              <a:rPr sz="1200" spc="80" dirty="0" smtClean="0">
                <a:solidFill>
                  <a:srgbClr val="535355"/>
                </a:solidFill>
                <a:latin typeface="Arial" pitchFamily="34" charset="0"/>
                <a:cs typeface="Arial" pitchFamily="34" charset="0"/>
              </a:rPr>
              <a:t>e</a:t>
            </a:r>
            <a:r>
              <a:rPr sz="1200" spc="-25" dirty="0" smtClean="0">
                <a:solidFill>
                  <a:srgbClr val="535355"/>
                </a:solidFill>
                <a:latin typeface="Arial" pitchFamily="34" charset="0"/>
                <a:cs typeface="Arial" pitchFamily="34" charset="0"/>
              </a:rPr>
              <a:t> </a:t>
            </a:r>
            <a:r>
              <a:rPr sz="1200" spc="90" dirty="0" smtClean="0">
                <a:solidFill>
                  <a:srgbClr val="535355"/>
                </a:solidFill>
                <a:latin typeface="Arial" pitchFamily="34" charset="0"/>
                <a:cs typeface="Arial" pitchFamily="34" charset="0"/>
              </a:rPr>
              <a:t>o</a:t>
            </a:r>
            <a:r>
              <a:rPr sz="1200" spc="55" dirty="0" smtClean="0">
                <a:solidFill>
                  <a:srgbClr val="535355"/>
                </a:solidFill>
                <a:latin typeface="Arial" pitchFamily="34" charset="0"/>
                <a:cs typeface="Arial" pitchFamily="34" charset="0"/>
              </a:rPr>
              <a:t>f</a:t>
            </a:r>
            <a:r>
              <a:rPr sz="1200" spc="35" dirty="0" smtClean="0">
                <a:solidFill>
                  <a:srgbClr val="535355"/>
                </a:solidFill>
                <a:latin typeface="Arial" pitchFamily="34" charset="0"/>
                <a:cs typeface="Arial" pitchFamily="34" charset="0"/>
              </a:rPr>
              <a:t> </a:t>
            </a:r>
            <a:r>
              <a:rPr sz="1200" spc="120" dirty="0" smtClean="0">
                <a:solidFill>
                  <a:srgbClr val="535355"/>
                </a:solidFill>
                <a:latin typeface="Arial" pitchFamily="34" charset="0"/>
                <a:cs typeface="Arial" pitchFamily="34" charset="0"/>
              </a:rPr>
              <a:t>n </a:t>
            </a:r>
            <a:r>
              <a:rPr sz="1200" spc="-60" dirty="0" smtClean="0">
                <a:solidFill>
                  <a:srgbClr val="535355"/>
                </a:solidFill>
                <a:latin typeface="Arial" pitchFamily="34" charset="0"/>
                <a:cs typeface="Arial" pitchFamily="34" charset="0"/>
              </a:rPr>
              <a:t> </a:t>
            </a:r>
            <a:r>
              <a:rPr sz="1200" spc="85" smtClean="0">
                <a:solidFill>
                  <a:srgbClr val="535355"/>
                </a:solidFill>
                <a:latin typeface="Arial" pitchFamily="34" charset="0"/>
                <a:cs typeface="Arial" pitchFamily="34" charset="0"/>
              </a:rPr>
              <a:t>and</a:t>
            </a:r>
            <a:r>
              <a:rPr sz="1200" spc="15" smtClean="0">
                <a:solidFill>
                  <a:srgbClr val="535355"/>
                </a:solidFill>
                <a:latin typeface="Arial" pitchFamily="34" charset="0"/>
                <a:cs typeface="Arial" pitchFamily="34" charset="0"/>
              </a:rPr>
              <a:t> </a:t>
            </a:r>
            <a:r>
              <a:rPr sz="1200" spc="215" smtClean="0">
                <a:solidFill>
                  <a:srgbClr val="535355"/>
                </a:solidFill>
                <a:latin typeface="Arial" pitchFamily="34" charset="0"/>
                <a:cs typeface="Arial" pitchFamily="34" charset="0"/>
              </a:rPr>
              <a:t>KT</a:t>
            </a:r>
            <a:r>
              <a:rPr lang="en-US" sz="1200" spc="215" baseline="-25000" dirty="0" smtClean="0">
                <a:solidFill>
                  <a:srgbClr val="535355"/>
                </a:solidFill>
                <a:latin typeface="Arial" pitchFamily="34" charset="0"/>
                <a:cs typeface="Arial" pitchFamily="34" charset="0"/>
              </a:rPr>
              <a:t>e</a:t>
            </a:r>
            <a:r>
              <a:rPr sz="1200" spc="215" smtClean="0">
                <a:solidFill>
                  <a:srgbClr val="535355"/>
                </a:solidFill>
                <a:latin typeface="Arial" pitchFamily="34" charset="0"/>
                <a:cs typeface="Arial" pitchFamily="34" charset="0"/>
              </a:rPr>
              <a:t>:</a:t>
            </a:r>
            <a:r>
              <a:rPr sz="1200" spc="60" smtClean="0">
                <a:solidFill>
                  <a:srgbClr val="535355"/>
                </a:solidFill>
                <a:latin typeface="Arial" pitchFamily="34" charset="0"/>
                <a:cs typeface="Arial" pitchFamily="34" charset="0"/>
              </a:rPr>
              <a:t> </a:t>
            </a:r>
            <a:r>
              <a:rPr sz="1200" spc="265" smtClean="0">
                <a:solidFill>
                  <a:srgbClr val="535355"/>
                </a:solidFill>
                <a:latin typeface="Arial" pitchFamily="34" charset="0"/>
                <a:cs typeface="Arial" pitchFamily="34" charset="0"/>
              </a:rPr>
              <a:t>n</a:t>
            </a:r>
            <a:r>
              <a:rPr sz="1200" spc="70" smtClean="0">
                <a:solidFill>
                  <a:srgbClr val="535355"/>
                </a:solidFill>
                <a:latin typeface="Arial" pitchFamily="34" charset="0"/>
                <a:cs typeface="Arial" pitchFamily="34" charset="0"/>
              </a:rPr>
              <a:t>varies</a:t>
            </a:r>
            <a:r>
              <a:rPr sz="1200" spc="-80" smtClean="0">
                <a:solidFill>
                  <a:srgbClr val="535355"/>
                </a:solidFill>
                <a:latin typeface="Arial" pitchFamily="34" charset="0"/>
                <a:cs typeface="Arial" pitchFamily="34" charset="0"/>
              </a:rPr>
              <a:t> </a:t>
            </a:r>
            <a:r>
              <a:rPr sz="1200" spc="80" smtClean="0">
                <a:solidFill>
                  <a:srgbClr val="535355"/>
                </a:solidFill>
                <a:latin typeface="Arial" pitchFamily="34" charset="0"/>
                <a:cs typeface="Arial" pitchFamily="34" charset="0"/>
              </a:rPr>
              <a:t>over</a:t>
            </a:r>
            <a:r>
              <a:rPr lang="en-US" sz="1200" spc="80" dirty="0" smtClean="0">
                <a:solidFill>
                  <a:srgbClr val="535355"/>
                </a:solidFill>
                <a:latin typeface="Arial" pitchFamily="34" charset="0"/>
                <a:cs typeface="Arial" pitchFamily="34" charset="0"/>
              </a:rPr>
              <a:t> </a:t>
            </a:r>
            <a:r>
              <a:rPr sz="1200" spc="85" smtClean="0">
                <a:solidFill>
                  <a:srgbClr val="535355"/>
                </a:solidFill>
                <a:latin typeface="Arial" pitchFamily="34" charset="0"/>
                <a:cs typeface="Arial" pitchFamily="34" charset="0"/>
              </a:rPr>
              <a:t>2</a:t>
            </a:r>
            <a:r>
              <a:rPr sz="1200" spc="100" smtClean="0">
                <a:solidFill>
                  <a:srgbClr val="535355"/>
                </a:solidFill>
                <a:latin typeface="Arial" pitchFamily="34" charset="0"/>
                <a:cs typeface="Arial" pitchFamily="34" charset="0"/>
              </a:rPr>
              <a:t>8</a:t>
            </a:r>
            <a:r>
              <a:rPr sz="1200" spc="90" smtClean="0">
                <a:solidFill>
                  <a:srgbClr val="535355"/>
                </a:solidFill>
                <a:latin typeface="Arial" pitchFamily="34" charset="0"/>
                <a:cs typeface="Arial" pitchFamily="34" charset="0"/>
              </a:rPr>
              <a:t> </a:t>
            </a:r>
            <a:r>
              <a:rPr sz="1200" spc="95" dirty="0" smtClean="0">
                <a:solidFill>
                  <a:srgbClr val="535355"/>
                </a:solidFill>
                <a:latin typeface="Arial" pitchFamily="34" charset="0"/>
                <a:cs typeface="Arial" pitchFamily="34" charset="0"/>
              </a:rPr>
              <a:t>order</a:t>
            </a:r>
            <a:r>
              <a:rPr sz="1200" spc="75" dirty="0" smtClean="0">
                <a:solidFill>
                  <a:srgbClr val="535355"/>
                </a:solidFill>
                <a:latin typeface="Arial" pitchFamily="34" charset="0"/>
                <a:cs typeface="Arial" pitchFamily="34" charset="0"/>
              </a:rPr>
              <a:t>s</a:t>
            </a:r>
            <a:r>
              <a:rPr sz="1200" spc="140" dirty="0" smtClean="0">
                <a:solidFill>
                  <a:srgbClr val="535355"/>
                </a:solidFill>
                <a:latin typeface="Arial" pitchFamily="34" charset="0"/>
                <a:cs typeface="Arial" pitchFamily="34" charset="0"/>
              </a:rPr>
              <a:t> </a:t>
            </a:r>
            <a:r>
              <a:rPr sz="1200" spc="85" dirty="0" smtClean="0">
                <a:solidFill>
                  <a:srgbClr val="535355"/>
                </a:solidFill>
                <a:latin typeface="Arial" pitchFamily="34" charset="0"/>
                <a:cs typeface="Arial" pitchFamily="34" charset="0"/>
              </a:rPr>
              <a:t>o</a:t>
            </a:r>
            <a:r>
              <a:rPr sz="1200" spc="50" dirty="0" smtClean="0">
                <a:solidFill>
                  <a:srgbClr val="535355"/>
                </a:solidFill>
                <a:latin typeface="Arial" pitchFamily="34" charset="0"/>
                <a:cs typeface="Arial" pitchFamily="34" charset="0"/>
              </a:rPr>
              <a:t>f</a:t>
            </a:r>
            <a:r>
              <a:rPr sz="1200" spc="100" dirty="0" smtClean="0">
                <a:solidFill>
                  <a:srgbClr val="535355"/>
                </a:solidFill>
                <a:latin typeface="Arial" pitchFamily="34" charset="0"/>
                <a:cs typeface="Arial" pitchFamily="34" charset="0"/>
              </a:rPr>
              <a:t> </a:t>
            </a:r>
            <a:r>
              <a:rPr sz="1200" spc="60" dirty="0" smtClean="0">
                <a:solidFill>
                  <a:srgbClr val="535355"/>
                </a:solidFill>
                <a:latin typeface="Arial" pitchFamily="34" charset="0"/>
                <a:cs typeface="Arial" pitchFamily="34" charset="0"/>
              </a:rPr>
              <a:t>magnitud</a:t>
            </a:r>
            <a:r>
              <a:rPr sz="1200" spc="75" dirty="0" smtClean="0">
                <a:solidFill>
                  <a:srgbClr val="535355"/>
                </a:solidFill>
                <a:latin typeface="Arial" pitchFamily="34" charset="0"/>
                <a:cs typeface="Arial" pitchFamily="34" charset="0"/>
              </a:rPr>
              <a:t>e</a:t>
            </a:r>
            <a:r>
              <a:rPr sz="1200" spc="120" dirty="0" smtClean="0">
                <a:solidFill>
                  <a:srgbClr val="535355"/>
                </a:solidFill>
                <a:latin typeface="Arial" pitchFamily="34" charset="0"/>
                <a:cs typeface="Arial" pitchFamily="34" charset="0"/>
              </a:rPr>
              <a:t> </a:t>
            </a:r>
            <a:r>
              <a:rPr sz="1200" spc="100" dirty="0" smtClean="0">
                <a:solidFill>
                  <a:srgbClr val="535355"/>
                </a:solidFill>
                <a:latin typeface="Arial" pitchFamily="34" charset="0"/>
                <a:cs typeface="Arial" pitchFamily="34" charset="0"/>
              </a:rPr>
              <a:t>fro</a:t>
            </a:r>
            <a:r>
              <a:rPr sz="1200" spc="175" dirty="0" smtClean="0">
                <a:solidFill>
                  <a:srgbClr val="535355"/>
                </a:solidFill>
                <a:latin typeface="Arial" pitchFamily="34" charset="0"/>
                <a:cs typeface="Arial" pitchFamily="34" charset="0"/>
              </a:rPr>
              <a:t>m </a:t>
            </a:r>
            <a:r>
              <a:rPr sz="1200" spc="-55" dirty="0" smtClean="0">
                <a:solidFill>
                  <a:srgbClr val="535355"/>
                </a:solidFill>
                <a:latin typeface="Arial" pitchFamily="34" charset="0"/>
                <a:cs typeface="Arial" pitchFamily="34" charset="0"/>
              </a:rPr>
              <a:t> </a:t>
            </a:r>
            <a:r>
              <a:rPr sz="1200" spc="35" dirty="0" smtClean="0">
                <a:solidFill>
                  <a:srgbClr val="535355"/>
                </a:solidFill>
                <a:latin typeface="Arial" pitchFamily="34" charset="0"/>
                <a:cs typeface="Arial" pitchFamily="34" charset="0"/>
              </a:rPr>
              <a:t>1</a:t>
            </a:r>
            <a:r>
              <a:rPr sz="1200" spc="-15" dirty="0" smtClean="0">
                <a:solidFill>
                  <a:srgbClr val="535355"/>
                </a:solidFill>
                <a:latin typeface="Arial" pitchFamily="34" charset="0"/>
                <a:cs typeface="Arial" pitchFamily="34" charset="0"/>
              </a:rPr>
              <a:t>0</a:t>
            </a:r>
            <a:r>
              <a:rPr sz="1200" spc="-89" baseline="26143" dirty="0" smtClean="0">
                <a:solidFill>
                  <a:srgbClr val="535355"/>
                </a:solidFill>
                <a:latin typeface="Arial" pitchFamily="34" charset="0"/>
                <a:cs typeface="Arial" pitchFamily="34" charset="0"/>
              </a:rPr>
              <a:t>6</a:t>
            </a:r>
            <a:r>
              <a:rPr sz="1200" spc="142" baseline="26143" dirty="0" smtClean="0">
                <a:solidFill>
                  <a:srgbClr val="535355"/>
                </a:solidFill>
                <a:latin typeface="Arial" pitchFamily="34" charset="0"/>
                <a:cs typeface="Arial" pitchFamily="34" charset="0"/>
              </a:rPr>
              <a:t> </a:t>
            </a:r>
            <a:r>
              <a:rPr sz="1200" spc="40" smtClean="0">
                <a:solidFill>
                  <a:srgbClr val="535355"/>
                </a:solidFill>
                <a:latin typeface="Arial" pitchFamily="34" charset="0"/>
                <a:cs typeface="Arial" pitchFamily="34" charset="0"/>
              </a:rPr>
              <a:t>t</a:t>
            </a:r>
            <a:r>
              <a:rPr sz="1200" spc="55" smtClean="0">
                <a:solidFill>
                  <a:srgbClr val="535355"/>
                </a:solidFill>
                <a:latin typeface="Arial" pitchFamily="34" charset="0"/>
                <a:cs typeface="Arial" pitchFamily="34" charset="0"/>
              </a:rPr>
              <a:t>o </a:t>
            </a:r>
            <a:r>
              <a:rPr sz="1200" spc="-50" smtClean="0">
                <a:solidFill>
                  <a:srgbClr val="535355"/>
                </a:solidFill>
                <a:latin typeface="Arial" pitchFamily="34" charset="0"/>
                <a:cs typeface="Arial" pitchFamily="34" charset="0"/>
              </a:rPr>
              <a:t> </a:t>
            </a:r>
            <a:r>
              <a:rPr sz="1200" spc="-10" smtClean="0">
                <a:solidFill>
                  <a:srgbClr val="535355"/>
                </a:solidFill>
                <a:latin typeface="Arial" pitchFamily="34" charset="0"/>
                <a:cs typeface="Arial" pitchFamily="34" charset="0"/>
              </a:rPr>
              <a:t>1</a:t>
            </a:r>
            <a:r>
              <a:rPr sz="1200" spc="-5" smtClean="0">
                <a:solidFill>
                  <a:srgbClr val="535355"/>
                </a:solidFill>
                <a:latin typeface="Arial" pitchFamily="34" charset="0"/>
                <a:cs typeface="Arial" pitchFamily="34" charset="0"/>
              </a:rPr>
              <a:t>0</a:t>
            </a:r>
            <a:r>
              <a:rPr lang="en-US" sz="1200" spc="-82" baseline="30000" dirty="0" smtClean="0">
                <a:solidFill>
                  <a:srgbClr val="535355"/>
                </a:solidFill>
                <a:latin typeface="Arial" pitchFamily="34" charset="0"/>
                <a:cs typeface="Arial" pitchFamily="34" charset="0"/>
              </a:rPr>
              <a:t>3</a:t>
            </a:r>
            <a:r>
              <a:rPr sz="1200" spc="-114" baseline="30000" smtClean="0">
                <a:solidFill>
                  <a:srgbClr val="535355"/>
                </a:solidFill>
                <a:latin typeface="Arial" pitchFamily="34" charset="0"/>
                <a:cs typeface="Arial" pitchFamily="34" charset="0"/>
              </a:rPr>
              <a:t>4</a:t>
            </a:r>
            <a:r>
              <a:rPr sz="1200" spc="-90" smtClean="0">
                <a:solidFill>
                  <a:srgbClr val="535355"/>
                </a:solidFill>
                <a:latin typeface="Arial" pitchFamily="34" charset="0"/>
                <a:cs typeface="Arial" pitchFamily="34" charset="0"/>
              </a:rPr>
              <a:t> </a:t>
            </a:r>
            <a:r>
              <a:rPr sz="1200" spc="170" dirty="0" smtClean="0">
                <a:solidFill>
                  <a:srgbClr val="535355"/>
                </a:solidFill>
                <a:latin typeface="Arial" pitchFamily="34" charset="0"/>
                <a:cs typeface="Arial" pitchFamily="34" charset="0"/>
              </a:rPr>
              <a:t>m</a:t>
            </a:r>
            <a:r>
              <a:rPr sz="1200" spc="35" baseline="30000" dirty="0" smtClean="0">
                <a:solidFill>
                  <a:srgbClr val="535355"/>
                </a:solidFill>
                <a:latin typeface="Arial" pitchFamily="34" charset="0"/>
                <a:cs typeface="Arial" pitchFamily="34" charset="0"/>
              </a:rPr>
              <a:t>-3</a:t>
            </a:r>
            <a:r>
              <a:rPr sz="1200" spc="10" dirty="0" smtClean="0">
                <a:solidFill>
                  <a:srgbClr val="535355"/>
                </a:solidFill>
                <a:latin typeface="Arial" pitchFamily="34" charset="0"/>
                <a:cs typeface="Arial" pitchFamily="34" charset="0"/>
              </a:rPr>
              <a:t>, </a:t>
            </a:r>
            <a:r>
              <a:rPr sz="1200" spc="-120" dirty="0" smtClean="0">
                <a:solidFill>
                  <a:srgbClr val="535355"/>
                </a:solidFill>
                <a:latin typeface="Arial" pitchFamily="34" charset="0"/>
                <a:cs typeface="Arial" pitchFamily="34" charset="0"/>
              </a:rPr>
              <a:t> </a:t>
            </a:r>
            <a:r>
              <a:rPr sz="1200" spc="85" dirty="0" smtClean="0">
                <a:solidFill>
                  <a:srgbClr val="535355"/>
                </a:solidFill>
                <a:latin typeface="Arial" pitchFamily="34" charset="0"/>
                <a:cs typeface="Arial" pitchFamily="34" charset="0"/>
              </a:rPr>
              <a:t>and </a:t>
            </a:r>
            <a:r>
              <a:rPr sz="1200" spc="-140" dirty="0" smtClean="0">
                <a:solidFill>
                  <a:srgbClr val="535355"/>
                </a:solidFill>
                <a:latin typeface="Arial" pitchFamily="34" charset="0"/>
                <a:cs typeface="Arial" pitchFamily="34" charset="0"/>
              </a:rPr>
              <a:t> </a:t>
            </a:r>
            <a:r>
              <a:rPr sz="1200" spc="270" dirty="0" smtClean="0">
                <a:solidFill>
                  <a:srgbClr val="535355"/>
                </a:solidFill>
                <a:latin typeface="Arial" pitchFamily="34" charset="0"/>
                <a:cs typeface="Arial" pitchFamily="34" charset="0"/>
              </a:rPr>
              <a:t>K</a:t>
            </a:r>
            <a:r>
              <a:rPr sz="1200" spc="215" dirty="0" smtClean="0">
                <a:solidFill>
                  <a:srgbClr val="535355"/>
                </a:solidFill>
                <a:latin typeface="Arial" pitchFamily="34" charset="0"/>
                <a:cs typeface="Arial" pitchFamily="34" charset="0"/>
              </a:rPr>
              <a:t>T</a:t>
            </a:r>
            <a:r>
              <a:rPr sz="1200" spc="-10" dirty="0" smtClean="0">
                <a:solidFill>
                  <a:srgbClr val="535355"/>
                </a:solidFill>
                <a:latin typeface="Arial" pitchFamily="34" charset="0"/>
                <a:cs typeface="Arial" pitchFamily="34" charset="0"/>
              </a:rPr>
              <a:t> </a:t>
            </a:r>
            <a:r>
              <a:rPr sz="1200" spc="45" dirty="0" smtClean="0">
                <a:solidFill>
                  <a:srgbClr val="535355"/>
                </a:solidFill>
                <a:latin typeface="Arial" pitchFamily="34" charset="0"/>
                <a:cs typeface="Arial" pitchFamily="34" charset="0"/>
              </a:rPr>
              <a:t>ca</a:t>
            </a:r>
            <a:r>
              <a:rPr sz="1200" spc="75" dirty="0" smtClean="0">
                <a:solidFill>
                  <a:srgbClr val="535355"/>
                </a:solidFill>
                <a:latin typeface="Arial" pitchFamily="34" charset="0"/>
                <a:cs typeface="Arial" pitchFamily="34" charset="0"/>
              </a:rPr>
              <a:t>n</a:t>
            </a:r>
            <a:r>
              <a:rPr sz="1200" spc="85" dirty="0" smtClean="0">
                <a:solidFill>
                  <a:srgbClr val="535355"/>
                </a:solidFill>
                <a:latin typeface="Arial" pitchFamily="34" charset="0"/>
                <a:cs typeface="Arial" pitchFamily="34" charset="0"/>
              </a:rPr>
              <a:t> </a:t>
            </a:r>
            <a:r>
              <a:rPr sz="1200" spc="70" dirty="0" smtClean="0">
                <a:solidFill>
                  <a:srgbClr val="535355"/>
                </a:solidFill>
                <a:latin typeface="Arial" pitchFamily="34" charset="0"/>
                <a:cs typeface="Arial" pitchFamily="34" charset="0"/>
              </a:rPr>
              <a:t>var</a:t>
            </a:r>
            <a:r>
              <a:rPr sz="1200" spc="95" dirty="0" smtClean="0">
                <a:solidFill>
                  <a:srgbClr val="535355"/>
                </a:solidFill>
                <a:latin typeface="Arial" pitchFamily="34" charset="0"/>
                <a:cs typeface="Arial" pitchFamily="34" charset="0"/>
              </a:rPr>
              <a:t>y</a:t>
            </a:r>
            <a:r>
              <a:rPr sz="1200" spc="90" dirty="0" smtClean="0">
                <a:solidFill>
                  <a:srgbClr val="535355"/>
                </a:solidFill>
                <a:latin typeface="Arial" pitchFamily="34" charset="0"/>
                <a:cs typeface="Arial" pitchFamily="34" charset="0"/>
              </a:rPr>
              <a:t> </a:t>
            </a:r>
            <a:r>
              <a:rPr sz="1200" spc="75" dirty="0" smtClean="0">
                <a:solidFill>
                  <a:srgbClr val="535355"/>
                </a:solidFill>
                <a:latin typeface="Arial" pitchFamily="34" charset="0"/>
                <a:cs typeface="Arial" pitchFamily="34" charset="0"/>
              </a:rPr>
              <a:t>over</a:t>
            </a:r>
            <a:r>
              <a:rPr sz="1200" spc="55" dirty="0" smtClean="0">
                <a:solidFill>
                  <a:srgbClr val="535355"/>
                </a:solidFill>
                <a:latin typeface="Arial" pitchFamily="34" charset="0"/>
                <a:cs typeface="Arial" pitchFamily="34" charset="0"/>
              </a:rPr>
              <a:t> seve</a:t>
            </a:r>
            <a:r>
              <a:rPr sz="1200" spc="60" dirty="0" smtClean="0">
                <a:solidFill>
                  <a:srgbClr val="535355"/>
                </a:solidFill>
                <a:latin typeface="Arial" pitchFamily="34" charset="0"/>
                <a:cs typeface="Arial" pitchFamily="34" charset="0"/>
              </a:rPr>
              <a:t>n</a:t>
            </a:r>
            <a:r>
              <a:rPr sz="1200" spc="-70" dirty="0" smtClean="0">
                <a:solidFill>
                  <a:srgbClr val="535355"/>
                </a:solidFill>
                <a:latin typeface="Arial" pitchFamily="34" charset="0"/>
                <a:cs typeface="Arial" pitchFamily="34" charset="0"/>
              </a:rPr>
              <a:t> </a:t>
            </a:r>
            <a:r>
              <a:rPr sz="1200" spc="90" dirty="0" smtClean="0">
                <a:solidFill>
                  <a:srgbClr val="535355"/>
                </a:solidFill>
                <a:latin typeface="Arial" pitchFamily="34" charset="0"/>
                <a:cs typeface="Arial" pitchFamily="34" charset="0"/>
              </a:rPr>
              <a:t>order</a:t>
            </a:r>
            <a:r>
              <a:rPr sz="1200" spc="75" dirty="0" smtClean="0">
                <a:solidFill>
                  <a:srgbClr val="535355"/>
                </a:solidFill>
                <a:latin typeface="Arial" pitchFamily="34" charset="0"/>
                <a:cs typeface="Arial" pitchFamily="34" charset="0"/>
              </a:rPr>
              <a:t>s</a:t>
            </a:r>
            <a:r>
              <a:rPr sz="1200" spc="-75" dirty="0" smtClean="0">
                <a:solidFill>
                  <a:srgbClr val="535355"/>
                </a:solidFill>
                <a:latin typeface="Arial" pitchFamily="34" charset="0"/>
                <a:cs typeface="Arial" pitchFamily="34" charset="0"/>
              </a:rPr>
              <a:t> </a:t>
            </a:r>
            <a:r>
              <a:rPr sz="1200" spc="70" dirty="0" smtClean="0">
                <a:solidFill>
                  <a:srgbClr val="535355"/>
                </a:solidFill>
                <a:latin typeface="Arial" pitchFamily="34" charset="0"/>
                <a:cs typeface="Arial" pitchFamily="34" charset="0"/>
              </a:rPr>
              <a:t>fro</a:t>
            </a:r>
            <a:r>
              <a:rPr sz="1200" spc="175" dirty="0" smtClean="0">
                <a:solidFill>
                  <a:srgbClr val="535355"/>
                </a:solidFill>
                <a:latin typeface="Arial" pitchFamily="34" charset="0"/>
                <a:cs typeface="Arial" pitchFamily="34" charset="0"/>
              </a:rPr>
              <a:t>m</a:t>
            </a:r>
            <a:r>
              <a:rPr sz="1200" spc="-120" dirty="0" smtClean="0">
                <a:solidFill>
                  <a:srgbClr val="535355"/>
                </a:solidFill>
                <a:latin typeface="Arial" pitchFamily="34" charset="0"/>
                <a:cs typeface="Arial" pitchFamily="34" charset="0"/>
              </a:rPr>
              <a:t> </a:t>
            </a:r>
            <a:r>
              <a:rPr sz="1200" spc="55" dirty="0" smtClean="0">
                <a:solidFill>
                  <a:srgbClr val="535355"/>
                </a:solidFill>
                <a:latin typeface="Arial" pitchFamily="34" charset="0"/>
                <a:cs typeface="Arial" pitchFamily="34" charset="0"/>
              </a:rPr>
              <a:t>0.</a:t>
            </a:r>
            <a:r>
              <a:rPr sz="1200" spc="-85" dirty="0" smtClean="0">
                <a:solidFill>
                  <a:srgbClr val="535355"/>
                </a:solidFill>
                <a:latin typeface="Arial" pitchFamily="34" charset="0"/>
                <a:cs typeface="Arial" pitchFamily="34" charset="0"/>
              </a:rPr>
              <a:t> </a:t>
            </a:r>
            <a:r>
              <a:rPr sz="1200" spc="-80" dirty="0" smtClean="0">
                <a:solidFill>
                  <a:srgbClr val="535355"/>
                </a:solidFill>
                <a:latin typeface="Arial" pitchFamily="34" charset="0"/>
                <a:cs typeface="Arial" pitchFamily="34" charset="0"/>
              </a:rPr>
              <a:t>1 </a:t>
            </a:r>
            <a:r>
              <a:rPr sz="1200" spc="40" dirty="0" smtClean="0">
                <a:solidFill>
                  <a:srgbClr val="535355"/>
                </a:solidFill>
                <a:latin typeface="Arial" pitchFamily="34" charset="0"/>
                <a:cs typeface="Arial" pitchFamily="34" charset="0"/>
              </a:rPr>
              <a:t>t</a:t>
            </a:r>
            <a:r>
              <a:rPr sz="1200" spc="55" dirty="0" smtClean="0">
                <a:solidFill>
                  <a:srgbClr val="535355"/>
                </a:solidFill>
                <a:latin typeface="Arial" pitchFamily="34" charset="0"/>
                <a:cs typeface="Arial" pitchFamily="34" charset="0"/>
              </a:rPr>
              <a:t>o</a:t>
            </a:r>
            <a:r>
              <a:rPr sz="1200" spc="35" dirty="0" smtClean="0">
                <a:solidFill>
                  <a:srgbClr val="535355"/>
                </a:solidFill>
                <a:latin typeface="Arial" pitchFamily="34" charset="0"/>
                <a:cs typeface="Arial" pitchFamily="34" charset="0"/>
              </a:rPr>
              <a:t> </a:t>
            </a:r>
            <a:r>
              <a:rPr sz="1200" spc="15" dirty="0" smtClean="0">
                <a:solidFill>
                  <a:srgbClr val="535355"/>
                </a:solidFill>
                <a:latin typeface="Arial" pitchFamily="34" charset="0"/>
                <a:cs typeface="Arial" pitchFamily="34" charset="0"/>
              </a:rPr>
              <a:t>1</a:t>
            </a:r>
            <a:r>
              <a:rPr sz="1200" spc="-5" dirty="0" smtClean="0">
                <a:solidFill>
                  <a:srgbClr val="535355"/>
                </a:solidFill>
                <a:latin typeface="Arial" pitchFamily="34" charset="0"/>
                <a:cs typeface="Arial" pitchFamily="34" charset="0"/>
              </a:rPr>
              <a:t>0</a:t>
            </a:r>
            <a:r>
              <a:rPr sz="1200" spc="-67" baseline="26143" dirty="0" smtClean="0">
                <a:solidFill>
                  <a:srgbClr val="535355"/>
                </a:solidFill>
                <a:latin typeface="Arial" pitchFamily="34" charset="0"/>
                <a:cs typeface="Arial" pitchFamily="34" charset="0"/>
              </a:rPr>
              <a:t>6</a:t>
            </a:r>
            <a:r>
              <a:rPr sz="1200" spc="-120" baseline="26143" dirty="0" smtClean="0">
                <a:solidFill>
                  <a:srgbClr val="535355"/>
                </a:solidFill>
                <a:latin typeface="Arial" pitchFamily="34" charset="0"/>
                <a:cs typeface="Arial" pitchFamily="34" charset="0"/>
              </a:rPr>
              <a:t> </a:t>
            </a:r>
            <a:r>
              <a:rPr sz="1200" spc="105" dirty="0" smtClean="0">
                <a:solidFill>
                  <a:srgbClr val="535355"/>
                </a:solidFill>
                <a:latin typeface="Arial" pitchFamily="34" charset="0"/>
                <a:cs typeface="Arial" pitchFamily="34" charset="0"/>
              </a:rPr>
              <a:t>e</a:t>
            </a:r>
            <a:r>
              <a:rPr sz="1200" spc="135" dirty="0" smtClean="0">
                <a:solidFill>
                  <a:srgbClr val="535355"/>
                </a:solidFill>
                <a:latin typeface="Arial" pitchFamily="34" charset="0"/>
                <a:cs typeface="Arial" pitchFamily="34" charset="0"/>
              </a:rPr>
              <a:t>V.</a:t>
            </a:r>
            <a:r>
              <a:rPr sz="1200" spc="30" dirty="0" smtClean="0">
                <a:solidFill>
                  <a:srgbClr val="535355"/>
                </a:solidFill>
                <a:latin typeface="Arial" pitchFamily="34" charset="0"/>
                <a:cs typeface="Arial" pitchFamily="34" charset="0"/>
              </a:rPr>
              <a:t> </a:t>
            </a:r>
            <a:r>
              <a:rPr sz="1200" spc="80" dirty="0" smtClean="0">
                <a:solidFill>
                  <a:srgbClr val="535355"/>
                </a:solidFill>
                <a:latin typeface="Arial" pitchFamily="34" charset="0"/>
                <a:cs typeface="Arial" pitchFamily="34" charset="0"/>
              </a:rPr>
              <a:t>Som</a:t>
            </a:r>
            <a:r>
              <a:rPr sz="1200" spc="55" dirty="0" smtClean="0">
                <a:solidFill>
                  <a:srgbClr val="535355"/>
                </a:solidFill>
                <a:latin typeface="Arial" pitchFamily="34" charset="0"/>
                <a:cs typeface="Arial" pitchFamily="34" charset="0"/>
              </a:rPr>
              <a:t>e</a:t>
            </a:r>
            <a:r>
              <a:rPr sz="1200" spc="-100" dirty="0" smtClean="0">
                <a:solidFill>
                  <a:srgbClr val="535355"/>
                </a:solidFill>
                <a:latin typeface="Arial" pitchFamily="34" charset="0"/>
                <a:cs typeface="Arial" pitchFamily="34" charset="0"/>
              </a:rPr>
              <a:t> </a:t>
            </a:r>
            <a:r>
              <a:rPr sz="1200" spc="90" dirty="0" smtClean="0">
                <a:solidFill>
                  <a:srgbClr val="535355"/>
                </a:solidFill>
                <a:latin typeface="Arial" pitchFamily="34" charset="0"/>
                <a:cs typeface="Arial" pitchFamily="34" charset="0"/>
              </a:rPr>
              <a:t>o</a:t>
            </a:r>
            <a:r>
              <a:rPr sz="1200" spc="55" dirty="0" smtClean="0">
                <a:solidFill>
                  <a:srgbClr val="535355"/>
                </a:solidFill>
                <a:latin typeface="Arial" pitchFamily="34" charset="0"/>
                <a:cs typeface="Arial" pitchFamily="34" charset="0"/>
              </a:rPr>
              <a:t>f</a:t>
            </a:r>
            <a:r>
              <a:rPr sz="1200" spc="-100" dirty="0" smtClean="0">
                <a:solidFill>
                  <a:srgbClr val="535355"/>
                </a:solidFill>
                <a:latin typeface="Arial" pitchFamily="34" charset="0"/>
                <a:cs typeface="Arial" pitchFamily="34" charset="0"/>
              </a:rPr>
              <a:t> </a:t>
            </a:r>
            <a:r>
              <a:rPr sz="1200" spc="40" dirty="0" smtClean="0">
                <a:solidFill>
                  <a:srgbClr val="535355"/>
                </a:solidFill>
                <a:latin typeface="Arial" pitchFamily="34" charset="0"/>
                <a:cs typeface="Arial" pitchFamily="34" charset="0"/>
              </a:rPr>
              <a:t>thes</a:t>
            </a:r>
            <a:r>
              <a:rPr sz="1200" spc="55" dirty="0" smtClean="0">
                <a:solidFill>
                  <a:srgbClr val="535355"/>
                </a:solidFill>
                <a:latin typeface="Arial" pitchFamily="34" charset="0"/>
                <a:cs typeface="Arial" pitchFamily="34" charset="0"/>
              </a:rPr>
              <a:t>e</a:t>
            </a:r>
            <a:r>
              <a:rPr sz="1200" spc="-65" dirty="0" smtClean="0">
                <a:solidFill>
                  <a:srgbClr val="535355"/>
                </a:solidFill>
                <a:latin typeface="Arial" pitchFamily="34" charset="0"/>
                <a:cs typeface="Arial" pitchFamily="34" charset="0"/>
              </a:rPr>
              <a:t> </a:t>
            </a:r>
            <a:r>
              <a:rPr sz="1200" spc="65" dirty="0" smtClean="0">
                <a:solidFill>
                  <a:srgbClr val="535355"/>
                </a:solidFill>
                <a:latin typeface="Arial" pitchFamily="34" charset="0"/>
                <a:cs typeface="Arial" pitchFamily="34" charset="0"/>
              </a:rPr>
              <a:t>applications</a:t>
            </a:r>
            <a:r>
              <a:rPr sz="1200" spc="-90" dirty="0" smtClean="0">
                <a:solidFill>
                  <a:srgbClr val="535355"/>
                </a:solidFill>
                <a:latin typeface="Arial" pitchFamily="34" charset="0"/>
                <a:cs typeface="Arial" pitchFamily="34" charset="0"/>
              </a:rPr>
              <a:t> </a:t>
            </a:r>
            <a:r>
              <a:rPr sz="1200" spc="50" smtClean="0">
                <a:solidFill>
                  <a:srgbClr val="535355"/>
                </a:solidFill>
                <a:latin typeface="Arial" pitchFamily="34" charset="0"/>
                <a:cs typeface="Arial" pitchFamily="34" charset="0"/>
              </a:rPr>
              <a:t>ar</a:t>
            </a:r>
            <a:r>
              <a:rPr sz="1200" spc="90" smtClean="0">
                <a:solidFill>
                  <a:srgbClr val="535355"/>
                </a:solidFill>
                <a:latin typeface="Arial" pitchFamily="34" charset="0"/>
                <a:cs typeface="Arial" pitchFamily="34" charset="0"/>
              </a:rPr>
              <a:t>e</a:t>
            </a:r>
            <a:r>
              <a:rPr sz="1200" spc="-95" smtClean="0">
                <a:solidFill>
                  <a:srgbClr val="535355"/>
                </a:solidFill>
                <a:latin typeface="Arial" pitchFamily="34" charset="0"/>
                <a:cs typeface="Arial" pitchFamily="34" charset="0"/>
              </a:rPr>
              <a:t> </a:t>
            </a:r>
            <a:r>
              <a:rPr sz="1200" spc="50" smtClean="0">
                <a:solidFill>
                  <a:srgbClr val="535355"/>
                </a:solidFill>
                <a:latin typeface="Arial" pitchFamily="34" charset="0"/>
                <a:cs typeface="Arial" pitchFamily="34" charset="0"/>
              </a:rPr>
              <a:t>discussed</a:t>
            </a:r>
            <a:r>
              <a:rPr lang="en-US" sz="1200" spc="50" dirty="0" smtClean="0">
                <a:solidFill>
                  <a:srgbClr val="535355"/>
                </a:solidFill>
                <a:latin typeface="Arial" pitchFamily="34" charset="0"/>
                <a:cs typeface="Arial" pitchFamily="34" charset="0"/>
              </a:rPr>
              <a:t> </a:t>
            </a:r>
            <a:r>
              <a:rPr sz="1200" spc="75" smtClean="0">
                <a:solidFill>
                  <a:srgbClr val="535355"/>
                </a:solidFill>
                <a:latin typeface="Arial" pitchFamily="34" charset="0"/>
                <a:cs typeface="Arial" pitchFamily="34" charset="0"/>
              </a:rPr>
              <a:t>ver</a:t>
            </a:r>
            <a:r>
              <a:rPr sz="1200" spc="95" smtClean="0">
                <a:solidFill>
                  <a:srgbClr val="535355"/>
                </a:solidFill>
                <a:latin typeface="Arial" pitchFamily="34" charset="0"/>
                <a:cs typeface="Arial" pitchFamily="34" charset="0"/>
              </a:rPr>
              <a:t>y</a:t>
            </a:r>
            <a:r>
              <a:rPr sz="1200" spc="35" smtClean="0">
                <a:solidFill>
                  <a:srgbClr val="535355"/>
                </a:solidFill>
                <a:latin typeface="Arial" pitchFamily="34" charset="0"/>
                <a:cs typeface="Arial" pitchFamily="34" charset="0"/>
              </a:rPr>
              <a:t> </a:t>
            </a:r>
            <a:r>
              <a:rPr sz="1200" spc="60" dirty="0" smtClean="0">
                <a:solidFill>
                  <a:srgbClr val="535355"/>
                </a:solidFill>
                <a:latin typeface="Arial" pitchFamily="34" charset="0"/>
                <a:cs typeface="Arial" pitchFamily="34" charset="0"/>
              </a:rPr>
              <a:t>briefl</a:t>
            </a:r>
            <a:r>
              <a:rPr sz="1200" spc="95" dirty="0" smtClean="0">
                <a:solidFill>
                  <a:srgbClr val="535355"/>
                </a:solidFill>
                <a:latin typeface="Arial" pitchFamily="34" charset="0"/>
                <a:cs typeface="Arial" pitchFamily="34" charset="0"/>
              </a:rPr>
              <a:t>y</a:t>
            </a:r>
            <a:r>
              <a:rPr sz="1200" spc="-10" dirty="0" smtClean="0">
                <a:solidFill>
                  <a:srgbClr val="535355"/>
                </a:solidFill>
                <a:latin typeface="Arial" pitchFamily="34" charset="0"/>
                <a:cs typeface="Arial" pitchFamily="34" charset="0"/>
              </a:rPr>
              <a:t> </a:t>
            </a:r>
            <a:r>
              <a:rPr sz="1200" spc="50" dirty="0" smtClean="0">
                <a:solidFill>
                  <a:srgbClr val="535355"/>
                </a:solidFill>
                <a:latin typeface="Arial" pitchFamily="34" charset="0"/>
                <a:cs typeface="Arial" pitchFamily="34" charset="0"/>
              </a:rPr>
              <a:t>below</a:t>
            </a:r>
            <a:r>
              <a:rPr sz="1200" spc="20" smtClean="0">
                <a:solidFill>
                  <a:srgbClr val="535355"/>
                </a:solidFill>
                <a:latin typeface="Arial" pitchFamily="34" charset="0"/>
                <a:cs typeface="Arial" pitchFamily="34" charset="0"/>
              </a:rPr>
              <a:t>.</a:t>
            </a:r>
            <a:r>
              <a:rPr sz="1200" spc="-30" smtClean="0">
                <a:solidFill>
                  <a:srgbClr val="535355"/>
                </a:solidFill>
                <a:latin typeface="Arial" pitchFamily="34" charset="0"/>
                <a:cs typeface="Arial" pitchFamily="34" charset="0"/>
              </a:rPr>
              <a:t> </a:t>
            </a:r>
            <a:endParaRPr sz="1200">
              <a:latin typeface="Arial" pitchFamily="34" charset="0"/>
              <a:cs typeface="Arial" pitchFamily="34" charset="0"/>
            </a:endParaRPr>
          </a:p>
        </p:txBody>
      </p:sp>
      <p:sp>
        <p:nvSpPr>
          <p:cNvPr id="7" name="object 7"/>
          <p:cNvSpPr txBox="1"/>
          <p:nvPr/>
        </p:nvSpPr>
        <p:spPr>
          <a:xfrm>
            <a:off x="1045223" y="1871336"/>
            <a:ext cx="4960910" cy="295175"/>
          </a:xfrm>
          <a:prstGeom prst="rect">
            <a:avLst/>
          </a:prstGeom>
        </p:spPr>
        <p:txBody>
          <a:bodyPr vert="horz" wrap="square" lIns="0" tIns="0" rIns="0" bIns="0" rtlCol="0">
            <a:noAutofit/>
          </a:bodyPr>
          <a:lstStyle/>
          <a:p>
            <a:pPr marL="12700">
              <a:lnSpc>
                <a:spcPct val="100000"/>
              </a:lnSpc>
            </a:pPr>
            <a:r>
              <a:rPr sz="1200" spc="180" dirty="0" smtClean="0">
                <a:solidFill>
                  <a:srgbClr val="4D4D4F"/>
                </a:solidFill>
                <a:latin typeface="Arial Black" pitchFamily="34" charset="0"/>
                <a:cs typeface="Times New Roman"/>
              </a:rPr>
              <a:t>Ga</a:t>
            </a:r>
            <a:r>
              <a:rPr sz="1200" spc="120" dirty="0" smtClean="0">
                <a:solidFill>
                  <a:srgbClr val="4D4D4F"/>
                </a:solidFill>
                <a:latin typeface="Arial Black" pitchFamily="34" charset="0"/>
                <a:cs typeface="Times New Roman"/>
              </a:rPr>
              <a:t>s </a:t>
            </a:r>
            <a:r>
              <a:rPr sz="1200" spc="-75" dirty="0" smtClean="0">
                <a:solidFill>
                  <a:srgbClr val="4D4D4F"/>
                </a:solidFill>
                <a:latin typeface="Arial Black" pitchFamily="34" charset="0"/>
                <a:cs typeface="Times New Roman"/>
              </a:rPr>
              <a:t> </a:t>
            </a:r>
            <a:r>
              <a:rPr sz="1200" spc="145" dirty="0" smtClean="0">
                <a:solidFill>
                  <a:srgbClr val="4D4D4F"/>
                </a:solidFill>
                <a:latin typeface="Arial Black" pitchFamily="34" charset="0"/>
                <a:cs typeface="Times New Roman"/>
              </a:rPr>
              <a:t>Discharge</a:t>
            </a:r>
            <a:r>
              <a:rPr sz="1200" spc="120" dirty="0" smtClean="0">
                <a:solidFill>
                  <a:srgbClr val="4D4D4F"/>
                </a:solidFill>
                <a:latin typeface="Arial Black" pitchFamily="34" charset="0"/>
                <a:cs typeface="Times New Roman"/>
              </a:rPr>
              <a:t>s </a:t>
            </a:r>
            <a:r>
              <a:rPr sz="1200" spc="-60" dirty="0" smtClean="0">
                <a:solidFill>
                  <a:srgbClr val="4D4D4F"/>
                </a:solidFill>
                <a:latin typeface="Arial Black" pitchFamily="34" charset="0"/>
                <a:cs typeface="Times New Roman"/>
              </a:rPr>
              <a:t> </a:t>
            </a:r>
            <a:r>
              <a:rPr sz="1200" spc="145" dirty="0" smtClean="0">
                <a:solidFill>
                  <a:srgbClr val="4D4D4F"/>
                </a:solidFill>
                <a:latin typeface="Arial Black" pitchFamily="34" charset="0"/>
                <a:cs typeface="Times New Roman"/>
              </a:rPr>
              <a:t>(Gaseous</a:t>
            </a:r>
            <a:r>
              <a:rPr sz="1200" spc="80" dirty="0" smtClean="0">
                <a:solidFill>
                  <a:srgbClr val="4D4D4F"/>
                </a:solidFill>
                <a:latin typeface="Arial Black" pitchFamily="34" charset="0"/>
                <a:cs typeface="Times New Roman"/>
              </a:rPr>
              <a:t> </a:t>
            </a:r>
            <a:r>
              <a:rPr sz="1200" spc="130" dirty="0" smtClean="0">
                <a:solidFill>
                  <a:srgbClr val="4D4D4F"/>
                </a:solidFill>
                <a:latin typeface="Arial Black" pitchFamily="34" charset="0"/>
                <a:cs typeface="Times New Roman"/>
              </a:rPr>
              <a:t>Electronics)</a:t>
            </a:r>
            <a:endParaRPr sz="1200">
              <a:latin typeface="Arial Black" pitchFamily="34" charset="0"/>
              <a:cs typeface="Times New Roman"/>
            </a:endParaRPr>
          </a:p>
        </p:txBody>
      </p:sp>
      <p:sp>
        <p:nvSpPr>
          <p:cNvPr id="8" name="object 8"/>
          <p:cNvSpPr txBox="1"/>
          <p:nvPr/>
        </p:nvSpPr>
        <p:spPr>
          <a:xfrm>
            <a:off x="6475548" y="3597515"/>
            <a:ext cx="419649" cy="109075"/>
          </a:xfrm>
          <a:prstGeom prst="rect">
            <a:avLst/>
          </a:prstGeom>
        </p:spPr>
        <p:txBody>
          <a:bodyPr vert="horz" wrap="square" lIns="0" tIns="0" rIns="0" bIns="0" rtlCol="0">
            <a:noAutofit/>
          </a:bodyPr>
          <a:lstStyle/>
          <a:p>
            <a:pPr marL="12700">
              <a:lnSpc>
                <a:spcPct val="100000"/>
              </a:lnSpc>
            </a:pPr>
            <a:endParaRPr sz="800">
              <a:latin typeface="Times New Roman"/>
              <a:cs typeface="Times New Roman"/>
            </a:endParaRPr>
          </a:p>
        </p:txBody>
      </p:sp>
      <p:sp>
        <p:nvSpPr>
          <p:cNvPr id="9" name="object 9"/>
          <p:cNvSpPr txBox="1"/>
          <p:nvPr/>
        </p:nvSpPr>
        <p:spPr>
          <a:xfrm>
            <a:off x="1045223" y="2119469"/>
            <a:ext cx="6387094" cy="1571775"/>
          </a:xfrm>
          <a:prstGeom prst="rect">
            <a:avLst/>
          </a:prstGeom>
        </p:spPr>
        <p:txBody>
          <a:bodyPr vert="horz" wrap="square" lIns="0" tIns="0" rIns="0" bIns="0" rtlCol="0">
            <a:noAutofit/>
          </a:bodyPr>
          <a:lstStyle/>
          <a:p>
            <a:pPr marL="13335" marR="12700" indent="-1270" algn="just">
              <a:lnSpc>
                <a:spcPct val="127099"/>
              </a:lnSpc>
            </a:pPr>
            <a:r>
              <a:rPr sz="1200" spc="160" dirty="0" smtClean="0">
                <a:solidFill>
                  <a:srgbClr val="4D4D4F"/>
                </a:solidFill>
                <a:latin typeface="Arial" pitchFamily="34" charset="0"/>
                <a:cs typeface="Arial" pitchFamily="34" charset="0"/>
              </a:rPr>
              <a:t>Th</a:t>
            </a:r>
            <a:r>
              <a:rPr sz="1200" spc="165" dirty="0" smtClean="0">
                <a:solidFill>
                  <a:srgbClr val="4D4D4F"/>
                </a:solidFill>
                <a:latin typeface="Arial" pitchFamily="34" charset="0"/>
                <a:cs typeface="Arial" pitchFamily="34" charset="0"/>
              </a:rPr>
              <a:t>e</a:t>
            </a:r>
            <a:r>
              <a:rPr sz="1200" spc="40" dirty="0" smtClean="0">
                <a:solidFill>
                  <a:srgbClr val="4D4D4F"/>
                </a:solidFill>
                <a:latin typeface="Arial" pitchFamily="34" charset="0"/>
                <a:cs typeface="Arial" pitchFamily="34" charset="0"/>
              </a:rPr>
              <a:t> </a:t>
            </a:r>
            <a:r>
              <a:rPr sz="1200" spc="55" dirty="0" smtClean="0">
                <a:solidFill>
                  <a:srgbClr val="4D4D4F"/>
                </a:solidFill>
                <a:latin typeface="Arial" pitchFamily="34" charset="0"/>
                <a:cs typeface="Arial" pitchFamily="34" charset="0"/>
              </a:rPr>
              <a:t>earlies</a:t>
            </a:r>
            <a:r>
              <a:rPr sz="1200" spc="50" dirty="0" smtClean="0">
                <a:solidFill>
                  <a:srgbClr val="4D4D4F"/>
                </a:solidFill>
                <a:latin typeface="Arial" pitchFamily="34" charset="0"/>
                <a:cs typeface="Arial" pitchFamily="34" charset="0"/>
              </a:rPr>
              <a:t>t</a:t>
            </a:r>
            <a:r>
              <a:rPr sz="1200" spc="65" dirty="0" smtClean="0">
                <a:solidFill>
                  <a:srgbClr val="4D4D4F"/>
                </a:solidFill>
                <a:latin typeface="Arial" pitchFamily="34" charset="0"/>
                <a:cs typeface="Arial" pitchFamily="34" charset="0"/>
              </a:rPr>
              <a:t> </a:t>
            </a:r>
            <a:r>
              <a:rPr sz="1200" spc="90" dirty="0" smtClean="0">
                <a:solidFill>
                  <a:srgbClr val="4D4D4F"/>
                </a:solidFill>
                <a:latin typeface="Arial" pitchFamily="34" charset="0"/>
                <a:cs typeface="Arial" pitchFamily="34" charset="0"/>
              </a:rPr>
              <a:t>work</a:t>
            </a:r>
            <a:r>
              <a:rPr sz="1200" spc="-30" dirty="0" smtClean="0">
                <a:solidFill>
                  <a:srgbClr val="4D4D4F"/>
                </a:solidFill>
                <a:latin typeface="Arial" pitchFamily="34" charset="0"/>
                <a:cs typeface="Arial" pitchFamily="34" charset="0"/>
              </a:rPr>
              <a:t> </a:t>
            </a:r>
            <a:r>
              <a:rPr sz="1200" spc="65" dirty="0" smtClean="0">
                <a:solidFill>
                  <a:srgbClr val="4D4D4F"/>
                </a:solidFill>
                <a:latin typeface="Arial" pitchFamily="34" charset="0"/>
                <a:cs typeface="Arial" pitchFamily="34" charset="0"/>
              </a:rPr>
              <a:t>wit</a:t>
            </a:r>
            <a:r>
              <a:rPr sz="1200" spc="95" dirty="0" smtClean="0">
                <a:solidFill>
                  <a:srgbClr val="4D4D4F"/>
                </a:solidFill>
                <a:latin typeface="Arial" pitchFamily="34" charset="0"/>
                <a:cs typeface="Arial" pitchFamily="34" charset="0"/>
              </a:rPr>
              <a:t>h</a:t>
            </a:r>
            <a:r>
              <a:rPr sz="1200" spc="-40" dirty="0" smtClean="0">
                <a:solidFill>
                  <a:srgbClr val="4D4D4F"/>
                </a:solidFill>
                <a:latin typeface="Arial" pitchFamily="34" charset="0"/>
                <a:cs typeface="Arial" pitchFamily="34" charset="0"/>
              </a:rPr>
              <a:t> </a:t>
            </a:r>
            <a:r>
              <a:rPr sz="1200" spc="70" dirty="0" smtClean="0">
                <a:solidFill>
                  <a:srgbClr val="4D4D4F"/>
                </a:solidFill>
                <a:latin typeface="Arial" pitchFamily="34" charset="0"/>
                <a:cs typeface="Arial" pitchFamily="34" charset="0"/>
              </a:rPr>
              <a:t>plasma</a:t>
            </a:r>
            <a:r>
              <a:rPr sz="1200" spc="50" dirty="0" smtClean="0">
                <a:solidFill>
                  <a:srgbClr val="4D4D4F"/>
                </a:solidFill>
                <a:latin typeface="Arial" pitchFamily="34" charset="0"/>
                <a:cs typeface="Arial" pitchFamily="34" charset="0"/>
              </a:rPr>
              <a:t>s</a:t>
            </a:r>
            <a:r>
              <a:rPr sz="1200" spc="10" dirty="0" smtClean="0">
                <a:solidFill>
                  <a:srgbClr val="4D4D4F"/>
                </a:solidFill>
                <a:latin typeface="Arial" pitchFamily="34" charset="0"/>
                <a:cs typeface="Arial" pitchFamily="34" charset="0"/>
              </a:rPr>
              <a:t> </a:t>
            </a:r>
            <a:r>
              <a:rPr sz="1200" spc="70" dirty="0" smtClean="0">
                <a:solidFill>
                  <a:srgbClr val="4D4D4F"/>
                </a:solidFill>
                <a:latin typeface="Arial" pitchFamily="34" charset="0"/>
                <a:cs typeface="Arial" pitchFamily="34" charset="0"/>
              </a:rPr>
              <a:t>wa</a:t>
            </a:r>
            <a:r>
              <a:rPr sz="1200" spc="40" dirty="0" smtClean="0">
                <a:solidFill>
                  <a:srgbClr val="4D4D4F"/>
                </a:solidFill>
                <a:latin typeface="Arial" pitchFamily="34" charset="0"/>
                <a:cs typeface="Arial" pitchFamily="34" charset="0"/>
              </a:rPr>
              <a:t>s</a:t>
            </a:r>
            <a:r>
              <a:rPr sz="1200" spc="30" dirty="0" smtClean="0">
                <a:solidFill>
                  <a:srgbClr val="4D4D4F"/>
                </a:solidFill>
                <a:latin typeface="Arial" pitchFamily="34" charset="0"/>
                <a:cs typeface="Arial" pitchFamily="34" charset="0"/>
              </a:rPr>
              <a:t> </a:t>
            </a:r>
            <a:r>
              <a:rPr sz="1200" spc="60" dirty="0" smtClean="0">
                <a:solidFill>
                  <a:srgbClr val="4D4D4F"/>
                </a:solidFill>
                <a:latin typeface="Arial" pitchFamily="34" charset="0"/>
                <a:cs typeface="Arial" pitchFamily="34" charset="0"/>
              </a:rPr>
              <a:t>tha</a:t>
            </a:r>
            <a:r>
              <a:rPr sz="1200" spc="45" dirty="0" smtClean="0">
                <a:solidFill>
                  <a:srgbClr val="4D4D4F"/>
                </a:solidFill>
                <a:latin typeface="Arial" pitchFamily="34" charset="0"/>
                <a:cs typeface="Arial" pitchFamily="34" charset="0"/>
              </a:rPr>
              <a:t>t</a:t>
            </a:r>
            <a:r>
              <a:rPr sz="1200" spc="10" dirty="0" smtClean="0">
                <a:solidFill>
                  <a:srgbClr val="4D4D4F"/>
                </a:solidFill>
                <a:latin typeface="Arial" pitchFamily="34" charset="0"/>
                <a:cs typeface="Arial" pitchFamily="34" charset="0"/>
              </a:rPr>
              <a:t> </a:t>
            </a:r>
            <a:r>
              <a:rPr sz="1200" spc="90" dirty="0" smtClean="0">
                <a:solidFill>
                  <a:srgbClr val="4D4D4F"/>
                </a:solidFill>
                <a:latin typeface="Arial" pitchFamily="34" charset="0"/>
                <a:cs typeface="Arial" pitchFamily="34" charset="0"/>
              </a:rPr>
              <a:t>o</a:t>
            </a:r>
            <a:r>
              <a:rPr sz="1200" spc="55" dirty="0" smtClean="0">
                <a:solidFill>
                  <a:srgbClr val="4D4D4F"/>
                </a:solidFill>
                <a:latin typeface="Arial" pitchFamily="34" charset="0"/>
                <a:cs typeface="Arial" pitchFamily="34" charset="0"/>
              </a:rPr>
              <a:t>f</a:t>
            </a:r>
            <a:r>
              <a:rPr sz="1200" spc="35" dirty="0" smtClean="0">
                <a:solidFill>
                  <a:srgbClr val="4D4D4F"/>
                </a:solidFill>
                <a:latin typeface="Arial" pitchFamily="34" charset="0"/>
                <a:cs typeface="Arial" pitchFamily="34" charset="0"/>
              </a:rPr>
              <a:t> </a:t>
            </a:r>
            <a:r>
              <a:rPr sz="1200" spc="120" dirty="0" smtClean="0">
                <a:solidFill>
                  <a:srgbClr val="4D4D4F"/>
                </a:solidFill>
                <a:latin typeface="Arial" pitchFamily="34" charset="0"/>
                <a:cs typeface="Arial" pitchFamily="34" charset="0"/>
              </a:rPr>
              <a:t>Langmuir</a:t>
            </a:r>
            <a:r>
              <a:rPr sz="1200" spc="45" dirty="0" smtClean="0">
                <a:solidFill>
                  <a:srgbClr val="4D4D4F"/>
                </a:solidFill>
                <a:latin typeface="Arial" pitchFamily="34" charset="0"/>
                <a:cs typeface="Arial" pitchFamily="34" charset="0"/>
              </a:rPr>
              <a:t>,</a:t>
            </a:r>
            <a:r>
              <a:rPr sz="1200" spc="-5" dirty="0" smtClean="0">
                <a:solidFill>
                  <a:srgbClr val="4D4D4F"/>
                </a:solidFill>
                <a:latin typeface="Arial" pitchFamily="34" charset="0"/>
                <a:cs typeface="Arial" pitchFamily="34" charset="0"/>
              </a:rPr>
              <a:t> </a:t>
            </a:r>
            <a:r>
              <a:rPr sz="1200" spc="110" dirty="0" smtClean="0">
                <a:solidFill>
                  <a:srgbClr val="4D4D4F"/>
                </a:solidFill>
                <a:latin typeface="Arial" pitchFamily="34" charset="0"/>
                <a:cs typeface="Arial" pitchFamily="34" charset="0"/>
              </a:rPr>
              <a:t>Tonks,</a:t>
            </a:r>
            <a:r>
              <a:rPr sz="1200" spc="-15" dirty="0" smtClean="0">
                <a:solidFill>
                  <a:srgbClr val="4D4D4F"/>
                </a:solidFill>
                <a:latin typeface="Arial" pitchFamily="34" charset="0"/>
                <a:cs typeface="Arial" pitchFamily="34" charset="0"/>
              </a:rPr>
              <a:t> </a:t>
            </a:r>
            <a:r>
              <a:rPr sz="1200" spc="85" dirty="0" smtClean="0">
                <a:solidFill>
                  <a:srgbClr val="4D4D4F"/>
                </a:solidFill>
                <a:latin typeface="Arial" pitchFamily="34" charset="0"/>
                <a:cs typeface="Arial" pitchFamily="34" charset="0"/>
              </a:rPr>
              <a:t>and</a:t>
            </a:r>
            <a:r>
              <a:rPr sz="1200" spc="-20" dirty="0" smtClean="0">
                <a:solidFill>
                  <a:srgbClr val="4D4D4F"/>
                </a:solidFill>
                <a:latin typeface="Arial" pitchFamily="34" charset="0"/>
                <a:cs typeface="Arial" pitchFamily="34" charset="0"/>
              </a:rPr>
              <a:t> </a:t>
            </a:r>
            <a:r>
              <a:rPr sz="1200" spc="80" dirty="0" smtClean="0">
                <a:solidFill>
                  <a:srgbClr val="4D4D4F"/>
                </a:solidFill>
                <a:latin typeface="Arial" pitchFamily="34" charset="0"/>
                <a:cs typeface="Arial" pitchFamily="34" charset="0"/>
              </a:rPr>
              <a:t>their</a:t>
            </a:r>
            <a:r>
              <a:rPr sz="1200" spc="65" dirty="0" smtClean="0">
                <a:solidFill>
                  <a:srgbClr val="4D4D4F"/>
                </a:solidFill>
                <a:latin typeface="Arial" pitchFamily="34" charset="0"/>
                <a:cs typeface="Arial" pitchFamily="34" charset="0"/>
              </a:rPr>
              <a:t> collaborator</a:t>
            </a:r>
            <a:r>
              <a:rPr sz="1200" spc="55" dirty="0" smtClean="0">
                <a:solidFill>
                  <a:srgbClr val="4D4D4F"/>
                </a:solidFill>
                <a:latin typeface="Arial" pitchFamily="34" charset="0"/>
                <a:cs typeface="Arial" pitchFamily="34" charset="0"/>
              </a:rPr>
              <a:t>s</a:t>
            </a:r>
            <a:r>
              <a:rPr sz="1200" spc="80" dirty="0" smtClean="0">
                <a:solidFill>
                  <a:srgbClr val="4D4D4F"/>
                </a:solidFill>
                <a:latin typeface="Arial" pitchFamily="34" charset="0"/>
                <a:cs typeface="Arial" pitchFamily="34" charset="0"/>
              </a:rPr>
              <a:t> </a:t>
            </a:r>
            <a:r>
              <a:rPr sz="1200" spc="35" dirty="0" smtClean="0">
                <a:solidFill>
                  <a:srgbClr val="4D4D4F"/>
                </a:solidFill>
                <a:latin typeface="Arial" pitchFamily="34" charset="0"/>
                <a:cs typeface="Arial" pitchFamily="34" charset="0"/>
              </a:rPr>
              <a:t>i</a:t>
            </a:r>
            <a:r>
              <a:rPr sz="1200" spc="140" dirty="0" smtClean="0">
                <a:solidFill>
                  <a:srgbClr val="4D4D4F"/>
                </a:solidFill>
                <a:latin typeface="Arial" pitchFamily="34" charset="0"/>
                <a:cs typeface="Arial" pitchFamily="34" charset="0"/>
              </a:rPr>
              <a:t>n</a:t>
            </a:r>
            <a:r>
              <a:rPr sz="1200" spc="85" dirty="0" smtClean="0">
                <a:solidFill>
                  <a:srgbClr val="4D4D4F"/>
                </a:solidFill>
                <a:latin typeface="Arial" pitchFamily="34" charset="0"/>
                <a:cs typeface="Arial" pitchFamily="34" charset="0"/>
              </a:rPr>
              <a:t> </a:t>
            </a:r>
            <a:r>
              <a:rPr sz="1200" spc="45" dirty="0" smtClean="0">
                <a:solidFill>
                  <a:srgbClr val="4D4D4F"/>
                </a:solidFill>
                <a:latin typeface="Arial" pitchFamily="34" charset="0"/>
                <a:cs typeface="Arial" pitchFamily="34" charset="0"/>
              </a:rPr>
              <a:t>th</a:t>
            </a:r>
            <a:r>
              <a:rPr sz="1200" spc="70" dirty="0" smtClean="0">
                <a:solidFill>
                  <a:srgbClr val="4D4D4F"/>
                </a:solidFill>
                <a:latin typeface="Arial" pitchFamily="34" charset="0"/>
                <a:cs typeface="Arial" pitchFamily="34" charset="0"/>
              </a:rPr>
              <a:t>e </a:t>
            </a:r>
            <a:r>
              <a:rPr sz="1200" spc="-60" dirty="0" smtClean="0">
                <a:solidFill>
                  <a:srgbClr val="4D4D4F"/>
                </a:solidFill>
                <a:latin typeface="Arial" pitchFamily="34" charset="0"/>
                <a:cs typeface="Arial" pitchFamily="34" charset="0"/>
              </a:rPr>
              <a:t> </a:t>
            </a:r>
            <a:r>
              <a:rPr sz="1200" spc="30" dirty="0" smtClean="0">
                <a:solidFill>
                  <a:srgbClr val="4D4D4F"/>
                </a:solidFill>
                <a:latin typeface="Arial" pitchFamily="34" charset="0"/>
                <a:cs typeface="Arial" pitchFamily="34" charset="0"/>
              </a:rPr>
              <a:t>1920's. </a:t>
            </a:r>
            <a:r>
              <a:rPr sz="1200" spc="-135" dirty="0" smtClean="0">
                <a:solidFill>
                  <a:srgbClr val="4D4D4F"/>
                </a:solidFill>
                <a:latin typeface="Arial" pitchFamily="34" charset="0"/>
                <a:cs typeface="Arial" pitchFamily="34" charset="0"/>
              </a:rPr>
              <a:t> </a:t>
            </a:r>
            <a:r>
              <a:rPr sz="1200" spc="140" dirty="0" smtClean="0">
                <a:solidFill>
                  <a:srgbClr val="4D4D4F"/>
                </a:solidFill>
                <a:latin typeface="Arial" pitchFamily="34" charset="0"/>
                <a:cs typeface="Arial" pitchFamily="34" charset="0"/>
              </a:rPr>
              <a:t>Thi</a:t>
            </a:r>
            <a:r>
              <a:rPr sz="1200" spc="135" dirty="0" smtClean="0">
                <a:solidFill>
                  <a:srgbClr val="4D4D4F"/>
                </a:solidFill>
                <a:latin typeface="Arial" pitchFamily="34" charset="0"/>
                <a:cs typeface="Arial" pitchFamily="34" charset="0"/>
              </a:rPr>
              <a:t>s</a:t>
            </a:r>
            <a:r>
              <a:rPr sz="1200" spc="120" dirty="0" smtClean="0">
                <a:solidFill>
                  <a:srgbClr val="4D4D4F"/>
                </a:solidFill>
                <a:latin typeface="Arial" pitchFamily="34" charset="0"/>
                <a:cs typeface="Arial" pitchFamily="34" charset="0"/>
              </a:rPr>
              <a:t> </a:t>
            </a:r>
            <a:r>
              <a:rPr sz="1200" spc="75" dirty="0" smtClean="0">
                <a:solidFill>
                  <a:srgbClr val="4D4D4F"/>
                </a:solidFill>
                <a:latin typeface="Arial" pitchFamily="34" charset="0"/>
                <a:cs typeface="Arial" pitchFamily="34" charset="0"/>
              </a:rPr>
              <a:t>research</a:t>
            </a:r>
            <a:r>
              <a:rPr sz="1200" spc="60" dirty="0" smtClean="0">
                <a:solidFill>
                  <a:srgbClr val="4D4D4F"/>
                </a:solidFill>
                <a:latin typeface="Arial" pitchFamily="34" charset="0"/>
                <a:cs typeface="Arial" pitchFamily="34" charset="0"/>
              </a:rPr>
              <a:t> </a:t>
            </a:r>
            <a:r>
              <a:rPr sz="1200" spc="45" dirty="0" smtClean="0">
                <a:solidFill>
                  <a:srgbClr val="4D4D4F"/>
                </a:solidFill>
                <a:latin typeface="Arial" pitchFamily="34" charset="0"/>
                <a:cs typeface="Arial" pitchFamily="34" charset="0"/>
              </a:rPr>
              <a:t>wa</a:t>
            </a:r>
            <a:r>
              <a:rPr sz="1200" spc="40" dirty="0" smtClean="0">
                <a:solidFill>
                  <a:srgbClr val="4D4D4F"/>
                </a:solidFill>
                <a:latin typeface="Arial" pitchFamily="34" charset="0"/>
                <a:cs typeface="Arial" pitchFamily="34" charset="0"/>
              </a:rPr>
              <a:t>s</a:t>
            </a:r>
            <a:r>
              <a:rPr sz="1200" spc="80" dirty="0" smtClean="0">
                <a:solidFill>
                  <a:srgbClr val="4D4D4F"/>
                </a:solidFill>
                <a:latin typeface="Arial" pitchFamily="34" charset="0"/>
                <a:cs typeface="Arial" pitchFamily="34" charset="0"/>
              </a:rPr>
              <a:t> </a:t>
            </a:r>
            <a:r>
              <a:rPr sz="1200" spc="90" dirty="0" smtClean="0">
                <a:solidFill>
                  <a:srgbClr val="4D4D4F"/>
                </a:solidFill>
                <a:latin typeface="Arial" pitchFamily="34" charset="0"/>
                <a:cs typeface="Arial" pitchFamily="34" charset="0"/>
              </a:rPr>
              <a:t>inspire</a:t>
            </a:r>
            <a:r>
              <a:rPr sz="1200" spc="114" dirty="0" smtClean="0">
                <a:solidFill>
                  <a:srgbClr val="4D4D4F"/>
                </a:solidFill>
                <a:latin typeface="Arial" pitchFamily="34" charset="0"/>
                <a:cs typeface="Arial" pitchFamily="34" charset="0"/>
              </a:rPr>
              <a:t>d</a:t>
            </a:r>
            <a:r>
              <a:rPr sz="1200" spc="110" dirty="0" smtClean="0">
                <a:solidFill>
                  <a:srgbClr val="4D4D4F"/>
                </a:solidFill>
                <a:latin typeface="Arial" pitchFamily="34" charset="0"/>
                <a:cs typeface="Arial" pitchFamily="34" charset="0"/>
              </a:rPr>
              <a:t> </a:t>
            </a:r>
            <a:r>
              <a:rPr sz="1200" spc="35" dirty="0" smtClean="0">
                <a:solidFill>
                  <a:srgbClr val="4D4D4F"/>
                </a:solidFill>
                <a:latin typeface="Arial" pitchFamily="34" charset="0"/>
                <a:cs typeface="Arial" pitchFamily="34" charset="0"/>
              </a:rPr>
              <a:t>b</a:t>
            </a:r>
            <a:r>
              <a:rPr sz="1200" spc="40" dirty="0" smtClean="0">
                <a:solidFill>
                  <a:srgbClr val="4D4D4F"/>
                </a:solidFill>
                <a:latin typeface="Arial" pitchFamily="34" charset="0"/>
                <a:cs typeface="Arial" pitchFamily="34" charset="0"/>
              </a:rPr>
              <a:t>y</a:t>
            </a:r>
            <a:r>
              <a:rPr sz="1200" spc="60" dirty="0" smtClean="0">
                <a:solidFill>
                  <a:srgbClr val="4D4D4F"/>
                </a:solidFill>
                <a:latin typeface="Arial" pitchFamily="34" charset="0"/>
                <a:cs typeface="Arial" pitchFamily="34" charset="0"/>
              </a:rPr>
              <a:t> </a:t>
            </a:r>
            <a:r>
              <a:rPr sz="1200" spc="45" dirty="0" smtClean="0">
                <a:solidFill>
                  <a:srgbClr val="4D4D4F"/>
                </a:solidFill>
                <a:latin typeface="Arial" pitchFamily="34" charset="0"/>
                <a:cs typeface="Arial" pitchFamily="34" charset="0"/>
              </a:rPr>
              <a:t>th</a:t>
            </a:r>
            <a:r>
              <a:rPr sz="1200" spc="70" dirty="0" smtClean="0">
                <a:solidFill>
                  <a:srgbClr val="4D4D4F"/>
                </a:solidFill>
                <a:latin typeface="Arial" pitchFamily="34" charset="0"/>
                <a:cs typeface="Arial" pitchFamily="34" charset="0"/>
              </a:rPr>
              <a:t>e </a:t>
            </a:r>
            <a:r>
              <a:rPr sz="1200" spc="60" dirty="0" smtClean="0">
                <a:solidFill>
                  <a:srgbClr val="4D4D4F"/>
                </a:solidFill>
                <a:latin typeface="Arial" pitchFamily="34" charset="0"/>
                <a:cs typeface="Arial" pitchFamily="34" charset="0"/>
              </a:rPr>
              <a:t>nee</a:t>
            </a:r>
            <a:r>
              <a:rPr sz="1200" spc="80" dirty="0" smtClean="0">
                <a:solidFill>
                  <a:srgbClr val="4D4D4F"/>
                </a:solidFill>
                <a:latin typeface="Arial" pitchFamily="34" charset="0"/>
                <a:cs typeface="Arial" pitchFamily="34" charset="0"/>
              </a:rPr>
              <a:t>d</a:t>
            </a:r>
            <a:r>
              <a:rPr sz="1200" spc="95" dirty="0" smtClean="0">
                <a:solidFill>
                  <a:srgbClr val="4D4D4F"/>
                </a:solidFill>
                <a:latin typeface="Arial" pitchFamily="34" charset="0"/>
                <a:cs typeface="Arial" pitchFamily="34" charset="0"/>
              </a:rPr>
              <a:t> </a:t>
            </a:r>
            <a:r>
              <a:rPr sz="1200" spc="35" dirty="0" smtClean="0">
                <a:solidFill>
                  <a:srgbClr val="4D4D4F"/>
                </a:solidFill>
                <a:latin typeface="Arial" pitchFamily="34" charset="0"/>
                <a:cs typeface="Arial" pitchFamily="34" charset="0"/>
              </a:rPr>
              <a:t>to</a:t>
            </a:r>
            <a:r>
              <a:rPr sz="1200" spc="25" dirty="0" smtClean="0">
                <a:solidFill>
                  <a:srgbClr val="4D4D4F"/>
                </a:solidFill>
                <a:latin typeface="Arial" pitchFamily="34" charset="0"/>
                <a:cs typeface="Arial" pitchFamily="34" charset="0"/>
              </a:rPr>
              <a:t> </a:t>
            </a:r>
            <a:r>
              <a:rPr sz="1200" spc="70" dirty="0" smtClean="0">
                <a:solidFill>
                  <a:srgbClr val="4D4D4F"/>
                </a:solidFill>
                <a:latin typeface="Arial" pitchFamily="34" charset="0"/>
                <a:cs typeface="Arial" pitchFamily="34" charset="0"/>
              </a:rPr>
              <a:t>develop </a:t>
            </a:r>
            <a:r>
              <a:rPr sz="1200" spc="-135" dirty="0" smtClean="0">
                <a:solidFill>
                  <a:srgbClr val="4D4D4F"/>
                </a:solidFill>
                <a:latin typeface="Arial" pitchFamily="34" charset="0"/>
                <a:cs typeface="Arial" pitchFamily="34" charset="0"/>
              </a:rPr>
              <a:t> </a:t>
            </a:r>
            <a:r>
              <a:rPr sz="1200" spc="85" dirty="0" smtClean="0">
                <a:solidFill>
                  <a:srgbClr val="4D4D4F"/>
                </a:solidFill>
                <a:latin typeface="Arial" pitchFamily="34" charset="0"/>
                <a:cs typeface="Arial" pitchFamily="34" charset="0"/>
              </a:rPr>
              <a:t>vacuu</a:t>
            </a:r>
            <a:r>
              <a:rPr sz="1200" spc="130" dirty="0" smtClean="0">
                <a:solidFill>
                  <a:srgbClr val="4D4D4F"/>
                </a:solidFill>
                <a:latin typeface="Arial" pitchFamily="34" charset="0"/>
                <a:cs typeface="Arial" pitchFamily="34" charset="0"/>
              </a:rPr>
              <a:t>m</a:t>
            </a:r>
            <a:r>
              <a:rPr sz="1200" spc="85" dirty="0" smtClean="0">
                <a:solidFill>
                  <a:srgbClr val="4D4D4F"/>
                </a:solidFill>
                <a:latin typeface="Arial" pitchFamily="34" charset="0"/>
                <a:cs typeface="Arial" pitchFamily="34" charset="0"/>
              </a:rPr>
              <a:t> </a:t>
            </a:r>
            <a:r>
              <a:rPr sz="1200" spc="50" dirty="0" smtClean="0">
                <a:solidFill>
                  <a:srgbClr val="4D4D4F"/>
                </a:solidFill>
                <a:latin typeface="Arial" pitchFamily="34" charset="0"/>
                <a:cs typeface="Arial" pitchFamily="34" charset="0"/>
              </a:rPr>
              <a:t>tube</a:t>
            </a:r>
            <a:r>
              <a:rPr sz="1200" spc="40" dirty="0" smtClean="0">
                <a:solidFill>
                  <a:srgbClr val="4D4D4F"/>
                </a:solidFill>
                <a:latin typeface="Arial" pitchFamily="34" charset="0"/>
                <a:cs typeface="Arial" pitchFamily="34" charset="0"/>
              </a:rPr>
              <a:t>s </a:t>
            </a:r>
            <a:r>
              <a:rPr sz="1200" spc="-150" dirty="0" smtClean="0">
                <a:solidFill>
                  <a:srgbClr val="4D4D4F"/>
                </a:solidFill>
                <a:latin typeface="Arial" pitchFamily="34" charset="0"/>
                <a:cs typeface="Arial" pitchFamily="34" charset="0"/>
              </a:rPr>
              <a:t> </a:t>
            </a:r>
            <a:r>
              <a:rPr sz="1200" spc="70" dirty="0" smtClean="0">
                <a:solidFill>
                  <a:srgbClr val="4D4D4F"/>
                </a:solidFill>
                <a:latin typeface="Arial" pitchFamily="34" charset="0"/>
                <a:cs typeface="Arial" pitchFamily="34" charset="0"/>
              </a:rPr>
              <a:t>tha</a:t>
            </a:r>
            <a:r>
              <a:rPr sz="1200" spc="45" dirty="0" smtClean="0">
                <a:solidFill>
                  <a:srgbClr val="4D4D4F"/>
                </a:solidFill>
                <a:latin typeface="Arial" pitchFamily="34" charset="0"/>
                <a:cs typeface="Arial" pitchFamily="34" charset="0"/>
              </a:rPr>
              <a:t>t </a:t>
            </a:r>
            <a:r>
              <a:rPr sz="1200" spc="-105" dirty="0" smtClean="0">
                <a:solidFill>
                  <a:srgbClr val="4D4D4F"/>
                </a:solidFill>
                <a:latin typeface="Arial" pitchFamily="34" charset="0"/>
                <a:cs typeface="Arial" pitchFamily="34" charset="0"/>
              </a:rPr>
              <a:t> </a:t>
            </a:r>
            <a:r>
              <a:rPr sz="1200" spc="60" dirty="0" smtClean="0">
                <a:solidFill>
                  <a:srgbClr val="4D4D4F"/>
                </a:solidFill>
                <a:latin typeface="Arial" pitchFamily="34" charset="0"/>
                <a:cs typeface="Arial" pitchFamily="34" charset="0"/>
              </a:rPr>
              <a:t>coul</a:t>
            </a:r>
            <a:r>
              <a:rPr sz="1200" spc="85" dirty="0" smtClean="0">
                <a:solidFill>
                  <a:srgbClr val="4D4D4F"/>
                </a:solidFill>
                <a:latin typeface="Arial" pitchFamily="34" charset="0"/>
                <a:cs typeface="Arial" pitchFamily="34" charset="0"/>
              </a:rPr>
              <a:t>d </a:t>
            </a:r>
            <a:r>
              <a:rPr sz="1200" spc="-125" dirty="0" smtClean="0">
                <a:solidFill>
                  <a:srgbClr val="4D4D4F"/>
                </a:solidFill>
                <a:latin typeface="Arial" pitchFamily="34" charset="0"/>
                <a:cs typeface="Arial" pitchFamily="34" charset="0"/>
              </a:rPr>
              <a:t> </a:t>
            </a:r>
            <a:r>
              <a:rPr sz="1200" spc="85" dirty="0" smtClean="0">
                <a:solidFill>
                  <a:srgbClr val="4D4D4F"/>
                </a:solidFill>
                <a:latin typeface="Arial" pitchFamily="34" charset="0"/>
                <a:cs typeface="Arial" pitchFamily="34" charset="0"/>
              </a:rPr>
              <a:t>carr</a:t>
            </a:r>
            <a:r>
              <a:rPr sz="1200" spc="100" dirty="0" smtClean="0">
                <a:solidFill>
                  <a:srgbClr val="4D4D4F"/>
                </a:solidFill>
                <a:latin typeface="Arial" pitchFamily="34" charset="0"/>
                <a:cs typeface="Arial" pitchFamily="34" charset="0"/>
              </a:rPr>
              <a:t>y</a:t>
            </a:r>
            <a:r>
              <a:rPr sz="1200" spc="110" dirty="0" smtClean="0">
                <a:solidFill>
                  <a:srgbClr val="4D4D4F"/>
                </a:solidFill>
                <a:latin typeface="Arial" pitchFamily="34" charset="0"/>
                <a:cs typeface="Arial" pitchFamily="34" charset="0"/>
              </a:rPr>
              <a:t> </a:t>
            </a:r>
            <a:r>
              <a:rPr sz="1200" spc="55" dirty="0" smtClean="0">
                <a:solidFill>
                  <a:srgbClr val="4D4D4F"/>
                </a:solidFill>
                <a:latin typeface="Arial" pitchFamily="34" charset="0"/>
                <a:cs typeface="Arial" pitchFamily="34" charset="0"/>
              </a:rPr>
              <a:t>larg</a:t>
            </a:r>
            <a:r>
              <a:rPr sz="1200" spc="80" dirty="0" smtClean="0">
                <a:solidFill>
                  <a:srgbClr val="4D4D4F"/>
                </a:solidFill>
                <a:latin typeface="Arial" pitchFamily="34" charset="0"/>
                <a:cs typeface="Arial" pitchFamily="34" charset="0"/>
              </a:rPr>
              <a:t>e</a:t>
            </a:r>
            <a:r>
              <a:rPr sz="1200" spc="145" dirty="0" smtClean="0">
                <a:solidFill>
                  <a:srgbClr val="4D4D4F"/>
                </a:solidFill>
                <a:latin typeface="Arial" pitchFamily="34" charset="0"/>
                <a:cs typeface="Arial" pitchFamily="34" charset="0"/>
              </a:rPr>
              <a:t> </a:t>
            </a:r>
            <a:r>
              <a:rPr sz="1200" spc="95" dirty="0" smtClean="0">
                <a:solidFill>
                  <a:srgbClr val="4D4D4F"/>
                </a:solidFill>
                <a:latin typeface="Arial" pitchFamily="34" charset="0"/>
                <a:cs typeface="Arial" pitchFamily="34" charset="0"/>
              </a:rPr>
              <a:t>currents</a:t>
            </a:r>
            <a:r>
              <a:rPr sz="1200" spc="40" dirty="0" smtClean="0">
                <a:solidFill>
                  <a:srgbClr val="4D4D4F"/>
                </a:solidFill>
                <a:latin typeface="Arial" pitchFamily="34" charset="0"/>
                <a:cs typeface="Arial" pitchFamily="34" charset="0"/>
              </a:rPr>
              <a:t>, </a:t>
            </a:r>
            <a:r>
              <a:rPr sz="1200" spc="-120" dirty="0" smtClean="0">
                <a:solidFill>
                  <a:srgbClr val="4D4D4F"/>
                </a:solidFill>
                <a:latin typeface="Arial" pitchFamily="34" charset="0"/>
                <a:cs typeface="Arial" pitchFamily="34" charset="0"/>
              </a:rPr>
              <a:t> </a:t>
            </a:r>
            <a:r>
              <a:rPr sz="1200" spc="70" dirty="0" smtClean="0">
                <a:solidFill>
                  <a:srgbClr val="4D4D4F"/>
                </a:solidFill>
                <a:latin typeface="Arial" pitchFamily="34" charset="0"/>
                <a:cs typeface="Arial" pitchFamily="34" charset="0"/>
              </a:rPr>
              <a:t>an</a:t>
            </a:r>
            <a:r>
              <a:rPr sz="1200" spc="90" dirty="0" smtClean="0">
                <a:solidFill>
                  <a:srgbClr val="4D4D4F"/>
                </a:solidFill>
                <a:latin typeface="Arial" pitchFamily="34" charset="0"/>
                <a:cs typeface="Arial" pitchFamily="34" charset="0"/>
              </a:rPr>
              <a:t>d</a:t>
            </a:r>
            <a:r>
              <a:rPr sz="1200" spc="100" dirty="0" smtClean="0">
                <a:solidFill>
                  <a:srgbClr val="4D4D4F"/>
                </a:solidFill>
                <a:latin typeface="Arial" pitchFamily="34" charset="0"/>
                <a:cs typeface="Arial" pitchFamily="34" charset="0"/>
              </a:rPr>
              <a:t> </a:t>
            </a:r>
            <a:r>
              <a:rPr sz="1200" spc="75" dirty="0" smtClean="0">
                <a:solidFill>
                  <a:srgbClr val="4D4D4F"/>
                </a:solidFill>
                <a:latin typeface="Arial" pitchFamily="34" charset="0"/>
                <a:cs typeface="Arial" pitchFamily="34" charset="0"/>
              </a:rPr>
              <a:t>therefore</a:t>
            </a:r>
            <a:r>
              <a:rPr sz="1200" spc="55" dirty="0" smtClean="0">
                <a:solidFill>
                  <a:srgbClr val="4D4D4F"/>
                </a:solidFill>
                <a:latin typeface="Arial" pitchFamily="34" charset="0"/>
                <a:cs typeface="Arial" pitchFamily="34" charset="0"/>
              </a:rPr>
              <a:t> </a:t>
            </a:r>
            <a:r>
              <a:rPr sz="1200" spc="65" dirty="0" smtClean="0">
                <a:solidFill>
                  <a:srgbClr val="545456"/>
                </a:solidFill>
                <a:latin typeface="Arial" pitchFamily="34" charset="0"/>
                <a:cs typeface="Arial" pitchFamily="34" charset="0"/>
              </a:rPr>
              <a:t>ha</a:t>
            </a:r>
            <a:r>
              <a:rPr sz="1200" spc="90" dirty="0" smtClean="0">
                <a:solidFill>
                  <a:srgbClr val="545456"/>
                </a:solidFill>
                <a:latin typeface="Arial" pitchFamily="34" charset="0"/>
                <a:cs typeface="Arial" pitchFamily="34" charset="0"/>
              </a:rPr>
              <a:t>d</a:t>
            </a:r>
            <a:r>
              <a:rPr sz="1200" spc="30" dirty="0" smtClean="0">
                <a:solidFill>
                  <a:srgbClr val="545456"/>
                </a:solidFill>
                <a:latin typeface="Arial" pitchFamily="34" charset="0"/>
                <a:cs typeface="Arial" pitchFamily="34" charset="0"/>
              </a:rPr>
              <a:t> </a:t>
            </a:r>
            <a:r>
              <a:rPr sz="1200" spc="65" dirty="0" smtClean="0">
                <a:solidFill>
                  <a:srgbClr val="545456"/>
                </a:solidFill>
                <a:latin typeface="Arial" pitchFamily="34" charset="0"/>
                <a:cs typeface="Arial" pitchFamily="34" charset="0"/>
              </a:rPr>
              <a:t>t</a:t>
            </a:r>
            <a:r>
              <a:rPr sz="1200" spc="55" dirty="0" smtClean="0">
                <a:solidFill>
                  <a:srgbClr val="545456"/>
                </a:solidFill>
                <a:latin typeface="Arial" pitchFamily="34" charset="0"/>
                <a:cs typeface="Arial" pitchFamily="34" charset="0"/>
              </a:rPr>
              <a:t>o</a:t>
            </a:r>
            <a:r>
              <a:rPr sz="1200" spc="80" dirty="0" smtClean="0">
                <a:solidFill>
                  <a:srgbClr val="545456"/>
                </a:solidFill>
                <a:latin typeface="Arial" pitchFamily="34" charset="0"/>
                <a:cs typeface="Arial" pitchFamily="34" charset="0"/>
              </a:rPr>
              <a:t> </a:t>
            </a:r>
            <a:r>
              <a:rPr sz="1200" spc="70" dirty="0" smtClean="0">
                <a:solidFill>
                  <a:srgbClr val="545456"/>
                </a:solidFill>
                <a:latin typeface="Arial" pitchFamily="34" charset="0"/>
                <a:cs typeface="Arial" pitchFamily="34" charset="0"/>
              </a:rPr>
              <a:t>b</a:t>
            </a:r>
            <a:r>
              <a:rPr sz="1200" spc="25" dirty="0" smtClean="0">
                <a:solidFill>
                  <a:srgbClr val="545456"/>
                </a:solidFill>
                <a:latin typeface="Arial" pitchFamily="34" charset="0"/>
                <a:cs typeface="Arial" pitchFamily="34" charset="0"/>
              </a:rPr>
              <a:t>e</a:t>
            </a:r>
            <a:r>
              <a:rPr sz="1200" spc="70" dirty="0" smtClean="0">
                <a:solidFill>
                  <a:srgbClr val="545456"/>
                </a:solidFill>
                <a:latin typeface="Arial" pitchFamily="34" charset="0"/>
                <a:cs typeface="Arial" pitchFamily="34" charset="0"/>
              </a:rPr>
              <a:t> </a:t>
            </a:r>
            <a:r>
              <a:rPr sz="1200" spc="45" dirty="0" smtClean="0">
                <a:solidFill>
                  <a:srgbClr val="545456"/>
                </a:solidFill>
                <a:latin typeface="Arial" pitchFamily="34" charset="0"/>
                <a:cs typeface="Arial" pitchFamily="34" charset="0"/>
              </a:rPr>
              <a:t>fille</a:t>
            </a:r>
            <a:r>
              <a:rPr sz="1200" spc="95" dirty="0" smtClean="0">
                <a:solidFill>
                  <a:srgbClr val="545456"/>
                </a:solidFill>
                <a:latin typeface="Arial" pitchFamily="34" charset="0"/>
                <a:cs typeface="Arial" pitchFamily="34" charset="0"/>
              </a:rPr>
              <a:t>d</a:t>
            </a:r>
            <a:r>
              <a:rPr sz="1200" spc="35" dirty="0" smtClean="0">
                <a:solidFill>
                  <a:srgbClr val="545456"/>
                </a:solidFill>
                <a:latin typeface="Arial" pitchFamily="34" charset="0"/>
                <a:cs typeface="Arial" pitchFamily="34" charset="0"/>
              </a:rPr>
              <a:t> </a:t>
            </a:r>
            <a:r>
              <a:rPr sz="1200" spc="60" dirty="0" smtClean="0">
                <a:solidFill>
                  <a:srgbClr val="545456"/>
                </a:solidFill>
                <a:latin typeface="Arial" pitchFamily="34" charset="0"/>
                <a:cs typeface="Arial" pitchFamily="34" charset="0"/>
              </a:rPr>
              <a:t>wit</a:t>
            </a:r>
            <a:r>
              <a:rPr sz="1200" spc="95" dirty="0" smtClean="0">
                <a:solidFill>
                  <a:srgbClr val="545456"/>
                </a:solidFill>
                <a:latin typeface="Arial" pitchFamily="34" charset="0"/>
                <a:cs typeface="Arial" pitchFamily="34" charset="0"/>
              </a:rPr>
              <a:t>h</a:t>
            </a:r>
            <a:r>
              <a:rPr sz="1200" spc="10" dirty="0" smtClean="0">
                <a:solidFill>
                  <a:srgbClr val="545456"/>
                </a:solidFill>
                <a:latin typeface="Arial" pitchFamily="34" charset="0"/>
                <a:cs typeface="Arial" pitchFamily="34" charset="0"/>
              </a:rPr>
              <a:t> </a:t>
            </a:r>
            <a:r>
              <a:rPr sz="1200" spc="70" dirty="0" smtClean="0">
                <a:solidFill>
                  <a:srgbClr val="545456"/>
                </a:solidFill>
                <a:latin typeface="Arial" pitchFamily="34" charset="0"/>
                <a:cs typeface="Arial" pitchFamily="34" charset="0"/>
              </a:rPr>
              <a:t>ionized</a:t>
            </a:r>
            <a:r>
              <a:rPr sz="1200" spc="45" dirty="0" smtClean="0">
                <a:solidFill>
                  <a:srgbClr val="545456"/>
                </a:solidFill>
                <a:latin typeface="Arial" pitchFamily="34" charset="0"/>
                <a:cs typeface="Arial" pitchFamily="34" charset="0"/>
              </a:rPr>
              <a:t> </a:t>
            </a:r>
            <a:r>
              <a:rPr sz="1200" spc="50" dirty="0" smtClean="0">
                <a:solidFill>
                  <a:srgbClr val="545456"/>
                </a:solidFill>
                <a:latin typeface="Arial" pitchFamily="34" charset="0"/>
                <a:cs typeface="Arial" pitchFamily="34" charset="0"/>
              </a:rPr>
              <a:t>gases</a:t>
            </a:r>
            <a:r>
              <a:rPr sz="1200" spc="15" dirty="0" smtClean="0">
                <a:solidFill>
                  <a:srgbClr val="545456"/>
                </a:solidFill>
                <a:latin typeface="Arial" pitchFamily="34" charset="0"/>
                <a:cs typeface="Arial" pitchFamily="34" charset="0"/>
              </a:rPr>
              <a:t>.</a:t>
            </a:r>
            <a:r>
              <a:rPr sz="1200" spc="20" dirty="0" smtClean="0">
                <a:solidFill>
                  <a:srgbClr val="545456"/>
                </a:solidFill>
                <a:latin typeface="Arial" pitchFamily="34" charset="0"/>
                <a:cs typeface="Arial" pitchFamily="34" charset="0"/>
              </a:rPr>
              <a:t> </a:t>
            </a:r>
            <a:r>
              <a:rPr sz="1200" spc="185" dirty="0" smtClean="0">
                <a:solidFill>
                  <a:srgbClr val="545456"/>
                </a:solidFill>
                <a:latin typeface="Arial" pitchFamily="34" charset="0"/>
                <a:cs typeface="Arial" pitchFamily="34" charset="0"/>
              </a:rPr>
              <a:t>Th</a:t>
            </a:r>
            <a:r>
              <a:rPr sz="1200" spc="165" dirty="0" smtClean="0">
                <a:solidFill>
                  <a:srgbClr val="545456"/>
                </a:solidFill>
                <a:latin typeface="Arial" pitchFamily="34" charset="0"/>
                <a:cs typeface="Arial" pitchFamily="34" charset="0"/>
              </a:rPr>
              <a:t>e</a:t>
            </a:r>
            <a:r>
              <a:rPr sz="1200" spc="25" dirty="0" smtClean="0">
                <a:solidFill>
                  <a:srgbClr val="545456"/>
                </a:solidFill>
                <a:latin typeface="Arial" pitchFamily="34" charset="0"/>
                <a:cs typeface="Arial" pitchFamily="34" charset="0"/>
              </a:rPr>
              <a:t> </a:t>
            </a:r>
            <a:r>
              <a:rPr sz="1200" spc="60" dirty="0" smtClean="0">
                <a:solidFill>
                  <a:srgbClr val="545456"/>
                </a:solidFill>
                <a:latin typeface="Arial" pitchFamily="34" charset="0"/>
                <a:cs typeface="Arial" pitchFamily="34" charset="0"/>
              </a:rPr>
              <a:t>researc</a:t>
            </a:r>
            <a:r>
              <a:rPr sz="1200" spc="90" dirty="0" smtClean="0">
                <a:solidFill>
                  <a:srgbClr val="545456"/>
                </a:solidFill>
                <a:latin typeface="Arial" pitchFamily="34" charset="0"/>
                <a:cs typeface="Arial" pitchFamily="34" charset="0"/>
              </a:rPr>
              <a:t>h</a:t>
            </a:r>
            <a:r>
              <a:rPr sz="1200" spc="80" dirty="0" smtClean="0">
                <a:solidFill>
                  <a:srgbClr val="545456"/>
                </a:solidFill>
                <a:latin typeface="Arial" pitchFamily="34" charset="0"/>
                <a:cs typeface="Arial" pitchFamily="34" charset="0"/>
              </a:rPr>
              <a:t> </a:t>
            </a:r>
            <a:r>
              <a:rPr sz="1200" spc="50" dirty="0" smtClean="0">
                <a:solidFill>
                  <a:srgbClr val="545456"/>
                </a:solidFill>
                <a:latin typeface="Arial" pitchFamily="34" charset="0"/>
                <a:cs typeface="Arial" pitchFamily="34" charset="0"/>
              </a:rPr>
              <a:t>wa</a:t>
            </a:r>
            <a:r>
              <a:rPr sz="1200" spc="40" dirty="0" smtClean="0">
                <a:solidFill>
                  <a:srgbClr val="545456"/>
                </a:solidFill>
                <a:latin typeface="Arial" pitchFamily="34" charset="0"/>
                <a:cs typeface="Arial" pitchFamily="34" charset="0"/>
              </a:rPr>
              <a:t>s</a:t>
            </a:r>
            <a:r>
              <a:rPr sz="1200" spc="90" dirty="0" smtClean="0">
                <a:solidFill>
                  <a:srgbClr val="545456"/>
                </a:solidFill>
                <a:latin typeface="Arial" pitchFamily="34" charset="0"/>
                <a:cs typeface="Arial" pitchFamily="34" charset="0"/>
              </a:rPr>
              <a:t> </a:t>
            </a:r>
            <a:r>
              <a:rPr sz="1200" spc="70" dirty="0" smtClean="0">
                <a:solidFill>
                  <a:srgbClr val="545456"/>
                </a:solidFill>
                <a:latin typeface="Arial" pitchFamily="34" charset="0"/>
                <a:cs typeface="Arial" pitchFamily="34" charset="0"/>
              </a:rPr>
              <a:t>don</a:t>
            </a:r>
            <a:r>
              <a:rPr sz="1200" spc="65" dirty="0" smtClean="0">
                <a:solidFill>
                  <a:srgbClr val="545456"/>
                </a:solidFill>
                <a:latin typeface="Arial" pitchFamily="34" charset="0"/>
                <a:cs typeface="Arial" pitchFamily="34" charset="0"/>
              </a:rPr>
              <a:t>e</a:t>
            </a:r>
            <a:r>
              <a:rPr sz="1200" spc="10" dirty="0" smtClean="0">
                <a:solidFill>
                  <a:srgbClr val="545456"/>
                </a:solidFill>
                <a:latin typeface="Arial" pitchFamily="34" charset="0"/>
                <a:cs typeface="Arial" pitchFamily="34" charset="0"/>
              </a:rPr>
              <a:t> </a:t>
            </a:r>
            <a:r>
              <a:rPr sz="1200" spc="70" dirty="0" smtClean="0">
                <a:solidFill>
                  <a:srgbClr val="545456"/>
                </a:solidFill>
                <a:latin typeface="Arial" pitchFamily="34" charset="0"/>
                <a:cs typeface="Arial" pitchFamily="34" charset="0"/>
              </a:rPr>
              <a:t>wit</a:t>
            </a:r>
            <a:r>
              <a:rPr sz="1200" spc="95" dirty="0" smtClean="0">
                <a:solidFill>
                  <a:srgbClr val="545456"/>
                </a:solidFill>
                <a:latin typeface="Arial" pitchFamily="34" charset="0"/>
                <a:cs typeface="Arial" pitchFamily="34" charset="0"/>
              </a:rPr>
              <a:t>h</a:t>
            </a:r>
            <a:r>
              <a:rPr sz="1200" spc="-15" dirty="0" smtClean="0">
                <a:solidFill>
                  <a:srgbClr val="545456"/>
                </a:solidFill>
                <a:latin typeface="Arial" pitchFamily="34" charset="0"/>
                <a:cs typeface="Arial" pitchFamily="34" charset="0"/>
              </a:rPr>
              <a:t> </a:t>
            </a:r>
            <a:r>
              <a:rPr sz="1200" spc="75" dirty="0" smtClean="0">
                <a:solidFill>
                  <a:srgbClr val="545456"/>
                </a:solidFill>
                <a:latin typeface="Arial" pitchFamily="34" charset="0"/>
                <a:cs typeface="Arial" pitchFamily="34" charset="0"/>
              </a:rPr>
              <a:t>weakly</a:t>
            </a:r>
            <a:r>
              <a:rPr sz="1200" spc="55" dirty="0" smtClean="0">
                <a:solidFill>
                  <a:srgbClr val="545456"/>
                </a:solidFill>
                <a:latin typeface="Arial" pitchFamily="34" charset="0"/>
                <a:cs typeface="Arial" pitchFamily="34" charset="0"/>
              </a:rPr>
              <a:t> </a:t>
            </a:r>
            <a:r>
              <a:rPr sz="1200" spc="75" dirty="0" smtClean="0">
                <a:solidFill>
                  <a:srgbClr val="5B5B5E"/>
                </a:solidFill>
                <a:latin typeface="Arial" pitchFamily="34" charset="0"/>
                <a:cs typeface="Arial" pitchFamily="34" charset="0"/>
              </a:rPr>
              <a:t>ionize</a:t>
            </a:r>
            <a:r>
              <a:rPr sz="1200" spc="90" dirty="0" smtClean="0">
                <a:solidFill>
                  <a:srgbClr val="5B5B5E"/>
                </a:solidFill>
                <a:latin typeface="Arial" pitchFamily="34" charset="0"/>
                <a:cs typeface="Arial" pitchFamily="34" charset="0"/>
              </a:rPr>
              <a:t>d</a:t>
            </a:r>
            <a:r>
              <a:rPr sz="1200" spc="-25" dirty="0" smtClean="0">
                <a:solidFill>
                  <a:srgbClr val="5B5B5E"/>
                </a:solidFill>
                <a:latin typeface="Arial" pitchFamily="34" charset="0"/>
                <a:cs typeface="Arial" pitchFamily="34" charset="0"/>
              </a:rPr>
              <a:t> </a:t>
            </a:r>
            <a:r>
              <a:rPr sz="1200" spc="60" dirty="0" smtClean="0">
                <a:solidFill>
                  <a:srgbClr val="5B5B5E"/>
                </a:solidFill>
                <a:latin typeface="Arial" pitchFamily="34" charset="0"/>
                <a:cs typeface="Arial" pitchFamily="34" charset="0"/>
              </a:rPr>
              <a:t>glo</a:t>
            </a:r>
            <a:r>
              <a:rPr sz="1200" spc="80" dirty="0" smtClean="0">
                <a:solidFill>
                  <a:srgbClr val="5B5B5E"/>
                </a:solidFill>
                <a:latin typeface="Arial" pitchFamily="34" charset="0"/>
                <a:cs typeface="Arial" pitchFamily="34" charset="0"/>
              </a:rPr>
              <a:t>w</a:t>
            </a:r>
            <a:r>
              <a:rPr sz="1200" spc="-5" dirty="0" smtClean="0">
                <a:solidFill>
                  <a:srgbClr val="5B5B5E"/>
                </a:solidFill>
                <a:latin typeface="Arial" pitchFamily="34" charset="0"/>
                <a:cs typeface="Arial" pitchFamily="34" charset="0"/>
              </a:rPr>
              <a:t> </a:t>
            </a:r>
            <a:r>
              <a:rPr sz="1200" spc="55" dirty="0" smtClean="0">
                <a:solidFill>
                  <a:srgbClr val="5B5B5E"/>
                </a:solidFill>
                <a:latin typeface="Arial" pitchFamily="34" charset="0"/>
                <a:cs typeface="Arial" pitchFamily="34" charset="0"/>
              </a:rPr>
              <a:t>discharges</a:t>
            </a:r>
            <a:r>
              <a:rPr sz="1200" spc="-5" dirty="0" smtClean="0">
                <a:solidFill>
                  <a:srgbClr val="5B5B5E"/>
                </a:solidFill>
                <a:latin typeface="Arial" pitchFamily="34" charset="0"/>
                <a:cs typeface="Arial" pitchFamily="34" charset="0"/>
              </a:rPr>
              <a:t> </a:t>
            </a:r>
            <a:r>
              <a:rPr sz="1200" spc="95" dirty="0" smtClean="0">
                <a:solidFill>
                  <a:srgbClr val="5B5B5E"/>
                </a:solidFill>
                <a:latin typeface="Arial" pitchFamily="34" charset="0"/>
                <a:cs typeface="Arial" pitchFamily="34" charset="0"/>
              </a:rPr>
              <a:t>an</a:t>
            </a:r>
            <a:r>
              <a:rPr sz="1200" spc="90" dirty="0" smtClean="0">
                <a:solidFill>
                  <a:srgbClr val="5B5B5E"/>
                </a:solidFill>
                <a:latin typeface="Arial" pitchFamily="34" charset="0"/>
                <a:cs typeface="Arial" pitchFamily="34" charset="0"/>
              </a:rPr>
              <a:t>d</a:t>
            </a:r>
            <a:r>
              <a:rPr sz="1200" spc="-15" dirty="0" smtClean="0">
                <a:solidFill>
                  <a:srgbClr val="5B5B5E"/>
                </a:solidFill>
                <a:latin typeface="Arial" pitchFamily="34" charset="0"/>
                <a:cs typeface="Arial" pitchFamily="34" charset="0"/>
              </a:rPr>
              <a:t> </a:t>
            </a:r>
            <a:r>
              <a:rPr sz="1200" spc="65" dirty="0" smtClean="0">
                <a:solidFill>
                  <a:srgbClr val="5B5B5E"/>
                </a:solidFill>
                <a:latin typeface="Arial" pitchFamily="34" charset="0"/>
                <a:cs typeface="Arial" pitchFamily="34" charset="0"/>
              </a:rPr>
              <a:t>positiv</a:t>
            </a:r>
            <a:r>
              <a:rPr sz="1200" spc="75" dirty="0" smtClean="0">
                <a:solidFill>
                  <a:srgbClr val="5B5B5E"/>
                </a:solidFill>
                <a:latin typeface="Arial" pitchFamily="34" charset="0"/>
                <a:cs typeface="Arial" pitchFamily="34" charset="0"/>
              </a:rPr>
              <a:t>e</a:t>
            </a:r>
            <a:r>
              <a:rPr sz="1200" spc="-25" dirty="0" smtClean="0">
                <a:solidFill>
                  <a:srgbClr val="5B5B5E"/>
                </a:solidFill>
                <a:latin typeface="Arial" pitchFamily="34" charset="0"/>
                <a:cs typeface="Arial" pitchFamily="34" charset="0"/>
              </a:rPr>
              <a:t> </a:t>
            </a:r>
            <a:r>
              <a:rPr sz="1200" spc="70" dirty="0" smtClean="0">
                <a:solidFill>
                  <a:srgbClr val="5B5B5E"/>
                </a:solidFill>
                <a:latin typeface="Arial" pitchFamily="34" charset="0"/>
                <a:cs typeface="Arial" pitchFamily="34" charset="0"/>
              </a:rPr>
              <a:t>column</a:t>
            </a:r>
            <a:r>
              <a:rPr sz="1200" spc="60" dirty="0" smtClean="0">
                <a:solidFill>
                  <a:srgbClr val="5B5B5E"/>
                </a:solidFill>
                <a:latin typeface="Arial" pitchFamily="34" charset="0"/>
                <a:cs typeface="Arial" pitchFamily="34" charset="0"/>
              </a:rPr>
              <a:t>s</a:t>
            </a:r>
            <a:r>
              <a:rPr sz="1200" spc="5" dirty="0" smtClean="0">
                <a:solidFill>
                  <a:srgbClr val="5B5B5E"/>
                </a:solidFill>
                <a:latin typeface="Arial" pitchFamily="34" charset="0"/>
                <a:cs typeface="Arial" pitchFamily="34" charset="0"/>
              </a:rPr>
              <a:t> </a:t>
            </a:r>
            <a:r>
              <a:rPr sz="1200" spc="75" dirty="0" smtClean="0">
                <a:solidFill>
                  <a:srgbClr val="5B5B5E"/>
                </a:solidFill>
                <a:latin typeface="Arial" pitchFamily="34" charset="0"/>
                <a:cs typeface="Arial" pitchFamily="34" charset="0"/>
              </a:rPr>
              <a:t>typicall</a:t>
            </a:r>
            <a:r>
              <a:rPr sz="1200" spc="80" dirty="0" smtClean="0">
                <a:solidFill>
                  <a:srgbClr val="5B5B5E"/>
                </a:solidFill>
                <a:latin typeface="Arial" pitchFamily="34" charset="0"/>
                <a:cs typeface="Arial" pitchFamily="34" charset="0"/>
              </a:rPr>
              <a:t>y</a:t>
            </a:r>
            <a:r>
              <a:rPr sz="1200" spc="-30" dirty="0" smtClean="0">
                <a:solidFill>
                  <a:srgbClr val="5B5B5E"/>
                </a:solidFill>
                <a:latin typeface="Arial" pitchFamily="34" charset="0"/>
                <a:cs typeface="Arial" pitchFamily="34" charset="0"/>
              </a:rPr>
              <a:t> </a:t>
            </a:r>
            <a:r>
              <a:rPr sz="1200" spc="85" smtClean="0">
                <a:solidFill>
                  <a:srgbClr val="5B5B5E"/>
                </a:solidFill>
                <a:latin typeface="Arial" pitchFamily="34" charset="0"/>
                <a:cs typeface="Arial" pitchFamily="34" charset="0"/>
              </a:rPr>
              <a:t>wit</a:t>
            </a:r>
            <a:r>
              <a:rPr sz="1200" spc="95" smtClean="0">
                <a:solidFill>
                  <a:srgbClr val="5B5B5E"/>
                </a:solidFill>
                <a:latin typeface="Arial" pitchFamily="34" charset="0"/>
                <a:cs typeface="Arial" pitchFamily="34" charset="0"/>
              </a:rPr>
              <a:t>h</a:t>
            </a:r>
            <a:r>
              <a:rPr sz="1200" spc="-30" smtClean="0">
                <a:solidFill>
                  <a:srgbClr val="5B5B5E"/>
                </a:solidFill>
                <a:latin typeface="Arial" pitchFamily="34" charset="0"/>
                <a:cs typeface="Arial" pitchFamily="34" charset="0"/>
              </a:rPr>
              <a:t> </a:t>
            </a:r>
            <a:r>
              <a:rPr sz="1200" spc="204" smtClean="0">
                <a:solidFill>
                  <a:srgbClr val="5B5B5E"/>
                </a:solidFill>
                <a:latin typeface="Arial" pitchFamily="34" charset="0"/>
                <a:cs typeface="Arial" pitchFamily="34" charset="0"/>
              </a:rPr>
              <a:t>KT</a:t>
            </a:r>
            <a:r>
              <a:rPr lang="en-US" sz="1200" spc="204" baseline="-25000" dirty="0" smtClean="0">
                <a:solidFill>
                  <a:srgbClr val="5B5B5E"/>
                </a:solidFill>
                <a:latin typeface="Arial" pitchFamily="34" charset="0"/>
                <a:cs typeface="Arial" pitchFamily="34" charset="0"/>
              </a:rPr>
              <a:t>e</a:t>
            </a:r>
            <a:r>
              <a:rPr sz="1200" spc="60" smtClean="0">
                <a:solidFill>
                  <a:srgbClr val="5B5B5E"/>
                </a:solidFill>
                <a:latin typeface="Arial" pitchFamily="34" charset="0"/>
                <a:cs typeface="Arial" pitchFamily="34" charset="0"/>
              </a:rPr>
              <a:t> </a:t>
            </a:r>
            <a:r>
              <a:rPr sz="1200" spc="375" dirty="0" smtClean="0">
                <a:solidFill>
                  <a:srgbClr val="5B5B5E"/>
                </a:solidFill>
                <a:latin typeface="Arial" pitchFamily="34" charset="0"/>
                <a:cs typeface="Arial" pitchFamily="34" charset="0"/>
              </a:rPr>
              <a:t>= </a:t>
            </a:r>
            <a:r>
              <a:rPr sz="1200" spc="-45" dirty="0" smtClean="0">
                <a:solidFill>
                  <a:srgbClr val="5B5B5E"/>
                </a:solidFill>
                <a:latin typeface="Arial" pitchFamily="34" charset="0"/>
                <a:cs typeface="Arial" pitchFamily="34" charset="0"/>
              </a:rPr>
              <a:t> </a:t>
            </a:r>
            <a:r>
              <a:rPr sz="1200" spc="75" dirty="0" smtClean="0">
                <a:solidFill>
                  <a:srgbClr val="5B5B5E"/>
                </a:solidFill>
                <a:latin typeface="Arial" pitchFamily="34" charset="0"/>
                <a:cs typeface="Arial" pitchFamily="34" charset="0"/>
              </a:rPr>
              <a:t>2</a:t>
            </a:r>
            <a:r>
              <a:rPr sz="1200" spc="-60" dirty="0" smtClean="0">
                <a:solidFill>
                  <a:srgbClr val="5B5B5E"/>
                </a:solidFill>
                <a:latin typeface="Arial" pitchFamily="34" charset="0"/>
                <a:cs typeface="Arial" pitchFamily="34" charset="0"/>
              </a:rPr>
              <a:t> </a:t>
            </a:r>
            <a:r>
              <a:rPr sz="1200" spc="135" dirty="0" smtClean="0">
                <a:solidFill>
                  <a:srgbClr val="5B5B5E"/>
                </a:solidFill>
                <a:latin typeface="Arial" pitchFamily="34" charset="0"/>
                <a:cs typeface="Arial" pitchFamily="34" charset="0"/>
              </a:rPr>
              <a:t>eV</a:t>
            </a:r>
            <a:r>
              <a:rPr sz="1200" spc="75" dirty="0" smtClean="0">
                <a:solidFill>
                  <a:srgbClr val="5B5B5E"/>
                </a:solidFill>
                <a:latin typeface="Arial" pitchFamily="34" charset="0"/>
                <a:cs typeface="Arial" pitchFamily="34" charset="0"/>
              </a:rPr>
              <a:t> </a:t>
            </a:r>
            <a:r>
              <a:rPr sz="1200" spc="85" dirty="0" smtClean="0">
                <a:solidFill>
                  <a:srgbClr val="606163"/>
                </a:solidFill>
                <a:latin typeface="Arial" pitchFamily="34" charset="0"/>
                <a:cs typeface="Arial" pitchFamily="34" charset="0"/>
              </a:rPr>
              <a:t>and </a:t>
            </a:r>
            <a:r>
              <a:rPr sz="1200" spc="-10" dirty="0" smtClean="0">
                <a:solidFill>
                  <a:srgbClr val="606163"/>
                </a:solidFill>
                <a:latin typeface="Arial" pitchFamily="34" charset="0"/>
                <a:cs typeface="Arial" pitchFamily="34" charset="0"/>
              </a:rPr>
              <a:t> </a:t>
            </a:r>
            <a:r>
              <a:rPr sz="1200" spc="-40" dirty="0" smtClean="0">
                <a:solidFill>
                  <a:srgbClr val="606163"/>
                </a:solidFill>
                <a:latin typeface="Arial" pitchFamily="34" charset="0"/>
                <a:cs typeface="Arial" pitchFamily="34" charset="0"/>
              </a:rPr>
              <a:t>10</a:t>
            </a:r>
            <a:r>
              <a:rPr sz="1200" spc="-40" baseline="30000" dirty="0" smtClean="0">
                <a:solidFill>
                  <a:srgbClr val="606163"/>
                </a:solidFill>
                <a:latin typeface="Arial" pitchFamily="34" charset="0"/>
                <a:cs typeface="Arial" pitchFamily="34" charset="0"/>
              </a:rPr>
              <a:t>1</a:t>
            </a:r>
            <a:r>
              <a:rPr sz="1200" spc="-30" baseline="30000" dirty="0" smtClean="0">
                <a:solidFill>
                  <a:srgbClr val="606163"/>
                </a:solidFill>
                <a:latin typeface="Arial" pitchFamily="34" charset="0"/>
                <a:cs typeface="Arial" pitchFamily="34" charset="0"/>
              </a:rPr>
              <a:t>4</a:t>
            </a:r>
            <a:r>
              <a:rPr sz="1200" spc="45" dirty="0" smtClean="0">
                <a:solidFill>
                  <a:srgbClr val="606163"/>
                </a:solidFill>
                <a:latin typeface="Arial" pitchFamily="34" charset="0"/>
                <a:cs typeface="Arial" pitchFamily="34" charset="0"/>
              </a:rPr>
              <a:t> </a:t>
            </a:r>
            <a:r>
              <a:rPr sz="1200" spc="215" dirty="0" smtClean="0">
                <a:solidFill>
                  <a:srgbClr val="606163"/>
                </a:solidFill>
                <a:latin typeface="Arial" pitchFamily="34" charset="0"/>
                <a:cs typeface="Arial" pitchFamily="34" charset="0"/>
              </a:rPr>
              <a:t>&lt;</a:t>
            </a:r>
            <a:r>
              <a:rPr sz="1200" spc="50" dirty="0" smtClean="0">
                <a:solidFill>
                  <a:srgbClr val="606163"/>
                </a:solidFill>
                <a:latin typeface="Arial" pitchFamily="34" charset="0"/>
                <a:cs typeface="Arial" pitchFamily="34" charset="0"/>
              </a:rPr>
              <a:t> </a:t>
            </a:r>
            <a:r>
              <a:rPr sz="1200" spc="120" dirty="0" smtClean="0">
                <a:solidFill>
                  <a:srgbClr val="606163"/>
                </a:solidFill>
                <a:latin typeface="Arial" pitchFamily="34" charset="0"/>
                <a:cs typeface="Arial" pitchFamily="34" charset="0"/>
              </a:rPr>
              <a:t>n </a:t>
            </a:r>
            <a:r>
              <a:rPr sz="1200" spc="-85" dirty="0" smtClean="0">
                <a:solidFill>
                  <a:srgbClr val="606163"/>
                </a:solidFill>
                <a:latin typeface="Arial" pitchFamily="34" charset="0"/>
                <a:cs typeface="Arial" pitchFamily="34" charset="0"/>
              </a:rPr>
              <a:t> </a:t>
            </a:r>
            <a:r>
              <a:rPr sz="1200" spc="215" dirty="0" smtClean="0">
                <a:solidFill>
                  <a:srgbClr val="606163"/>
                </a:solidFill>
                <a:latin typeface="Arial" pitchFamily="34" charset="0"/>
                <a:cs typeface="Arial" pitchFamily="34" charset="0"/>
              </a:rPr>
              <a:t>&lt; </a:t>
            </a:r>
            <a:r>
              <a:rPr sz="1200" spc="-100" dirty="0" smtClean="0">
                <a:solidFill>
                  <a:srgbClr val="606163"/>
                </a:solidFill>
                <a:latin typeface="Arial" pitchFamily="34" charset="0"/>
                <a:cs typeface="Arial" pitchFamily="34" charset="0"/>
              </a:rPr>
              <a:t> </a:t>
            </a:r>
            <a:r>
              <a:rPr sz="1200" spc="-50" smtClean="0">
                <a:solidFill>
                  <a:srgbClr val="606163"/>
                </a:solidFill>
                <a:latin typeface="Arial" pitchFamily="34" charset="0"/>
                <a:cs typeface="Arial" pitchFamily="34" charset="0"/>
              </a:rPr>
              <a:t>10</a:t>
            </a:r>
            <a:r>
              <a:rPr sz="1200" spc="-50" baseline="30000" smtClean="0">
                <a:solidFill>
                  <a:srgbClr val="606163"/>
                </a:solidFill>
                <a:latin typeface="Arial" pitchFamily="34" charset="0"/>
                <a:cs typeface="Arial" pitchFamily="34" charset="0"/>
              </a:rPr>
              <a:t>18</a:t>
            </a:r>
            <a:r>
              <a:rPr sz="1200" spc="-80" smtClean="0">
                <a:solidFill>
                  <a:srgbClr val="606163"/>
                </a:solidFill>
                <a:latin typeface="Arial" pitchFamily="34" charset="0"/>
                <a:cs typeface="Arial" pitchFamily="34" charset="0"/>
              </a:rPr>
              <a:t> </a:t>
            </a:r>
            <a:r>
              <a:rPr sz="1200" spc="180" smtClean="0">
                <a:solidFill>
                  <a:srgbClr val="606163"/>
                </a:solidFill>
                <a:latin typeface="Arial" pitchFamily="34" charset="0"/>
                <a:cs typeface="Arial" pitchFamily="34" charset="0"/>
              </a:rPr>
              <a:t>m</a:t>
            </a:r>
            <a:r>
              <a:rPr sz="1200" spc="95" baseline="30000" smtClean="0">
                <a:solidFill>
                  <a:srgbClr val="606163"/>
                </a:solidFill>
                <a:latin typeface="Arial" pitchFamily="34" charset="0"/>
                <a:cs typeface="Arial" pitchFamily="34" charset="0"/>
              </a:rPr>
              <a:t>-</a:t>
            </a:r>
            <a:r>
              <a:rPr sz="1200" spc="-104" baseline="30000" smtClean="0">
                <a:solidFill>
                  <a:srgbClr val="606163"/>
                </a:solidFill>
                <a:latin typeface="Arial" pitchFamily="34" charset="0"/>
                <a:cs typeface="Arial" pitchFamily="34" charset="0"/>
              </a:rPr>
              <a:t>3</a:t>
            </a:r>
            <a:r>
              <a:rPr lang="en-US" sz="1200" spc="-50" dirty="0" smtClean="0">
                <a:solidFill>
                  <a:srgbClr val="606163"/>
                </a:solidFill>
                <a:latin typeface="Arial" pitchFamily="34" charset="0"/>
                <a:cs typeface="Arial" pitchFamily="34" charset="0"/>
              </a:rPr>
              <a:t>. </a:t>
            </a:r>
            <a:r>
              <a:rPr sz="1200" spc="85" smtClean="0">
                <a:solidFill>
                  <a:srgbClr val="606163"/>
                </a:solidFill>
                <a:latin typeface="Arial" pitchFamily="34" charset="0"/>
                <a:cs typeface="Arial" pitchFamily="34" charset="0"/>
              </a:rPr>
              <a:t>I</a:t>
            </a:r>
            <a:r>
              <a:rPr sz="1200" spc="125" smtClean="0">
                <a:solidFill>
                  <a:srgbClr val="606163"/>
                </a:solidFill>
                <a:latin typeface="Arial" pitchFamily="34" charset="0"/>
                <a:cs typeface="Arial" pitchFamily="34" charset="0"/>
              </a:rPr>
              <a:t>t </a:t>
            </a:r>
            <a:r>
              <a:rPr sz="1200" spc="-110" smtClean="0">
                <a:solidFill>
                  <a:srgbClr val="606163"/>
                </a:solidFill>
                <a:latin typeface="Arial" pitchFamily="34" charset="0"/>
                <a:cs typeface="Arial" pitchFamily="34" charset="0"/>
              </a:rPr>
              <a:t> </a:t>
            </a:r>
            <a:r>
              <a:rPr sz="1200" spc="45" dirty="0" smtClean="0">
                <a:solidFill>
                  <a:srgbClr val="606163"/>
                </a:solidFill>
                <a:latin typeface="Arial" pitchFamily="34" charset="0"/>
                <a:cs typeface="Arial" pitchFamily="34" charset="0"/>
              </a:rPr>
              <a:t>wa</a:t>
            </a:r>
            <a:r>
              <a:rPr sz="1200" spc="40" dirty="0" smtClean="0">
                <a:solidFill>
                  <a:srgbClr val="606163"/>
                </a:solidFill>
                <a:latin typeface="Arial" pitchFamily="34" charset="0"/>
                <a:cs typeface="Arial" pitchFamily="34" charset="0"/>
              </a:rPr>
              <a:t>s </a:t>
            </a:r>
            <a:r>
              <a:rPr sz="1200" spc="-95" dirty="0" smtClean="0">
                <a:solidFill>
                  <a:srgbClr val="606163"/>
                </a:solidFill>
                <a:latin typeface="Arial" pitchFamily="34" charset="0"/>
                <a:cs typeface="Arial" pitchFamily="34" charset="0"/>
              </a:rPr>
              <a:t> </a:t>
            </a:r>
            <a:r>
              <a:rPr sz="1200" spc="85" dirty="0" smtClean="0">
                <a:solidFill>
                  <a:srgbClr val="606163"/>
                </a:solidFill>
                <a:latin typeface="Arial" pitchFamily="34" charset="0"/>
                <a:cs typeface="Arial" pitchFamily="34" charset="0"/>
              </a:rPr>
              <a:t>here </a:t>
            </a:r>
            <a:r>
              <a:rPr sz="1200" spc="-150" dirty="0" smtClean="0">
                <a:solidFill>
                  <a:srgbClr val="606163"/>
                </a:solidFill>
                <a:latin typeface="Arial" pitchFamily="34" charset="0"/>
                <a:cs typeface="Arial" pitchFamily="34" charset="0"/>
              </a:rPr>
              <a:t> </a:t>
            </a:r>
            <a:r>
              <a:rPr sz="1200" spc="50" dirty="0" smtClean="0">
                <a:solidFill>
                  <a:srgbClr val="606163"/>
                </a:solidFill>
                <a:latin typeface="Arial" pitchFamily="34" charset="0"/>
                <a:cs typeface="Arial" pitchFamily="34" charset="0"/>
              </a:rPr>
              <a:t>tha</a:t>
            </a:r>
            <a:r>
              <a:rPr sz="1200" spc="45" dirty="0" smtClean="0">
                <a:solidFill>
                  <a:srgbClr val="606163"/>
                </a:solidFill>
                <a:latin typeface="Arial" pitchFamily="34" charset="0"/>
                <a:cs typeface="Arial" pitchFamily="34" charset="0"/>
              </a:rPr>
              <a:t>t</a:t>
            </a:r>
            <a:r>
              <a:rPr sz="1200" spc="120" dirty="0" smtClean="0">
                <a:solidFill>
                  <a:srgbClr val="606163"/>
                </a:solidFill>
                <a:latin typeface="Arial" pitchFamily="34" charset="0"/>
                <a:cs typeface="Arial" pitchFamily="34" charset="0"/>
              </a:rPr>
              <a:t> </a:t>
            </a:r>
            <a:r>
              <a:rPr sz="1200" spc="55" dirty="0" smtClean="0">
                <a:solidFill>
                  <a:srgbClr val="606163"/>
                </a:solidFill>
                <a:latin typeface="Arial" pitchFamily="34" charset="0"/>
                <a:cs typeface="Arial" pitchFamily="34" charset="0"/>
              </a:rPr>
              <a:t>th</a:t>
            </a:r>
            <a:r>
              <a:rPr sz="1200" spc="70" dirty="0" smtClean="0">
                <a:solidFill>
                  <a:srgbClr val="606163"/>
                </a:solidFill>
                <a:latin typeface="Arial" pitchFamily="34" charset="0"/>
                <a:cs typeface="Arial" pitchFamily="34" charset="0"/>
              </a:rPr>
              <a:t>e </a:t>
            </a:r>
            <a:r>
              <a:rPr sz="1200" spc="-135" dirty="0" smtClean="0">
                <a:solidFill>
                  <a:srgbClr val="606163"/>
                </a:solidFill>
                <a:latin typeface="Arial" pitchFamily="34" charset="0"/>
                <a:cs typeface="Arial" pitchFamily="34" charset="0"/>
              </a:rPr>
              <a:t> </a:t>
            </a:r>
            <a:r>
              <a:rPr sz="1200" spc="75" dirty="0" smtClean="0">
                <a:solidFill>
                  <a:srgbClr val="606163"/>
                </a:solidFill>
                <a:latin typeface="Arial" pitchFamily="34" charset="0"/>
                <a:cs typeface="Arial" pitchFamily="34" charset="0"/>
              </a:rPr>
              <a:t>shieldin</a:t>
            </a:r>
            <a:r>
              <a:rPr sz="1200" spc="100" dirty="0" smtClean="0">
                <a:solidFill>
                  <a:srgbClr val="606163"/>
                </a:solidFill>
                <a:latin typeface="Arial" pitchFamily="34" charset="0"/>
                <a:cs typeface="Arial" pitchFamily="34" charset="0"/>
              </a:rPr>
              <a:t>g</a:t>
            </a:r>
            <a:r>
              <a:rPr sz="1200" spc="110" dirty="0" smtClean="0">
                <a:solidFill>
                  <a:srgbClr val="606163"/>
                </a:solidFill>
                <a:latin typeface="Arial" pitchFamily="34" charset="0"/>
                <a:cs typeface="Arial" pitchFamily="34" charset="0"/>
              </a:rPr>
              <a:t> </a:t>
            </a:r>
            <a:r>
              <a:rPr sz="1200" spc="75" dirty="0" smtClean="0">
                <a:solidFill>
                  <a:srgbClr val="606163"/>
                </a:solidFill>
                <a:latin typeface="Arial" pitchFamily="34" charset="0"/>
                <a:cs typeface="Arial" pitchFamily="34" charset="0"/>
              </a:rPr>
              <a:t>phenomenon</a:t>
            </a:r>
            <a:r>
              <a:rPr sz="1200" spc="40" dirty="0" smtClean="0">
                <a:solidFill>
                  <a:srgbClr val="606163"/>
                </a:solidFill>
                <a:latin typeface="Arial" pitchFamily="34" charset="0"/>
                <a:cs typeface="Arial" pitchFamily="34" charset="0"/>
              </a:rPr>
              <a:t> </a:t>
            </a:r>
            <a:r>
              <a:rPr sz="1200" spc="60" dirty="0" smtClean="0">
                <a:solidFill>
                  <a:srgbClr val="68696A"/>
                </a:solidFill>
                <a:latin typeface="Arial" pitchFamily="34" charset="0"/>
                <a:cs typeface="Arial" pitchFamily="34" charset="0"/>
              </a:rPr>
              <a:t>wa</a:t>
            </a:r>
            <a:r>
              <a:rPr sz="1200" spc="40" dirty="0" smtClean="0">
                <a:solidFill>
                  <a:srgbClr val="68696A"/>
                </a:solidFill>
                <a:latin typeface="Arial" pitchFamily="34" charset="0"/>
                <a:cs typeface="Arial" pitchFamily="34" charset="0"/>
              </a:rPr>
              <a:t>s </a:t>
            </a:r>
            <a:r>
              <a:rPr sz="1200" spc="-85" dirty="0" smtClean="0">
                <a:solidFill>
                  <a:srgbClr val="68696A"/>
                </a:solidFill>
                <a:latin typeface="Arial" pitchFamily="34" charset="0"/>
                <a:cs typeface="Arial" pitchFamily="34" charset="0"/>
              </a:rPr>
              <a:t> </a:t>
            </a:r>
            <a:r>
              <a:rPr sz="1200" spc="70" dirty="0" smtClean="0">
                <a:solidFill>
                  <a:srgbClr val="68696A"/>
                </a:solidFill>
                <a:latin typeface="Arial" pitchFamily="34" charset="0"/>
                <a:cs typeface="Arial" pitchFamily="34" charset="0"/>
              </a:rPr>
              <a:t>discovered; </a:t>
            </a:r>
            <a:r>
              <a:rPr sz="1200" spc="-40" dirty="0" smtClean="0">
                <a:solidFill>
                  <a:srgbClr val="68696A"/>
                </a:solidFill>
                <a:latin typeface="Arial" pitchFamily="34" charset="0"/>
                <a:cs typeface="Arial" pitchFamily="34" charset="0"/>
              </a:rPr>
              <a:t> </a:t>
            </a:r>
            <a:r>
              <a:rPr sz="1200" spc="45" dirty="0" smtClean="0">
                <a:solidFill>
                  <a:srgbClr val="68696A"/>
                </a:solidFill>
                <a:latin typeface="Arial" pitchFamily="34" charset="0"/>
                <a:cs typeface="Arial" pitchFamily="34" charset="0"/>
              </a:rPr>
              <a:t>th</a:t>
            </a:r>
            <a:r>
              <a:rPr sz="1200" spc="70" dirty="0" smtClean="0">
                <a:solidFill>
                  <a:srgbClr val="68696A"/>
                </a:solidFill>
                <a:latin typeface="Arial" pitchFamily="34" charset="0"/>
                <a:cs typeface="Arial" pitchFamily="34" charset="0"/>
              </a:rPr>
              <a:t>e </a:t>
            </a:r>
            <a:r>
              <a:rPr sz="1200" spc="-85" dirty="0" smtClean="0">
                <a:solidFill>
                  <a:srgbClr val="68696A"/>
                </a:solidFill>
                <a:latin typeface="Arial" pitchFamily="34" charset="0"/>
                <a:cs typeface="Arial" pitchFamily="34" charset="0"/>
              </a:rPr>
              <a:t> </a:t>
            </a:r>
            <a:r>
              <a:rPr sz="1200" spc="70" dirty="0" smtClean="0">
                <a:solidFill>
                  <a:srgbClr val="68696A"/>
                </a:solidFill>
                <a:latin typeface="Arial" pitchFamily="34" charset="0"/>
                <a:cs typeface="Arial" pitchFamily="34" charset="0"/>
              </a:rPr>
              <a:t>sheath </a:t>
            </a:r>
            <a:r>
              <a:rPr sz="1200" spc="-90" dirty="0" smtClean="0">
                <a:solidFill>
                  <a:srgbClr val="68696A"/>
                </a:solidFill>
                <a:latin typeface="Arial" pitchFamily="34" charset="0"/>
                <a:cs typeface="Arial" pitchFamily="34" charset="0"/>
              </a:rPr>
              <a:t> </a:t>
            </a:r>
            <a:r>
              <a:rPr sz="1200" spc="110" dirty="0" smtClean="0">
                <a:solidFill>
                  <a:srgbClr val="68696A"/>
                </a:solidFill>
                <a:latin typeface="Arial" pitchFamily="34" charset="0"/>
                <a:cs typeface="Arial" pitchFamily="34" charset="0"/>
              </a:rPr>
              <a:t>surroun</a:t>
            </a:r>
            <a:r>
              <a:rPr sz="1200" spc="60" dirty="0" smtClean="0">
                <a:solidFill>
                  <a:srgbClr val="68696A"/>
                </a:solidFill>
                <a:latin typeface="Arial" pitchFamily="34" charset="0"/>
                <a:cs typeface="Arial" pitchFamily="34" charset="0"/>
              </a:rPr>
              <a:t>din</a:t>
            </a:r>
            <a:r>
              <a:rPr sz="1200" spc="100" dirty="0" smtClean="0">
                <a:solidFill>
                  <a:srgbClr val="68696A"/>
                </a:solidFill>
                <a:latin typeface="Arial" pitchFamily="34" charset="0"/>
                <a:cs typeface="Arial" pitchFamily="34" charset="0"/>
              </a:rPr>
              <a:t>g </a:t>
            </a:r>
            <a:r>
              <a:rPr sz="1200" spc="-100" dirty="0" smtClean="0">
                <a:solidFill>
                  <a:srgbClr val="68696A"/>
                </a:solidFill>
                <a:latin typeface="Arial" pitchFamily="34" charset="0"/>
                <a:cs typeface="Arial" pitchFamily="34" charset="0"/>
              </a:rPr>
              <a:t> </a:t>
            </a:r>
            <a:r>
              <a:rPr sz="1200" spc="90" dirty="0" smtClean="0">
                <a:solidFill>
                  <a:srgbClr val="68696A"/>
                </a:solidFill>
                <a:latin typeface="Arial" pitchFamily="34" charset="0"/>
                <a:cs typeface="Arial" pitchFamily="34" charset="0"/>
              </a:rPr>
              <a:t>a</a:t>
            </a:r>
            <a:r>
              <a:rPr sz="1200" spc="80" dirty="0" smtClean="0">
                <a:solidFill>
                  <a:srgbClr val="68696A"/>
                </a:solidFill>
                <a:latin typeface="Arial" pitchFamily="34" charset="0"/>
                <a:cs typeface="Arial" pitchFamily="34" charset="0"/>
              </a:rPr>
              <a:t>n </a:t>
            </a:r>
            <a:r>
              <a:rPr sz="1200" spc="-125" dirty="0" smtClean="0">
                <a:solidFill>
                  <a:srgbClr val="68696A"/>
                </a:solidFill>
                <a:latin typeface="Arial" pitchFamily="34" charset="0"/>
                <a:cs typeface="Arial" pitchFamily="34" charset="0"/>
              </a:rPr>
              <a:t> </a:t>
            </a:r>
            <a:r>
              <a:rPr sz="1200" spc="70" dirty="0" smtClean="0">
                <a:solidFill>
                  <a:srgbClr val="68696A"/>
                </a:solidFill>
                <a:latin typeface="Arial" pitchFamily="34" charset="0"/>
                <a:cs typeface="Arial" pitchFamily="34" charset="0"/>
              </a:rPr>
              <a:t>electrode </a:t>
            </a:r>
            <a:r>
              <a:rPr sz="1200" spc="-60" dirty="0" smtClean="0">
                <a:solidFill>
                  <a:srgbClr val="68696A"/>
                </a:solidFill>
                <a:latin typeface="Arial" pitchFamily="34" charset="0"/>
                <a:cs typeface="Arial" pitchFamily="34" charset="0"/>
              </a:rPr>
              <a:t> </a:t>
            </a:r>
            <a:r>
              <a:rPr sz="1200" spc="45" dirty="0" smtClean="0">
                <a:solidFill>
                  <a:srgbClr val="68696A"/>
                </a:solidFill>
                <a:latin typeface="Arial" pitchFamily="34" charset="0"/>
                <a:cs typeface="Arial" pitchFamily="34" charset="0"/>
              </a:rPr>
              <a:t>coul</a:t>
            </a:r>
            <a:r>
              <a:rPr sz="1200" spc="85" dirty="0" smtClean="0">
                <a:solidFill>
                  <a:srgbClr val="68696A"/>
                </a:solidFill>
                <a:latin typeface="Arial" pitchFamily="34" charset="0"/>
                <a:cs typeface="Arial" pitchFamily="34" charset="0"/>
              </a:rPr>
              <a:t>d </a:t>
            </a:r>
            <a:r>
              <a:rPr sz="1200" spc="-90" dirty="0" smtClean="0">
                <a:solidFill>
                  <a:srgbClr val="68696A"/>
                </a:solidFill>
                <a:latin typeface="Arial" pitchFamily="34" charset="0"/>
                <a:cs typeface="Arial" pitchFamily="34" charset="0"/>
              </a:rPr>
              <a:t> </a:t>
            </a:r>
            <a:r>
              <a:rPr sz="1200" spc="20" dirty="0" smtClean="0">
                <a:solidFill>
                  <a:srgbClr val="68696A"/>
                </a:solidFill>
                <a:latin typeface="Arial" pitchFamily="34" charset="0"/>
                <a:cs typeface="Arial" pitchFamily="34" charset="0"/>
              </a:rPr>
              <a:t>b</a:t>
            </a:r>
            <a:r>
              <a:rPr sz="1200" spc="25" dirty="0" smtClean="0">
                <a:solidFill>
                  <a:srgbClr val="68696A"/>
                </a:solidFill>
                <a:latin typeface="Arial" pitchFamily="34" charset="0"/>
                <a:cs typeface="Arial" pitchFamily="34" charset="0"/>
              </a:rPr>
              <a:t>e </a:t>
            </a:r>
            <a:r>
              <a:rPr sz="1200" spc="-70" dirty="0" smtClean="0">
                <a:solidFill>
                  <a:srgbClr val="68696A"/>
                </a:solidFill>
                <a:latin typeface="Arial" pitchFamily="34" charset="0"/>
                <a:cs typeface="Arial" pitchFamily="34" charset="0"/>
              </a:rPr>
              <a:t> </a:t>
            </a:r>
            <a:r>
              <a:rPr sz="1200" spc="45" dirty="0" smtClean="0">
                <a:solidFill>
                  <a:srgbClr val="68696A"/>
                </a:solidFill>
                <a:latin typeface="Arial" pitchFamily="34" charset="0"/>
                <a:cs typeface="Arial" pitchFamily="34" charset="0"/>
              </a:rPr>
              <a:t>seen</a:t>
            </a:r>
            <a:r>
              <a:rPr sz="1200" spc="25" dirty="0" smtClean="0">
                <a:solidFill>
                  <a:srgbClr val="68696A"/>
                </a:solidFill>
                <a:latin typeface="Arial" pitchFamily="34" charset="0"/>
                <a:cs typeface="Arial" pitchFamily="34" charset="0"/>
              </a:rPr>
              <a:t> </a:t>
            </a:r>
            <a:r>
              <a:rPr sz="1200" spc="55" dirty="0" smtClean="0">
                <a:solidFill>
                  <a:srgbClr val="6D6D6F"/>
                </a:solidFill>
                <a:latin typeface="Arial" pitchFamily="34" charset="0"/>
                <a:cs typeface="Arial" pitchFamily="34" charset="0"/>
              </a:rPr>
              <a:t>visuall</a:t>
            </a:r>
            <a:r>
              <a:rPr sz="1200" spc="80" dirty="0" smtClean="0">
                <a:solidFill>
                  <a:srgbClr val="6D6D6F"/>
                </a:solidFill>
                <a:latin typeface="Arial" pitchFamily="34" charset="0"/>
                <a:cs typeface="Arial" pitchFamily="34" charset="0"/>
              </a:rPr>
              <a:t>y </a:t>
            </a:r>
            <a:r>
              <a:rPr sz="1200" spc="-110" dirty="0" smtClean="0">
                <a:solidFill>
                  <a:srgbClr val="6D6D6F"/>
                </a:solidFill>
                <a:latin typeface="Arial" pitchFamily="34" charset="0"/>
                <a:cs typeface="Arial" pitchFamily="34" charset="0"/>
              </a:rPr>
              <a:t> </a:t>
            </a:r>
            <a:r>
              <a:rPr sz="1200" spc="60" dirty="0" smtClean="0">
                <a:solidFill>
                  <a:srgbClr val="6D6D6F"/>
                </a:solidFill>
                <a:latin typeface="Arial" pitchFamily="34" charset="0"/>
                <a:cs typeface="Arial" pitchFamily="34" charset="0"/>
              </a:rPr>
              <a:t>a</a:t>
            </a:r>
            <a:r>
              <a:rPr sz="1200" spc="25" dirty="0" smtClean="0">
                <a:solidFill>
                  <a:srgbClr val="6D6D6F"/>
                </a:solidFill>
                <a:latin typeface="Arial" pitchFamily="34" charset="0"/>
                <a:cs typeface="Arial" pitchFamily="34" charset="0"/>
              </a:rPr>
              <a:t>s</a:t>
            </a:r>
            <a:r>
              <a:rPr sz="1200" spc="140" dirty="0" smtClean="0">
                <a:solidFill>
                  <a:srgbClr val="6D6D6F"/>
                </a:solidFill>
                <a:latin typeface="Arial" pitchFamily="34" charset="0"/>
                <a:cs typeface="Arial" pitchFamily="34" charset="0"/>
              </a:rPr>
              <a:t> </a:t>
            </a:r>
            <a:r>
              <a:rPr sz="1200" spc="40" dirty="0" smtClean="0">
                <a:solidFill>
                  <a:srgbClr val="6D6D6F"/>
                </a:solidFill>
                <a:latin typeface="Arial" pitchFamily="34" charset="0"/>
                <a:cs typeface="Arial" pitchFamily="34" charset="0"/>
              </a:rPr>
              <a:t>a</a:t>
            </a:r>
            <a:r>
              <a:rPr sz="1200" spc="125" dirty="0" smtClean="0">
                <a:solidFill>
                  <a:srgbClr val="6D6D6F"/>
                </a:solidFill>
                <a:latin typeface="Arial" pitchFamily="34" charset="0"/>
                <a:cs typeface="Arial" pitchFamily="34" charset="0"/>
              </a:rPr>
              <a:t> </a:t>
            </a:r>
            <a:r>
              <a:rPr sz="1200" spc="90" dirty="0" smtClean="0">
                <a:solidFill>
                  <a:srgbClr val="6D6D6F"/>
                </a:solidFill>
                <a:latin typeface="Arial" pitchFamily="34" charset="0"/>
                <a:cs typeface="Arial" pitchFamily="34" charset="0"/>
              </a:rPr>
              <a:t>dark</a:t>
            </a:r>
            <a:r>
              <a:rPr sz="1200" spc="80" dirty="0" smtClean="0">
                <a:solidFill>
                  <a:srgbClr val="6D6D6F"/>
                </a:solidFill>
                <a:latin typeface="Arial" pitchFamily="34" charset="0"/>
                <a:cs typeface="Arial" pitchFamily="34" charset="0"/>
              </a:rPr>
              <a:t> </a:t>
            </a:r>
            <a:r>
              <a:rPr sz="1200" spc="70" dirty="0" smtClean="0">
                <a:solidFill>
                  <a:srgbClr val="6D6D6F"/>
                </a:solidFill>
                <a:latin typeface="Arial" pitchFamily="34" charset="0"/>
                <a:cs typeface="Arial" pitchFamily="34" charset="0"/>
              </a:rPr>
              <a:t>layer</a:t>
            </a:r>
            <a:r>
              <a:rPr sz="1200" spc="35" dirty="0" smtClean="0">
                <a:solidFill>
                  <a:srgbClr val="6D6D6F"/>
                </a:solidFill>
                <a:latin typeface="Arial" pitchFamily="34" charset="0"/>
                <a:cs typeface="Arial" pitchFamily="34" charset="0"/>
              </a:rPr>
              <a:t>. </a:t>
            </a:r>
            <a:r>
              <a:rPr sz="1200" spc="-75" dirty="0" smtClean="0">
                <a:solidFill>
                  <a:srgbClr val="6D6D6F"/>
                </a:solidFill>
                <a:latin typeface="Arial" pitchFamily="34" charset="0"/>
                <a:cs typeface="Arial" pitchFamily="34" charset="0"/>
              </a:rPr>
              <a:t> </a:t>
            </a:r>
            <a:r>
              <a:rPr sz="1200" spc="85" dirty="0" smtClean="0">
                <a:solidFill>
                  <a:srgbClr val="6D6D6F"/>
                </a:solidFill>
                <a:latin typeface="Arial" pitchFamily="34" charset="0"/>
                <a:cs typeface="Arial" pitchFamily="34" charset="0"/>
              </a:rPr>
              <a:t>Ga</a:t>
            </a:r>
            <a:r>
              <a:rPr sz="1200" spc="55" dirty="0" smtClean="0">
                <a:solidFill>
                  <a:srgbClr val="6D6D6F"/>
                </a:solidFill>
                <a:latin typeface="Arial" pitchFamily="34" charset="0"/>
                <a:cs typeface="Arial" pitchFamily="34" charset="0"/>
              </a:rPr>
              <a:t>s</a:t>
            </a:r>
            <a:r>
              <a:rPr sz="1200" spc="140" dirty="0" smtClean="0">
                <a:solidFill>
                  <a:srgbClr val="6D6D6F"/>
                </a:solidFill>
                <a:latin typeface="Arial" pitchFamily="34" charset="0"/>
                <a:cs typeface="Arial" pitchFamily="34" charset="0"/>
              </a:rPr>
              <a:t> </a:t>
            </a:r>
            <a:r>
              <a:rPr sz="1200" spc="65" dirty="0" smtClean="0">
                <a:solidFill>
                  <a:srgbClr val="6D6D6F"/>
                </a:solidFill>
                <a:latin typeface="Arial" pitchFamily="34" charset="0"/>
                <a:cs typeface="Arial" pitchFamily="34" charset="0"/>
              </a:rPr>
              <a:t>discharges</a:t>
            </a:r>
            <a:r>
              <a:rPr sz="1200" spc="114" dirty="0" smtClean="0">
                <a:solidFill>
                  <a:srgbClr val="6D6D6F"/>
                </a:solidFill>
                <a:latin typeface="Arial" pitchFamily="34" charset="0"/>
                <a:cs typeface="Arial" pitchFamily="34" charset="0"/>
              </a:rPr>
              <a:t> </a:t>
            </a:r>
            <a:r>
              <a:rPr sz="1200" spc="50" dirty="0" smtClean="0">
                <a:solidFill>
                  <a:srgbClr val="6D6D6F"/>
                </a:solidFill>
                <a:latin typeface="Arial" pitchFamily="34" charset="0"/>
                <a:cs typeface="Arial" pitchFamily="34" charset="0"/>
              </a:rPr>
              <a:t>ar</a:t>
            </a:r>
            <a:r>
              <a:rPr sz="1200" spc="90" dirty="0" smtClean="0">
                <a:solidFill>
                  <a:srgbClr val="6D6D6F"/>
                </a:solidFill>
                <a:latin typeface="Arial" pitchFamily="34" charset="0"/>
                <a:cs typeface="Arial" pitchFamily="34" charset="0"/>
              </a:rPr>
              <a:t>e</a:t>
            </a:r>
            <a:r>
              <a:rPr sz="1200" spc="100" dirty="0" smtClean="0">
                <a:solidFill>
                  <a:srgbClr val="6D6D6F"/>
                </a:solidFill>
                <a:latin typeface="Arial" pitchFamily="34" charset="0"/>
                <a:cs typeface="Arial" pitchFamily="34" charset="0"/>
              </a:rPr>
              <a:t> </a:t>
            </a:r>
            <a:r>
              <a:rPr sz="1200" spc="85" dirty="0" smtClean="0">
                <a:solidFill>
                  <a:srgbClr val="6D6D6F"/>
                </a:solidFill>
                <a:latin typeface="Arial" pitchFamily="34" charset="0"/>
                <a:cs typeface="Arial" pitchFamily="34" charset="0"/>
              </a:rPr>
              <a:t>encountere</a:t>
            </a:r>
            <a:r>
              <a:rPr sz="1200" spc="90" dirty="0" smtClean="0">
                <a:solidFill>
                  <a:srgbClr val="6D6D6F"/>
                </a:solidFill>
                <a:latin typeface="Arial" pitchFamily="34" charset="0"/>
                <a:cs typeface="Arial" pitchFamily="34" charset="0"/>
              </a:rPr>
              <a:t>d</a:t>
            </a:r>
            <a:r>
              <a:rPr sz="1200" spc="85" dirty="0" smtClean="0">
                <a:solidFill>
                  <a:srgbClr val="6D6D6F"/>
                </a:solidFill>
                <a:latin typeface="Arial" pitchFamily="34" charset="0"/>
                <a:cs typeface="Arial" pitchFamily="34" charset="0"/>
              </a:rPr>
              <a:t> </a:t>
            </a:r>
            <a:r>
              <a:rPr sz="1200" spc="60" dirty="0" smtClean="0">
                <a:solidFill>
                  <a:srgbClr val="6D6D6F"/>
                </a:solidFill>
                <a:latin typeface="Arial" pitchFamily="34" charset="0"/>
                <a:cs typeface="Arial" pitchFamily="34" charset="0"/>
              </a:rPr>
              <a:t>nowaday</a:t>
            </a:r>
            <a:r>
              <a:rPr sz="1200" spc="50" dirty="0" smtClean="0">
                <a:solidFill>
                  <a:srgbClr val="6D6D6F"/>
                </a:solidFill>
                <a:latin typeface="Arial" pitchFamily="34" charset="0"/>
                <a:cs typeface="Arial" pitchFamily="34" charset="0"/>
              </a:rPr>
              <a:t>s</a:t>
            </a:r>
            <a:r>
              <a:rPr sz="1200" spc="105" dirty="0" smtClean="0">
                <a:solidFill>
                  <a:srgbClr val="6D6D6F"/>
                </a:solidFill>
                <a:latin typeface="Arial" pitchFamily="34" charset="0"/>
                <a:cs typeface="Arial" pitchFamily="34" charset="0"/>
              </a:rPr>
              <a:t> </a:t>
            </a:r>
            <a:r>
              <a:rPr sz="1200" spc="100" dirty="0" smtClean="0">
                <a:solidFill>
                  <a:srgbClr val="6D6D6F"/>
                </a:solidFill>
                <a:latin typeface="Arial" pitchFamily="34" charset="0"/>
                <a:cs typeface="Arial" pitchFamily="34" charset="0"/>
              </a:rPr>
              <a:t>in</a:t>
            </a:r>
            <a:r>
              <a:rPr sz="1200" spc="85" dirty="0" smtClean="0">
                <a:solidFill>
                  <a:srgbClr val="6D6D6F"/>
                </a:solidFill>
                <a:latin typeface="Arial" pitchFamily="34" charset="0"/>
                <a:cs typeface="Arial" pitchFamily="34" charset="0"/>
              </a:rPr>
              <a:t> </a:t>
            </a:r>
            <a:r>
              <a:rPr sz="1200" spc="95" dirty="0" smtClean="0">
                <a:solidFill>
                  <a:srgbClr val="6D6D6F"/>
                </a:solidFill>
                <a:latin typeface="Arial" pitchFamily="34" charset="0"/>
                <a:cs typeface="Arial" pitchFamily="34" charset="0"/>
              </a:rPr>
              <a:t>mercury</a:t>
            </a:r>
            <a:r>
              <a:rPr sz="1200" spc="35" dirty="0" smtClean="0">
                <a:solidFill>
                  <a:srgbClr val="6D6D6F"/>
                </a:solidFill>
                <a:latin typeface="Arial" pitchFamily="34" charset="0"/>
                <a:cs typeface="Arial" pitchFamily="34" charset="0"/>
              </a:rPr>
              <a:t> </a:t>
            </a:r>
            <a:r>
              <a:rPr sz="1200" spc="60" dirty="0" smtClean="0">
                <a:solidFill>
                  <a:srgbClr val="6D6D6F"/>
                </a:solidFill>
                <a:latin typeface="Arial" pitchFamily="34" charset="0"/>
                <a:cs typeface="Arial" pitchFamily="34" charset="0"/>
              </a:rPr>
              <a:t>rectifiers</a:t>
            </a:r>
            <a:r>
              <a:rPr sz="1200" spc="35" dirty="0" smtClean="0">
                <a:solidFill>
                  <a:srgbClr val="6D6D6F"/>
                </a:solidFill>
                <a:latin typeface="Arial" pitchFamily="34" charset="0"/>
                <a:cs typeface="Arial" pitchFamily="34" charset="0"/>
              </a:rPr>
              <a:t>,</a:t>
            </a:r>
            <a:r>
              <a:rPr sz="1200" spc="40" dirty="0" smtClean="0">
                <a:solidFill>
                  <a:srgbClr val="6D6D6F"/>
                </a:solidFill>
                <a:latin typeface="Arial" pitchFamily="34" charset="0"/>
                <a:cs typeface="Arial" pitchFamily="34" charset="0"/>
              </a:rPr>
              <a:t> </a:t>
            </a:r>
            <a:r>
              <a:rPr sz="1200" spc="80" dirty="0" smtClean="0">
                <a:solidFill>
                  <a:srgbClr val="6D6D6F"/>
                </a:solidFill>
                <a:latin typeface="Arial" pitchFamily="34" charset="0"/>
                <a:cs typeface="Arial" pitchFamily="34" charset="0"/>
              </a:rPr>
              <a:t>hydroge</a:t>
            </a:r>
            <a:r>
              <a:rPr sz="1200" spc="90" dirty="0" smtClean="0">
                <a:solidFill>
                  <a:srgbClr val="6D6D6F"/>
                </a:solidFill>
                <a:latin typeface="Arial" pitchFamily="34" charset="0"/>
                <a:cs typeface="Arial" pitchFamily="34" charset="0"/>
              </a:rPr>
              <a:t>n</a:t>
            </a:r>
            <a:r>
              <a:rPr sz="1200" spc="35" dirty="0" smtClean="0">
                <a:solidFill>
                  <a:srgbClr val="6D6D6F"/>
                </a:solidFill>
                <a:latin typeface="Arial" pitchFamily="34" charset="0"/>
                <a:cs typeface="Arial" pitchFamily="34" charset="0"/>
              </a:rPr>
              <a:t> </a:t>
            </a:r>
            <a:r>
              <a:rPr sz="1200" spc="75" dirty="0" smtClean="0">
                <a:solidFill>
                  <a:srgbClr val="6D6D6F"/>
                </a:solidFill>
                <a:latin typeface="Arial" pitchFamily="34" charset="0"/>
                <a:cs typeface="Arial" pitchFamily="34" charset="0"/>
              </a:rPr>
              <a:t>thyratrons,</a:t>
            </a:r>
            <a:r>
              <a:rPr sz="1200" spc="55" dirty="0" smtClean="0">
                <a:solidFill>
                  <a:srgbClr val="6D6D6F"/>
                </a:solidFill>
                <a:latin typeface="Arial" pitchFamily="34" charset="0"/>
                <a:cs typeface="Arial" pitchFamily="34" charset="0"/>
              </a:rPr>
              <a:t> </a:t>
            </a:r>
            <a:r>
              <a:rPr sz="1200" spc="60" dirty="0" smtClean="0">
                <a:solidFill>
                  <a:srgbClr val="6D6D6F"/>
                </a:solidFill>
                <a:latin typeface="Arial" pitchFamily="34" charset="0"/>
                <a:cs typeface="Arial" pitchFamily="34" charset="0"/>
              </a:rPr>
              <a:t>igni</a:t>
            </a:r>
            <a:r>
              <a:rPr sz="1200" spc="15" dirty="0" smtClean="0">
                <a:solidFill>
                  <a:srgbClr val="6D6D6F"/>
                </a:solidFill>
                <a:latin typeface="Arial" pitchFamily="34" charset="0"/>
                <a:cs typeface="Arial" pitchFamily="34" charset="0"/>
              </a:rPr>
              <a:t>t</a:t>
            </a:r>
            <a:r>
              <a:rPr sz="1200" spc="100" dirty="0" smtClean="0">
                <a:solidFill>
                  <a:srgbClr val="6D6D6F"/>
                </a:solidFill>
                <a:latin typeface="Arial" pitchFamily="34" charset="0"/>
                <a:cs typeface="Arial" pitchFamily="34" charset="0"/>
              </a:rPr>
              <a:t>rons</a:t>
            </a:r>
            <a:r>
              <a:rPr sz="1200" spc="35" dirty="0" smtClean="0">
                <a:solidFill>
                  <a:srgbClr val="6D6D6F"/>
                </a:solidFill>
                <a:latin typeface="Arial" pitchFamily="34" charset="0"/>
                <a:cs typeface="Arial" pitchFamily="34" charset="0"/>
              </a:rPr>
              <a:t>,</a:t>
            </a:r>
            <a:r>
              <a:rPr sz="1200" spc="100" dirty="0" smtClean="0">
                <a:solidFill>
                  <a:srgbClr val="6D6D6F"/>
                </a:solidFill>
                <a:latin typeface="Arial" pitchFamily="34" charset="0"/>
                <a:cs typeface="Arial" pitchFamily="34" charset="0"/>
              </a:rPr>
              <a:t> </a:t>
            </a:r>
            <a:r>
              <a:rPr sz="1200" spc="75" dirty="0" smtClean="0">
                <a:solidFill>
                  <a:srgbClr val="6D6D6F"/>
                </a:solidFill>
                <a:latin typeface="Arial" pitchFamily="34" charset="0"/>
                <a:cs typeface="Arial" pitchFamily="34" charset="0"/>
              </a:rPr>
              <a:t>spark</a:t>
            </a:r>
            <a:r>
              <a:rPr sz="1200" spc="15" dirty="0" smtClean="0">
                <a:solidFill>
                  <a:srgbClr val="6D6D6F"/>
                </a:solidFill>
                <a:latin typeface="Arial" pitchFamily="34" charset="0"/>
                <a:cs typeface="Arial" pitchFamily="34" charset="0"/>
              </a:rPr>
              <a:t> </a:t>
            </a:r>
            <a:r>
              <a:rPr sz="1200" spc="45" dirty="0" smtClean="0">
                <a:solidFill>
                  <a:srgbClr val="6D6D6F"/>
                </a:solidFill>
                <a:latin typeface="Arial" pitchFamily="34" charset="0"/>
                <a:cs typeface="Arial" pitchFamily="34" charset="0"/>
              </a:rPr>
              <a:t>gaps,</a:t>
            </a:r>
            <a:r>
              <a:rPr sz="1200" spc="20" dirty="0" smtClean="0">
                <a:solidFill>
                  <a:srgbClr val="6D6D6F"/>
                </a:solidFill>
                <a:latin typeface="Arial" pitchFamily="34" charset="0"/>
                <a:cs typeface="Arial" pitchFamily="34" charset="0"/>
              </a:rPr>
              <a:t> </a:t>
            </a:r>
            <a:r>
              <a:rPr sz="1200" spc="60" dirty="0" smtClean="0">
                <a:solidFill>
                  <a:srgbClr val="6D6D6F"/>
                </a:solidFill>
                <a:latin typeface="Arial" pitchFamily="34" charset="0"/>
                <a:cs typeface="Arial" pitchFamily="34" charset="0"/>
              </a:rPr>
              <a:t>welding</a:t>
            </a:r>
            <a:r>
              <a:rPr sz="1200" spc="40" dirty="0" smtClean="0">
                <a:solidFill>
                  <a:srgbClr val="6D6D6F"/>
                </a:solidFill>
                <a:latin typeface="Arial" pitchFamily="34" charset="0"/>
                <a:cs typeface="Arial" pitchFamily="34" charset="0"/>
              </a:rPr>
              <a:t> </a:t>
            </a:r>
            <a:r>
              <a:rPr sz="1200" spc="55" dirty="0" smtClean="0">
                <a:solidFill>
                  <a:srgbClr val="6A6A6B"/>
                </a:solidFill>
                <a:latin typeface="Arial" pitchFamily="34" charset="0"/>
                <a:cs typeface="Arial" pitchFamily="34" charset="0"/>
              </a:rPr>
              <a:t>arcs</a:t>
            </a:r>
            <a:r>
              <a:rPr sz="1200" spc="30" dirty="0" smtClean="0">
                <a:solidFill>
                  <a:srgbClr val="6A6A6B"/>
                </a:solidFill>
                <a:latin typeface="Arial" pitchFamily="34" charset="0"/>
                <a:cs typeface="Arial" pitchFamily="34" charset="0"/>
              </a:rPr>
              <a:t>,</a:t>
            </a:r>
            <a:r>
              <a:rPr sz="1200" spc="10" dirty="0" smtClean="0">
                <a:solidFill>
                  <a:srgbClr val="6A6A6B"/>
                </a:solidFill>
                <a:latin typeface="Arial" pitchFamily="34" charset="0"/>
                <a:cs typeface="Arial" pitchFamily="34" charset="0"/>
              </a:rPr>
              <a:t> </a:t>
            </a:r>
            <a:r>
              <a:rPr sz="1200" spc="100" dirty="0" smtClean="0">
                <a:solidFill>
                  <a:srgbClr val="6A6A6B"/>
                </a:solidFill>
                <a:latin typeface="Arial" pitchFamily="34" charset="0"/>
                <a:cs typeface="Arial" pitchFamily="34" charset="0"/>
              </a:rPr>
              <a:t>neo</a:t>
            </a:r>
            <a:r>
              <a:rPr sz="1200" spc="75" dirty="0" smtClean="0">
                <a:solidFill>
                  <a:srgbClr val="6A6A6B"/>
                </a:solidFill>
                <a:latin typeface="Arial" pitchFamily="34" charset="0"/>
                <a:cs typeface="Arial" pitchFamily="34" charset="0"/>
              </a:rPr>
              <a:t>n</a:t>
            </a:r>
            <a:r>
              <a:rPr sz="1200" spc="-25" dirty="0" smtClean="0">
                <a:solidFill>
                  <a:srgbClr val="6A6A6B"/>
                </a:solidFill>
                <a:latin typeface="Arial" pitchFamily="34" charset="0"/>
                <a:cs typeface="Arial" pitchFamily="34" charset="0"/>
              </a:rPr>
              <a:t> </a:t>
            </a:r>
            <a:r>
              <a:rPr sz="1200" spc="85" dirty="0" smtClean="0">
                <a:solidFill>
                  <a:srgbClr val="6A6A6B"/>
                </a:solidFill>
                <a:latin typeface="Arial" pitchFamily="34" charset="0"/>
                <a:cs typeface="Arial" pitchFamily="34" charset="0"/>
              </a:rPr>
              <a:t>and</a:t>
            </a:r>
            <a:r>
              <a:rPr sz="1200" spc="-10" dirty="0" smtClean="0">
                <a:solidFill>
                  <a:srgbClr val="6A6A6B"/>
                </a:solidFill>
                <a:latin typeface="Arial" pitchFamily="34" charset="0"/>
                <a:cs typeface="Arial" pitchFamily="34" charset="0"/>
              </a:rPr>
              <a:t> </a:t>
            </a:r>
            <a:r>
              <a:rPr sz="1200" spc="55" dirty="0" smtClean="0">
                <a:solidFill>
                  <a:srgbClr val="6A6A6B"/>
                </a:solidFill>
                <a:latin typeface="Arial" pitchFamily="34" charset="0"/>
                <a:cs typeface="Arial" pitchFamily="34" charset="0"/>
              </a:rPr>
              <a:t>fluorescen</a:t>
            </a:r>
            <a:r>
              <a:rPr sz="1200" spc="45" dirty="0" smtClean="0">
                <a:solidFill>
                  <a:srgbClr val="6A6A6B"/>
                </a:solidFill>
                <a:latin typeface="Arial" pitchFamily="34" charset="0"/>
                <a:cs typeface="Arial" pitchFamily="34" charset="0"/>
              </a:rPr>
              <a:t>t</a:t>
            </a:r>
            <a:r>
              <a:rPr sz="1200" spc="-10" dirty="0" smtClean="0">
                <a:solidFill>
                  <a:srgbClr val="6A6A6B"/>
                </a:solidFill>
                <a:latin typeface="Arial" pitchFamily="34" charset="0"/>
                <a:cs typeface="Arial" pitchFamily="34" charset="0"/>
              </a:rPr>
              <a:t> </a:t>
            </a:r>
            <a:r>
              <a:rPr sz="1200" spc="55" dirty="0" smtClean="0">
                <a:solidFill>
                  <a:srgbClr val="6A6A6B"/>
                </a:solidFill>
                <a:latin typeface="Arial" pitchFamily="34" charset="0"/>
                <a:cs typeface="Arial" pitchFamily="34" charset="0"/>
              </a:rPr>
              <a:t>lights</a:t>
            </a:r>
            <a:r>
              <a:rPr sz="1200" spc="35" dirty="0" smtClean="0">
                <a:solidFill>
                  <a:srgbClr val="6A6A6B"/>
                </a:solidFill>
                <a:latin typeface="Arial" pitchFamily="34" charset="0"/>
                <a:cs typeface="Arial" pitchFamily="34" charset="0"/>
              </a:rPr>
              <a:t>,</a:t>
            </a:r>
            <a:r>
              <a:rPr sz="1200" spc="90" dirty="0" smtClean="0">
                <a:solidFill>
                  <a:srgbClr val="6A6A6B"/>
                </a:solidFill>
                <a:latin typeface="Arial" pitchFamily="34" charset="0"/>
                <a:cs typeface="Arial" pitchFamily="34" charset="0"/>
              </a:rPr>
              <a:t> </a:t>
            </a:r>
            <a:r>
              <a:rPr sz="1200" spc="70" dirty="0" smtClean="0">
                <a:solidFill>
                  <a:srgbClr val="6A6A6B"/>
                </a:solidFill>
                <a:latin typeface="Arial" pitchFamily="34" charset="0"/>
                <a:cs typeface="Arial" pitchFamily="34" charset="0"/>
              </a:rPr>
              <a:t>an</a:t>
            </a:r>
            <a:r>
              <a:rPr sz="1200" spc="90" dirty="0" smtClean="0">
                <a:solidFill>
                  <a:srgbClr val="6A6A6B"/>
                </a:solidFill>
                <a:latin typeface="Arial" pitchFamily="34" charset="0"/>
                <a:cs typeface="Arial" pitchFamily="34" charset="0"/>
              </a:rPr>
              <a:t>d</a:t>
            </a:r>
            <a:r>
              <a:rPr sz="1200" spc="-10" dirty="0" smtClean="0">
                <a:solidFill>
                  <a:srgbClr val="6A6A6B"/>
                </a:solidFill>
                <a:latin typeface="Arial" pitchFamily="34" charset="0"/>
                <a:cs typeface="Arial" pitchFamily="34" charset="0"/>
              </a:rPr>
              <a:t> </a:t>
            </a:r>
            <a:r>
              <a:rPr sz="1200" spc="60" dirty="0" smtClean="0">
                <a:solidFill>
                  <a:srgbClr val="6A6A6B"/>
                </a:solidFill>
                <a:latin typeface="Arial" pitchFamily="34" charset="0"/>
                <a:cs typeface="Arial" pitchFamily="34" charset="0"/>
              </a:rPr>
              <a:t>lightnin</a:t>
            </a:r>
            <a:r>
              <a:rPr sz="1200" spc="105" dirty="0" smtClean="0">
                <a:solidFill>
                  <a:srgbClr val="6A6A6B"/>
                </a:solidFill>
                <a:latin typeface="Arial" pitchFamily="34" charset="0"/>
                <a:cs typeface="Arial" pitchFamily="34" charset="0"/>
              </a:rPr>
              <a:t>g</a:t>
            </a:r>
            <a:r>
              <a:rPr sz="1200" spc="-35" dirty="0" smtClean="0">
                <a:solidFill>
                  <a:srgbClr val="6A6A6B"/>
                </a:solidFill>
                <a:latin typeface="Arial" pitchFamily="34" charset="0"/>
                <a:cs typeface="Arial" pitchFamily="34" charset="0"/>
              </a:rPr>
              <a:t> </a:t>
            </a:r>
            <a:r>
              <a:rPr sz="1200" spc="65" dirty="0" smtClean="0">
                <a:solidFill>
                  <a:srgbClr val="6A6A6B"/>
                </a:solidFill>
                <a:latin typeface="Arial" pitchFamily="34" charset="0"/>
                <a:cs typeface="Arial" pitchFamily="34" charset="0"/>
              </a:rPr>
              <a:t>discharges.</a:t>
            </a:r>
            <a:endParaRPr sz="1200">
              <a:latin typeface="Arial" pitchFamily="34" charset="0"/>
              <a:cs typeface="Arial" pitchFamily="34" charset="0"/>
            </a:endParaRPr>
          </a:p>
        </p:txBody>
      </p:sp>
      <p:sp>
        <p:nvSpPr>
          <p:cNvPr id="10" name="object 10"/>
          <p:cNvSpPr txBox="1"/>
          <p:nvPr/>
        </p:nvSpPr>
        <p:spPr>
          <a:xfrm>
            <a:off x="1138825" y="4352666"/>
            <a:ext cx="6364941" cy="248133"/>
          </a:xfrm>
          <a:prstGeom prst="rect">
            <a:avLst/>
          </a:prstGeom>
        </p:spPr>
        <p:txBody>
          <a:bodyPr vert="horz" wrap="square" lIns="0" tIns="0" rIns="0" bIns="0" rtlCol="0">
            <a:noAutofit/>
          </a:bodyPr>
          <a:lstStyle/>
          <a:p>
            <a:pPr marL="12700">
              <a:lnSpc>
                <a:spcPct val="100000"/>
              </a:lnSpc>
            </a:pPr>
            <a:r>
              <a:rPr sz="1200" spc="140" dirty="0" smtClean="0">
                <a:solidFill>
                  <a:srgbClr val="606364"/>
                </a:solidFill>
                <a:latin typeface="Arial Black" pitchFamily="34" charset="0"/>
                <a:cs typeface="Arial" pitchFamily="34" charset="0"/>
              </a:rPr>
              <a:t>Controlle</a:t>
            </a:r>
            <a:r>
              <a:rPr sz="1200" spc="180" dirty="0" smtClean="0">
                <a:solidFill>
                  <a:srgbClr val="606364"/>
                </a:solidFill>
                <a:latin typeface="Arial Black" pitchFamily="34" charset="0"/>
                <a:cs typeface="Arial" pitchFamily="34" charset="0"/>
              </a:rPr>
              <a:t>d</a:t>
            </a:r>
            <a:r>
              <a:rPr sz="1200" spc="70" dirty="0" smtClean="0">
                <a:solidFill>
                  <a:srgbClr val="606364"/>
                </a:solidFill>
                <a:latin typeface="Arial Black" pitchFamily="34" charset="0"/>
                <a:cs typeface="Arial" pitchFamily="34" charset="0"/>
              </a:rPr>
              <a:t> </a:t>
            </a:r>
            <a:r>
              <a:rPr sz="1200" spc="170" dirty="0" smtClean="0">
                <a:solidFill>
                  <a:srgbClr val="606364"/>
                </a:solidFill>
                <a:latin typeface="Arial Black" pitchFamily="34" charset="0"/>
                <a:cs typeface="Arial" pitchFamily="34" charset="0"/>
              </a:rPr>
              <a:t>Thermonuclear</a:t>
            </a:r>
            <a:r>
              <a:rPr sz="1200" spc="95" dirty="0" smtClean="0">
                <a:solidFill>
                  <a:srgbClr val="606364"/>
                </a:solidFill>
                <a:latin typeface="Arial Black" pitchFamily="34" charset="0"/>
                <a:cs typeface="Arial" pitchFamily="34" charset="0"/>
              </a:rPr>
              <a:t> </a:t>
            </a:r>
            <a:r>
              <a:rPr sz="1200" spc="160" dirty="0" smtClean="0">
                <a:solidFill>
                  <a:srgbClr val="606364"/>
                </a:solidFill>
                <a:latin typeface="Arial Black" pitchFamily="34" charset="0"/>
                <a:cs typeface="Arial" pitchFamily="34" charset="0"/>
              </a:rPr>
              <a:t>Fusion</a:t>
            </a:r>
            <a:endParaRPr sz="1200">
              <a:latin typeface="Arial Black" pitchFamily="34" charset="0"/>
              <a:cs typeface="Arial" pitchFamily="34" charset="0"/>
            </a:endParaRPr>
          </a:p>
        </p:txBody>
      </p:sp>
      <p:sp>
        <p:nvSpPr>
          <p:cNvPr id="12" name="object 12"/>
          <p:cNvSpPr txBox="1"/>
          <p:nvPr/>
        </p:nvSpPr>
        <p:spPr>
          <a:xfrm>
            <a:off x="1138825" y="4662832"/>
            <a:ext cx="6552145" cy="1054565"/>
          </a:xfrm>
          <a:prstGeom prst="rect">
            <a:avLst/>
          </a:prstGeom>
        </p:spPr>
        <p:txBody>
          <a:bodyPr vert="horz" wrap="square" lIns="0" tIns="0" rIns="0" bIns="0" rtlCol="0">
            <a:noAutofit/>
          </a:bodyPr>
          <a:lstStyle/>
          <a:p>
            <a:pPr marL="12700" marR="12700" indent="10160" algn="just">
              <a:lnSpc>
                <a:spcPct val="128200"/>
              </a:lnSpc>
            </a:pPr>
            <a:r>
              <a:rPr sz="1200" spc="204" dirty="0" smtClean="0">
                <a:solidFill>
                  <a:srgbClr val="5F6062"/>
                </a:solidFill>
                <a:latin typeface="Arial" pitchFamily="34" charset="0"/>
                <a:cs typeface="Arial" pitchFamily="34" charset="0"/>
              </a:rPr>
              <a:t>Modern  </a:t>
            </a:r>
            <a:r>
              <a:rPr sz="1200" spc="-95" dirty="0" smtClean="0">
                <a:solidFill>
                  <a:srgbClr val="5F6062"/>
                </a:solidFill>
                <a:latin typeface="Arial" pitchFamily="34" charset="0"/>
                <a:cs typeface="Arial" pitchFamily="34" charset="0"/>
              </a:rPr>
              <a:t> </a:t>
            </a:r>
            <a:r>
              <a:rPr sz="1200" spc="180" dirty="0" smtClean="0">
                <a:solidFill>
                  <a:srgbClr val="5F6062"/>
                </a:solidFill>
                <a:latin typeface="Arial" pitchFamily="34" charset="0"/>
                <a:cs typeface="Arial" pitchFamily="34" charset="0"/>
              </a:rPr>
              <a:t>plasm</a:t>
            </a:r>
            <a:r>
              <a:rPr sz="1200" spc="160" dirty="0" smtClean="0">
                <a:solidFill>
                  <a:srgbClr val="5F6062"/>
                </a:solidFill>
                <a:latin typeface="Arial" pitchFamily="34" charset="0"/>
                <a:cs typeface="Arial" pitchFamily="34" charset="0"/>
              </a:rPr>
              <a:t>a </a:t>
            </a:r>
            <a:r>
              <a:rPr sz="1200" spc="45" dirty="0" smtClean="0">
                <a:solidFill>
                  <a:srgbClr val="5F6062"/>
                </a:solidFill>
                <a:latin typeface="Arial" pitchFamily="34" charset="0"/>
                <a:cs typeface="Arial" pitchFamily="34" charset="0"/>
              </a:rPr>
              <a:t> </a:t>
            </a:r>
            <a:r>
              <a:rPr sz="1200" spc="135" dirty="0" smtClean="0">
                <a:solidFill>
                  <a:srgbClr val="5F6062"/>
                </a:solidFill>
                <a:latin typeface="Arial" pitchFamily="34" charset="0"/>
                <a:cs typeface="Arial" pitchFamily="34" charset="0"/>
              </a:rPr>
              <a:t>physic</a:t>
            </a:r>
            <a:r>
              <a:rPr sz="1200" spc="114" dirty="0" smtClean="0">
                <a:solidFill>
                  <a:srgbClr val="5F6062"/>
                </a:solidFill>
                <a:latin typeface="Arial" pitchFamily="34" charset="0"/>
                <a:cs typeface="Arial" pitchFamily="34" charset="0"/>
              </a:rPr>
              <a:t>s </a:t>
            </a:r>
            <a:r>
              <a:rPr sz="1200" spc="90" dirty="0" smtClean="0">
                <a:solidFill>
                  <a:srgbClr val="5F6062"/>
                </a:solidFill>
                <a:latin typeface="Arial" pitchFamily="34" charset="0"/>
                <a:cs typeface="Arial" pitchFamily="34" charset="0"/>
              </a:rPr>
              <a:t> </a:t>
            </a:r>
            <a:r>
              <a:rPr sz="1200" spc="195" dirty="0" smtClean="0">
                <a:solidFill>
                  <a:srgbClr val="5F6062"/>
                </a:solidFill>
                <a:latin typeface="Arial" pitchFamily="34" charset="0"/>
                <a:cs typeface="Arial" pitchFamily="34" charset="0"/>
              </a:rPr>
              <a:t>had  </a:t>
            </a:r>
            <a:r>
              <a:rPr sz="1200" spc="-45" dirty="0" smtClean="0">
                <a:solidFill>
                  <a:srgbClr val="5F6062"/>
                </a:solidFill>
                <a:latin typeface="Arial" pitchFamily="34" charset="0"/>
                <a:cs typeface="Arial" pitchFamily="34" charset="0"/>
              </a:rPr>
              <a:t> </a:t>
            </a:r>
            <a:r>
              <a:rPr sz="1200" spc="105" dirty="0" smtClean="0">
                <a:solidFill>
                  <a:srgbClr val="5F6062"/>
                </a:solidFill>
                <a:latin typeface="Arial" pitchFamily="34" charset="0"/>
                <a:cs typeface="Arial" pitchFamily="34" charset="0"/>
              </a:rPr>
              <a:t>i</a:t>
            </a:r>
            <a:r>
              <a:rPr sz="1200" spc="70" dirty="0" smtClean="0">
                <a:solidFill>
                  <a:srgbClr val="5F6062"/>
                </a:solidFill>
                <a:latin typeface="Arial" pitchFamily="34" charset="0"/>
                <a:cs typeface="Arial" pitchFamily="34" charset="0"/>
              </a:rPr>
              <a:t>t  </a:t>
            </a:r>
            <a:r>
              <a:rPr sz="1200" spc="-85" dirty="0" smtClean="0">
                <a:solidFill>
                  <a:srgbClr val="5F6062"/>
                </a:solidFill>
                <a:latin typeface="Arial" pitchFamily="34" charset="0"/>
                <a:cs typeface="Arial" pitchFamily="34" charset="0"/>
              </a:rPr>
              <a:t> </a:t>
            </a:r>
            <a:r>
              <a:rPr sz="1200" spc="170" dirty="0" smtClean="0">
                <a:solidFill>
                  <a:srgbClr val="5F6062"/>
                </a:solidFill>
                <a:latin typeface="Arial" pitchFamily="34" charset="0"/>
                <a:cs typeface="Arial" pitchFamily="34" charset="0"/>
              </a:rPr>
              <a:t>beginn</a:t>
            </a:r>
            <a:r>
              <a:rPr sz="1200" spc="125" dirty="0" smtClean="0">
                <a:solidFill>
                  <a:srgbClr val="5F6062"/>
                </a:solidFill>
                <a:latin typeface="Arial" pitchFamily="34" charset="0"/>
                <a:cs typeface="Arial" pitchFamily="34" charset="0"/>
              </a:rPr>
              <a:t>i</a:t>
            </a:r>
            <a:r>
              <a:rPr sz="1200" spc="160" dirty="0" smtClean="0">
                <a:solidFill>
                  <a:srgbClr val="5F6062"/>
                </a:solidFill>
                <a:latin typeface="Arial" pitchFamily="34" charset="0"/>
                <a:cs typeface="Arial" pitchFamily="34" charset="0"/>
              </a:rPr>
              <a:t>ng</a:t>
            </a:r>
            <a:r>
              <a:rPr sz="1200" spc="125" dirty="0" smtClean="0">
                <a:solidFill>
                  <a:srgbClr val="5F6062"/>
                </a:solidFill>
                <a:latin typeface="Arial" pitchFamily="34" charset="0"/>
                <a:cs typeface="Arial" pitchFamily="34" charset="0"/>
              </a:rPr>
              <a:t>s </a:t>
            </a:r>
            <a:r>
              <a:rPr sz="1200" spc="90" dirty="0" smtClean="0">
                <a:solidFill>
                  <a:srgbClr val="5F6062"/>
                </a:solidFill>
                <a:latin typeface="Arial" pitchFamily="34" charset="0"/>
                <a:cs typeface="Arial" pitchFamily="34" charset="0"/>
              </a:rPr>
              <a:t> aroun</a:t>
            </a:r>
            <a:r>
              <a:rPr sz="1200" spc="100" dirty="0" smtClean="0">
                <a:solidFill>
                  <a:srgbClr val="5F6062"/>
                </a:solidFill>
                <a:latin typeface="Arial" pitchFamily="34" charset="0"/>
                <a:cs typeface="Arial" pitchFamily="34" charset="0"/>
              </a:rPr>
              <a:t>d </a:t>
            </a:r>
            <a:r>
              <a:rPr sz="1200" spc="30" dirty="0" smtClean="0">
                <a:solidFill>
                  <a:srgbClr val="5F6062"/>
                </a:solidFill>
                <a:latin typeface="Arial" pitchFamily="34" charset="0"/>
                <a:cs typeface="Arial" pitchFamily="34" charset="0"/>
              </a:rPr>
              <a:t> </a:t>
            </a:r>
            <a:r>
              <a:rPr sz="1200" spc="125" dirty="0" smtClean="0">
                <a:solidFill>
                  <a:srgbClr val="5F6062"/>
                </a:solidFill>
                <a:latin typeface="Arial" pitchFamily="34" charset="0"/>
                <a:cs typeface="Arial" pitchFamily="34" charset="0"/>
              </a:rPr>
              <a:t>1952, </a:t>
            </a:r>
            <a:r>
              <a:rPr sz="1200" spc="-65" dirty="0" smtClean="0">
                <a:solidFill>
                  <a:srgbClr val="5F6062"/>
                </a:solidFill>
                <a:latin typeface="Arial" pitchFamily="34" charset="0"/>
                <a:cs typeface="Arial" pitchFamily="34" charset="0"/>
              </a:rPr>
              <a:t> </a:t>
            </a:r>
            <a:r>
              <a:rPr sz="1200" spc="95" dirty="0" smtClean="0">
                <a:solidFill>
                  <a:srgbClr val="5F6062"/>
                </a:solidFill>
                <a:latin typeface="Arial" pitchFamily="34" charset="0"/>
                <a:cs typeface="Arial" pitchFamily="34" charset="0"/>
              </a:rPr>
              <a:t>whe</a:t>
            </a:r>
            <a:r>
              <a:rPr sz="1200" spc="85" dirty="0" smtClean="0">
                <a:solidFill>
                  <a:srgbClr val="5F6062"/>
                </a:solidFill>
                <a:latin typeface="Arial" pitchFamily="34" charset="0"/>
                <a:cs typeface="Arial" pitchFamily="34" charset="0"/>
              </a:rPr>
              <a:t>n</a:t>
            </a:r>
            <a:r>
              <a:rPr sz="1200" spc="90" dirty="0" smtClean="0">
                <a:solidFill>
                  <a:srgbClr val="5F6062"/>
                </a:solidFill>
                <a:latin typeface="Arial" pitchFamily="34" charset="0"/>
                <a:cs typeface="Arial" pitchFamily="34" charset="0"/>
              </a:rPr>
              <a:t> </a:t>
            </a:r>
            <a:r>
              <a:rPr sz="1200" spc="75" dirty="0" smtClean="0">
                <a:solidFill>
                  <a:srgbClr val="5F6062"/>
                </a:solidFill>
                <a:latin typeface="Arial" pitchFamily="34" charset="0"/>
                <a:cs typeface="Arial" pitchFamily="34" charset="0"/>
              </a:rPr>
              <a:t>i</a:t>
            </a:r>
            <a:r>
              <a:rPr sz="1200" spc="70" dirty="0" smtClean="0">
                <a:solidFill>
                  <a:srgbClr val="5F6062"/>
                </a:solidFill>
                <a:latin typeface="Arial" pitchFamily="34" charset="0"/>
                <a:cs typeface="Arial" pitchFamily="34" charset="0"/>
              </a:rPr>
              <a:t>t</a:t>
            </a:r>
            <a:r>
              <a:rPr sz="1200" spc="125" dirty="0" smtClean="0">
                <a:solidFill>
                  <a:srgbClr val="5F6062"/>
                </a:solidFill>
                <a:latin typeface="Arial" pitchFamily="34" charset="0"/>
                <a:cs typeface="Arial" pitchFamily="34" charset="0"/>
              </a:rPr>
              <a:t> </a:t>
            </a:r>
            <a:r>
              <a:rPr sz="1200" spc="55" dirty="0" smtClean="0">
                <a:solidFill>
                  <a:srgbClr val="5F6062"/>
                </a:solidFill>
                <a:latin typeface="Arial" pitchFamily="34" charset="0"/>
                <a:cs typeface="Arial" pitchFamily="34" charset="0"/>
              </a:rPr>
              <a:t>was</a:t>
            </a:r>
            <a:r>
              <a:rPr sz="1200" spc="35" dirty="0" smtClean="0">
                <a:solidFill>
                  <a:srgbClr val="5F6062"/>
                </a:solidFill>
                <a:latin typeface="Arial" pitchFamily="34" charset="0"/>
                <a:cs typeface="Arial" pitchFamily="34" charset="0"/>
              </a:rPr>
              <a:t> </a:t>
            </a:r>
            <a:r>
              <a:rPr sz="1200" spc="75" dirty="0" smtClean="0">
                <a:solidFill>
                  <a:srgbClr val="5F6062"/>
                </a:solidFill>
                <a:latin typeface="Arial" pitchFamily="34" charset="0"/>
                <a:cs typeface="Arial" pitchFamily="34" charset="0"/>
              </a:rPr>
              <a:t>propose</a:t>
            </a:r>
            <a:r>
              <a:rPr sz="1200" spc="80" dirty="0" smtClean="0">
                <a:solidFill>
                  <a:srgbClr val="5F6062"/>
                </a:solidFill>
                <a:latin typeface="Arial" pitchFamily="34" charset="0"/>
                <a:cs typeface="Arial" pitchFamily="34" charset="0"/>
              </a:rPr>
              <a:t>d</a:t>
            </a:r>
            <a:r>
              <a:rPr sz="1200" spc="-45" dirty="0" smtClean="0">
                <a:solidFill>
                  <a:srgbClr val="5F6062"/>
                </a:solidFill>
                <a:latin typeface="Arial" pitchFamily="34" charset="0"/>
                <a:cs typeface="Arial" pitchFamily="34" charset="0"/>
              </a:rPr>
              <a:t> </a:t>
            </a:r>
            <a:r>
              <a:rPr sz="1200" spc="60" dirty="0" smtClean="0">
                <a:solidFill>
                  <a:srgbClr val="5F6062"/>
                </a:solidFill>
                <a:latin typeface="Arial" pitchFamily="34" charset="0"/>
                <a:cs typeface="Arial" pitchFamily="34" charset="0"/>
              </a:rPr>
              <a:t>tha</a:t>
            </a:r>
            <a:r>
              <a:rPr sz="1200" spc="45" dirty="0" smtClean="0">
                <a:solidFill>
                  <a:srgbClr val="5F6062"/>
                </a:solidFill>
                <a:latin typeface="Arial" pitchFamily="34" charset="0"/>
                <a:cs typeface="Arial" pitchFamily="34" charset="0"/>
              </a:rPr>
              <a:t>t</a:t>
            </a:r>
            <a:r>
              <a:rPr sz="1200" spc="-50" dirty="0" smtClean="0">
                <a:solidFill>
                  <a:srgbClr val="5F6062"/>
                </a:solidFill>
                <a:latin typeface="Arial" pitchFamily="34" charset="0"/>
                <a:cs typeface="Arial" pitchFamily="34" charset="0"/>
              </a:rPr>
              <a:t> </a:t>
            </a:r>
            <a:r>
              <a:rPr sz="1200" spc="45" dirty="0" smtClean="0">
                <a:solidFill>
                  <a:srgbClr val="5F6062"/>
                </a:solidFill>
                <a:latin typeface="Arial" pitchFamily="34" charset="0"/>
                <a:cs typeface="Arial" pitchFamily="34" charset="0"/>
              </a:rPr>
              <a:t>th</a:t>
            </a:r>
            <a:r>
              <a:rPr sz="1200" spc="70" dirty="0" smtClean="0">
                <a:solidFill>
                  <a:srgbClr val="5F6062"/>
                </a:solidFill>
                <a:latin typeface="Arial" pitchFamily="34" charset="0"/>
                <a:cs typeface="Arial" pitchFamily="34" charset="0"/>
              </a:rPr>
              <a:t>e</a:t>
            </a:r>
            <a:r>
              <a:rPr sz="1200" spc="-95" dirty="0" smtClean="0">
                <a:solidFill>
                  <a:srgbClr val="5F6062"/>
                </a:solidFill>
                <a:latin typeface="Arial" pitchFamily="34" charset="0"/>
                <a:cs typeface="Arial" pitchFamily="34" charset="0"/>
              </a:rPr>
              <a:t> </a:t>
            </a:r>
            <a:r>
              <a:rPr sz="1200" spc="80" dirty="0" smtClean="0">
                <a:solidFill>
                  <a:srgbClr val="5F6062"/>
                </a:solidFill>
                <a:latin typeface="Arial" pitchFamily="34" charset="0"/>
                <a:cs typeface="Arial" pitchFamily="34" charset="0"/>
              </a:rPr>
              <a:t>hydroge</a:t>
            </a:r>
            <a:r>
              <a:rPr sz="1200" spc="90" dirty="0" smtClean="0">
                <a:solidFill>
                  <a:srgbClr val="5F6062"/>
                </a:solidFill>
                <a:latin typeface="Arial" pitchFamily="34" charset="0"/>
                <a:cs typeface="Arial" pitchFamily="34" charset="0"/>
              </a:rPr>
              <a:t>n</a:t>
            </a:r>
            <a:r>
              <a:rPr sz="1200" spc="-50" dirty="0" smtClean="0">
                <a:solidFill>
                  <a:srgbClr val="5F6062"/>
                </a:solidFill>
                <a:latin typeface="Arial" pitchFamily="34" charset="0"/>
                <a:cs typeface="Arial" pitchFamily="34" charset="0"/>
              </a:rPr>
              <a:t> </a:t>
            </a:r>
            <a:r>
              <a:rPr sz="1200" spc="90" dirty="0" smtClean="0">
                <a:solidFill>
                  <a:srgbClr val="5F6062"/>
                </a:solidFill>
                <a:latin typeface="Arial" pitchFamily="34" charset="0"/>
                <a:cs typeface="Arial" pitchFamily="34" charset="0"/>
              </a:rPr>
              <a:t>bom</a:t>
            </a:r>
            <a:r>
              <a:rPr sz="1200" spc="45" dirty="0" smtClean="0">
                <a:solidFill>
                  <a:srgbClr val="5F6062"/>
                </a:solidFill>
                <a:latin typeface="Arial" pitchFamily="34" charset="0"/>
                <a:cs typeface="Arial" pitchFamily="34" charset="0"/>
              </a:rPr>
              <a:t>b</a:t>
            </a:r>
            <a:r>
              <a:rPr sz="1200" spc="-60" dirty="0" smtClean="0">
                <a:solidFill>
                  <a:srgbClr val="5F6062"/>
                </a:solidFill>
                <a:latin typeface="Arial" pitchFamily="34" charset="0"/>
                <a:cs typeface="Arial" pitchFamily="34" charset="0"/>
              </a:rPr>
              <a:t> </a:t>
            </a:r>
            <a:r>
              <a:rPr sz="1200" spc="80" dirty="0" smtClean="0">
                <a:solidFill>
                  <a:srgbClr val="5F6062"/>
                </a:solidFill>
                <a:latin typeface="Arial" pitchFamily="34" charset="0"/>
                <a:cs typeface="Arial" pitchFamily="34" charset="0"/>
              </a:rPr>
              <a:t>fusion</a:t>
            </a:r>
            <a:r>
              <a:rPr sz="1200" spc="-90" dirty="0" smtClean="0">
                <a:solidFill>
                  <a:srgbClr val="5F6062"/>
                </a:solidFill>
                <a:latin typeface="Arial" pitchFamily="34" charset="0"/>
                <a:cs typeface="Arial" pitchFamily="34" charset="0"/>
              </a:rPr>
              <a:t> </a:t>
            </a:r>
            <a:r>
              <a:rPr sz="1200" spc="60" dirty="0" smtClean="0">
                <a:solidFill>
                  <a:srgbClr val="5F6062"/>
                </a:solidFill>
                <a:latin typeface="Arial" pitchFamily="34" charset="0"/>
                <a:cs typeface="Arial" pitchFamily="34" charset="0"/>
              </a:rPr>
              <a:t>reactio</a:t>
            </a:r>
            <a:r>
              <a:rPr sz="1200" spc="85" dirty="0" smtClean="0">
                <a:solidFill>
                  <a:srgbClr val="5F6062"/>
                </a:solidFill>
                <a:latin typeface="Arial" pitchFamily="34" charset="0"/>
                <a:cs typeface="Arial" pitchFamily="34" charset="0"/>
              </a:rPr>
              <a:t>n</a:t>
            </a:r>
            <a:r>
              <a:rPr sz="1200" spc="-15" dirty="0" smtClean="0">
                <a:solidFill>
                  <a:srgbClr val="5F6062"/>
                </a:solidFill>
                <a:latin typeface="Arial" pitchFamily="34" charset="0"/>
                <a:cs typeface="Arial" pitchFamily="34" charset="0"/>
              </a:rPr>
              <a:t> </a:t>
            </a:r>
            <a:r>
              <a:rPr sz="1200" spc="35" dirty="0" smtClean="0">
                <a:solidFill>
                  <a:srgbClr val="5F6062"/>
                </a:solidFill>
                <a:latin typeface="Arial" pitchFamily="34" charset="0"/>
                <a:cs typeface="Arial" pitchFamily="34" charset="0"/>
              </a:rPr>
              <a:t>b</a:t>
            </a:r>
            <a:r>
              <a:rPr sz="1200" spc="25" dirty="0" smtClean="0">
                <a:solidFill>
                  <a:srgbClr val="5F6062"/>
                </a:solidFill>
                <a:latin typeface="Arial" pitchFamily="34" charset="0"/>
                <a:cs typeface="Arial" pitchFamily="34" charset="0"/>
              </a:rPr>
              <a:t>e</a:t>
            </a:r>
            <a:r>
              <a:rPr sz="1200" spc="-85" dirty="0" smtClean="0">
                <a:solidFill>
                  <a:srgbClr val="5F6062"/>
                </a:solidFill>
                <a:latin typeface="Arial" pitchFamily="34" charset="0"/>
                <a:cs typeface="Arial" pitchFamily="34" charset="0"/>
              </a:rPr>
              <a:t> </a:t>
            </a:r>
            <a:r>
              <a:rPr sz="1200" spc="75" dirty="0" smtClean="0">
                <a:solidFill>
                  <a:srgbClr val="5F6062"/>
                </a:solidFill>
                <a:latin typeface="Arial" pitchFamily="34" charset="0"/>
                <a:cs typeface="Arial" pitchFamily="34" charset="0"/>
              </a:rPr>
              <a:t>controlle</a:t>
            </a:r>
            <a:r>
              <a:rPr sz="1200" spc="95" dirty="0" smtClean="0">
                <a:solidFill>
                  <a:srgbClr val="5F6062"/>
                </a:solidFill>
                <a:latin typeface="Arial" pitchFamily="34" charset="0"/>
                <a:cs typeface="Arial" pitchFamily="34" charset="0"/>
              </a:rPr>
              <a:t>d</a:t>
            </a:r>
            <a:r>
              <a:rPr sz="1200" spc="-135" dirty="0" smtClean="0">
                <a:solidFill>
                  <a:srgbClr val="5F6062"/>
                </a:solidFill>
                <a:latin typeface="Arial" pitchFamily="34" charset="0"/>
                <a:cs typeface="Arial" pitchFamily="34" charset="0"/>
              </a:rPr>
              <a:t> </a:t>
            </a:r>
            <a:r>
              <a:rPr sz="1200" spc="40" dirty="0" smtClean="0">
                <a:solidFill>
                  <a:srgbClr val="5F6062"/>
                </a:solidFill>
                <a:latin typeface="Arial" pitchFamily="34" charset="0"/>
                <a:cs typeface="Arial" pitchFamily="34" charset="0"/>
              </a:rPr>
              <a:t>t</a:t>
            </a:r>
            <a:r>
              <a:rPr sz="1200" spc="55" dirty="0" smtClean="0">
                <a:solidFill>
                  <a:srgbClr val="5F6062"/>
                </a:solidFill>
                <a:latin typeface="Arial" pitchFamily="34" charset="0"/>
                <a:cs typeface="Arial" pitchFamily="34" charset="0"/>
              </a:rPr>
              <a:t>o</a:t>
            </a:r>
            <a:r>
              <a:rPr sz="1200" spc="-105" dirty="0" smtClean="0">
                <a:solidFill>
                  <a:srgbClr val="5F6062"/>
                </a:solidFill>
                <a:latin typeface="Arial" pitchFamily="34" charset="0"/>
                <a:cs typeface="Arial" pitchFamily="34" charset="0"/>
              </a:rPr>
              <a:t> </a:t>
            </a:r>
            <a:r>
              <a:rPr sz="1200" spc="100" dirty="0" smtClean="0">
                <a:solidFill>
                  <a:srgbClr val="5F6062"/>
                </a:solidFill>
                <a:latin typeface="Arial" pitchFamily="34" charset="0"/>
                <a:cs typeface="Arial" pitchFamily="34" charset="0"/>
              </a:rPr>
              <a:t>make</a:t>
            </a:r>
            <a:r>
              <a:rPr sz="1200" spc="65" dirty="0" smtClean="0">
                <a:solidFill>
                  <a:srgbClr val="5F6062"/>
                </a:solidFill>
                <a:latin typeface="Arial" pitchFamily="34" charset="0"/>
                <a:cs typeface="Arial" pitchFamily="34" charset="0"/>
              </a:rPr>
              <a:t> </a:t>
            </a:r>
            <a:r>
              <a:rPr sz="1200" spc="40" dirty="0" smtClean="0">
                <a:solidFill>
                  <a:srgbClr val="5F6062"/>
                </a:solidFill>
                <a:latin typeface="Arial" pitchFamily="34" charset="0"/>
                <a:cs typeface="Arial" pitchFamily="34" charset="0"/>
              </a:rPr>
              <a:t>a </a:t>
            </a:r>
            <a:r>
              <a:rPr sz="1200" spc="-145" dirty="0" smtClean="0">
                <a:solidFill>
                  <a:srgbClr val="5F6062"/>
                </a:solidFill>
                <a:latin typeface="Arial" pitchFamily="34" charset="0"/>
                <a:cs typeface="Arial" pitchFamily="34" charset="0"/>
              </a:rPr>
              <a:t> </a:t>
            </a:r>
            <a:r>
              <a:rPr sz="1200" spc="80" dirty="0" smtClean="0">
                <a:solidFill>
                  <a:srgbClr val="5F6062"/>
                </a:solidFill>
                <a:latin typeface="Arial" pitchFamily="34" charset="0"/>
                <a:cs typeface="Arial" pitchFamily="34" charset="0"/>
              </a:rPr>
              <a:t>reactor</a:t>
            </a:r>
            <a:r>
              <a:rPr sz="1200" spc="35" dirty="0" smtClean="0">
                <a:solidFill>
                  <a:srgbClr val="5F6062"/>
                </a:solidFill>
                <a:latin typeface="Arial" pitchFamily="34" charset="0"/>
                <a:cs typeface="Arial" pitchFamily="34" charset="0"/>
              </a:rPr>
              <a:t>. </a:t>
            </a:r>
            <a:r>
              <a:rPr sz="1200" spc="-114" dirty="0" smtClean="0">
                <a:solidFill>
                  <a:srgbClr val="5F6062"/>
                </a:solidFill>
                <a:latin typeface="Arial" pitchFamily="34" charset="0"/>
                <a:cs typeface="Arial" pitchFamily="34" charset="0"/>
              </a:rPr>
              <a:t> </a:t>
            </a:r>
            <a:r>
              <a:rPr sz="1200" spc="200" dirty="0" smtClean="0">
                <a:solidFill>
                  <a:srgbClr val="5F6062"/>
                </a:solidFill>
                <a:latin typeface="Arial" pitchFamily="34" charset="0"/>
                <a:cs typeface="Arial" pitchFamily="34" charset="0"/>
              </a:rPr>
              <a:t>Th</a:t>
            </a:r>
            <a:r>
              <a:rPr sz="1200" spc="165" dirty="0" smtClean="0">
                <a:solidFill>
                  <a:srgbClr val="5F6062"/>
                </a:solidFill>
                <a:latin typeface="Arial" pitchFamily="34" charset="0"/>
                <a:cs typeface="Arial" pitchFamily="34" charset="0"/>
              </a:rPr>
              <a:t>e</a:t>
            </a:r>
            <a:r>
              <a:rPr sz="1200" spc="105" dirty="0" smtClean="0">
                <a:solidFill>
                  <a:srgbClr val="5F6062"/>
                </a:solidFill>
                <a:latin typeface="Arial" pitchFamily="34" charset="0"/>
                <a:cs typeface="Arial" pitchFamily="34" charset="0"/>
              </a:rPr>
              <a:t> </a:t>
            </a:r>
            <a:r>
              <a:rPr sz="1200" spc="80" dirty="0" smtClean="0">
                <a:solidFill>
                  <a:srgbClr val="5F6062"/>
                </a:solidFill>
                <a:latin typeface="Arial" pitchFamily="34" charset="0"/>
                <a:cs typeface="Arial" pitchFamily="34" charset="0"/>
              </a:rPr>
              <a:t>principa</a:t>
            </a:r>
            <a:r>
              <a:rPr sz="1200" spc="50" dirty="0" smtClean="0">
                <a:solidFill>
                  <a:srgbClr val="5F6062"/>
                </a:solidFill>
                <a:latin typeface="Arial" pitchFamily="34" charset="0"/>
                <a:cs typeface="Arial" pitchFamily="34" charset="0"/>
              </a:rPr>
              <a:t>l</a:t>
            </a:r>
            <a:r>
              <a:rPr sz="1200" spc="145" dirty="0" smtClean="0">
                <a:solidFill>
                  <a:srgbClr val="5F6062"/>
                </a:solidFill>
                <a:latin typeface="Arial" pitchFamily="34" charset="0"/>
                <a:cs typeface="Arial" pitchFamily="34" charset="0"/>
              </a:rPr>
              <a:t> </a:t>
            </a:r>
            <a:r>
              <a:rPr sz="1200" spc="75" dirty="0" smtClean="0">
                <a:solidFill>
                  <a:srgbClr val="5F6062"/>
                </a:solidFill>
                <a:latin typeface="Arial" pitchFamily="34" charset="0"/>
                <a:cs typeface="Arial" pitchFamily="34" charset="0"/>
              </a:rPr>
              <a:t>reactions</a:t>
            </a:r>
            <a:r>
              <a:rPr sz="1200" spc="30" dirty="0" smtClean="0">
                <a:solidFill>
                  <a:srgbClr val="5F6062"/>
                </a:solidFill>
                <a:latin typeface="Arial" pitchFamily="34" charset="0"/>
                <a:cs typeface="Arial" pitchFamily="34" charset="0"/>
              </a:rPr>
              <a:t>, </a:t>
            </a:r>
            <a:r>
              <a:rPr sz="1200" spc="-80" dirty="0" smtClean="0">
                <a:solidFill>
                  <a:srgbClr val="5F6062"/>
                </a:solidFill>
                <a:latin typeface="Arial" pitchFamily="34" charset="0"/>
                <a:cs typeface="Arial" pitchFamily="34" charset="0"/>
              </a:rPr>
              <a:t> </a:t>
            </a:r>
            <a:r>
              <a:rPr sz="1200" spc="75" dirty="0" smtClean="0">
                <a:solidFill>
                  <a:srgbClr val="5F6062"/>
                </a:solidFill>
                <a:latin typeface="Arial" pitchFamily="34" charset="0"/>
                <a:cs typeface="Arial" pitchFamily="34" charset="0"/>
              </a:rPr>
              <a:t>whic</a:t>
            </a:r>
            <a:r>
              <a:rPr sz="1200" spc="95" dirty="0" smtClean="0">
                <a:solidFill>
                  <a:srgbClr val="5F6062"/>
                </a:solidFill>
                <a:latin typeface="Arial" pitchFamily="34" charset="0"/>
                <a:cs typeface="Arial" pitchFamily="34" charset="0"/>
              </a:rPr>
              <a:t>h</a:t>
            </a:r>
            <a:r>
              <a:rPr sz="1200" spc="130" dirty="0" smtClean="0">
                <a:solidFill>
                  <a:srgbClr val="5F6062"/>
                </a:solidFill>
                <a:latin typeface="Arial" pitchFamily="34" charset="0"/>
                <a:cs typeface="Arial" pitchFamily="34" charset="0"/>
              </a:rPr>
              <a:t> </a:t>
            </a:r>
            <a:r>
              <a:rPr sz="1200" spc="75" dirty="0" smtClean="0">
                <a:solidFill>
                  <a:srgbClr val="5F6062"/>
                </a:solidFill>
                <a:latin typeface="Arial" pitchFamily="34" charset="0"/>
                <a:cs typeface="Arial" pitchFamily="34" charset="0"/>
              </a:rPr>
              <a:t>involve </a:t>
            </a:r>
            <a:r>
              <a:rPr sz="1200" spc="-105" dirty="0" smtClean="0">
                <a:solidFill>
                  <a:srgbClr val="5F6062"/>
                </a:solidFill>
                <a:latin typeface="Arial" pitchFamily="34" charset="0"/>
                <a:cs typeface="Arial" pitchFamily="34" charset="0"/>
              </a:rPr>
              <a:t> </a:t>
            </a:r>
            <a:r>
              <a:rPr sz="1200" spc="90" dirty="0" smtClean="0">
                <a:solidFill>
                  <a:srgbClr val="5F6062"/>
                </a:solidFill>
                <a:latin typeface="Arial" pitchFamily="34" charset="0"/>
                <a:cs typeface="Arial" pitchFamily="34" charset="0"/>
              </a:rPr>
              <a:t>deuterium </a:t>
            </a:r>
            <a:r>
              <a:rPr sz="1200" spc="-130" dirty="0" smtClean="0">
                <a:solidFill>
                  <a:srgbClr val="5F6062"/>
                </a:solidFill>
                <a:latin typeface="Arial" pitchFamily="34" charset="0"/>
                <a:cs typeface="Arial" pitchFamily="34" charset="0"/>
              </a:rPr>
              <a:t> </a:t>
            </a:r>
            <a:r>
              <a:rPr sz="1200" spc="105" dirty="0" smtClean="0">
                <a:solidFill>
                  <a:srgbClr val="5F6062"/>
                </a:solidFill>
                <a:latin typeface="Arial" pitchFamily="34" charset="0"/>
                <a:cs typeface="Arial" pitchFamily="34" charset="0"/>
              </a:rPr>
              <a:t>(D</a:t>
            </a:r>
            <a:r>
              <a:rPr sz="1200" spc="60" smtClean="0">
                <a:solidFill>
                  <a:srgbClr val="5F6062"/>
                </a:solidFill>
                <a:latin typeface="Arial" pitchFamily="34" charset="0"/>
                <a:cs typeface="Arial" pitchFamily="34" charset="0"/>
              </a:rPr>
              <a:t>) </a:t>
            </a:r>
            <a:r>
              <a:rPr sz="1200" spc="-85" smtClean="0">
                <a:solidFill>
                  <a:srgbClr val="5F6062"/>
                </a:solidFill>
                <a:latin typeface="Arial" pitchFamily="34" charset="0"/>
                <a:cs typeface="Arial" pitchFamily="34" charset="0"/>
              </a:rPr>
              <a:t> </a:t>
            </a:r>
            <a:r>
              <a:rPr sz="1200" spc="110" smtClean="0">
                <a:solidFill>
                  <a:srgbClr val="5F6062"/>
                </a:solidFill>
                <a:latin typeface="Arial" pitchFamily="34" charset="0"/>
                <a:cs typeface="Arial" pitchFamily="34" charset="0"/>
              </a:rPr>
              <a:t>and</a:t>
            </a:r>
            <a:r>
              <a:rPr lang="en-US" sz="1200" spc="110" dirty="0" smtClean="0">
                <a:solidFill>
                  <a:srgbClr val="5F6062"/>
                </a:solidFill>
                <a:latin typeface="Arial" pitchFamily="34" charset="0"/>
                <a:cs typeface="Arial" pitchFamily="34" charset="0"/>
              </a:rPr>
              <a:t> </a:t>
            </a:r>
            <a:r>
              <a:rPr lang="en-US" sz="1200" spc="90" dirty="0" smtClean="0">
                <a:solidFill>
                  <a:srgbClr val="5B5B5D"/>
                </a:solidFill>
                <a:latin typeface="Arial" pitchFamily="34" charset="0"/>
                <a:cs typeface="Arial" pitchFamily="34" charset="0"/>
              </a:rPr>
              <a:t>tritiu</a:t>
            </a:r>
            <a:r>
              <a:rPr lang="en-US" sz="1200" spc="185" dirty="0" smtClean="0">
                <a:solidFill>
                  <a:srgbClr val="5B5B5D"/>
                </a:solidFill>
                <a:latin typeface="Arial" pitchFamily="34" charset="0"/>
                <a:cs typeface="Arial" pitchFamily="34" charset="0"/>
              </a:rPr>
              <a:t>m</a:t>
            </a:r>
            <a:r>
              <a:rPr lang="en-US" sz="1200" spc="-40" dirty="0" smtClean="0">
                <a:solidFill>
                  <a:srgbClr val="5B5B5D"/>
                </a:solidFill>
                <a:latin typeface="Arial" pitchFamily="34" charset="0"/>
                <a:cs typeface="Arial" pitchFamily="34" charset="0"/>
              </a:rPr>
              <a:t> </a:t>
            </a:r>
            <a:r>
              <a:rPr lang="en-US" sz="1200" spc="145" dirty="0" smtClean="0">
                <a:solidFill>
                  <a:srgbClr val="5B5B5D"/>
                </a:solidFill>
                <a:latin typeface="Arial" pitchFamily="34" charset="0"/>
                <a:cs typeface="Arial" pitchFamily="34" charset="0"/>
              </a:rPr>
              <a:t>(T) </a:t>
            </a:r>
            <a:r>
              <a:rPr lang="en-US" sz="1200" spc="60" dirty="0" smtClean="0">
                <a:solidFill>
                  <a:srgbClr val="5B5B5D"/>
                </a:solidFill>
                <a:latin typeface="Arial" pitchFamily="34" charset="0"/>
                <a:cs typeface="Arial" pitchFamily="34" charset="0"/>
              </a:rPr>
              <a:t>atoms</a:t>
            </a:r>
            <a:r>
              <a:rPr lang="en-US" sz="1200" spc="25" dirty="0" smtClean="0">
                <a:solidFill>
                  <a:srgbClr val="5B5B5D"/>
                </a:solidFill>
                <a:latin typeface="Arial" pitchFamily="34" charset="0"/>
                <a:cs typeface="Arial" pitchFamily="34" charset="0"/>
              </a:rPr>
              <a:t>,</a:t>
            </a:r>
            <a:r>
              <a:rPr lang="en-US" sz="1200" spc="-30" dirty="0" smtClean="0">
                <a:solidFill>
                  <a:srgbClr val="5B5B5D"/>
                </a:solidFill>
                <a:latin typeface="Arial" pitchFamily="34" charset="0"/>
                <a:cs typeface="Arial" pitchFamily="34" charset="0"/>
              </a:rPr>
              <a:t> </a:t>
            </a:r>
            <a:r>
              <a:rPr lang="en-US" sz="1200" spc="90" dirty="0" smtClean="0">
                <a:solidFill>
                  <a:srgbClr val="5B5B5D"/>
                </a:solidFill>
                <a:latin typeface="Arial" pitchFamily="34" charset="0"/>
                <a:cs typeface="Arial" pitchFamily="34" charset="0"/>
              </a:rPr>
              <a:t>are</a:t>
            </a:r>
            <a:r>
              <a:rPr lang="en-US" sz="1200" spc="-70" dirty="0" smtClean="0">
                <a:solidFill>
                  <a:srgbClr val="5B5B5D"/>
                </a:solidFill>
                <a:latin typeface="Arial" pitchFamily="34" charset="0"/>
                <a:cs typeface="Arial" pitchFamily="34" charset="0"/>
              </a:rPr>
              <a:t> </a:t>
            </a:r>
            <a:r>
              <a:rPr lang="en-US" sz="1200" spc="25" dirty="0" smtClean="0">
                <a:solidFill>
                  <a:srgbClr val="5B5B5D"/>
                </a:solidFill>
                <a:latin typeface="Arial" pitchFamily="34" charset="0"/>
                <a:cs typeface="Arial" pitchFamily="34" charset="0"/>
              </a:rPr>
              <a:t>a</a:t>
            </a:r>
            <a:r>
              <a:rPr lang="en-US" sz="1200" spc="30" dirty="0" smtClean="0">
                <a:solidFill>
                  <a:srgbClr val="5B5B5D"/>
                </a:solidFill>
                <a:latin typeface="Arial" pitchFamily="34" charset="0"/>
                <a:cs typeface="Arial" pitchFamily="34" charset="0"/>
              </a:rPr>
              <a:t>s</a:t>
            </a:r>
            <a:r>
              <a:rPr lang="en-US" sz="1200" spc="-45" dirty="0" smtClean="0">
                <a:solidFill>
                  <a:srgbClr val="5B5B5D"/>
                </a:solidFill>
                <a:latin typeface="Arial" pitchFamily="34" charset="0"/>
                <a:cs typeface="Arial" pitchFamily="34" charset="0"/>
              </a:rPr>
              <a:t> </a:t>
            </a:r>
            <a:r>
              <a:rPr lang="en-US" sz="1200" spc="80" dirty="0" smtClean="0">
                <a:solidFill>
                  <a:srgbClr val="5B5B5D"/>
                </a:solidFill>
                <a:latin typeface="Arial" pitchFamily="34" charset="0"/>
                <a:cs typeface="Arial" pitchFamily="34" charset="0"/>
              </a:rPr>
              <a:t>follows:</a:t>
            </a:r>
          </a:p>
          <a:p>
            <a:pPr marL="12700" marR="12700" indent="10160" algn="just">
              <a:lnSpc>
                <a:spcPct val="128200"/>
              </a:lnSpc>
            </a:pPr>
            <a:endParaRPr lang="en-US" sz="1200" spc="80" dirty="0" smtClean="0">
              <a:solidFill>
                <a:srgbClr val="5B5B5D"/>
              </a:solidFill>
              <a:latin typeface="Malgun Gothic"/>
              <a:cs typeface="Malgun Gothic"/>
            </a:endParaRPr>
          </a:p>
          <a:p>
            <a:r>
              <a:rPr lang="en-US" sz="1200" dirty="0" smtClean="0"/>
              <a:t>	D + D ---</a:t>
            </a:r>
            <a:r>
              <a:rPr lang="en-US" sz="1200" dirty="0" smtClean="0">
                <a:sym typeface="Wingdings" pitchFamily="2" charset="2"/>
              </a:rPr>
              <a:t></a:t>
            </a:r>
            <a:r>
              <a:rPr lang="en-US" sz="1200" dirty="0" smtClean="0"/>
              <a:t> </a:t>
            </a:r>
            <a:r>
              <a:rPr lang="en-US" sz="1200" baseline="30000" dirty="0" smtClean="0"/>
              <a:t>3</a:t>
            </a:r>
            <a:r>
              <a:rPr lang="en-US" sz="1200" dirty="0" smtClean="0"/>
              <a:t>He + n + 3.2 </a:t>
            </a:r>
            <a:r>
              <a:rPr lang="en-US" sz="1200" dirty="0" err="1" smtClean="0"/>
              <a:t>MeV</a:t>
            </a:r>
            <a:endParaRPr lang="en-US" sz="1200" dirty="0" smtClean="0"/>
          </a:p>
          <a:p>
            <a:r>
              <a:rPr lang="en-US" sz="1200" dirty="0" smtClean="0"/>
              <a:t>	D + D ---</a:t>
            </a:r>
            <a:r>
              <a:rPr lang="en-US" sz="1200" dirty="0" smtClean="0">
                <a:sym typeface="Wingdings" pitchFamily="2" charset="2"/>
              </a:rPr>
              <a:t></a:t>
            </a:r>
            <a:r>
              <a:rPr lang="en-US" sz="1200" dirty="0" smtClean="0"/>
              <a:t> T + p + 4.0 </a:t>
            </a:r>
            <a:r>
              <a:rPr lang="en-US" sz="1200" dirty="0" err="1" smtClean="0"/>
              <a:t>MeV</a:t>
            </a:r>
            <a:endParaRPr lang="en-US" sz="1200" dirty="0" smtClean="0"/>
          </a:p>
          <a:p>
            <a:r>
              <a:rPr lang="en-US" sz="1200" dirty="0" smtClean="0"/>
              <a:t>	D + T  ---</a:t>
            </a:r>
            <a:r>
              <a:rPr lang="en-US" sz="1200" dirty="0" smtClean="0">
                <a:sym typeface="Wingdings" pitchFamily="2" charset="2"/>
              </a:rPr>
              <a:t></a:t>
            </a:r>
            <a:r>
              <a:rPr lang="en-US" sz="1200" dirty="0" smtClean="0"/>
              <a:t> </a:t>
            </a:r>
            <a:r>
              <a:rPr lang="en-US" sz="1200" baseline="30000" dirty="0" smtClean="0"/>
              <a:t>4</a:t>
            </a:r>
            <a:r>
              <a:rPr lang="en-US" sz="1200" dirty="0" smtClean="0"/>
              <a:t>He + n + 17.6 </a:t>
            </a:r>
            <a:r>
              <a:rPr lang="en-US" sz="1200" dirty="0" err="1" smtClean="0"/>
              <a:t>MeV</a:t>
            </a:r>
            <a:endParaRPr lang="en-US" sz="1200" dirty="0" smtClean="0">
              <a:latin typeface="Malgun Gothic"/>
              <a:cs typeface="Malgun Gothic"/>
            </a:endParaRPr>
          </a:p>
          <a:p>
            <a:pPr marL="12700" marR="12700" indent="10160" algn="just">
              <a:lnSpc>
                <a:spcPct val="128200"/>
              </a:lnSpc>
            </a:pPr>
            <a:endParaRPr sz="120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 y="0"/>
            <a:ext cx="9019495" cy="7339772"/>
          </a:xfrm>
          <a:prstGeom prst="rect">
            <a:avLst/>
          </a:prstGeom>
          <a:blipFill>
            <a:blip r:embed="rId3" cstate="print"/>
            <a:stretch>
              <a:fillRect/>
            </a:stretch>
          </a:blipFill>
        </p:spPr>
        <p:txBody>
          <a:bodyPr wrap="square" lIns="0" tIns="0" rIns="0" bIns="0" rtlCol="0">
            <a:noAutofit/>
          </a:bodyPr>
          <a:lstStyle/>
          <a:p>
            <a:endParaRPr/>
          </a:p>
        </p:txBody>
      </p:sp>
      <p:sp>
        <p:nvSpPr>
          <p:cNvPr id="4" name="object 4"/>
          <p:cNvSpPr txBox="1"/>
          <p:nvPr/>
        </p:nvSpPr>
        <p:spPr>
          <a:xfrm>
            <a:off x="2730374" y="663239"/>
            <a:ext cx="2354871" cy="114761"/>
          </a:xfrm>
          <a:prstGeom prst="rect">
            <a:avLst/>
          </a:prstGeom>
        </p:spPr>
        <p:txBody>
          <a:bodyPr vert="horz" wrap="square" lIns="0" tIns="0" rIns="0" bIns="0" rtlCol="0">
            <a:noAutofit/>
          </a:bodyPr>
          <a:lstStyle/>
          <a:p>
            <a:pPr marL="12700">
              <a:lnSpc>
                <a:spcPct val="100000"/>
              </a:lnSpc>
            </a:pPr>
            <a:endParaRPr sz="850">
              <a:latin typeface="Malgun Gothic"/>
              <a:cs typeface="Malgun Gothic"/>
            </a:endParaRPr>
          </a:p>
        </p:txBody>
      </p:sp>
      <p:sp>
        <p:nvSpPr>
          <p:cNvPr id="6" name="object 6"/>
          <p:cNvSpPr txBox="1"/>
          <p:nvPr/>
        </p:nvSpPr>
        <p:spPr>
          <a:xfrm>
            <a:off x="1419632" y="444572"/>
            <a:ext cx="6428589" cy="2195251"/>
          </a:xfrm>
          <a:prstGeom prst="rect">
            <a:avLst/>
          </a:prstGeom>
        </p:spPr>
        <p:txBody>
          <a:bodyPr vert="horz" wrap="square" lIns="0" tIns="0" rIns="0" bIns="0" rtlCol="0">
            <a:noAutofit/>
          </a:bodyPr>
          <a:lstStyle/>
          <a:p>
            <a:pPr marL="12700" marR="12700" indent="-635" algn="just">
              <a:lnSpc>
                <a:spcPct val="125800"/>
              </a:lnSpc>
            </a:pPr>
            <a:r>
              <a:rPr sz="1200" spc="170" smtClean="0">
                <a:solidFill>
                  <a:srgbClr val="5A5B5C"/>
                </a:solidFill>
                <a:latin typeface="Arial" pitchFamily="34" charset="0"/>
                <a:cs typeface="Arial" pitchFamily="34" charset="0"/>
              </a:rPr>
              <a:t>Th</a:t>
            </a:r>
            <a:r>
              <a:rPr sz="1200" spc="165" smtClean="0">
                <a:solidFill>
                  <a:srgbClr val="5A5B5C"/>
                </a:solidFill>
                <a:latin typeface="Arial" pitchFamily="34" charset="0"/>
                <a:cs typeface="Arial" pitchFamily="34" charset="0"/>
              </a:rPr>
              <a:t>e</a:t>
            </a:r>
            <a:r>
              <a:rPr sz="1200" spc="114" smtClean="0">
                <a:solidFill>
                  <a:srgbClr val="5A5B5C"/>
                </a:solidFill>
                <a:latin typeface="Arial" pitchFamily="34" charset="0"/>
                <a:cs typeface="Arial" pitchFamily="34" charset="0"/>
              </a:rPr>
              <a:t> </a:t>
            </a:r>
            <a:r>
              <a:rPr sz="1200" spc="65" dirty="0" smtClean="0">
                <a:solidFill>
                  <a:srgbClr val="5A5B5C"/>
                </a:solidFill>
                <a:latin typeface="Arial" pitchFamily="34" charset="0"/>
                <a:cs typeface="Arial" pitchFamily="34" charset="0"/>
              </a:rPr>
              <a:t>cros</a:t>
            </a:r>
            <a:r>
              <a:rPr sz="1200" spc="50" dirty="0" smtClean="0">
                <a:solidFill>
                  <a:srgbClr val="5A5B5C"/>
                </a:solidFill>
                <a:latin typeface="Arial" pitchFamily="34" charset="0"/>
                <a:cs typeface="Arial" pitchFamily="34" charset="0"/>
              </a:rPr>
              <a:t>s</a:t>
            </a:r>
            <a:r>
              <a:rPr sz="1200" spc="135" dirty="0" smtClean="0">
                <a:solidFill>
                  <a:srgbClr val="5A5B5C"/>
                </a:solidFill>
                <a:latin typeface="Arial" pitchFamily="34" charset="0"/>
                <a:cs typeface="Arial" pitchFamily="34" charset="0"/>
              </a:rPr>
              <a:t> </a:t>
            </a:r>
            <a:r>
              <a:rPr sz="1200" spc="40" dirty="0" smtClean="0">
                <a:solidFill>
                  <a:srgbClr val="5A5B5C"/>
                </a:solidFill>
                <a:latin typeface="Arial" pitchFamily="34" charset="0"/>
                <a:cs typeface="Arial" pitchFamily="34" charset="0"/>
              </a:rPr>
              <a:t>sections</a:t>
            </a:r>
            <a:r>
              <a:rPr sz="1200" spc="60" dirty="0" smtClean="0">
                <a:solidFill>
                  <a:srgbClr val="5A5B5C"/>
                </a:solidFill>
                <a:latin typeface="Arial" pitchFamily="34" charset="0"/>
                <a:cs typeface="Arial" pitchFamily="34" charset="0"/>
              </a:rPr>
              <a:t> </a:t>
            </a:r>
            <a:r>
              <a:rPr sz="1200" spc="120" dirty="0" smtClean="0">
                <a:solidFill>
                  <a:srgbClr val="5A5B5C"/>
                </a:solidFill>
                <a:latin typeface="Arial" pitchFamily="34" charset="0"/>
                <a:cs typeface="Arial" pitchFamily="34" charset="0"/>
              </a:rPr>
              <a:t>fo</a:t>
            </a:r>
            <a:r>
              <a:rPr sz="1200" spc="80" dirty="0" smtClean="0">
                <a:solidFill>
                  <a:srgbClr val="5A5B5C"/>
                </a:solidFill>
                <a:latin typeface="Arial" pitchFamily="34" charset="0"/>
                <a:cs typeface="Arial" pitchFamily="34" charset="0"/>
              </a:rPr>
              <a:t>r</a:t>
            </a:r>
            <a:r>
              <a:rPr sz="1200" spc="110" dirty="0" smtClean="0">
                <a:solidFill>
                  <a:srgbClr val="5A5B5C"/>
                </a:solidFill>
                <a:latin typeface="Arial" pitchFamily="34" charset="0"/>
                <a:cs typeface="Arial" pitchFamily="34" charset="0"/>
              </a:rPr>
              <a:t> </a:t>
            </a:r>
            <a:r>
              <a:rPr sz="1200" spc="55" dirty="0" smtClean="0">
                <a:solidFill>
                  <a:srgbClr val="5A5B5C"/>
                </a:solidFill>
                <a:latin typeface="Arial" pitchFamily="34" charset="0"/>
                <a:cs typeface="Arial" pitchFamily="34" charset="0"/>
              </a:rPr>
              <a:t>these</a:t>
            </a:r>
            <a:r>
              <a:rPr sz="1200" spc="85" dirty="0" smtClean="0">
                <a:solidFill>
                  <a:srgbClr val="5A5B5C"/>
                </a:solidFill>
                <a:latin typeface="Arial" pitchFamily="34" charset="0"/>
                <a:cs typeface="Arial" pitchFamily="34" charset="0"/>
              </a:rPr>
              <a:t> </a:t>
            </a:r>
            <a:r>
              <a:rPr sz="1200" spc="90" dirty="0" smtClean="0">
                <a:solidFill>
                  <a:srgbClr val="5A5B5C"/>
                </a:solidFill>
                <a:latin typeface="Arial" pitchFamily="34" charset="0"/>
                <a:cs typeface="Arial" pitchFamily="34" charset="0"/>
              </a:rPr>
              <a:t>fusio</a:t>
            </a:r>
            <a:r>
              <a:rPr sz="1200" spc="100" dirty="0" smtClean="0">
                <a:solidFill>
                  <a:srgbClr val="5A5B5C"/>
                </a:solidFill>
                <a:latin typeface="Arial" pitchFamily="34" charset="0"/>
                <a:cs typeface="Arial" pitchFamily="34" charset="0"/>
              </a:rPr>
              <a:t>n</a:t>
            </a:r>
            <a:r>
              <a:rPr sz="1200" spc="60" dirty="0" smtClean="0">
                <a:solidFill>
                  <a:srgbClr val="5A5B5C"/>
                </a:solidFill>
                <a:latin typeface="Arial" pitchFamily="34" charset="0"/>
                <a:cs typeface="Arial" pitchFamily="34" charset="0"/>
              </a:rPr>
              <a:t> </a:t>
            </a:r>
            <a:r>
              <a:rPr sz="1200" spc="55" dirty="0" smtClean="0">
                <a:solidFill>
                  <a:srgbClr val="5A5B5C"/>
                </a:solidFill>
                <a:latin typeface="Arial" pitchFamily="34" charset="0"/>
                <a:cs typeface="Arial" pitchFamily="34" charset="0"/>
              </a:rPr>
              <a:t>reaction</a:t>
            </a:r>
            <a:r>
              <a:rPr sz="1200" spc="60" dirty="0" smtClean="0">
                <a:solidFill>
                  <a:srgbClr val="5A5B5C"/>
                </a:solidFill>
                <a:latin typeface="Arial" pitchFamily="34" charset="0"/>
                <a:cs typeface="Arial" pitchFamily="34" charset="0"/>
              </a:rPr>
              <a:t>s</a:t>
            </a:r>
            <a:r>
              <a:rPr sz="1200" spc="110" dirty="0" smtClean="0">
                <a:solidFill>
                  <a:srgbClr val="5A5B5C"/>
                </a:solidFill>
                <a:latin typeface="Arial" pitchFamily="34" charset="0"/>
                <a:cs typeface="Arial" pitchFamily="34" charset="0"/>
              </a:rPr>
              <a:t> </a:t>
            </a:r>
            <a:r>
              <a:rPr sz="1200" spc="75" dirty="0" smtClean="0">
                <a:solidFill>
                  <a:srgbClr val="5A5B5C"/>
                </a:solidFill>
                <a:latin typeface="Arial" pitchFamily="34" charset="0"/>
                <a:cs typeface="Arial" pitchFamily="34" charset="0"/>
              </a:rPr>
              <a:t>are</a:t>
            </a:r>
            <a:r>
              <a:rPr sz="1200" spc="140" dirty="0" smtClean="0">
                <a:solidFill>
                  <a:srgbClr val="5A5B5C"/>
                </a:solidFill>
                <a:latin typeface="Arial" pitchFamily="34" charset="0"/>
                <a:cs typeface="Arial" pitchFamily="34" charset="0"/>
              </a:rPr>
              <a:t> </a:t>
            </a:r>
            <a:r>
              <a:rPr sz="1200" spc="65" dirty="0" smtClean="0">
                <a:solidFill>
                  <a:srgbClr val="5A5B5C"/>
                </a:solidFill>
                <a:latin typeface="Arial" pitchFamily="34" charset="0"/>
                <a:cs typeface="Arial" pitchFamily="34" charset="0"/>
              </a:rPr>
              <a:t>appreciable</a:t>
            </a:r>
            <a:r>
              <a:rPr sz="1200" spc="114" dirty="0" smtClean="0">
                <a:solidFill>
                  <a:srgbClr val="5A5B5C"/>
                </a:solidFill>
                <a:latin typeface="Arial" pitchFamily="34" charset="0"/>
                <a:cs typeface="Arial" pitchFamily="34" charset="0"/>
              </a:rPr>
              <a:t> </a:t>
            </a:r>
            <a:r>
              <a:rPr sz="1200" spc="85" dirty="0" smtClean="0">
                <a:solidFill>
                  <a:srgbClr val="5A5B5C"/>
                </a:solidFill>
                <a:latin typeface="Arial" pitchFamily="34" charset="0"/>
                <a:cs typeface="Arial" pitchFamily="34" charset="0"/>
              </a:rPr>
              <a:t>onl</a:t>
            </a:r>
            <a:r>
              <a:rPr sz="1200" spc="80" dirty="0" smtClean="0">
                <a:solidFill>
                  <a:srgbClr val="5A5B5C"/>
                </a:solidFill>
                <a:latin typeface="Arial" pitchFamily="34" charset="0"/>
                <a:cs typeface="Arial" pitchFamily="34" charset="0"/>
              </a:rPr>
              <a:t>y</a:t>
            </a:r>
            <a:r>
              <a:rPr sz="1200" spc="70" dirty="0" smtClean="0">
                <a:solidFill>
                  <a:srgbClr val="5A5B5C"/>
                </a:solidFill>
                <a:latin typeface="Arial" pitchFamily="34" charset="0"/>
                <a:cs typeface="Arial" pitchFamily="34" charset="0"/>
              </a:rPr>
              <a:t> </a:t>
            </a:r>
            <a:r>
              <a:rPr sz="1200" spc="114" dirty="0" smtClean="0">
                <a:solidFill>
                  <a:srgbClr val="5A5B5C"/>
                </a:solidFill>
                <a:latin typeface="Arial" pitchFamily="34" charset="0"/>
                <a:cs typeface="Arial" pitchFamily="34" charset="0"/>
              </a:rPr>
              <a:t>for</a:t>
            </a:r>
            <a:r>
              <a:rPr sz="1200" spc="95" dirty="0" smtClean="0">
                <a:solidFill>
                  <a:srgbClr val="5A5B5C"/>
                </a:solidFill>
                <a:latin typeface="Arial" pitchFamily="34" charset="0"/>
                <a:cs typeface="Arial" pitchFamily="34" charset="0"/>
              </a:rPr>
              <a:t> </a:t>
            </a:r>
            <a:r>
              <a:rPr sz="1200" spc="150" dirty="0" smtClean="0">
                <a:solidFill>
                  <a:srgbClr val="5A5B5C"/>
                </a:solidFill>
                <a:latin typeface="Arial" pitchFamily="34" charset="0"/>
                <a:cs typeface="Arial" pitchFamily="34" charset="0"/>
              </a:rPr>
              <a:t>inciden</a:t>
            </a:r>
            <a:r>
              <a:rPr sz="1200" spc="105" dirty="0" smtClean="0">
                <a:solidFill>
                  <a:srgbClr val="5A5B5C"/>
                </a:solidFill>
                <a:latin typeface="Arial" pitchFamily="34" charset="0"/>
                <a:cs typeface="Arial" pitchFamily="34" charset="0"/>
              </a:rPr>
              <a:t>t</a:t>
            </a:r>
            <a:r>
              <a:rPr sz="1200" spc="120" dirty="0" smtClean="0">
                <a:solidFill>
                  <a:srgbClr val="5A5B5C"/>
                </a:solidFill>
                <a:latin typeface="Arial" pitchFamily="34" charset="0"/>
                <a:cs typeface="Arial" pitchFamily="34" charset="0"/>
              </a:rPr>
              <a:t> </a:t>
            </a:r>
            <a:r>
              <a:rPr sz="1200" spc="145" dirty="0" smtClean="0">
                <a:solidFill>
                  <a:srgbClr val="5A5B5C"/>
                </a:solidFill>
                <a:latin typeface="Arial" pitchFamily="34" charset="0"/>
                <a:cs typeface="Arial" pitchFamily="34" charset="0"/>
              </a:rPr>
              <a:t>energie</a:t>
            </a:r>
            <a:r>
              <a:rPr sz="1200" spc="120" dirty="0" smtClean="0">
                <a:solidFill>
                  <a:srgbClr val="5A5B5C"/>
                </a:solidFill>
                <a:latin typeface="Arial" pitchFamily="34" charset="0"/>
                <a:cs typeface="Arial" pitchFamily="34" charset="0"/>
              </a:rPr>
              <a:t>s </a:t>
            </a:r>
            <a:r>
              <a:rPr sz="1200" spc="-85" dirty="0" smtClean="0">
                <a:solidFill>
                  <a:srgbClr val="5A5B5C"/>
                </a:solidFill>
                <a:latin typeface="Arial" pitchFamily="34" charset="0"/>
                <a:cs typeface="Arial" pitchFamily="34" charset="0"/>
              </a:rPr>
              <a:t> </a:t>
            </a:r>
            <a:r>
              <a:rPr sz="1200" spc="35" dirty="0" smtClean="0">
                <a:solidFill>
                  <a:srgbClr val="5A5B5C"/>
                </a:solidFill>
                <a:latin typeface="Arial" pitchFamily="34" charset="0"/>
                <a:cs typeface="Arial" pitchFamily="34" charset="0"/>
              </a:rPr>
              <a:t>abov</a:t>
            </a:r>
            <a:r>
              <a:rPr sz="1200" spc="50" dirty="0" smtClean="0">
                <a:solidFill>
                  <a:srgbClr val="5A5B5C"/>
                </a:solidFill>
                <a:latin typeface="Arial" pitchFamily="34" charset="0"/>
                <a:cs typeface="Arial" pitchFamily="34" charset="0"/>
              </a:rPr>
              <a:t>e </a:t>
            </a:r>
            <a:r>
              <a:rPr sz="1200" spc="-110" dirty="0" smtClean="0">
                <a:solidFill>
                  <a:srgbClr val="5A5B5C"/>
                </a:solidFill>
                <a:latin typeface="Arial" pitchFamily="34" charset="0"/>
                <a:cs typeface="Arial" pitchFamily="34" charset="0"/>
              </a:rPr>
              <a:t> </a:t>
            </a:r>
            <a:r>
              <a:rPr sz="1200" spc="90" dirty="0" smtClean="0">
                <a:solidFill>
                  <a:srgbClr val="5A5B5C"/>
                </a:solidFill>
                <a:latin typeface="Arial" pitchFamily="34" charset="0"/>
                <a:cs typeface="Arial" pitchFamily="34" charset="0"/>
              </a:rPr>
              <a:t>5</a:t>
            </a:r>
            <a:r>
              <a:rPr sz="1200" spc="65" dirty="0" smtClean="0">
                <a:solidFill>
                  <a:srgbClr val="5A5B5C"/>
                </a:solidFill>
                <a:latin typeface="Arial" pitchFamily="34" charset="0"/>
                <a:cs typeface="Arial" pitchFamily="34" charset="0"/>
              </a:rPr>
              <a:t> </a:t>
            </a:r>
            <a:r>
              <a:rPr sz="1200" spc="90" dirty="0" smtClean="0">
                <a:solidFill>
                  <a:srgbClr val="5A5B5C"/>
                </a:solidFill>
                <a:latin typeface="Arial" pitchFamily="34" charset="0"/>
                <a:cs typeface="Arial" pitchFamily="34" charset="0"/>
              </a:rPr>
              <a:t>k</a:t>
            </a:r>
            <a:r>
              <a:rPr sz="1200" spc="65" dirty="0" smtClean="0">
                <a:solidFill>
                  <a:srgbClr val="5A5B5C"/>
                </a:solidFill>
                <a:latin typeface="Arial" pitchFamily="34" charset="0"/>
                <a:cs typeface="Arial" pitchFamily="34" charset="0"/>
              </a:rPr>
              <a:t>e</a:t>
            </a:r>
            <a:r>
              <a:rPr sz="1200" spc="240" dirty="0" smtClean="0">
                <a:solidFill>
                  <a:srgbClr val="5A5B5C"/>
                </a:solidFill>
                <a:latin typeface="Arial" pitchFamily="34" charset="0"/>
                <a:cs typeface="Arial" pitchFamily="34" charset="0"/>
              </a:rPr>
              <a:t>V</a:t>
            </a:r>
            <a:r>
              <a:rPr sz="1200" spc="60" dirty="0" smtClean="0">
                <a:solidFill>
                  <a:srgbClr val="5A5B5C"/>
                </a:solidFill>
                <a:latin typeface="Arial" pitchFamily="34" charset="0"/>
                <a:cs typeface="Arial" pitchFamily="34" charset="0"/>
              </a:rPr>
              <a:t>. </a:t>
            </a:r>
            <a:r>
              <a:rPr sz="1200" spc="-70" dirty="0" smtClean="0">
                <a:solidFill>
                  <a:srgbClr val="5A5B5C"/>
                </a:solidFill>
                <a:latin typeface="Arial" pitchFamily="34" charset="0"/>
                <a:cs typeface="Arial" pitchFamily="34" charset="0"/>
              </a:rPr>
              <a:t> </a:t>
            </a:r>
            <a:r>
              <a:rPr sz="1200" spc="60" dirty="0" smtClean="0">
                <a:solidFill>
                  <a:srgbClr val="5A5B5C"/>
                </a:solidFill>
                <a:latin typeface="Arial" pitchFamily="34" charset="0"/>
                <a:cs typeface="Arial" pitchFamily="34" charset="0"/>
              </a:rPr>
              <a:t>Accelerate</a:t>
            </a:r>
            <a:r>
              <a:rPr sz="1200" spc="90" dirty="0" smtClean="0">
                <a:solidFill>
                  <a:srgbClr val="5A5B5C"/>
                </a:solidFill>
                <a:latin typeface="Arial" pitchFamily="34" charset="0"/>
                <a:cs typeface="Arial" pitchFamily="34" charset="0"/>
              </a:rPr>
              <a:t>d</a:t>
            </a:r>
            <a:r>
              <a:rPr sz="1200" spc="140" dirty="0" smtClean="0">
                <a:solidFill>
                  <a:srgbClr val="5A5B5C"/>
                </a:solidFill>
                <a:latin typeface="Arial" pitchFamily="34" charset="0"/>
                <a:cs typeface="Arial" pitchFamily="34" charset="0"/>
              </a:rPr>
              <a:t> </a:t>
            </a:r>
            <a:r>
              <a:rPr sz="1200" spc="60" dirty="0" smtClean="0">
                <a:solidFill>
                  <a:srgbClr val="5A5B5C"/>
                </a:solidFill>
                <a:latin typeface="Arial" pitchFamily="34" charset="0"/>
                <a:cs typeface="Arial" pitchFamily="34" charset="0"/>
              </a:rPr>
              <a:t>beams </a:t>
            </a:r>
            <a:r>
              <a:rPr sz="1200" spc="-140" dirty="0" smtClean="0">
                <a:solidFill>
                  <a:srgbClr val="5A5B5C"/>
                </a:solidFill>
                <a:latin typeface="Arial" pitchFamily="34" charset="0"/>
                <a:cs typeface="Arial" pitchFamily="34" charset="0"/>
              </a:rPr>
              <a:t> </a:t>
            </a:r>
            <a:r>
              <a:rPr sz="1200" spc="114" dirty="0" smtClean="0">
                <a:solidFill>
                  <a:srgbClr val="5A5B5C"/>
                </a:solidFill>
                <a:latin typeface="Arial" pitchFamily="34" charset="0"/>
                <a:cs typeface="Arial" pitchFamily="34" charset="0"/>
              </a:rPr>
              <a:t>o</a:t>
            </a:r>
            <a:r>
              <a:rPr sz="1200" spc="55" dirty="0" smtClean="0">
                <a:solidFill>
                  <a:srgbClr val="5A5B5C"/>
                </a:solidFill>
                <a:latin typeface="Arial" pitchFamily="34" charset="0"/>
                <a:cs typeface="Arial" pitchFamily="34" charset="0"/>
              </a:rPr>
              <a:t>f</a:t>
            </a:r>
            <a:r>
              <a:rPr sz="1200" spc="105" dirty="0" smtClean="0">
                <a:solidFill>
                  <a:srgbClr val="5A5B5C"/>
                </a:solidFill>
                <a:latin typeface="Arial" pitchFamily="34" charset="0"/>
                <a:cs typeface="Arial" pitchFamily="34" charset="0"/>
              </a:rPr>
              <a:t> </a:t>
            </a:r>
            <a:r>
              <a:rPr sz="1200" spc="70" dirty="0" smtClean="0">
                <a:solidFill>
                  <a:srgbClr val="5A5B5C"/>
                </a:solidFill>
                <a:latin typeface="Arial" pitchFamily="34" charset="0"/>
                <a:cs typeface="Arial" pitchFamily="34" charset="0"/>
              </a:rPr>
              <a:t>deuteron</a:t>
            </a:r>
            <a:r>
              <a:rPr sz="1200" spc="65" dirty="0" smtClean="0">
                <a:solidFill>
                  <a:srgbClr val="5A5B5C"/>
                </a:solidFill>
                <a:latin typeface="Arial" pitchFamily="34" charset="0"/>
                <a:cs typeface="Arial" pitchFamily="34" charset="0"/>
              </a:rPr>
              <a:t>s</a:t>
            </a:r>
            <a:r>
              <a:rPr sz="1200" spc="140" dirty="0" smtClean="0">
                <a:solidFill>
                  <a:srgbClr val="5A5B5C"/>
                </a:solidFill>
                <a:latin typeface="Arial" pitchFamily="34" charset="0"/>
                <a:cs typeface="Arial" pitchFamily="34" charset="0"/>
              </a:rPr>
              <a:t> </a:t>
            </a:r>
            <a:r>
              <a:rPr sz="1200" spc="55" dirty="0" smtClean="0">
                <a:solidFill>
                  <a:srgbClr val="5A5B5C"/>
                </a:solidFill>
                <a:latin typeface="Arial" pitchFamily="34" charset="0"/>
                <a:cs typeface="Arial" pitchFamily="34" charset="0"/>
              </a:rPr>
              <a:t>bom­</a:t>
            </a:r>
            <a:r>
              <a:rPr sz="1200" spc="30" dirty="0" smtClean="0">
                <a:solidFill>
                  <a:srgbClr val="5A5B5C"/>
                </a:solidFill>
                <a:latin typeface="Arial" pitchFamily="34" charset="0"/>
                <a:cs typeface="Arial" pitchFamily="34" charset="0"/>
              </a:rPr>
              <a:t> </a:t>
            </a:r>
            <a:r>
              <a:rPr sz="1200" spc="85" dirty="0" smtClean="0">
                <a:solidFill>
                  <a:srgbClr val="5A5B5C"/>
                </a:solidFill>
                <a:latin typeface="Arial" pitchFamily="34" charset="0"/>
                <a:cs typeface="Arial" pitchFamily="34" charset="0"/>
              </a:rPr>
              <a:t>barding</a:t>
            </a:r>
            <a:r>
              <a:rPr sz="1200" spc="35" dirty="0" smtClean="0">
                <a:solidFill>
                  <a:srgbClr val="5A5B5C"/>
                </a:solidFill>
                <a:latin typeface="Arial" pitchFamily="34" charset="0"/>
                <a:cs typeface="Arial" pitchFamily="34" charset="0"/>
              </a:rPr>
              <a:t> </a:t>
            </a:r>
            <a:r>
              <a:rPr sz="1200" spc="50" dirty="0" smtClean="0">
                <a:solidFill>
                  <a:srgbClr val="5A5B5C"/>
                </a:solidFill>
                <a:latin typeface="Arial" pitchFamily="34" charset="0"/>
                <a:cs typeface="Arial" pitchFamily="34" charset="0"/>
              </a:rPr>
              <a:t>a </a:t>
            </a:r>
            <a:r>
              <a:rPr sz="1200" spc="70" dirty="0" smtClean="0">
                <a:solidFill>
                  <a:srgbClr val="5A5B5C"/>
                </a:solidFill>
                <a:latin typeface="Arial" pitchFamily="34" charset="0"/>
                <a:cs typeface="Arial" pitchFamily="34" charset="0"/>
              </a:rPr>
              <a:t>targe</a:t>
            </a:r>
            <a:r>
              <a:rPr sz="1200" spc="45" dirty="0" smtClean="0">
                <a:solidFill>
                  <a:srgbClr val="5A5B5C"/>
                </a:solidFill>
                <a:latin typeface="Arial" pitchFamily="34" charset="0"/>
                <a:cs typeface="Arial" pitchFamily="34" charset="0"/>
              </a:rPr>
              <a:t>t</a:t>
            </a:r>
            <a:r>
              <a:rPr sz="1200" spc="-10" dirty="0" smtClean="0">
                <a:solidFill>
                  <a:srgbClr val="5A5B5C"/>
                </a:solidFill>
                <a:latin typeface="Arial" pitchFamily="34" charset="0"/>
                <a:cs typeface="Arial" pitchFamily="34" charset="0"/>
              </a:rPr>
              <a:t> </a:t>
            </a:r>
            <a:r>
              <a:rPr sz="1200" spc="85" dirty="0" smtClean="0">
                <a:solidFill>
                  <a:srgbClr val="5A5B5C"/>
                </a:solidFill>
                <a:latin typeface="Arial" pitchFamily="34" charset="0"/>
                <a:cs typeface="Arial" pitchFamily="34" charset="0"/>
              </a:rPr>
              <a:t>wil</a:t>
            </a:r>
            <a:r>
              <a:rPr sz="1200" spc="45" dirty="0" smtClean="0">
                <a:solidFill>
                  <a:srgbClr val="5A5B5C"/>
                </a:solidFill>
                <a:latin typeface="Arial" pitchFamily="34" charset="0"/>
                <a:cs typeface="Arial" pitchFamily="34" charset="0"/>
              </a:rPr>
              <a:t>l</a:t>
            </a:r>
            <a:r>
              <a:rPr sz="1200" spc="10" dirty="0" smtClean="0">
                <a:solidFill>
                  <a:srgbClr val="5A5B5C"/>
                </a:solidFill>
                <a:latin typeface="Arial" pitchFamily="34" charset="0"/>
                <a:cs typeface="Arial" pitchFamily="34" charset="0"/>
              </a:rPr>
              <a:t> </a:t>
            </a:r>
            <a:r>
              <a:rPr sz="1200" spc="70" dirty="0" smtClean="0">
                <a:solidFill>
                  <a:srgbClr val="5A5B5C"/>
                </a:solidFill>
                <a:latin typeface="Arial" pitchFamily="34" charset="0"/>
                <a:cs typeface="Arial" pitchFamily="34" charset="0"/>
              </a:rPr>
              <a:t>no</a:t>
            </a:r>
            <a:r>
              <a:rPr sz="1200" spc="45" dirty="0" smtClean="0">
                <a:solidFill>
                  <a:srgbClr val="5A5B5C"/>
                </a:solidFill>
                <a:latin typeface="Arial" pitchFamily="34" charset="0"/>
                <a:cs typeface="Arial" pitchFamily="34" charset="0"/>
              </a:rPr>
              <a:t>t</a:t>
            </a:r>
            <a:r>
              <a:rPr sz="1200" spc="105" dirty="0" smtClean="0">
                <a:solidFill>
                  <a:srgbClr val="5A5B5C"/>
                </a:solidFill>
                <a:latin typeface="Arial" pitchFamily="34" charset="0"/>
                <a:cs typeface="Arial" pitchFamily="34" charset="0"/>
              </a:rPr>
              <a:t> </a:t>
            </a:r>
            <a:r>
              <a:rPr sz="1200" spc="95" dirty="0" smtClean="0">
                <a:solidFill>
                  <a:srgbClr val="5A5B5C"/>
                </a:solidFill>
                <a:latin typeface="Arial" pitchFamily="34" charset="0"/>
                <a:cs typeface="Arial" pitchFamily="34" charset="0"/>
              </a:rPr>
              <a:t>work</a:t>
            </a:r>
            <a:r>
              <a:rPr sz="1200" spc="35" dirty="0" smtClean="0">
                <a:solidFill>
                  <a:srgbClr val="5A5B5C"/>
                </a:solidFill>
                <a:latin typeface="Arial" pitchFamily="34" charset="0"/>
                <a:cs typeface="Arial" pitchFamily="34" charset="0"/>
              </a:rPr>
              <a:t>,</a:t>
            </a:r>
            <a:r>
              <a:rPr sz="1200" spc="140" dirty="0" smtClean="0">
                <a:solidFill>
                  <a:srgbClr val="5A5B5C"/>
                </a:solidFill>
                <a:latin typeface="Arial" pitchFamily="34" charset="0"/>
                <a:cs typeface="Arial" pitchFamily="34" charset="0"/>
              </a:rPr>
              <a:t> </a:t>
            </a:r>
            <a:r>
              <a:rPr sz="1200" spc="25" dirty="0" smtClean="0">
                <a:solidFill>
                  <a:srgbClr val="5A5B5C"/>
                </a:solidFill>
                <a:latin typeface="Arial" pitchFamily="34" charset="0"/>
                <a:cs typeface="Arial" pitchFamily="34" charset="0"/>
              </a:rPr>
              <a:t>becaus</a:t>
            </a:r>
            <a:r>
              <a:rPr sz="1200" spc="50" dirty="0" smtClean="0">
                <a:solidFill>
                  <a:srgbClr val="5A5B5C"/>
                </a:solidFill>
                <a:latin typeface="Arial" pitchFamily="34" charset="0"/>
                <a:cs typeface="Arial" pitchFamily="34" charset="0"/>
              </a:rPr>
              <a:t>e</a:t>
            </a:r>
            <a:r>
              <a:rPr sz="1200" spc="35" dirty="0" smtClean="0">
                <a:solidFill>
                  <a:srgbClr val="5A5B5C"/>
                </a:solidFill>
                <a:latin typeface="Arial" pitchFamily="34" charset="0"/>
                <a:cs typeface="Arial" pitchFamily="34" charset="0"/>
              </a:rPr>
              <a:t> </a:t>
            </a:r>
            <a:r>
              <a:rPr sz="1200" spc="65" dirty="0" smtClean="0">
                <a:solidFill>
                  <a:srgbClr val="5A5B5C"/>
                </a:solidFill>
                <a:latin typeface="Arial" pitchFamily="34" charset="0"/>
                <a:cs typeface="Arial" pitchFamily="34" charset="0"/>
              </a:rPr>
              <a:t>mos</a:t>
            </a:r>
            <a:r>
              <a:rPr sz="1200" spc="40" dirty="0" smtClean="0">
                <a:solidFill>
                  <a:srgbClr val="5A5B5C"/>
                </a:solidFill>
                <a:latin typeface="Arial" pitchFamily="34" charset="0"/>
                <a:cs typeface="Arial" pitchFamily="34" charset="0"/>
              </a:rPr>
              <a:t>t</a:t>
            </a:r>
            <a:r>
              <a:rPr sz="1200" spc="60" dirty="0" smtClean="0">
                <a:solidFill>
                  <a:srgbClr val="5A5B5C"/>
                </a:solidFill>
                <a:latin typeface="Arial" pitchFamily="34" charset="0"/>
                <a:cs typeface="Arial" pitchFamily="34" charset="0"/>
              </a:rPr>
              <a:t> </a:t>
            </a:r>
            <a:r>
              <a:rPr sz="1200" spc="135" dirty="0" smtClean="0">
                <a:solidFill>
                  <a:srgbClr val="5A5B5C"/>
                </a:solidFill>
                <a:latin typeface="Arial" pitchFamily="34" charset="0"/>
                <a:cs typeface="Arial" pitchFamily="34" charset="0"/>
              </a:rPr>
              <a:t>o</a:t>
            </a:r>
            <a:r>
              <a:rPr sz="1200" spc="50" dirty="0" smtClean="0">
                <a:solidFill>
                  <a:srgbClr val="5A5B5C"/>
                </a:solidFill>
                <a:latin typeface="Arial" pitchFamily="34" charset="0"/>
                <a:cs typeface="Arial" pitchFamily="34" charset="0"/>
              </a:rPr>
              <a:t>f</a:t>
            </a:r>
            <a:r>
              <a:rPr sz="1200" spc="10" dirty="0" smtClean="0">
                <a:solidFill>
                  <a:srgbClr val="5A5B5C"/>
                </a:solidFill>
                <a:latin typeface="Arial" pitchFamily="34" charset="0"/>
                <a:cs typeface="Arial" pitchFamily="34" charset="0"/>
              </a:rPr>
              <a:t> </a:t>
            </a:r>
            <a:r>
              <a:rPr sz="1200" spc="80" dirty="0" smtClean="0">
                <a:solidFill>
                  <a:srgbClr val="5A5B5C"/>
                </a:solidFill>
                <a:latin typeface="Arial" pitchFamily="34" charset="0"/>
                <a:cs typeface="Arial" pitchFamily="34" charset="0"/>
              </a:rPr>
              <a:t>th</a:t>
            </a:r>
            <a:r>
              <a:rPr sz="1200" spc="75" dirty="0" smtClean="0">
                <a:solidFill>
                  <a:srgbClr val="5A5B5C"/>
                </a:solidFill>
                <a:latin typeface="Arial" pitchFamily="34" charset="0"/>
                <a:cs typeface="Arial" pitchFamily="34" charset="0"/>
              </a:rPr>
              <a:t>e</a:t>
            </a:r>
            <a:r>
              <a:rPr sz="1200" spc="10" dirty="0" smtClean="0">
                <a:solidFill>
                  <a:srgbClr val="5A5B5C"/>
                </a:solidFill>
                <a:latin typeface="Arial" pitchFamily="34" charset="0"/>
                <a:cs typeface="Arial" pitchFamily="34" charset="0"/>
              </a:rPr>
              <a:t> </a:t>
            </a:r>
            <a:r>
              <a:rPr sz="1200" spc="80" dirty="0" smtClean="0">
                <a:solidFill>
                  <a:srgbClr val="5A5B5C"/>
                </a:solidFill>
                <a:latin typeface="Arial" pitchFamily="34" charset="0"/>
                <a:cs typeface="Arial" pitchFamily="34" charset="0"/>
              </a:rPr>
              <a:t>deuteron</a:t>
            </a:r>
            <a:r>
              <a:rPr sz="1200" spc="65" dirty="0" smtClean="0">
                <a:solidFill>
                  <a:srgbClr val="5A5B5C"/>
                </a:solidFill>
                <a:latin typeface="Arial" pitchFamily="34" charset="0"/>
                <a:cs typeface="Arial" pitchFamily="34" charset="0"/>
              </a:rPr>
              <a:t>s </a:t>
            </a:r>
            <a:r>
              <a:rPr sz="1200" spc="90" dirty="0" smtClean="0">
                <a:solidFill>
                  <a:srgbClr val="5A5B5C"/>
                </a:solidFill>
                <a:latin typeface="Arial" pitchFamily="34" charset="0"/>
                <a:cs typeface="Arial" pitchFamily="34" charset="0"/>
              </a:rPr>
              <a:t>wil</a:t>
            </a:r>
            <a:r>
              <a:rPr sz="1200" spc="45" dirty="0" smtClean="0">
                <a:solidFill>
                  <a:srgbClr val="5A5B5C"/>
                </a:solidFill>
                <a:latin typeface="Arial" pitchFamily="34" charset="0"/>
                <a:cs typeface="Arial" pitchFamily="34" charset="0"/>
              </a:rPr>
              <a:t>l</a:t>
            </a:r>
            <a:r>
              <a:rPr sz="1200" spc="35" dirty="0" smtClean="0">
                <a:solidFill>
                  <a:srgbClr val="5A5B5C"/>
                </a:solidFill>
                <a:latin typeface="Arial" pitchFamily="34" charset="0"/>
                <a:cs typeface="Arial" pitchFamily="34" charset="0"/>
              </a:rPr>
              <a:t> </a:t>
            </a:r>
            <a:r>
              <a:rPr sz="1200" spc="50" dirty="0" smtClean="0">
                <a:solidFill>
                  <a:srgbClr val="5A5B5C"/>
                </a:solidFill>
                <a:latin typeface="Arial" pitchFamily="34" charset="0"/>
                <a:cs typeface="Arial" pitchFamily="34" charset="0"/>
              </a:rPr>
              <a:t>lose</a:t>
            </a:r>
            <a:r>
              <a:rPr sz="1200" spc="40" dirty="0" smtClean="0">
                <a:solidFill>
                  <a:srgbClr val="5A5B5C"/>
                </a:solidFill>
                <a:latin typeface="Arial" pitchFamily="34" charset="0"/>
                <a:cs typeface="Arial" pitchFamily="34" charset="0"/>
              </a:rPr>
              <a:t> </a:t>
            </a:r>
            <a:r>
              <a:rPr sz="1200" spc="120" dirty="0" smtClean="0">
                <a:solidFill>
                  <a:srgbClr val="5A5B5C"/>
                </a:solidFill>
                <a:latin typeface="Arial" pitchFamily="34" charset="0"/>
                <a:cs typeface="Arial" pitchFamily="34" charset="0"/>
              </a:rPr>
              <a:t>their </a:t>
            </a:r>
            <a:r>
              <a:rPr sz="1200" spc="-172" dirty="0" smtClean="0">
                <a:solidFill>
                  <a:srgbClr val="5A5B5C"/>
                </a:solidFill>
                <a:latin typeface="Arial" pitchFamily="34" charset="0"/>
                <a:cs typeface="Arial" pitchFamily="34" charset="0"/>
              </a:rPr>
              <a:t> </a:t>
            </a:r>
            <a:r>
              <a:rPr sz="1200" spc="127" dirty="0" smtClean="0">
                <a:solidFill>
                  <a:srgbClr val="5A5B5C"/>
                </a:solidFill>
                <a:latin typeface="Arial" pitchFamily="34" charset="0"/>
                <a:cs typeface="Arial" pitchFamily="34" charset="0"/>
              </a:rPr>
              <a:t>energ</a:t>
            </a:r>
            <a:r>
              <a:rPr sz="1200" spc="112" dirty="0" smtClean="0">
                <a:solidFill>
                  <a:srgbClr val="5A5B5C"/>
                </a:solidFill>
                <a:latin typeface="Arial" pitchFamily="34" charset="0"/>
                <a:cs typeface="Arial" pitchFamily="34" charset="0"/>
              </a:rPr>
              <a:t>y </a:t>
            </a:r>
            <a:r>
              <a:rPr sz="1200" spc="-165" dirty="0" smtClean="0">
                <a:solidFill>
                  <a:srgbClr val="5A5B5C"/>
                </a:solidFill>
                <a:latin typeface="Arial" pitchFamily="34" charset="0"/>
                <a:cs typeface="Arial" pitchFamily="34" charset="0"/>
              </a:rPr>
              <a:t> </a:t>
            </a:r>
            <a:r>
              <a:rPr sz="1200" spc="67" dirty="0" smtClean="0">
                <a:solidFill>
                  <a:srgbClr val="5A5B5C"/>
                </a:solidFill>
                <a:latin typeface="Arial" pitchFamily="34" charset="0"/>
                <a:cs typeface="Arial" pitchFamily="34" charset="0"/>
              </a:rPr>
              <a:t>b</a:t>
            </a:r>
            <a:r>
              <a:rPr sz="1200" spc="82" dirty="0" smtClean="0">
                <a:solidFill>
                  <a:srgbClr val="5A5B5C"/>
                </a:solidFill>
                <a:latin typeface="Arial" pitchFamily="34" charset="0"/>
                <a:cs typeface="Arial" pitchFamily="34" charset="0"/>
              </a:rPr>
              <a:t>y</a:t>
            </a:r>
            <a:r>
              <a:rPr sz="1200" spc="195" dirty="0" smtClean="0">
                <a:solidFill>
                  <a:srgbClr val="5A5B5C"/>
                </a:solidFill>
                <a:latin typeface="Arial" pitchFamily="34" charset="0"/>
                <a:cs typeface="Arial" pitchFamily="34" charset="0"/>
              </a:rPr>
              <a:t> </a:t>
            </a:r>
            <a:r>
              <a:rPr sz="1200" spc="75" dirty="0" smtClean="0">
                <a:solidFill>
                  <a:srgbClr val="5A5B5C"/>
                </a:solidFill>
                <a:latin typeface="Arial" pitchFamily="34" charset="0"/>
                <a:cs typeface="Arial" pitchFamily="34" charset="0"/>
              </a:rPr>
              <a:t>scatterin</a:t>
            </a:r>
            <a:r>
              <a:rPr sz="1200" spc="127" dirty="0" smtClean="0">
                <a:solidFill>
                  <a:srgbClr val="5A5B5C"/>
                </a:solidFill>
                <a:latin typeface="Arial" pitchFamily="34" charset="0"/>
                <a:cs typeface="Arial" pitchFamily="34" charset="0"/>
              </a:rPr>
              <a:t>g </a:t>
            </a:r>
            <a:r>
              <a:rPr sz="1200" spc="-150" dirty="0" smtClean="0">
                <a:solidFill>
                  <a:srgbClr val="5A5B5C"/>
                </a:solidFill>
                <a:latin typeface="Arial" pitchFamily="34" charset="0"/>
                <a:cs typeface="Arial" pitchFamily="34" charset="0"/>
              </a:rPr>
              <a:t> </a:t>
            </a:r>
            <a:r>
              <a:rPr sz="1200" spc="104" dirty="0" smtClean="0">
                <a:solidFill>
                  <a:srgbClr val="5A5B5C"/>
                </a:solidFill>
                <a:latin typeface="Arial" pitchFamily="34" charset="0"/>
                <a:cs typeface="Arial" pitchFamily="34" charset="0"/>
              </a:rPr>
              <a:t>befor</a:t>
            </a:r>
            <a:r>
              <a:rPr sz="1200" spc="112" dirty="0" smtClean="0">
                <a:solidFill>
                  <a:srgbClr val="5A5B5C"/>
                </a:solidFill>
                <a:latin typeface="Arial" pitchFamily="34" charset="0"/>
                <a:cs typeface="Arial" pitchFamily="34" charset="0"/>
              </a:rPr>
              <a:t>e</a:t>
            </a:r>
            <a:r>
              <a:rPr sz="1200" spc="112" baseline="3267" dirty="0" smtClean="0">
                <a:solidFill>
                  <a:srgbClr val="5A5B5C"/>
                </a:solidFill>
                <a:latin typeface="Arial" pitchFamily="34" charset="0"/>
                <a:cs typeface="Arial" pitchFamily="34" charset="0"/>
              </a:rPr>
              <a:t> </a:t>
            </a:r>
            <a:r>
              <a:rPr sz="1200" spc="-172" baseline="3267" dirty="0" smtClean="0">
                <a:solidFill>
                  <a:srgbClr val="5A5B5C"/>
                </a:solidFill>
                <a:latin typeface="Arial" pitchFamily="34" charset="0"/>
                <a:cs typeface="Arial" pitchFamily="34" charset="0"/>
              </a:rPr>
              <a:t> </a:t>
            </a:r>
            <a:r>
              <a:rPr sz="1200" spc="80" dirty="0" smtClean="0">
                <a:solidFill>
                  <a:srgbClr val="5A5B5C"/>
                </a:solidFill>
                <a:latin typeface="Arial" pitchFamily="34" charset="0"/>
                <a:cs typeface="Arial" pitchFamily="34" charset="0"/>
              </a:rPr>
              <a:t>unde</a:t>
            </a:r>
            <a:r>
              <a:rPr sz="1200" spc="65" dirty="0" smtClean="0">
                <a:solidFill>
                  <a:srgbClr val="5A5B5C"/>
                </a:solidFill>
                <a:latin typeface="Arial" pitchFamily="34" charset="0"/>
                <a:cs typeface="Arial" pitchFamily="34" charset="0"/>
              </a:rPr>
              <a:t>r</a:t>
            </a:r>
            <a:r>
              <a:rPr sz="1200" spc="55" dirty="0" smtClean="0">
                <a:solidFill>
                  <a:srgbClr val="5A5B5C"/>
                </a:solidFill>
                <a:latin typeface="Arial" pitchFamily="34" charset="0"/>
                <a:cs typeface="Arial" pitchFamily="34" charset="0"/>
              </a:rPr>
              <a:t>goin</a:t>
            </a:r>
            <a:r>
              <a:rPr sz="1200" spc="75" dirty="0" smtClean="0">
                <a:solidFill>
                  <a:srgbClr val="5A5B5C"/>
                </a:solidFill>
                <a:latin typeface="Arial" pitchFamily="34" charset="0"/>
                <a:cs typeface="Arial" pitchFamily="34" charset="0"/>
              </a:rPr>
              <a:t>g </a:t>
            </a:r>
            <a:r>
              <a:rPr sz="1200" spc="-105" dirty="0" smtClean="0">
                <a:solidFill>
                  <a:srgbClr val="5A5B5C"/>
                </a:solidFill>
                <a:latin typeface="Arial" pitchFamily="34" charset="0"/>
                <a:cs typeface="Arial" pitchFamily="34" charset="0"/>
              </a:rPr>
              <a:t> </a:t>
            </a:r>
            <a:r>
              <a:rPr sz="1200" spc="50" dirty="0" smtClean="0">
                <a:solidFill>
                  <a:srgbClr val="5A5B5C"/>
                </a:solidFill>
                <a:latin typeface="Arial" pitchFamily="34" charset="0"/>
                <a:cs typeface="Arial" pitchFamily="34" charset="0"/>
              </a:rPr>
              <a:t>a</a:t>
            </a:r>
            <a:r>
              <a:rPr sz="1200" spc="140" dirty="0" smtClean="0">
                <a:solidFill>
                  <a:srgbClr val="5A5B5C"/>
                </a:solidFill>
                <a:latin typeface="Arial" pitchFamily="34" charset="0"/>
                <a:cs typeface="Arial" pitchFamily="34" charset="0"/>
              </a:rPr>
              <a:t> </a:t>
            </a:r>
            <a:r>
              <a:rPr sz="1200" spc="80" dirty="0" smtClean="0">
                <a:solidFill>
                  <a:srgbClr val="5A5B5C"/>
                </a:solidFill>
                <a:latin typeface="Arial" pitchFamily="34" charset="0"/>
                <a:cs typeface="Arial" pitchFamily="34" charset="0"/>
              </a:rPr>
              <a:t>fusio</a:t>
            </a:r>
            <a:r>
              <a:rPr sz="1200" spc="95" dirty="0" smtClean="0">
                <a:solidFill>
                  <a:srgbClr val="5A5B5C"/>
                </a:solidFill>
                <a:latin typeface="Arial" pitchFamily="34" charset="0"/>
                <a:cs typeface="Arial" pitchFamily="34" charset="0"/>
              </a:rPr>
              <a:t>n </a:t>
            </a:r>
            <a:r>
              <a:rPr sz="1200" spc="-130" dirty="0" smtClean="0">
                <a:solidFill>
                  <a:srgbClr val="5A5B5C"/>
                </a:solidFill>
                <a:latin typeface="Arial" pitchFamily="34" charset="0"/>
                <a:cs typeface="Arial" pitchFamily="34" charset="0"/>
              </a:rPr>
              <a:t> </a:t>
            </a:r>
            <a:r>
              <a:rPr sz="1200" spc="65" dirty="0" smtClean="0">
                <a:solidFill>
                  <a:srgbClr val="5A5B5C"/>
                </a:solidFill>
                <a:latin typeface="Arial" pitchFamily="34" charset="0"/>
                <a:cs typeface="Arial" pitchFamily="34" charset="0"/>
              </a:rPr>
              <a:t>reaction</a:t>
            </a:r>
            <a:r>
              <a:rPr sz="1200" spc="35" dirty="0" smtClean="0">
                <a:solidFill>
                  <a:srgbClr val="5A5B5C"/>
                </a:solidFill>
                <a:latin typeface="Arial" pitchFamily="34" charset="0"/>
                <a:cs typeface="Arial" pitchFamily="34" charset="0"/>
              </a:rPr>
              <a:t>. </a:t>
            </a:r>
            <a:r>
              <a:rPr sz="1200" spc="-35" dirty="0" smtClean="0">
                <a:solidFill>
                  <a:srgbClr val="5A5B5C"/>
                </a:solidFill>
                <a:latin typeface="Arial" pitchFamily="34" charset="0"/>
                <a:cs typeface="Arial" pitchFamily="34" charset="0"/>
              </a:rPr>
              <a:t> </a:t>
            </a:r>
            <a:r>
              <a:rPr sz="1200" spc="97" dirty="0" smtClean="0">
                <a:solidFill>
                  <a:srgbClr val="5A5B5C"/>
                </a:solidFill>
                <a:latin typeface="Arial" pitchFamily="34" charset="0"/>
                <a:cs typeface="Arial" pitchFamily="34" charset="0"/>
              </a:rPr>
              <a:t>I</a:t>
            </a:r>
            <a:r>
              <a:rPr sz="1200" spc="150" dirty="0" smtClean="0">
                <a:solidFill>
                  <a:srgbClr val="5A5B5C"/>
                </a:solidFill>
                <a:latin typeface="Arial" pitchFamily="34" charset="0"/>
                <a:cs typeface="Arial" pitchFamily="34" charset="0"/>
              </a:rPr>
              <a:t>t </a:t>
            </a:r>
            <a:r>
              <a:rPr sz="1200" spc="-127" dirty="0" smtClean="0">
                <a:solidFill>
                  <a:srgbClr val="5A5B5C"/>
                </a:solidFill>
                <a:latin typeface="Arial" pitchFamily="34" charset="0"/>
                <a:cs typeface="Arial" pitchFamily="34" charset="0"/>
              </a:rPr>
              <a:t> </a:t>
            </a:r>
            <a:r>
              <a:rPr sz="1200" spc="37" dirty="0" smtClean="0">
                <a:solidFill>
                  <a:srgbClr val="5A5B5C"/>
                </a:solidFill>
                <a:latin typeface="Arial" pitchFamily="34" charset="0"/>
                <a:cs typeface="Arial" pitchFamily="34" charset="0"/>
              </a:rPr>
              <a:t>is</a:t>
            </a:r>
            <a:r>
              <a:rPr sz="1200" spc="37" baseline="3267" dirty="0" smtClean="0">
                <a:solidFill>
                  <a:srgbClr val="5A5B5C"/>
                </a:solidFill>
                <a:latin typeface="Arial" pitchFamily="34" charset="0"/>
                <a:cs typeface="Arial" pitchFamily="34" charset="0"/>
              </a:rPr>
              <a:t> </a:t>
            </a:r>
            <a:r>
              <a:rPr sz="1200" spc="65" dirty="0" smtClean="0">
                <a:solidFill>
                  <a:srgbClr val="5A5B5C"/>
                </a:solidFill>
                <a:latin typeface="Arial" pitchFamily="34" charset="0"/>
                <a:cs typeface="Arial" pitchFamily="34" charset="0"/>
              </a:rPr>
              <a:t>necessary</a:t>
            </a:r>
            <a:r>
              <a:rPr sz="1200" spc="95" dirty="0" smtClean="0">
                <a:solidFill>
                  <a:srgbClr val="5A5B5C"/>
                </a:solidFill>
                <a:latin typeface="Arial" pitchFamily="34" charset="0"/>
                <a:cs typeface="Arial" pitchFamily="34" charset="0"/>
              </a:rPr>
              <a:t> </a:t>
            </a:r>
            <a:r>
              <a:rPr sz="1200" spc="40" dirty="0" smtClean="0">
                <a:solidFill>
                  <a:srgbClr val="5A5B5C"/>
                </a:solidFill>
                <a:latin typeface="Arial" pitchFamily="34" charset="0"/>
                <a:cs typeface="Arial" pitchFamily="34" charset="0"/>
              </a:rPr>
              <a:t>t</a:t>
            </a:r>
            <a:r>
              <a:rPr sz="1200" spc="55" dirty="0" smtClean="0">
                <a:solidFill>
                  <a:srgbClr val="5A5B5C"/>
                </a:solidFill>
                <a:latin typeface="Arial" pitchFamily="34" charset="0"/>
                <a:cs typeface="Arial" pitchFamily="34" charset="0"/>
              </a:rPr>
              <a:t>o</a:t>
            </a:r>
            <a:r>
              <a:rPr sz="1200" spc="100" dirty="0" smtClean="0">
                <a:solidFill>
                  <a:srgbClr val="5A5B5C"/>
                </a:solidFill>
                <a:latin typeface="Arial" pitchFamily="34" charset="0"/>
                <a:cs typeface="Arial" pitchFamily="34" charset="0"/>
              </a:rPr>
              <a:t> </a:t>
            </a:r>
            <a:r>
              <a:rPr sz="1200" spc="45" dirty="0" smtClean="0">
                <a:solidFill>
                  <a:srgbClr val="5A5B5C"/>
                </a:solidFill>
                <a:latin typeface="Arial" pitchFamily="34" charset="0"/>
                <a:cs typeface="Arial" pitchFamily="34" charset="0"/>
              </a:rPr>
              <a:t>creat</a:t>
            </a:r>
            <a:r>
              <a:rPr sz="1200" spc="70" dirty="0" smtClean="0">
                <a:solidFill>
                  <a:srgbClr val="5A5B5C"/>
                </a:solidFill>
                <a:latin typeface="Arial" pitchFamily="34" charset="0"/>
                <a:cs typeface="Arial" pitchFamily="34" charset="0"/>
              </a:rPr>
              <a:t>e</a:t>
            </a:r>
            <a:r>
              <a:rPr sz="1200" spc="90" dirty="0" smtClean="0">
                <a:solidFill>
                  <a:srgbClr val="5A5B5C"/>
                </a:solidFill>
                <a:latin typeface="Arial" pitchFamily="34" charset="0"/>
                <a:cs typeface="Arial" pitchFamily="34" charset="0"/>
              </a:rPr>
              <a:t> </a:t>
            </a:r>
            <a:r>
              <a:rPr sz="1200" spc="50" dirty="0" smtClean="0">
                <a:solidFill>
                  <a:srgbClr val="5A5B5C"/>
                </a:solidFill>
                <a:latin typeface="Arial" pitchFamily="34" charset="0"/>
                <a:cs typeface="Arial" pitchFamily="34" charset="0"/>
              </a:rPr>
              <a:t>a</a:t>
            </a:r>
            <a:r>
              <a:rPr sz="1200" spc="130" dirty="0" smtClean="0">
                <a:solidFill>
                  <a:srgbClr val="5A5B5C"/>
                </a:solidFill>
                <a:latin typeface="Arial" pitchFamily="34" charset="0"/>
                <a:cs typeface="Arial" pitchFamily="34" charset="0"/>
              </a:rPr>
              <a:t> </a:t>
            </a:r>
            <a:r>
              <a:rPr sz="1200" spc="60" dirty="0" smtClean="0">
                <a:solidFill>
                  <a:srgbClr val="5A5B5C"/>
                </a:solidFill>
                <a:latin typeface="Arial" pitchFamily="34" charset="0"/>
                <a:cs typeface="Arial" pitchFamily="34" charset="0"/>
              </a:rPr>
              <a:t>plasm</a:t>
            </a:r>
            <a:r>
              <a:rPr sz="1200" spc="75" dirty="0" smtClean="0">
                <a:solidFill>
                  <a:srgbClr val="5A5B5C"/>
                </a:solidFill>
                <a:latin typeface="Arial" pitchFamily="34" charset="0"/>
                <a:cs typeface="Arial" pitchFamily="34" charset="0"/>
              </a:rPr>
              <a:t>a </a:t>
            </a:r>
            <a:r>
              <a:rPr sz="1200" spc="-140" dirty="0" smtClean="0">
                <a:solidFill>
                  <a:srgbClr val="5A5B5C"/>
                </a:solidFill>
                <a:latin typeface="Arial" pitchFamily="34" charset="0"/>
                <a:cs typeface="Arial" pitchFamily="34" charset="0"/>
              </a:rPr>
              <a:t> </a:t>
            </a:r>
            <a:r>
              <a:rPr sz="1200" spc="75" dirty="0" smtClean="0">
                <a:solidFill>
                  <a:srgbClr val="5A5B5C"/>
                </a:solidFill>
                <a:latin typeface="Arial" pitchFamily="34" charset="0"/>
                <a:cs typeface="Arial" pitchFamily="34" charset="0"/>
              </a:rPr>
              <a:t>i</a:t>
            </a:r>
            <a:r>
              <a:rPr sz="1200" spc="130" dirty="0" smtClean="0">
                <a:solidFill>
                  <a:srgbClr val="5A5B5C"/>
                </a:solidFill>
                <a:latin typeface="Arial" pitchFamily="34" charset="0"/>
                <a:cs typeface="Arial" pitchFamily="34" charset="0"/>
              </a:rPr>
              <a:t>n</a:t>
            </a:r>
            <a:r>
              <a:rPr sz="1200" spc="114" dirty="0" smtClean="0">
                <a:solidFill>
                  <a:srgbClr val="5A5B5C"/>
                </a:solidFill>
                <a:latin typeface="Arial" pitchFamily="34" charset="0"/>
                <a:cs typeface="Arial" pitchFamily="34" charset="0"/>
              </a:rPr>
              <a:t> </a:t>
            </a:r>
            <a:r>
              <a:rPr sz="1200" spc="55" dirty="0" smtClean="0">
                <a:solidFill>
                  <a:srgbClr val="5A5B5C"/>
                </a:solidFill>
                <a:latin typeface="Arial" pitchFamily="34" charset="0"/>
                <a:cs typeface="Arial" pitchFamily="34" charset="0"/>
              </a:rPr>
              <a:t>whic</a:t>
            </a:r>
            <a:r>
              <a:rPr sz="1200" spc="80" dirty="0" smtClean="0">
                <a:solidFill>
                  <a:srgbClr val="5A5B5C"/>
                </a:solidFill>
                <a:latin typeface="Arial" pitchFamily="34" charset="0"/>
                <a:cs typeface="Arial" pitchFamily="34" charset="0"/>
              </a:rPr>
              <a:t>h</a:t>
            </a:r>
            <a:r>
              <a:rPr sz="1200" spc="95" dirty="0" smtClean="0">
                <a:solidFill>
                  <a:srgbClr val="5A5B5C"/>
                </a:solidFill>
                <a:latin typeface="Arial" pitchFamily="34" charset="0"/>
                <a:cs typeface="Arial" pitchFamily="34" charset="0"/>
              </a:rPr>
              <a:t> </a:t>
            </a:r>
            <a:r>
              <a:rPr sz="1200" spc="45" dirty="0" smtClean="0">
                <a:solidFill>
                  <a:srgbClr val="5A5B5C"/>
                </a:solidFill>
                <a:latin typeface="Arial" pitchFamily="34" charset="0"/>
                <a:cs typeface="Arial" pitchFamily="34" charset="0"/>
              </a:rPr>
              <a:t>th</a:t>
            </a:r>
            <a:r>
              <a:rPr sz="1200" spc="75" dirty="0" smtClean="0">
                <a:solidFill>
                  <a:srgbClr val="5A5B5C"/>
                </a:solidFill>
                <a:latin typeface="Arial" pitchFamily="34" charset="0"/>
                <a:cs typeface="Arial" pitchFamily="34" charset="0"/>
              </a:rPr>
              <a:t>e</a:t>
            </a:r>
            <a:r>
              <a:rPr sz="1200" spc="120" dirty="0" smtClean="0">
                <a:solidFill>
                  <a:srgbClr val="5A5B5C"/>
                </a:solidFill>
                <a:latin typeface="Arial" pitchFamily="34" charset="0"/>
                <a:cs typeface="Arial" pitchFamily="34" charset="0"/>
              </a:rPr>
              <a:t> </a:t>
            </a:r>
            <a:r>
              <a:rPr sz="1200" spc="80" dirty="0" smtClean="0">
                <a:solidFill>
                  <a:srgbClr val="5A5B5C"/>
                </a:solidFill>
                <a:latin typeface="Arial" pitchFamily="34" charset="0"/>
                <a:cs typeface="Arial" pitchFamily="34" charset="0"/>
              </a:rPr>
              <a:t>therma</a:t>
            </a:r>
            <a:r>
              <a:rPr sz="1200" spc="40" dirty="0" smtClean="0">
                <a:solidFill>
                  <a:srgbClr val="5A5B5C"/>
                </a:solidFill>
                <a:latin typeface="Arial" pitchFamily="34" charset="0"/>
                <a:cs typeface="Arial" pitchFamily="34" charset="0"/>
              </a:rPr>
              <a:t>l </a:t>
            </a:r>
            <a:r>
              <a:rPr sz="1200" spc="-120" dirty="0" smtClean="0">
                <a:solidFill>
                  <a:srgbClr val="5A5B5C"/>
                </a:solidFill>
                <a:latin typeface="Arial" pitchFamily="34" charset="0"/>
                <a:cs typeface="Arial" pitchFamily="34" charset="0"/>
              </a:rPr>
              <a:t> </a:t>
            </a:r>
            <a:r>
              <a:rPr sz="1200" spc="50" dirty="0" smtClean="0">
                <a:solidFill>
                  <a:srgbClr val="5A5B5C"/>
                </a:solidFill>
                <a:latin typeface="Arial" pitchFamily="34" charset="0"/>
                <a:cs typeface="Arial" pitchFamily="34" charset="0"/>
              </a:rPr>
              <a:t>energie</a:t>
            </a:r>
            <a:r>
              <a:rPr sz="1200" spc="60" dirty="0" smtClean="0">
                <a:solidFill>
                  <a:srgbClr val="5A5B5C"/>
                </a:solidFill>
                <a:latin typeface="Arial" pitchFamily="34" charset="0"/>
                <a:cs typeface="Arial" pitchFamily="34" charset="0"/>
              </a:rPr>
              <a:t>s </a:t>
            </a:r>
            <a:r>
              <a:rPr sz="1200" spc="-150" dirty="0" smtClean="0">
                <a:solidFill>
                  <a:srgbClr val="5A5B5C"/>
                </a:solidFill>
                <a:latin typeface="Arial" pitchFamily="34" charset="0"/>
                <a:cs typeface="Arial" pitchFamily="34" charset="0"/>
              </a:rPr>
              <a:t> </a:t>
            </a:r>
            <a:r>
              <a:rPr sz="1200" spc="45" dirty="0" smtClean="0">
                <a:solidFill>
                  <a:srgbClr val="5A5B5C"/>
                </a:solidFill>
                <a:latin typeface="Arial" pitchFamily="34" charset="0"/>
                <a:cs typeface="Arial" pitchFamily="34" charset="0"/>
              </a:rPr>
              <a:t>ar</a:t>
            </a:r>
            <a:r>
              <a:rPr sz="1200" spc="90" dirty="0" smtClean="0">
                <a:solidFill>
                  <a:srgbClr val="5A5B5C"/>
                </a:solidFill>
                <a:latin typeface="Arial" pitchFamily="34" charset="0"/>
                <a:cs typeface="Arial" pitchFamily="34" charset="0"/>
              </a:rPr>
              <a:t>e</a:t>
            </a:r>
            <a:r>
              <a:rPr sz="1200" spc="100" dirty="0" smtClean="0">
                <a:solidFill>
                  <a:srgbClr val="5A5B5C"/>
                </a:solidFill>
                <a:latin typeface="Arial" pitchFamily="34" charset="0"/>
                <a:cs typeface="Arial" pitchFamily="34" charset="0"/>
              </a:rPr>
              <a:t> </a:t>
            </a:r>
            <a:r>
              <a:rPr sz="1200" spc="75" dirty="0" smtClean="0">
                <a:solidFill>
                  <a:srgbClr val="5A5B5C"/>
                </a:solidFill>
                <a:latin typeface="Arial" pitchFamily="34" charset="0"/>
                <a:cs typeface="Arial" pitchFamily="34" charset="0"/>
              </a:rPr>
              <a:t>i</a:t>
            </a:r>
            <a:r>
              <a:rPr sz="1200" spc="130" dirty="0" smtClean="0">
                <a:solidFill>
                  <a:srgbClr val="5A5B5C"/>
                </a:solidFill>
                <a:latin typeface="Arial" pitchFamily="34" charset="0"/>
                <a:cs typeface="Arial" pitchFamily="34" charset="0"/>
              </a:rPr>
              <a:t>n</a:t>
            </a:r>
            <a:r>
              <a:rPr sz="1200" spc="120" dirty="0" smtClean="0">
                <a:solidFill>
                  <a:srgbClr val="5A5B5C"/>
                </a:solidFill>
                <a:latin typeface="Arial" pitchFamily="34" charset="0"/>
                <a:cs typeface="Arial" pitchFamily="34" charset="0"/>
              </a:rPr>
              <a:t> </a:t>
            </a:r>
            <a:r>
              <a:rPr sz="1200" spc="55" dirty="0" smtClean="0">
                <a:solidFill>
                  <a:srgbClr val="5A5B5C"/>
                </a:solidFill>
                <a:latin typeface="Arial" pitchFamily="34" charset="0"/>
                <a:cs typeface="Arial" pitchFamily="34" charset="0"/>
              </a:rPr>
              <a:t>the</a:t>
            </a:r>
            <a:r>
              <a:rPr sz="1200" spc="35" dirty="0" smtClean="0">
                <a:solidFill>
                  <a:srgbClr val="5A5B5C"/>
                </a:solidFill>
                <a:latin typeface="Arial" pitchFamily="34" charset="0"/>
                <a:cs typeface="Arial" pitchFamily="34" charset="0"/>
              </a:rPr>
              <a:t> </a:t>
            </a:r>
            <a:r>
              <a:rPr sz="1200" spc="65" dirty="0" smtClean="0">
                <a:solidFill>
                  <a:srgbClr val="5A5B5C"/>
                </a:solidFill>
                <a:latin typeface="Arial" pitchFamily="34" charset="0"/>
                <a:cs typeface="Arial" pitchFamily="34" charset="0"/>
              </a:rPr>
              <a:t>10-ke</a:t>
            </a:r>
            <a:r>
              <a:rPr sz="1200" spc="60" dirty="0" smtClean="0">
                <a:solidFill>
                  <a:srgbClr val="5A5B5C"/>
                </a:solidFill>
                <a:latin typeface="Arial" pitchFamily="34" charset="0"/>
                <a:cs typeface="Arial" pitchFamily="34" charset="0"/>
              </a:rPr>
              <a:t>V</a:t>
            </a:r>
            <a:r>
              <a:rPr sz="1200" spc="75" dirty="0" smtClean="0">
                <a:solidFill>
                  <a:srgbClr val="5A5B5C"/>
                </a:solidFill>
                <a:latin typeface="Arial" pitchFamily="34" charset="0"/>
                <a:cs typeface="Arial" pitchFamily="34" charset="0"/>
              </a:rPr>
              <a:t> </a:t>
            </a:r>
            <a:r>
              <a:rPr sz="1200" spc="60" dirty="0" smtClean="0">
                <a:solidFill>
                  <a:srgbClr val="5A5B5C"/>
                </a:solidFill>
                <a:latin typeface="Arial" pitchFamily="34" charset="0"/>
                <a:cs typeface="Arial" pitchFamily="34" charset="0"/>
              </a:rPr>
              <a:t>range</a:t>
            </a:r>
            <a:r>
              <a:rPr sz="1200" spc="30" dirty="0" smtClean="0">
                <a:solidFill>
                  <a:srgbClr val="5A5B5C"/>
                </a:solidFill>
                <a:latin typeface="Arial" pitchFamily="34" charset="0"/>
                <a:cs typeface="Arial" pitchFamily="34" charset="0"/>
              </a:rPr>
              <a:t>.</a:t>
            </a:r>
            <a:r>
              <a:rPr sz="1200" spc="65" dirty="0" smtClean="0">
                <a:solidFill>
                  <a:srgbClr val="5A5B5C"/>
                </a:solidFill>
                <a:latin typeface="Arial" pitchFamily="34" charset="0"/>
                <a:cs typeface="Arial" pitchFamily="34" charset="0"/>
              </a:rPr>
              <a:t> </a:t>
            </a:r>
            <a:r>
              <a:rPr sz="1200" spc="145" dirty="0" smtClean="0">
                <a:solidFill>
                  <a:srgbClr val="5A5B5C"/>
                </a:solidFill>
                <a:latin typeface="Arial" pitchFamily="34" charset="0"/>
                <a:cs typeface="Arial" pitchFamily="34" charset="0"/>
              </a:rPr>
              <a:t>Th</a:t>
            </a:r>
            <a:r>
              <a:rPr sz="1200" spc="165" dirty="0" smtClean="0">
                <a:solidFill>
                  <a:srgbClr val="5A5B5C"/>
                </a:solidFill>
                <a:latin typeface="Arial" pitchFamily="34" charset="0"/>
                <a:cs typeface="Arial" pitchFamily="34" charset="0"/>
              </a:rPr>
              <a:t>e</a:t>
            </a:r>
            <a:r>
              <a:rPr sz="1200" spc="-15" dirty="0" smtClean="0">
                <a:solidFill>
                  <a:srgbClr val="5A5B5C"/>
                </a:solidFill>
                <a:latin typeface="Arial" pitchFamily="34" charset="0"/>
                <a:cs typeface="Arial" pitchFamily="34" charset="0"/>
              </a:rPr>
              <a:t> </a:t>
            </a:r>
            <a:r>
              <a:rPr sz="1200" spc="75" dirty="0" smtClean="0">
                <a:solidFill>
                  <a:srgbClr val="5A5B5C"/>
                </a:solidFill>
                <a:latin typeface="Arial" pitchFamily="34" charset="0"/>
                <a:cs typeface="Arial" pitchFamily="34" charset="0"/>
              </a:rPr>
              <a:t>proble</a:t>
            </a:r>
            <a:r>
              <a:rPr sz="1200" spc="130" dirty="0" smtClean="0">
                <a:solidFill>
                  <a:srgbClr val="5A5B5C"/>
                </a:solidFill>
                <a:latin typeface="Arial" pitchFamily="34" charset="0"/>
                <a:cs typeface="Arial" pitchFamily="34" charset="0"/>
              </a:rPr>
              <a:t>m</a:t>
            </a:r>
            <a:r>
              <a:rPr sz="1200" spc="-10" dirty="0" smtClean="0">
                <a:solidFill>
                  <a:srgbClr val="5A5B5C"/>
                </a:solidFill>
                <a:latin typeface="Arial" pitchFamily="34" charset="0"/>
                <a:cs typeface="Arial" pitchFamily="34" charset="0"/>
              </a:rPr>
              <a:t> </a:t>
            </a:r>
            <a:r>
              <a:rPr sz="1200" spc="135" dirty="0" smtClean="0">
                <a:solidFill>
                  <a:srgbClr val="5A5B5C"/>
                </a:solidFill>
                <a:latin typeface="Arial" pitchFamily="34" charset="0"/>
                <a:cs typeface="Arial" pitchFamily="34" charset="0"/>
              </a:rPr>
              <a:t>o</a:t>
            </a:r>
            <a:r>
              <a:rPr sz="1200" spc="50" dirty="0" smtClean="0">
                <a:solidFill>
                  <a:srgbClr val="5A5B5C"/>
                </a:solidFill>
                <a:latin typeface="Arial" pitchFamily="34" charset="0"/>
                <a:cs typeface="Arial" pitchFamily="34" charset="0"/>
              </a:rPr>
              <a:t>f</a:t>
            </a:r>
            <a:r>
              <a:rPr sz="1200" spc="20" dirty="0" smtClean="0">
                <a:solidFill>
                  <a:srgbClr val="5A5B5C"/>
                </a:solidFill>
                <a:latin typeface="Arial" pitchFamily="34" charset="0"/>
                <a:cs typeface="Arial" pitchFamily="34" charset="0"/>
              </a:rPr>
              <a:t> </a:t>
            </a:r>
            <a:r>
              <a:rPr sz="1200" spc="50" dirty="0" smtClean="0">
                <a:solidFill>
                  <a:srgbClr val="5A5B5C"/>
                </a:solidFill>
                <a:latin typeface="Arial" pitchFamily="34" charset="0"/>
                <a:cs typeface="Arial" pitchFamily="34" charset="0"/>
              </a:rPr>
              <a:t>heatin</a:t>
            </a:r>
            <a:r>
              <a:rPr sz="1200" spc="85" dirty="0" smtClean="0">
                <a:solidFill>
                  <a:srgbClr val="5A5B5C"/>
                </a:solidFill>
                <a:latin typeface="Arial" pitchFamily="34" charset="0"/>
                <a:cs typeface="Arial" pitchFamily="34" charset="0"/>
              </a:rPr>
              <a:t>g</a:t>
            </a:r>
            <a:r>
              <a:rPr sz="1200" spc="-20" dirty="0" smtClean="0">
                <a:solidFill>
                  <a:srgbClr val="5A5B5C"/>
                </a:solidFill>
                <a:latin typeface="Arial" pitchFamily="34" charset="0"/>
                <a:cs typeface="Arial" pitchFamily="34" charset="0"/>
              </a:rPr>
              <a:t> </a:t>
            </a:r>
            <a:r>
              <a:rPr sz="1200" spc="80" dirty="0" smtClean="0">
                <a:solidFill>
                  <a:srgbClr val="5A5B5C"/>
                </a:solidFill>
                <a:latin typeface="Arial" pitchFamily="34" charset="0"/>
                <a:cs typeface="Arial" pitchFamily="34" charset="0"/>
              </a:rPr>
              <a:t>an</a:t>
            </a:r>
            <a:r>
              <a:rPr sz="1200" spc="95" dirty="0" smtClean="0">
                <a:solidFill>
                  <a:srgbClr val="5A5B5C"/>
                </a:solidFill>
                <a:latin typeface="Arial" pitchFamily="34" charset="0"/>
                <a:cs typeface="Arial" pitchFamily="34" charset="0"/>
              </a:rPr>
              <a:t>d</a:t>
            </a:r>
            <a:r>
              <a:rPr sz="1200" spc="-10" dirty="0" smtClean="0">
                <a:solidFill>
                  <a:srgbClr val="5A5B5C"/>
                </a:solidFill>
                <a:latin typeface="Arial" pitchFamily="34" charset="0"/>
                <a:cs typeface="Arial" pitchFamily="34" charset="0"/>
              </a:rPr>
              <a:t> </a:t>
            </a:r>
            <a:r>
              <a:rPr sz="1200" spc="75" dirty="0" smtClean="0">
                <a:solidFill>
                  <a:srgbClr val="5A5B5C"/>
                </a:solidFill>
                <a:latin typeface="Arial" pitchFamily="34" charset="0"/>
                <a:cs typeface="Arial" pitchFamily="34" charset="0"/>
              </a:rPr>
              <a:t>containin</a:t>
            </a:r>
            <a:r>
              <a:rPr sz="1200" spc="90" dirty="0" smtClean="0">
                <a:solidFill>
                  <a:srgbClr val="5A5B5C"/>
                </a:solidFill>
                <a:latin typeface="Arial" pitchFamily="34" charset="0"/>
                <a:cs typeface="Arial" pitchFamily="34" charset="0"/>
              </a:rPr>
              <a:t>g</a:t>
            </a:r>
            <a:r>
              <a:rPr sz="1200" spc="10" dirty="0" smtClean="0">
                <a:solidFill>
                  <a:srgbClr val="5A5B5C"/>
                </a:solidFill>
                <a:latin typeface="Arial" pitchFamily="34" charset="0"/>
                <a:cs typeface="Arial" pitchFamily="34" charset="0"/>
              </a:rPr>
              <a:t> </a:t>
            </a:r>
            <a:r>
              <a:rPr sz="1200" spc="55" dirty="0" smtClean="0">
                <a:solidFill>
                  <a:srgbClr val="5A5B5C"/>
                </a:solidFill>
                <a:latin typeface="Arial" pitchFamily="34" charset="0"/>
                <a:cs typeface="Arial" pitchFamily="34" charset="0"/>
              </a:rPr>
              <a:t>suc</a:t>
            </a:r>
            <a:r>
              <a:rPr sz="1200" spc="80" dirty="0" smtClean="0">
                <a:solidFill>
                  <a:srgbClr val="5A5B5C"/>
                </a:solidFill>
                <a:latin typeface="Arial" pitchFamily="34" charset="0"/>
                <a:cs typeface="Arial" pitchFamily="34" charset="0"/>
              </a:rPr>
              <a:t>h</a:t>
            </a:r>
            <a:r>
              <a:rPr sz="1200" spc="15" dirty="0" smtClean="0">
                <a:solidFill>
                  <a:srgbClr val="5A5B5C"/>
                </a:solidFill>
                <a:latin typeface="Arial" pitchFamily="34" charset="0"/>
                <a:cs typeface="Arial" pitchFamily="34" charset="0"/>
              </a:rPr>
              <a:t> </a:t>
            </a:r>
            <a:r>
              <a:rPr sz="1200" spc="50" dirty="0" smtClean="0">
                <a:solidFill>
                  <a:srgbClr val="5A5B5C"/>
                </a:solidFill>
                <a:latin typeface="Arial" pitchFamily="34" charset="0"/>
                <a:cs typeface="Arial" pitchFamily="34" charset="0"/>
              </a:rPr>
              <a:t>a</a:t>
            </a:r>
            <a:r>
              <a:rPr sz="1200" spc="25" dirty="0" smtClean="0">
                <a:solidFill>
                  <a:srgbClr val="5A5B5C"/>
                </a:solidFill>
                <a:latin typeface="Arial" pitchFamily="34" charset="0"/>
                <a:cs typeface="Arial" pitchFamily="34" charset="0"/>
              </a:rPr>
              <a:t> </a:t>
            </a:r>
            <a:r>
              <a:rPr sz="1200" spc="55" dirty="0" smtClean="0">
                <a:solidFill>
                  <a:srgbClr val="5A5B5C"/>
                </a:solidFill>
                <a:latin typeface="Arial" pitchFamily="34" charset="0"/>
                <a:cs typeface="Arial" pitchFamily="34" charset="0"/>
              </a:rPr>
              <a:t>plasm</a:t>
            </a:r>
            <a:r>
              <a:rPr sz="1200" spc="70" dirty="0" smtClean="0">
                <a:solidFill>
                  <a:srgbClr val="5A5B5C"/>
                </a:solidFill>
                <a:latin typeface="Arial" pitchFamily="34" charset="0"/>
                <a:cs typeface="Arial" pitchFamily="34" charset="0"/>
              </a:rPr>
              <a:t>a</a:t>
            </a:r>
            <a:r>
              <a:rPr sz="1200" spc="30" dirty="0" smtClean="0">
                <a:solidFill>
                  <a:srgbClr val="5A5B5C"/>
                </a:solidFill>
                <a:latin typeface="Arial" pitchFamily="34" charset="0"/>
                <a:cs typeface="Arial" pitchFamily="34" charset="0"/>
              </a:rPr>
              <a:t> </a:t>
            </a:r>
            <a:r>
              <a:rPr sz="1200" spc="25" dirty="0" smtClean="0">
                <a:solidFill>
                  <a:srgbClr val="5A5B5C"/>
                </a:solidFill>
                <a:latin typeface="Arial" pitchFamily="34" charset="0"/>
                <a:cs typeface="Arial" pitchFamily="34" charset="0"/>
              </a:rPr>
              <a:t>is </a:t>
            </a:r>
            <a:r>
              <a:rPr sz="1200" spc="65" dirty="0" smtClean="0">
                <a:solidFill>
                  <a:srgbClr val="5A5B5C"/>
                </a:solidFill>
                <a:latin typeface="Arial" pitchFamily="34" charset="0"/>
                <a:cs typeface="Arial" pitchFamily="34" charset="0"/>
              </a:rPr>
              <a:t>responsibl</a:t>
            </a:r>
            <a:r>
              <a:rPr sz="1200" spc="70" dirty="0" smtClean="0">
                <a:solidFill>
                  <a:srgbClr val="5A5B5C"/>
                </a:solidFill>
                <a:latin typeface="Arial" pitchFamily="34" charset="0"/>
                <a:cs typeface="Arial" pitchFamily="34" charset="0"/>
              </a:rPr>
              <a:t>e </a:t>
            </a:r>
            <a:r>
              <a:rPr sz="1200" spc="95" dirty="0" smtClean="0">
                <a:solidFill>
                  <a:srgbClr val="5A5B5C"/>
                </a:solidFill>
                <a:latin typeface="Arial" pitchFamily="34" charset="0"/>
                <a:cs typeface="Arial" pitchFamily="34" charset="0"/>
              </a:rPr>
              <a:t>fo</a:t>
            </a:r>
            <a:r>
              <a:rPr sz="1200" spc="80" dirty="0" smtClean="0">
                <a:solidFill>
                  <a:srgbClr val="5A5B5C"/>
                </a:solidFill>
                <a:latin typeface="Arial" pitchFamily="34" charset="0"/>
                <a:cs typeface="Arial" pitchFamily="34" charset="0"/>
              </a:rPr>
              <a:t>r</a:t>
            </a:r>
            <a:r>
              <a:rPr sz="1200" spc="45" dirty="0" smtClean="0">
                <a:solidFill>
                  <a:srgbClr val="5A5B5C"/>
                </a:solidFill>
                <a:latin typeface="Arial" pitchFamily="34" charset="0"/>
                <a:cs typeface="Arial" pitchFamily="34" charset="0"/>
              </a:rPr>
              <a:t> th</a:t>
            </a:r>
            <a:r>
              <a:rPr sz="1200" spc="75" dirty="0" smtClean="0">
                <a:solidFill>
                  <a:srgbClr val="5A5B5C"/>
                </a:solidFill>
                <a:latin typeface="Arial" pitchFamily="34" charset="0"/>
                <a:cs typeface="Arial" pitchFamily="34" charset="0"/>
              </a:rPr>
              <a:t>e</a:t>
            </a:r>
            <a:r>
              <a:rPr sz="1200" spc="30" dirty="0" smtClean="0">
                <a:solidFill>
                  <a:srgbClr val="5A5B5C"/>
                </a:solidFill>
                <a:latin typeface="Arial" pitchFamily="34" charset="0"/>
                <a:cs typeface="Arial" pitchFamily="34" charset="0"/>
              </a:rPr>
              <a:t> </a:t>
            </a:r>
            <a:r>
              <a:rPr sz="1200" spc="70" dirty="0" smtClean="0">
                <a:solidFill>
                  <a:srgbClr val="5A5B5C"/>
                </a:solidFill>
                <a:latin typeface="Arial" pitchFamily="34" charset="0"/>
                <a:cs typeface="Arial" pitchFamily="34" charset="0"/>
              </a:rPr>
              <a:t>rapi</a:t>
            </a:r>
            <a:r>
              <a:rPr sz="1200" spc="120" dirty="0" smtClean="0">
                <a:solidFill>
                  <a:srgbClr val="5A5B5C"/>
                </a:solidFill>
                <a:latin typeface="Arial" pitchFamily="34" charset="0"/>
                <a:cs typeface="Arial" pitchFamily="34" charset="0"/>
              </a:rPr>
              <a:t>d</a:t>
            </a:r>
            <a:r>
              <a:rPr sz="1200" spc="25" dirty="0" smtClean="0">
                <a:solidFill>
                  <a:srgbClr val="5A5B5C"/>
                </a:solidFill>
                <a:latin typeface="Arial" pitchFamily="34" charset="0"/>
                <a:cs typeface="Arial" pitchFamily="34" charset="0"/>
              </a:rPr>
              <a:t> </a:t>
            </a:r>
            <a:r>
              <a:rPr sz="1200" spc="100" dirty="0" smtClean="0">
                <a:solidFill>
                  <a:srgbClr val="5A5B5C"/>
                </a:solidFill>
                <a:latin typeface="Arial" pitchFamily="34" charset="0"/>
                <a:cs typeface="Arial" pitchFamily="34" charset="0"/>
              </a:rPr>
              <a:t>growt</a:t>
            </a:r>
            <a:r>
              <a:rPr sz="1200" spc="85" dirty="0" smtClean="0">
                <a:solidFill>
                  <a:srgbClr val="5A5B5C"/>
                </a:solidFill>
                <a:latin typeface="Arial" pitchFamily="34" charset="0"/>
                <a:cs typeface="Arial" pitchFamily="34" charset="0"/>
              </a:rPr>
              <a:t>h</a:t>
            </a:r>
            <a:r>
              <a:rPr sz="1200" spc="30" dirty="0" smtClean="0">
                <a:solidFill>
                  <a:srgbClr val="5A5B5C"/>
                </a:solidFill>
                <a:latin typeface="Arial" pitchFamily="34" charset="0"/>
                <a:cs typeface="Arial" pitchFamily="34" charset="0"/>
              </a:rPr>
              <a:t> </a:t>
            </a:r>
            <a:r>
              <a:rPr sz="1200" spc="65" dirty="0" smtClean="0">
                <a:solidFill>
                  <a:srgbClr val="5A5B5C"/>
                </a:solidFill>
                <a:latin typeface="Arial" pitchFamily="34" charset="0"/>
                <a:cs typeface="Arial" pitchFamily="34" charset="0"/>
              </a:rPr>
              <a:t>o</a:t>
            </a:r>
            <a:r>
              <a:rPr sz="1200" spc="55" dirty="0" smtClean="0">
                <a:solidFill>
                  <a:srgbClr val="5A5B5C"/>
                </a:solidFill>
                <a:latin typeface="Arial" pitchFamily="34" charset="0"/>
                <a:cs typeface="Arial" pitchFamily="34" charset="0"/>
              </a:rPr>
              <a:t>f</a:t>
            </a:r>
            <a:r>
              <a:rPr sz="1200" spc="20" dirty="0" smtClean="0">
                <a:solidFill>
                  <a:srgbClr val="5A5B5C"/>
                </a:solidFill>
                <a:latin typeface="Arial" pitchFamily="34" charset="0"/>
                <a:cs typeface="Arial" pitchFamily="34" charset="0"/>
              </a:rPr>
              <a:t> </a:t>
            </a:r>
            <a:r>
              <a:rPr sz="1200" spc="35" dirty="0" smtClean="0">
                <a:solidFill>
                  <a:srgbClr val="5A5B5C"/>
                </a:solidFill>
                <a:latin typeface="Arial" pitchFamily="34" charset="0"/>
                <a:cs typeface="Arial" pitchFamily="34" charset="0"/>
              </a:rPr>
              <a:t>th</a:t>
            </a:r>
            <a:r>
              <a:rPr sz="1200" spc="75" dirty="0" smtClean="0">
                <a:solidFill>
                  <a:srgbClr val="5A5B5C"/>
                </a:solidFill>
                <a:latin typeface="Arial" pitchFamily="34" charset="0"/>
                <a:cs typeface="Arial" pitchFamily="34" charset="0"/>
              </a:rPr>
              <a:t>e</a:t>
            </a:r>
            <a:r>
              <a:rPr sz="1200" spc="40" dirty="0" smtClean="0">
                <a:solidFill>
                  <a:srgbClr val="5A5B5C"/>
                </a:solidFill>
                <a:latin typeface="Arial" pitchFamily="34" charset="0"/>
                <a:cs typeface="Arial" pitchFamily="34" charset="0"/>
              </a:rPr>
              <a:t> </a:t>
            </a:r>
            <a:r>
              <a:rPr sz="1200" spc="35" dirty="0" smtClean="0">
                <a:solidFill>
                  <a:srgbClr val="5A5B5C"/>
                </a:solidFill>
                <a:latin typeface="Arial" pitchFamily="34" charset="0"/>
                <a:cs typeface="Arial" pitchFamily="34" charset="0"/>
              </a:rPr>
              <a:t>scienc</a:t>
            </a:r>
            <a:r>
              <a:rPr sz="1200" spc="60" dirty="0" smtClean="0">
                <a:solidFill>
                  <a:srgbClr val="5A5B5C"/>
                </a:solidFill>
                <a:latin typeface="Arial" pitchFamily="34" charset="0"/>
                <a:cs typeface="Arial" pitchFamily="34" charset="0"/>
              </a:rPr>
              <a:t>e</a:t>
            </a:r>
            <a:r>
              <a:rPr sz="1200" spc="70" dirty="0" smtClean="0">
                <a:solidFill>
                  <a:srgbClr val="5A5B5C"/>
                </a:solidFill>
                <a:latin typeface="Arial" pitchFamily="34" charset="0"/>
                <a:cs typeface="Arial" pitchFamily="34" charset="0"/>
              </a:rPr>
              <a:t> </a:t>
            </a:r>
            <a:r>
              <a:rPr sz="1200" spc="110" dirty="0" smtClean="0">
                <a:solidFill>
                  <a:srgbClr val="5A5B5C"/>
                </a:solidFill>
                <a:latin typeface="Arial" pitchFamily="34" charset="0"/>
                <a:cs typeface="Arial" pitchFamily="34" charset="0"/>
              </a:rPr>
              <a:t>o</a:t>
            </a:r>
            <a:r>
              <a:rPr sz="1200" spc="50" dirty="0" smtClean="0">
                <a:solidFill>
                  <a:srgbClr val="5A5B5C"/>
                </a:solidFill>
                <a:latin typeface="Arial" pitchFamily="34" charset="0"/>
                <a:cs typeface="Arial" pitchFamily="34" charset="0"/>
              </a:rPr>
              <a:t>f</a:t>
            </a:r>
            <a:r>
              <a:rPr sz="1200" spc="35" dirty="0" smtClean="0">
                <a:solidFill>
                  <a:srgbClr val="5A5B5C"/>
                </a:solidFill>
                <a:latin typeface="Arial" pitchFamily="34" charset="0"/>
                <a:cs typeface="Arial" pitchFamily="34" charset="0"/>
              </a:rPr>
              <a:t> </a:t>
            </a:r>
            <a:r>
              <a:rPr sz="1200" spc="80" dirty="0" smtClean="0">
                <a:solidFill>
                  <a:srgbClr val="5A5B5C"/>
                </a:solidFill>
                <a:latin typeface="Arial" pitchFamily="34" charset="0"/>
                <a:cs typeface="Arial" pitchFamily="34" charset="0"/>
              </a:rPr>
              <a:t>plasm</a:t>
            </a:r>
            <a:r>
              <a:rPr sz="1200" spc="70" dirty="0" smtClean="0">
                <a:solidFill>
                  <a:srgbClr val="5A5B5C"/>
                </a:solidFill>
                <a:latin typeface="Arial" pitchFamily="34" charset="0"/>
                <a:cs typeface="Arial" pitchFamily="34" charset="0"/>
              </a:rPr>
              <a:t>a</a:t>
            </a:r>
            <a:r>
              <a:rPr sz="1200" spc="20" dirty="0" smtClean="0">
                <a:solidFill>
                  <a:srgbClr val="5A5B5C"/>
                </a:solidFill>
                <a:latin typeface="Arial" pitchFamily="34" charset="0"/>
                <a:cs typeface="Arial" pitchFamily="34" charset="0"/>
              </a:rPr>
              <a:t> </a:t>
            </a:r>
            <a:r>
              <a:rPr sz="1200" spc="60" dirty="0" smtClean="0">
                <a:solidFill>
                  <a:srgbClr val="5A5B5C"/>
                </a:solidFill>
                <a:latin typeface="Arial" pitchFamily="34" charset="0"/>
                <a:cs typeface="Arial" pitchFamily="34" charset="0"/>
              </a:rPr>
              <a:t>physics</a:t>
            </a:r>
            <a:r>
              <a:rPr sz="1200" spc="35" dirty="0" smtClean="0">
                <a:solidFill>
                  <a:srgbClr val="5A5B5C"/>
                </a:solidFill>
                <a:latin typeface="Arial" pitchFamily="34" charset="0"/>
                <a:cs typeface="Arial" pitchFamily="34" charset="0"/>
              </a:rPr>
              <a:t> </a:t>
            </a:r>
            <a:r>
              <a:rPr sz="1200" spc="60" dirty="0" smtClean="0">
                <a:solidFill>
                  <a:srgbClr val="5A5B5C"/>
                </a:solidFill>
                <a:latin typeface="Arial" pitchFamily="34" charset="0"/>
                <a:cs typeface="Arial" pitchFamily="34" charset="0"/>
              </a:rPr>
              <a:t>since</a:t>
            </a:r>
            <a:r>
              <a:rPr sz="1200" spc="45" dirty="0" smtClean="0">
                <a:solidFill>
                  <a:srgbClr val="5A5B5C"/>
                </a:solidFill>
                <a:latin typeface="Arial" pitchFamily="34" charset="0"/>
                <a:cs typeface="Arial" pitchFamily="34" charset="0"/>
              </a:rPr>
              <a:t> </a:t>
            </a:r>
            <a:r>
              <a:rPr sz="1200" spc="55" dirty="0" smtClean="0">
                <a:solidFill>
                  <a:srgbClr val="5A5B5C"/>
                </a:solidFill>
                <a:latin typeface="Arial" pitchFamily="34" charset="0"/>
                <a:cs typeface="Arial" pitchFamily="34" charset="0"/>
              </a:rPr>
              <a:t>1952</a:t>
            </a:r>
            <a:r>
              <a:rPr sz="1200" spc="15" dirty="0" smtClean="0">
                <a:solidFill>
                  <a:srgbClr val="5A5B5C"/>
                </a:solidFill>
                <a:latin typeface="Arial" pitchFamily="34" charset="0"/>
                <a:cs typeface="Arial" pitchFamily="34" charset="0"/>
              </a:rPr>
              <a:t>.</a:t>
            </a:r>
            <a:r>
              <a:rPr sz="1200" spc="70" dirty="0" smtClean="0">
                <a:solidFill>
                  <a:srgbClr val="5A5B5C"/>
                </a:solidFill>
                <a:latin typeface="Arial" pitchFamily="34" charset="0"/>
                <a:cs typeface="Arial" pitchFamily="34" charset="0"/>
              </a:rPr>
              <a:t> </a:t>
            </a:r>
            <a:r>
              <a:rPr sz="1200" spc="195" dirty="0" smtClean="0">
                <a:solidFill>
                  <a:srgbClr val="5A5B5C"/>
                </a:solidFill>
                <a:latin typeface="Arial" pitchFamily="34" charset="0"/>
                <a:cs typeface="Arial" pitchFamily="34" charset="0"/>
              </a:rPr>
              <a:t>Th</a:t>
            </a:r>
            <a:r>
              <a:rPr sz="1200" spc="165" dirty="0" smtClean="0">
                <a:solidFill>
                  <a:srgbClr val="5A5B5C"/>
                </a:solidFill>
                <a:latin typeface="Arial" pitchFamily="34" charset="0"/>
                <a:cs typeface="Arial" pitchFamily="34" charset="0"/>
              </a:rPr>
              <a:t>e</a:t>
            </a:r>
            <a:r>
              <a:rPr sz="1200" spc="-10" dirty="0" smtClean="0">
                <a:solidFill>
                  <a:srgbClr val="5A5B5C"/>
                </a:solidFill>
                <a:latin typeface="Arial" pitchFamily="34" charset="0"/>
                <a:cs typeface="Arial" pitchFamily="34" charset="0"/>
              </a:rPr>
              <a:t> </a:t>
            </a:r>
            <a:r>
              <a:rPr sz="1200" spc="75" dirty="0" smtClean="0">
                <a:solidFill>
                  <a:srgbClr val="5A5B5C"/>
                </a:solidFill>
                <a:latin typeface="Arial" pitchFamily="34" charset="0"/>
                <a:cs typeface="Arial" pitchFamily="34" charset="0"/>
              </a:rPr>
              <a:t>proble</a:t>
            </a:r>
            <a:r>
              <a:rPr sz="1200" spc="130" dirty="0" smtClean="0">
                <a:solidFill>
                  <a:srgbClr val="5A5B5C"/>
                </a:solidFill>
                <a:latin typeface="Arial" pitchFamily="34" charset="0"/>
                <a:cs typeface="Arial" pitchFamily="34" charset="0"/>
              </a:rPr>
              <a:t>m</a:t>
            </a:r>
            <a:r>
              <a:rPr sz="1200" spc="-45" dirty="0" smtClean="0">
                <a:solidFill>
                  <a:srgbClr val="5A5B5C"/>
                </a:solidFill>
                <a:latin typeface="Arial" pitchFamily="34" charset="0"/>
                <a:cs typeface="Arial" pitchFamily="34" charset="0"/>
              </a:rPr>
              <a:t> </a:t>
            </a:r>
            <a:r>
              <a:rPr sz="1200" spc="40" dirty="0" smtClean="0">
                <a:solidFill>
                  <a:srgbClr val="5A5B5C"/>
                </a:solidFill>
                <a:latin typeface="Arial" pitchFamily="34" charset="0"/>
                <a:cs typeface="Arial" pitchFamily="34" charset="0"/>
              </a:rPr>
              <a:t>i</a:t>
            </a:r>
            <a:r>
              <a:rPr sz="1200" spc="55" dirty="0" smtClean="0">
                <a:solidFill>
                  <a:srgbClr val="5A5B5C"/>
                </a:solidFill>
                <a:latin typeface="Arial" pitchFamily="34" charset="0"/>
                <a:cs typeface="Arial" pitchFamily="34" charset="0"/>
              </a:rPr>
              <a:t>s</a:t>
            </a:r>
            <a:r>
              <a:rPr sz="1200" spc="15" dirty="0" smtClean="0">
                <a:solidFill>
                  <a:srgbClr val="5A5B5C"/>
                </a:solidFill>
                <a:latin typeface="Arial" pitchFamily="34" charset="0"/>
                <a:cs typeface="Arial" pitchFamily="34" charset="0"/>
              </a:rPr>
              <a:t> </a:t>
            </a:r>
            <a:r>
              <a:rPr sz="1200" spc="50" dirty="0" smtClean="0">
                <a:solidFill>
                  <a:srgbClr val="5A5B5C"/>
                </a:solidFill>
                <a:latin typeface="Arial" pitchFamily="34" charset="0"/>
                <a:cs typeface="Arial" pitchFamily="34" charset="0"/>
              </a:rPr>
              <a:t>still</a:t>
            </a:r>
            <a:r>
              <a:rPr sz="1200" spc="70" dirty="0" smtClean="0">
                <a:solidFill>
                  <a:srgbClr val="5A5B5C"/>
                </a:solidFill>
                <a:latin typeface="Arial" pitchFamily="34" charset="0"/>
                <a:cs typeface="Arial" pitchFamily="34" charset="0"/>
              </a:rPr>
              <a:t> </a:t>
            </a:r>
            <a:r>
              <a:rPr sz="1200" spc="85" dirty="0" smtClean="0">
                <a:solidFill>
                  <a:srgbClr val="5A5B5C"/>
                </a:solidFill>
                <a:latin typeface="Arial" pitchFamily="34" charset="0"/>
                <a:cs typeface="Arial" pitchFamily="34" charset="0"/>
              </a:rPr>
              <a:t>unsolved</a:t>
            </a:r>
            <a:r>
              <a:rPr sz="1200" spc="30" dirty="0" smtClean="0">
                <a:solidFill>
                  <a:srgbClr val="5A5B5C"/>
                </a:solidFill>
                <a:latin typeface="Arial" pitchFamily="34" charset="0"/>
                <a:cs typeface="Arial" pitchFamily="34" charset="0"/>
              </a:rPr>
              <a:t>,</a:t>
            </a:r>
            <a:r>
              <a:rPr sz="1200" spc="10" dirty="0" smtClean="0">
                <a:solidFill>
                  <a:srgbClr val="5A5B5C"/>
                </a:solidFill>
                <a:latin typeface="Arial" pitchFamily="34" charset="0"/>
                <a:cs typeface="Arial" pitchFamily="34" charset="0"/>
              </a:rPr>
              <a:t> </a:t>
            </a:r>
            <a:r>
              <a:rPr sz="1200" spc="65" dirty="0" smtClean="0">
                <a:solidFill>
                  <a:srgbClr val="5A5B5C"/>
                </a:solidFill>
                <a:latin typeface="Arial" pitchFamily="34" charset="0"/>
                <a:cs typeface="Arial" pitchFamily="34" charset="0"/>
              </a:rPr>
              <a:t>an</a:t>
            </a:r>
            <a:r>
              <a:rPr sz="1200" spc="95" dirty="0" smtClean="0">
                <a:solidFill>
                  <a:srgbClr val="5A5B5C"/>
                </a:solidFill>
                <a:latin typeface="Arial" pitchFamily="34" charset="0"/>
                <a:cs typeface="Arial" pitchFamily="34" charset="0"/>
              </a:rPr>
              <a:t>d</a:t>
            </a:r>
            <a:r>
              <a:rPr sz="1200" spc="10" dirty="0" smtClean="0">
                <a:solidFill>
                  <a:srgbClr val="5A5B5C"/>
                </a:solidFill>
                <a:latin typeface="Arial" pitchFamily="34" charset="0"/>
                <a:cs typeface="Arial" pitchFamily="34" charset="0"/>
              </a:rPr>
              <a:t> </a:t>
            </a:r>
            <a:r>
              <a:rPr sz="1200" spc="65" dirty="0" smtClean="0">
                <a:solidFill>
                  <a:srgbClr val="5A5B5C"/>
                </a:solidFill>
                <a:latin typeface="Arial" pitchFamily="34" charset="0"/>
                <a:cs typeface="Arial" pitchFamily="34" charset="0"/>
              </a:rPr>
              <a:t>most</a:t>
            </a:r>
            <a:r>
              <a:rPr sz="1200" spc="60" dirty="0" smtClean="0">
                <a:solidFill>
                  <a:srgbClr val="5A5B5C"/>
                </a:solidFill>
                <a:latin typeface="Arial" pitchFamily="34" charset="0"/>
                <a:cs typeface="Arial" pitchFamily="34" charset="0"/>
              </a:rPr>
              <a:t> </a:t>
            </a:r>
            <a:r>
              <a:rPr sz="1200" spc="85" dirty="0" smtClean="0">
                <a:solidFill>
                  <a:srgbClr val="5A5B5C"/>
                </a:solidFill>
                <a:latin typeface="Arial" pitchFamily="34" charset="0"/>
                <a:cs typeface="Arial" pitchFamily="34" charset="0"/>
              </a:rPr>
              <a:t>o</a:t>
            </a:r>
            <a:r>
              <a:rPr sz="1200" spc="50" dirty="0" smtClean="0">
                <a:solidFill>
                  <a:srgbClr val="5A5B5C"/>
                </a:solidFill>
                <a:latin typeface="Arial" pitchFamily="34" charset="0"/>
                <a:cs typeface="Arial" pitchFamily="34" charset="0"/>
              </a:rPr>
              <a:t>f</a:t>
            </a:r>
            <a:r>
              <a:rPr sz="1200" spc="55" dirty="0" smtClean="0">
                <a:solidFill>
                  <a:srgbClr val="5A5B5C"/>
                </a:solidFill>
                <a:latin typeface="Arial" pitchFamily="34" charset="0"/>
                <a:cs typeface="Arial" pitchFamily="34" charset="0"/>
              </a:rPr>
              <a:t> </a:t>
            </a:r>
            <a:r>
              <a:rPr sz="1200" spc="70" dirty="0" smtClean="0">
                <a:solidFill>
                  <a:srgbClr val="5A5B5C"/>
                </a:solidFill>
                <a:latin typeface="Arial" pitchFamily="34" charset="0"/>
                <a:cs typeface="Arial" pitchFamily="34" charset="0"/>
              </a:rPr>
              <a:t>th</a:t>
            </a:r>
            <a:r>
              <a:rPr sz="1200" spc="75" dirty="0" smtClean="0">
                <a:solidFill>
                  <a:srgbClr val="5A5B5C"/>
                </a:solidFill>
                <a:latin typeface="Arial" pitchFamily="34" charset="0"/>
                <a:cs typeface="Arial" pitchFamily="34" charset="0"/>
              </a:rPr>
              <a:t>e</a:t>
            </a:r>
            <a:r>
              <a:rPr sz="1200" spc="70" dirty="0" smtClean="0">
                <a:solidFill>
                  <a:srgbClr val="5A5B5C"/>
                </a:solidFill>
                <a:latin typeface="Arial" pitchFamily="34" charset="0"/>
                <a:cs typeface="Arial" pitchFamily="34" charset="0"/>
              </a:rPr>
              <a:t> </a:t>
            </a:r>
            <a:r>
              <a:rPr sz="1200" spc="55" dirty="0" smtClean="0">
                <a:solidFill>
                  <a:srgbClr val="5A5B5C"/>
                </a:solidFill>
                <a:latin typeface="Arial" pitchFamily="34" charset="0"/>
                <a:cs typeface="Arial" pitchFamily="34" charset="0"/>
              </a:rPr>
              <a:t>active</a:t>
            </a:r>
            <a:r>
              <a:rPr sz="1200" spc="25" dirty="0" smtClean="0">
                <a:solidFill>
                  <a:srgbClr val="5A5B5C"/>
                </a:solidFill>
                <a:latin typeface="Arial" pitchFamily="34" charset="0"/>
                <a:cs typeface="Arial" pitchFamily="34" charset="0"/>
              </a:rPr>
              <a:t> </a:t>
            </a:r>
            <a:r>
              <a:rPr sz="1200" spc="75" dirty="0" smtClean="0">
                <a:solidFill>
                  <a:srgbClr val="5A5B5C"/>
                </a:solidFill>
                <a:latin typeface="Arial" pitchFamily="34" charset="0"/>
                <a:cs typeface="Arial" pitchFamily="34" charset="0"/>
              </a:rPr>
              <a:t>research</a:t>
            </a:r>
            <a:r>
              <a:rPr sz="1200" spc="40" dirty="0" smtClean="0">
                <a:solidFill>
                  <a:srgbClr val="5A5B5C"/>
                </a:solidFill>
                <a:latin typeface="Arial" pitchFamily="34" charset="0"/>
                <a:cs typeface="Arial" pitchFamily="34" charset="0"/>
              </a:rPr>
              <a:t> </a:t>
            </a:r>
            <a:r>
              <a:rPr sz="1200" spc="110" dirty="0" smtClean="0">
                <a:solidFill>
                  <a:srgbClr val="5A5B5C"/>
                </a:solidFill>
                <a:latin typeface="Arial" pitchFamily="34" charset="0"/>
                <a:cs typeface="Arial" pitchFamily="34" charset="0"/>
              </a:rPr>
              <a:t>in</a:t>
            </a:r>
            <a:r>
              <a:rPr sz="1200" spc="100" dirty="0" smtClean="0">
                <a:solidFill>
                  <a:srgbClr val="5A5B5C"/>
                </a:solidFill>
                <a:latin typeface="Arial" pitchFamily="34" charset="0"/>
                <a:cs typeface="Arial" pitchFamily="34" charset="0"/>
              </a:rPr>
              <a:t> </a:t>
            </a:r>
            <a:r>
              <a:rPr sz="1200" spc="90" dirty="0" smtClean="0">
                <a:solidFill>
                  <a:srgbClr val="5A5B5C"/>
                </a:solidFill>
                <a:latin typeface="Arial" pitchFamily="34" charset="0"/>
                <a:cs typeface="Arial" pitchFamily="34" charset="0"/>
              </a:rPr>
              <a:t>plasm</a:t>
            </a:r>
            <a:r>
              <a:rPr sz="1200" spc="70" dirty="0" smtClean="0">
                <a:solidFill>
                  <a:srgbClr val="5A5B5C"/>
                </a:solidFill>
                <a:latin typeface="Arial" pitchFamily="34" charset="0"/>
                <a:cs typeface="Arial" pitchFamily="34" charset="0"/>
              </a:rPr>
              <a:t>a</a:t>
            </a:r>
            <a:r>
              <a:rPr sz="1200" spc="-75" dirty="0" smtClean="0">
                <a:solidFill>
                  <a:srgbClr val="5A5B5C"/>
                </a:solidFill>
                <a:latin typeface="Arial" pitchFamily="34" charset="0"/>
                <a:cs typeface="Arial" pitchFamily="34" charset="0"/>
              </a:rPr>
              <a:t> </a:t>
            </a:r>
            <a:r>
              <a:rPr sz="1200" spc="65" dirty="0" smtClean="0">
                <a:solidFill>
                  <a:srgbClr val="5A5B5C"/>
                </a:solidFill>
                <a:latin typeface="Arial" pitchFamily="34" charset="0"/>
                <a:cs typeface="Arial" pitchFamily="34" charset="0"/>
              </a:rPr>
              <a:t>physics</a:t>
            </a:r>
            <a:r>
              <a:rPr sz="1200" spc="-20" dirty="0" smtClean="0">
                <a:solidFill>
                  <a:srgbClr val="5A5B5C"/>
                </a:solidFill>
                <a:latin typeface="Arial" pitchFamily="34" charset="0"/>
                <a:cs typeface="Arial" pitchFamily="34" charset="0"/>
              </a:rPr>
              <a:t> </a:t>
            </a:r>
            <a:r>
              <a:rPr sz="1200" spc="15" dirty="0" smtClean="0">
                <a:solidFill>
                  <a:srgbClr val="5A5B5C"/>
                </a:solidFill>
                <a:latin typeface="Arial" pitchFamily="34" charset="0"/>
                <a:cs typeface="Arial" pitchFamily="34" charset="0"/>
              </a:rPr>
              <a:t>i</a:t>
            </a:r>
            <a:r>
              <a:rPr sz="1200" spc="55" dirty="0" smtClean="0">
                <a:solidFill>
                  <a:srgbClr val="5A5B5C"/>
                </a:solidFill>
                <a:latin typeface="Arial" pitchFamily="34" charset="0"/>
                <a:cs typeface="Arial" pitchFamily="34" charset="0"/>
              </a:rPr>
              <a:t>s</a:t>
            </a:r>
            <a:r>
              <a:rPr sz="1200" spc="-50" dirty="0" smtClean="0">
                <a:solidFill>
                  <a:srgbClr val="5A5B5C"/>
                </a:solidFill>
                <a:latin typeface="Arial" pitchFamily="34" charset="0"/>
                <a:cs typeface="Arial" pitchFamily="34" charset="0"/>
              </a:rPr>
              <a:t> </a:t>
            </a:r>
            <a:r>
              <a:rPr sz="1200" spc="60" dirty="0" smtClean="0">
                <a:solidFill>
                  <a:srgbClr val="5A5B5C"/>
                </a:solidFill>
                <a:latin typeface="Arial" pitchFamily="34" charset="0"/>
                <a:cs typeface="Arial" pitchFamily="34" charset="0"/>
              </a:rPr>
              <a:t>directe</a:t>
            </a:r>
            <a:r>
              <a:rPr sz="1200" spc="95" dirty="0" smtClean="0">
                <a:solidFill>
                  <a:srgbClr val="5A5B5C"/>
                </a:solidFill>
                <a:latin typeface="Arial" pitchFamily="34" charset="0"/>
                <a:cs typeface="Arial" pitchFamily="34" charset="0"/>
              </a:rPr>
              <a:t>d </a:t>
            </a:r>
            <a:r>
              <a:rPr sz="1200" spc="90" dirty="0" smtClean="0">
                <a:solidFill>
                  <a:srgbClr val="5A5B5C"/>
                </a:solidFill>
                <a:latin typeface="Arial" pitchFamily="34" charset="0"/>
                <a:cs typeface="Arial" pitchFamily="34" charset="0"/>
              </a:rPr>
              <a:t>toward</a:t>
            </a:r>
            <a:r>
              <a:rPr sz="1200" spc="-25" dirty="0" smtClean="0">
                <a:solidFill>
                  <a:srgbClr val="5A5B5C"/>
                </a:solidFill>
                <a:latin typeface="Arial" pitchFamily="34" charset="0"/>
                <a:cs typeface="Arial" pitchFamily="34" charset="0"/>
              </a:rPr>
              <a:t> </a:t>
            </a:r>
            <a:r>
              <a:rPr sz="1200" spc="35" dirty="0" smtClean="0">
                <a:solidFill>
                  <a:srgbClr val="5A5B5C"/>
                </a:solidFill>
                <a:latin typeface="Arial" pitchFamily="34" charset="0"/>
                <a:cs typeface="Arial" pitchFamily="34" charset="0"/>
              </a:rPr>
              <a:t>th</a:t>
            </a:r>
            <a:r>
              <a:rPr sz="1200" spc="75" dirty="0" smtClean="0">
                <a:solidFill>
                  <a:srgbClr val="5A5B5C"/>
                </a:solidFill>
                <a:latin typeface="Arial" pitchFamily="34" charset="0"/>
                <a:cs typeface="Arial" pitchFamily="34" charset="0"/>
              </a:rPr>
              <a:t>e</a:t>
            </a:r>
            <a:r>
              <a:rPr sz="1200" spc="-30" dirty="0" smtClean="0">
                <a:solidFill>
                  <a:srgbClr val="5A5B5C"/>
                </a:solidFill>
                <a:latin typeface="Arial" pitchFamily="34" charset="0"/>
                <a:cs typeface="Arial" pitchFamily="34" charset="0"/>
              </a:rPr>
              <a:t> </a:t>
            </a:r>
            <a:r>
              <a:rPr sz="1200" spc="50" dirty="0" smtClean="0">
                <a:solidFill>
                  <a:srgbClr val="5A5B5C"/>
                </a:solidFill>
                <a:latin typeface="Arial" pitchFamily="34" charset="0"/>
                <a:cs typeface="Arial" pitchFamily="34" charset="0"/>
              </a:rPr>
              <a:t>solutio</a:t>
            </a:r>
            <a:r>
              <a:rPr sz="1200" spc="80" dirty="0" smtClean="0">
                <a:solidFill>
                  <a:srgbClr val="5A5B5C"/>
                </a:solidFill>
                <a:latin typeface="Arial" pitchFamily="34" charset="0"/>
                <a:cs typeface="Arial" pitchFamily="34" charset="0"/>
              </a:rPr>
              <a:t>n</a:t>
            </a:r>
            <a:r>
              <a:rPr sz="1200" spc="-5" dirty="0" smtClean="0">
                <a:solidFill>
                  <a:srgbClr val="5A5B5C"/>
                </a:solidFill>
                <a:latin typeface="Arial" pitchFamily="34" charset="0"/>
                <a:cs typeface="Arial" pitchFamily="34" charset="0"/>
              </a:rPr>
              <a:t> </a:t>
            </a:r>
            <a:r>
              <a:rPr sz="1200" spc="110" dirty="0" smtClean="0">
                <a:solidFill>
                  <a:srgbClr val="5A5B5C"/>
                </a:solidFill>
                <a:latin typeface="Arial" pitchFamily="34" charset="0"/>
                <a:cs typeface="Arial" pitchFamily="34" charset="0"/>
              </a:rPr>
              <a:t>o</a:t>
            </a:r>
            <a:r>
              <a:rPr sz="1200" spc="50" dirty="0" smtClean="0">
                <a:solidFill>
                  <a:srgbClr val="5A5B5C"/>
                </a:solidFill>
                <a:latin typeface="Arial" pitchFamily="34" charset="0"/>
                <a:cs typeface="Arial" pitchFamily="34" charset="0"/>
              </a:rPr>
              <a:t>f</a:t>
            </a:r>
            <a:r>
              <a:rPr sz="1200" spc="-40" dirty="0" smtClean="0">
                <a:solidFill>
                  <a:srgbClr val="5A5B5C"/>
                </a:solidFill>
                <a:latin typeface="Arial" pitchFamily="34" charset="0"/>
                <a:cs typeface="Arial" pitchFamily="34" charset="0"/>
              </a:rPr>
              <a:t> </a:t>
            </a:r>
            <a:r>
              <a:rPr sz="1200" spc="65" dirty="0" smtClean="0">
                <a:solidFill>
                  <a:srgbClr val="5A5B5C"/>
                </a:solidFill>
                <a:latin typeface="Arial" pitchFamily="34" charset="0"/>
                <a:cs typeface="Arial" pitchFamily="34" charset="0"/>
              </a:rPr>
              <a:t>this</a:t>
            </a:r>
            <a:r>
              <a:rPr sz="1200" spc="-40" dirty="0" smtClean="0">
                <a:solidFill>
                  <a:srgbClr val="5A5B5C"/>
                </a:solidFill>
                <a:latin typeface="Arial" pitchFamily="34" charset="0"/>
                <a:cs typeface="Arial" pitchFamily="34" charset="0"/>
              </a:rPr>
              <a:t> </a:t>
            </a:r>
            <a:r>
              <a:rPr sz="1200" spc="80" dirty="0" smtClean="0">
                <a:solidFill>
                  <a:srgbClr val="5A5B5C"/>
                </a:solidFill>
                <a:latin typeface="Arial" pitchFamily="34" charset="0"/>
                <a:cs typeface="Arial" pitchFamily="34" charset="0"/>
              </a:rPr>
              <a:t>problem.</a:t>
            </a:r>
            <a:endParaRPr sz="1200">
              <a:latin typeface="Arial" pitchFamily="34" charset="0"/>
              <a:cs typeface="Arial" pitchFamily="34" charset="0"/>
            </a:endParaRPr>
          </a:p>
        </p:txBody>
      </p:sp>
      <p:sp>
        <p:nvSpPr>
          <p:cNvPr id="8" name="object 8"/>
          <p:cNvSpPr txBox="1"/>
          <p:nvPr/>
        </p:nvSpPr>
        <p:spPr>
          <a:xfrm>
            <a:off x="1326029" y="2491668"/>
            <a:ext cx="2340052" cy="248133"/>
          </a:xfrm>
          <a:prstGeom prst="rect">
            <a:avLst/>
          </a:prstGeom>
        </p:spPr>
        <p:txBody>
          <a:bodyPr vert="horz" wrap="square" lIns="0" tIns="0" rIns="0" bIns="0" rtlCol="0">
            <a:noAutofit/>
          </a:bodyPr>
          <a:lstStyle/>
          <a:p>
            <a:pPr marL="12700">
              <a:lnSpc>
                <a:spcPct val="100000"/>
              </a:lnSpc>
            </a:pPr>
            <a:r>
              <a:rPr sz="1200" spc="170" dirty="0" smtClean="0">
                <a:solidFill>
                  <a:srgbClr val="575B5D"/>
                </a:solidFill>
                <a:latin typeface="Arial Black" pitchFamily="34" charset="0"/>
                <a:cs typeface="Times New Roman"/>
              </a:rPr>
              <a:t>Spac</a:t>
            </a:r>
            <a:r>
              <a:rPr sz="1200" spc="135" dirty="0" smtClean="0">
                <a:solidFill>
                  <a:srgbClr val="575B5D"/>
                </a:solidFill>
                <a:latin typeface="Arial Black" pitchFamily="34" charset="0"/>
                <a:cs typeface="Times New Roman"/>
              </a:rPr>
              <a:t>e</a:t>
            </a:r>
            <a:r>
              <a:rPr sz="1200" spc="65" dirty="0" smtClean="0">
                <a:solidFill>
                  <a:srgbClr val="575B5D"/>
                </a:solidFill>
                <a:latin typeface="Arial Black" pitchFamily="34" charset="0"/>
                <a:cs typeface="Times New Roman"/>
              </a:rPr>
              <a:t> </a:t>
            </a:r>
            <a:r>
              <a:rPr sz="1200" spc="155" dirty="0" smtClean="0">
                <a:solidFill>
                  <a:srgbClr val="575B5D"/>
                </a:solidFill>
                <a:latin typeface="Arial Black" pitchFamily="34" charset="0"/>
                <a:cs typeface="Times New Roman"/>
              </a:rPr>
              <a:t>Physics</a:t>
            </a:r>
            <a:endParaRPr sz="1200">
              <a:latin typeface="Arial Black" pitchFamily="34" charset="0"/>
              <a:cs typeface="Times New Roman"/>
            </a:endParaRPr>
          </a:p>
        </p:txBody>
      </p:sp>
      <p:sp>
        <p:nvSpPr>
          <p:cNvPr id="9" name="object 9"/>
          <p:cNvSpPr txBox="1"/>
          <p:nvPr/>
        </p:nvSpPr>
        <p:spPr>
          <a:xfrm>
            <a:off x="1326030" y="2739802"/>
            <a:ext cx="6519074" cy="1633330"/>
          </a:xfrm>
          <a:prstGeom prst="rect">
            <a:avLst/>
          </a:prstGeom>
        </p:spPr>
        <p:txBody>
          <a:bodyPr vert="horz" wrap="square" lIns="0" tIns="0" rIns="0" bIns="0" rtlCol="0">
            <a:noAutofit/>
          </a:bodyPr>
          <a:lstStyle/>
          <a:p>
            <a:pPr marL="12700" marR="12700" indent="9525" algn="just">
              <a:lnSpc>
                <a:spcPct val="125200"/>
              </a:lnSpc>
            </a:pPr>
            <a:r>
              <a:rPr sz="1200" spc="95" dirty="0" smtClean="0">
                <a:solidFill>
                  <a:srgbClr val="57585A"/>
                </a:solidFill>
                <a:latin typeface="Arial" pitchFamily="34" charset="0"/>
                <a:cs typeface="Arial" pitchFamily="34" charset="0"/>
              </a:rPr>
              <a:t>Anothe</a:t>
            </a:r>
            <a:r>
              <a:rPr sz="1200" spc="65" dirty="0" smtClean="0">
                <a:solidFill>
                  <a:srgbClr val="57585A"/>
                </a:solidFill>
                <a:latin typeface="Arial" pitchFamily="34" charset="0"/>
                <a:cs typeface="Arial" pitchFamily="34" charset="0"/>
              </a:rPr>
              <a:t>r </a:t>
            </a:r>
            <a:r>
              <a:rPr sz="1200" spc="80" dirty="0" smtClean="0">
                <a:solidFill>
                  <a:srgbClr val="57585A"/>
                </a:solidFill>
                <a:latin typeface="Arial" pitchFamily="34" charset="0"/>
                <a:cs typeface="Arial" pitchFamily="34" charset="0"/>
              </a:rPr>
              <a:t>importan</a:t>
            </a:r>
            <a:r>
              <a:rPr sz="1200" spc="55" dirty="0" smtClean="0">
                <a:solidFill>
                  <a:srgbClr val="57585A"/>
                </a:solidFill>
                <a:latin typeface="Arial" pitchFamily="34" charset="0"/>
                <a:cs typeface="Arial" pitchFamily="34" charset="0"/>
              </a:rPr>
              <a:t>t</a:t>
            </a:r>
            <a:r>
              <a:rPr sz="1200" spc="30" dirty="0" smtClean="0">
                <a:solidFill>
                  <a:srgbClr val="57585A"/>
                </a:solidFill>
                <a:latin typeface="Arial" pitchFamily="34" charset="0"/>
                <a:cs typeface="Arial" pitchFamily="34" charset="0"/>
              </a:rPr>
              <a:t> </a:t>
            </a:r>
            <a:r>
              <a:rPr sz="1200" spc="75" dirty="0" smtClean="0">
                <a:solidFill>
                  <a:srgbClr val="57585A"/>
                </a:solidFill>
                <a:latin typeface="Arial" pitchFamily="34" charset="0"/>
                <a:cs typeface="Arial" pitchFamily="34" charset="0"/>
              </a:rPr>
              <a:t>applicatio</a:t>
            </a:r>
            <a:r>
              <a:rPr sz="1200" spc="85" dirty="0" smtClean="0">
                <a:solidFill>
                  <a:srgbClr val="57585A"/>
                </a:solidFill>
                <a:latin typeface="Arial" pitchFamily="34" charset="0"/>
                <a:cs typeface="Arial" pitchFamily="34" charset="0"/>
              </a:rPr>
              <a:t>n</a:t>
            </a:r>
            <a:r>
              <a:rPr sz="1200" spc="45" dirty="0" smtClean="0">
                <a:solidFill>
                  <a:srgbClr val="57585A"/>
                </a:solidFill>
                <a:latin typeface="Arial" pitchFamily="34" charset="0"/>
                <a:cs typeface="Arial" pitchFamily="34" charset="0"/>
              </a:rPr>
              <a:t> </a:t>
            </a:r>
            <a:r>
              <a:rPr sz="1200" spc="110" dirty="0" smtClean="0">
                <a:solidFill>
                  <a:srgbClr val="57585A"/>
                </a:solidFill>
                <a:latin typeface="Arial" pitchFamily="34" charset="0"/>
                <a:cs typeface="Arial" pitchFamily="34" charset="0"/>
              </a:rPr>
              <a:t>o</a:t>
            </a:r>
            <a:r>
              <a:rPr sz="1200" spc="50" dirty="0" smtClean="0">
                <a:solidFill>
                  <a:srgbClr val="57585A"/>
                </a:solidFill>
                <a:latin typeface="Arial" pitchFamily="34" charset="0"/>
                <a:cs typeface="Arial" pitchFamily="34" charset="0"/>
              </a:rPr>
              <a:t>f</a:t>
            </a:r>
            <a:r>
              <a:rPr sz="1200" spc="60" dirty="0" smtClean="0">
                <a:solidFill>
                  <a:srgbClr val="57585A"/>
                </a:solidFill>
                <a:latin typeface="Arial" pitchFamily="34" charset="0"/>
                <a:cs typeface="Arial" pitchFamily="34" charset="0"/>
              </a:rPr>
              <a:t> </a:t>
            </a:r>
            <a:r>
              <a:rPr sz="1200" spc="40" dirty="0" smtClean="0">
                <a:solidFill>
                  <a:srgbClr val="57585A"/>
                </a:solidFill>
                <a:latin typeface="Arial" pitchFamily="34" charset="0"/>
                <a:cs typeface="Arial" pitchFamily="34" charset="0"/>
              </a:rPr>
              <a:t>plasm</a:t>
            </a:r>
            <a:r>
              <a:rPr sz="1200" spc="70" dirty="0" smtClean="0">
                <a:solidFill>
                  <a:srgbClr val="57585A"/>
                </a:solidFill>
                <a:latin typeface="Arial" pitchFamily="34" charset="0"/>
                <a:cs typeface="Arial" pitchFamily="34" charset="0"/>
              </a:rPr>
              <a:t>a </a:t>
            </a:r>
            <a:r>
              <a:rPr sz="1200" spc="65" dirty="0" smtClean="0">
                <a:solidFill>
                  <a:srgbClr val="57585A"/>
                </a:solidFill>
                <a:latin typeface="Arial" pitchFamily="34" charset="0"/>
                <a:cs typeface="Arial" pitchFamily="34" charset="0"/>
              </a:rPr>
              <a:t>physics</a:t>
            </a:r>
            <a:r>
              <a:rPr sz="1200" spc="50" dirty="0" smtClean="0">
                <a:solidFill>
                  <a:srgbClr val="57585A"/>
                </a:solidFill>
                <a:latin typeface="Arial" pitchFamily="34" charset="0"/>
                <a:cs typeface="Arial" pitchFamily="34" charset="0"/>
              </a:rPr>
              <a:t> </a:t>
            </a:r>
            <a:r>
              <a:rPr sz="1200" spc="40" dirty="0" smtClean="0">
                <a:solidFill>
                  <a:srgbClr val="57585A"/>
                </a:solidFill>
                <a:latin typeface="Arial" pitchFamily="34" charset="0"/>
                <a:cs typeface="Arial" pitchFamily="34" charset="0"/>
              </a:rPr>
              <a:t>i</a:t>
            </a:r>
            <a:r>
              <a:rPr sz="1200" spc="55" dirty="0" smtClean="0">
                <a:solidFill>
                  <a:srgbClr val="57585A"/>
                </a:solidFill>
                <a:latin typeface="Arial" pitchFamily="34" charset="0"/>
                <a:cs typeface="Arial" pitchFamily="34" charset="0"/>
              </a:rPr>
              <a:t>s</a:t>
            </a:r>
            <a:r>
              <a:rPr sz="1200" spc="50" dirty="0" smtClean="0">
                <a:solidFill>
                  <a:srgbClr val="57585A"/>
                </a:solidFill>
                <a:latin typeface="Arial" pitchFamily="34" charset="0"/>
                <a:cs typeface="Arial" pitchFamily="34" charset="0"/>
              </a:rPr>
              <a:t> </a:t>
            </a:r>
            <a:r>
              <a:rPr sz="1200" spc="75" dirty="0" smtClean="0">
                <a:solidFill>
                  <a:srgbClr val="57585A"/>
                </a:solidFill>
                <a:latin typeface="Arial" pitchFamily="34" charset="0"/>
                <a:cs typeface="Arial" pitchFamily="34" charset="0"/>
              </a:rPr>
              <a:t>i</a:t>
            </a:r>
            <a:r>
              <a:rPr sz="1200" spc="130" dirty="0" smtClean="0">
                <a:solidFill>
                  <a:srgbClr val="57585A"/>
                </a:solidFill>
                <a:latin typeface="Arial" pitchFamily="34" charset="0"/>
                <a:cs typeface="Arial" pitchFamily="34" charset="0"/>
              </a:rPr>
              <a:t>n</a:t>
            </a:r>
            <a:r>
              <a:rPr sz="1200" spc="30" dirty="0" smtClean="0">
                <a:solidFill>
                  <a:srgbClr val="57585A"/>
                </a:solidFill>
                <a:latin typeface="Arial" pitchFamily="34" charset="0"/>
                <a:cs typeface="Arial" pitchFamily="34" charset="0"/>
              </a:rPr>
              <a:t> </a:t>
            </a:r>
            <a:r>
              <a:rPr sz="1200" spc="70" dirty="0" smtClean="0">
                <a:solidFill>
                  <a:srgbClr val="57585A"/>
                </a:solidFill>
                <a:latin typeface="Arial" pitchFamily="34" charset="0"/>
                <a:cs typeface="Arial" pitchFamily="34" charset="0"/>
              </a:rPr>
              <a:t>th</a:t>
            </a:r>
            <a:r>
              <a:rPr sz="1200" spc="75" dirty="0" smtClean="0">
                <a:solidFill>
                  <a:srgbClr val="57585A"/>
                </a:solidFill>
                <a:latin typeface="Arial" pitchFamily="34" charset="0"/>
                <a:cs typeface="Arial" pitchFamily="34" charset="0"/>
              </a:rPr>
              <a:t>e</a:t>
            </a:r>
            <a:r>
              <a:rPr sz="1200" spc="40" dirty="0" smtClean="0">
                <a:solidFill>
                  <a:srgbClr val="57585A"/>
                </a:solidFill>
                <a:latin typeface="Arial" pitchFamily="34" charset="0"/>
                <a:cs typeface="Arial" pitchFamily="34" charset="0"/>
              </a:rPr>
              <a:t> </a:t>
            </a:r>
            <a:r>
              <a:rPr sz="1200" spc="60" dirty="0" smtClean="0">
                <a:solidFill>
                  <a:srgbClr val="57585A"/>
                </a:solidFill>
                <a:latin typeface="Arial" pitchFamily="34" charset="0"/>
                <a:cs typeface="Arial" pitchFamily="34" charset="0"/>
              </a:rPr>
              <a:t>stud</a:t>
            </a:r>
            <a:r>
              <a:rPr sz="1200" spc="75" dirty="0" smtClean="0">
                <a:solidFill>
                  <a:srgbClr val="57585A"/>
                </a:solidFill>
                <a:latin typeface="Arial" pitchFamily="34" charset="0"/>
                <a:cs typeface="Arial" pitchFamily="34" charset="0"/>
              </a:rPr>
              <a:t>y</a:t>
            </a:r>
            <a:r>
              <a:rPr sz="1200" spc="65" dirty="0" smtClean="0">
                <a:solidFill>
                  <a:srgbClr val="57585A"/>
                </a:solidFill>
                <a:latin typeface="Arial" pitchFamily="34" charset="0"/>
                <a:cs typeface="Arial" pitchFamily="34" charset="0"/>
              </a:rPr>
              <a:t> </a:t>
            </a:r>
            <a:r>
              <a:rPr sz="1200" spc="110" dirty="0" smtClean="0">
                <a:solidFill>
                  <a:srgbClr val="57585A"/>
                </a:solidFill>
                <a:latin typeface="Arial" pitchFamily="34" charset="0"/>
                <a:cs typeface="Arial" pitchFamily="34" charset="0"/>
              </a:rPr>
              <a:t>o</a:t>
            </a:r>
            <a:r>
              <a:rPr sz="1200" spc="50" dirty="0" smtClean="0">
                <a:solidFill>
                  <a:srgbClr val="57585A"/>
                </a:solidFill>
                <a:latin typeface="Arial" pitchFamily="34" charset="0"/>
                <a:cs typeface="Arial" pitchFamily="34" charset="0"/>
              </a:rPr>
              <a:t>f</a:t>
            </a:r>
            <a:r>
              <a:rPr sz="1200" spc="80" dirty="0" smtClean="0">
                <a:solidFill>
                  <a:srgbClr val="57585A"/>
                </a:solidFill>
                <a:latin typeface="Arial" pitchFamily="34" charset="0"/>
                <a:cs typeface="Arial" pitchFamily="34" charset="0"/>
              </a:rPr>
              <a:t> </a:t>
            </a:r>
            <a:r>
              <a:rPr sz="1200" spc="65" dirty="0" smtClean="0">
                <a:solidFill>
                  <a:srgbClr val="57585A"/>
                </a:solidFill>
                <a:latin typeface="Arial" pitchFamily="34" charset="0"/>
                <a:cs typeface="Arial" pitchFamily="34" charset="0"/>
              </a:rPr>
              <a:t>the</a:t>
            </a:r>
            <a:r>
              <a:rPr sz="1200" spc="45" dirty="0" smtClean="0">
                <a:solidFill>
                  <a:srgbClr val="57585A"/>
                </a:solidFill>
                <a:latin typeface="Arial" pitchFamily="34" charset="0"/>
                <a:cs typeface="Arial" pitchFamily="34" charset="0"/>
              </a:rPr>
              <a:t> </a:t>
            </a:r>
            <a:r>
              <a:rPr sz="1200" spc="60" dirty="0" smtClean="0">
                <a:solidFill>
                  <a:srgbClr val="57585A"/>
                </a:solidFill>
                <a:latin typeface="Arial" pitchFamily="34" charset="0"/>
                <a:cs typeface="Arial" pitchFamily="34" charset="0"/>
              </a:rPr>
              <a:t>earth'</a:t>
            </a:r>
            <a:r>
              <a:rPr sz="1200" spc="65" dirty="0" smtClean="0">
                <a:solidFill>
                  <a:srgbClr val="57585A"/>
                </a:solidFill>
                <a:latin typeface="Arial" pitchFamily="34" charset="0"/>
                <a:cs typeface="Arial" pitchFamily="34" charset="0"/>
              </a:rPr>
              <a:t>s </a:t>
            </a:r>
            <a:r>
              <a:rPr sz="1200" spc="90" dirty="0" smtClean="0">
                <a:solidFill>
                  <a:srgbClr val="57585A"/>
                </a:solidFill>
                <a:latin typeface="Arial" pitchFamily="34" charset="0"/>
                <a:cs typeface="Arial" pitchFamily="34" charset="0"/>
              </a:rPr>
              <a:t>environ</a:t>
            </a:r>
            <a:r>
              <a:rPr sz="1200" spc="120" dirty="0" smtClean="0">
                <a:solidFill>
                  <a:srgbClr val="57585A"/>
                </a:solidFill>
                <a:latin typeface="Arial" pitchFamily="34" charset="0"/>
                <a:cs typeface="Arial" pitchFamily="34" charset="0"/>
              </a:rPr>
              <a:t>m</a:t>
            </a:r>
            <a:r>
              <a:rPr sz="1200" spc="55" dirty="0" smtClean="0">
                <a:solidFill>
                  <a:srgbClr val="57585A"/>
                </a:solidFill>
                <a:latin typeface="Arial" pitchFamily="34" charset="0"/>
                <a:cs typeface="Arial" pitchFamily="34" charset="0"/>
              </a:rPr>
              <a:t>en</a:t>
            </a:r>
            <a:r>
              <a:rPr sz="1200" spc="45" dirty="0" smtClean="0">
                <a:solidFill>
                  <a:srgbClr val="57585A"/>
                </a:solidFill>
                <a:latin typeface="Arial" pitchFamily="34" charset="0"/>
                <a:cs typeface="Arial" pitchFamily="34" charset="0"/>
              </a:rPr>
              <a:t>t</a:t>
            </a:r>
            <a:r>
              <a:rPr sz="1200" spc="-30" dirty="0" smtClean="0">
                <a:solidFill>
                  <a:srgbClr val="57585A"/>
                </a:solidFill>
                <a:latin typeface="Arial" pitchFamily="34" charset="0"/>
                <a:cs typeface="Arial" pitchFamily="34" charset="0"/>
              </a:rPr>
              <a:t> </a:t>
            </a:r>
            <a:r>
              <a:rPr sz="1200" spc="90" dirty="0" smtClean="0">
                <a:solidFill>
                  <a:srgbClr val="57585A"/>
                </a:solidFill>
                <a:latin typeface="Arial" pitchFamily="34" charset="0"/>
                <a:cs typeface="Arial" pitchFamily="34" charset="0"/>
              </a:rPr>
              <a:t>in</a:t>
            </a:r>
            <a:r>
              <a:rPr sz="1200" spc="-55" dirty="0" smtClean="0">
                <a:solidFill>
                  <a:srgbClr val="57585A"/>
                </a:solidFill>
                <a:latin typeface="Arial" pitchFamily="34" charset="0"/>
                <a:cs typeface="Arial" pitchFamily="34" charset="0"/>
              </a:rPr>
              <a:t> </a:t>
            </a:r>
            <a:r>
              <a:rPr sz="1200" spc="65" dirty="0" smtClean="0">
                <a:solidFill>
                  <a:srgbClr val="57585A"/>
                </a:solidFill>
                <a:latin typeface="Arial" pitchFamily="34" charset="0"/>
                <a:cs typeface="Arial" pitchFamily="34" charset="0"/>
              </a:rPr>
              <a:t>space</a:t>
            </a:r>
            <a:r>
              <a:rPr sz="1200" spc="20" dirty="0" smtClean="0">
                <a:solidFill>
                  <a:srgbClr val="57585A"/>
                </a:solidFill>
                <a:latin typeface="Arial" pitchFamily="34" charset="0"/>
                <a:cs typeface="Arial" pitchFamily="34" charset="0"/>
              </a:rPr>
              <a:t>.</a:t>
            </a:r>
            <a:r>
              <a:rPr sz="1200" spc="80" dirty="0" smtClean="0">
                <a:solidFill>
                  <a:srgbClr val="57585A"/>
                </a:solidFill>
                <a:latin typeface="Arial" pitchFamily="34" charset="0"/>
                <a:cs typeface="Arial" pitchFamily="34" charset="0"/>
              </a:rPr>
              <a:t> </a:t>
            </a:r>
            <a:r>
              <a:rPr sz="1200" spc="280" dirty="0" smtClean="0">
                <a:solidFill>
                  <a:srgbClr val="57585A"/>
                </a:solidFill>
                <a:latin typeface="Arial" pitchFamily="34" charset="0"/>
                <a:cs typeface="Arial" pitchFamily="34" charset="0"/>
              </a:rPr>
              <a:t>A</a:t>
            </a:r>
            <a:r>
              <a:rPr sz="1200" spc="35" dirty="0" smtClean="0">
                <a:solidFill>
                  <a:srgbClr val="57585A"/>
                </a:solidFill>
                <a:latin typeface="Arial" pitchFamily="34" charset="0"/>
                <a:cs typeface="Arial" pitchFamily="34" charset="0"/>
              </a:rPr>
              <a:t> </a:t>
            </a:r>
            <a:r>
              <a:rPr sz="1200" spc="60" dirty="0" smtClean="0">
                <a:solidFill>
                  <a:srgbClr val="57585A"/>
                </a:solidFill>
                <a:latin typeface="Arial" pitchFamily="34" charset="0"/>
                <a:cs typeface="Arial" pitchFamily="34" charset="0"/>
              </a:rPr>
              <a:t>continuous</a:t>
            </a:r>
            <a:r>
              <a:rPr sz="1200" spc="-5" dirty="0" smtClean="0">
                <a:solidFill>
                  <a:srgbClr val="57585A"/>
                </a:solidFill>
                <a:latin typeface="Arial" pitchFamily="34" charset="0"/>
                <a:cs typeface="Arial" pitchFamily="34" charset="0"/>
              </a:rPr>
              <a:t> </a:t>
            </a:r>
            <a:r>
              <a:rPr sz="1200" spc="60" dirty="0" smtClean="0">
                <a:solidFill>
                  <a:srgbClr val="57585A"/>
                </a:solidFill>
                <a:latin typeface="Arial" pitchFamily="34" charset="0"/>
                <a:cs typeface="Arial" pitchFamily="34" charset="0"/>
              </a:rPr>
              <a:t>strea</a:t>
            </a:r>
            <a:r>
              <a:rPr sz="1200" spc="130" dirty="0" smtClean="0">
                <a:solidFill>
                  <a:srgbClr val="57585A"/>
                </a:solidFill>
                <a:latin typeface="Arial" pitchFamily="34" charset="0"/>
                <a:cs typeface="Arial" pitchFamily="34" charset="0"/>
              </a:rPr>
              <a:t>m</a:t>
            </a:r>
            <a:r>
              <a:rPr sz="1200" spc="-5" dirty="0" smtClean="0">
                <a:solidFill>
                  <a:srgbClr val="57585A"/>
                </a:solidFill>
                <a:latin typeface="Arial" pitchFamily="34" charset="0"/>
                <a:cs typeface="Arial" pitchFamily="34" charset="0"/>
              </a:rPr>
              <a:t> </a:t>
            </a:r>
            <a:r>
              <a:rPr sz="1200" spc="114" dirty="0" smtClean="0">
                <a:solidFill>
                  <a:srgbClr val="57585A"/>
                </a:solidFill>
                <a:latin typeface="Arial" pitchFamily="34" charset="0"/>
                <a:cs typeface="Arial" pitchFamily="34" charset="0"/>
              </a:rPr>
              <a:t>o</a:t>
            </a:r>
            <a:r>
              <a:rPr sz="1200" spc="55" dirty="0" smtClean="0">
                <a:solidFill>
                  <a:srgbClr val="57585A"/>
                </a:solidFill>
                <a:latin typeface="Arial" pitchFamily="34" charset="0"/>
                <a:cs typeface="Arial" pitchFamily="34" charset="0"/>
              </a:rPr>
              <a:t>f</a:t>
            </a:r>
            <a:r>
              <a:rPr sz="1200" spc="-45" dirty="0" smtClean="0">
                <a:solidFill>
                  <a:srgbClr val="57585A"/>
                </a:solidFill>
                <a:latin typeface="Arial" pitchFamily="34" charset="0"/>
                <a:cs typeface="Arial" pitchFamily="34" charset="0"/>
              </a:rPr>
              <a:t> </a:t>
            </a:r>
            <a:r>
              <a:rPr sz="1200" spc="70" dirty="0" smtClean="0">
                <a:solidFill>
                  <a:srgbClr val="57585A"/>
                </a:solidFill>
                <a:latin typeface="Arial" pitchFamily="34" charset="0"/>
                <a:cs typeface="Arial" pitchFamily="34" charset="0"/>
              </a:rPr>
              <a:t>charge</a:t>
            </a:r>
            <a:r>
              <a:rPr sz="1200" spc="90" dirty="0" smtClean="0">
                <a:solidFill>
                  <a:srgbClr val="57585A"/>
                </a:solidFill>
                <a:latin typeface="Arial" pitchFamily="34" charset="0"/>
                <a:cs typeface="Arial" pitchFamily="34" charset="0"/>
              </a:rPr>
              <a:t>d</a:t>
            </a:r>
            <a:r>
              <a:rPr sz="1200" spc="-45" dirty="0" smtClean="0">
                <a:solidFill>
                  <a:srgbClr val="57585A"/>
                </a:solidFill>
                <a:latin typeface="Arial" pitchFamily="34" charset="0"/>
                <a:cs typeface="Arial" pitchFamily="34" charset="0"/>
              </a:rPr>
              <a:t> </a:t>
            </a:r>
            <a:r>
              <a:rPr sz="1200" spc="70" dirty="0" smtClean="0">
                <a:solidFill>
                  <a:srgbClr val="57585A"/>
                </a:solidFill>
                <a:latin typeface="Arial" pitchFamily="34" charset="0"/>
                <a:cs typeface="Arial" pitchFamily="34" charset="0"/>
              </a:rPr>
              <a:t>particles,</a:t>
            </a:r>
            <a:r>
              <a:rPr sz="1200" spc="65" dirty="0" smtClean="0">
                <a:solidFill>
                  <a:srgbClr val="57585A"/>
                </a:solidFill>
                <a:latin typeface="Arial" pitchFamily="34" charset="0"/>
                <a:cs typeface="Arial" pitchFamily="34" charset="0"/>
              </a:rPr>
              <a:t> </a:t>
            </a:r>
            <a:r>
              <a:rPr sz="1200" spc="55" dirty="0" smtClean="0">
                <a:solidFill>
                  <a:srgbClr val="57585A"/>
                </a:solidFill>
                <a:latin typeface="Arial" pitchFamily="34" charset="0"/>
                <a:cs typeface="Arial" pitchFamily="34" charset="0"/>
              </a:rPr>
              <a:t>calle</a:t>
            </a:r>
            <a:r>
              <a:rPr sz="1200" spc="80" dirty="0" smtClean="0">
                <a:solidFill>
                  <a:srgbClr val="57585A"/>
                </a:solidFill>
                <a:latin typeface="Arial" pitchFamily="34" charset="0"/>
                <a:cs typeface="Arial" pitchFamily="34" charset="0"/>
              </a:rPr>
              <a:t>d</a:t>
            </a:r>
            <a:r>
              <a:rPr sz="1200" spc="145" dirty="0" smtClean="0">
                <a:solidFill>
                  <a:srgbClr val="57585A"/>
                </a:solidFill>
                <a:latin typeface="Arial" pitchFamily="34" charset="0"/>
                <a:cs typeface="Arial" pitchFamily="34" charset="0"/>
              </a:rPr>
              <a:t> </a:t>
            </a:r>
            <a:r>
              <a:rPr sz="1200" spc="80" dirty="0" smtClean="0">
                <a:solidFill>
                  <a:srgbClr val="57585A"/>
                </a:solidFill>
                <a:latin typeface="Arial" pitchFamily="34" charset="0"/>
                <a:cs typeface="Arial" pitchFamily="34" charset="0"/>
              </a:rPr>
              <a:t>th</a:t>
            </a:r>
            <a:r>
              <a:rPr sz="1200" spc="75" dirty="0" smtClean="0">
                <a:solidFill>
                  <a:srgbClr val="57585A"/>
                </a:solidFill>
                <a:latin typeface="Arial" pitchFamily="34" charset="0"/>
                <a:cs typeface="Arial" pitchFamily="34" charset="0"/>
              </a:rPr>
              <a:t>e </a:t>
            </a:r>
            <a:r>
              <a:rPr sz="1200" spc="-140" dirty="0" smtClean="0">
                <a:solidFill>
                  <a:srgbClr val="57585A"/>
                </a:solidFill>
                <a:latin typeface="Arial" pitchFamily="34" charset="0"/>
                <a:cs typeface="Arial" pitchFamily="34" charset="0"/>
              </a:rPr>
              <a:t> </a:t>
            </a:r>
            <a:r>
              <a:rPr sz="1200" spc="60" dirty="0" smtClean="0">
                <a:solidFill>
                  <a:srgbClr val="57585A"/>
                </a:solidFill>
                <a:latin typeface="Arial" pitchFamily="34" charset="0"/>
                <a:cs typeface="Arial" pitchFamily="34" charset="0"/>
              </a:rPr>
              <a:t>sola</a:t>
            </a:r>
            <a:r>
              <a:rPr sz="1200" spc="50" dirty="0" smtClean="0">
                <a:solidFill>
                  <a:srgbClr val="57585A"/>
                </a:solidFill>
                <a:latin typeface="Arial" pitchFamily="34" charset="0"/>
                <a:cs typeface="Arial" pitchFamily="34" charset="0"/>
              </a:rPr>
              <a:t>r</a:t>
            </a:r>
            <a:r>
              <a:rPr sz="1200" spc="75" dirty="0" smtClean="0">
                <a:solidFill>
                  <a:srgbClr val="57585A"/>
                </a:solidFill>
                <a:latin typeface="Arial" pitchFamily="34" charset="0"/>
                <a:cs typeface="Arial" pitchFamily="34" charset="0"/>
              </a:rPr>
              <a:t> </a:t>
            </a:r>
            <a:r>
              <a:rPr sz="1200" spc="105" dirty="0" smtClean="0">
                <a:solidFill>
                  <a:srgbClr val="57585A"/>
                </a:solidFill>
                <a:latin typeface="Arial" pitchFamily="34" charset="0"/>
                <a:cs typeface="Arial" pitchFamily="34" charset="0"/>
              </a:rPr>
              <a:t>wind</a:t>
            </a:r>
            <a:r>
              <a:rPr sz="1200" spc="35" dirty="0" smtClean="0">
                <a:solidFill>
                  <a:srgbClr val="57585A"/>
                </a:solidFill>
                <a:latin typeface="Arial" pitchFamily="34" charset="0"/>
                <a:cs typeface="Arial" pitchFamily="34" charset="0"/>
              </a:rPr>
              <a:t>,</a:t>
            </a:r>
            <a:r>
              <a:rPr sz="1200" spc="120" dirty="0" smtClean="0">
                <a:solidFill>
                  <a:srgbClr val="57585A"/>
                </a:solidFill>
                <a:latin typeface="Arial" pitchFamily="34" charset="0"/>
                <a:cs typeface="Arial" pitchFamily="34" charset="0"/>
              </a:rPr>
              <a:t> </a:t>
            </a:r>
            <a:r>
              <a:rPr sz="1200" spc="90" dirty="0" smtClean="0">
                <a:solidFill>
                  <a:srgbClr val="57585A"/>
                </a:solidFill>
                <a:latin typeface="Arial" pitchFamily="34" charset="0"/>
                <a:cs typeface="Arial" pitchFamily="34" charset="0"/>
              </a:rPr>
              <a:t>impinge</a:t>
            </a:r>
            <a:r>
              <a:rPr sz="1200" spc="65" dirty="0" smtClean="0">
                <a:solidFill>
                  <a:srgbClr val="57585A"/>
                </a:solidFill>
                <a:latin typeface="Arial" pitchFamily="34" charset="0"/>
                <a:cs typeface="Arial" pitchFamily="34" charset="0"/>
              </a:rPr>
              <a:t>s </a:t>
            </a:r>
            <a:r>
              <a:rPr sz="1200" spc="-135" dirty="0" smtClean="0">
                <a:solidFill>
                  <a:srgbClr val="57585A"/>
                </a:solidFill>
                <a:latin typeface="Arial" pitchFamily="34" charset="0"/>
                <a:cs typeface="Arial" pitchFamily="34" charset="0"/>
              </a:rPr>
              <a:t> </a:t>
            </a:r>
            <a:r>
              <a:rPr sz="1200" spc="55" dirty="0" smtClean="0">
                <a:solidFill>
                  <a:srgbClr val="57585A"/>
                </a:solidFill>
                <a:latin typeface="Arial" pitchFamily="34" charset="0"/>
                <a:cs typeface="Arial" pitchFamily="34" charset="0"/>
              </a:rPr>
              <a:t>o</a:t>
            </a:r>
            <a:r>
              <a:rPr sz="1200" spc="80" dirty="0" smtClean="0">
                <a:solidFill>
                  <a:srgbClr val="57585A"/>
                </a:solidFill>
                <a:latin typeface="Arial" pitchFamily="34" charset="0"/>
                <a:cs typeface="Arial" pitchFamily="34" charset="0"/>
              </a:rPr>
              <a:t>n</a:t>
            </a:r>
            <a:r>
              <a:rPr sz="1200" spc="75" dirty="0" smtClean="0">
                <a:solidFill>
                  <a:srgbClr val="57585A"/>
                </a:solidFill>
                <a:latin typeface="Arial" pitchFamily="34" charset="0"/>
                <a:cs typeface="Arial" pitchFamily="34" charset="0"/>
              </a:rPr>
              <a:t> the</a:t>
            </a:r>
            <a:r>
              <a:rPr sz="1200" spc="65" dirty="0" smtClean="0">
                <a:solidFill>
                  <a:srgbClr val="57585A"/>
                </a:solidFill>
                <a:latin typeface="Arial" pitchFamily="34" charset="0"/>
                <a:cs typeface="Arial" pitchFamily="34" charset="0"/>
              </a:rPr>
              <a:t> </a:t>
            </a:r>
            <a:r>
              <a:rPr sz="1200" spc="75" dirty="0" smtClean="0">
                <a:solidFill>
                  <a:srgbClr val="57585A"/>
                </a:solidFill>
                <a:latin typeface="Arial" pitchFamily="34" charset="0"/>
                <a:cs typeface="Arial" pitchFamily="34" charset="0"/>
              </a:rPr>
              <a:t>earth'</a:t>
            </a:r>
            <a:r>
              <a:rPr sz="1200" spc="65" dirty="0" smtClean="0">
                <a:solidFill>
                  <a:srgbClr val="57585A"/>
                </a:solidFill>
                <a:latin typeface="Arial" pitchFamily="34" charset="0"/>
                <a:cs typeface="Arial" pitchFamily="34" charset="0"/>
              </a:rPr>
              <a:t>s</a:t>
            </a:r>
            <a:r>
              <a:rPr sz="1200" spc="75" dirty="0" smtClean="0">
                <a:solidFill>
                  <a:srgbClr val="57585A"/>
                </a:solidFill>
                <a:latin typeface="Arial" pitchFamily="34" charset="0"/>
                <a:cs typeface="Arial" pitchFamily="34" charset="0"/>
              </a:rPr>
              <a:t> magnetosphere, </a:t>
            </a:r>
            <a:r>
              <a:rPr sz="1200" spc="-110" dirty="0" smtClean="0">
                <a:solidFill>
                  <a:srgbClr val="57585A"/>
                </a:solidFill>
                <a:latin typeface="Arial" pitchFamily="34" charset="0"/>
                <a:cs typeface="Arial" pitchFamily="34" charset="0"/>
              </a:rPr>
              <a:t> </a:t>
            </a:r>
            <a:r>
              <a:rPr sz="1200" spc="95" dirty="0" smtClean="0">
                <a:solidFill>
                  <a:srgbClr val="57585A"/>
                </a:solidFill>
                <a:latin typeface="Arial" pitchFamily="34" charset="0"/>
                <a:cs typeface="Arial" pitchFamily="34" charset="0"/>
              </a:rPr>
              <a:t>which</a:t>
            </a:r>
            <a:r>
              <a:rPr sz="1200" spc="65" dirty="0" smtClean="0">
                <a:solidFill>
                  <a:srgbClr val="57585A"/>
                </a:solidFill>
                <a:latin typeface="Arial" pitchFamily="34" charset="0"/>
                <a:cs typeface="Arial" pitchFamily="34" charset="0"/>
              </a:rPr>
              <a:t> shield</a:t>
            </a:r>
            <a:r>
              <a:rPr sz="1200" spc="60" dirty="0" smtClean="0">
                <a:solidFill>
                  <a:srgbClr val="57585A"/>
                </a:solidFill>
                <a:latin typeface="Arial" pitchFamily="34" charset="0"/>
                <a:cs typeface="Arial" pitchFamily="34" charset="0"/>
              </a:rPr>
              <a:t>s</a:t>
            </a:r>
            <a:r>
              <a:rPr sz="1200" spc="-60" dirty="0" smtClean="0">
                <a:solidFill>
                  <a:srgbClr val="57585A"/>
                </a:solidFill>
                <a:latin typeface="Arial" pitchFamily="34" charset="0"/>
                <a:cs typeface="Arial" pitchFamily="34" charset="0"/>
              </a:rPr>
              <a:t> </a:t>
            </a:r>
            <a:r>
              <a:rPr sz="1200" spc="100" dirty="0" smtClean="0">
                <a:solidFill>
                  <a:srgbClr val="57585A"/>
                </a:solidFill>
                <a:latin typeface="Arial" pitchFamily="34" charset="0"/>
                <a:cs typeface="Arial" pitchFamily="34" charset="0"/>
              </a:rPr>
              <a:t>u</a:t>
            </a:r>
            <a:r>
              <a:rPr sz="1200" spc="55" dirty="0" smtClean="0">
                <a:solidFill>
                  <a:srgbClr val="57585A"/>
                </a:solidFill>
                <a:latin typeface="Arial" pitchFamily="34" charset="0"/>
                <a:cs typeface="Arial" pitchFamily="34" charset="0"/>
              </a:rPr>
              <a:t>s</a:t>
            </a:r>
            <a:r>
              <a:rPr sz="1200" spc="-95" dirty="0" smtClean="0">
                <a:solidFill>
                  <a:srgbClr val="57585A"/>
                </a:solidFill>
                <a:latin typeface="Arial" pitchFamily="34" charset="0"/>
                <a:cs typeface="Arial" pitchFamily="34" charset="0"/>
              </a:rPr>
              <a:t> </a:t>
            </a:r>
            <a:r>
              <a:rPr sz="1200" spc="114" dirty="0" smtClean="0">
                <a:solidFill>
                  <a:srgbClr val="57585A"/>
                </a:solidFill>
                <a:latin typeface="Arial" pitchFamily="34" charset="0"/>
                <a:cs typeface="Arial" pitchFamily="34" charset="0"/>
              </a:rPr>
              <a:t>from</a:t>
            </a:r>
            <a:r>
              <a:rPr sz="1200" spc="-95" dirty="0" smtClean="0">
                <a:solidFill>
                  <a:srgbClr val="57585A"/>
                </a:solidFill>
                <a:latin typeface="Arial" pitchFamily="34" charset="0"/>
                <a:cs typeface="Arial" pitchFamily="34" charset="0"/>
              </a:rPr>
              <a:t> </a:t>
            </a:r>
            <a:r>
              <a:rPr sz="1200" spc="50" dirty="0" smtClean="0">
                <a:solidFill>
                  <a:srgbClr val="57585A"/>
                </a:solidFill>
                <a:latin typeface="Arial" pitchFamily="34" charset="0"/>
                <a:cs typeface="Arial" pitchFamily="34" charset="0"/>
              </a:rPr>
              <a:t>this</a:t>
            </a:r>
            <a:r>
              <a:rPr sz="1200" spc="-120" dirty="0" smtClean="0">
                <a:solidFill>
                  <a:srgbClr val="57585A"/>
                </a:solidFill>
                <a:latin typeface="Arial" pitchFamily="34" charset="0"/>
                <a:cs typeface="Arial" pitchFamily="34" charset="0"/>
              </a:rPr>
              <a:t> </a:t>
            </a:r>
            <a:r>
              <a:rPr sz="1200" spc="75" dirty="0" smtClean="0">
                <a:solidFill>
                  <a:srgbClr val="57585A"/>
                </a:solidFill>
                <a:latin typeface="Arial" pitchFamily="34" charset="0"/>
                <a:cs typeface="Arial" pitchFamily="34" charset="0"/>
              </a:rPr>
              <a:t>radiatio</a:t>
            </a:r>
            <a:r>
              <a:rPr sz="1200" spc="95" dirty="0" smtClean="0">
                <a:solidFill>
                  <a:srgbClr val="57585A"/>
                </a:solidFill>
                <a:latin typeface="Arial" pitchFamily="34" charset="0"/>
                <a:cs typeface="Arial" pitchFamily="34" charset="0"/>
              </a:rPr>
              <a:t>n</a:t>
            </a:r>
            <a:r>
              <a:rPr sz="1200" spc="-80" dirty="0" smtClean="0">
                <a:solidFill>
                  <a:srgbClr val="57585A"/>
                </a:solidFill>
                <a:latin typeface="Arial" pitchFamily="34" charset="0"/>
                <a:cs typeface="Arial" pitchFamily="34" charset="0"/>
              </a:rPr>
              <a:t> </a:t>
            </a:r>
            <a:r>
              <a:rPr sz="1200" spc="90" dirty="0" smtClean="0">
                <a:solidFill>
                  <a:srgbClr val="57585A"/>
                </a:solidFill>
                <a:latin typeface="Arial" pitchFamily="34" charset="0"/>
                <a:cs typeface="Arial" pitchFamily="34" charset="0"/>
              </a:rPr>
              <a:t>an</a:t>
            </a:r>
            <a:r>
              <a:rPr sz="1200" spc="95" dirty="0" smtClean="0">
                <a:solidFill>
                  <a:srgbClr val="57585A"/>
                </a:solidFill>
                <a:latin typeface="Arial" pitchFamily="34" charset="0"/>
                <a:cs typeface="Arial" pitchFamily="34" charset="0"/>
              </a:rPr>
              <a:t>d</a:t>
            </a:r>
            <a:r>
              <a:rPr sz="1200" spc="-95" dirty="0" smtClean="0">
                <a:solidFill>
                  <a:srgbClr val="57585A"/>
                </a:solidFill>
                <a:latin typeface="Arial" pitchFamily="34" charset="0"/>
                <a:cs typeface="Arial" pitchFamily="34" charset="0"/>
              </a:rPr>
              <a:t> </a:t>
            </a:r>
            <a:r>
              <a:rPr sz="1200" spc="40" dirty="0" smtClean="0">
                <a:solidFill>
                  <a:srgbClr val="57585A"/>
                </a:solidFill>
                <a:latin typeface="Arial" pitchFamily="34" charset="0"/>
                <a:cs typeface="Arial" pitchFamily="34" charset="0"/>
              </a:rPr>
              <a:t>i</a:t>
            </a:r>
            <a:r>
              <a:rPr sz="1200" spc="55" dirty="0" smtClean="0">
                <a:solidFill>
                  <a:srgbClr val="57585A"/>
                </a:solidFill>
                <a:latin typeface="Arial" pitchFamily="34" charset="0"/>
                <a:cs typeface="Arial" pitchFamily="34" charset="0"/>
              </a:rPr>
              <a:t>s</a:t>
            </a:r>
            <a:r>
              <a:rPr sz="1200" spc="-100" dirty="0" smtClean="0">
                <a:solidFill>
                  <a:srgbClr val="57585A"/>
                </a:solidFill>
                <a:latin typeface="Arial" pitchFamily="34" charset="0"/>
                <a:cs typeface="Arial" pitchFamily="34" charset="0"/>
              </a:rPr>
              <a:t> </a:t>
            </a:r>
            <a:r>
              <a:rPr sz="1200" spc="50" dirty="0" smtClean="0">
                <a:solidFill>
                  <a:srgbClr val="57585A"/>
                </a:solidFill>
                <a:latin typeface="Arial" pitchFamily="34" charset="0"/>
                <a:cs typeface="Arial" pitchFamily="34" charset="0"/>
              </a:rPr>
              <a:t>distorte</a:t>
            </a:r>
            <a:r>
              <a:rPr sz="1200" spc="90" dirty="0" smtClean="0">
                <a:solidFill>
                  <a:srgbClr val="57585A"/>
                </a:solidFill>
                <a:latin typeface="Arial" pitchFamily="34" charset="0"/>
                <a:cs typeface="Arial" pitchFamily="34" charset="0"/>
              </a:rPr>
              <a:t>d</a:t>
            </a:r>
            <a:r>
              <a:rPr sz="1200" spc="-75" dirty="0" smtClean="0">
                <a:solidFill>
                  <a:srgbClr val="57585A"/>
                </a:solidFill>
                <a:latin typeface="Arial" pitchFamily="34" charset="0"/>
                <a:cs typeface="Arial" pitchFamily="34" charset="0"/>
              </a:rPr>
              <a:t> </a:t>
            </a:r>
            <a:r>
              <a:rPr sz="1200" spc="95" dirty="0" smtClean="0">
                <a:solidFill>
                  <a:srgbClr val="57585A"/>
                </a:solidFill>
                <a:latin typeface="Arial" pitchFamily="34" charset="0"/>
                <a:cs typeface="Arial" pitchFamily="34" charset="0"/>
              </a:rPr>
              <a:t>b</a:t>
            </a:r>
            <a:r>
              <a:rPr sz="1200" spc="55" dirty="0" smtClean="0">
                <a:solidFill>
                  <a:srgbClr val="57585A"/>
                </a:solidFill>
                <a:latin typeface="Arial" pitchFamily="34" charset="0"/>
                <a:cs typeface="Arial" pitchFamily="34" charset="0"/>
              </a:rPr>
              <a:t>y</a:t>
            </a:r>
            <a:r>
              <a:rPr sz="1200" spc="-120" dirty="0" smtClean="0">
                <a:solidFill>
                  <a:srgbClr val="57585A"/>
                </a:solidFill>
                <a:latin typeface="Arial" pitchFamily="34" charset="0"/>
                <a:cs typeface="Arial" pitchFamily="34" charset="0"/>
              </a:rPr>
              <a:t> </a:t>
            </a:r>
            <a:r>
              <a:rPr sz="1200" spc="65" dirty="0" smtClean="0">
                <a:solidFill>
                  <a:srgbClr val="57585A"/>
                </a:solidFill>
                <a:latin typeface="Arial" pitchFamily="34" charset="0"/>
                <a:cs typeface="Arial" pitchFamily="34" charset="0"/>
              </a:rPr>
              <a:t>i</a:t>
            </a:r>
            <a:r>
              <a:rPr sz="1200" spc="60" dirty="0" smtClean="0">
                <a:solidFill>
                  <a:srgbClr val="57585A"/>
                </a:solidFill>
                <a:latin typeface="Arial" pitchFamily="34" charset="0"/>
                <a:cs typeface="Arial" pitchFamily="34" charset="0"/>
              </a:rPr>
              <a:t>t</a:t>
            </a:r>
            <a:r>
              <a:rPr sz="1200" spc="-75" dirty="0" smtClean="0">
                <a:solidFill>
                  <a:srgbClr val="57585A"/>
                </a:solidFill>
                <a:latin typeface="Arial" pitchFamily="34" charset="0"/>
                <a:cs typeface="Arial" pitchFamily="34" charset="0"/>
              </a:rPr>
              <a:t> </a:t>
            </a:r>
            <a:r>
              <a:rPr sz="1200" spc="90" dirty="0" smtClean="0">
                <a:solidFill>
                  <a:srgbClr val="57585A"/>
                </a:solidFill>
                <a:latin typeface="Arial" pitchFamily="34" charset="0"/>
                <a:cs typeface="Arial" pitchFamily="34" charset="0"/>
              </a:rPr>
              <a:t>in</a:t>
            </a:r>
            <a:r>
              <a:rPr sz="1200" spc="-40" dirty="0" smtClean="0">
                <a:solidFill>
                  <a:srgbClr val="57585A"/>
                </a:solidFill>
                <a:latin typeface="Arial" pitchFamily="34" charset="0"/>
                <a:cs typeface="Arial" pitchFamily="34" charset="0"/>
              </a:rPr>
              <a:t> </a:t>
            </a:r>
            <a:r>
              <a:rPr sz="1200" spc="70" dirty="0" smtClean="0">
                <a:solidFill>
                  <a:srgbClr val="57585A"/>
                </a:solidFill>
                <a:latin typeface="Arial" pitchFamily="34" charset="0"/>
                <a:cs typeface="Arial" pitchFamily="34" charset="0"/>
              </a:rPr>
              <a:t>th</a:t>
            </a:r>
            <a:r>
              <a:rPr sz="1200" spc="75" dirty="0" smtClean="0">
                <a:solidFill>
                  <a:srgbClr val="57585A"/>
                </a:solidFill>
                <a:latin typeface="Arial" pitchFamily="34" charset="0"/>
                <a:cs typeface="Arial" pitchFamily="34" charset="0"/>
              </a:rPr>
              <a:t>e</a:t>
            </a:r>
            <a:r>
              <a:rPr sz="1200" spc="-150" dirty="0" smtClean="0">
                <a:solidFill>
                  <a:srgbClr val="57585A"/>
                </a:solidFill>
                <a:latin typeface="Arial" pitchFamily="34" charset="0"/>
                <a:cs typeface="Arial" pitchFamily="34" charset="0"/>
              </a:rPr>
              <a:t> </a:t>
            </a:r>
            <a:r>
              <a:rPr sz="1200" spc="65" dirty="0" smtClean="0">
                <a:solidFill>
                  <a:srgbClr val="57585A"/>
                </a:solidFill>
                <a:latin typeface="Arial" pitchFamily="34" charset="0"/>
                <a:cs typeface="Arial" pitchFamily="34" charset="0"/>
              </a:rPr>
              <a:t>process</a:t>
            </a:r>
            <a:r>
              <a:rPr sz="1200" spc="25" smtClean="0">
                <a:solidFill>
                  <a:srgbClr val="57585A"/>
                </a:solidFill>
                <a:latin typeface="Arial" pitchFamily="34" charset="0"/>
                <a:cs typeface="Arial" pitchFamily="34" charset="0"/>
              </a:rPr>
              <a:t>.</a:t>
            </a:r>
            <a:r>
              <a:rPr sz="1200" spc="-70" smtClean="0">
                <a:solidFill>
                  <a:srgbClr val="57585A"/>
                </a:solidFill>
                <a:latin typeface="Arial" pitchFamily="34" charset="0"/>
                <a:cs typeface="Arial" pitchFamily="34" charset="0"/>
              </a:rPr>
              <a:t> </a:t>
            </a:r>
            <a:r>
              <a:rPr sz="1200" spc="110" smtClean="0">
                <a:solidFill>
                  <a:srgbClr val="57585A"/>
                </a:solidFill>
                <a:latin typeface="Arial" pitchFamily="34" charset="0"/>
                <a:cs typeface="Arial" pitchFamily="34" charset="0"/>
              </a:rPr>
              <a:t>Typical</a:t>
            </a:r>
            <a:r>
              <a:rPr lang="en-US" sz="1200" spc="110" dirty="0" smtClean="0">
                <a:solidFill>
                  <a:srgbClr val="57585A"/>
                </a:solidFill>
                <a:latin typeface="Arial" pitchFamily="34" charset="0"/>
                <a:cs typeface="Arial" pitchFamily="34" charset="0"/>
              </a:rPr>
              <a:t> </a:t>
            </a:r>
            <a:r>
              <a:rPr sz="1200" spc="80" smtClean="0">
                <a:solidFill>
                  <a:srgbClr val="57585A"/>
                </a:solidFill>
                <a:latin typeface="Arial" pitchFamily="34" charset="0"/>
                <a:cs typeface="Arial" pitchFamily="34" charset="0"/>
              </a:rPr>
              <a:t>parameters</a:t>
            </a:r>
            <a:r>
              <a:rPr sz="1200" spc="45" smtClean="0">
                <a:solidFill>
                  <a:srgbClr val="57585A"/>
                </a:solidFill>
                <a:latin typeface="Arial" pitchFamily="34" charset="0"/>
                <a:cs typeface="Arial" pitchFamily="34" charset="0"/>
              </a:rPr>
              <a:t> </a:t>
            </a:r>
            <a:r>
              <a:rPr sz="1200" spc="75" dirty="0" smtClean="0">
                <a:solidFill>
                  <a:srgbClr val="57585A"/>
                </a:solidFill>
                <a:latin typeface="Arial" pitchFamily="34" charset="0"/>
                <a:cs typeface="Arial" pitchFamily="34" charset="0"/>
              </a:rPr>
              <a:t>i</a:t>
            </a:r>
            <a:r>
              <a:rPr sz="1200" spc="114" dirty="0" smtClean="0">
                <a:solidFill>
                  <a:srgbClr val="57585A"/>
                </a:solidFill>
                <a:latin typeface="Arial" pitchFamily="34" charset="0"/>
                <a:cs typeface="Arial" pitchFamily="34" charset="0"/>
              </a:rPr>
              <a:t>n</a:t>
            </a:r>
            <a:r>
              <a:rPr sz="1200" spc="-45" dirty="0" smtClean="0">
                <a:solidFill>
                  <a:srgbClr val="57585A"/>
                </a:solidFill>
                <a:latin typeface="Arial" pitchFamily="34" charset="0"/>
                <a:cs typeface="Arial" pitchFamily="34" charset="0"/>
              </a:rPr>
              <a:t> </a:t>
            </a:r>
            <a:r>
              <a:rPr sz="1200" spc="70" dirty="0" smtClean="0">
                <a:solidFill>
                  <a:srgbClr val="57585A"/>
                </a:solidFill>
                <a:latin typeface="Arial" pitchFamily="34" charset="0"/>
                <a:cs typeface="Arial" pitchFamily="34" charset="0"/>
              </a:rPr>
              <a:t>th</a:t>
            </a:r>
            <a:r>
              <a:rPr sz="1200" spc="75" dirty="0" smtClean="0">
                <a:solidFill>
                  <a:srgbClr val="57585A"/>
                </a:solidFill>
                <a:latin typeface="Arial" pitchFamily="34" charset="0"/>
                <a:cs typeface="Arial" pitchFamily="34" charset="0"/>
              </a:rPr>
              <a:t>e</a:t>
            </a:r>
            <a:r>
              <a:rPr sz="1200" spc="-40" dirty="0" smtClean="0">
                <a:solidFill>
                  <a:srgbClr val="57585A"/>
                </a:solidFill>
                <a:latin typeface="Arial" pitchFamily="34" charset="0"/>
                <a:cs typeface="Arial" pitchFamily="34" charset="0"/>
              </a:rPr>
              <a:t> </a:t>
            </a:r>
            <a:r>
              <a:rPr sz="1200" spc="70" dirty="0" smtClean="0">
                <a:solidFill>
                  <a:srgbClr val="57585A"/>
                </a:solidFill>
                <a:latin typeface="Arial" pitchFamily="34" charset="0"/>
                <a:cs typeface="Arial" pitchFamily="34" charset="0"/>
              </a:rPr>
              <a:t>sola</a:t>
            </a:r>
            <a:r>
              <a:rPr sz="1200" spc="50" dirty="0" smtClean="0">
                <a:solidFill>
                  <a:srgbClr val="57585A"/>
                </a:solidFill>
                <a:latin typeface="Arial" pitchFamily="34" charset="0"/>
                <a:cs typeface="Arial" pitchFamily="34" charset="0"/>
              </a:rPr>
              <a:t>r</a:t>
            </a:r>
            <a:r>
              <a:rPr sz="1200" spc="20" dirty="0" smtClean="0">
                <a:solidFill>
                  <a:srgbClr val="57585A"/>
                </a:solidFill>
                <a:latin typeface="Arial" pitchFamily="34" charset="0"/>
                <a:cs typeface="Arial" pitchFamily="34" charset="0"/>
              </a:rPr>
              <a:t> </a:t>
            </a:r>
            <a:r>
              <a:rPr sz="1200" spc="105" dirty="0" smtClean="0">
                <a:solidFill>
                  <a:srgbClr val="57585A"/>
                </a:solidFill>
                <a:latin typeface="Arial" pitchFamily="34" charset="0"/>
                <a:cs typeface="Arial" pitchFamily="34" charset="0"/>
              </a:rPr>
              <a:t>wind</a:t>
            </a:r>
            <a:r>
              <a:rPr sz="1200" spc="15" dirty="0" smtClean="0">
                <a:solidFill>
                  <a:srgbClr val="57585A"/>
                </a:solidFill>
                <a:latin typeface="Arial" pitchFamily="34" charset="0"/>
                <a:cs typeface="Arial" pitchFamily="34" charset="0"/>
              </a:rPr>
              <a:t> </a:t>
            </a:r>
            <a:r>
              <a:rPr sz="1200" spc="85" smtClean="0">
                <a:solidFill>
                  <a:srgbClr val="57585A"/>
                </a:solidFill>
                <a:latin typeface="Arial" pitchFamily="34" charset="0"/>
                <a:cs typeface="Arial" pitchFamily="34" charset="0"/>
              </a:rPr>
              <a:t>ar</a:t>
            </a:r>
            <a:r>
              <a:rPr sz="1200" spc="90" smtClean="0">
                <a:solidFill>
                  <a:srgbClr val="57585A"/>
                </a:solidFill>
                <a:latin typeface="Arial" pitchFamily="34" charset="0"/>
                <a:cs typeface="Arial" pitchFamily="34" charset="0"/>
              </a:rPr>
              <a:t>e</a:t>
            </a:r>
            <a:r>
              <a:rPr sz="1200" spc="70" smtClean="0">
                <a:solidFill>
                  <a:srgbClr val="57585A"/>
                </a:solidFill>
                <a:latin typeface="Arial" pitchFamily="34" charset="0"/>
                <a:cs typeface="Arial" pitchFamily="34" charset="0"/>
              </a:rPr>
              <a:t> </a:t>
            </a:r>
            <a:r>
              <a:rPr sz="1200" spc="195" smtClean="0">
                <a:solidFill>
                  <a:srgbClr val="57585A"/>
                </a:solidFill>
                <a:latin typeface="Arial" pitchFamily="34" charset="0"/>
                <a:cs typeface="Arial" pitchFamily="34" charset="0"/>
              </a:rPr>
              <a:t>n</a:t>
            </a:r>
            <a:r>
              <a:rPr sz="1200" spc="295" smtClean="0">
                <a:solidFill>
                  <a:srgbClr val="57585A"/>
                </a:solidFill>
                <a:latin typeface="Arial" pitchFamily="34" charset="0"/>
                <a:cs typeface="Arial" pitchFamily="34" charset="0"/>
              </a:rPr>
              <a:t>=</a:t>
            </a:r>
            <a:r>
              <a:rPr sz="1200" spc="-5" smtClean="0">
                <a:solidFill>
                  <a:srgbClr val="57585A"/>
                </a:solidFill>
                <a:latin typeface="Arial" pitchFamily="34" charset="0"/>
                <a:cs typeface="Arial" pitchFamily="34" charset="0"/>
              </a:rPr>
              <a:t>5</a:t>
            </a:r>
            <a:r>
              <a:rPr sz="1200" spc="25" smtClean="0">
                <a:solidFill>
                  <a:srgbClr val="57585A"/>
                </a:solidFill>
                <a:latin typeface="Arial" pitchFamily="34" charset="0"/>
                <a:cs typeface="Arial" pitchFamily="34" charset="0"/>
              </a:rPr>
              <a:t> </a:t>
            </a:r>
            <a:r>
              <a:rPr sz="1200" spc="130" smtClean="0">
                <a:solidFill>
                  <a:srgbClr val="57585A"/>
                </a:solidFill>
                <a:latin typeface="Arial" pitchFamily="34" charset="0"/>
                <a:cs typeface="Arial" pitchFamily="34" charset="0"/>
              </a:rPr>
              <a:t>X</a:t>
            </a:r>
            <a:r>
              <a:rPr sz="1200" spc="65" smtClean="0">
                <a:solidFill>
                  <a:srgbClr val="57585A"/>
                </a:solidFill>
                <a:latin typeface="Arial" pitchFamily="34" charset="0"/>
                <a:cs typeface="Arial" pitchFamily="34" charset="0"/>
              </a:rPr>
              <a:t>10</a:t>
            </a:r>
            <a:r>
              <a:rPr sz="1200" spc="65" baseline="30000" smtClean="0">
                <a:solidFill>
                  <a:srgbClr val="57585A"/>
                </a:solidFill>
                <a:latin typeface="Arial" pitchFamily="34" charset="0"/>
                <a:cs typeface="Arial" pitchFamily="34" charset="0"/>
              </a:rPr>
              <a:t>6</a:t>
            </a:r>
            <a:r>
              <a:rPr sz="1200" spc="65" smtClean="0">
                <a:solidFill>
                  <a:srgbClr val="57585A"/>
                </a:solidFill>
                <a:latin typeface="Arial" pitchFamily="34" charset="0"/>
                <a:cs typeface="Arial" pitchFamily="34" charset="0"/>
              </a:rPr>
              <a:t>m</a:t>
            </a:r>
            <a:r>
              <a:rPr sz="1200" spc="65" baseline="30000" smtClean="0">
                <a:solidFill>
                  <a:srgbClr val="57585A"/>
                </a:solidFill>
                <a:latin typeface="Arial" pitchFamily="34" charset="0"/>
                <a:cs typeface="Arial" pitchFamily="34" charset="0"/>
              </a:rPr>
              <a:t>-3</a:t>
            </a:r>
            <a:r>
              <a:rPr sz="1200" spc="65" dirty="0" smtClean="0">
                <a:solidFill>
                  <a:srgbClr val="57585A"/>
                </a:solidFill>
                <a:latin typeface="Arial" pitchFamily="34" charset="0"/>
                <a:cs typeface="Arial" pitchFamily="34" charset="0"/>
              </a:rPr>
              <a:t>,</a:t>
            </a:r>
            <a:r>
              <a:rPr sz="1200" spc="80" dirty="0" smtClean="0">
                <a:solidFill>
                  <a:srgbClr val="57585A"/>
                </a:solidFill>
                <a:latin typeface="Arial" pitchFamily="34" charset="0"/>
                <a:cs typeface="Arial" pitchFamily="34" charset="0"/>
              </a:rPr>
              <a:t> </a:t>
            </a:r>
            <a:r>
              <a:rPr sz="1200" spc="120" dirty="0" smtClean="0">
                <a:solidFill>
                  <a:srgbClr val="57585A"/>
                </a:solidFill>
                <a:latin typeface="Arial" pitchFamily="34" charset="0"/>
                <a:cs typeface="Arial" pitchFamily="34" charset="0"/>
              </a:rPr>
              <a:t>KT;</a:t>
            </a:r>
            <a:r>
              <a:rPr sz="1200" spc="85" dirty="0" smtClean="0">
                <a:solidFill>
                  <a:srgbClr val="57585A"/>
                </a:solidFill>
                <a:latin typeface="Arial" pitchFamily="34" charset="0"/>
                <a:cs typeface="Arial" pitchFamily="34" charset="0"/>
              </a:rPr>
              <a:t> </a:t>
            </a:r>
            <a:r>
              <a:rPr sz="1200" spc="130" dirty="0" smtClean="0">
                <a:solidFill>
                  <a:srgbClr val="57585A"/>
                </a:solidFill>
                <a:latin typeface="Arial" pitchFamily="34" charset="0"/>
                <a:cs typeface="Arial" pitchFamily="34" charset="0"/>
              </a:rPr>
              <a:t>= </a:t>
            </a:r>
            <a:r>
              <a:rPr sz="1200" spc="-15" dirty="0" smtClean="0">
                <a:solidFill>
                  <a:srgbClr val="57585A"/>
                </a:solidFill>
                <a:latin typeface="Arial" pitchFamily="34" charset="0"/>
                <a:cs typeface="Arial" pitchFamily="34" charset="0"/>
              </a:rPr>
              <a:t> </a:t>
            </a:r>
            <a:r>
              <a:rPr sz="1200" spc="-30" dirty="0" smtClean="0">
                <a:solidFill>
                  <a:srgbClr val="57585A"/>
                </a:solidFill>
                <a:latin typeface="Arial" pitchFamily="34" charset="0"/>
                <a:cs typeface="Arial" pitchFamily="34" charset="0"/>
              </a:rPr>
              <a:t>1</a:t>
            </a:r>
            <a:r>
              <a:rPr sz="1200" spc="0" dirty="0" smtClean="0">
                <a:solidFill>
                  <a:srgbClr val="57585A"/>
                </a:solidFill>
                <a:latin typeface="Arial" pitchFamily="34" charset="0"/>
                <a:cs typeface="Arial" pitchFamily="34" charset="0"/>
              </a:rPr>
              <a:t>0</a:t>
            </a:r>
            <a:r>
              <a:rPr sz="1200" spc="-55" dirty="0" smtClean="0">
                <a:solidFill>
                  <a:srgbClr val="57585A"/>
                </a:solidFill>
                <a:latin typeface="Arial" pitchFamily="34" charset="0"/>
                <a:cs typeface="Arial" pitchFamily="34" charset="0"/>
              </a:rPr>
              <a:t> </a:t>
            </a:r>
            <a:r>
              <a:rPr sz="1200" spc="35" dirty="0" smtClean="0">
                <a:solidFill>
                  <a:srgbClr val="57585A"/>
                </a:solidFill>
                <a:latin typeface="Arial" pitchFamily="34" charset="0"/>
                <a:cs typeface="Arial" pitchFamily="34" charset="0"/>
              </a:rPr>
              <a:t>e</a:t>
            </a:r>
            <a:r>
              <a:rPr sz="1200" spc="135" dirty="0" smtClean="0">
                <a:solidFill>
                  <a:srgbClr val="57585A"/>
                </a:solidFill>
                <a:latin typeface="Arial" pitchFamily="34" charset="0"/>
                <a:cs typeface="Arial" pitchFamily="34" charset="0"/>
              </a:rPr>
              <a:t>V,</a:t>
            </a:r>
            <a:r>
              <a:rPr sz="1200" spc="110" dirty="0" smtClean="0">
                <a:solidFill>
                  <a:srgbClr val="57585A"/>
                </a:solidFill>
                <a:latin typeface="Arial" pitchFamily="34" charset="0"/>
                <a:cs typeface="Arial" pitchFamily="34" charset="0"/>
              </a:rPr>
              <a:t> </a:t>
            </a:r>
            <a:r>
              <a:rPr sz="1200" spc="170" dirty="0" smtClean="0">
                <a:solidFill>
                  <a:srgbClr val="57585A"/>
                </a:solidFill>
                <a:latin typeface="Arial" pitchFamily="34" charset="0"/>
                <a:cs typeface="Arial" pitchFamily="34" charset="0"/>
              </a:rPr>
              <a:t>KT</a:t>
            </a:r>
            <a:r>
              <a:rPr sz="1200" spc="70" smtClean="0">
                <a:solidFill>
                  <a:srgbClr val="57585A"/>
                </a:solidFill>
                <a:latin typeface="Arial" pitchFamily="34" charset="0"/>
                <a:cs typeface="Arial" pitchFamily="34" charset="0"/>
              </a:rPr>
              <a:t>.</a:t>
            </a:r>
            <a:r>
              <a:rPr sz="1200" spc="60" smtClean="0">
                <a:solidFill>
                  <a:srgbClr val="57585A"/>
                </a:solidFill>
                <a:latin typeface="Arial" pitchFamily="34" charset="0"/>
                <a:cs typeface="Arial" pitchFamily="34" charset="0"/>
              </a:rPr>
              <a:t> </a:t>
            </a:r>
            <a:r>
              <a:rPr sz="1200" spc="480" smtClean="0">
                <a:solidFill>
                  <a:srgbClr val="57585A"/>
                </a:solidFill>
                <a:latin typeface="Arial" pitchFamily="34" charset="0"/>
                <a:cs typeface="Arial" pitchFamily="34" charset="0"/>
              </a:rPr>
              <a:t>=</a:t>
            </a:r>
            <a:r>
              <a:rPr sz="1200" spc="45" smtClean="0">
                <a:solidFill>
                  <a:srgbClr val="57585A"/>
                </a:solidFill>
                <a:latin typeface="Arial" pitchFamily="34" charset="0"/>
                <a:cs typeface="Arial" pitchFamily="34" charset="0"/>
              </a:rPr>
              <a:t>5</a:t>
            </a:r>
            <a:r>
              <a:rPr sz="1200" spc="40" smtClean="0">
                <a:solidFill>
                  <a:srgbClr val="57585A"/>
                </a:solidFill>
                <a:latin typeface="Arial" pitchFamily="34" charset="0"/>
                <a:cs typeface="Arial" pitchFamily="34" charset="0"/>
              </a:rPr>
              <a:t>0</a:t>
            </a:r>
            <a:r>
              <a:rPr sz="1200" spc="-55" smtClean="0">
                <a:solidFill>
                  <a:srgbClr val="57585A"/>
                </a:solidFill>
                <a:latin typeface="Arial" pitchFamily="34" charset="0"/>
                <a:cs typeface="Arial" pitchFamily="34" charset="0"/>
              </a:rPr>
              <a:t> </a:t>
            </a:r>
            <a:r>
              <a:rPr sz="1200" spc="150" dirty="0" smtClean="0">
                <a:solidFill>
                  <a:srgbClr val="57585A"/>
                </a:solidFill>
                <a:latin typeface="Arial" pitchFamily="34" charset="0"/>
                <a:cs typeface="Arial" pitchFamily="34" charset="0"/>
              </a:rPr>
              <a:t>eV</a:t>
            </a:r>
            <a:r>
              <a:rPr sz="1200" spc="50" smtClean="0">
                <a:solidFill>
                  <a:srgbClr val="57585A"/>
                </a:solidFill>
                <a:latin typeface="Arial" pitchFamily="34" charset="0"/>
                <a:cs typeface="Arial" pitchFamily="34" charset="0"/>
              </a:rPr>
              <a:t>,</a:t>
            </a:r>
            <a:r>
              <a:rPr sz="1200" spc="130" smtClean="0">
                <a:solidFill>
                  <a:srgbClr val="57585A"/>
                </a:solidFill>
                <a:latin typeface="Arial" pitchFamily="34" charset="0"/>
                <a:cs typeface="Arial" pitchFamily="34" charset="0"/>
              </a:rPr>
              <a:t> </a:t>
            </a:r>
            <a:r>
              <a:rPr sz="1200" spc="270" smtClean="0">
                <a:solidFill>
                  <a:srgbClr val="57585A"/>
                </a:solidFill>
                <a:latin typeface="Arial" pitchFamily="34" charset="0"/>
                <a:cs typeface="Arial" pitchFamily="34" charset="0"/>
              </a:rPr>
              <a:t>B</a:t>
            </a:r>
            <a:r>
              <a:rPr sz="1200" spc="305" smtClean="0">
                <a:solidFill>
                  <a:srgbClr val="57585A"/>
                </a:solidFill>
                <a:latin typeface="Arial" pitchFamily="34" charset="0"/>
                <a:cs typeface="Arial" pitchFamily="34" charset="0"/>
              </a:rPr>
              <a:t>=</a:t>
            </a:r>
            <a:r>
              <a:rPr sz="1200" spc="-5" smtClean="0">
                <a:solidFill>
                  <a:srgbClr val="57585A"/>
                </a:solidFill>
                <a:latin typeface="Arial" pitchFamily="34" charset="0"/>
                <a:cs typeface="Arial" pitchFamily="34" charset="0"/>
              </a:rPr>
              <a:t>5</a:t>
            </a:r>
            <a:r>
              <a:rPr sz="1200" spc="45" smtClean="0">
                <a:solidFill>
                  <a:srgbClr val="57585A"/>
                </a:solidFill>
                <a:latin typeface="Arial" pitchFamily="34" charset="0"/>
                <a:cs typeface="Arial" pitchFamily="34" charset="0"/>
              </a:rPr>
              <a:t> </a:t>
            </a:r>
            <a:r>
              <a:rPr sz="1200" spc="160" smtClean="0">
                <a:solidFill>
                  <a:srgbClr val="57585A"/>
                </a:solidFill>
                <a:latin typeface="Arial" pitchFamily="34" charset="0"/>
                <a:cs typeface="Arial" pitchFamily="34" charset="0"/>
              </a:rPr>
              <a:t>x</a:t>
            </a:r>
            <a:r>
              <a:rPr sz="1200" spc="5" smtClean="0">
                <a:solidFill>
                  <a:srgbClr val="57585A"/>
                </a:solidFill>
                <a:latin typeface="Arial" pitchFamily="34" charset="0"/>
                <a:cs typeface="Arial" pitchFamily="34" charset="0"/>
              </a:rPr>
              <a:t>10</a:t>
            </a:r>
            <a:r>
              <a:rPr sz="1200" spc="5" baseline="30000" smtClean="0">
                <a:solidFill>
                  <a:srgbClr val="57585A"/>
                </a:solidFill>
                <a:latin typeface="Arial" pitchFamily="34" charset="0"/>
                <a:cs typeface="Arial" pitchFamily="34" charset="0"/>
              </a:rPr>
              <a:t>-</a:t>
            </a:r>
            <a:r>
              <a:rPr sz="1200" spc="10" baseline="30000" smtClean="0">
                <a:solidFill>
                  <a:srgbClr val="57585A"/>
                </a:solidFill>
                <a:latin typeface="Arial" pitchFamily="34" charset="0"/>
                <a:cs typeface="Arial" pitchFamily="34" charset="0"/>
              </a:rPr>
              <a:t>9</a:t>
            </a:r>
            <a:r>
              <a:rPr sz="1200" spc="-100" smtClean="0">
                <a:solidFill>
                  <a:srgbClr val="57585A"/>
                </a:solidFill>
                <a:latin typeface="Arial" pitchFamily="34" charset="0"/>
                <a:cs typeface="Arial" pitchFamily="34" charset="0"/>
              </a:rPr>
              <a:t> </a:t>
            </a:r>
            <a:r>
              <a:rPr sz="1200" spc="280" dirty="0" smtClean="0">
                <a:solidFill>
                  <a:srgbClr val="57585A"/>
                </a:solidFill>
                <a:latin typeface="Arial" pitchFamily="34" charset="0"/>
                <a:cs typeface="Arial" pitchFamily="34" charset="0"/>
              </a:rPr>
              <a:t>T</a:t>
            </a:r>
            <a:r>
              <a:rPr sz="1200" spc="114" dirty="0" smtClean="0">
                <a:solidFill>
                  <a:srgbClr val="57585A"/>
                </a:solidFill>
                <a:latin typeface="Arial" pitchFamily="34" charset="0"/>
                <a:cs typeface="Arial" pitchFamily="34" charset="0"/>
              </a:rPr>
              <a:t>,</a:t>
            </a:r>
            <a:r>
              <a:rPr sz="1200" spc="105" dirty="0" smtClean="0">
                <a:solidFill>
                  <a:srgbClr val="57585A"/>
                </a:solidFill>
                <a:latin typeface="Arial" pitchFamily="34" charset="0"/>
                <a:cs typeface="Arial" pitchFamily="34" charset="0"/>
              </a:rPr>
              <a:t> an</a:t>
            </a:r>
            <a:r>
              <a:rPr sz="1200" spc="95" dirty="0" smtClean="0">
                <a:solidFill>
                  <a:srgbClr val="57585A"/>
                </a:solidFill>
                <a:latin typeface="Arial" pitchFamily="34" charset="0"/>
                <a:cs typeface="Arial" pitchFamily="34" charset="0"/>
              </a:rPr>
              <a:t>d</a:t>
            </a:r>
            <a:r>
              <a:rPr sz="1200" spc="65" dirty="0" smtClean="0">
                <a:solidFill>
                  <a:srgbClr val="57585A"/>
                </a:solidFill>
                <a:latin typeface="Arial" pitchFamily="34" charset="0"/>
                <a:cs typeface="Arial" pitchFamily="34" charset="0"/>
              </a:rPr>
              <a:t> </a:t>
            </a:r>
            <a:r>
              <a:rPr sz="1200" spc="105" dirty="0" smtClean="0">
                <a:solidFill>
                  <a:srgbClr val="57585A"/>
                </a:solidFill>
                <a:latin typeface="Arial" pitchFamily="34" charset="0"/>
                <a:cs typeface="Arial" pitchFamily="34" charset="0"/>
              </a:rPr>
              <a:t>drif</a:t>
            </a:r>
            <a:r>
              <a:rPr sz="1200" spc="85" dirty="0" smtClean="0">
                <a:solidFill>
                  <a:srgbClr val="57585A"/>
                </a:solidFill>
                <a:latin typeface="Arial" pitchFamily="34" charset="0"/>
                <a:cs typeface="Arial" pitchFamily="34" charset="0"/>
              </a:rPr>
              <a:t>t</a:t>
            </a:r>
            <a:r>
              <a:rPr sz="1200" spc="25" dirty="0" smtClean="0">
                <a:solidFill>
                  <a:srgbClr val="57585A"/>
                </a:solidFill>
                <a:latin typeface="Arial" pitchFamily="34" charset="0"/>
                <a:cs typeface="Arial" pitchFamily="34" charset="0"/>
              </a:rPr>
              <a:t> </a:t>
            </a:r>
            <a:r>
              <a:rPr sz="1200" spc="55" dirty="0" smtClean="0">
                <a:solidFill>
                  <a:srgbClr val="57585A"/>
                </a:solidFill>
                <a:latin typeface="Arial" pitchFamily="34" charset="0"/>
                <a:cs typeface="Arial" pitchFamily="34" charset="0"/>
              </a:rPr>
              <a:t>velocity</a:t>
            </a:r>
            <a:r>
              <a:rPr sz="1200" spc="35" dirty="0" smtClean="0">
                <a:solidFill>
                  <a:srgbClr val="57585A"/>
                </a:solidFill>
                <a:latin typeface="Arial" pitchFamily="34" charset="0"/>
                <a:cs typeface="Arial" pitchFamily="34" charset="0"/>
              </a:rPr>
              <a:t> </a:t>
            </a:r>
            <a:r>
              <a:rPr sz="1200" spc="60" dirty="0" smtClean="0">
                <a:solidFill>
                  <a:srgbClr val="57585A"/>
                </a:solidFill>
                <a:latin typeface="Arial" pitchFamily="34" charset="0"/>
                <a:cs typeface="Arial" pitchFamily="34" charset="0"/>
              </a:rPr>
              <a:t>30</a:t>
            </a:r>
            <a:r>
              <a:rPr sz="1200" spc="65" dirty="0" smtClean="0">
                <a:solidFill>
                  <a:srgbClr val="57585A"/>
                </a:solidFill>
                <a:latin typeface="Arial" pitchFamily="34" charset="0"/>
                <a:cs typeface="Arial" pitchFamily="34" charset="0"/>
              </a:rPr>
              <a:t>0</a:t>
            </a:r>
            <a:r>
              <a:rPr sz="1200" spc="30" dirty="0" smtClean="0">
                <a:solidFill>
                  <a:srgbClr val="57585A"/>
                </a:solidFill>
                <a:latin typeface="Arial" pitchFamily="34" charset="0"/>
                <a:cs typeface="Arial" pitchFamily="34" charset="0"/>
              </a:rPr>
              <a:t> </a:t>
            </a:r>
            <a:r>
              <a:rPr sz="1200" spc="70" dirty="0" smtClean="0">
                <a:solidFill>
                  <a:srgbClr val="57585A"/>
                </a:solidFill>
                <a:latin typeface="Arial" pitchFamily="34" charset="0"/>
                <a:cs typeface="Arial" pitchFamily="34" charset="0"/>
              </a:rPr>
              <a:t>km/sec.</a:t>
            </a:r>
            <a:r>
              <a:rPr sz="1200" spc="135" dirty="0" smtClean="0">
                <a:solidFill>
                  <a:srgbClr val="57585A"/>
                </a:solidFill>
                <a:latin typeface="Arial" pitchFamily="34" charset="0"/>
                <a:cs typeface="Arial" pitchFamily="34" charset="0"/>
              </a:rPr>
              <a:t> </a:t>
            </a:r>
            <a:r>
              <a:rPr sz="1200" spc="180" dirty="0" smtClean="0">
                <a:solidFill>
                  <a:srgbClr val="57585A"/>
                </a:solidFill>
                <a:latin typeface="Arial" pitchFamily="34" charset="0"/>
                <a:cs typeface="Arial" pitchFamily="34" charset="0"/>
              </a:rPr>
              <a:t>Th</a:t>
            </a:r>
            <a:r>
              <a:rPr sz="1200" spc="165" dirty="0" smtClean="0">
                <a:solidFill>
                  <a:srgbClr val="57585A"/>
                </a:solidFill>
                <a:latin typeface="Arial" pitchFamily="34" charset="0"/>
                <a:cs typeface="Arial" pitchFamily="34" charset="0"/>
              </a:rPr>
              <a:t>e</a:t>
            </a:r>
            <a:r>
              <a:rPr sz="1200" spc="50" dirty="0" smtClean="0">
                <a:solidFill>
                  <a:srgbClr val="57585A"/>
                </a:solidFill>
                <a:latin typeface="Arial" pitchFamily="34" charset="0"/>
                <a:cs typeface="Arial" pitchFamily="34" charset="0"/>
              </a:rPr>
              <a:t> </a:t>
            </a:r>
            <a:r>
              <a:rPr sz="1200" spc="70" dirty="0" smtClean="0">
                <a:solidFill>
                  <a:srgbClr val="57585A"/>
                </a:solidFill>
                <a:latin typeface="Arial" pitchFamily="34" charset="0"/>
                <a:cs typeface="Arial" pitchFamily="34" charset="0"/>
              </a:rPr>
              <a:t>ionosphere, extending</a:t>
            </a:r>
            <a:r>
              <a:rPr sz="1200" spc="75" dirty="0" smtClean="0">
                <a:solidFill>
                  <a:srgbClr val="57585A"/>
                </a:solidFill>
                <a:latin typeface="Arial" pitchFamily="34" charset="0"/>
                <a:cs typeface="Arial" pitchFamily="34" charset="0"/>
              </a:rPr>
              <a:t> fro</a:t>
            </a:r>
            <a:r>
              <a:rPr sz="1200" spc="185" dirty="0" smtClean="0">
                <a:solidFill>
                  <a:srgbClr val="57585A"/>
                </a:solidFill>
                <a:latin typeface="Arial" pitchFamily="34" charset="0"/>
                <a:cs typeface="Arial" pitchFamily="34" charset="0"/>
              </a:rPr>
              <a:t>m</a:t>
            </a:r>
            <a:r>
              <a:rPr sz="1200" spc="35" dirty="0" smtClean="0">
                <a:solidFill>
                  <a:srgbClr val="57585A"/>
                </a:solidFill>
                <a:latin typeface="Arial" pitchFamily="34" charset="0"/>
                <a:cs typeface="Arial" pitchFamily="34" charset="0"/>
              </a:rPr>
              <a:t> </a:t>
            </a:r>
            <a:r>
              <a:rPr sz="1200" spc="60" dirty="0" smtClean="0">
                <a:solidFill>
                  <a:srgbClr val="57585A"/>
                </a:solidFill>
                <a:latin typeface="Arial" pitchFamily="34" charset="0"/>
                <a:cs typeface="Arial" pitchFamily="34" charset="0"/>
              </a:rPr>
              <a:t>a</a:t>
            </a:r>
            <a:r>
              <a:rPr sz="1200" spc="90" dirty="0" smtClean="0">
                <a:solidFill>
                  <a:srgbClr val="57585A"/>
                </a:solidFill>
                <a:latin typeface="Arial" pitchFamily="34" charset="0"/>
                <a:cs typeface="Arial" pitchFamily="34" charset="0"/>
              </a:rPr>
              <a:t>n</a:t>
            </a:r>
            <a:r>
              <a:rPr sz="1200" spc="45" dirty="0" smtClean="0">
                <a:solidFill>
                  <a:srgbClr val="57585A"/>
                </a:solidFill>
                <a:latin typeface="Arial" pitchFamily="34" charset="0"/>
                <a:cs typeface="Arial" pitchFamily="34" charset="0"/>
              </a:rPr>
              <a:t> </a:t>
            </a:r>
            <a:r>
              <a:rPr sz="1200" spc="65" dirty="0" smtClean="0">
                <a:solidFill>
                  <a:srgbClr val="57585A"/>
                </a:solidFill>
                <a:latin typeface="Arial" pitchFamily="34" charset="0"/>
                <a:cs typeface="Arial" pitchFamily="34" charset="0"/>
              </a:rPr>
              <a:t>altitude</a:t>
            </a:r>
            <a:r>
              <a:rPr sz="1200" spc="95" dirty="0" smtClean="0">
                <a:solidFill>
                  <a:srgbClr val="57585A"/>
                </a:solidFill>
                <a:latin typeface="Arial" pitchFamily="34" charset="0"/>
                <a:cs typeface="Arial" pitchFamily="34" charset="0"/>
              </a:rPr>
              <a:t> </a:t>
            </a:r>
            <a:r>
              <a:rPr sz="1200" spc="110" dirty="0" smtClean="0">
                <a:solidFill>
                  <a:srgbClr val="57585A"/>
                </a:solidFill>
                <a:latin typeface="Arial" pitchFamily="34" charset="0"/>
                <a:cs typeface="Arial" pitchFamily="34" charset="0"/>
              </a:rPr>
              <a:t>o</a:t>
            </a:r>
            <a:r>
              <a:rPr sz="1200" spc="50" dirty="0" smtClean="0">
                <a:solidFill>
                  <a:srgbClr val="57585A"/>
                </a:solidFill>
                <a:latin typeface="Arial" pitchFamily="34" charset="0"/>
                <a:cs typeface="Arial" pitchFamily="34" charset="0"/>
              </a:rPr>
              <a:t>f</a:t>
            </a:r>
            <a:r>
              <a:rPr sz="1200" spc="114" dirty="0" smtClean="0">
                <a:solidFill>
                  <a:srgbClr val="57585A"/>
                </a:solidFill>
                <a:latin typeface="Arial" pitchFamily="34" charset="0"/>
                <a:cs typeface="Arial" pitchFamily="34" charset="0"/>
              </a:rPr>
              <a:t> </a:t>
            </a:r>
            <a:r>
              <a:rPr sz="1200" spc="65" dirty="0" smtClean="0">
                <a:solidFill>
                  <a:srgbClr val="57585A"/>
                </a:solidFill>
                <a:latin typeface="Arial" pitchFamily="34" charset="0"/>
                <a:cs typeface="Arial" pitchFamily="34" charset="0"/>
              </a:rPr>
              <a:t>5</a:t>
            </a:r>
            <a:r>
              <a:rPr sz="1200" spc="40" dirty="0" smtClean="0">
                <a:solidFill>
                  <a:srgbClr val="57585A"/>
                </a:solidFill>
                <a:latin typeface="Arial" pitchFamily="34" charset="0"/>
                <a:cs typeface="Arial" pitchFamily="34" charset="0"/>
              </a:rPr>
              <a:t>0</a:t>
            </a:r>
            <a:r>
              <a:rPr sz="1200" spc="10" dirty="0" smtClean="0">
                <a:solidFill>
                  <a:srgbClr val="57585A"/>
                </a:solidFill>
                <a:latin typeface="Arial" pitchFamily="34" charset="0"/>
                <a:cs typeface="Arial" pitchFamily="34" charset="0"/>
              </a:rPr>
              <a:t> </a:t>
            </a:r>
            <a:r>
              <a:rPr sz="1200" spc="30" dirty="0" smtClean="0">
                <a:solidFill>
                  <a:srgbClr val="57585A"/>
                </a:solidFill>
                <a:latin typeface="Arial" pitchFamily="34" charset="0"/>
                <a:cs typeface="Arial" pitchFamily="34" charset="0"/>
              </a:rPr>
              <a:t>k</a:t>
            </a:r>
            <a:r>
              <a:rPr sz="1200" spc="80" dirty="0" smtClean="0">
                <a:solidFill>
                  <a:srgbClr val="57585A"/>
                </a:solidFill>
                <a:latin typeface="Arial" pitchFamily="34" charset="0"/>
                <a:cs typeface="Arial" pitchFamily="34" charset="0"/>
              </a:rPr>
              <a:t>m</a:t>
            </a:r>
            <a:r>
              <a:rPr sz="1200" spc="65" dirty="0" smtClean="0">
                <a:solidFill>
                  <a:srgbClr val="57585A"/>
                </a:solidFill>
                <a:latin typeface="Arial" pitchFamily="34" charset="0"/>
                <a:cs typeface="Arial" pitchFamily="34" charset="0"/>
              </a:rPr>
              <a:t> </a:t>
            </a:r>
            <a:r>
              <a:rPr sz="1200" spc="15" dirty="0" smtClean="0">
                <a:solidFill>
                  <a:srgbClr val="57585A"/>
                </a:solidFill>
                <a:latin typeface="Arial" pitchFamily="34" charset="0"/>
                <a:cs typeface="Arial" pitchFamily="34" charset="0"/>
              </a:rPr>
              <a:t>t</a:t>
            </a:r>
            <a:r>
              <a:rPr sz="1200" spc="55" dirty="0" smtClean="0">
                <a:solidFill>
                  <a:srgbClr val="57585A"/>
                </a:solidFill>
                <a:latin typeface="Arial" pitchFamily="34" charset="0"/>
                <a:cs typeface="Arial" pitchFamily="34" charset="0"/>
              </a:rPr>
              <a:t>o </a:t>
            </a:r>
            <a:r>
              <a:rPr sz="1200" spc="-120" dirty="0" smtClean="0">
                <a:solidFill>
                  <a:srgbClr val="57585A"/>
                </a:solidFill>
                <a:latin typeface="Arial" pitchFamily="34" charset="0"/>
                <a:cs typeface="Arial" pitchFamily="34" charset="0"/>
              </a:rPr>
              <a:t> </a:t>
            </a:r>
            <a:r>
              <a:rPr sz="1200" spc="-5" dirty="0" smtClean="0">
                <a:solidFill>
                  <a:srgbClr val="57585A"/>
                </a:solidFill>
                <a:latin typeface="Arial" pitchFamily="34" charset="0"/>
                <a:cs typeface="Arial" pitchFamily="34" charset="0"/>
              </a:rPr>
              <a:t>1</a:t>
            </a:r>
            <a:r>
              <a:rPr sz="1200" spc="0" dirty="0" smtClean="0">
                <a:solidFill>
                  <a:srgbClr val="57585A"/>
                </a:solidFill>
                <a:latin typeface="Arial" pitchFamily="34" charset="0"/>
                <a:cs typeface="Arial" pitchFamily="34" charset="0"/>
              </a:rPr>
              <a:t>0</a:t>
            </a:r>
            <a:r>
              <a:rPr sz="1200" spc="90" dirty="0" smtClean="0">
                <a:solidFill>
                  <a:srgbClr val="57585A"/>
                </a:solidFill>
                <a:latin typeface="Arial" pitchFamily="34" charset="0"/>
                <a:cs typeface="Arial" pitchFamily="34" charset="0"/>
              </a:rPr>
              <a:t> </a:t>
            </a:r>
            <a:r>
              <a:rPr sz="1200" spc="85" dirty="0" smtClean="0">
                <a:solidFill>
                  <a:srgbClr val="57585A"/>
                </a:solidFill>
                <a:latin typeface="Arial" pitchFamily="34" charset="0"/>
                <a:cs typeface="Arial" pitchFamily="34" charset="0"/>
              </a:rPr>
              <a:t>eart</a:t>
            </a:r>
            <a:r>
              <a:rPr sz="1200" spc="100" dirty="0" smtClean="0">
                <a:solidFill>
                  <a:srgbClr val="57585A"/>
                </a:solidFill>
                <a:latin typeface="Arial" pitchFamily="34" charset="0"/>
                <a:cs typeface="Arial" pitchFamily="34" charset="0"/>
              </a:rPr>
              <a:t>h</a:t>
            </a:r>
            <a:r>
              <a:rPr sz="1200" spc="40" dirty="0" smtClean="0">
                <a:solidFill>
                  <a:srgbClr val="57585A"/>
                </a:solidFill>
                <a:latin typeface="Arial" pitchFamily="34" charset="0"/>
                <a:cs typeface="Arial" pitchFamily="34" charset="0"/>
              </a:rPr>
              <a:t> </a:t>
            </a:r>
            <a:r>
              <a:rPr sz="1200" spc="80" dirty="0" smtClean="0">
                <a:solidFill>
                  <a:srgbClr val="57585A"/>
                </a:solidFill>
                <a:latin typeface="Arial" pitchFamily="34" charset="0"/>
                <a:cs typeface="Arial" pitchFamily="34" charset="0"/>
              </a:rPr>
              <a:t>radii,</a:t>
            </a:r>
            <a:r>
              <a:rPr sz="1200" spc="120" dirty="0" smtClean="0">
                <a:solidFill>
                  <a:srgbClr val="57585A"/>
                </a:solidFill>
                <a:latin typeface="Arial" pitchFamily="34" charset="0"/>
                <a:cs typeface="Arial" pitchFamily="34" charset="0"/>
              </a:rPr>
              <a:t> </a:t>
            </a:r>
            <a:r>
              <a:rPr sz="1200" spc="40" dirty="0" smtClean="0">
                <a:solidFill>
                  <a:srgbClr val="57585A"/>
                </a:solidFill>
                <a:latin typeface="Arial" pitchFamily="34" charset="0"/>
                <a:cs typeface="Arial" pitchFamily="34" charset="0"/>
              </a:rPr>
              <a:t>i</a:t>
            </a:r>
            <a:r>
              <a:rPr sz="1200" spc="55" dirty="0" smtClean="0">
                <a:solidFill>
                  <a:srgbClr val="57585A"/>
                </a:solidFill>
                <a:latin typeface="Arial" pitchFamily="34" charset="0"/>
                <a:cs typeface="Arial" pitchFamily="34" charset="0"/>
              </a:rPr>
              <a:t>s </a:t>
            </a:r>
            <a:r>
              <a:rPr sz="1200" spc="70" smtClean="0">
                <a:solidFill>
                  <a:srgbClr val="57585A"/>
                </a:solidFill>
                <a:latin typeface="Arial" pitchFamily="34" charset="0"/>
                <a:cs typeface="Arial" pitchFamily="34" charset="0"/>
              </a:rPr>
              <a:t>populated</a:t>
            </a:r>
            <a:r>
              <a:rPr sz="1200" spc="45" smtClean="0">
                <a:solidFill>
                  <a:srgbClr val="57585A"/>
                </a:solidFill>
                <a:latin typeface="Arial" pitchFamily="34" charset="0"/>
                <a:cs typeface="Arial" pitchFamily="34" charset="0"/>
              </a:rPr>
              <a:t> </a:t>
            </a:r>
            <a:r>
              <a:rPr sz="1200" spc="65" smtClean="0">
                <a:solidFill>
                  <a:srgbClr val="57585A"/>
                </a:solidFill>
                <a:latin typeface="Arial" pitchFamily="34" charset="0"/>
                <a:cs typeface="Arial" pitchFamily="34" charset="0"/>
              </a:rPr>
              <a:t>by</a:t>
            </a:r>
            <a:r>
              <a:rPr lang="en-US" sz="1200" spc="65" dirty="0" smtClean="0">
                <a:solidFill>
                  <a:srgbClr val="57585A"/>
                </a:solidFill>
                <a:latin typeface="Arial" pitchFamily="34" charset="0"/>
                <a:cs typeface="Arial" pitchFamily="34" charset="0"/>
              </a:rPr>
              <a:t> </a:t>
            </a:r>
            <a:r>
              <a:rPr sz="1200" spc="50" smtClean="0">
                <a:solidFill>
                  <a:srgbClr val="57585A"/>
                </a:solidFill>
                <a:latin typeface="Arial" pitchFamily="34" charset="0"/>
                <a:cs typeface="Arial" pitchFamily="34" charset="0"/>
              </a:rPr>
              <a:t>a</a:t>
            </a:r>
            <a:r>
              <a:rPr sz="1200" spc="110" smtClean="0">
                <a:solidFill>
                  <a:srgbClr val="57585A"/>
                </a:solidFill>
                <a:latin typeface="Arial" pitchFamily="34" charset="0"/>
                <a:cs typeface="Arial" pitchFamily="34" charset="0"/>
              </a:rPr>
              <a:t> </a:t>
            </a:r>
            <a:r>
              <a:rPr sz="1200" spc="95" dirty="0" smtClean="0">
                <a:solidFill>
                  <a:srgbClr val="57585A"/>
                </a:solidFill>
                <a:latin typeface="Arial" pitchFamily="34" charset="0"/>
                <a:cs typeface="Arial" pitchFamily="34" charset="0"/>
              </a:rPr>
              <a:t>weakl</a:t>
            </a:r>
            <a:r>
              <a:rPr sz="1200" spc="70" dirty="0" smtClean="0">
                <a:solidFill>
                  <a:srgbClr val="57585A"/>
                </a:solidFill>
                <a:latin typeface="Arial" pitchFamily="34" charset="0"/>
                <a:cs typeface="Arial" pitchFamily="34" charset="0"/>
              </a:rPr>
              <a:t>y</a:t>
            </a:r>
            <a:r>
              <a:rPr sz="1200" spc="95" dirty="0" smtClean="0">
                <a:solidFill>
                  <a:srgbClr val="57585A"/>
                </a:solidFill>
                <a:latin typeface="Arial" pitchFamily="34" charset="0"/>
                <a:cs typeface="Arial" pitchFamily="34" charset="0"/>
              </a:rPr>
              <a:t> </a:t>
            </a:r>
            <a:r>
              <a:rPr sz="1200" spc="65" dirty="0" smtClean="0">
                <a:solidFill>
                  <a:srgbClr val="57585A"/>
                </a:solidFill>
                <a:latin typeface="Arial" pitchFamily="34" charset="0"/>
                <a:cs typeface="Arial" pitchFamily="34" charset="0"/>
              </a:rPr>
              <a:t>ionized</a:t>
            </a:r>
            <a:r>
              <a:rPr sz="1200" spc="50" dirty="0" smtClean="0">
                <a:solidFill>
                  <a:srgbClr val="57585A"/>
                </a:solidFill>
                <a:latin typeface="Arial" pitchFamily="34" charset="0"/>
                <a:cs typeface="Arial" pitchFamily="34" charset="0"/>
              </a:rPr>
              <a:t> </a:t>
            </a:r>
            <a:r>
              <a:rPr sz="1200" spc="70" dirty="0" smtClean="0">
                <a:solidFill>
                  <a:srgbClr val="57585A"/>
                </a:solidFill>
                <a:latin typeface="Arial" pitchFamily="34" charset="0"/>
                <a:cs typeface="Arial" pitchFamily="34" charset="0"/>
              </a:rPr>
              <a:t>plasma </a:t>
            </a:r>
            <a:r>
              <a:rPr sz="1200" spc="-150" dirty="0" smtClean="0">
                <a:solidFill>
                  <a:srgbClr val="57585A"/>
                </a:solidFill>
                <a:latin typeface="Arial" pitchFamily="34" charset="0"/>
                <a:cs typeface="Arial" pitchFamily="34" charset="0"/>
              </a:rPr>
              <a:t> </a:t>
            </a:r>
            <a:r>
              <a:rPr sz="1200" spc="80" dirty="0" smtClean="0">
                <a:solidFill>
                  <a:srgbClr val="57585A"/>
                </a:solidFill>
                <a:latin typeface="Arial" pitchFamily="34" charset="0"/>
                <a:cs typeface="Arial" pitchFamily="34" charset="0"/>
              </a:rPr>
              <a:t>with</a:t>
            </a:r>
            <a:r>
              <a:rPr sz="1200" spc="125" dirty="0" smtClean="0">
                <a:solidFill>
                  <a:srgbClr val="57585A"/>
                </a:solidFill>
                <a:latin typeface="Arial" pitchFamily="34" charset="0"/>
                <a:cs typeface="Arial" pitchFamily="34" charset="0"/>
              </a:rPr>
              <a:t> </a:t>
            </a:r>
            <a:r>
              <a:rPr sz="1200" spc="70" dirty="0" smtClean="0">
                <a:solidFill>
                  <a:srgbClr val="57585A"/>
                </a:solidFill>
                <a:latin typeface="Arial" pitchFamily="34" charset="0"/>
                <a:cs typeface="Arial" pitchFamily="34" charset="0"/>
              </a:rPr>
              <a:t>density</a:t>
            </a:r>
            <a:r>
              <a:rPr sz="1200" spc="45" dirty="0" smtClean="0">
                <a:solidFill>
                  <a:srgbClr val="57585A"/>
                </a:solidFill>
                <a:latin typeface="Arial" pitchFamily="34" charset="0"/>
                <a:cs typeface="Arial" pitchFamily="34" charset="0"/>
              </a:rPr>
              <a:t> </a:t>
            </a:r>
            <a:r>
              <a:rPr sz="1200" spc="75" dirty="0" smtClean="0">
                <a:solidFill>
                  <a:srgbClr val="57585A"/>
                </a:solidFill>
                <a:latin typeface="Arial" pitchFamily="34" charset="0"/>
                <a:cs typeface="Arial" pitchFamily="34" charset="0"/>
              </a:rPr>
              <a:t>varyin</a:t>
            </a:r>
            <a:r>
              <a:rPr sz="1200" spc="110" dirty="0" smtClean="0">
                <a:solidFill>
                  <a:srgbClr val="57585A"/>
                </a:solidFill>
                <a:latin typeface="Arial" pitchFamily="34" charset="0"/>
                <a:cs typeface="Arial" pitchFamily="34" charset="0"/>
              </a:rPr>
              <a:t>g</a:t>
            </a:r>
            <a:r>
              <a:rPr sz="1200" spc="114" dirty="0" smtClean="0">
                <a:solidFill>
                  <a:srgbClr val="57585A"/>
                </a:solidFill>
                <a:latin typeface="Arial" pitchFamily="34" charset="0"/>
                <a:cs typeface="Arial" pitchFamily="34" charset="0"/>
              </a:rPr>
              <a:t> </a:t>
            </a:r>
            <a:r>
              <a:rPr sz="1200" spc="85" dirty="0" smtClean="0">
                <a:solidFill>
                  <a:srgbClr val="57585A"/>
                </a:solidFill>
                <a:latin typeface="Arial" pitchFamily="34" charset="0"/>
                <a:cs typeface="Arial" pitchFamily="34" charset="0"/>
              </a:rPr>
              <a:t>wit</a:t>
            </a:r>
            <a:r>
              <a:rPr sz="1200" spc="95" dirty="0" smtClean="0">
                <a:solidFill>
                  <a:srgbClr val="57585A"/>
                </a:solidFill>
                <a:latin typeface="Arial" pitchFamily="34" charset="0"/>
                <a:cs typeface="Arial" pitchFamily="34" charset="0"/>
              </a:rPr>
              <a:t>h</a:t>
            </a:r>
            <a:r>
              <a:rPr sz="1200" spc="125" dirty="0" smtClean="0">
                <a:solidFill>
                  <a:srgbClr val="57585A"/>
                </a:solidFill>
                <a:latin typeface="Arial" pitchFamily="34" charset="0"/>
                <a:cs typeface="Arial" pitchFamily="34" charset="0"/>
              </a:rPr>
              <a:t> </a:t>
            </a:r>
            <a:r>
              <a:rPr sz="1200" spc="65" dirty="0" smtClean="0">
                <a:solidFill>
                  <a:srgbClr val="57585A"/>
                </a:solidFill>
                <a:latin typeface="Arial" pitchFamily="34" charset="0"/>
                <a:cs typeface="Arial" pitchFamily="34" charset="0"/>
              </a:rPr>
              <a:t>altitude</a:t>
            </a:r>
            <a:r>
              <a:rPr sz="1200" spc="110" dirty="0" smtClean="0">
                <a:solidFill>
                  <a:srgbClr val="57585A"/>
                </a:solidFill>
                <a:latin typeface="Arial" pitchFamily="34" charset="0"/>
                <a:cs typeface="Arial" pitchFamily="34" charset="0"/>
              </a:rPr>
              <a:t> u</a:t>
            </a:r>
            <a:r>
              <a:rPr sz="1200" spc="105" dirty="0" smtClean="0">
                <a:solidFill>
                  <a:srgbClr val="57585A"/>
                </a:solidFill>
                <a:latin typeface="Arial" pitchFamily="34" charset="0"/>
                <a:cs typeface="Arial" pitchFamily="34" charset="0"/>
              </a:rPr>
              <a:t>p</a:t>
            </a:r>
            <a:r>
              <a:rPr sz="1200" spc="114" dirty="0" smtClean="0">
                <a:solidFill>
                  <a:srgbClr val="57585A"/>
                </a:solidFill>
                <a:latin typeface="Arial" pitchFamily="34" charset="0"/>
                <a:cs typeface="Arial" pitchFamily="34" charset="0"/>
              </a:rPr>
              <a:t> </a:t>
            </a:r>
            <a:r>
              <a:rPr sz="1200" spc="40" smtClean="0">
                <a:solidFill>
                  <a:srgbClr val="57585A"/>
                </a:solidFill>
                <a:latin typeface="Arial" pitchFamily="34" charset="0"/>
                <a:cs typeface="Arial" pitchFamily="34" charset="0"/>
              </a:rPr>
              <a:t>t</a:t>
            </a:r>
            <a:r>
              <a:rPr sz="1200" spc="55" smtClean="0">
                <a:solidFill>
                  <a:srgbClr val="57585A"/>
                </a:solidFill>
                <a:latin typeface="Arial" pitchFamily="34" charset="0"/>
                <a:cs typeface="Arial" pitchFamily="34" charset="0"/>
              </a:rPr>
              <a:t>o</a:t>
            </a:r>
            <a:r>
              <a:rPr sz="1200" spc="130" smtClean="0">
                <a:solidFill>
                  <a:srgbClr val="57585A"/>
                </a:solidFill>
                <a:latin typeface="Arial" pitchFamily="34" charset="0"/>
                <a:cs typeface="Arial" pitchFamily="34" charset="0"/>
              </a:rPr>
              <a:t> </a:t>
            </a:r>
            <a:r>
              <a:rPr sz="1200" spc="265" smtClean="0">
                <a:solidFill>
                  <a:srgbClr val="57585A"/>
                </a:solidFill>
                <a:latin typeface="Arial" pitchFamily="34" charset="0"/>
                <a:cs typeface="Arial" pitchFamily="34" charset="0"/>
              </a:rPr>
              <a:t>n</a:t>
            </a:r>
            <a:r>
              <a:rPr sz="1200" spc="295" smtClean="0">
                <a:solidFill>
                  <a:srgbClr val="57585A"/>
                </a:solidFill>
                <a:latin typeface="Arial" pitchFamily="34" charset="0"/>
                <a:cs typeface="Arial" pitchFamily="34" charset="0"/>
              </a:rPr>
              <a:t>=</a:t>
            </a:r>
            <a:r>
              <a:rPr sz="1200" spc="-5" smtClean="0">
                <a:solidFill>
                  <a:srgbClr val="57585A"/>
                </a:solidFill>
                <a:latin typeface="Arial" pitchFamily="34" charset="0"/>
                <a:cs typeface="Arial" pitchFamily="34" charset="0"/>
              </a:rPr>
              <a:t>1</a:t>
            </a:r>
            <a:r>
              <a:rPr sz="1200" spc="0" smtClean="0">
                <a:solidFill>
                  <a:srgbClr val="57585A"/>
                </a:solidFill>
                <a:latin typeface="Arial" pitchFamily="34" charset="0"/>
                <a:cs typeface="Arial" pitchFamily="34" charset="0"/>
              </a:rPr>
              <a:t>0</a:t>
            </a:r>
            <a:r>
              <a:rPr lang="en-US" sz="1200" spc="-127" baseline="30000" dirty="0" smtClean="0">
                <a:solidFill>
                  <a:srgbClr val="57585A"/>
                </a:solidFill>
                <a:latin typeface="Arial" pitchFamily="34" charset="0"/>
                <a:cs typeface="Arial" pitchFamily="34" charset="0"/>
              </a:rPr>
              <a:t>1</a:t>
            </a:r>
            <a:r>
              <a:rPr sz="1200" spc="-75" baseline="30000" smtClean="0">
                <a:solidFill>
                  <a:srgbClr val="57585A"/>
                </a:solidFill>
                <a:latin typeface="Arial" pitchFamily="34" charset="0"/>
                <a:cs typeface="Arial" pitchFamily="34" charset="0"/>
              </a:rPr>
              <a:t>2</a:t>
            </a:r>
            <a:r>
              <a:rPr sz="1200" spc="-70" baseline="30000" smtClean="0">
                <a:solidFill>
                  <a:srgbClr val="57585A"/>
                </a:solidFill>
                <a:latin typeface="Arial" pitchFamily="34" charset="0"/>
                <a:cs typeface="Arial" pitchFamily="34" charset="0"/>
              </a:rPr>
              <a:t> </a:t>
            </a:r>
            <a:r>
              <a:rPr sz="1200" spc="85" dirty="0" smtClean="0">
                <a:solidFill>
                  <a:srgbClr val="57585A"/>
                </a:solidFill>
                <a:latin typeface="Arial" pitchFamily="34" charset="0"/>
                <a:cs typeface="Arial" pitchFamily="34" charset="0"/>
              </a:rPr>
              <a:t>m</a:t>
            </a:r>
            <a:r>
              <a:rPr sz="1200" spc="85" baseline="30000" dirty="0" smtClean="0">
                <a:solidFill>
                  <a:srgbClr val="57585A"/>
                </a:solidFill>
                <a:latin typeface="Arial" pitchFamily="34" charset="0"/>
                <a:cs typeface="Arial" pitchFamily="34" charset="0"/>
              </a:rPr>
              <a:t>-3</a:t>
            </a:r>
            <a:r>
              <a:rPr sz="1200" spc="25" dirty="0" smtClean="0">
                <a:solidFill>
                  <a:srgbClr val="57585A"/>
                </a:solidFill>
                <a:latin typeface="Arial" pitchFamily="34" charset="0"/>
                <a:cs typeface="Arial" pitchFamily="34" charset="0"/>
              </a:rPr>
              <a:t>. </a:t>
            </a:r>
            <a:r>
              <a:rPr sz="1200" spc="-110" dirty="0" smtClean="0">
                <a:solidFill>
                  <a:srgbClr val="57585A"/>
                </a:solidFill>
                <a:latin typeface="Arial" pitchFamily="34" charset="0"/>
                <a:cs typeface="Arial" pitchFamily="34" charset="0"/>
              </a:rPr>
              <a:t> </a:t>
            </a:r>
            <a:r>
              <a:rPr sz="1200" spc="170" dirty="0" smtClean="0">
                <a:solidFill>
                  <a:srgbClr val="57585A"/>
                </a:solidFill>
                <a:latin typeface="Arial" pitchFamily="34" charset="0"/>
                <a:cs typeface="Arial" pitchFamily="34" charset="0"/>
              </a:rPr>
              <a:t>Th</a:t>
            </a:r>
            <a:r>
              <a:rPr sz="1200" spc="165" dirty="0" smtClean="0">
                <a:solidFill>
                  <a:srgbClr val="57585A"/>
                </a:solidFill>
                <a:latin typeface="Arial" pitchFamily="34" charset="0"/>
                <a:cs typeface="Arial" pitchFamily="34" charset="0"/>
              </a:rPr>
              <a:t>e </a:t>
            </a:r>
            <a:r>
              <a:rPr sz="1200" spc="-150" dirty="0" smtClean="0">
                <a:solidFill>
                  <a:srgbClr val="57585A"/>
                </a:solidFill>
                <a:latin typeface="Arial" pitchFamily="34" charset="0"/>
                <a:cs typeface="Arial" pitchFamily="34" charset="0"/>
              </a:rPr>
              <a:t> </a:t>
            </a:r>
            <a:r>
              <a:rPr sz="1200" spc="10" dirty="0" smtClean="0">
                <a:solidFill>
                  <a:srgbClr val="57585A"/>
                </a:solidFill>
                <a:latin typeface="Arial" pitchFamily="34" charset="0"/>
                <a:cs typeface="Arial" pitchFamily="34" charset="0"/>
              </a:rPr>
              <a:t>t</a:t>
            </a:r>
            <a:r>
              <a:rPr sz="1200" spc="0" dirty="0" smtClean="0">
                <a:solidFill>
                  <a:srgbClr val="57585A"/>
                </a:solidFill>
                <a:latin typeface="Arial" pitchFamily="34" charset="0"/>
                <a:cs typeface="Arial" pitchFamily="34" charset="0"/>
              </a:rPr>
              <a:t>e</a:t>
            </a:r>
            <a:r>
              <a:rPr sz="1200" spc="90" dirty="0" smtClean="0">
                <a:solidFill>
                  <a:srgbClr val="57585A"/>
                </a:solidFill>
                <a:latin typeface="Arial" pitchFamily="34" charset="0"/>
                <a:cs typeface="Arial" pitchFamily="34" charset="0"/>
              </a:rPr>
              <a:t>mperature </a:t>
            </a:r>
            <a:r>
              <a:rPr sz="1200" spc="-125" dirty="0" smtClean="0">
                <a:solidFill>
                  <a:srgbClr val="57585A"/>
                </a:solidFill>
                <a:latin typeface="Arial" pitchFamily="34" charset="0"/>
                <a:cs typeface="Arial" pitchFamily="34" charset="0"/>
              </a:rPr>
              <a:t> </a:t>
            </a:r>
            <a:r>
              <a:rPr sz="1200" spc="65" dirty="0" smtClean="0">
                <a:solidFill>
                  <a:srgbClr val="57585A"/>
                </a:solidFill>
                <a:latin typeface="Arial" pitchFamily="34" charset="0"/>
                <a:cs typeface="Arial" pitchFamily="34" charset="0"/>
              </a:rPr>
              <a:t>i</a:t>
            </a:r>
            <a:r>
              <a:rPr sz="1200" spc="55" dirty="0" smtClean="0">
                <a:solidFill>
                  <a:srgbClr val="57585A"/>
                </a:solidFill>
                <a:latin typeface="Arial" pitchFamily="34" charset="0"/>
                <a:cs typeface="Arial" pitchFamily="34" charset="0"/>
              </a:rPr>
              <a:t>s </a:t>
            </a:r>
            <a:r>
              <a:rPr sz="1200" spc="-135" dirty="0" smtClean="0">
                <a:solidFill>
                  <a:srgbClr val="57585A"/>
                </a:solidFill>
                <a:latin typeface="Arial" pitchFamily="34" charset="0"/>
                <a:cs typeface="Arial" pitchFamily="34" charset="0"/>
              </a:rPr>
              <a:t> </a:t>
            </a:r>
            <a:r>
              <a:rPr sz="1200" spc="70" dirty="0" smtClean="0">
                <a:solidFill>
                  <a:srgbClr val="57585A"/>
                </a:solidFill>
                <a:latin typeface="Arial" pitchFamily="34" charset="0"/>
                <a:cs typeface="Arial" pitchFamily="34" charset="0"/>
              </a:rPr>
              <a:t>onl</a:t>
            </a:r>
            <a:r>
              <a:rPr sz="1200" spc="80" dirty="0" smtClean="0">
                <a:solidFill>
                  <a:srgbClr val="57585A"/>
                </a:solidFill>
                <a:latin typeface="Arial" pitchFamily="34" charset="0"/>
                <a:cs typeface="Arial" pitchFamily="34" charset="0"/>
              </a:rPr>
              <a:t>y </a:t>
            </a:r>
            <a:r>
              <a:rPr sz="1200" spc="-45" dirty="0" smtClean="0">
                <a:solidFill>
                  <a:srgbClr val="57585A"/>
                </a:solidFill>
                <a:latin typeface="Arial" pitchFamily="34" charset="0"/>
                <a:cs typeface="Arial" pitchFamily="34" charset="0"/>
              </a:rPr>
              <a:t> </a:t>
            </a:r>
            <a:r>
              <a:rPr sz="1200" spc="35" dirty="0" smtClean="0">
                <a:solidFill>
                  <a:srgbClr val="57585A"/>
                </a:solidFill>
                <a:latin typeface="Arial" pitchFamily="34" charset="0"/>
                <a:cs typeface="Arial" pitchFamily="34" charset="0"/>
              </a:rPr>
              <a:t>10</a:t>
            </a:r>
            <a:r>
              <a:rPr sz="1200" spc="45" baseline="30000" dirty="0" smtClean="0">
                <a:solidFill>
                  <a:srgbClr val="57585A"/>
                </a:solidFill>
                <a:latin typeface="Arial" pitchFamily="34" charset="0"/>
                <a:cs typeface="Arial" pitchFamily="34" charset="0"/>
              </a:rPr>
              <a:t>-</a:t>
            </a:r>
            <a:r>
              <a:rPr sz="1200" spc="-142" baseline="30000" dirty="0" smtClean="0">
                <a:solidFill>
                  <a:srgbClr val="57585A"/>
                </a:solidFill>
                <a:latin typeface="Arial" pitchFamily="34" charset="0"/>
                <a:cs typeface="Arial" pitchFamily="34" charset="0"/>
              </a:rPr>
              <a:t>1</a:t>
            </a:r>
            <a:r>
              <a:rPr sz="1200" spc="-112" baseline="22875" dirty="0" smtClean="0">
                <a:solidFill>
                  <a:srgbClr val="57585A"/>
                </a:solidFill>
                <a:latin typeface="Arial" pitchFamily="34" charset="0"/>
                <a:cs typeface="Arial" pitchFamily="34" charset="0"/>
              </a:rPr>
              <a:t> </a:t>
            </a:r>
            <a:r>
              <a:rPr sz="1200" spc="130" dirty="0" smtClean="0">
                <a:solidFill>
                  <a:srgbClr val="57585A"/>
                </a:solidFill>
                <a:latin typeface="Arial" pitchFamily="34" charset="0"/>
                <a:cs typeface="Arial" pitchFamily="34" charset="0"/>
              </a:rPr>
              <a:t>eV</a:t>
            </a:r>
            <a:r>
              <a:rPr sz="1200" spc="45" smtClean="0">
                <a:solidFill>
                  <a:srgbClr val="57585A"/>
                </a:solidFill>
                <a:latin typeface="Arial" pitchFamily="34" charset="0"/>
                <a:cs typeface="Arial" pitchFamily="34" charset="0"/>
              </a:rPr>
              <a:t>. </a:t>
            </a:r>
            <a:endParaRPr sz="1200">
              <a:latin typeface="Arial" pitchFamily="34" charset="0"/>
              <a:cs typeface="Arial" pitchFamily="34" charset="0"/>
            </a:endParaRPr>
          </a:p>
        </p:txBody>
      </p:sp>
      <p:sp>
        <p:nvSpPr>
          <p:cNvPr id="10" name="object 10"/>
          <p:cNvSpPr txBox="1"/>
          <p:nvPr/>
        </p:nvSpPr>
        <p:spPr>
          <a:xfrm>
            <a:off x="2751433" y="4393194"/>
            <a:ext cx="1167685" cy="114761"/>
          </a:xfrm>
          <a:prstGeom prst="rect">
            <a:avLst/>
          </a:prstGeom>
        </p:spPr>
        <p:txBody>
          <a:bodyPr vert="horz" wrap="square" lIns="0" tIns="0" rIns="0" bIns="0" rtlCol="0">
            <a:noAutofit/>
          </a:bodyPr>
          <a:lstStyle/>
          <a:p>
            <a:pPr marL="12700">
              <a:lnSpc>
                <a:spcPct val="100000"/>
              </a:lnSpc>
            </a:pPr>
            <a:endParaRPr sz="850">
              <a:latin typeface="Malgun Gothic"/>
              <a:cs typeface="Malgun Gothic"/>
            </a:endParaRPr>
          </a:p>
        </p:txBody>
      </p:sp>
      <p:sp>
        <p:nvSpPr>
          <p:cNvPr id="12" name="object 12"/>
          <p:cNvSpPr txBox="1"/>
          <p:nvPr/>
        </p:nvSpPr>
        <p:spPr>
          <a:xfrm>
            <a:off x="1326030" y="4848932"/>
            <a:ext cx="6552145" cy="1565305"/>
          </a:xfrm>
          <a:prstGeom prst="rect">
            <a:avLst/>
          </a:prstGeom>
        </p:spPr>
        <p:txBody>
          <a:bodyPr vert="horz" wrap="square" lIns="0" tIns="0" rIns="0" bIns="0" rtlCol="0">
            <a:noAutofit/>
          </a:bodyPr>
          <a:lstStyle/>
          <a:p>
            <a:pPr marL="12700">
              <a:lnSpc>
                <a:spcPct val="100000"/>
              </a:lnSpc>
              <a:tabLst>
                <a:tab pos="465455" algn="l"/>
              </a:tabLst>
            </a:pPr>
            <a:r>
              <a:rPr sz="1200" spc="195" smtClean="0">
                <a:solidFill>
                  <a:srgbClr val="6B6D6E"/>
                </a:solidFill>
                <a:latin typeface="Arial Black" pitchFamily="34" charset="0"/>
                <a:cs typeface="Times New Roman"/>
              </a:rPr>
              <a:t>Moder</a:t>
            </a:r>
            <a:r>
              <a:rPr sz="1200" spc="175" smtClean="0">
                <a:solidFill>
                  <a:srgbClr val="6B6D6E"/>
                </a:solidFill>
                <a:latin typeface="Arial Black" pitchFamily="34" charset="0"/>
                <a:cs typeface="Times New Roman"/>
              </a:rPr>
              <a:t>n</a:t>
            </a:r>
            <a:r>
              <a:rPr sz="1200" spc="30" smtClean="0">
                <a:solidFill>
                  <a:srgbClr val="6B6D6E"/>
                </a:solidFill>
                <a:latin typeface="Arial Black" pitchFamily="34" charset="0"/>
                <a:cs typeface="Times New Roman"/>
              </a:rPr>
              <a:t> </a:t>
            </a:r>
            <a:r>
              <a:rPr sz="1200" spc="150" smtClean="0">
                <a:solidFill>
                  <a:srgbClr val="6B6D6E"/>
                </a:solidFill>
                <a:latin typeface="Arial Black" pitchFamily="34" charset="0"/>
                <a:cs typeface="Times New Roman"/>
              </a:rPr>
              <a:t>Astrophysics</a:t>
            </a:r>
            <a:endParaRPr lang="en-US" sz="1200" spc="150" dirty="0" smtClean="0">
              <a:solidFill>
                <a:srgbClr val="6B6D6E"/>
              </a:solidFill>
              <a:latin typeface="Arial Black" pitchFamily="34" charset="0"/>
              <a:cs typeface="Times New Roman"/>
            </a:endParaRPr>
          </a:p>
          <a:p>
            <a:pPr marL="12700" algn="just">
              <a:lnSpc>
                <a:spcPct val="100000"/>
              </a:lnSpc>
              <a:tabLst>
                <a:tab pos="465455" algn="l"/>
              </a:tabLst>
            </a:pPr>
            <a:endParaRPr lang="en-US" sz="1200" spc="70" dirty="0" smtClean="0">
              <a:solidFill>
                <a:srgbClr val="666668"/>
              </a:solidFill>
              <a:latin typeface="Arial" pitchFamily="34" charset="0"/>
              <a:cs typeface="Arial" pitchFamily="34" charset="0"/>
            </a:endParaRPr>
          </a:p>
          <a:p>
            <a:pPr marL="12700" algn="just">
              <a:lnSpc>
                <a:spcPct val="100000"/>
              </a:lnSpc>
              <a:tabLst>
                <a:tab pos="465455" algn="l"/>
              </a:tabLst>
            </a:pPr>
            <a:r>
              <a:rPr sz="1200" spc="70" smtClean="0">
                <a:solidFill>
                  <a:srgbClr val="666668"/>
                </a:solidFill>
                <a:latin typeface="Arial" pitchFamily="34" charset="0"/>
                <a:cs typeface="Arial" pitchFamily="34" charset="0"/>
              </a:rPr>
              <a:t>Stella</a:t>
            </a:r>
            <a:r>
              <a:rPr sz="1200" spc="60" smtClean="0">
                <a:solidFill>
                  <a:srgbClr val="666668"/>
                </a:solidFill>
                <a:latin typeface="Arial" pitchFamily="34" charset="0"/>
                <a:cs typeface="Arial" pitchFamily="34" charset="0"/>
              </a:rPr>
              <a:t>r</a:t>
            </a:r>
            <a:r>
              <a:rPr sz="1200" spc="65" smtClean="0">
                <a:solidFill>
                  <a:srgbClr val="666668"/>
                </a:solidFill>
                <a:latin typeface="Arial" pitchFamily="34" charset="0"/>
                <a:cs typeface="Arial" pitchFamily="34" charset="0"/>
              </a:rPr>
              <a:t> </a:t>
            </a:r>
            <a:r>
              <a:rPr sz="1200" spc="75" dirty="0" smtClean="0">
                <a:solidFill>
                  <a:srgbClr val="666668"/>
                </a:solidFill>
                <a:latin typeface="Arial" pitchFamily="34" charset="0"/>
                <a:cs typeface="Arial" pitchFamily="34" charset="0"/>
              </a:rPr>
              <a:t>interiors</a:t>
            </a:r>
            <a:r>
              <a:rPr sz="1200" spc="90" dirty="0" smtClean="0">
                <a:solidFill>
                  <a:srgbClr val="666668"/>
                </a:solidFill>
                <a:latin typeface="Arial" pitchFamily="34" charset="0"/>
                <a:cs typeface="Arial" pitchFamily="34" charset="0"/>
              </a:rPr>
              <a:t> </a:t>
            </a:r>
            <a:r>
              <a:rPr sz="1200" spc="65" dirty="0" smtClean="0">
                <a:solidFill>
                  <a:srgbClr val="666668"/>
                </a:solidFill>
                <a:latin typeface="Arial" pitchFamily="34" charset="0"/>
                <a:cs typeface="Arial" pitchFamily="34" charset="0"/>
              </a:rPr>
              <a:t>an</a:t>
            </a:r>
            <a:r>
              <a:rPr sz="1200" spc="95" dirty="0" smtClean="0">
                <a:solidFill>
                  <a:srgbClr val="666668"/>
                </a:solidFill>
                <a:latin typeface="Arial" pitchFamily="34" charset="0"/>
                <a:cs typeface="Arial" pitchFamily="34" charset="0"/>
              </a:rPr>
              <a:t>d</a:t>
            </a:r>
            <a:r>
              <a:rPr sz="1200" spc="65" dirty="0" smtClean="0">
                <a:solidFill>
                  <a:srgbClr val="666668"/>
                </a:solidFill>
                <a:latin typeface="Arial" pitchFamily="34" charset="0"/>
                <a:cs typeface="Arial" pitchFamily="34" charset="0"/>
              </a:rPr>
              <a:t> </a:t>
            </a:r>
            <a:r>
              <a:rPr sz="1200" spc="75" dirty="0" smtClean="0">
                <a:solidFill>
                  <a:srgbClr val="666668"/>
                </a:solidFill>
                <a:latin typeface="Arial" pitchFamily="34" charset="0"/>
                <a:cs typeface="Arial" pitchFamily="34" charset="0"/>
              </a:rPr>
              <a:t>atmosphere</a:t>
            </a:r>
            <a:r>
              <a:rPr sz="1200" spc="55" dirty="0" smtClean="0">
                <a:solidFill>
                  <a:srgbClr val="666668"/>
                </a:solidFill>
                <a:latin typeface="Arial" pitchFamily="34" charset="0"/>
                <a:cs typeface="Arial" pitchFamily="34" charset="0"/>
              </a:rPr>
              <a:t>s</a:t>
            </a:r>
            <a:r>
              <a:rPr sz="1200" spc="50" dirty="0" smtClean="0">
                <a:solidFill>
                  <a:srgbClr val="666668"/>
                </a:solidFill>
                <a:latin typeface="Arial" pitchFamily="34" charset="0"/>
                <a:cs typeface="Arial" pitchFamily="34" charset="0"/>
              </a:rPr>
              <a:t> </a:t>
            </a:r>
            <a:r>
              <a:rPr sz="1200" spc="75" dirty="0" smtClean="0">
                <a:solidFill>
                  <a:srgbClr val="666668"/>
                </a:solidFill>
                <a:latin typeface="Arial" pitchFamily="34" charset="0"/>
                <a:cs typeface="Arial" pitchFamily="34" charset="0"/>
              </a:rPr>
              <a:t>are</a:t>
            </a:r>
            <a:r>
              <a:rPr sz="1200" spc="30" dirty="0" smtClean="0">
                <a:solidFill>
                  <a:srgbClr val="666668"/>
                </a:solidFill>
                <a:latin typeface="Arial" pitchFamily="34" charset="0"/>
                <a:cs typeface="Arial" pitchFamily="34" charset="0"/>
              </a:rPr>
              <a:t> </a:t>
            </a:r>
            <a:r>
              <a:rPr sz="1200" spc="70" dirty="0" smtClean="0">
                <a:solidFill>
                  <a:srgbClr val="666668"/>
                </a:solidFill>
                <a:latin typeface="Arial" pitchFamily="34" charset="0"/>
                <a:cs typeface="Arial" pitchFamily="34" charset="0"/>
              </a:rPr>
              <a:t>ho</a:t>
            </a:r>
            <a:r>
              <a:rPr sz="1200" spc="45" dirty="0" smtClean="0">
                <a:solidFill>
                  <a:srgbClr val="666668"/>
                </a:solidFill>
                <a:latin typeface="Arial" pitchFamily="34" charset="0"/>
                <a:cs typeface="Arial" pitchFamily="34" charset="0"/>
              </a:rPr>
              <a:t>t</a:t>
            </a:r>
            <a:r>
              <a:rPr sz="1200" spc="120" dirty="0" smtClean="0">
                <a:solidFill>
                  <a:srgbClr val="666668"/>
                </a:solidFill>
                <a:latin typeface="Arial" pitchFamily="34" charset="0"/>
                <a:cs typeface="Arial" pitchFamily="34" charset="0"/>
              </a:rPr>
              <a:t> </a:t>
            </a:r>
            <a:r>
              <a:rPr sz="1200" spc="75" dirty="0" smtClean="0">
                <a:solidFill>
                  <a:srgbClr val="666668"/>
                </a:solidFill>
                <a:latin typeface="Arial" pitchFamily="34" charset="0"/>
                <a:cs typeface="Arial" pitchFamily="34" charset="0"/>
              </a:rPr>
              <a:t>enough</a:t>
            </a:r>
            <a:r>
              <a:rPr sz="1200" spc="85" dirty="0" smtClean="0">
                <a:solidFill>
                  <a:srgbClr val="666668"/>
                </a:solidFill>
                <a:latin typeface="Arial" pitchFamily="34" charset="0"/>
                <a:cs typeface="Arial" pitchFamily="34" charset="0"/>
              </a:rPr>
              <a:t> </a:t>
            </a:r>
            <a:r>
              <a:rPr sz="1200" spc="65" dirty="0" smtClean="0">
                <a:solidFill>
                  <a:srgbClr val="666668"/>
                </a:solidFill>
                <a:latin typeface="Arial" pitchFamily="34" charset="0"/>
                <a:cs typeface="Arial" pitchFamily="34" charset="0"/>
              </a:rPr>
              <a:t>t</a:t>
            </a:r>
            <a:r>
              <a:rPr sz="1200" spc="55" dirty="0" smtClean="0">
                <a:solidFill>
                  <a:srgbClr val="666668"/>
                </a:solidFill>
                <a:latin typeface="Arial" pitchFamily="34" charset="0"/>
                <a:cs typeface="Arial" pitchFamily="34" charset="0"/>
              </a:rPr>
              <a:t>o</a:t>
            </a:r>
            <a:r>
              <a:rPr sz="1200" spc="110" dirty="0" smtClean="0">
                <a:solidFill>
                  <a:srgbClr val="666668"/>
                </a:solidFill>
                <a:latin typeface="Arial" pitchFamily="34" charset="0"/>
                <a:cs typeface="Arial" pitchFamily="34" charset="0"/>
              </a:rPr>
              <a:t> </a:t>
            </a:r>
            <a:r>
              <a:rPr sz="1200" spc="30" dirty="0" smtClean="0">
                <a:solidFill>
                  <a:srgbClr val="666668"/>
                </a:solidFill>
                <a:latin typeface="Arial" pitchFamily="34" charset="0"/>
                <a:cs typeface="Arial" pitchFamily="34" charset="0"/>
              </a:rPr>
              <a:t>b</a:t>
            </a:r>
            <a:r>
              <a:rPr sz="1200" spc="40" dirty="0" smtClean="0">
                <a:solidFill>
                  <a:srgbClr val="666668"/>
                </a:solidFill>
                <a:latin typeface="Arial" pitchFamily="34" charset="0"/>
                <a:cs typeface="Arial" pitchFamily="34" charset="0"/>
              </a:rPr>
              <a:t>e</a:t>
            </a:r>
            <a:r>
              <a:rPr sz="1200" spc="100" dirty="0" smtClean="0">
                <a:solidFill>
                  <a:srgbClr val="666668"/>
                </a:solidFill>
                <a:latin typeface="Arial" pitchFamily="34" charset="0"/>
                <a:cs typeface="Arial" pitchFamily="34" charset="0"/>
              </a:rPr>
              <a:t> </a:t>
            </a:r>
            <a:r>
              <a:rPr sz="1200" spc="90" dirty="0" smtClean="0">
                <a:solidFill>
                  <a:srgbClr val="666668"/>
                </a:solidFill>
                <a:latin typeface="Arial" pitchFamily="34" charset="0"/>
                <a:cs typeface="Arial" pitchFamily="34" charset="0"/>
              </a:rPr>
              <a:t>in</a:t>
            </a:r>
            <a:r>
              <a:rPr sz="1200" spc="80" dirty="0" smtClean="0">
                <a:solidFill>
                  <a:srgbClr val="666668"/>
                </a:solidFill>
                <a:latin typeface="Arial" pitchFamily="34" charset="0"/>
                <a:cs typeface="Arial" pitchFamily="34" charset="0"/>
              </a:rPr>
              <a:t> </a:t>
            </a:r>
            <a:r>
              <a:rPr sz="1200" spc="60" dirty="0" smtClean="0">
                <a:solidFill>
                  <a:srgbClr val="666668"/>
                </a:solidFill>
                <a:latin typeface="Arial" pitchFamily="34" charset="0"/>
                <a:cs typeface="Arial" pitchFamily="34" charset="0"/>
              </a:rPr>
              <a:t>th</a:t>
            </a:r>
            <a:r>
              <a:rPr sz="1200" spc="75" dirty="0" smtClean="0">
                <a:solidFill>
                  <a:srgbClr val="666668"/>
                </a:solidFill>
                <a:latin typeface="Arial" pitchFamily="34" charset="0"/>
                <a:cs typeface="Arial" pitchFamily="34" charset="0"/>
              </a:rPr>
              <a:t>e</a:t>
            </a:r>
            <a:r>
              <a:rPr sz="1200" spc="105" dirty="0" smtClean="0">
                <a:solidFill>
                  <a:srgbClr val="666668"/>
                </a:solidFill>
                <a:latin typeface="Arial" pitchFamily="34" charset="0"/>
                <a:cs typeface="Arial" pitchFamily="34" charset="0"/>
              </a:rPr>
              <a:t> </a:t>
            </a:r>
            <a:r>
              <a:rPr sz="1200" spc="75" dirty="0" smtClean="0">
                <a:solidFill>
                  <a:srgbClr val="666668"/>
                </a:solidFill>
                <a:latin typeface="Arial" pitchFamily="34" charset="0"/>
                <a:cs typeface="Arial" pitchFamily="34" charset="0"/>
              </a:rPr>
              <a:t>plasma</a:t>
            </a:r>
            <a:r>
              <a:rPr sz="1200" spc="50" dirty="0" smtClean="0">
                <a:solidFill>
                  <a:srgbClr val="666668"/>
                </a:solidFill>
                <a:latin typeface="Arial" pitchFamily="34" charset="0"/>
                <a:cs typeface="Arial" pitchFamily="34" charset="0"/>
              </a:rPr>
              <a:t> </a:t>
            </a:r>
            <a:r>
              <a:rPr sz="1200" spc="40" dirty="0" smtClean="0">
                <a:solidFill>
                  <a:srgbClr val="666668"/>
                </a:solidFill>
                <a:latin typeface="Arial" pitchFamily="34" charset="0"/>
                <a:cs typeface="Arial" pitchFamily="34" charset="0"/>
              </a:rPr>
              <a:t>state.</a:t>
            </a:r>
            <a:r>
              <a:rPr sz="1200" spc="50" dirty="0" smtClean="0">
                <a:solidFill>
                  <a:srgbClr val="666668"/>
                </a:solidFill>
                <a:latin typeface="Arial" pitchFamily="34" charset="0"/>
                <a:cs typeface="Arial" pitchFamily="34" charset="0"/>
              </a:rPr>
              <a:t> </a:t>
            </a:r>
            <a:r>
              <a:rPr sz="1200" spc="170" dirty="0" smtClean="0">
                <a:solidFill>
                  <a:srgbClr val="666668"/>
                </a:solidFill>
                <a:latin typeface="Arial" pitchFamily="34" charset="0"/>
                <a:cs typeface="Arial" pitchFamily="34" charset="0"/>
              </a:rPr>
              <a:t>The</a:t>
            </a:r>
            <a:r>
              <a:rPr sz="1200" spc="15" dirty="0" smtClean="0">
                <a:solidFill>
                  <a:srgbClr val="666668"/>
                </a:solidFill>
                <a:latin typeface="Arial" pitchFamily="34" charset="0"/>
                <a:cs typeface="Arial" pitchFamily="34" charset="0"/>
              </a:rPr>
              <a:t> </a:t>
            </a:r>
            <a:r>
              <a:rPr sz="1200" spc="75" dirty="0" smtClean="0">
                <a:solidFill>
                  <a:srgbClr val="666668"/>
                </a:solidFill>
                <a:latin typeface="Arial" pitchFamily="34" charset="0"/>
                <a:cs typeface="Arial" pitchFamily="34" charset="0"/>
              </a:rPr>
              <a:t>temperatur</a:t>
            </a:r>
            <a:r>
              <a:rPr sz="1200" spc="90" dirty="0" smtClean="0">
                <a:solidFill>
                  <a:srgbClr val="666668"/>
                </a:solidFill>
                <a:latin typeface="Arial" pitchFamily="34" charset="0"/>
                <a:cs typeface="Arial" pitchFamily="34" charset="0"/>
              </a:rPr>
              <a:t>e</a:t>
            </a:r>
            <a:r>
              <a:rPr sz="1200" spc="20" dirty="0" smtClean="0">
                <a:solidFill>
                  <a:srgbClr val="666668"/>
                </a:solidFill>
                <a:latin typeface="Arial" pitchFamily="34" charset="0"/>
                <a:cs typeface="Arial" pitchFamily="34" charset="0"/>
              </a:rPr>
              <a:t> </a:t>
            </a:r>
            <a:r>
              <a:rPr sz="1200" spc="85" dirty="0" smtClean="0">
                <a:solidFill>
                  <a:srgbClr val="666668"/>
                </a:solidFill>
                <a:latin typeface="Arial" pitchFamily="34" charset="0"/>
                <a:cs typeface="Arial" pitchFamily="34" charset="0"/>
              </a:rPr>
              <a:t>a</a:t>
            </a:r>
            <a:r>
              <a:rPr sz="1200" spc="35" dirty="0" smtClean="0">
                <a:solidFill>
                  <a:srgbClr val="666668"/>
                </a:solidFill>
                <a:latin typeface="Arial" pitchFamily="34" charset="0"/>
                <a:cs typeface="Arial" pitchFamily="34" charset="0"/>
              </a:rPr>
              <a:t>t</a:t>
            </a:r>
            <a:r>
              <a:rPr sz="1200" spc="-5" dirty="0" smtClean="0">
                <a:solidFill>
                  <a:srgbClr val="666668"/>
                </a:solidFill>
                <a:latin typeface="Arial" pitchFamily="34" charset="0"/>
                <a:cs typeface="Arial" pitchFamily="34" charset="0"/>
              </a:rPr>
              <a:t> </a:t>
            </a:r>
            <a:r>
              <a:rPr sz="1200" spc="80" dirty="0" smtClean="0">
                <a:solidFill>
                  <a:srgbClr val="666668"/>
                </a:solidFill>
                <a:latin typeface="Arial" pitchFamily="34" charset="0"/>
                <a:cs typeface="Arial" pitchFamily="34" charset="0"/>
              </a:rPr>
              <a:t>th</a:t>
            </a:r>
            <a:r>
              <a:rPr sz="1200" spc="75" dirty="0" smtClean="0">
                <a:solidFill>
                  <a:srgbClr val="666668"/>
                </a:solidFill>
                <a:latin typeface="Arial" pitchFamily="34" charset="0"/>
                <a:cs typeface="Arial" pitchFamily="34" charset="0"/>
              </a:rPr>
              <a:t>e</a:t>
            </a:r>
            <a:r>
              <a:rPr sz="1200" spc="15" dirty="0" smtClean="0">
                <a:solidFill>
                  <a:srgbClr val="666668"/>
                </a:solidFill>
                <a:latin typeface="Arial" pitchFamily="34" charset="0"/>
                <a:cs typeface="Arial" pitchFamily="34" charset="0"/>
              </a:rPr>
              <a:t> </a:t>
            </a:r>
            <a:r>
              <a:rPr sz="1200" spc="65" dirty="0" smtClean="0">
                <a:solidFill>
                  <a:srgbClr val="666668"/>
                </a:solidFill>
                <a:latin typeface="Arial" pitchFamily="34" charset="0"/>
                <a:cs typeface="Arial" pitchFamily="34" charset="0"/>
              </a:rPr>
              <a:t>core</a:t>
            </a:r>
            <a:r>
              <a:rPr sz="1200" spc="-25" dirty="0" smtClean="0">
                <a:solidFill>
                  <a:srgbClr val="666668"/>
                </a:solidFill>
                <a:latin typeface="Arial" pitchFamily="34" charset="0"/>
                <a:cs typeface="Arial" pitchFamily="34" charset="0"/>
              </a:rPr>
              <a:t> </a:t>
            </a:r>
            <a:r>
              <a:rPr sz="1200" spc="60" dirty="0" smtClean="0">
                <a:solidFill>
                  <a:srgbClr val="666668"/>
                </a:solidFill>
                <a:latin typeface="Arial" pitchFamily="34" charset="0"/>
                <a:cs typeface="Arial" pitchFamily="34" charset="0"/>
              </a:rPr>
              <a:t>o</a:t>
            </a:r>
            <a:r>
              <a:rPr sz="1200" spc="50" dirty="0" smtClean="0">
                <a:solidFill>
                  <a:srgbClr val="666668"/>
                </a:solidFill>
                <a:latin typeface="Arial" pitchFamily="34" charset="0"/>
                <a:cs typeface="Arial" pitchFamily="34" charset="0"/>
              </a:rPr>
              <a:t>f</a:t>
            </a:r>
            <a:r>
              <a:rPr sz="1200" spc="-15" dirty="0" smtClean="0">
                <a:solidFill>
                  <a:srgbClr val="666668"/>
                </a:solidFill>
                <a:latin typeface="Arial" pitchFamily="34" charset="0"/>
                <a:cs typeface="Arial" pitchFamily="34" charset="0"/>
              </a:rPr>
              <a:t> </a:t>
            </a:r>
            <a:r>
              <a:rPr sz="1200" spc="60" dirty="0" smtClean="0">
                <a:solidFill>
                  <a:srgbClr val="666668"/>
                </a:solidFill>
                <a:latin typeface="Arial" pitchFamily="34" charset="0"/>
                <a:cs typeface="Arial" pitchFamily="34" charset="0"/>
              </a:rPr>
              <a:t>th</a:t>
            </a:r>
            <a:r>
              <a:rPr sz="1200" spc="75" dirty="0" smtClean="0">
                <a:solidFill>
                  <a:srgbClr val="666668"/>
                </a:solidFill>
                <a:latin typeface="Arial" pitchFamily="34" charset="0"/>
                <a:cs typeface="Arial" pitchFamily="34" charset="0"/>
              </a:rPr>
              <a:t>e</a:t>
            </a:r>
            <a:r>
              <a:rPr sz="1200" spc="-10" dirty="0" smtClean="0">
                <a:solidFill>
                  <a:srgbClr val="666668"/>
                </a:solidFill>
                <a:latin typeface="Arial" pitchFamily="34" charset="0"/>
                <a:cs typeface="Arial" pitchFamily="34" charset="0"/>
              </a:rPr>
              <a:t> </a:t>
            </a:r>
            <a:r>
              <a:rPr sz="1200" spc="80" dirty="0" smtClean="0">
                <a:solidFill>
                  <a:srgbClr val="666668"/>
                </a:solidFill>
                <a:latin typeface="Arial" pitchFamily="34" charset="0"/>
                <a:cs typeface="Arial" pitchFamily="34" charset="0"/>
              </a:rPr>
              <a:t>sun,</a:t>
            </a:r>
            <a:r>
              <a:rPr sz="1200" spc="10" dirty="0" smtClean="0">
                <a:solidFill>
                  <a:srgbClr val="666668"/>
                </a:solidFill>
                <a:latin typeface="Arial" pitchFamily="34" charset="0"/>
                <a:cs typeface="Arial" pitchFamily="34" charset="0"/>
              </a:rPr>
              <a:t> </a:t>
            </a:r>
            <a:r>
              <a:rPr sz="1200" spc="130" dirty="0" smtClean="0">
                <a:solidFill>
                  <a:srgbClr val="666668"/>
                </a:solidFill>
                <a:latin typeface="Arial" pitchFamily="34" charset="0"/>
                <a:cs typeface="Arial" pitchFamily="34" charset="0"/>
              </a:rPr>
              <a:t>fo</a:t>
            </a:r>
            <a:r>
              <a:rPr sz="1200" spc="80" dirty="0" smtClean="0">
                <a:solidFill>
                  <a:srgbClr val="666668"/>
                </a:solidFill>
                <a:latin typeface="Arial" pitchFamily="34" charset="0"/>
                <a:cs typeface="Arial" pitchFamily="34" charset="0"/>
              </a:rPr>
              <a:t>r</a:t>
            </a:r>
            <a:r>
              <a:rPr sz="1200" spc="-5" dirty="0" smtClean="0">
                <a:solidFill>
                  <a:srgbClr val="666668"/>
                </a:solidFill>
                <a:latin typeface="Arial" pitchFamily="34" charset="0"/>
                <a:cs typeface="Arial" pitchFamily="34" charset="0"/>
              </a:rPr>
              <a:t> </a:t>
            </a:r>
            <a:r>
              <a:rPr sz="1200" spc="60" dirty="0" smtClean="0">
                <a:solidFill>
                  <a:srgbClr val="666668"/>
                </a:solidFill>
                <a:latin typeface="Arial" pitchFamily="34" charset="0"/>
                <a:cs typeface="Arial" pitchFamily="34" charset="0"/>
              </a:rPr>
              <a:t>instance,</a:t>
            </a:r>
            <a:r>
              <a:rPr sz="1200" spc="20" dirty="0" smtClean="0">
                <a:solidFill>
                  <a:srgbClr val="666668"/>
                </a:solidFill>
                <a:latin typeface="Arial" pitchFamily="34" charset="0"/>
                <a:cs typeface="Arial" pitchFamily="34" charset="0"/>
              </a:rPr>
              <a:t> </a:t>
            </a:r>
            <a:r>
              <a:rPr sz="1200" spc="40" dirty="0" smtClean="0">
                <a:solidFill>
                  <a:srgbClr val="666668"/>
                </a:solidFill>
                <a:latin typeface="Arial" pitchFamily="34" charset="0"/>
                <a:cs typeface="Arial" pitchFamily="34" charset="0"/>
              </a:rPr>
              <a:t>i</a:t>
            </a:r>
            <a:r>
              <a:rPr sz="1200" spc="55" dirty="0" smtClean="0">
                <a:solidFill>
                  <a:srgbClr val="666668"/>
                </a:solidFill>
                <a:latin typeface="Arial" pitchFamily="34" charset="0"/>
                <a:cs typeface="Arial" pitchFamily="34" charset="0"/>
              </a:rPr>
              <a:t>s </a:t>
            </a:r>
            <a:r>
              <a:rPr sz="1200" spc="65" dirty="0" smtClean="0">
                <a:solidFill>
                  <a:srgbClr val="666668"/>
                </a:solidFill>
                <a:latin typeface="Arial" pitchFamily="34" charset="0"/>
                <a:cs typeface="Arial" pitchFamily="34" charset="0"/>
              </a:rPr>
              <a:t>estimated</a:t>
            </a:r>
            <a:r>
              <a:rPr sz="1200" spc="45" dirty="0" smtClean="0">
                <a:solidFill>
                  <a:srgbClr val="666668"/>
                </a:solidFill>
                <a:latin typeface="Arial" pitchFamily="34" charset="0"/>
                <a:cs typeface="Arial" pitchFamily="34" charset="0"/>
              </a:rPr>
              <a:t> </a:t>
            </a:r>
            <a:r>
              <a:rPr sz="1200" spc="40" dirty="0" smtClean="0">
                <a:solidFill>
                  <a:srgbClr val="666668"/>
                </a:solidFill>
                <a:latin typeface="Arial" pitchFamily="34" charset="0"/>
                <a:cs typeface="Arial" pitchFamily="34" charset="0"/>
              </a:rPr>
              <a:t>t</a:t>
            </a:r>
            <a:r>
              <a:rPr sz="1200" spc="55" dirty="0" smtClean="0">
                <a:solidFill>
                  <a:srgbClr val="666668"/>
                </a:solidFill>
                <a:latin typeface="Arial" pitchFamily="34" charset="0"/>
                <a:cs typeface="Arial" pitchFamily="34" charset="0"/>
              </a:rPr>
              <a:t>o</a:t>
            </a:r>
            <a:r>
              <a:rPr sz="1200" spc="-10" dirty="0" smtClean="0">
                <a:solidFill>
                  <a:srgbClr val="666668"/>
                </a:solidFill>
                <a:latin typeface="Arial" pitchFamily="34" charset="0"/>
                <a:cs typeface="Arial" pitchFamily="34" charset="0"/>
              </a:rPr>
              <a:t> </a:t>
            </a:r>
            <a:r>
              <a:rPr sz="1200" spc="75" smtClean="0">
                <a:solidFill>
                  <a:srgbClr val="666668"/>
                </a:solidFill>
                <a:latin typeface="Arial" pitchFamily="34" charset="0"/>
                <a:cs typeface="Arial" pitchFamily="34" charset="0"/>
              </a:rPr>
              <a:t>b</a:t>
            </a:r>
            <a:r>
              <a:rPr sz="1200" spc="40" smtClean="0">
                <a:solidFill>
                  <a:srgbClr val="666668"/>
                </a:solidFill>
                <a:latin typeface="Arial" pitchFamily="34" charset="0"/>
                <a:cs typeface="Arial" pitchFamily="34" charset="0"/>
              </a:rPr>
              <a:t>e</a:t>
            </a:r>
            <a:r>
              <a:rPr sz="1200" spc="5" smtClean="0">
                <a:solidFill>
                  <a:srgbClr val="666668"/>
                </a:solidFill>
                <a:latin typeface="Arial" pitchFamily="34" charset="0"/>
                <a:cs typeface="Arial" pitchFamily="34" charset="0"/>
              </a:rPr>
              <a:t> </a:t>
            </a:r>
            <a:r>
              <a:rPr sz="1200" spc="75" smtClean="0">
                <a:solidFill>
                  <a:srgbClr val="666668"/>
                </a:solidFill>
                <a:latin typeface="Arial" pitchFamily="34" charset="0"/>
                <a:cs typeface="Arial" pitchFamily="34" charset="0"/>
              </a:rPr>
              <a:t>2</a:t>
            </a:r>
            <a:r>
              <a:rPr lang="en-US" sz="1200" spc="5" dirty="0" smtClean="0">
                <a:solidFill>
                  <a:srgbClr val="666668"/>
                </a:solidFill>
                <a:latin typeface="Arial" pitchFamily="34" charset="0"/>
                <a:cs typeface="Arial" pitchFamily="34" charset="0"/>
              </a:rPr>
              <a:t> </a:t>
            </a:r>
            <a:r>
              <a:rPr lang="en-US" sz="1200" spc="5" dirty="0" err="1" smtClean="0">
                <a:solidFill>
                  <a:srgbClr val="666668"/>
                </a:solidFill>
                <a:latin typeface="Arial" pitchFamily="34" charset="0"/>
                <a:cs typeface="Arial" pitchFamily="34" charset="0"/>
              </a:rPr>
              <a:t>keV</a:t>
            </a:r>
            <a:r>
              <a:rPr sz="1200" spc="55" smtClean="0">
                <a:solidFill>
                  <a:srgbClr val="666668"/>
                </a:solidFill>
                <a:latin typeface="Arial" pitchFamily="34" charset="0"/>
                <a:cs typeface="Arial" pitchFamily="34" charset="0"/>
              </a:rPr>
              <a:t>;</a:t>
            </a:r>
            <a:r>
              <a:rPr sz="1200" spc="70" smtClean="0">
                <a:solidFill>
                  <a:srgbClr val="666668"/>
                </a:solidFill>
                <a:latin typeface="Arial" pitchFamily="34" charset="0"/>
                <a:cs typeface="Arial" pitchFamily="34" charset="0"/>
              </a:rPr>
              <a:t> </a:t>
            </a:r>
            <a:r>
              <a:rPr sz="1200" spc="65" dirty="0" smtClean="0">
                <a:solidFill>
                  <a:srgbClr val="666668"/>
                </a:solidFill>
                <a:latin typeface="Arial" pitchFamily="34" charset="0"/>
                <a:cs typeface="Arial" pitchFamily="34" charset="0"/>
              </a:rPr>
              <a:t>therm</a:t>
            </a:r>
            <a:r>
              <a:rPr sz="1200" spc="105" dirty="0" smtClean="0">
                <a:solidFill>
                  <a:srgbClr val="666668"/>
                </a:solidFill>
                <a:latin typeface="Arial" pitchFamily="34" charset="0"/>
                <a:cs typeface="Arial" pitchFamily="34" charset="0"/>
              </a:rPr>
              <a:t>o</a:t>
            </a:r>
            <a:r>
              <a:rPr sz="1200" spc="80" dirty="0" smtClean="0">
                <a:solidFill>
                  <a:srgbClr val="666668"/>
                </a:solidFill>
                <a:latin typeface="Arial" pitchFamily="34" charset="0"/>
                <a:cs typeface="Arial" pitchFamily="34" charset="0"/>
              </a:rPr>
              <a:t>nuclear</a:t>
            </a:r>
            <a:r>
              <a:rPr sz="1200" spc="15" dirty="0" smtClean="0">
                <a:solidFill>
                  <a:srgbClr val="666668"/>
                </a:solidFill>
                <a:latin typeface="Arial" pitchFamily="34" charset="0"/>
                <a:cs typeface="Arial" pitchFamily="34" charset="0"/>
              </a:rPr>
              <a:t> </a:t>
            </a:r>
            <a:r>
              <a:rPr sz="1200" spc="55" dirty="0" smtClean="0">
                <a:solidFill>
                  <a:srgbClr val="666668"/>
                </a:solidFill>
                <a:latin typeface="Arial" pitchFamily="34" charset="0"/>
                <a:cs typeface="Arial" pitchFamily="34" charset="0"/>
              </a:rPr>
              <a:t>reaction</a:t>
            </a:r>
            <a:r>
              <a:rPr sz="1200" spc="65" dirty="0" smtClean="0">
                <a:solidFill>
                  <a:srgbClr val="666668"/>
                </a:solidFill>
                <a:latin typeface="Arial" pitchFamily="34" charset="0"/>
                <a:cs typeface="Arial" pitchFamily="34" charset="0"/>
              </a:rPr>
              <a:t>s</a:t>
            </a:r>
            <a:r>
              <a:rPr sz="1200" spc="-35" dirty="0" smtClean="0">
                <a:solidFill>
                  <a:srgbClr val="666668"/>
                </a:solidFill>
                <a:latin typeface="Arial" pitchFamily="34" charset="0"/>
                <a:cs typeface="Arial" pitchFamily="34" charset="0"/>
              </a:rPr>
              <a:t> </a:t>
            </a:r>
            <a:r>
              <a:rPr sz="1200" spc="85" dirty="0" smtClean="0">
                <a:solidFill>
                  <a:srgbClr val="666668"/>
                </a:solidFill>
                <a:latin typeface="Arial" pitchFamily="34" charset="0"/>
                <a:cs typeface="Arial" pitchFamily="34" charset="0"/>
              </a:rPr>
              <a:t>occurrin</a:t>
            </a:r>
            <a:r>
              <a:rPr sz="1200" spc="105" dirty="0" smtClean="0">
                <a:solidFill>
                  <a:srgbClr val="666668"/>
                </a:solidFill>
                <a:latin typeface="Arial" pitchFamily="34" charset="0"/>
                <a:cs typeface="Arial" pitchFamily="34" charset="0"/>
              </a:rPr>
              <a:t>g</a:t>
            </a:r>
            <a:r>
              <a:rPr sz="1200" spc="-25" dirty="0" smtClean="0">
                <a:solidFill>
                  <a:srgbClr val="666668"/>
                </a:solidFill>
                <a:latin typeface="Arial" pitchFamily="34" charset="0"/>
                <a:cs typeface="Arial" pitchFamily="34" charset="0"/>
              </a:rPr>
              <a:t> </a:t>
            </a:r>
            <a:r>
              <a:rPr sz="1200" spc="85" dirty="0" smtClean="0">
                <a:solidFill>
                  <a:srgbClr val="666668"/>
                </a:solidFill>
                <a:latin typeface="Arial" pitchFamily="34" charset="0"/>
                <a:cs typeface="Arial" pitchFamily="34" charset="0"/>
              </a:rPr>
              <a:t>a</a:t>
            </a:r>
            <a:r>
              <a:rPr sz="1200" spc="35" dirty="0" smtClean="0">
                <a:solidFill>
                  <a:srgbClr val="666668"/>
                </a:solidFill>
                <a:latin typeface="Arial" pitchFamily="34" charset="0"/>
                <a:cs typeface="Arial" pitchFamily="34" charset="0"/>
              </a:rPr>
              <a:t>t</a:t>
            </a:r>
            <a:r>
              <a:rPr sz="1200" spc="25" dirty="0" smtClean="0">
                <a:solidFill>
                  <a:srgbClr val="666668"/>
                </a:solidFill>
                <a:latin typeface="Arial" pitchFamily="34" charset="0"/>
                <a:cs typeface="Arial" pitchFamily="34" charset="0"/>
              </a:rPr>
              <a:t> </a:t>
            </a:r>
            <a:r>
              <a:rPr sz="1200" spc="55" dirty="0" smtClean="0">
                <a:solidFill>
                  <a:srgbClr val="666668"/>
                </a:solidFill>
                <a:latin typeface="Arial" pitchFamily="34" charset="0"/>
                <a:cs typeface="Arial" pitchFamily="34" charset="0"/>
              </a:rPr>
              <a:t>this</a:t>
            </a:r>
            <a:r>
              <a:rPr sz="1200" spc="-20" dirty="0" smtClean="0">
                <a:solidFill>
                  <a:srgbClr val="666668"/>
                </a:solidFill>
                <a:latin typeface="Arial" pitchFamily="34" charset="0"/>
                <a:cs typeface="Arial" pitchFamily="34" charset="0"/>
              </a:rPr>
              <a:t> </a:t>
            </a:r>
            <a:r>
              <a:rPr sz="1200" spc="90" dirty="0" smtClean="0">
                <a:solidFill>
                  <a:srgbClr val="666668"/>
                </a:solidFill>
                <a:latin typeface="Arial" pitchFamily="34" charset="0"/>
                <a:cs typeface="Arial" pitchFamily="34" charset="0"/>
              </a:rPr>
              <a:t>temperature</a:t>
            </a:r>
            <a:r>
              <a:rPr sz="1200" spc="-35" dirty="0" smtClean="0">
                <a:solidFill>
                  <a:srgbClr val="666668"/>
                </a:solidFill>
                <a:latin typeface="Arial" pitchFamily="34" charset="0"/>
                <a:cs typeface="Arial" pitchFamily="34" charset="0"/>
              </a:rPr>
              <a:t> </a:t>
            </a:r>
            <a:r>
              <a:rPr sz="1200" spc="90" dirty="0" smtClean="0">
                <a:solidFill>
                  <a:srgbClr val="666668"/>
                </a:solidFill>
                <a:latin typeface="Arial" pitchFamily="34" charset="0"/>
                <a:cs typeface="Arial" pitchFamily="34" charset="0"/>
              </a:rPr>
              <a:t>are</a:t>
            </a:r>
            <a:r>
              <a:rPr sz="1200" spc="70" dirty="0" smtClean="0">
                <a:solidFill>
                  <a:srgbClr val="666668"/>
                </a:solidFill>
                <a:latin typeface="Arial" pitchFamily="34" charset="0"/>
                <a:cs typeface="Arial" pitchFamily="34" charset="0"/>
              </a:rPr>
              <a:t> </a:t>
            </a:r>
            <a:r>
              <a:rPr sz="1200" spc="75" dirty="0" smtClean="0">
                <a:solidFill>
                  <a:srgbClr val="666668"/>
                </a:solidFill>
                <a:latin typeface="Arial" pitchFamily="34" charset="0"/>
                <a:cs typeface="Arial" pitchFamily="34" charset="0"/>
              </a:rPr>
              <a:t>responsibl</a:t>
            </a:r>
            <a:r>
              <a:rPr sz="1200" spc="70" dirty="0" smtClean="0">
                <a:solidFill>
                  <a:srgbClr val="666668"/>
                </a:solidFill>
                <a:latin typeface="Arial" pitchFamily="34" charset="0"/>
                <a:cs typeface="Arial" pitchFamily="34" charset="0"/>
              </a:rPr>
              <a:t>e</a:t>
            </a:r>
            <a:r>
              <a:rPr sz="1200" spc="-120" dirty="0" smtClean="0">
                <a:solidFill>
                  <a:srgbClr val="666668"/>
                </a:solidFill>
                <a:latin typeface="Arial" pitchFamily="34" charset="0"/>
                <a:cs typeface="Arial" pitchFamily="34" charset="0"/>
              </a:rPr>
              <a:t> </a:t>
            </a:r>
            <a:r>
              <a:rPr sz="1200" spc="120" dirty="0" smtClean="0">
                <a:solidFill>
                  <a:srgbClr val="666668"/>
                </a:solidFill>
                <a:latin typeface="Arial" pitchFamily="34" charset="0"/>
                <a:cs typeface="Arial" pitchFamily="34" charset="0"/>
              </a:rPr>
              <a:t>fo</a:t>
            </a:r>
            <a:r>
              <a:rPr sz="1200" spc="80" dirty="0" smtClean="0">
                <a:solidFill>
                  <a:srgbClr val="666668"/>
                </a:solidFill>
                <a:latin typeface="Arial" pitchFamily="34" charset="0"/>
                <a:cs typeface="Arial" pitchFamily="34" charset="0"/>
              </a:rPr>
              <a:t>r</a:t>
            </a:r>
            <a:r>
              <a:rPr sz="1200" spc="-110" dirty="0" smtClean="0">
                <a:solidFill>
                  <a:srgbClr val="666668"/>
                </a:solidFill>
                <a:latin typeface="Arial" pitchFamily="34" charset="0"/>
                <a:cs typeface="Arial" pitchFamily="34" charset="0"/>
              </a:rPr>
              <a:t> </a:t>
            </a:r>
            <a:r>
              <a:rPr sz="1200" spc="80" dirty="0" smtClean="0">
                <a:solidFill>
                  <a:srgbClr val="666668"/>
                </a:solidFill>
                <a:latin typeface="Arial" pitchFamily="34" charset="0"/>
                <a:cs typeface="Arial" pitchFamily="34" charset="0"/>
              </a:rPr>
              <a:t>th</a:t>
            </a:r>
            <a:r>
              <a:rPr sz="1200" spc="75" dirty="0" smtClean="0">
                <a:solidFill>
                  <a:srgbClr val="666668"/>
                </a:solidFill>
                <a:latin typeface="Arial" pitchFamily="34" charset="0"/>
                <a:cs typeface="Arial" pitchFamily="34" charset="0"/>
              </a:rPr>
              <a:t>e</a:t>
            </a:r>
            <a:r>
              <a:rPr sz="1200" spc="-155" dirty="0" smtClean="0">
                <a:solidFill>
                  <a:srgbClr val="666668"/>
                </a:solidFill>
                <a:latin typeface="Arial" pitchFamily="34" charset="0"/>
                <a:cs typeface="Arial" pitchFamily="34" charset="0"/>
              </a:rPr>
              <a:t> </a:t>
            </a:r>
            <a:r>
              <a:rPr sz="1200" spc="75" dirty="0" smtClean="0">
                <a:solidFill>
                  <a:srgbClr val="666668"/>
                </a:solidFill>
                <a:latin typeface="Arial" pitchFamily="34" charset="0"/>
                <a:cs typeface="Arial" pitchFamily="34" charset="0"/>
              </a:rPr>
              <a:t>sun'</a:t>
            </a:r>
            <a:r>
              <a:rPr sz="1200" spc="55" dirty="0" smtClean="0">
                <a:solidFill>
                  <a:srgbClr val="666668"/>
                </a:solidFill>
                <a:latin typeface="Arial" pitchFamily="34" charset="0"/>
                <a:cs typeface="Arial" pitchFamily="34" charset="0"/>
              </a:rPr>
              <a:t>s</a:t>
            </a:r>
            <a:r>
              <a:rPr sz="1200" spc="-90" dirty="0" smtClean="0">
                <a:solidFill>
                  <a:srgbClr val="666668"/>
                </a:solidFill>
                <a:latin typeface="Arial" pitchFamily="34" charset="0"/>
                <a:cs typeface="Arial" pitchFamily="34" charset="0"/>
              </a:rPr>
              <a:t> </a:t>
            </a:r>
            <a:r>
              <a:rPr sz="1200" spc="105" dirty="0" smtClean="0">
                <a:solidFill>
                  <a:srgbClr val="666668"/>
                </a:solidFill>
                <a:latin typeface="Arial" pitchFamily="34" charset="0"/>
                <a:cs typeface="Arial" pitchFamily="34" charset="0"/>
              </a:rPr>
              <a:t>radi</a:t>
            </a:r>
            <a:r>
              <a:rPr sz="1200" spc="75" dirty="0" smtClean="0">
                <a:solidFill>
                  <a:srgbClr val="666668"/>
                </a:solidFill>
                <a:latin typeface="Arial" pitchFamily="34" charset="0"/>
                <a:cs typeface="Arial" pitchFamily="34" charset="0"/>
              </a:rPr>
              <a:t>a</a:t>
            </a:r>
            <a:r>
              <a:rPr sz="1200" spc="60" dirty="0" smtClean="0">
                <a:solidFill>
                  <a:srgbClr val="666668"/>
                </a:solidFill>
                <a:latin typeface="Arial" pitchFamily="34" charset="0"/>
                <a:cs typeface="Arial" pitchFamily="34" charset="0"/>
              </a:rPr>
              <a:t>tion.</a:t>
            </a:r>
            <a:r>
              <a:rPr sz="1200" spc="-95" dirty="0" smtClean="0">
                <a:solidFill>
                  <a:srgbClr val="666668"/>
                </a:solidFill>
                <a:latin typeface="Arial" pitchFamily="34" charset="0"/>
                <a:cs typeface="Arial" pitchFamily="34" charset="0"/>
              </a:rPr>
              <a:t> </a:t>
            </a:r>
            <a:r>
              <a:rPr sz="1200" spc="190" dirty="0" smtClean="0">
                <a:solidFill>
                  <a:srgbClr val="666668"/>
                </a:solidFill>
                <a:latin typeface="Arial" pitchFamily="34" charset="0"/>
                <a:cs typeface="Arial" pitchFamily="34" charset="0"/>
              </a:rPr>
              <a:t>Th</a:t>
            </a:r>
            <a:r>
              <a:rPr sz="1200" spc="165" dirty="0" smtClean="0">
                <a:solidFill>
                  <a:srgbClr val="666668"/>
                </a:solidFill>
                <a:latin typeface="Arial" pitchFamily="34" charset="0"/>
                <a:cs typeface="Arial" pitchFamily="34" charset="0"/>
              </a:rPr>
              <a:t>e</a:t>
            </a:r>
            <a:r>
              <a:rPr sz="1200" spc="-155" dirty="0" smtClean="0">
                <a:solidFill>
                  <a:srgbClr val="666668"/>
                </a:solidFill>
                <a:latin typeface="Arial" pitchFamily="34" charset="0"/>
                <a:cs typeface="Arial" pitchFamily="34" charset="0"/>
              </a:rPr>
              <a:t> </a:t>
            </a:r>
            <a:r>
              <a:rPr sz="1200" spc="80" dirty="0" smtClean="0">
                <a:solidFill>
                  <a:srgbClr val="666668"/>
                </a:solidFill>
                <a:latin typeface="Arial" pitchFamily="34" charset="0"/>
                <a:cs typeface="Arial" pitchFamily="34" charset="0"/>
              </a:rPr>
              <a:t>sola</a:t>
            </a:r>
            <a:r>
              <a:rPr sz="1200" spc="50" dirty="0" smtClean="0">
                <a:solidFill>
                  <a:srgbClr val="666668"/>
                </a:solidFill>
                <a:latin typeface="Arial" pitchFamily="34" charset="0"/>
                <a:cs typeface="Arial" pitchFamily="34" charset="0"/>
              </a:rPr>
              <a:t>r</a:t>
            </a:r>
            <a:r>
              <a:rPr sz="1200" spc="-75" dirty="0" smtClean="0">
                <a:solidFill>
                  <a:srgbClr val="666668"/>
                </a:solidFill>
                <a:latin typeface="Arial" pitchFamily="34" charset="0"/>
                <a:cs typeface="Arial" pitchFamily="34" charset="0"/>
              </a:rPr>
              <a:t> </a:t>
            </a:r>
            <a:r>
              <a:rPr sz="1200" spc="80" dirty="0" smtClean="0">
                <a:solidFill>
                  <a:srgbClr val="666668"/>
                </a:solidFill>
                <a:latin typeface="Arial" pitchFamily="34" charset="0"/>
                <a:cs typeface="Arial" pitchFamily="34" charset="0"/>
              </a:rPr>
              <a:t>coron</a:t>
            </a:r>
            <a:r>
              <a:rPr sz="1200" spc="75" dirty="0" smtClean="0">
                <a:solidFill>
                  <a:srgbClr val="666668"/>
                </a:solidFill>
                <a:latin typeface="Arial" pitchFamily="34" charset="0"/>
                <a:cs typeface="Arial" pitchFamily="34" charset="0"/>
              </a:rPr>
              <a:t>a</a:t>
            </a:r>
            <a:r>
              <a:rPr sz="1200" spc="-55" dirty="0" smtClean="0">
                <a:solidFill>
                  <a:srgbClr val="666668"/>
                </a:solidFill>
                <a:latin typeface="Arial" pitchFamily="34" charset="0"/>
                <a:cs typeface="Arial" pitchFamily="34" charset="0"/>
              </a:rPr>
              <a:t> </a:t>
            </a:r>
            <a:r>
              <a:rPr sz="1200" spc="65" dirty="0" smtClean="0">
                <a:solidFill>
                  <a:srgbClr val="666668"/>
                </a:solidFill>
                <a:latin typeface="Arial" pitchFamily="34" charset="0"/>
                <a:cs typeface="Arial" pitchFamily="34" charset="0"/>
              </a:rPr>
              <a:t>i</a:t>
            </a:r>
            <a:r>
              <a:rPr sz="1200" spc="55" dirty="0" smtClean="0">
                <a:solidFill>
                  <a:srgbClr val="666668"/>
                </a:solidFill>
                <a:latin typeface="Arial" pitchFamily="34" charset="0"/>
                <a:cs typeface="Arial" pitchFamily="34" charset="0"/>
              </a:rPr>
              <a:t>s</a:t>
            </a:r>
            <a:r>
              <a:rPr sz="1200" spc="-55" dirty="0" smtClean="0">
                <a:solidFill>
                  <a:srgbClr val="666668"/>
                </a:solidFill>
                <a:latin typeface="Arial" pitchFamily="34" charset="0"/>
                <a:cs typeface="Arial" pitchFamily="34" charset="0"/>
              </a:rPr>
              <a:t> </a:t>
            </a:r>
            <a:r>
              <a:rPr sz="1200" spc="50" dirty="0" smtClean="0">
                <a:solidFill>
                  <a:srgbClr val="666668"/>
                </a:solidFill>
                <a:latin typeface="Arial" pitchFamily="34" charset="0"/>
                <a:cs typeface="Arial" pitchFamily="34" charset="0"/>
              </a:rPr>
              <a:t>a</a:t>
            </a:r>
            <a:r>
              <a:rPr sz="1200" spc="-114" dirty="0" smtClean="0">
                <a:solidFill>
                  <a:srgbClr val="666668"/>
                </a:solidFill>
                <a:latin typeface="Arial" pitchFamily="34" charset="0"/>
                <a:cs typeface="Arial" pitchFamily="34" charset="0"/>
              </a:rPr>
              <a:t> </a:t>
            </a:r>
            <a:r>
              <a:rPr sz="1200" spc="85" dirty="0" smtClean="0">
                <a:solidFill>
                  <a:srgbClr val="666668"/>
                </a:solidFill>
                <a:latin typeface="Arial" pitchFamily="34" charset="0"/>
                <a:cs typeface="Arial" pitchFamily="34" charset="0"/>
              </a:rPr>
              <a:t>tenuou</a:t>
            </a:r>
            <a:r>
              <a:rPr sz="1200" spc="55" dirty="0" smtClean="0">
                <a:solidFill>
                  <a:srgbClr val="666668"/>
                </a:solidFill>
                <a:latin typeface="Arial" pitchFamily="34" charset="0"/>
                <a:cs typeface="Arial" pitchFamily="34" charset="0"/>
              </a:rPr>
              <a:t>s</a:t>
            </a:r>
            <a:r>
              <a:rPr sz="1200" spc="-130" dirty="0" smtClean="0">
                <a:solidFill>
                  <a:srgbClr val="666668"/>
                </a:solidFill>
                <a:latin typeface="Arial" pitchFamily="34" charset="0"/>
                <a:cs typeface="Arial" pitchFamily="34" charset="0"/>
              </a:rPr>
              <a:t> </a:t>
            </a:r>
            <a:r>
              <a:rPr sz="1200" spc="90" dirty="0" smtClean="0">
                <a:solidFill>
                  <a:srgbClr val="666668"/>
                </a:solidFill>
                <a:latin typeface="Arial" pitchFamily="34" charset="0"/>
                <a:cs typeface="Arial" pitchFamily="34" charset="0"/>
              </a:rPr>
              <a:t>plasma</a:t>
            </a:r>
            <a:r>
              <a:rPr sz="1200" spc="65" dirty="0" smtClean="0">
                <a:solidFill>
                  <a:srgbClr val="666668"/>
                </a:solidFill>
                <a:latin typeface="Arial" pitchFamily="34" charset="0"/>
                <a:cs typeface="Arial" pitchFamily="34" charset="0"/>
              </a:rPr>
              <a:t> </a:t>
            </a:r>
            <a:r>
              <a:rPr sz="1200" spc="90" dirty="0" smtClean="0">
                <a:solidFill>
                  <a:srgbClr val="666668"/>
                </a:solidFill>
                <a:latin typeface="Arial" pitchFamily="34" charset="0"/>
                <a:cs typeface="Arial" pitchFamily="34" charset="0"/>
              </a:rPr>
              <a:t>wit</a:t>
            </a:r>
            <a:r>
              <a:rPr sz="1200" spc="95" dirty="0" smtClean="0">
                <a:solidFill>
                  <a:srgbClr val="666668"/>
                </a:solidFill>
                <a:latin typeface="Arial" pitchFamily="34" charset="0"/>
                <a:cs typeface="Arial" pitchFamily="34" charset="0"/>
              </a:rPr>
              <a:t>h</a:t>
            </a:r>
            <a:r>
              <a:rPr sz="1200" spc="-30" dirty="0" smtClean="0">
                <a:solidFill>
                  <a:srgbClr val="666668"/>
                </a:solidFill>
                <a:latin typeface="Arial" pitchFamily="34" charset="0"/>
                <a:cs typeface="Arial" pitchFamily="34" charset="0"/>
              </a:rPr>
              <a:t> </a:t>
            </a:r>
            <a:r>
              <a:rPr sz="1200" spc="75" dirty="0" smtClean="0">
                <a:solidFill>
                  <a:srgbClr val="666668"/>
                </a:solidFill>
                <a:latin typeface="Arial" pitchFamily="34" charset="0"/>
                <a:cs typeface="Arial" pitchFamily="34" charset="0"/>
              </a:rPr>
              <a:t>temperature</a:t>
            </a:r>
            <a:r>
              <a:rPr sz="1200" spc="70" dirty="0" smtClean="0">
                <a:solidFill>
                  <a:srgbClr val="666668"/>
                </a:solidFill>
                <a:latin typeface="Arial" pitchFamily="34" charset="0"/>
                <a:cs typeface="Arial" pitchFamily="34" charset="0"/>
              </a:rPr>
              <a:t>s</a:t>
            </a:r>
            <a:r>
              <a:rPr sz="1200" spc="-10" dirty="0" smtClean="0">
                <a:solidFill>
                  <a:srgbClr val="666668"/>
                </a:solidFill>
                <a:latin typeface="Arial" pitchFamily="34" charset="0"/>
                <a:cs typeface="Arial" pitchFamily="34" charset="0"/>
              </a:rPr>
              <a:t> </a:t>
            </a:r>
            <a:r>
              <a:rPr sz="1200" spc="90" dirty="0" smtClean="0">
                <a:solidFill>
                  <a:srgbClr val="666668"/>
                </a:solidFill>
                <a:latin typeface="Arial" pitchFamily="34" charset="0"/>
                <a:cs typeface="Arial" pitchFamily="34" charset="0"/>
              </a:rPr>
              <a:t>u</a:t>
            </a:r>
            <a:r>
              <a:rPr sz="1200" spc="105" dirty="0" smtClean="0">
                <a:solidFill>
                  <a:srgbClr val="666668"/>
                </a:solidFill>
                <a:latin typeface="Arial" pitchFamily="34" charset="0"/>
                <a:cs typeface="Arial" pitchFamily="34" charset="0"/>
              </a:rPr>
              <a:t>p</a:t>
            </a:r>
            <a:r>
              <a:rPr sz="1200" spc="-30" dirty="0" smtClean="0">
                <a:solidFill>
                  <a:srgbClr val="666668"/>
                </a:solidFill>
                <a:latin typeface="Arial" pitchFamily="34" charset="0"/>
                <a:cs typeface="Arial" pitchFamily="34" charset="0"/>
              </a:rPr>
              <a:t> </a:t>
            </a:r>
            <a:r>
              <a:rPr sz="1200" spc="40" dirty="0" smtClean="0">
                <a:solidFill>
                  <a:srgbClr val="666668"/>
                </a:solidFill>
                <a:latin typeface="Arial" pitchFamily="34" charset="0"/>
                <a:cs typeface="Arial" pitchFamily="34" charset="0"/>
              </a:rPr>
              <a:t>t</a:t>
            </a:r>
            <a:r>
              <a:rPr sz="1200" spc="55" dirty="0" smtClean="0">
                <a:solidFill>
                  <a:srgbClr val="666668"/>
                </a:solidFill>
                <a:latin typeface="Arial" pitchFamily="34" charset="0"/>
                <a:cs typeface="Arial" pitchFamily="34" charset="0"/>
              </a:rPr>
              <a:t>o</a:t>
            </a:r>
            <a:r>
              <a:rPr sz="1200" spc="15" dirty="0" smtClean="0">
                <a:solidFill>
                  <a:srgbClr val="666668"/>
                </a:solidFill>
                <a:latin typeface="Arial" pitchFamily="34" charset="0"/>
                <a:cs typeface="Arial" pitchFamily="34" charset="0"/>
              </a:rPr>
              <a:t> </a:t>
            </a:r>
            <a:r>
              <a:rPr sz="1200" spc="114" dirty="0" smtClean="0">
                <a:solidFill>
                  <a:srgbClr val="666668"/>
                </a:solidFill>
                <a:latin typeface="Arial" pitchFamily="34" charset="0"/>
                <a:cs typeface="Arial" pitchFamily="34" charset="0"/>
              </a:rPr>
              <a:t>20</a:t>
            </a:r>
            <a:r>
              <a:rPr sz="1200" spc="80" dirty="0" smtClean="0">
                <a:solidFill>
                  <a:srgbClr val="666668"/>
                </a:solidFill>
                <a:latin typeface="Arial" pitchFamily="34" charset="0"/>
                <a:cs typeface="Arial" pitchFamily="34" charset="0"/>
              </a:rPr>
              <a:t>0</a:t>
            </a:r>
            <a:r>
              <a:rPr sz="1200" spc="-80" dirty="0" smtClean="0">
                <a:solidFill>
                  <a:srgbClr val="666668"/>
                </a:solidFill>
                <a:latin typeface="Arial" pitchFamily="34" charset="0"/>
                <a:cs typeface="Arial" pitchFamily="34" charset="0"/>
              </a:rPr>
              <a:t> </a:t>
            </a:r>
            <a:r>
              <a:rPr sz="1200" spc="130" dirty="0" smtClean="0">
                <a:solidFill>
                  <a:srgbClr val="666668"/>
                </a:solidFill>
                <a:latin typeface="Arial" pitchFamily="34" charset="0"/>
                <a:cs typeface="Arial" pitchFamily="34" charset="0"/>
              </a:rPr>
              <a:t>eV</a:t>
            </a:r>
            <a:r>
              <a:rPr sz="1200" spc="45" dirty="0" smtClean="0">
                <a:solidFill>
                  <a:srgbClr val="666668"/>
                </a:solidFill>
                <a:latin typeface="Arial" pitchFamily="34" charset="0"/>
                <a:cs typeface="Arial" pitchFamily="34" charset="0"/>
              </a:rPr>
              <a:t>. </a:t>
            </a:r>
            <a:r>
              <a:rPr sz="1200" spc="190" dirty="0" smtClean="0">
                <a:solidFill>
                  <a:srgbClr val="666668"/>
                </a:solidFill>
                <a:latin typeface="Arial" pitchFamily="34" charset="0"/>
                <a:cs typeface="Arial" pitchFamily="34" charset="0"/>
              </a:rPr>
              <a:t>Th</a:t>
            </a:r>
            <a:r>
              <a:rPr sz="1200" spc="165" dirty="0" smtClean="0">
                <a:solidFill>
                  <a:srgbClr val="666668"/>
                </a:solidFill>
                <a:latin typeface="Arial" pitchFamily="34" charset="0"/>
                <a:cs typeface="Arial" pitchFamily="34" charset="0"/>
              </a:rPr>
              <a:t>e</a:t>
            </a:r>
            <a:r>
              <a:rPr sz="1200" spc="-85" dirty="0" smtClean="0">
                <a:solidFill>
                  <a:srgbClr val="666668"/>
                </a:solidFill>
                <a:latin typeface="Arial" pitchFamily="34" charset="0"/>
                <a:cs typeface="Arial" pitchFamily="34" charset="0"/>
              </a:rPr>
              <a:t> </a:t>
            </a:r>
            <a:r>
              <a:rPr sz="1200" spc="70" dirty="0" smtClean="0">
                <a:solidFill>
                  <a:srgbClr val="666668"/>
                </a:solidFill>
                <a:latin typeface="Arial" pitchFamily="34" charset="0"/>
                <a:cs typeface="Arial" pitchFamily="34" charset="0"/>
              </a:rPr>
              <a:t>interstellar</a:t>
            </a:r>
            <a:r>
              <a:rPr sz="1200" spc="-15" dirty="0" smtClean="0">
                <a:solidFill>
                  <a:srgbClr val="666668"/>
                </a:solidFill>
                <a:latin typeface="Arial" pitchFamily="34" charset="0"/>
                <a:cs typeface="Arial" pitchFamily="34" charset="0"/>
              </a:rPr>
              <a:t> </a:t>
            </a:r>
            <a:r>
              <a:rPr sz="1200" spc="110" dirty="0" smtClean="0">
                <a:solidFill>
                  <a:srgbClr val="666668"/>
                </a:solidFill>
                <a:latin typeface="Arial" pitchFamily="34" charset="0"/>
                <a:cs typeface="Arial" pitchFamily="34" charset="0"/>
              </a:rPr>
              <a:t>mediu</a:t>
            </a:r>
            <a:r>
              <a:rPr sz="1200" spc="145" dirty="0" smtClean="0">
                <a:solidFill>
                  <a:srgbClr val="666668"/>
                </a:solidFill>
                <a:latin typeface="Arial" pitchFamily="34" charset="0"/>
                <a:cs typeface="Arial" pitchFamily="34" charset="0"/>
              </a:rPr>
              <a:t>m</a:t>
            </a:r>
            <a:r>
              <a:rPr sz="1200" spc="-85" dirty="0" smtClean="0">
                <a:solidFill>
                  <a:srgbClr val="666668"/>
                </a:solidFill>
                <a:latin typeface="Arial" pitchFamily="34" charset="0"/>
                <a:cs typeface="Arial" pitchFamily="34" charset="0"/>
              </a:rPr>
              <a:t> </a:t>
            </a:r>
            <a:r>
              <a:rPr sz="1200" spc="75" dirty="0" smtClean="0">
                <a:solidFill>
                  <a:srgbClr val="666668"/>
                </a:solidFill>
                <a:latin typeface="Arial" pitchFamily="34" charset="0"/>
                <a:cs typeface="Arial" pitchFamily="34" charset="0"/>
              </a:rPr>
              <a:t>contain</a:t>
            </a:r>
            <a:r>
              <a:rPr sz="1200" spc="55" dirty="0" smtClean="0">
                <a:solidFill>
                  <a:srgbClr val="666668"/>
                </a:solidFill>
                <a:latin typeface="Arial" pitchFamily="34" charset="0"/>
                <a:cs typeface="Arial" pitchFamily="34" charset="0"/>
              </a:rPr>
              <a:t>s</a:t>
            </a:r>
            <a:r>
              <a:rPr sz="1200" spc="-85" dirty="0" smtClean="0">
                <a:solidFill>
                  <a:srgbClr val="666668"/>
                </a:solidFill>
                <a:latin typeface="Arial" pitchFamily="34" charset="0"/>
                <a:cs typeface="Arial" pitchFamily="34" charset="0"/>
              </a:rPr>
              <a:t> </a:t>
            </a:r>
            <a:r>
              <a:rPr sz="1200" spc="65" dirty="0" smtClean="0">
                <a:solidFill>
                  <a:srgbClr val="666668"/>
                </a:solidFill>
                <a:latin typeface="Arial" pitchFamily="34" charset="0"/>
                <a:cs typeface="Arial" pitchFamily="34" charset="0"/>
              </a:rPr>
              <a:t>ion­</a:t>
            </a:r>
            <a:r>
              <a:rPr sz="1200" spc="55" dirty="0" smtClean="0">
                <a:solidFill>
                  <a:srgbClr val="666668"/>
                </a:solidFill>
                <a:latin typeface="Arial" pitchFamily="34" charset="0"/>
                <a:cs typeface="Arial" pitchFamily="34" charset="0"/>
              </a:rPr>
              <a:t> </a:t>
            </a:r>
            <a:r>
              <a:rPr sz="1200" spc="65" dirty="0" smtClean="0">
                <a:solidFill>
                  <a:srgbClr val="666668"/>
                </a:solidFill>
                <a:latin typeface="Arial" pitchFamily="34" charset="0"/>
                <a:cs typeface="Arial" pitchFamily="34" charset="0"/>
              </a:rPr>
              <a:t>ize</a:t>
            </a:r>
            <a:r>
              <a:rPr sz="1200" spc="80" dirty="0" smtClean="0">
                <a:solidFill>
                  <a:srgbClr val="666668"/>
                </a:solidFill>
                <a:latin typeface="Arial" pitchFamily="34" charset="0"/>
                <a:cs typeface="Arial" pitchFamily="34" charset="0"/>
              </a:rPr>
              <a:t>d</a:t>
            </a:r>
            <a:r>
              <a:rPr sz="1200" spc="-150" dirty="0" smtClean="0">
                <a:solidFill>
                  <a:srgbClr val="666668"/>
                </a:solidFill>
                <a:latin typeface="Arial" pitchFamily="34" charset="0"/>
                <a:cs typeface="Arial" pitchFamily="34" charset="0"/>
              </a:rPr>
              <a:t> </a:t>
            </a:r>
            <a:r>
              <a:rPr sz="1200" spc="105" dirty="0" smtClean="0">
                <a:solidFill>
                  <a:srgbClr val="666668"/>
                </a:solidFill>
                <a:latin typeface="Arial" pitchFamily="34" charset="0"/>
                <a:cs typeface="Arial" pitchFamily="34" charset="0"/>
              </a:rPr>
              <a:t>hydroge</a:t>
            </a:r>
            <a:r>
              <a:rPr sz="1200" spc="95" dirty="0" smtClean="0">
                <a:solidFill>
                  <a:srgbClr val="666668"/>
                </a:solidFill>
                <a:latin typeface="Arial" pitchFamily="34" charset="0"/>
                <a:cs typeface="Arial" pitchFamily="34" charset="0"/>
              </a:rPr>
              <a:t>n</a:t>
            </a:r>
            <a:r>
              <a:rPr sz="1200" spc="-210" dirty="0" smtClean="0">
                <a:solidFill>
                  <a:srgbClr val="666668"/>
                </a:solidFill>
                <a:latin typeface="Arial" pitchFamily="34" charset="0"/>
                <a:cs typeface="Arial" pitchFamily="34" charset="0"/>
              </a:rPr>
              <a:t> </a:t>
            </a:r>
            <a:r>
              <a:rPr sz="1200" spc="90" smtClean="0">
                <a:solidFill>
                  <a:srgbClr val="666668"/>
                </a:solidFill>
                <a:latin typeface="Arial" pitchFamily="34" charset="0"/>
                <a:cs typeface="Arial" pitchFamily="34" charset="0"/>
              </a:rPr>
              <a:t>wit</a:t>
            </a:r>
            <a:r>
              <a:rPr sz="1200" spc="95" smtClean="0">
                <a:solidFill>
                  <a:srgbClr val="666668"/>
                </a:solidFill>
                <a:latin typeface="Arial" pitchFamily="34" charset="0"/>
                <a:cs typeface="Arial" pitchFamily="34" charset="0"/>
              </a:rPr>
              <a:t>h</a:t>
            </a:r>
            <a:r>
              <a:rPr sz="1200" spc="-145" smtClean="0">
                <a:solidFill>
                  <a:srgbClr val="666668"/>
                </a:solidFill>
                <a:latin typeface="Arial" pitchFamily="34" charset="0"/>
                <a:cs typeface="Arial" pitchFamily="34" charset="0"/>
              </a:rPr>
              <a:t> </a:t>
            </a:r>
            <a:r>
              <a:rPr sz="1200" spc="265" smtClean="0">
                <a:solidFill>
                  <a:srgbClr val="666668"/>
                </a:solidFill>
                <a:latin typeface="Arial" pitchFamily="34" charset="0"/>
                <a:cs typeface="Arial" pitchFamily="34" charset="0"/>
              </a:rPr>
              <a:t>n</a:t>
            </a:r>
            <a:r>
              <a:rPr sz="1200" spc="65" smtClean="0">
                <a:solidFill>
                  <a:srgbClr val="666668"/>
                </a:solidFill>
                <a:latin typeface="Arial" pitchFamily="34" charset="0"/>
                <a:cs typeface="Arial" pitchFamily="34" charset="0"/>
              </a:rPr>
              <a:t> </a:t>
            </a:r>
            <a:r>
              <a:rPr sz="1200" spc="375" smtClean="0">
                <a:solidFill>
                  <a:srgbClr val="666668"/>
                </a:solidFill>
                <a:latin typeface="Arial" pitchFamily="34" charset="0"/>
                <a:cs typeface="Arial" pitchFamily="34" charset="0"/>
              </a:rPr>
              <a:t>=</a:t>
            </a:r>
            <a:r>
              <a:rPr sz="1200" spc="15" smtClean="0">
                <a:solidFill>
                  <a:srgbClr val="666668"/>
                </a:solidFill>
                <a:latin typeface="Arial" pitchFamily="34" charset="0"/>
                <a:cs typeface="Arial" pitchFamily="34" charset="0"/>
              </a:rPr>
              <a:t>1</a:t>
            </a:r>
            <a:r>
              <a:rPr sz="1200" spc="0" smtClean="0">
                <a:solidFill>
                  <a:srgbClr val="666668"/>
                </a:solidFill>
                <a:latin typeface="Arial" pitchFamily="34" charset="0"/>
                <a:cs typeface="Arial" pitchFamily="34" charset="0"/>
              </a:rPr>
              <a:t>0</a:t>
            </a:r>
            <a:r>
              <a:rPr sz="1200" spc="-67" baseline="26143" smtClean="0">
                <a:solidFill>
                  <a:srgbClr val="666668"/>
                </a:solidFill>
                <a:latin typeface="Arial" pitchFamily="34" charset="0"/>
                <a:cs typeface="Arial" pitchFamily="34" charset="0"/>
              </a:rPr>
              <a:t>6</a:t>
            </a:r>
            <a:r>
              <a:rPr sz="1200" spc="-142" baseline="26143" smtClean="0">
                <a:solidFill>
                  <a:srgbClr val="666668"/>
                </a:solidFill>
                <a:latin typeface="Arial" pitchFamily="34" charset="0"/>
                <a:cs typeface="Arial" pitchFamily="34" charset="0"/>
              </a:rPr>
              <a:t> </a:t>
            </a:r>
            <a:r>
              <a:rPr sz="1200" spc="220" dirty="0" smtClean="0">
                <a:solidFill>
                  <a:srgbClr val="666668"/>
                </a:solidFill>
                <a:latin typeface="Arial" pitchFamily="34" charset="0"/>
                <a:cs typeface="Arial" pitchFamily="34" charset="0"/>
              </a:rPr>
              <a:t>m</a:t>
            </a:r>
            <a:r>
              <a:rPr sz="1200" spc="85" baseline="30000" dirty="0" smtClean="0">
                <a:solidFill>
                  <a:srgbClr val="666668"/>
                </a:solidFill>
                <a:latin typeface="Arial" pitchFamily="34" charset="0"/>
                <a:cs typeface="Arial" pitchFamily="34" charset="0"/>
              </a:rPr>
              <a:t>-</a:t>
            </a:r>
            <a:r>
              <a:rPr sz="1200" spc="-60" baseline="30000" dirty="0" smtClean="0">
                <a:solidFill>
                  <a:srgbClr val="666668"/>
                </a:solidFill>
                <a:latin typeface="Arial" pitchFamily="34" charset="0"/>
                <a:cs typeface="Arial" pitchFamily="34" charset="0"/>
              </a:rPr>
              <a:t>3</a:t>
            </a:r>
            <a:r>
              <a:rPr sz="1200" spc="60" dirty="0" smtClean="0">
                <a:solidFill>
                  <a:srgbClr val="666668"/>
                </a:solidFill>
                <a:latin typeface="Arial" pitchFamily="34" charset="0"/>
                <a:cs typeface="Arial" pitchFamily="34" charset="0"/>
              </a:rPr>
              <a:t>.</a:t>
            </a:r>
            <a:r>
              <a:rPr sz="1200" spc="-95" dirty="0" smtClean="0">
                <a:solidFill>
                  <a:srgbClr val="666668"/>
                </a:solidFill>
                <a:latin typeface="Arial" pitchFamily="34" charset="0"/>
                <a:cs typeface="Arial" pitchFamily="34" charset="0"/>
              </a:rPr>
              <a:t> </a:t>
            </a:r>
            <a:r>
              <a:rPr sz="1200" spc="85" dirty="0" smtClean="0">
                <a:solidFill>
                  <a:srgbClr val="666668"/>
                </a:solidFill>
                <a:latin typeface="Arial" pitchFamily="34" charset="0"/>
                <a:cs typeface="Arial" pitchFamily="34" charset="0"/>
              </a:rPr>
              <a:t>Variou</a:t>
            </a:r>
            <a:r>
              <a:rPr sz="1200" spc="80" dirty="0" smtClean="0">
                <a:solidFill>
                  <a:srgbClr val="666668"/>
                </a:solidFill>
                <a:latin typeface="Arial" pitchFamily="34" charset="0"/>
                <a:cs typeface="Arial" pitchFamily="34" charset="0"/>
              </a:rPr>
              <a:t>s</a:t>
            </a:r>
            <a:r>
              <a:rPr sz="1200" spc="-175" dirty="0" smtClean="0">
                <a:solidFill>
                  <a:srgbClr val="666668"/>
                </a:solidFill>
                <a:latin typeface="Arial" pitchFamily="34" charset="0"/>
                <a:cs typeface="Arial" pitchFamily="34" charset="0"/>
              </a:rPr>
              <a:t> </a:t>
            </a:r>
            <a:r>
              <a:rPr sz="1200" spc="85" dirty="0" smtClean="0">
                <a:solidFill>
                  <a:srgbClr val="666668"/>
                </a:solidFill>
                <a:latin typeface="Arial" pitchFamily="34" charset="0"/>
                <a:cs typeface="Arial" pitchFamily="34" charset="0"/>
              </a:rPr>
              <a:t>plasm</a:t>
            </a:r>
            <a:r>
              <a:rPr sz="1200" spc="70" dirty="0" smtClean="0">
                <a:solidFill>
                  <a:srgbClr val="666668"/>
                </a:solidFill>
                <a:latin typeface="Arial" pitchFamily="34" charset="0"/>
                <a:cs typeface="Arial" pitchFamily="34" charset="0"/>
              </a:rPr>
              <a:t>a</a:t>
            </a:r>
            <a:r>
              <a:rPr sz="1200" spc="-170" dirty="0" smtClean="0">
                <a:solidFill>
                  <a:srgbClr val="666668"/>
                </a:solidFill>
                <a:latin typeface="Arial" pitchFamily="34" charset="0"/>
                <a:cs typeface="Arial" pitchFamily="34" charset="0"/>
              </a:rPr>
              <a:t> </a:t>
            </a:r>
            <a:r>
              <a:rPr sz="1200" spc="80" dirty="0" smtClean="0">
                <a:solidFill>
                  <a:srgbClr val="666668"/>
                </a:solidFill>
                <a:latin typeface="Arial" pitchFamily="34" charset="0"/>
                <a:cs typeface="Arial" pitchFamily="34" charset="0"/>
              </a:rPr>
              <a:t>theorie</a:t>
            </a:r>
            <a:r>
              <a:rPr sz="1200" spc="60" dirty="0" smtClean="0">
                <a:solidFill>
                  <a:srgbClr val="666668"/>
                </a:solidFill>
                <a:latin typeface="Arial" pitchFamily="34" charset="0"/>
                <a:cs typeface="Arial" pitchFamily="34" charset="0"/>
              </a:rPr>
              <a:t>s</a:t>
            </a:r>
            <a:r>
              <a:rPr sz="1200" spc="-150" dirty="0" smtClean="0">
                <a:solidFill>
                  <a:srgbClr val="666668"/>
                </a:solidFill>
                <a:latin typeface="Arial" pitchFamily="34" charset="0"/>
                <a:cs typeface="Arial" pitchFamily="34" charset="0"/>
              </a:rPr>
              <a:t> </a:t>
            </a:r>
            <a:r>
              <a:rPr sz="1200" spc="90" dirty="0" smtClean="0">
                <a:solidFill>
                  <a:srgbClr val="666668"/>
                </a:solidFill>
                <a:latin typeface="Arial" pitchFamily="34" charset="0"/>
                <a:cs typeface="Arial" pitchFamily="34" charset="0"/>
              </a:rPr>
              <a:t>hav</a:t>
            </a:r>
            <a:r>
              <a:rPr sz="1200" spc="75" dirty="0" smtClean="0">
                <a:solidFill>
                  <a:srgbClr val="666668"/>
                </a:solidFill>
                <a:latin typeface="Arial" pitchFamily="34" charset="0"/>
                <a:cs typeface="Arial" pitchFamily="34" charset="0"/>
              </a:rPr>
              <a:t>e</a:t>
            </a:r>
            <a:r>
              <a:rPr sz="1200" spc="-165" dirty="0" smtClean="0">
                <a:solidFill>
                  <a:srgbClr val="666668"/>
                </a:solidFill>
                <a:latin typeface="Arial" pitchFamily="34" charset="0"/>
                <a:cs typeface="Arial" pitchFamily="34" charset="0"/>
              </a:rPr>
              <a:t> </a:t>
            </a:r>
            <a:r>
              <a:rPr sz="1200" spc="65" dirty="0" smtClean="0">
                <a:solidFill>
                  <a:srgbClr val="666668"/>
                </a:solidFill>
                <a:latin typeface="Arial" pitchFamily="34" charset="0"/>
                <a:cs typeface="Arial" pitchFamily="34" charset="0"/>
              </a:rPr>
              <a:t>bee</a:t>
            </a:r>
            <a:r>
              <a:rPr sz="1200" spc="60" dirty="0" smtClean="0">
                <a:solidFill>
                  <a:srgbClr val="666668"/>
                </a:solidFill>
                <a:latin typeface="Arial" pitchFamily="34" charset="0"/>
                <a:cs typeface="Arial" pitchFamily="34" charset="0"/>
              </a:rPr>
              <a:t>n</a:t>
            </a:r>
            <a:r>
              <a:rPr sz="1200" spc="-130" dirty="0" smtClean="0">
                <a:solidFill>
                  <a:srgbClr val="666668"/>
                </a:solidFill>
                <a:latin typeface="Arial" pitchFamily="34" charset="0"/>
                <a:cs typeface="Arial" pitchFamily="34" charset="0"/>
              </a:rPr>
              <a:t> </a:t>
            </a:r>
            <a:r>
              <a:rPr sz="1200" spc="75" dirty="0" smtClean="0">
                <a:solidFill>
                  <a:srgbClr val="666668"/>
                </a:solidFill>
                <a:latin typeface="Arial" pitchFamily="34" charset="0"/>
                <a:cs typeface="Arial" pitchFamily="34" charset="0"/>
              </a:rPr>
              <a:t>used</a:t>
            </a:r>
            <a:r>
              <a:rPr sz="1200" spc="55" dirty="0" smtClean="0">
                <a:solidFill>
                  <a:srgbClr val="666668"/>
                </a:solidFill>
                <a:latin typeface="Arial" pitchFamily="34" charset="0"/>
                <a:cs typeface="Arial" pitchFamily="34" charset="0"/>
              </a:rPr>
              <a:t> </a:t>
            </a:r>
            <a:r>
              <a:rPr sz="1200" spc="40" dirty="0" smtClean="0">
                <a:solidFill>
                  <a:srgbClr val="666668"/>
                </a:solidFill>
                <a:latin typeface="Arial" pitchFamily="34" charset="0"/>
                <a:cs typeface="Arial" pitchFamily="34" charset="0"/>
              </a:rPr>
              <a:t>t</a:t>
            </a:r>
            <a:r>
              <a:rPr sz="1200" spc="55" dirty="0" smtClean="0">
                <a:solidFill>
                  <a:srgbClr val="666668"/>
                </a:solidFill>
                <a:latin typeface="Arial" pitchFamily="34" charset="0"/>
                <a:cs typeface="Arial" pitchFamily="34" charset="0"/>
              </a:rPr>
              <a:t>o</a:t>
            </a:r>
            <a:r>
              <a:rPr sz="1200" spc="-30" dirty="0" smtClean="0">
                <a:solidFill>
                  <a:srgbClr val="666668"/>
                </a:solidFill>
                <a:latin typeface="Arial" pitchFamily="34" charset="0"/>
                <a:cs typeface="Arial" pitchFamily="34" charset="0"/>
              </a:rPr>
              <a:t> </a:t>
            </a:r>
            <a:r>
              <a:rPr sz="1200" spc="85" dirty="0" smtClean="0">
                <a:solidFill>
                  <a:srgbClr val="666668"/>
                </a:solidFill>
                <a:latin typeface="Arial" pitchFamily="34" charset="0"/>
                <a:cs typeface="Arial" pitchFamily="34" charset="0"/>
              </a:rPr>
              <a:t>explai</a:t>
            </a:r>
            <a:r>
              <a:rPr sz="1200" spc="95" dirty="0" smtClean="0">
                <a:solidFill>
                  <a:srgbClr val="666668"/>
                </a:solidFill>
                <a:latin typeface="Arial" pitchFamily="34" charset="0"/>
                <a:cs typeface="Arial" pitchFamily="34" charset="0"/>
              </a:rPr>
              <a:t>n</a:t>
            </a:r>
            <a:r>
              <a:rPr sz="1200" spc="-45" dirty="0" smtClean="0">
                <a:solidFill>
                  <a:srgbClr val="666668"/>
                </a:solidFill>
                <a:latin typeface="Arial" pitchFamily="34" charset="0"/>
                <a:cs typeface="Arial" pitchFamily="34" charset="0"/>
              </a:rPr>
              <a:t> </a:t>
            </a:r>
            <a:r>
              <a:rPr sz="1200" spc="70" dirty="0" smtClean="0">
                <a:solidFill>
                  <a:srgbClr val="666668"/>
                </a:solidFill>
                <a:latin typeface="Arial" pitchFamily="34" charset="0"/>
                <a:cs typeface="Arial" pitchFamily="34" charset="0"/>
              </a:rPr>
              <a:t>th</a:t>
            </a:r>
            <a:r>
              <a:rPr sz="1200" spc="75" dirty="0" smtClean="0">
                <a:solidFill>
                  <a:srgbClr val="666668"/>
                </a:solidFill>
                <a:latin typeface="Arial" pitchFamily="34" charset="0"/>
                <a:cs typeface="Arial" pitchFamily="34" charset="0"/>
              </a:rPr>
              <a:t>e</a:t>
            </a:r>
            <a:r>
              <a:rPr sz="1200" spc="-50" dirty="0" smtClean="0">
                <a:solidFill>
                  <a:srgbClr val="666668"/>
                </a:solidFill>
                <a:latin typeface="Arial" pitchFamily="34" charset="0"/>
                <a:cs typeface="Arial" pitchFamily="34" charset="0"/>
              </a:rPr>
              <a:t> </a:t>
            </a:r>
            <a:r>
              <a:rPr sz="1200" spc="50" dirty="0" smtClean="0">
                <a:solidFill>
                  <a:srgbClr val="666668"/>
                </a:solidFill>
                <a:latin typeface="Arial" pitchFamily="34" charset="0"/>
                <a:cs typeface="Arial" pitchFamily="34" charset="0"/>
              </a:rPr>
              <a:t>acceleratio</a:t>
            </a:r>
            <a:r>
              <a:rPr sz="1200" spc="75" dirty="0" smtClean="0">
                <a:solidFill>
                  <a:srgbClr val="666668"/>
                </a:solidFill>
                <a:latin typeface="Arial" pitchFamily="34" charset="0"/>
                <a:cs typeface="Arial" pitchFamily="34" charset="0"/>
              </a:rPr>
              <a:t>n</a:t>
            </a:r>
            <a:r>
              <a:rPr sz="1200" spc="-5" dirty="0" smtClean="0">
                <a:solidFill>
                  <a:srgbClr val="666668"/>
                </a:solidFill>
                <a:latin typeface="Arial" pitchFamily="34" charset="0"/>
                <a:cs typeface="Arial" pitchFamily="34" charset="0"/>
              </a:rPr>
              <a:t> </a:t>
            </a:r>
            <a:r>
              <a:rPr sz="1200" spc="140" dirty="0" smtClean="0">
                <a:solidFill>
                  <a:srgbClr val="666668"/>
                </a:solidFill>
                <a:latin typeface="Arial" pitchFamily="34" charset="0"/>
                <a:cs typeface="Arial" pitchFamily="34" charset="0"/>
              </a:rPr>
              <a:t>o</a:t>
            </a:r>
            <a:r>
              <a:rPr sz="1200" spc="55" dirty="0" smtClean="0">
                <a:solidFill>
                  <a:srgbClr val="666668"/>
                </a:solidFill>
                <a:latin typeface="Arial" pitchFamily="34" charset="0"/>
                <a:cs typeface="Arial" pitchFamily="34" charset="0"/>
              </a:rPr>
              <a:t>f</a:t>
            </a:r>
            <a:r>
              <a:rPr sz="1200" spc="-45" dirty="0" smtClean="0">
                <a:solidFill>
                  <a:srgbClr val="666668"/>
                </a:solidFill>
                <a:latin typeface="Arial" pitchFamily="34" charset="0"/>
                <a:cs typeface="Arial" pitchFamily="34" charset="0"/>
              </a:rPr>
              <a:t> </a:t>
            </a:r>
            <a:r>
              <a:rPr sz="1200" spc="50" dirty="0" smtClean="0">
                <a:solidFill>
                  <a:srgbClr val="666668"/>
                </a:solidFill>
                <a:latin typeface="Arial" pitchFamily="34" charset="0"/>
                <a:cs typeface="Arial" pitchFamily="34" charset="0"/>
              </a:rPr>
              <a:t>cosmi</a:t>
            </a:r>
            <a:r>
              <a:rPr sz="1200" spc="55" dirty="0" smtClean="0">
                <a:solidFill>
                  <a:srgbClr val="666668"/>
                </a:solidFill>
                <a:latin typeface="Arial" pitchFamily="34" charset="0"/>
                <a:cs typeface="Arial" pitchFamily="34" charset="0"/>
              </a:rPr>
              <a:t>c</a:t>
            </a:r>
            <a:r>
              <a:rPr sz="1200" spc="-55" dirty="0" smtClean="0">
                <a:solidFill>
                  <a:srgbClr val="666668"/>
                </a:solidFill>
                <a:latin typeface="Arial" pitchFamily="34" charset="0"/>
                <a:cs typeface="Arial" pitchFamily="34" charset="0"/>
              </a:rPr>
              <a:t> </a:t>
            </a:r>
            <a:r>
              <a:rPr sz="1200" spc="65" dirty="0" smtClean="0">
                <a:solidFill>
                  <a:srgbClr val="666668"/>
                </a:solidFill>
                <a:latin typeface="Arial" pitchFamily="34" charset="0"/>
                <a:cs typeface="Arial" pitchFamily="34" charset="0"/>
              </a:rPr>
              <a:t>rays</a:t>
            </a:r>
            <a:r>
              <a:rPr sz="1200" spc="35" dirty="0" smtClean="0">
                <a:solidFill>
                  <a:srgbClr val="666668"/>
                </a:solidFill>
                <a:latin typeface="Arial" pitchFamily="34" charset="0"/>
                <a:cs typeface="Arial" pitchFamily="34" charset="0"/>
              </a:rPr>
              <a:t>.</a:t>
            </a:r>
            <a:r>
              <a:rPr sz="1200" spc="55" dirty="0" smtClean="0">
                <a:solidFill>
                  <a:srgbClr val="666668"/>
                </a:solidFill>
                <a:latin typeface="Arial" pitchFamily="34" charset="0"/>
                <a:cs typeface="Arial" pitchFamily="34" charset="0"/>
              </a:rPr>
              <a:t> </a:t>
            </a:r>
            <a:r>
              <a:rPr sz="1200" spc="95" dirty="0" smtClean="0">
                <a:solidFill>
                  <a:srgbClr val="666668"/>
                </a:solidFill>
                <a:latin typeface="Arial" pitchFamily="34" charset="0"/>
                <a:cs typeface="Arial" pitchFamily="34" charset="0"/>
              </a:rPr>
              <a:t>Although</a:t>
            </a:r>
            <a:r>
              <a:rPr sz="1200" spc="-80" dirty="0" smtClean="0">
                <a:solidFill>
                  <a:srgbClr val="666668"/>
                </a:solidFill>
                <a:latin typeface="Arial" pitchFamily="34" charset="0"/>
                <a:cs typeface="Arial" pitchFamily="34" charset="0"/>
              </a:rPr>
              <a:t> </a:t>
            </a:r>
            <a:r>
              <a:rPr sz="1200" spc="80" dirty="0" smtClean="0">
                <a:solidFill>
                  <a:srgbClr val="666668"/>
                </a:solidFill>
                <a:latin typeface="Arial" pitchFamily="34" charset="0"/>
                <a:cs typeface="Arial" pitchFamily="34" charset="0"/>
              </a:rPr>
              <a:t>th</a:t>
            </a:r>
            <a:r>
              <a:rPr sz="1200" spc="75" dirty="0" smtClean="0">
                <a:solidFill>
                  <a:srgbClr val="666668"/>
                </a:solidFill>
                <a:latin typeface="Arial" pitchFamily="34" charset="0"/>
                <a:cs typeface="Arial" pitchFamily="34" charset="0"/>
              </a:rPr>
              <a:t>e</a:t>
            </a:r>
            <a:r>
              <a:rPr sz="1200" spc="-80" dirty="0" smtClean="0">
                <a:solidFill>
                  <a:srgbClr val="666668"/>
                </a:solidFill>
                <a:latin typeface="Arial" pitchFamily="34" charset="0"/>
                <a:cs typeface="Arial" pitchFamily="34" charset="0"/>
              </a:rPr>
              <a:t> </a:t>
            </a:r>
            <a:r>
              <a:rPr sz="1200" spc="70" dirty="0" smtClean="0">
                <a:solidFill>
                  <a:srgbClr val="666668"/>
                </a:solidFill>
                <a:latin typeface="Arial" pitchFamily="34" charset="0"/>
                <a:cs typeface="Arial" pitchFamily="34" charset="0"/>
              </a:rPr>
              <a:t>star</a:t>
            </a:r>
            <a:r>
              <a:rPr sz="1200" spc="55" dirty="0" smtClean="0">
                <a:solidFill>
                  <a:srgbClr val="666668"/>
                </a:solidFill>
                <a:latin typeface="Arial" pitchFamily="34" charset="0"/>
                <a:cs typeface="Arial" pitchFamily="34" charset="0"/>
              </a:rPr>
              <a:t>s</a:t>
            </a:r>
            <a:r>
              <a:rPr sz="1200" spc="-95" dirty="0" smtClean="0">
                <a:solidFill>
                  <a:srgbClr val="666668"/>
                </a:solidFill>
                <a:latin typeface="Arial" pitchFamily="34" charset="0"/>
                <a:cs typeface="Arial" pitchFamily="34" charset="0"/>
              </a:rPr>
              <a:t> </a:t>
            </a:r>
            <a:r>
              <a:rPr sz="1200" spc="75" dirty="0" smtClean="0">
                <a:solidFill>
                  <a:srgbClr val="666668"/>
                </a:solidFill>
                <a:latin typeface="Arial" pitchFamily="34" charset="0"/>
                <a:cs typeface="Arial" pitchFamily="34" charset="0"/>
              </a:rPr>
              <a:t>i</a:t>
            </a:r>
            <a:r>
              <a:rPr sz="1200" spc="130" dirty="0" smtClean="0">
                <a:solidFill>
                  <a:srgbClr val="666668"/>
                </a:solidFill>
                <a:latin typeface="Arial" pitchFamily="34" charset="0"/>
                <a:cs typeface="Arial" pitchFamily="34" charset="0"/>
              </a:rPr>
              <a:t>n</a:t>
            </a:r>
            <a:r>
              <a:rPr sz="1200" spc="-55" dirty="0" smtClean="0">
                <a:solidFill>
                  <a:srgbClr val="666668"/>
                </a:solidFill>
                <a:latin typeface="Arial" pitchFamily="34" charset="0"/>
                <a:cs typeface="Arial" pitchFamily="34" charset="0"/>
              </a:rPr>
              <a:t> </a:t>
            </a:r>
            <a:r>
              <a:rPr sz="1200" spc="50" smtClean="0">
                <a:solidFill>
                  <a:srgbClr val="666668"/>
                </a:solidFill>
                <a:latin typeface="Arial" pitchFamily="34" charset="0"/>
                <a:cs typeface="Arial" pitchFamily="34" charset="0"/>
              </a:rPr>
              <a:t>a</a:t>
            </a:r>
            <a:r>
              <a:rPr sz="1200" spc="-40" smtClean="0">
                <a:solidFill>
                  <a:srgbClr val="666668"/>
                </a:solidFill>
                <a:latin typeface="Arial" pitchFamily="34" charset="0"/>
                <a:cs typeface="Arial" pitchFamily="34" charset="0"/>
              </a:rPr>
              <a:t> </a:t>
            </a:r>
            <a:r>
              <a:rPr sz="1200" spc="85" smtClean="0">
                <a:solidFill>
                  <a:srgbClr val="666668"/>
                </a:solidFill>
                <a:latin typeface="Arial" pitchFamily="34" charset="0"/>
                <a:cs typeface="Arial" pitchFamily="34" charset="0"/>
              </a:rPr>
              <a:t>galaxy</a:t>
            </a:r>
            <a:r>
              <a:rPr lang="en-US" sz="1200" spc="85" dirty="0" smtClean="0">
                <a:solidFill>
                  <a:srgbClr val="666668"/>
                </a:solidFill>
                <a:latin typeface="Arial" pitchFamily="34" charset="0"/>
                <a:cs typeface="Arial" pitchFamily="34" charset="0"/>
              </a:rPr>
              <a:t> </a:t>
            </a:r>
            <a:r>
              <a:rPr lang="en-US" sz="1200" spc="112" dirty="0" smtClean="0">
                <a:solidFill>
                  <a:srgbClr val="4E4E50"/>
                </a:solidFill>
                <a:latin typeface="Arial" pitchFamily="34" charset="0"/>
                <a:cs typeface="Arial" pitchFamily="34" charset="0"/>
              </a:rPr>
              <a:t>ar</a:t>
            </a:r>
            <a:r>
              <a:rPr lang="en-US" sz="1200" spc="135" dirty="0" smtClean="0">
                <a:solidFill>
                  <a:srgbClr val="4E4E50"/>
                </a:solidFill>
                <a:latin typeface="Arial" pitchFamily="34" charset="0"/>
                <a:cs typeface="Arial" pitchFamily="34" charset="0"/>
              </a:rPr>
              <a:t>e </a:t>
            </a:r>
            <a:r>
              <a:rPr lang="en-US" sz="1200" spc="-165" dirty="0" smtClean="0">
                <a:solidFill>
                  <a:srgbClr val="4E4E50"/>
                </a:solidFill>
                <a:latin typeface="Arial" pitchFamily="34" charset="0"/>
                <a:cs typeface="Arial" pitchFamily="34" charset="0"/>
              </a:rPr>
              <a:t> </a:t>
            </a:r>
            <a:r>
              <a:rPr lang="en-US" sz="1200" spc="97" dirty="0" smtClean="0">
                <a:solidFill>
                  <a:srgbClr val="4E4E50"/>
                </a:solidFill>
                <a:latin typeface="Arial" pitchFamily="34" charset="0"/>
                <a:cs typeface="Arial" pitchFamily="34" charset="0"/>
              </a:rPr>
              <a:t>no</a:t>
            </a:r>
            <a:r>
              <a:rPr lang="en-US" sz="1200" spc="60" dirty="0" smtClean="0">
                <a:solidFill>
                  <a:srgbClr val="4E4E50"/>
                </a:solidFill>
                <a:latin typeface="Arial" pitchFamily="34" charset="0"/>
                <a:cs typeface="Arial" pitchFamily="34" charset="0"/>
              </a:rPr>
              <a:t>t</a:t>
            </a:r>
            <a:r>
              <a:rPr lang="en-US" sz="1200" spc="195" dirty="0" smtClean="0">
                <a:solidFill>
                  <a:srgbClr val="4E4E50"/>
                </a:solidFill>
                <a:latin typeface="Arial" pitchFamily="34" charset="0"/>
                <a:cs typeface="Arial" pitchFamily="34" charset="0"/>
              </a:rPr>
              <a:t> </a:t>
            </a:r>
            <a:r>
              <a:rPr lang="en-US" sz="1200" spc="75" dirty="0" smtClean="0">
                <a:solidFill>
                  <a:srgbClr val="4E4E50"/>
                </a:solidFill>
                <a:latin typeface="Arial" pitchFamily="34" charset="0"/>
                <a:cs typeface="Arial" pitchFamily="34" charset="0"/>
              </a:rPr>
              <a:t>charged</a:t>
            </a:r>
            <a:r>
              <a:rPr lang="en-US" sz="1200" spc="30" dirty="0" smtClean="0">
                <a:solidFill>
                  <a:srgbClr val="4E4E50"/>
                </a:solidFill>
                <a:latin typeface="Arial" pitchFamily="34" charset="0"/>
                <a:cs typeface="Arial" pitchFamily="34" charset="0"/>
              </a:rPr>
              <a:t>, </a:t>
            </a:r>
            <a:r>
              <a:rPr lang="en-US" sz="1200" spc="-85" dirty="0" smtClean="0">
                <a:solidFill>
                  <a:srgbClr val="4E4E50"/>
                </a:solidFill>
                <a:latin typeface="Arial" pitchFamily="34" charset="0"/>
                <a:cs typeface="Arial" pitchFamily="34" charset="0"/>
              </a:rPr>
              <a:t> </a:t>
            </a:r>
            <a:r>
              <a:rPr lang="en-US" sz="1200" spc="75" dirty="0" smtClean="0">
                <a:solidFill>
                  <a:srgbClr val="4E4E50"/>
                </a:solidFill>
                <a:latin typeface="Arial" pitchFamily="34" charset="0"/>
                <a:cs typeface="Arial" pitchFamily="34" charset="0"/>
              </a:rPr>
              <a:t>the</a:t>
            </a:r>
            <a:r>
              <a:rPr lang="en-US" sz="1200" spc="70" dirty="0" smtClean="0">
                <a:solidFill>
                  <a:srgbClr val="4E4E50"/>
                </a:solidFill>
                <a:latin typeface="Arial" pitchFamily="34" charset="0"/>
                <a:cs typeface="Arial" pitchFamily="34" charset="0"/>
              </a:rPr>
              <a:t>y </a:t>
            </a:r>
            <a:r>
              <a:rPr lang="en-US" sz="1200" spc="-55" dirty="0" smtClean="0">
                <a:solidFill>
                  <a:srgbClr val="4E4E50"/>
                </a:solidFill>
                <a:latin typeface="Arial" pitchFamily="34" charset="0"/>
                <a:cs typeface="Arial" pitchFamily="34" charset="0"/>
              </a:rPr>
              <a:t> </a:t>
            </a:r>
            <a:r>
              <a:rPr lang="en-US" sz="1200" spc="60" dirty="0" smtClean="0">
                <a:solidFill>
                  <a:srgbClr val="4E4E50"/>
                </a:solidFill>
                <a:latin typeface="Arial" pitchFamily="34" charset="0"/>
                <a:cs typeface="Arial" pitchFamily="34" charset="0"/>
              </a:rPr>
              <a:t>behave </a:t>
            </a:r>
            <a:r>
              <a:rPr lang="en-US" sz="1200" spc="-145" dirty="0" smtClean="0">
                <a:solidFill>
                  <a:srgbClr val="4E4E50"/>
                </a:solidFill>
                <a:latin typeface="Arial" pitchFamily="34" charset="0"/>
                <a:cs typeface="Arial" pitchFamily="34" charset="0"/>
              </a:rPr>
              <a:t> </a:t>
            </a:r>
            <a:r>
              <a:rPr lang="en-US" sz="1200" spc="55" dirty="0" smtClean="0">
                <a:solidFill>
                  <a:srgbClr val="4E4E50"/>
                </a:solidFill>
                <a:latin typeface="Arial" pitchFamily="34" charset="0"/>
                <a:cs typeface="Arial" pitchFamily="34" charset="0"/>
              </a:rPr>
              <a:t>lik</a:t>
            </a:r>
            <a:r>
              <a:rPr lang="en-US" sz="1200" spc="100" dirty="0" smtClean="0">
                <a:solidFill>
                  <a:srgbClr val="4E4E50"/>
                </a:solidFill>
                <a:latin typeface="Arial" pitchFamily="34" charset="0"/>
                <a:cs typeface="Arial" pitchFamily="34" charset="0"/>
              </a:rPr>
              <a:t>e </a:t>
            </a:r>
            <a:r>
              <a:rPr lang="en-US" sz="1200" spc="-145" dirty="0" smtClean="0">
                <a:solidFill>
                  <a:srgbClr val="4E4E50"/>
                </a:solidFill>
                <a:latin typeface="Arial" pitchFamily="34" charset="0"/>
                <a:cs typeface="Arial" pitchFamily="34" charset="0"/>
              </a:rPr>
              <a:t> </a:t>
            </a:r>
            <a:r>
              <a:rPr lang="en-US" sz="1200" spc="70" dirty="0" smtClean="0">
                <a:solidFill>
                  <a:srgbClr val="4E4E50"/>
                </a:solidFill>
                <a:latin typeface="Arial" pitchFamily="34" charset="0"/>
                <a:cs typeface="Arial" pitchFamily="34" charset="0"/>
              </a:rPr>
              <a:t>particle</a:t>
            </a:r>
            <a:r>
              <a:rPr lang="en-US" sz="1200" spc="65" dirty="0" smtClean="0">
                <a:solidFill>
                  <a:srgbClr val="4E4E50"/>
                </a:solidFill>
                <a:latin typeface="Arial" pitchFamily="34" charset="0"/>
                <a:cs typeface="Arial" pitchFamily="34" charset="0"/>
              </a:rPr>
              <a:t>s </a:t>
            </a:r>
            <a:r>
              <a:rPr lang="en-US" sz="1200" spc="-145" dirty="0" smtClean="0">
                <a:solidFill>
                  <a:srgbClr val="4E4E50"/>
                </a:solidFill>
                <a:latin typeface="Arial" pitchFamily="34" charset="0"/>
                <a:cs typeface="Arial" pitchFamily="34" charset="0"/>
              </a:rPr>
              <a:t> </a:t>
            </a:r>
            <a:r>
              <a:rPr lang="en-US" sz="1200" spc="95" dirty="0" smtClean="0">
                <a:solidFill>
                  <a:srgbClr val="4E4E50"/>
                </a:solidFill>
                <a:latin typeface="Arial" pitchFamily="34" charset="0"/>
                <a:cs typeface="Arial" pitchFamily="34" charset="0"/>
              </a:rPr>
              <a:t>i</a:t>
            </a:r>
            <a:r>
              <a:rPr lang="en-US" sz="1200" spc="130" dirty="0" smtClean="0">
                <a:solidFill>
                  <a:srgbClr val="4E4E50"/>
                </a:solidFill>
                <a:latin typeface="Arial" pitchFamily="34" charset="0"/>
                <a:cs typeface="Arial" pitchFamily="34" charset="0"/>
              </a:rPr>
              <a:t>n </a:t>
            </a:r>
            <a:r>
              <a:rPr lang="en-US" sz="1200" spc="-130" dirty="0" smtClean="0">
                <a:solidFill>
                  <a:srgbClr val="4E4E50"/>
                </a:solidFill>
                <a:latin typeface="Arial" pitchFamily="34" charset="0"/>
                <a:cs typeface="Arial" pitchFamily="34" charset="0"/>
              </a:rPr>
              <a:t> </a:t>
            </a:r>
            <a:r>
              <a:rPr lang="en-US" sz="1200" spc="45" dirty="0" smtClean="0">
                <a:solidFill>
                  <a:srgbClr val="4E4E50"/>
                </a:solidFill>
                <a:latin typeface="Arial" pitchFamily="34" charset="0"/>
                <a:cs typeface="Arial" pitchFamily="34" charset="0"/>
              </a:rPr>
              <a:t>a </a:t>
            </a:r>
            <a:r>
              <a:rPr lang="en-US" sz="1200" spc="-145" dirty="0" smtClean="0">
                <a:solidFill>
                  <a:srgbClr val="4E4E50"/>
                </a:solidFill>
                <a:latin typeface="Arial" pitchFamily="34" charset="0"/>
                <a:cs typeface="Arial" pitchFamily="34" charset="0"/>
              </a:rPr>
              <a:t> </a:t>
            </a:r>
            <a:r>
              <a:rPr lang="en-US" sz="1200" spc="55" dirty="0" smtClean="0">
                <a:solidFill>
                  <a:srgbClr val="4E4E50"/>
                </a:solidFill>
                <a:latin typeface="Arial" pitchFamily="34" charset="0"/>
                <a:cs typeface="Arial" pitchFamily="34" charset="0"/>
              </a:rPr>
              <a:t>plasma</a:t>
            </a:r>
            <a:r>
              <a:rPr lang="en-US" sz="1200" spc="30" dirty="0" smtClean="0">
                <a:solidFill>
                  <a:srgbClr val="4E4E50"/>
                </a:solidFill>
                <a:latin typeface="Arial" pitchFamily="34" charset="0"/>
                <a:cs typeface="Arial" pitchFamily="34" charset="0"/>
              </a:rPr>
              <a:t>; </a:t>
            </a:r>
            <a:r>
              <a:rPr lang="en-US" sz="1200" spc="-20" dirty="0" smtClean="0">
                <a:solidFill>
                  <a:srgbClr val="4E4E50"/>
                </a:solidFill>
                <a:latin typeface="Arial" pitchFamily="34" charset="0"/>
                <a:cs typeface="Arial" pitchFamily="34" charset="0"/>
              </a:rPr>
              <a:t> </a:t>
            </a:r>
            <a:r>
              <a:rPr lang="en-US" sz="1200" spc="85" dirty="0" smtClean="0">
                <a:solidFill>
                  <a:srgbClr val="4E4E50"/>
                </a:solidFill>
                <a:latin typeface="Arial" pitchFamily="34" charset="0"/>
                <a:cs typeface="Arial" pitchFamily="34" charset="0"/>
              </a:rPr>
              <a:t>an</a:t>
            </a:r>
            <a:r>
              <a:rPr lang="en-US" sz="1200" spc="90" dirty="0" smtClean="0">
                <a:solidFill>
                  <a:srgbClr val="4E4E50"/>
                </a:solidFill>
                <a:latin typeface="Arial" pitchFamily="34" charset="0"/>
                <a:cs typeface="Arial" pitchFamily="34" charset="0"/>
              </a:rPr>
              <a:t>d </a:t>
            </a:r>
            <a:r>
              <a:rPr lang="en-US" sz="1200" spc="-135" dirty="0" smtClean="0">
                <a:solidFill>
                  <a:srgbClr val="4E4E50"/>
                </a:solidFill>
                <a:latin typeface="Arial" pitchFamily="34" charset="0"/>
                <a:cs typeface="Arial" pitchFamily="34" charset="0"/>
              </a:rPr>
              <a:t> </a:t>
            </a:r>
            <a:r>
              <a:rPr lang="en-US" sz="1200" spc="80" dirty="0" smtClean="0">
                <a:solidFill>
                  <a:srgbClr val="4E4E50"/>
                </a:solidFill>
                <a:latin typeface="Arial" pitchFamily="34" charset="0"/>
                <a:cs typeface="Arial" pitchFamily="34" charset="0"/>
              </a:rPr>
              <a:t>plasma</a:t>
            </a:r>
            <a:r>
              <a:rPr lang="en-US" sz="1200" spc="55" dirty="0" smtClean="0">
                <a:solidFill>
                  <a:srgbClr val="4E4E50"/>
                </a:solidFill>
                <a:latin typeface="Arial" pitchFamily="34" charset="0"/>
                <a:cs typeface="Arial" pitchFamily="34" charset="0"/>
              </a:rPr>
              <a:t> </a:t>
            </a:r>
            <a:r>
              <a:rPr lang="en-US" sz="1200" spc="127" dirty="0" smtClean="0">
                <a:solidFill>
                  <a:srgbClr val="4E4E50"/>
                </a:solidFill>
                <a:latin typeface="Arial" pitchFamily="34" charset="0"/>
                <a:cs typeface="Arial" pitchFamily="34" charset="0"/>
              </a:rPr>
              <a:t>kineti</a:t>
            </a:r>
            <a:r>
              <a:rPr lang="en-US" sz="1200" spc="120" dirty="0" smtClean="0">
                <a:solidFill>
                  <a:srgbClr val="4E4E50"/>
                </a:solidFill>
                <a:latin typeface="Arial" pitchFamily="34" charset="0"/>
                <a:cs typeface="Arial" pitchFamily="34" charset="0"/>
              </a:rPr>
              <a:t>c</a:t>
            </a:r>
            <a:r>
              <a:rPr lang="en-US" sz="1200" spc="112" dirty="0" smtClean="0">
                <a:solidFill>
                  <a:srgbClr val="4E4E50"/>
                </a:solidFill>
                <a:latin typeface="Arial" pitchFamily="34" charset="0"/>
                <a:cs typeface="Arial" pitchFamily="34" charset="0"/>
              </a:rPr>
              <a:t> </a:t>
            </a:r>
            <a:r>
              <a:rPr lang="en-US" sz="1200" spc="97" dirty="0" smtClean="0">
                <a:solidFill>
                  <a:srgbClr val="4E4E50"/>
                </a:solidFill>
                <a:latin typeface="Arial" pitchFamily="34" charset="0"/>
                <a:cs typeface="Arial" pitchFamily="34" charset="0"/>
              </a:rPr>
              <a:t>theor</a:t>
            </a:r>
            <a:r>
              <a:rPr lang="en-US" sz="1200" spc="112" dirty="0" smtClean="0">
                <a:solidFill>
                  <a:srgbClr val="4E4E50"/>
                </a:solidFill>
                <a:latin typeface="Arial" pitchFamily="34" charset="0"/>
                <a:cs typeface="Arial" pitchFamily="34" charset="0"/>
              </a:rPr>
              <a:t>y </a:t>
            </a:r>
            <a:r>
              <a:rPr lang="en-US" sz="1200" spc="-225" dirty="0" smtClean="0">
                <a:solidFill>
                  <a:srgbClr val="4E4E50"/>
                </a:solidFill>
                <a:latin typeface="Arial" pitchFamily="34" charset="0"/>
                <a:cs typeface="Arial" pitchFamily="34" charset="0"/>
              </a:rPr>
              <a:t> </a:t>
            </a:r>
            <a:r>
              <a:rPr lang="en-US" sz="1200" spc="75" dirty="0" smtClean="0">
                <a:solidFill>
                  <a:srgbClr val="4E4E50"/>
                </a:solidFill>
                <a:latin typeface="Arial" pitchFamily="34" charset="0"/>
                <a:cs typeface="Arial" pitchFamily="34" charset="0"/>
              </a:rPr>
              <a:t>ha</a:t>
            </a:r>
            <a:r>
              <a:rPr lang="en-US" sz="1200" spc="50" dirty="0" smtClean="0">
                <a:solidFill>
                  <a:srgbClr val="4E4E50"/>
                </a:solidFill>
                <a:latin typeface="Arial" pitchFamily="34" charset="0"/>
                <a:cs typeface="Arial" pitchFamily="34" charset="0"/>
              </a:rPr>
              <a:t>s </a:t>
            </a:r>
            <a:r>
              <a:rPr lang="en-US" sz="1200" spc="-140" dirty="0" smtClean="0">
                <a:solidFill>
                  <a:srgbClr val="4E4E50"/>
                </a:solidFill>
                <a:latin typeface="Arial" pitchFamily="34" charset="0"/>
                <a:cs typeface="Arial" pitchFamily="34" charset="0"/>
              </a:rPr>
              <a:t> </a:t>
            </a:r>
            <a:r>
              <a:rPr lang="en-US" sz="1200" spc="60" dirty="0" smtClean="0">
                <a:solidFill>
                  <a:srgbClr val="4E4E50"/>
                </a:solidFill>
                <a:latin typeface="Arial" pitchFamily="34" charset="0"/>
                <a:cs typeface="Arial" pitchFamily="34" charset="0"/>
              </a:rPr>
              <a:t>bee</a:t>
            </a:r>
            <a:r>
              <a:rPr lang="en-US" sz="1200" spc="50" dirty="0" smtClean="0">
                <a:solidFill>
                  <a:srgbClr val="4E4E50"/>
                </a:solidFill>
                <a:latin typeface="Arial" pitchFamily="34" charset="0"/>
                <a:cs typeface="Arial" pitchFamily="34" charset="0"/>
              </a:rPr>
              <a:t>n</a:t>
            </a:r>
            <a:r>
              <a:rPr lang="en-US" sz="1200" spc="125" dirty="0" smtClean="0">
                <a:solidFill>
                  <a:srgbClr val="4E4E50"/>
                </a:solidFill>
                <a:latin typeface="Arial" pitchFamily="34" charset="0"/>
                <a:cs typeface="Arial" pitchFamily="34" charset="0"/>
              </a:rPr>
              <a:t> </a:t>
            </a:r>
            <a:r>
              <a:rPr lang="en-US" sz="1200" spc="80" dirty="0" smtClean="0">
                <a:solidFill>
                  <a:srgbClr val="4E4E50"/>
                </a:solidFill>
                <a:latin typeface="Arial" pitchFamily="34" charset="0"/>
                <a:cs typeface="Arial" pitchFamily="34" charset="0"/>
              </a:rPr>
              <a:t>use</a:t>
            </a:r>
            <a:r>
              <a:rPr lang="en-US" sz="1200" spc="75" dirty="0" smtClean="0">
                <a:solidFill>
                  <a:srgbClr val="4E4E50"/>
                </a:solidFill>
                <a:latin typeface="Arial" pitchFamily="34" charset="0"/>
                <a:cs typeface="Arial" pitchFamily="34" charset="0"/>
              </a:rPr>
              <a:t>d</a:t>
            </a:r>
            <a:r>
              <a:rPr lang="en-US" sz="1200" spc="135" dirty="0" smtClean="0">
                <a:solidFill>
                  <a:srgbClr val="4E4E50"/>
                </a:solidFill>
                <a:latin typeface="Arial" pitchFamily="34" charset="0"/>
                <a:cs typeface="Arial" pitchFamily="34" charset="0"/>
              </a:rPr>
              <a:t> </a:t>
            </a:r>
            <a:r>
              <a:rPr lang="en-US" sz="1200" spc="15" dirty="0" smtClean="0">
                <a:solidFill>
                  <a:srgbClr val="4E4E50"/>
                </a:solidFill>
                <a:latin typeface="Arial" pitchFamily="34" charset="0"/>
                <a:cs typeface="Arial" pitchFamily="34" charset="0"/>
              </a:rPr>
              <a:t>t</a:t>
            </a:r>
            <a:r>
              <a:rPr lang="en-US" sz="1200" spc="75" dirty="0" smtClean="0">
                <a:solidFill>
                  <a:srgbClr val="4E4E50"/>
                </a:solidFill>
                <a:latin typeface="Arial" pitchFamily="34" charset="0"/>
                <a:cs typeface="Arial" pitchFamily="34" charset="0"/>
              </a:rPr>
              <a:t>o</a:t>
            </a:r>
            <a:r>
              <a:rPr lang="en-US" sz="1200" spc="120" dirty="0" smtClean="0">
                <a:solidFill>
                  <a:srgbClr val="4E4E50"/>
                </a:solidFill>
                <a:latin typeface="Arial" pitchFamily="34" charset="0"/>
                <a:cs typeface="Arial" pitchFamily="34" charset="0"/>
              </a:rPr>
              <a:t> </a:t>
            </a:r>
            <a:r>
              <a:rPr lang="en-US" sz="1200" spc="135" dirty="0" smtClean="0">
                <a:solidFill>
                  <a:srgbClr val="4E4E50"/>
                </a:solidFill>
                <a:latin typeface="Arial" pitchFamily="34" charset="0"/>
                <a:cs typeface="Arial" pitchFamily="34" charset="0"/>
              </a:rPr>
              <a:t>predic</a:t>
            </a:r>
            <a:r>
              <a:rPr lang="en-US" sz="1200" spc="82" dirty="0" smtClean="0">
                <a:solidFill>
                  <a:srgbClr val="4E4E50"/>
                </a:solidFill>
                <a:latin typeface="Arial" pitchFamily="34" charset="0"/>
                <a:cs typeface="Arial" pitchFamily="34" charset="0"/>
              </a:rPr>
              <a:t>t</a:t>
            </a:r>
            <a:r>
              <a:rPr lang="en-US" sz="1200" spc="150" dirty="0" smtClean="0">
                <a:solidFill>
                  <a:srgbClr val="4E4E50"/>
                </a:solidFill>
                <a:latin typeface="Arial" pitchFamily="34" charset="0"/>
                <a:cs typeface="Arial" pitchFamily="34" charset="0"/>
              </a:rPr>
              <a:t> </a:t>
            </a:r>
            <a:r>
              <a:rPr lang="en-US" sz="1200" spc="135" dirty="0" smtClean="0">
                <a:solidFill>
                  <a:srgbClr val="4E4E50"/>
                </a:solidFill>
                <a:latin typeface="Arial" pitchFamily="34" charset="0"/>
                <a:cs typeface="Arial" pitchFamily="34" charset="0"/>
              </a:rPr>
              <a:t>th</a:t>
            </a:r>
            <a:r>
              <a:rPr lang="en-US" sz="1200" spc="104" dirty="0" smtClean="0">
                <a:solidFill>
                  <a:srgbClr val="4E4E50"/>
                </a:solidFill>
                <a:latin typeface="Arial" pitchFamily="34" charset="0"/>
                <a:cs typeface="Arial" pitchFamily="34" charset="0"/>
              </a:rPr>
              <a:t>e </a:t>
            </a:r>
            <a:r>
              <a:rPr lang="en-US" sz="1200" spc="-225" dirty="0" smtClean="0">
                <a:solidFill>
                  <a:srgbClr val="4E4E50"/>
                </a:solidFill>
                <a:latin typeface="Arial" pitchFamily="34" charset="0"/>
                <a:cs typeface="Arial" pitchFamily="34" charset="0"/>
              </a:rPr>
              <a:t> </a:t>
            </a:r>
            <a:r>
              <a:rPr lang="en-US" sz="1200" spc="89" dirty="0" smtClean="0">
                <a:solidFill>
                  <a:srgbClr val="4E4E50"/>
                </a:solidFill>
                <a:latin typeface="Arial" pitchFamily="34" charset="0"/>
                <a:cs typeface="Arial" pitchFamily="34" charset="0"/>
              </a:rPr>
              <a:t>developmen</a:t>
            </a:r>
            <a:r>
              <a:rPr lang="en-US" sz="1200" spc="67" dirty="0" smtClean="0">
                <a:solidFill>
                  <a:srgbClr val="4E4E50"/>
                </a:solidFill>
                <a:latin typeface="Arial" pitchFamily="34" charset="0"/>
                <a:cs typeface="Arial" pitchFamily="34" charset="0"/>
              </a:rPr>
              <a:t>t</a:t>
            </a:r>
            <a:r>
              <a:rPr lang="en-US" sz="1200" spc="195" dirty="0" smtClean="0">
                <a:solidFill>
                  <a:srgbClr val="4E4E50"/>
                </a:solidFill>
                <a:latin typeface="Arial" pitchFamily="34" charset="0"/>
                <a:cs typeface="Arial" pitchFamily="34" charset="0"/>
              </a:rPr>
              <a:t> </a:t>
            </a:r>
            <a:r>
              <a:rPr lang="en-US" sz="1200" spc="165" dirty="0" smtClean="0">
                <a:solidFill>
                  <a:srgbClr val="4E4E50"/>
                </a:solidFill>
                <a:latin typeface="Arial" pitchFamily="34" charset="0"/>
                <a:cs typeface="Arial" pitchFamily="34" charset="0"/>
              </a:rPr>
              <a:t>o</a:t>
            </a:r>
            <a:r>
              <a:rPr lang="en-US" sz="1200" spc="75" dirty="0" smtClean="0">
                <a:solidFill>
                  <a:srgbClr val="4E4E50"/>
                </a:solidFill>
                <a:latin typeface="Arial" pitchFamily="34" charset="0"/>
                <a:cs typeface="Arial" pitchFamily="34" charset="0"/>
              </a:rPr>
              <a:t>f </a:t>
            </a:r>
            <a:r>
              <a:rPr lang="en-US" sz="1200" spc="-187" dirty="0" smtClean="0">
                <a:solidFill>
                  <a:srgbClr val="4E4E50"/>
                </a:solidFill>
                <a:latin typeface="Arial" pitchFamily="34" charset="0"/>
                <a:cs typeface="Arial" pitchFamily="34" charset="0"/>
              </a:rPr>
              <a:t> </a:t>
            </a:r>
            <a:r>
              <a:rPr lang="en-US" sz="1200" spc="82" dirty="0" smtClean="0">
                <a:solidFill>
                  <a:srgbClr val="4E4E50"/>
                </a:solidFill>
                <a:latin typeface="Arial" pitchFamily="34" charset="0"/>
                <a:cs typeface="Arial" pitchFamily="34" charset="0"/>
              </a:rPr>
              <a:t>galaxies.</a:t>
            </a:r>
            <a:endParaRPr sz="120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p:nvPr/>
        </p:nvSpPr>
        <p:spPr>
          <a:xfrm>
            <a:off x="1255047" y="475868"/>
            <a:ext cx="6435923" cy="1076794"/>
          </a:xfrm>
          <a:prstGeom prst="rect">
            <a:avLst/>
          </a:prstGeom>
        </p:spPr>
        <p:txBody>
          <a:bodyPr vert="horz" wrap="square" lIns="0" tIns="0" rIns="0" bIns="0" rtlCol="0">
            <a:noAutofit/>
          </a:bodyPr>
          <a:lstStyle/>
          <a:p>
            <a:pPr marL="12700" marR="12700" indent="5080" algn="just">
              <a:lnSpc>
                <a:spcPct val="126499"/>
              </a:lnSpc>
            </a:pPr>
            <a:r>
              <a:rPr sz="1200" spc="85" smtClean="0">
                <a:solidFill>
                  <a:srgbClr val="4E4E50"/>
                </a:solidFill>
                <a:latin typeface="Arial" pitchFamily="34" charset="0"/>
                <a:cs typeface="Arial" pitchFamily="34" charset="0"/>
              </a:rPr>
              <a:t>Radio </a:t>
            </a:r>
            <a:r>
              <a:rPr sz="1200" spc="-120" smtClean="0">
                <a:solidFill>
                  <a:srgbClr val="4E4E50"/>
                </a:solidFill>
                <a:latin typeface="Arial" pitchFamily="34" charset="0"/>
                <a:cs typeface="Arial" pitchFamily="34" charset="0"/>
              </a:rPr>
              <a:t> </a:t>
            </a:r>
            <a:r>
              <a:rPr sz="1200" spc="60" dirty="0" smtClean="0">
                <a:solidFill>
                  <a:srgbClr val="4E4E50"/>
                </a:solidFill>
                <a:latin typeface="Arial" pitchFamily="34" charset="0"/>
                <a:cs typeface="Arial" pitchFamily="34" charset="0"/>
              </a:rPr>
              <a:t>astronom</a:t>
            </a:r>
            <a:r>
              <a:rPr sz="1200" spc="65" dirty="0" smtClean="0">
                <a:solidFill>
                  <a:srgbClr val="4E4E50"/>
                </a:solidFill>
                <a:latin typeface="Arial" pitchFamily="34" charset="0"/>
                <a:cs typeface="Arial" pitchFamily="34" charset="0"/>
              </a:rPr>
              <a:t>y </a:t>
            </a:r>
            <a:r>
              <a:rPr sz="1200" spc="-100" dirty="0" smtClean="0">
                <a:solidFill>
                  <a:srgbClr val="4E4E50"/>
                </a:solidFill>
                <a:latin typeface="Arial" pitchFamily="34" charset="0"/>
                <a:cs typeface="Arial" pitchFamily="34" charset="0"/>
              </a:rPr>
              <a:t> </a:t>
            </a:r>
            <a:r>
              <a:rPr sz="1200" spc="75" dirty="0" smtClean="0">
                <a:solidFill>
                  <a:srgbClr val="4E4E50"/>
                </a:solidFill>
                <a:latin typeface="Arial" pitchFamily="34" charset="0"/>
                <a:cs typeface="Arial" pitchFamily="34" charset="0"/>
              </a:rPr>
              <a:t>ha</a:t>
            </a:r>
            <a:r>
              <a:rPr sz="1200" spc="50" dirty="0" smtClean="0">
                <a:solidFill>
                  <a:srgbClr val="4E4E50"/>
                </a:solidFill>
                <a:latin typeface="Arial" pitchFamily="34" charset="0"/>
                <a:cs typeface="Arial" pitchFamily="34" charset="0"/>
              </a:rPr>
              <a:t>s</a:t>
            </a:r>
            <a:r>
              <a:rPr sz="1200" spc="135" dirty="0" smtClean="0">
                <a:solidFill>
                  <a:srgbClr val="4E4E50"/>
                </a:solidFill>
                <a:latin typeface="Arial" pitchFamily="34" charset="0"/>
                <a:cs typeface="Arial" pitchFamily="34" charset="0"/>
              </a:rPr>
              <a:t> </a:t>
            </a:r>
            <a:r>
              <a:rPr sz="1200" spc="80" dirty="0" smtClean="0">
                <a:solidFill>
                  <a:srgbClr val="4E4E50"/>
                </a:solidFill>
                <a:latin typeface="Arial" pitchFamily="34" charset="0"/>
                <a:cs typeface="Arial" pitchFamily="34" charset="0"/>
              </a:rPr>
              <a:t>uncovere</a:t>
            </a:r>
            <a:r>
              <a:rPr sz="1200" spc="90" dirty="0" smtClean="0">
                <a:solidFill>
                  <a:srgbClr val="4E4E50"/>
                </a:solidFill>
                <a:latin typeface="Arial" pitchFamily="34" charset="0"/>
                <a:cs typeface="Arial" pitchFamily="34" charset="0"/>
              </a:rPr>
              <a:t>d</a:t>
            </a:r>
            <a:r>
              <a:rPr sz="1200" spc="140" dirty="0" smtClean="0">
                <a:solidFill>
                  <a:srgbClr val="4E4E50"/>
                </a:solidFill>
                <a:latin typeface="Arial" pitchFamily="34" charset="0"/>
                <a:cs typeface="Arial" pitchFamily="34" charset="0"/>
              </a:rPr>
              <a:t> </a:t>
            </a:r>
            <a:r>
              <a:rPr sz="1200" spc="100" dirty="0" smtClean="0">
                <a:solidFill>
                  <a:srgbClr val="4E4E50"/>
                </a:solidFill>
                <a:latin typeface="Arial" pitchFamily="34" charset="0"/>
                <a:cs typeface="Arial" pitchFamily="34" charset="0"/>
              </a:rPr>
              <a:t>numerou</a:t>
            </a:r>
            <a:r>
              <a:rPr sz="1200" spc="70" dirty="0" smtClean="0">
                <a:solidFill>
                  <a:srgbClr val="4E4E50"/>
                </a:solidFill>
                <a:latin typeface="Arial" pitchFamily="34" charset="0"/>
                <a:cs typeface="Arial" pitchFamily="34" charset="0"/>
              </a:rPr>
              <a:t>s</a:t>
            </a:r>
            <a:r>
              <a:rPr sz="1200" spc="140" dirty="0" smtClean="0">
                <a:solidFill>
                  <a:srgbClr val="4E4E50"/>
                </a:solidFill>
                <a:latin typeface="Arial" pitchFamily="34" charset="0"/>
                <a:cs typeface="Arial" pitchFamily="34" charset="0"/>
              </a:rPr>
              <a:t> </a:t>
            </a:r>
            <a:r>
              <a:rPr sz="1200" spc="65" dirty="0" smtClean="0">
                <a:solidFill>
                  <a:srgbClr val="4E4E50"/>
                </a:solidFill>
                <a:latin typeface="Arial" pitchFamily="34" charset="0"/>
                <a:cs typeface="Arial" pitchFamily="34" charset="0"/>
              </a:rPr>
              <a:t>source</a:t>
            </a:r>
            <a:r>
              <a:rPr sz="1200" spc="55" dirty="0" smtClean="0">
                <a:solidFill>
                  <a:srgbClr val="4E4E50"/>
                </a:solidFill>
                <a:latin typeface="Arial" pitchFamily="34" charset="0"/>
                <a:cs typeface="Arial" pitchFamily="34" charset="0"/>
              </a:rPr>
              <a:t>s</a:t>
            </a:r>
            <a:r>
              <a:rPr sz="1200" spc="95" dirty="0" smtClean="0">
                <a:solidFill>
                  <a:srgbClr val="4E4E50"/>
                </a:solidFill>
                <a:latin typeface="Arial" pitchFamily="34" charset="0"/>
                <a:cs typeface="Arial" pitchFamily="34" charset="0"/>
              </a:rPr>
              <a:t> </a:t>
            </a:r>
            <a:r>
              <a:rPr sz="1200" spc="85" dirty="0" smtClean="0">
                <a:solidFill>
                  <a:srgbClr val="4E4E50"/>
                </a:solidFill>
                <a:latin typeface="Arial" pitchFamily="34" charset="0"/>
                <a:cs typeface="Arial" pitchFamily="34" charset="0"/>
              </a:rPr>
              <a:t>o</a:t>
            </a:r>
            <a:r>
              <a:rPr sz="1200" spc="50" dirty="0" smtClean="0">
                <a:solidFill>
                  <a:srgbClr val="4E4E50"/>
                </a:solidFill>
                <a:latin typeface="Arial" pitchFamily="34" charset="0"/>
                <a:cs typeface="Arial" pitchFamily="34" charset="0"/>
              </a:rPr>
              <a:t>f </a:t>
            </a:r>
            <a:r>
              <a:rPr sz="1200" spc="-150" dirty="0" smtClean="0">
                <a:solidFill>
                  <a:srgbClr val="4E4E50"/>
                </a:solidFill>
                <a:latin typeface="Arial" pitchFamily="34" charset="0"/>
                <a:cs typeface="Arial" pitchFamily="34" charset="0"/>
              </a:rPr>
              <a:t> </a:t>
            </a:r>
            <a:r>
              <a:rPr sz="1200" spc="75" dirty="0" smtClean="0">
                <a:solidFill>
                  <a:srgbClr val="4E4E50"/>
                </a:solidFill>
                <a:latin typeface="Arial" pitchFamily="34" charset="0"/>
                <a:cs typeface="Arial" pitchFamily="34" charset="0"/>
              </a:rPr>
              <a:t>radiatio</a:t>
            </a:r>
            <a:r>
              <a:rPr sz="1200" spc="95" dirty="0" smtClean="0">
                <a:solidFill>
                  <a:srgbClr val="4E4E50"/>
                </a:solidFill>
                <a:latin typeface="Arial" pitchFamily="34" charset="0"/>
                <a:cs typeface="Arial" pitchFamily="34" charset="0"/>
              </a:rPr>
              <a:t>n </a:t>
            </a:r>
            <a:r>
              <a:rPr sz="1200" spc="-100" dirty="0" smtClean="0">
                <a:solidFill>
                  <a:srgbClr val="4E4E50"/>
                </a:solidFill>
                <a:latin typeface="Arial" pitchFamily="34" charset="0"/>
                <a:cs typeface="Arial" pitchFamily="34" charset="0"/>
              </a:rPr>
              <a:t> </a:t>
            </a:r>
            <a:r>
              <a:rPr sz="1200" spc="70" dirty="0" smtClean="0">
                <a:solidFill>
                  <a:srgbClr val="4E4E50"/>
                </a:solidFill>
                <a:latin typeface="Arial" pitchFamily="34" charset="0"/>
                <a:cs typeface="Arial" pitchFamily="34" charset="0"/>
              </a:rPr>
              <a:t>that</a:t>
            </a:r>
            <a:r>
              <a:rPr sz="1200" spc="60" dirty="0" smtClean="0">
                <a:solidFill>
                  <a:srgbClr val="4E4E50"/>
                </a:solidFill>
                <a:latin typeface="Arial" pitchFamily="34" charset="0"/>
                <a:cs typeface="Arial" pitchFamily="34" charset="0"/>
              </a:rPr>
              <a:t> </a:t>
            </a:r>
            <a:r>
              <a:rPr sz="1200" spc="75" dirty="0" smtClean="0">
                <a:solidFill>
                  <a:srgbClr val="4E4E50"/>
                </a:solidFill>
                <a:latin typeface="Arial" pitchFamily="34" charset="0"/>
                <a:cs typeface="Arial" pitchFamily="34" charset="0"/>
              </a:rPr>
              <a:t>mos</a:t>
            </a:r>
            <a:r>
              <a:rPr sz="1200" spc="35" dirty="0" smtClean="0">
                <a:solidFill>
                  <a:srgbClr val="4E4E50"/>
                </a:solidFill>
                <a:latin typeface="Arial" pitchFamily="34" charset="0"/>
                <a:cs typeface="Arial" pitchFamily="34" charset="0"/>
              </a:rPr>
              <a:t>t</a:t>
            </a:r>
            <a:r>
              <a:rPr sz="1200" spc="-70" dirty="0" smtClean="0">
                <a:solidFill>
                  <a:srgbClr val="4E4E50"/>
                </a:solidFill>
                <a:latin typeface="Arial" pitchFamily="34" charset="0"/>
                <a:cs typeface="Arial" pitchFamily="34" charset="0"/>
              </a:rPr>
              <a:t> </a:t>
            </a:r>
            <a:r>
              <a:rPr sz="1200" spc="75" dirty="0" smtClean="0">
                <a:solidFill>
                  <a:srgbClr val="4E4E50"/>
                </a:solidFill>
                <a:latin typeface="Arial" pitchFamily="34" charset="0"/>
                <a:cs typeface="Arial" pitchFamily="34" charset="0"/>
              </a:rPr>
              <a:t>likel</a:t>
            </a:r>
            <a:r>
              <a:rPr sz="1200" spc="95" dirty="0" smtClean="0">
                <a:solidFill>
                  <a:srgbClr val="4E4E50"/>
                </a:solidFill>
                <a:latin typeface="Arial" pitchFamily="34" charset="0"/>
                <a:cs typeface="Arial" pitchFamily="34" charset="0"/>
              </a:rPr>
              <a:t>y</a:t>
            </a:r>
            <a:r>
              <a:rPr sz="1200" spc="-105" dirty="0" smtClean="0">
                <a:solidFill>
                  <a:srgbClr val="4E4E50"/>
                </a:solidFill>
                <a:latin typeface="Arial" pitchFamily="34" charset="0"/>
                <a:cs typeface="Arial" pitchFamily="34" charset="0"/>
              </a:rPr>
              <a:t> </a:t>
            </a:r>
            <a:r>
              <a:rPr sz="1200" spc="75" dirty="0" smtClean="0">
                <a:solidFill>
                  <a:srgbClr val="4E4E50"/>
                </a:solidFill>
                <a:latin typeface="Arial" pitchFamily="34" charset="0"/>
                <a:cs typeface="Arial" pitchFamily="34" charset="0"/>
              </a:rPr>
              <a:t>originat</a:t>
            </a:r>
            <a:r>
              <a:rPr sz="1200" spc="80" dirty="0" smtClean="0">
                <a:solidFill>
                  <a:srgbClr val="4E4E50"/>
                </a:solidFill>
                <a:latin typeface="Arial" pitchFamily="34" charset="0"/>
                <a:cs typeface="Arial" pitchFamily="34" charset="0"/>
              </a:rPr>
              <a:t>e</a:t>
            </a:r>
            <a:r>
              <a:rPr sz="1200" spc="-20" dirty="0" smtClean="0">
                <a:solidFill>
                  <a:srgbClr val="4E4E50"/>
                </a:solidFill>
                <a:latin typeface="Arial" pitchFamily="34" charset="0"/>
                <a:cs typeface="Arial" pitchFamily="34" charset="0"/>
              </a:rPr>
              <a:t> </a:t>
            </a:r>
            <a:r>
              <a:rPr sz="1200" spc="95" dirty="0" smtClean="0">
                <a:solidFill>
                  <a:srgbClr val="4E4E50"/>
                </a:solidFill>
                <a:latin typeface="Arial" pitchFamily="34" charset="0"/>
                <a:cs typeface="Arial" pitchFamily="34" charset="0"/>
              </a:rPr>
              <a:t>fro</a:t>
            </a:r>
            <a:r>
              <a:rPr sz="1200" spc="175" dirty="0" smtClean="0">
                <a:solidFill>
                  <a:srgbClr val="4E4E50"/>
                </a:solidFill>
                <a:latin typeface="Arial" pitchFamily="34" charset="0"/>
                <a:cs typeface="Arial" pitchFamily="34" charset="0"/>
              </a:rPr>
              <a:t>m</a:t>
            </a:r>
            <a:r>
              <a:rPr sz="1200" spc="-55" dirty="0" smtClean="0">
                <a:solidFill>
                  <a:srgbClr val="4E4E50"/>
                </a:solidFill>
                <a:latin typeface="Arial" pitchFamily="34" charset="0"/>
                <a:cs typeface="Arial" pitchFamily="34" charset="0"/>
              </a:rPr>
              <a:t> </a:t>
            </a:r>
            <a:r>
              <a:rPr sz="1200" spc="70" dirty="0" smtClean="0">
                <a:solidFill>
                  <a:srgbClr val="4E4E50"/>
                </a:solidFill>
                <a:latin typeface="Arial" pitchFamily="34" charset="0"/>
                <a:cs typeface="Arial" pitchFamily="34" charset="0"/>
              </a:rPr>
              <a:t>plasmas</a:t>
            </a:r>
            <a:r>
              <a:rPr sz="1200" spc="25" dirty="0" smtClean="0">
                <a:solidFill>
                  <a:srgbClr val="4E4E50"/>
                </a:solidFill>
                <a:latin typeface="Arial" pitchFamily="34" charset="0"/>
                <a:cs typeface="Arial" pitchFamily="34" charset="0"/>
              </a:rPr>
              <a:t>.</a:t>
            </a:r>
            <a:r>
              <a:rPr sz="1200" spc="10" dirty="0" smtClean="0">
                <a:solidFill>
                  <a:srgbClr val="4E4E50"/>
                </a:solidFill>
                <a:latin typeface="Arial" pitchFamily="34" charset="0"/>
                <a:cs typeface="Arial" pitchFamily="34" charset="0"/>
              </a:rPr>
              <a:t> </a:t>
            </a:r>
            <a:r>
              <a:rPr sz="1200" spc="170" dirty="0" smtClean="0">
                <a:solidFill>
                  <a:srgbClr val="4E4E50"/>
                </a:solidFill>
                <a:latin typeface="Arial" pitchFamily="34" charset="0"/>
                <a:cs typeface="Arial" pitchFamily="34" charset="0"/>
              </a:rPr>
              <a:t>Th</a:t>
            </a:r>
            <a:r>
              <a:rPr sz="1200" spc="150" dirty="0" smtClean="0">
                <a:solidFill>
                  <a:srgbClr val="4E4E50"/>
                </a:solidFill>
                <a:latin typeface="Arial" pitchFamily="34" charset="0"/>
                <a:cs typeface="Arial" pitchFamily="34" charset="0"/>
              </a:rPr>
              <a:t>e</a:t>
            </a:r>
            <a:r>
              <a:rPr sz="1200" spc="45" dirty="0" smtClean="0">
                <a:solidFill>
                  <a:srgbClr val="4E4E50"/>
                </a:solidFill>
                <a:latin typeface="Arial" pitchFamily="34" charset="0"/>
                <a:cs typeface="Arial" pitchFamily="34" charset="0"/>
              </a:rPr>
              <a:t> </a:t>
            </a:r>
            <a:r>
              <a:rPr sz="1200" spc="105" dirty="0" smtClean="0">
                <a:solidFill>
                  <a:srgbClr val="4E4E50"/>
                </a:solidFill>
                <a:latin typeface="Arial" pitchFamily="34" charset="0"/>
                <a:cs typeface="Arial" pitchFamily="34" charset="0"/>
              </a:rPr>
              <a:t>Cra</a:t>
            </a:r>
            <a:r>
              <a:rPr sz="1200" spc="100" dirty="0" smtClean="0">
                <a:solidFill>
                  <a:srgbClr val="4E4E50"/>
                </a:solidFill>
                <a:latin typeface="Arial" pitchFamily="34" charset="0"/>
                <a:cs typeface="Arial" pitchFamily="34" charset="0"/>
              </a:rPr>
              <a:t>b</a:t>
            </a:r>
            <a:r>
              <a:rPr sz="1200" spc="5" dirty="0" smtClean="0">
                <a:solidFill>
                  <a:srgbClr val="4E4E50"/>
                </a:solidFill>
                <a:latin typeface="Arial" pitchFamily="34" charset="0"/>
                <a:cs typeface="Arial" pitchFamily="34" charset="0"/>
              </a:rPr>
              <a:t> </a:t>
            </a:r>
            <a:r>
              <a:rPr sz="1200" spc="65" dirty="0" smtClean="0">
                <a:solidFill>
                  <a:srgbClr val="4E4E50"/>
                </a:solidFill>
                <a:latin typeface="Arial" pitchFamily="34" charset="0"/>
                <a:cs typeface="Arial" pitchFamily="34" charset="0"/>
              </a:rPr>
              <a:t>nebula</a:t>
            </a:r>
            <a:r>
              <a:rPr sz="1200" spc="-25" dirty="0" smtClean="0">
                <a:solidFill>
                  <a:srgbClr val="4E4E50"/>
                </a:solidFill>
                <a:latin typeface="Arial" pitchFamily="34" charset="0"/>
                <a:cs typeface="Arial" pitchFamily="34" charset="0"/>
              </a:rPr>
              <a:t> </a:t>
            </a:r>
            <a:r>
              <a:rPr sz="1200" spc="5" dirty="0" smtClean="0">
                <a:solidFill>
                  <a:srgbClr val="4E4E50"/>
                </a:solidFill>
                <a:latin typeface="Arial" pitchFamily="34" charset="0"/>
                <a:cs typeface="Arial" pitchFamily="34" charset="0"/>
              </a:rPr>
              <a:t>i</a:t>
            </a:r>
            <a:r>
              <a:rPr sz="1200" spc="55" dirty="0" smtClean="0">
                <a:solidFill>
                  <a:srgbClr val="4E4E50"/>
                </a:solidFill>
                <a:latin typeface="Arial" pitchFamily="34" charset="0"/>
                <a:cs typeface="Arial" pitchFamily="34" charset="0"/>
              </a:rPr>
              <a:t>s </a:t>
            </a:r>
            <a:r>
              <a:rPr sz="1200" spc="45" dirty="0" smtClean="0">
                <a:solidFill>
                  <a:srgbClr val="4E4E50"/>
                </a:solidFill>
                <a:latin typeface="Arial" pitchFamily="34" charset="0"/>
                <a:cs typeface="Arial" pitchFamily="34" charset="0"/>
              </a:rPr>
              <a:t>a</a:t>
            </a:r>
            <a:r>
              <a:rPr sz="1200" spc="-20" dirty="0" smtClean="0">
                <a:solidFill>
                  <a:srgbClr val="4E4E50"/>
                </a:solidFill>
                <a:latin typeface="Arial" pitchFamily="34" charset="0"/>
                <a:cs typeface="Arial" pitchFamily="34" charset="0"/>
              </a:rPr>
              <a:t> </a:t>
            </a:r>
            <a:r>
              <a:rPr sz="1200" spc="90" dirty="0" smtClean="0">
                <a:solidFill>
                  <a:srgbClr val="4E4E50"/>
                </a:solidFill>
                <a:latin typeface="Arial" pitchFamily="34" charset="0"/>
                <a:cs typeface="Arial" pitchFamily="34" charset="0"/>
              </a:rPr>
              <a:t>rich</a:t>
            </a:r>
            <a:r>
              <a:rPr sz="1200" spc="5" dirty="0" smtClean="0">
                <a:solidFill>
                  <a:srgbClr val="4E4E50"/>
                </a:solidFill>
                <a:latin typeface="Arial" pitchFamily="34" charset="0"/>
                <a:cs typeface="Arial" pitchFamily="34" charset="0"/>
              </a:rPr>
              <a:t> </a:t>
            </a:r>
            <a:r>
              <a:rPr sz="1200" spc="70" dirty="0" smtClean="0">
                <a:solidFill>
                  <a:srgbClr val="4E4E50"/>
                </a:solidFill>
                <a:latin typeface="Arial" pitchFamily="34" charset="0"/>
                <a:cs typeface="Arial" pitchFamily="34" charset="0"/>
              </a:rPr>
              <a:t>source</a:t>
            </a:r>
            <a:r>
              <a:rPr sz="1200" spc="20" dirty="0" smtClean="0">
                <a:solidFill>
                  <a:srgbClr val="4E4E50"/>
                </a:solidFill>
                <a:latin typeface="Arial" pitchFamily="34" charset="0"/>
                <a:cs typeface="Arial" pitchFamily="34" charset="0"/>
              </a:rPr>
              <a:t> </a:t>
            </a:r>
            <a:r>
              <a:rPr sz="1200" spc="85" dirty="0" smtClean="0">
                <a:solidFill>
                  <a:srgbClr val="4E4E50"/>
                </a:solidFill>
                <a:latin typeface="Arial" pitchFamily="34" charset="0"/>
                <a:cs typeface="Arial" pitchFamily="34" charset="0"/>
              </a:rPr>
              <a:t>of</a:t>
            </a:r>
            <a:r>
              <a:rPr sz="1200" spc="65" dirty="0" smtClean="0">
                <a:solidFill>
                  <a:srgbClr val="4E4E50"/>
                </a:solidFill>
                <a:latin typeface="Arial" pitchFamily="34" charset="0"/>
                <a:cs typeface="Arial" pitchFamily="34" charset="0"/>
              </a:rPr>
              <a:t> </a:t>
            </a:r>
            <a:r>
              <a:rPr sz="1200" spc="70" dirty="0" smtClean="0">
                <a:solidFill>
                  <a:srgbClr val="4E4E50"/>
                </a:solidFill>
                <a:latin typeface="Arial" pitchFamily="34" charset="0"/>
                <a:cs typeface="Arial" pitchFamily="34" charset="0"/>
              </a:rPr>
              <a:t>plasm</a:t>
            </a:r>
            <a:r>
              <a:rPr sz="1200" spc="65" dirty="0" smtClean="0">
                <a:solidFill>
                  <a:srgbClr val="4E4E50"/>
                </a:solidFill>
                <a:latin typeface="Arial" pitchFamily="34" charset="0"/>
                <a:cs typeface="Arial" pitchFamily="34" charset="0"/>
              </a:rPr>
              <a:t>a</a:t>
            </a:r>
            <a:r>
              <a:rPr sz="1200" spc="45" dirty="0" smtClean="0">
                <a:solidFill>
                  <a:srgbClr val="4E4E50"/>
                </a:solidFill>
                <a:latin typeface="Arial" pitchFamily="34" charset="0"/>
                <a:cs typeface="Arial" pitchFamily="34" charset="0"/>
              </a:rPr>
              <a:t> </a:t>
            </a:r>
            <a:r>
              <a:rPr sz="1200" spc="80" dirty="0" smtClean="0">
                <a:solidFill>
                  <a:srgbClr val="4E4E50"/>
                </a:solidFill>
                <a:latin typeface="Arial" pitchFamily="34" charset="0"/>
                <a:cs typeface="Arial" pitchFamily="34" charset="0"/>
              </a:rPr>
              <a:t>phenomen</a:t>
            </a:r>
            <a:r>
              <a:rPr sz="1200" spc="75" dirty="0" smtClean="0">
                <a:solidFill>
                  <a:srgbClr val="4E4E50"/>
                </a:solidFill>
                <a:latin typeface="Arial" pitchFamily="34" charset="0"/>
                <a:cs typeface="Arial" pitchFamily="34" charset="0"/>
              </a:rPr>
              <a:t>a </a:t>
            </a:r>
            <a:r>
              <a:rPr sz="1200" spc="55" dirty="0" smtClean="0">
                <a:solidFill>
                  <a:srgbClr val="4E4E50"/>
                </a:solidFill>
                <a:latin typeface="Arial" pitchFamily="34" charset="0"/>
                <a:cs typeface="Arial" pitchFamily="34" charset="0"/>
              </a:rPr>
              <a:t>becaus</a:t>
            </a:r>
            <a:r>
              <a:rPr sz="1200" spc="50" dirty="0" smtClean="0">
                <a:solidFill>
                  <a:srgbClr val="4E4E50"/>
                </a:solidFill>
                <a:latin typeface="Arial" pitchFamily="34" charset="0"/>
                <a:cs typeface="Arial" pitchFamily="34" charset="0"/>
              </a:rPr>
              <a:t>e</a:t>
            </a:r>
            <a:r>
              <a:rPr sz="1200" spc="85" dirty="0" smtClean="0">
                <a:solidFill>
                  <a:srgbClr val="4E4E50"/>
                </a:solidFill>
                <a:latin typeface="Arial" pitchFamily="34" charset="0"/>
                <a:cs typeface="Arial" pitchFamily="34" charset="0"/>
              </a:rPr>
              <a:t> </a:t>
            </a:r>
            <a:r>
              <a:rPr sz="1200" spc="35" dirty="0" smtClean="0">
                <a:solidFill>
                  <a:srgbClr val="4E4E50"/>
                </a:solidFill>
                <a:latin typeface="Arial" pitchFamily="34" charset="0"/>
                <a:cs typeface="Arial" pitchFamily="34" charset="0"/>
              </a:rPr>
              <a:t>i</a:t>
            </a:r>
            <a:r>
              <a:rPr sz="1200" spc="60" dirty="0" smtClean="0">
                <a:solidFill>
                  <a:srgbClr val="4E4E50"/>
                </a:solidFill>
                <a:latin typeface="Arial" pitchFamily="34" charset="0"/>
                <a:cs typeface="Arial" pitchFamily="34" charset="0"/>
              </a:rPr>
              <a:t>t</a:t>
            </a:r>
            <a:r>
              <a:rPr sz="1200" spc="75" dirty="0" smtClean="0">
                <a:solidFill>
                  <a:srgbClr val="4E4E50"/>
                </a:solidFill>
                <a:latin typeface="Arial" pitchFamily="34" charset="0"/>
                <a:cs typeface="Arial" pitchFamily="34" charset="0"/>
              </a:rPr>
              <a:t> </a:t>
            </a:r>
            <a:r>
              <a:rPr sz="1200" spc="45" dirty="0" smtClean="0">
                <a:solidFill>
                  <a:srgbClr val="4E4E50"/>
                </a:solidFill>
                <a:latin typeface="Arial" pitchFamily="34" charset="0"/>
                <a:cs typeface="Arial" pitchFamily="34" charset="0"/>
              </a:rPr>
              <a:t>is</a:t>
            </a:r>
            <a:r>
              <a:rPr sz="1200" spc="15" dirty="0" smtClean="0">
                <a:solidFill>
                  <a:srgbClr val="4E4E50"/>
                </a:solidFill>
                <a:latin typeface="Arial" pitchFamily="34" charset="0"/>
                <a:cs typeface="Arial" pitchFamily="34" charset="0"/>
              </a:rPr>
              <a:t> </a:t>
            </a:r>
            <a:r>
              <a:rPr sz="1200" spc="95" dirty="0" smtClean="0">
                <a:solidFill>
                  <a:srgbClr val="4E4E50"/>
                </a:solidFill>
                <a:latin typeface="Arial" pitchFamily="34" charset="0"/>
                <a:cs typeface="Arial" pitchFamily="34" charset="0"/>
              </a:rPr>
              <a:t>known</a:t>
            </a:r>
            <a:r>
              <a:rPr sz="1200" spc="80" dirty="0" smtClean="0">
                <a:solidFill>
                  <a:srgbClr val="4E4E50"/>
                </a:solidFill>
                <a:latin typeface="Arial" pitchFamily="34" charset="0"/>
                <a:cs typeface="Arial" pitchFamily="34" charset="0"/>
              </a:rPr>
              <a:t> </a:t>
            </a:r>
            <a:r>
              <a:rPr sz="1200" spc="60" dirty="0" smtClean="0">
                <a:solidFill>
                  <a:srgbClr val="4E4E50"/>
                </a:solidFill>
                <a:latin typeface="Arial" pitchFamily="34" charset="0"/>
                <a:cs typeface="Arial" pitchFamily="34" charset="0"/>
              </a:rPr>
              <a:t>t</a:t>
            </a:r>
            <a:r>
              <a:rPr sz="1200" spc="50" dirty="0" smtClean="0">
                <a:solidFill>
                  <a:srgbClr val="4E4E50"/>
                </a:solidFill>
                <a:latin typeface="Arial" pitchFamily="34" charset="0"/>
                <a:cs typeface="Arial" pitchFamily="34" charset="0"/>
              </a:rPr>
              <a:t>o </a:t>
            </a:r>
            <a:r>
              <a:rPr sz="1200" spc="75" dirty="0" smtClean="0">
                <a:solidFill>
                  <a:srgbClr val="4E4E50"/>
                </a:solidFill>
                <a:latin typeface="Arial" pitchFamily="34" charset="0"/>
                <a:cs typeface="Arial" pitchFamily="34" charset="0"/>
              </a:rPr>
              <a:t>contai</a:t>
            </a:r>
            <a:r>
              <a:rPr sz="1200" spc="80" dirty="0" smtClean="0">
                <a:solidFill>
                  <a:srgbClr val="4E4E50"/>
                </a:solidFill>
                <a:latin typeface="Arial" pitchFamily="34" charset="0"/>
                <a:cs typeface="Arial" pitchFamily="34" charset="0"/>
              </a:rPr>
              <a:t>n</a:t>
            </a:r>
            <a:r>
              <a:rPr sz="1200" spc="20" dirty="0" smtClean="0">
                <a:solidFill>
                  <a:srgbClr val="4E4E50"/>
                </a:solidFill>
                <a:latin typeface="Arial" pitchFamily="34" charset="0"/>
                <a:cs typeface="Arial" pitchFamily="34" charset="0"/>
              </a:rPr>
              <a:t> </a:t>
            </a:r>
            <a:r>
              <a:rPr sz="1200" spc="45" dirty="0" smtClean="0">
                <a:solidFill>
                  <a:srgbClr val="4E4E50"/>
                </a:solidFill>
                <a:latin typeface="Arial" pitchFamily="34" charset="0"/>
                <a:cs typeface="Arial" pitchFamily="34" charset="0"/>
              </a:rPr>
              <a:t>a</a:t>
            </a:r>
            <a:r>
              <a:rPr sz="1200" spc="25" dirty="0" smtClean="0">
                <a:solidFill>
                  <a:srgbClr val="4E4E50"/>
                </a:solidFill>
                <a:latin typeface="Arial" pitchFamily="34" charset="0"/>
                <a:cs typeface="Arial" pitchFamily="34" charset="0"/>
              </a:rPr>
              <a:t> </a:t>
            </a:r>
            <a:r>
              <a:rPr sz="1200" spc="60" dirty="0" smtClean="0">
                <a:solidFill>
                  <a:srgbClr val="4E4E50"/>
                </a:solidFill>
                <a:latin typeface="Arial" pitchFamily="34" charset="0"/>
                <a:cs typeface="Arial" pitchFamily="34" charset="0"/>
              </a:rPr>
              <a:t>magnetic</a:t>
            </a:r>
            <a:r>
              <a:rPr sz="1200" spc="125" dirty="0" smtClean="0">
                <a:solidFill>
                  <a:srgbClr val="4E4E50"/>
                </a:solidFill>
                <a:latin typeface="Arial" pitchFamily="34" charset="0"/>
                <a:cs typeface="Arial" pitchFamily="34" charset="0"/>
              </a:rPr>
              <a:t> </a:t>
            </a:r>
            <a:r>
              <a:rPr sz="1200" spc="60" dirty="0" smtClean="0">
                <a:solidFill>
                  <a:srgbClr val="4E4E50"/>
                </a:solidFill>
                <a:latin typeface="Arial" pitchFamily="34" charset="0"/>
                <a:cs typeface="Arial" pitchFamily="34" charset="0"/>
              </a:rPr>
              <a:t>field</a:t>
            </a:r>
            <a:r>
              <a:rPr sz="1200" spc="30" dirty="0" smtClean="0">
                <a:solidFill>
                  <a:srgbClr val="4E4E50"/>
                </a:solidFill>
                <a:latin typeface="Arial" pitchFamily="34" charset="0"/>
                <a:cs typeface="Arial" pitchFamily="34" charset="0"/>
              </a:rPr>
              <a:t>. </a:t>
            </a:r>
            <a:r>
              <a:rPr sz="1200" spc="-70" dirty="0" smtClean="0">
                <a:solidFill>
                  <a:srgbClr val="4E4E50"/>
                </a:solidFill>
                <a:latin typeface="Arial" pitchFamily="34" charset="0"/>
                <a:cs typeface="Arial" pitchFamily="34" charset="0"/>
              </a:rPr>
              <a:t> </a:t>
            </a:r>
            <a:r>
              <a:rPr sz="1200" spc="80" dirty="0" smtClean="0">
                <a:solidFill>
                  <a:srgbClr val="4E4E50"/>
                </a:solidFill>
                <a:latin typeface="Arial" pitchFamily="34" charset="0"/>
                <a:cs typeface="Arial" pitchFamily="34" charset="0"/>
              </a:rPr>
              <a:t>It</a:t>
            </a:r>
            <a:r>
              <a:rPr sz="1200" spc="95" dirty="0" smtClean="0">
                <a:solidFill>
                  <a:srgbClr val="4E4E50"/>
                </a:solidFill>
                <a:latin typeface="Arial" pitchFamily="34" charset="0"/>
                <a:cs typeface="Arial" pitchFamily="34" charset="0"/>
              </a:rPr>
              <a:t> </a:t>
            </a:r>
            <a:r>
              <a:rPr sz="1200" spc="25" dirty="0" smtClean="0">
                <a:solidFill>
                  <a:srgbClr val="4E4E50"/>
                </a:solidFill>
                <a:latin typeface="Arial" pitchFamily="34" charset="0"/>
                <a:cs typeface="Arial" pitchFamily="34" charset="0"/>
              </a:rPr>
              <a:t>als</a:t>
            </a:r>
            <a:r>
              <a:rPr sz="1200" spc="55" dirty="0" smtClean="0">
                <a:solidFill>
                  <a:srgbClr val="4E4E50"/>
                </a:solidFill>
                <a:latin typeface="Arial" pitchFamily="34" charset="0"/>
                <a:cs typeface="Arial" pitchFamily="34" charset="0"/>
              </a:rPr>
              <a:t>o</a:t>
            </a:r>
            <a:r>
              <a:rPr sz="1200" spc="114" dirty="0" smtClean="0">
                <a:solidFill>
                  <a:srgbClr val="4E4E50"/>
                </a:solidFill>
                <a:latin typeface="Arial" pitchFamily="34" charset="0"/>
                <a:cs typeface="Arial" pitchFamily="34" charset="0"/>
              </a:rPr>
              <a:t> </a:t>
            </a:r>
            <a:r>
              <a:rPr sz="1200" spc="50" dirty="0" smtClean="0">
                <a:solidFill>
                  <a:srgbClr val="4E4E50"/>
                </a:solidFill>
                <a:latin typeface="Arial" pitchFamily="34" charset="0"/>
                <a:cs typeface="Arial" pitchFamily="34" charset="0"/>
              </a:rPr>
              <a:t>contain</a:t>
            </a:r>
            <a:r>
              <a:rPr sz="1200" spc="55" dirty="0" smtClean="0">
                <a:solidFill>
                  <a:srgbClr val="4E4E50"/>
                </a:solidFill>
                <a:latin typeface="Arial" pitchFamily="34" charset="0"/>
                <a:cs typeface="Arial" pitchFamily="34" charset="0"/>
              </a:rPr>
              <a:t>s</a:t>
            </a:r>
            <a:r>
              <a:rPr sz="1200" spc="95" dirty="0" smtClean="0">
                <a:solidFill>
                  <a:srgbClr val="4E4E50"/>
                </a:solidFill>
                <a:latin typeface="Arial" pitchFamily="34" charset="0"/>
                <a:cs typeface="Arial" pitchFamily="34" charset="0"/>
              </a:rPr>
              <a:t> </a:t>
            </a:r>
            <a:r>
              <a:rPr sz="1200" spc="45" dirty="0" smtClean="0">
                <a:solidFill>
                  <a:srgbClr val="4E4E50"/>
                </a:solidFill>
                <a:latin typeface="Arial" pitchFamily="34" charset="0"/>
                <a:cs typeface="Arial" pitchFamily="34" charset="0"/>
              </a:rPr>
              <a:t>a</a:t>
            </a:r>
            <a:r>
              <a:rPr sz="1200" spc="60" dirty="0" smtClean="0">
                <a:solidFill>
                  <a:srgbClr val="4E4E50"/>
                </a:solidFill>
                <a:latin typeface="Arial" pitchFamily="34" charset="0"/>
                <a:cs typeface="Arial" pitchFamily="34" charset="0"/>
              </a:rPr>
              <a:t> </a:t>
            </a:r>
            <a:r>
              <a:rPr sz="1200" spc="80" dirty="0" smtClean="0">
                <a:solidFill>
                  <a:srgbClr val="4E4E50"/>
                </a:solidFill>
                <a:latin typeface="Arial" pitchFamily="34" charset="0"/>
                <a:cs typeface="Arial" pitchFamily="34" charset="0"/>
              </a:rPr>
              <a:t>visua</a:t>
            </a:r>
            <a:r>
              <a:rPr sz="1200" spc="35" dirty="0" smtClean="0">
                <a:solidFill>
                  <a:srgbClr val="4E4E50"/>
                </a:solidFill>
                <a:latin typeface="Arial" pitchFamily="34" charset="0"/>
                <a:cs typeface="Arial" pitchFamily="34" charset="0"/>
              </a:rPr>
              <a:t>l</a:t>
            </a:r>
            <a:r>
              <a:rPr sz="1200" spc="135" dirty="0" smtClean="0">
                <a:solidFill>
                  <a:srgbClr val="4E4E50"/>
                </a:solidFill>
                <a:latin typeface="Arial" pitchFamily="34" charset="0"/>
                <a:cs typeface="Arial" pitchFamily="34" charset="0"/>
              </a:rPr>
              <a:t> </a:t>
            </a:r>
            <a:r>
              <a:rPr sz="1200" spc="70" dirty="0" smtClean="0">
                <a:solidFill>
                  <a:srgbClr val="4E4E50"/>
                </a:solidFill>
                <a:latin typeface="Arial" pitchFamily="34" charset="0"/>
                <a:cs typeface="Arial" pitchFamily="34" charset="0"/>
              </a:rPr>
              <a:t>pulsar</a:t>
            </a:r>
            <a:r>
              <a:rPr sz="1200" spc="35" dirty="0" smtClean="0">
                <a:solidFill>
                  <a:srgbClr val="4E4E50"/>
                </a:solidFill>
                <a:latin typeface="Arial" pitchFamily="34" charset="0"/>
                <a:cs typeface="Arial" pitchFamily="34" charset="0"/>
              </a:rPr>
              <a:t>. </a:t>
            </a:r>
            <a:r>
              <a:rPr sz="1200" spc="-75" dirty="0" smtClean="0">
                <a:solidFill>
                  <a:srgbClr val="4E4E50"/>
                </a:solidFill>
                <a:latin typeface="Arial" pitchFamily="34" charset="0"/>
                <a:cs typeface="Arial" pitchFamily="34" charset="0"/>
              </a:rPr>
              <a:t> </a:t>
            </a:r>
            <a:r>
              <a:rPr sz="1200" spc="90" dirty="0" smtClean="0">
                <a:solidFill>
                  <a:srgbClr val="4E4E50"/>
                </a:solidFill>
                <a:latin typeface="Arial" pitchFamily="34" charset="0"/>
                <a:cs typeface="Arial" pitchFamily="34" charset="0"/>
              </a:rPr>
              <a:t>Curren</a:t>
            </a:r>
            <a:r>
              <a:rPr sz="1200" spc="70" dirty="0" smtClean="0">
                <a:solidFill>
                  <a:srgbClr val="4E4E50"/>
                </a:solidFill>
                <a:latin typeface="Arial" pitchFamily="34" charset="0"/>
                <a:cs typeface="Arial" pitchFamily="34" charset="0"/>
              </a:rPr>
              <a:t>t </a:t>
            </a:r>
            <a:r>
              <a:rPr sz="1200" spc="75" dirty="0" smtClean="0">
                <a:solidFill>
                  <a:srgbClr val="4E4E50"/>
                </a:solidFill>
                <a:latin typeface="Arial" pitchFamily="34" charset="0"/>
                <a:cs typeface="Arial" pitchFamily="34" charset="0"/>
              </a:rPr>
              <a:t>theorie</a:t>
            </a:r>
            <a:r>
              <a:rPr sz="1200" spc="60" dirty="0" smtClean="0">
                <a:solidFill>
                  <a:srgbClr val="4E4E50"/>
                </a:solidFill>
                <a:latin typeface="Arial" pitchFamily="34" charset="0"/>
                <a:cs typeface="Arial" pitchFamily="34" charset="0"/>
              </a:rPr>
              <a:t>s</a:t>
            </a:r>
            <a:r>
              <a:rPr sz="1200" spc="90" dirty="0" smtClean="0">
                <a:solidFill>
                  <a:srgbClr val="4E4E50"/>
                </a:solidFill>
                <a:latin typeface="Arial" pitchFamily="34" charset="0"/>
                <a:cs typeface="Arial" pitchFamily="34" charset="0"/>
              </a:rPr>
              <a:t> </a:t>
            </a:r>
            <a:r>
              <a:rPr sz="1200" spc="110" dirty="0" smtClean="0">
                <a:solidFill>
                  <a:srgbClr val="4E4E50"/>
                </a:solidFill>
                <a:latin typeface="Arial" pitchFamily="34" charset="0"/>
                <a:cs typeface="Arial" pitchFamily="34" charset="0"/>
              </a:rPr>
              <a:t>o</a:t>
            </a:r>
            <a:r>
              <a:rPr sz="1200" spc="50" dirty="0" smtClean="0">
                <a:solidFill>
                  <a:srgbClr val="4E4E50"/>
                </a:solidFill>
                <a:latin typeface="Arial" pitchFamily="34" charset="0"/>
                <a:cs typeface="Arial" pitchFamily="34" charset="0"/>
              </a:rPr>
              <a:t>f</a:t>
            </a:r>
            <a:r>
              <a:rPr sz="1200" spc="60" dirty="0" smtClean="0">
                <a:solidFill>
                  <a:srgbClr val="4E4E50"/>
                </a:solidFill>
                <a:latin typeface="Arial" pitchFamily="34" charset="0"/>
                <a:cs typeface="Arial" pitchFamily="34" charset="0"/>
              </a:rPr>
              <a:t> </a:t>
            </a:r>
            <a:r>
              <a:rPr sz="1200" spc="50" dirty="0" smtClean="0">
                <a:solidFill>
                  <a:srgbClr val="4E4E50"/>
                </a:solidFill>
                <a:latin typeface="Arial" pitchFamily="34" charset="0"/>
                <a:cs typeface="Arial" pitchFamily="34" charset="0"/>
              </a:rPr>
              <a:t>pulsar</a:t>
            </a:r>
            <a:r>
              <a:rPr sz="1200" spc="60" dirty="0" smtClean="0">
                <a:solidFill>
                  <a:srgbClr val="4E4E50"/>
                </a:solidFill>
                <a:latin typeface="Arial" pitchFamily="34" charset="0"/>
                <a:cs typeface="Arial" pitchFamily="34" charset="0"/>
              </a:rPr>
              <a:t>s</a:t>
            </a:r>
            <a:r>
              <a:rPr sz="1200" spc="120" dirty="0" smtClean="0">
                <a:solidFill>
                  <a:srgbClr val="4E4E50"/>
                </a:solidFill>
                <a:latin typeface="Arial" pitchFamily="34" charset="0"/>
                <a:cs typeface="Arial" pitchFamily="34" charset="0"/>
              </a:rPr>
              <a:t> </a:t>
            </a:r>
            <a:r>
              <a:rPr sz="1200" spc="65" dirty="0" smtClean="0">
                <a:solidFill>
                  <a:srgbClr val="4E4E50"/>
                </a:solidFill>
                <a:latin typeface="Arial" pitchFamily="34" charset="0"/>
                <a:cs typeface="Arial" pitchFamily="34" charset="0"/>
              </a:rPr>
              <a:t>pictur</a:t>
            </a:r>
            <a:r>
              <a:rPr sz="1200" spc="95" dirty="0" smtClean="0">
                <a:solidFill>
                  <a:srgbClr val="4E4E50"/>
                </a:solidFill>
                <a:latin typeface="Arial" pitchFamily="34" charset="0"/>
                <a:cs typeface="Arial" pitchFamily="34" charset="0"/>
              </a:rPr>
              <a:t>e</a:t>
            </a:r>
            <a:r>
              <a:rPr sz="1200" spc="120" dirty="0" smtClean="0">
                <a:solidFill>
                  <a:srgbClr val="4E4E50"/>
                </a:solidFill>
                <a:latin typeface="Arial" pitchFamily="34" charset="0"/>
                <a:cs typeface="Arial" pitchFamily="34" charset="0"/>
              </a:rPr>
              <a:t> </a:t>
            </a:r>
            <a:r>
              <a:rPr sz="1200" spc="90" dirty="0" smtClean="0">
                <a:solidFill>
                  <a:srgbClr val="4E4E50"/>
                </a:solidFill>
                <a:latin typeface="Arial" pitchFamily="34" charset="0"/>
                <a:cs typeface="Arial" pitchFamily="34" charset="0"/>
              </a:rPr>
              <a:t>them</a:t>
            </a:r>
            <a:r>
              <a:rPr sz="1200" spc="60" dirty="0" smtClean="0">
                <a:solidFill>
                  <a:srgbClr val="4E4E50"/>
                </a:solidFill>
                <a:latin typeface="Arial" pitchFamily="34" charset="0"/>
                <a:cs typeface="Arial" pitchFamily="34" charset="0"/>
              </a:rPr>
              <a:t> </a:t>
            </a:r>
            <a:r>
              <a:rPr sz="1200" spc="50" dirty="0" smtClean="0">
                <a:solidFill>
                  <a:srgbClr val="4E4E50"/>
                </a:solidFill>
                <a:latin typeface="Arial" pitchFamily="34" charset="0"/>
                <a:cs typeface="Arial" pitchFamily="34" charset="0"/>
              </a:rPr>
              <a:t>a</a:t>
            </a:r>
            <a:r>
              <a:rPr sz="1200" spc="25" dirty="0" smtClean="0">
                <a:solidFill>
                  <a:srgbClr val="4E4E50"/>
                </a:solidFill>
                <a:latin typeface="Arial" pitchFamily="34" charset="0"/>
                <a:cs typeface="Arial" pitchFamily="34" charset="0"/>
              </a:rPr>
              <a:t>s </a:t>
            </a:r>
            <a:r>
              <a:rPr sz="1200" spc="-80" dirty="0" smtClean="0">
                <a:solidFill>
                  <a:srgbClr val="4E4E50"/>
                </a:solidFill>
                <a:latin typeface="Arial" pitchFamily="34" charset="0"/>
                <a:cs typeface="Arial" pitchFamily="34" charset="0"/>
              </a:rPr>
              <a:t> </a:t>
            </a:r>
            <a:r>
              <a:rPr sz="1200" spc="70" dirty="0" smtClean="0">
                <a:solidFill>
                  <a:srgbClr val="4E4E50"/>
                </a:solidFill>
                <a:latin typeface="Arial" pitchFamily="34" charset="0"/>
                <a:cs typeface="Arial" pitchFamily="34" charset="0"/>
              </a:rPr>
              <a:t>rapidl</a:t>
            </a:r>
            <a:r>
              <a:rPr sz="1200" spc="95" dirty="0" smtClean="0">
                <a:solidFill>
                  <a:srgbClr val="4E4E50"/>
                </a:solidFill>
                <a:latin typeface="Arial" pitchFamily="34" charset="0"/>
                <a:cs typeface="Arial" pitchFamily="34" charset="0"/>
              </a:rPr>
              <a:t>y </a:t>
            </a:r>
            <a:r>
              <a:rPr sz="1200" spc="-135" dirty="0" smtClean="0">
                <a:solidFill>
                  <a:srgbClr val="4E4E50"/>
                </a:solidFill>
                <a:latin typeface="Arial" pitchFamily="34" charset="0"/>
                <a:cs typeface="Arial" pitchFamily="34" charset="0"/>
              </a:rPr>
              <a:t> </a:t>
            </a:r>
            <a:r>
              <a:rPr sz="1200" spc="75" dirty="0" smtClean="0">
                <a:solidFill>
                  <a:srgbClr val="4E4E50"/>
                </a:solidFill>
                <a:latin typeface="Arial" pitchFamily="34" charset="0"/>
                <a:cs typeface="Arial" pitchFamily="34" charset="0"/>
              </a:rPr>
              <a:t>rotatin</a:t>
            </a:r>
            <a:r>
              <a:rPr sz="1200" spc="90" dirty="0" smtClean="0">
                <a:solidFill>
                  <a:srgbClr val="4E4E50"/>
                </a:solidFill>
                <a:latin typeface="Arial" pitchFamily="34" charset="0"/>
                <a:cs typeface="Arial" pitchFamily="34" charset="0"/>
              </a:rPr>
              <a:t>g </a:t>
            </a:r>
            <a:r>
              <a:rPr sz="1200" spc="-90" dirty="0" smtClean="0">
                <a:solidFill>
                  <a:srgbClr val="4E4E50"/>
                </a:solidFill>
                <a:latin typeface="Arial" pitchFamily="34" charset="0"/>
                <a:cs typeface="Arial" pitchFamily="34" charset="0"/>
              </a:rPr>
              <a:t> </a:t>
            </a:r>
            <a:r>
              <a:rPr sz="1200" spc="90" dirty="0" smtClean="0">
                <a:solidFill>
                  <a:srgbClr val="4E4E50"/>
                </a:solidFill>
                <a:latin typeface="Arial" pitchFamily="34" charset="0"/>
                <a:cs typeface="Arial" pitchFamily="34" charset="0"/>
              </a:rPr>
              <a:t>neutro</a:t>
            </a:r>
            <a:r>
              <a:rPr sz="1200" spc="100" dirty="0" smtClean="0">
                <a:solidFill>
                  <a:srgbClr val="4E4E50"/>
                </a:solidFill>
                <a:latin typeface="Arial" pitchFamily="34" charset="0"/>
                <a:cs typeface="Arial" pitchFamily="34" charset="0"/>
              </a:rPr>
              <a:t>n </a:t>
            </a:r>
            <a:r>
              <a:rPr sz="1200" spc="-130" dirty="0" smtClean="0">
                <a:solidFill>
                  <a:srgbClr val="4E4E50"/>
                </a:solidFill>
                <a:latin typeface="Arial" pitchFamily="34" charset="0"/>
                <a:cs typeface="Arial" pitchFamily="34" charset="0"/>
              </a:rPr>
              <a:t> </a:t>
            </a:r>
            <a:r>
              <a:rPr sz="1200" spc="60" dirty="0" smtClean="0">
                <a:solidFill>
                  <a:srgbClr val="4E4E50"/>
                </a:solidFill>
                <a:latin typeface="Arial" pitchFamily="34" charset="0"/>
                <a:cs typeface="Arial" pitchFamily="34" charset="0"/>
              </a:rPr>
              <a:t>star</a:t>
            </a:r>
            <a:r>
              <a:rPr sz="1200" spc="55" dirty="0" smtClean="0">
                <a:solidFill>
                  <a:srgbClr val="4E4E50"/>
                </a:solidFill>
                <a:latin typeface="Arial" pitchFamily="34" charset="0"/>
                <a:cs typeface="Arial" pitchFamily="34" charset="0"/>
              </a:rPr>
              <a:t>s </a:t>
            </a:r>
            <a:r>
              <a:rPr sz="1200" spc="-140" dirty="0" smtClean="0">
                <a:solidFill>
                  <a:srgbClr val="4E4E50"/>
                </a:solidFill>
                <a:latin typeface="Arial" pitchFamily="34" charset="0"/>
                <a:cs typeface="Arial" pitchFamily="34" charset="0"/>
              </a:rPr>
              <a:t> </a:t>
            </a:r>
            <a:r>
              <a:rPr sz="1200" spc="80" dirty="0" smtClean="0">
                <a:solidFill>
                  <a:srgbClr val="4E4E50"/>
                </a:solidFill>
                <a:latin typeface="Arial" pitchFamily="34" charset="0"/>
                <a:cs typeface="Arial" pitchFamily="34" charset="0"/>
              </a:rPr>
              <a:t>with </a:t>
            </a:r>
            <a:r>
              <a:rPr sz="1200" spc="-65" dirty="0" smtClean="0">
                <a:solidFill>
                  <a:srgbClr val="4E4E50"/>
                </a:solidFill>
                <a:latin typeface="Arial" pitchFamily="34" charset="0"/>
                <a:cs typeface="Arial" pitchFamily="34" charset="0"/>
              </a:rPr>
              <a:t> </a:t>
            </a:r>
            <a:r>
              <a:rPr sz="1200" spc="70" dirty="0" smtClean="0">
                <a:solidFill>
                  <a:srgbClr val="4E4E50"/>
                </a:solidFill>
                <a:latin typeface="Arial" pitchFamily="34" charset="0"/>
                <a:cs typeface="Arial" pitchFamily="34" charset="0"/>
              </a:rPr>
              <a:t>plasma</a:t>
            </a:r>
            <a:r>
              <a:rPr sz="1200" spc="50" dirty="0" smtClean="0">
                <a:solidFill>
                  <a:srgbClr val="4E4E50"/>
                </a:solidFill>
                <a:latin typeface="Arial" pitchFamily="34" charset="0"/>
                <a:cs typeface="Arial" pitchFamily="34" charset="0"/>
              </a:rPr>
              <a:t>s </a:t>
            </a:r>
            <a:r>
              <a:rPr sz="1200" spc="-85" dirty="0" smtClean="0">
                <a:solidFill>
                  <a:srgbClr val="4E4E50"/>
                </a:solidFill>
                <a:latin typeface="Arial" pitchFamily="34" charset="0"/>
                <a:cs typeface="Arial" pitchFamily="34" charset="0"/>
              </a:rPr>
              <a:t> </a:t>
            </a:r>
            <a:r>
              <a:rPr sz="1200" spc="40" dirty="0" smtClean="0">
                <a:solidFill>
                  <a:srgbClr val="4E4E50"/>
                </a:solidFill>
                <a:latin typeface="Arial" pitchFamily="34" charset="0"/>
                <a:cs typeface="Arial" pitchFamily="34" charset="0"/>
              </a:rPr>
              <a:t>emittin</a:t>
            </a:r>
            <a:r>
              <a:rPr sz="1200" spc="90" dirty="0" smtClean="0">
                <a:solidFill>
                  <a:srgbClr val="4E4E50"/>
                </a:solidFill>
                <a:latin typeface="Arial" pitchFamily="34" charset="0"/>
                <a:cs typeface="Arial" pitchFamily="34" charset="0"/>
              </a:rPr>
              <a:t>g </a:t>
            </a:r>
            <a:r>
              <a:rPr sz="1200" spc="-70" dirty="0" smtClean="0">
                <a:solidFill>
                  <a:srgbClr val="4E4E50"/>
                </a:solidFill>
                <a:latin typeface="Arial" pitchFamily="34" charset="0"/>
                <a:cs typeface="Arial" pitchFamily="34" charset="0"/>
              </a:rPr>
              <a:t> </a:t>
            </a:r>
            <a:r>
              <a:rPr sz="1200" spc="90" dirty="0" smtClean="0">
                <a:solidFill>
                  <a:srgbClr val="4E4E50"/>
                </a:solidFill>
                <a:latin typeface="Arial" pitchFamily="34" charset="0"/>
                <a:cs typeface="Arial" pitchFamily="34" charset="0"/>
              </a:rPr>
              <a:t>synchrotron</a:t>
            </a:r>
            <a:r>
              <a:rPr sz="1200" spc="65" dirty="0" smtClean="0">
                <a:solidFill>
                  <a:srgbClr val="4E4E50"/>
                </a:solidFill>
                <a:latin typeface="Arial" pitchFamily="34" charset="0"/>
                <a:cs typeface="Arial" pitchFamily="34" charset="0"/>
              </a:rPr>
              <a:t> radiatio</a:t>
            </a:r>
            <a:r>
              <a:rPr sz="1200" spc="95" dirty="0" smtClean="0">
                <a:solidFill>
                  <a:srgbClr val="4E4E50"/>
                </a:solidFill>
                <a:latin typeface="Arial" pitchFamily="34" charset="0"/>
                <a:cs typeface="Arial" pitchFamily="34" charset="0"/>
              </a:rPr>
              <a:t>n</a:t>
            </a:r>
            <a:r>
              <a:rPr sz="1200" spc="-60" dirty="0" smtClean="0">
                <a:solidFill>
                  <a:srgbClr val="4E4E50"/>
                </a:solidFill>
                <a:latin typeface="Arial" pitchFamily="34" charset="0"/>
                <a:cs typeface="Arial" pitchFamily="34" charset="0"/>
              </a:rPr>
              <a:t> </a:t>
            </a:r>
            <a:r>
              <a:rPr sz="1200" spc="95" dirty="0" smtClean="0">
                <a:solidFill>
                  <a:srgbClr val="4E4E50"/>
                </a:solidFill>
                <a:latin typeface="Arial" pitchFamily="34" charset="0"/>
                <a:cs typeface="Arial" pitchFamily="34" charset="0"/>
              </a:rPr>
              <a:t>fro</a:t>
            </a:r>
            <a:r>
              <a:rPr sz="1200" spc="175" dirty="0" smtClean="0">
                <a:solidFill>
                  <a:srgbClr val="4E4E50"/>
                </a:solidFill>
                <a:latin typeface="Arial" pitchFamily="34" charset="0"/>
                <a:cs typeface="Arial" pitchFamily="34" charset="0"/>
              </a:rPr>
              <a:t>m</a:t>
            </a:r>
            <a:r>
              <a:rPr sz="1200" spc="-45" dirty="0" smtClean="0">
                <a:solidFill>
                  <a:srgbClr val="4E4E50"/>
                </a:solidFill>
                <a:latin typeface="Arial" pitchFamily="34" charset="0"/>
                <a:cs typeface="Arial" pitchFamily="34" charset="0"/>
              </a:rPr>
              <a:t> </a:t>
            </a:r>
            <a:r>
              <a:rPr sz="1200" spc="55" dirty="0" smtClean="0">
                <a:solidFill>
                  <a:srgbClr val="4E4E50"/>
                </a:solidFill>
                <a:latin typeface="Arial" pitchFamily="34" charset="0"/>
                <a:cs typeface="Arial" pitchFamily="34" charset="0"/>
              </a:rPr>
              <a:t>th</a:t>
            </a:r>
            <a:r>
              <a:rPr sz="1200" spc="70" dirty="0" smtClean="0">
                <a:solidFill>
                  <a:srgbClr val="4E4E50"/>
                </a:solidFill>
                <a:latin typeface="Arial" pitchFamily="34" charset="0"/>
                <a:cs typeface="Arial" pitchFamily="34" charset="0"/>
              </a:rPr>
              <a:t>e</a:t>
            </a:r>
            <a:r>
              <a:rPr sz="1200" spc="-25" dirty="0" smtClean="0">
                <a:solidFill>
                  <a:srgbClr val="4E4E50"/>
                </a:solidFill>
                <a:latin typeface="Arial" pitchFamily="34" charset="0"/>
                <a:cs typeface="Arial" pitchFamily="34" charset="0"/>
              </a:rPr>
              <a:t> </a:t>
            </a:r>
            <a:r>
              <a:rPr sz="1200" spc="75" dirty="0" smtClean="0">
                <a:solidFill>
                  <a:srgbClr val="4E4E50"/>
                </a:solidFill>
                <a:latin typeface="Arial" pitchFamily="34" charset="0"/>
                <a:cs typeface="Arial" pitchFamily="34" charset="0"/>
              </a:rPr>
              <a:t>surface.</a:t>
            </a:r>
            <a:endParaRPr sz="1200">
              <a:latin typeface="Arial" pitchFamily="34" charset="0"/>
              <a:cs typeface="Arial" pitchFamily="34" charset="0"/>
            </a:endParaRPr>
          </a:p>
        </p:txBody>
      </p:sp>
      <p:sp>
        <p:nvSpPr>
          <p:cNvPr id="5" name="object 5"/>
          <p:cNvSpPr txBox="1"/>
          <p:nvPr/>
        </p:nvSpPr>
        <p:spPr>
          <a:xfrm>
            <a:off x="1232427" y="1685237"/>
            <a:ext cx="5709727" cy="233142"/>
          </a:xfrm>
          <a:prstGeom prst="rect">
            <a:avLst/>
          </a:prstGeom>
        </p:spPr>
        <p:txBody>
          <a:bodyPr vert="horz" wrap="square" lIns="0" tIns="0" rIns="0" bIns="0" rtlCol="0">
            <a:noAutofit/>
          </a:bodyPr>
          <a:lstStyle/>
          <a:p>
            <a:pPr marL="12700">
              <a:lnSpc>
                <a:spcPct val="100000"/>
              </a:lnSpc>
            </a:pPr>
            <a:r>
              <a:rPr sz="1200" spc="229" dirty="0" smtClean="0">
                <a:solidFill>
                  <a:srgbClr val="585C5E"/>
                </a:solidFill>
                <a:latin typeface="Arial Black" pitchFamily="34" charset="0"/>
                <a:cs typeface="Times New Roman"/>
              </a:rPr>
              <a:t>MHD</a:t>
            </a:r>
            <a:r>
              <a:rPr sz="1200" spc="80" dirty="0" smtClean="0">
                <a:solidFill>
                  <a:srgbClr val="585C5E"/>
                </a:solidFill>
                <a:latin typeface="Arial Black" pitchFamily="34" charset="0"/>
                <a:cs typeface="Times New Roman"/>
              </a:rPr>
              <a:t> </a:t>
            </a:r>
            <a:r>
              <a:rPr sz="1200" spc="160" dirty="0" smtClean="0">
                <a:solidFill>
                  <a:srgbClr val="585C5E"/>
                </a:solidFill>
                <a:latin typeface="Arial Black" pitchFamily="34" charset="0"/>
                <a:cs typeface="Times New Roman"/>
              </a:rPr>
              <a:t>Energy</a:t>
            </a:r>
            <a:r>
              <a:rPr sz="1200" spc="35" dirty="0" smtClean="0">
                <a:solidFill>
                  <a:srgbClr val="585C5E"/>
                </a:solidFill>
                <a:latin typeface="Arial Black" pitchFamily="34" charset="0"/>
                <a:cs typeface="Times New Roman"/>
              </a:rPr>
              <a:t> </a:t>
            </a:r>
            <a:r>
              <a:rPr sz="1200" spc="165" dirty="0" smtClean="0">
                <a:solidFill>
                  <a:srgbClr val="585C5E"/>
                </a:solidFill>
                <a:latin typeface="Arial Black" pitchFamily="34" charset="0"/>
                <a:cs typeface="Times New Roman"/>
              </a:rPr>
              <a:t>Conversio</a:t>
            </a:r>
            <a:r>
              <a:rPr sz="1200" spc="170" dirty="0" smtClean="0">
                <a:solidFill>
                  <a:srgbClr val="585C5E"/>
                </a:solidFill>
                <a:latin typeface="Arial Black" pitchFamily="34" charset="0"/>
                <a:cs typeface="Times New Roman"/>
              </a:rPr>
              <a:t>n</a:t>
            </a:r>
            <a:r>
              <a:rPr sz="1200" spc="25" dirty="0" smtClean="0">
                <a:solidFill>
                  <a:srgbClr val="585C5E"/>
                </a:solidFill>
                <a:latin typeface="Arial Black" pitchFamily="34" charset="0"/>
                <a:cs typeface="Times New Roman"/>
              </a:rPr>
              <a:t> </a:t>
            </a:r>
            <a:r>
              <a:rPr sz="1200" spc="180" dirty="0" smtClean="0">
                <a:solidFill>
                  <a:srgbClr val="585C5E"/>
                </a:solidFill>
                <a:latin typeface="Arial Black" pitchFamily="34" charset="0"/>
                <a:cs typeface="Times New Roman"/>
              </a:rPr>
              <a:t>and</a:t>
            </a:r>
            <a:r>
              <a:rPr sz="1200" spc="-5" dirty="0" smtClean="0">
                <a:solidFill>
                  <a:srgbClr val="585C5E"/>
                </a:solidFill>
                <a:latin typeface="Arial Black" pitchFamily="34" charset="0"/>
                <a:cs typeface="Times New Roman"/>
              </a:rPr>
              <a:t> </a:t>
            </a:r>
            <a:r>
              <a:rPr sz="1200" spc="180" dirty="0" smtClean="0">
                <a:solidFill>
                  <a:srgbClr val="585C5E"/>
                </a:solidFill>
                <a:latin typeface="Arial Black" pitchFamily="34" charset="0"/>
                <a:cs typeface="Times New Roman"/>
              </a:rPr>
              <a:t>Io</a:t>
            </a:r>
            <a:r>
              <a:rPr sz="1200" spc="204" dirty="0" smtClean="0">
                <a:solidFill>
                  <a:srgbClr val="585C5E"/>
                </a:solidFill>
                <a:latin typeface="Arial Black" pitchFamily="34" charset="0"/>
                <a:cs typeface="Times New Roman"/>
              </a:rPr>
              <a:t>n</a:t>
            </a:r>
            <a:r>
              <a:rPr sz="1200" spc="45" dirty="0" smtClean="0">
                <a:solidFill>
                  <a:srgbClr val="585C5E"/>
                </a:solidFill>
                <a:latin typeface="Arial Black" pitchFamily="34" charset="0"/>
                <a:cs typeface="Times New Roman"/>
              </a:rPr>
              <a:t> </a:t>
            </a:r>
            <a:r>
              <a:rPr sz="1200" spc="170" dirty="0" smtClean="0">
                <a:solidFill>
                  <a:srgbClr val="585C5E"/>
                </a:solidFill>
                <a:latin typeface="Arial Black" pitchFamily="34" charset="0"/>
                <a:cs typeface="Times New Roman"/>
              </a:rPr>
              <a:t>Propulsion</a:t>
            </a:r>
            <a:endParaRPr sz="1200">
              <a:latin typeface="Arial Black" pitchFamily="34" charset="0"/>
              <a:cs typeface="Times New Roman"/>
            </a:endParaRPr>
          </a:p>
        </p:txBody>
      </p:sp>
      <p:sp>
        <p:nvSpPr>
          <p:cNvPr id="7" name="object 7"/>
          <p:cNvSpPr txBox="1"/>
          <p:nvPr/>
        </p:nvSpPr>
        <p:spPr>
          <a:xfrm>
            <a:off x="1326030" y="1933370"/>
            <a:ext cx="6458543" cy="1889429"/>
          </a:xfrm>
          <a:prstGeom prst="rect">
            <a:avLst/>
          </a:prstGeom>
        </p:spPr>
        <p:txBody>
          <a:bodyPr vert="horz" wrap="square" lIns="0" tIns="0" rIns="0" bIns="0" rtlCol="0">
            <a:noAutofit/>
          </a:bodyPr>
          <a:lstStyle/>
          <a:p>
            <a:pPr marL="13335" marR="12700" indent="8890" algn="just">
              <a:lnSpc>
                <a:spcPct val="127200"/>
              </a:lnSpc>
            </a:pPr>
            <a:r>
              <a:rPr sz="1200" spc="65" dirty="0" smtClean="0">
                <a:solidFill>
                  <a:srgbClr val="515153"/>
                </a:solidFill>
                <a:latin typeface="Arial" pitchFamily="34" charset="0"/>
                <a:cs typeface="Arial" pitchFamily="34" charset="0"/>
              </a:rPr>
              <a:t>Gettin</a:t>
            </a:r>
            <a:r>
              <a:rPr sz="1200" spc="90" dirty="0" smtClean="0">
                <a:solidFill>
                  <a:srgbClr val="515153"/>
                </a:solidFill>
                <a:latin typeface="Arial" pitchFamily="34" charset="0"/>
                <a:cs typeface="Arial" pitchFamily="34" charset="0"/>
              </a:rPr>
              <a:t>g</a:t>
            </a:r>
            <a:r>
              <a:rPr sz="1200" spc="95" dirty="0" smtClean="0">
                <a:solidFill>
                  <a:srgbClr val="515153"/>
                </a:solidFill>
                <a:latin typeface="Arial" pitchFamily="34" charset="0"/>
                <a:cs typeface="Arial" pitchFamily="34" charset="0"/>
              </a:rPr>
              <a:t> </a:t>
            </a:r>
            <a:r>
              <a:rPr sz="1200" spc="55" dirty="0" smtClean="0">
                <a:solidFill>
                  <a:srgbClr val="515153"/>
                </a:solidFill>
                <a:latin typeface="Arial" pitchFamily="34" charset="0"/>
                <a:cs typeface="Arial" pitchFamily="34" charset="0"/>
              </a:rPr>
              <a:t>back</a:t>
            </a:r>
            <a:r>
              <a:rPr sz="1200" spc="125" dirty="0" smtClean="0">
                <a:solidFill>
                  <a:srgbClr val="515153"/>
                </a:solidFill>
                <a:latin typeface="Arial" pitchFamily="34" charset="0"/>
                <a:cs typeface="Arial" pitchFamily="34" charset="0"/>
              </a:rPr>
              <a:t> </a:t>
            </a:r>
            <a:r>
              <a:rPr sz="1200" spc="85" dirty="0" smtClean="0">
                <a:solidFill>
                  <a:srgbClr val="515153"/>
                </a:solidFill>
                <a:latin typeface="Arial" pitchFamily="34" charset="0"/>
                <a:cs typeface="Arial" pitchFamily="34" charset="0"/>
              </a:rPr>
              <a:t>down</a:t>
            </a:r>
            <a:r>
              <a:rPr sz="1200" spc="130" dirty="0" smtClean="0">
                <a:solidFill>
                  <a:srgbClr val="515153"/>
                </a:solidFill>
                <a:latin typeface="Arial" pitchFamily="34" charset="0"/>
                <a:cs typeface="Arial" pitchFamily="34" charset="0"/>
              </a:rPr>
              <a:t> </a:t>
            </a:r>
            <a:r>
              <a:rPr sz="1200" spc="60" dirty="0" smtClean="0">
                <a:solidFill>
                  <a:srgbClr val="515153"/>
                </a:solidFill>
                <a:latin typeface="Arial" pitchFamily="34" charset="0"/>
                <a:cs typeface="Arial" pitchFamily="34" charset="0"/>
              </a:rPr>
              <a:t>t</a:t>
            </a:r>
            <a:r>
              <a:rPr sz="1200" spc="50" dirty="0" smtClean="0">
                <a:solidFill>
                  <a:srgbClr val="515153"/>
                </a:solidFill>
                <a:latin typeface="Arial" pitchFamily="34" charset="0"/>
                <a:cs typeface="Arial" pitchFamily="34" charset="0"/>
              </a:rPr>
              <a:t>o</a:t>
            </a:r>
            <a:r>
              <a:rPr sz="1200" spc="110" dirty="0" smtClean="0">
                <a:solidFill>
                  <a:srgbClr val="515153"/>
                </a:solidFill>
                <a:latin typeface="Arial" pitchFamily="34" charset="0"/>
                <a:cs typeface="Arial" pitchFamily="34" charset="0"/>
              </a:rPr>
              <a:t> </a:t>
            </a:r>
            <a:r>
              <a:rPr sz="1200" spc="80" dirty="0" smtClean="0">
                <a:solidFill>
                  <a:srgbClr val="515153"/>
                </a:solidFill>
                <a:latin typeface="Arial" pitchFamily="34" charset="0"/>
                <a:cs typeface="Arial" pitchFamily="34" charset="0"/>
              </a:rPr>
              <a:t>earth</a:t>
            </a:r>
            <a:r>
              <a:rPr sz="1200" spc="35" dirty="0" smtClean="0">
                <a:solidFill>
                  <a:srgbClr val="515153"/>
                </a:solidFill>
                <a:latin typeface="Arial" pitchFamily="34" charset="0"/>
                <a:cs typeface="Arial" pitchFamily="34" charset="0"/>
              </a:rPr>
              <a:t>,</a:t>
            </a:r>
            <a:r>
              <a:rPr sz="1200" spc="145" dirty="0" smtClean="0">
                <a:solidFill>
                  <a:srgbClr val="515153"/>
                </a:solidFill>
                <a:latin typeface="Arial" pitchFamily="34" charset="0"/>
                <a:cs typeface="Arial" pitchFamily="34" charset="0"/>
              </a:rPr>
              <a:t> </a:t>
            </a:r>
            <a:r>
              <a:rPr sz="1200" spc="60" dirty="0" smtClean="0">
                <a:solidFill>
                  <a:srgbClr val="515153"/>
                </a:solidFill>
                <a:latin typeface="Arial" pitchFamily="34" charset="0"/>
                <a:cs typeface="Arial" pitchFamily="34" charset="0"/>
              </a:rPr>
              <a:t>we</a:t>
            </a:r>
            <a:r>
              <a:rPr sz="1200" spc="90" dirty="0" smtClean="0">
                <a:solidFill>
                  <a:srgbClr val="515153"/>
                </a:solidFill>
                <a:latin typeface="Arial" pitchFamily="34" charset="0"/>
                <a:cs typeface="Arial" pitchFamily="34" charset="0"/>
              </a:rPr>
              <a:t> </a:t>
            </a:r>
            <a:r>
              <a:rPr sz="1200" spc="60" dirty="0" smtClean="0">
                <a:solidFill>
                  <a:srgbClr val="515153"/>
                </a:solidFill>
                <a:latin typeface="Arial" pitchFamily="34" charset="0"/>
                <a:cs typeface="Arial" pitchFamily="34" charset="0"/>
              </a:rPr>
              <a:t>com</a:t>
            </a:r>
            <a:r>
              <a:rPr sz="1200" spc="55" dirty="0" smtClean="0">
                <a:solidFill>
                  <a:srgbClr val="515153"/>
                </a:solidFill>
                <a:latin typeface="Arial" pitchFamily="34" charset="0"/>
                <a:cs typeface="Arial" pitchFamily="34" charset="0"/>
              </a:rPr>
              <a:t>e</a:t>
            </a:r>
            <a:r>
              <a:rPr sz="1200" spc="125" dirty="0" smtClean="0">
                <a:solidFill>
                  <a:srgbClr val="515153"/>
                </a:solidFill>
                <a:latin typeface="Arial" pitchFamily="34" charset="0"/>
                <a:cs typeface="Arial" pitchFamily="34" charset="0"/>
              </a:rPr>
              <a:t> </a:t>
            </a:r>
            <a:r>
              <a:rPr sz="1200" spc="60" dirty="0" smtClean="0">
                <a:solidFill>
                  <a:srgbClr val="515153"/>
                </a:solidFill>
                <a:latin typeface="Arial" pitchFamily="34" charset="0"/>
                <a:cs typeface="Arial" pitchFamily="34" charset="0"/>
              </a:rPr>
              <a:t>t</a:t>
            </a:r>
            <a:r>
              <a:rPr sz="1200" spc="50" dirty="0" smtClean="0">
                <a:solidFill>
                  <a:srgbClr val="515153"/>
                </a:solidFill>
                <a:latin typeface="Arial" pitchFamily="34" charset="0"/>
                <a:cs typeface="Arial" pitchFamily="34" charset="0"/>
              </a:rPr>
              <a:t>o</a:t>
            </a:r>
            <a:r>
              <a:rPr sz="1200" spc="140" dirty="0" smtClean="0">
                <a:solidFill>
                  <a:srgbClr val="515153"/>
                </a:solidFill>
                <a:latin typeface="Arial" pitchFamily="34" charset="0"/>
                <a:cs typeface="Arial" pitchFamily="34" charset="0"/>
              </a:rPr>
              <a:t> </a:t>
            </a:r>
            <a:r>
              <a:rPr sz="1200" spc="70" dirty="0" smtClean="0">
                <a:solidFill>
                  <a:srgbClr val="515153"/>
                </a:solidFill>
                <a:latin typeface="Arial" pitchFamily="34" charset="0"/>
                <a:cs typeface="Arial" pitchFamily="34" charset="0"/>
              </a:rPr>
              <a:t>tw</a:t>
            </a:r>
            <a:r>
              <a:rPr sz="1200" spc="60" dirty="0" smtClean="0">
                <a:solidFill>
                  <a:srgbClr val="515153"/>
                </a:solidFill>
                <a:latin typeface="Arial" pitchFamily="34" charset="0"/>
                <a:cs typeface="Arial" pitchFamily="34" charset="0"/>
              </a:rPr>
              <a:t>o</a:t>
            </a:r>
            <a:r>
              <a:rPr sz="1200" spc="120" dirty="0" smtClean="0">
                <a:solidFill>
                  <a:srgbClr val="515153"/>
                </a:solidFill>
                <a:latin typeface="Arial" pitchFamily="34" charset="0"/>
                <a:cs typeface="Arial" pitchFamily="34" charset="0"/>
              </a:rPr>
              <a:t> </a:t>
            </a:r>
            <a:r>
              <a:rPr sz="1200" spc="55" dirty="0" smtClean="0">
                <a:solidFill>
                  <a:srgbClr val="515153"/>
                </a:solidFill>
                <a:latin typeface="Arial" pitchFamily="34" charset="0"/>
                <a:cs typeface="Arial" pitchFamily="34" charset="0"/>
              </a:rPr>
              <a:t>practica</a:t>
            </a:r>
            <a:r>
              <a:rPr sz="1200" spc="35" dirty="0" smtClean="0">
                <a:solidFill>
                  <a:srgbClr val="515153"/>
                </a:solidFill>
                <a:latin typeface="Arial" pitchFamily="34" charset="0"/>
                <a:cs typeface="Arial" pitchFamily="34" charset="0"/>
              </a:rPr>
              <a:t>l</a:t>
            </a:r>
            <a:r>
              <a:rPr sz="1200" spc="100" dirty="0" smtClean="0">
                <a:solidFill>
                  <a:srgbClr val="515153"/>
                </a:solidFill>
                <a:latin typeface="Arial" pitchFamily="34" charset="0"/>
                <a:cs typeface="Arial" pitchFamily="34" charset="0"/>
              </a:rPr>
              <a:t> </a:t>
            </a:r>
            <a:r>
              <a:rPr sz="1200" spc="65" dirty="0" smtClean="0">
                <a:solidFill>
                  <a:srgbClr val="515153"/>
                </a:solidFill>
                <a:latin typeface="Arial" pitchFamily="34" charset="0"/>
                <a:cs typeface="Arial" pitchFamily="34" charset="0"/>
              </a:rPr>
              <a:t>applications</a:t>
            </a:r>
            <a:r>
              <a:rPr sz="1200" spc="114" dirty="0" smtClean="0">
                <a:solidFill>
                  <a:srgbClr val="515153"/>
                </a:solidFill>
                <a:latin typeface="Arial" pitchFamily="34" charset="0"/>
                <a:cs typeface="Arial" pitchFamily="34" charset="0"/>
              </a:rPr>
              <a:t> </a:t>
            </a:r>
            <a:r>
              <a:rPr sz="1200" spc="85" dirty="0" smtClean="0">
                <a:solidFill>
                  <a:srgbClr val="515153"/>
                </a:solidFill>
                <a:latin typeface="Arial" pitchFamily="34" charset="0"/>
                <a:cs typeface="Arial" pitchFamily="34" charset="0"/>
              </a:rPr>
              <a:t>of</a:t>
            </a:r>
            <a:r>
              <a:rPr sz="1200" spc="65" dirty="0" smtClean="0">
                <a:solidFill>
                  <a:srgbClr val="515153"/>
                </a:solidFill>
                <a:latin typeface="Arial" pitchFamily="34" charset="0"/>
                <a:cs typeface="Arial" pitchFamily="34" charset="0"/>
              </a:rPr>
              <a:t> </a:t>
            </a:r>
            <a:r>
              <a:rPr sz="1200" spc="75" dirty="0" smtClean="0">
                <a:solidFill>
                  <a:srgbClr val="515153"/>
                </a:solidFill>
                <a:latin typeface="Arial" pitchFamily="34" charset="0"/>
                <a:cs typeface="Arial" pitchFamily="34" charset="0"/>
              </a:rPr>
              <a:t>plasm</a:t>
            </a:r>
            <a:r>
              <a:rPr sz="1200" spc="65" dirty="0" smtClean="0">
                <a:solidFill>
                  <a:srgbClr val="515153"/>
                </a:solidFill>
                <a:latin typeface="Arial" pitchFamily="34" charset="0"/>
                <a:cs typeface="Arial" pitchFamily="34" charset="0"/>
              </a:rPr>
              <a:t>a</a:t>
            </a:r>
            <a:r>
              <a:rPr sz="1200" spc="-5" dirty="0" smtClean="0">
                <a:solidFill>
                  <a:srgbClr val="515153"/>
                </a:solidFill>
                <a:latin typeface="Arial" pitchFamily="34" charset="0"/>
                <a:cs typeface="Arial" pitchFamily="34" charset="0"/>
              </a:rPr>
              <a:t> </a:t>
            </a:r>
            <a:r>
              <a:rPr sz="1200" spc="50" dirty="0" smtClean="0">
                <a:solidFill>
                  <a:srgbClr val="515153"/>
                </a:solidFill>
                <a:latin typeface="Arial" pitchFamily="34" charset="0"/>
                <a:cs typeface="Arial" pitchFamily="34" charset="0"/>
              </a:rPr>
              <a:t>physics</a:t>
            </a:r>
            <a:r>
              <a:rPr sz="1200" spc="25" dirty="0" smtClean="0">
                <a:solidFill>
                  <a:srgbClr val="515153"/>
                </a:solidFill>
                <a:latin typeface="Arial" pitchFamily="34" charset="0"/>
                <a:cs typeface="Arial" pitchFamily="34" charset="0"/>
              </a:rPr>
              <a:t>. </a:t>
            </a:r>
            <a:r>
              <a:rPr sz="1200" spc="-120" dirty="0" smtClean="0">
                <a:solidFill>
                  <a:srgbClr val="515153"/>
                </a:solidFill>
                <a:latin typeface="Arial" pitchFamily="34" charset="0"/>
                <a:cs typeface="Arial" pitchFamily="34" charset="0"/>
              </a:rPr>
              <a:t> </a:t>
            </a:r>
            <a:r>
              <a:rPr sz="1200" spc="75" dirty="0" smtClean="0">
                <a:solidFill>
                  <a:srgbClr val="515153"/>
                </a:solidFill>
                <a:latin typeface="Arial" pitchFamily="34" charset="0"/>
                <a:cs typeface="Arial" pitchFamily="34" charset="0"/>
              </a:rPr>
              <a:t>Magnetohydrodynami</a:t>
            </a:r>
            <a:r>
              <a:rPr sz="1200" spc="65" dirty="0" smtClean="0">
                <a:solidFill>
                  <a:srgbClr val="515153"/>
                </a:solidFill>
                <a:latin typeface="Arial" pitchFamily="34" charset="0"/>
                <a:cs typeface="Arial" pitchFamily="34" charset="0"/>
              </a:rPr>
              <a:t>c</a:t>
            </a:r>
            <a:r>
              <a:rPr sz="1200" spc="100" dirty="0" smtClean="0">
                <a:solidFill>
                  <a:srgbClr val="515153"/>
                </a:solidFill>
                <a:latin typeface="Arial" pitchFamily="34" charset="0"/>
                <a:cs typeface="Arial" pitchFamily="34" charset="0"/>
              </a:rPr>
              <a:t> </a:t>
            </a:r>
            <a:r>
              <a:rPr sz="1200" spc="5" dirty="0" smtClean="0">
                <a:solidFill>
                  <a:srgbClr val="515153"/>
                </a:solidFill>
                <a:latin typeface="Arial" pitchFamily="34" charset="0"/>
                <a:cs typeface="Arial" pitchFamily="34" charset="0"/>
              </a:rPr>
              <a:t>(</a:t>
            </a:r>
            <a:r>
              <a:rPr sz="1200" spc="-175" dirty="0" smtClean="0">
                <a:solidFill>
                  <a:srgbClr val="515153"/>
                </a:solidFill>
                <a:latin typeface="Arial" pitchFamily="34" charset="0"/>
                <a:cs typeface="Arial" pitchFamily="34" charset="0"/>
              </a:rPr>
              <a:t> </a:t>
            </a:r>
            <a:r>
              <a:rPr sz="1200" spc="90" dirty="0" smtClean="0">
                <a:solidFill>
                  <a:srgbClr val="515153"/>
                </a:solidFill>
                <a:latin typeface="Arial" pitchFamily="34" charset="0"/>
                <a:cs typeface="Arial" pitchFamily="34" charset="0"/>
              </a:rPr>
              <a:t>M</a:t>
            </a:r>
            <a:r>
              <a:rPr sz="1200" spc="215" dirty="0" smtClean="0">
                <a:solidFill>
                  <a:srgbClr val="515153"/>
                </a:solidFill>
                <a:latin typeface="Arial" pitchFamily="34" charset="0"/>
                <a:cs typeface="Arial" pitchFamily="34" charset="0"/>
              </a:rPr>
              <a:t>HD</a:t>
            </a:r>
            <a:r>
              <a:rPr sz="1200" spc="85" dirty="0" smtClean="0">
                <a:solidFill>
                  <a:srgbClr val="515153"/>
                </a:solidFill>
                <a:latin typeface="Arial" pitchFamily="34" charset="0"/>
                <a:cs typeface="Arial" pitchFamily="34" charset="0"/>
              </a:rPr>
              <a:t>)</a:t>
            </a:r>
            <a:r>
              <a:rPr sz="1200" spc="65" dirty="0" smtClean="0">
                <a:solidFill>
                  <a:srgbClr val="515153"/>
                </a:solidFill>
                <a:latin typeface="Arial" pitchFamily="34" charset="0"/>
                <a:cs typeface="Arial" pitchFamily="34" charset="0"/>
              </a:rPr>
              <a:t> </a:t>
            </a:r>
            <a:r>
              <a:rPr sz="1200" spc="55" dirty="0" smtClean="0">
                <a:solidFill>
                  <a:srgbClr val="515153"/>
                </a:solidFill>
                <a:latin typeface="Arial" pitchFamily="34" charset="0"/>
                <a:cs typeface="Arial" pitchFamily="34" charset="0"/>
              </a:rPr>
              <a:t>energ</a:t>
            </a:r>
            <a:r>
              <a:rPr sz="1200" spc="75" dirty="0" smtClean="0">
                <a:solidFill>
                  <a:srgbClr val="515153"/>
                </a:solidFill>
                <a:latin typeface="Arial" pitchFamily="34" charset="0"/>
                <a:cs typeface="Arial" pitchFamily="34" charset="0"/>
              </a:rPr>
              <a:t>y</a:t>
            </a:r>
            <a:r>
              <a:rPr sz="1200" spc="-15" dirty="0" smtClean="0">
                <a:solidFill>
                  <a:srgbClr val="515153"/>
                </a:solidFill>
                <a:latin typeface="Arial" pitchFamily="34" charset="0"/>
                <a:cs typeface="Arial" pitchFamily="34" charset="0"/>
              </a:rPr>
              <a:t> </a:t>
            </a:r>
            <a:r>
              <a:rPr sz="1200" spc="75" dirty="0" smtClean="0">
                <a:solidFill>
                  <a:srgbClr val="515153"/>
                </a:solidFill>
                <a:latin typeface="Arial" pitchFamily="34" charset="0"/>
                <a:cs typeface="Arial" pitchFamily="34" charset="0"/>
              </a:rPr>
              <a:t>conversio</a:t>
            </a:r>
            <a:r>
              <a:rPr sz="1200" spc="80" dirty="0" smtClean="0">
                <a:solidFill>
                  <a:srgbClr val="515153"/>
                </a:solidFill>
                <a:latin typeface="Arial" pitchFamily="34" charset="0"/>
                <a:cs typeface="Arial" pitchFamily="34" charset="0"/>
              </a:rPr>
              <a:t>n</a:t>
            </a:r>
            <a:r>
              <a:rPr sz="1200" spc="-10" dirty="0" smtClean="0">
                <a:solidFill>
                  <a:srgbClr val="515153"/>
                </a:solidFill>
                <a:latin typeface="Arial" pitchFamily="34" charset="0"/>
                <a:cs typeface="Arial" pitchFamily="34" charset="0"/>
              </a:rPr>
              <a:t> </a:t>
            </a:r>
            <a:r>
              <a:rPr sz="1200" spc="65" dirty="0" smtClean="0">
                <a:solidFill>
                  <a:srgbClr val="515153"/>
                </a:solidFill>
                <a:latin typeface="Arial" pitchFamily="34" charset="0"/>
                <a:cs typeface="Arial" pitchFamily="34" charset="0"/>
              </a:rPr>
              <a:t>util­</a:t>
            </a:r>
            <a:r>
              <a:rPr sz="1200" spc="60" dirty="0" smtClean="0">
                <a:solidFill>
                  <a:srgbClr val="515153"/>
                </a:solidFill>
                <a:latin typeface="Arial" pitchFamily="34" charset="0"/>
                <a:cs typeface="Arial" pitchFamily="34" charset="0"/>
              </a:rPr>
              <a:t> </a:t>
            </a:r>
            <a:r>
              <a:rPr sz="1200" spc="55" dirty="0" smtClean="0">
                <a:solidFill>
                  <a:srgbClr val="515153"/>
                </a:solidFill>
                <a:latin typeface="Arial" pitchFamily="34" charset="0"/>
                <a:cs typeface="Arial" pitchFamily="34" charset="0"/>
              </a:rPr>
              <a:t>izes</a:t>
            </a:r>
            <a:r>
              <a:rPr sz="1200" spc="140" dirty="0" smtClean="0">
                <a:solidFill>
                  <a:srgbClr val="515153"/>
                </a:solidFill>
                <a:latin typeface="Arial" pitchFamily="34" charset="0"/>
                <a:cs typeface="Arial" pitchFamily="34" charset="0"/>
              </a:rPr>
              <a:t> </a:t>
            </a:r>
            <a:r>
              <a:rPr sz="1200" spc="45" dirty="0" smtClean="0">
                <a:solidFill>
                  <a:srgbClr val="515153"/>
                </a:solidFill>
                <a:latin typeface="Arial" pitchFamily="34" charset="0"/>
                <a:cs typeface="Arial" pitchFamily="34" charset="0"/>
              </a:rPr>
              <a:t>a</a:t>
            </a:r>
            <a:r>
              <a:rPr sz="1200" spc="120" dirty="0" smtClean="0">
                <a:solidFill>
                  <a:srgbClr val="515153"/>
                </a:solidFill>
                <a:latin typeface="Arial" pitchFamily="34" charset="0"/>
                <a:cs typeface="Arial" pitchFamily="34" charset="0"/>
              </a:rPr>
              <a:t> </a:t>
            </a:r>
            <a:r>
              <a:rPr sz="1200" spc="45" dirty="0" smtClean="0">
                <a:solidFill>
                  <a:srgbClr val="515153"/>
                </a:solidFill>
                <a:latin typeface="Arial" pitchFamily="34" charset="0"/>
                <a:cs typeface="Arial" pitchFamily="34" charset="0"/>
              </a:rPr>
              <a:t>dens</a:t>
            </a:r>
            <a:r>
              <a:rPr sz="1200" spc="60" dirty="0" smtClean="0">
                <a:solidFill>
                  <a:srgbClr val="515153"/>
                </a:solidFill>
                <a:latin typeface="Arial" pitchFamily="34" charset="0"/>
                <a:cs typeface="Arial" pitchFamily="34" charset="0"/>
              </a:rPr>
              <a:t>e</a:t>
            </a:r>
            <a:r>
              <a:rPr sz="1200" spc="105" dirty="0" smtClean="0">
                <a:solidFill>
                  <a:srgbClr val="515153"/>
                </a:solidFill>
                <a:latin typeface="Arial" pitchFamily="34" charset="0"/>
                <a:cs typeface="Arial" pitchFamily="34" charset="0"/>
              </a:rPr>
              <a:t> </a:t>
            </a:r>
            <a:r>
              <a:rPr sz="1200" spc="75" dirty="0" smtClean="0">
                <a:solidFill>
                  <a:srgbClr val="515153"/>
                </a:solidFill>
                <a:latin typeface="Arial" pitchFamily="34" charset="0"/>
                <a:cs typeface="Arial" pitchFamily="34" charset="0"/>
              </a:rPr>
              <a:t>plasm</a:t>
            </a:r>
            <a:r>
              <a:rPr sz="1200" spc="65" dirty="0" smtClean="0">
                <a:solidFill>
                  <a:srgbClr val="515153"/>
                </a:solidFill>
                <a:latin typeface="Arial" pitchFamily="34" charset="0"/>
                <a:cs typeface="Arial" pitchFamily="34" charset="0"/>
              </a:rPr>
              <a:t>a </a:t>
            </a:r>
            <a:r>
              <a:rPr sz="1200" spc="-125" dirty="0" smtClean="0">
                <a:solidFill>
                  <a:srgbClr val="515153"/>
                </a:solidFill>
                <a:latin typeface="Arial" pitchFamily="34" charset="0"/>
                <a:cs typeface="Arial" pitchFamily="34" charset="0"/>
              </a:rPr>
              <a:t> </a:t>
            </a:r>
            <a:r>
              <a:rPr sz="1200" spc="70" dirty="0" smtClean="0">
                <a:solidFill>
                  <a:srgbClr val="515153"/>
                </a:solidFill>
                <a:latin typeface="Arial" pitchFamily="34" charset="0"/>
                <a:cs typeface="Arial" pitchFamily="34" charset="0"/>
              </a:rPr>
              <a:t>je</a:t>
            </a:r>
            <a:r>
              <a:rPr sz="1200" spc="60" dirty="0" smtClean="0">
                <a:solidFill>
                  <a:srgbClr val="515153"/>
                </a:solidFill>
                <a:latin typeface="Arial" pitchFamily="34" charset="0"/>
                <a:cs typeface="Arial" pitchFamily="34" charset="0"/>
              </a:rPr>
              <a:t>t</a:t>
            </a:r>
            <a:r>
              <a:rPr sz="1200" spc="75" dirty="0" smtClean="0">
                <a:solidFill>
                  <a:srgbClr val="515153"/>
                </a:solidFill>
                <a:latin typeface="Arial" pitchFamily="34" charset="0"/>
                <a:cs typeface="Arial" pitchFamily="34" charset="0"/>
              </a:rPr>
              <a:t> </a:t>
            </a:r>
            <a:r>
              <a:rPr sz="1200" spc="80" dirty="0" smtClean="0">
                <a:solidFill>
                  <a:srgbClr val="515153"/>
                </a:solidFill>
                <a:latin typeface="Arial" pitchFamily="34" charset="0"/>
                <a:cs typeface="Arial" pitchFamily="34" charset="0"/>
              </a:rPr>
              <a:t>propelle</a:t>
            </a:r>
            <a:r>
              <a:rPr sz="1200" spc="90" dirty="0" smtClean="0">
                <a:solidFill>
                  <a:srgbClr val="515153"/>
                </a:solidFill>
                <a:latin typeface="Arial" pitchFamily="34" charset="0"/>
                <a:cs typeface="Arial" pitchFamily="34" charset="0"/>
              </a:rPr>
              <a:t>d</a:t>
            </a:r>
            <a:r>
              <a:rPr sz="1200" spc="80" dirty="0" smtClean="0">
                <a:solidFill>
                  <a:srgbClr val="515153"/>
                </a:solidFill>
                <a:latin typeface="Arial" pitchFamily="34" charset="0"/>
                <a:cs typeface="Arial" pitchFamily="34" charset="0"/>
              </a:rPr>
              <a:t> </a:t>
            </a:r>
            <a:r>
              <a:rPr sz="1200" spc="55" dirty="0" smtClean="0">
                <a:solidFill>
                  <a:srgbClr val="515153"/>
                </a:solidFill>
                <a:latin typeface="Arial" pitchFamily="34" charset="0"/>
                <a:cs typeface="Arial" pitchFamily="34" charset="0"/>
              </a:rPr>
              <a:t>acros</a:t>
            </a:r>
            <a:r>
              <a:rPr sz="1200" spc="45" dirty="0" smtClean="0">
                <a:solidFill>
                  <a:srgbClr val="515153"/>
                </a:solidFill>
                <a:latin typeface="Arial" pitchFamily="34" charset="0"/>
                <a:cs typeface="Arial" pitchFamily="34" charset="0"/>
              </a:rPr>
              <a:t>s </a:t>
            </a:r>
            <a:r>
              <a:rPr sz="1200" spc="-135" dirty="0" smtClean="0">
                <a:solidFill>
                  <a:srgbClr val="515153"/>
                </a:solidFill>
                <a:latin typeface="Arial" pitchFamily="34" charset="0"/>
                <a:cs typeface="Arial" pitchFamily="34" charset="0"/>
              </a:rPr>
              <a:t> </a:t>
            </a:r>
            <a:r>
              <a:rPr sz="1200" spc="45" dirty="0" smtClean="0">
                <a:solidFill>
                  <a:srgbClr val="515153"/>
                </a:solidFill>
                <a:latin typeface="Arial" pitchFamily="34" charset="0"/>
                <a:cs typeface="Arial" pitchFamily="34" charset="0"/>
              </a:rPr>
              <a:t>a</a:t>
            </a:r>
            <a:r>
              <a:rPr sz="1200" spc="145" dirty="0" smtClean="0">
                <a:solidFill>
                  <a:srgbClr val="515153"/>
                </a:solidFill>
                <a:latin typeface="Arial" pitchFamily="34" charset="0"/>
                <a:cs typeface="Arial" pitchFamily="34" charset="0"/>
              </a:rPr>
              <a:t> </a:t>
            </a:r>
            <a:r>
              <a:rPr sz="1200" spc="65" dirty="0" smtClean="0">
                <a:solidFill>
                  <a:srgbClr val="515153"/>
                </a:solidFill>
                <a:latin typeface="Arial" pitchFamily="34" charset="0"/>
                <a:cs typeface="Arial" pitchFamily="34" charset="0"/>
              </a:rPr>
              <a:t>magneti</a:t>
            </a:r>
            <a:r>
              <a:rPr sz="1200" spc="60" dirty="0" smtClean="0">
                <a:solidFill>
                  <a:srgbClr val="515153"/>
                </a:solidFill>
                <a:latin typeface="Arial" pitchFamily="34" charset="0"/>
                <a:cs typeface="Arial" pitchFamily="34" charset="0"/>
              </a:rPr>
              <a:t>c</a:t>
            </a:r>
            <a:r>
              <a:rPr sz="1200" spc="65" dirty="0" smtClean="0">
                <a:solidFill>
                  <a:srgbClr val="515153"/>
                </a:solidFill>
                <a:latin typeface="Arial" pitchFamily="34" charset="0"/>
                <a:cs typeface="Arial" pitchFamily="34" charset="0"/>
              </a:rPr>
              <a:t> </a:t>
            </a:r>
            <a:r>
              <a:rPr sz="1200" spc="60" dirty="0" smtClean="0">
                <a:solidFill>
                  <a:srgbClr val="515153"/>
                </a:solidFill>
                <a:latin typeface="Arial" pitchFamily="34" charset="0"/>
                <a:cs typeface="Arial" pitchFamily="34" charset="0"/>
              </a:rPr>
              <a:t>field</a:t>
            </a:r>
            <a:r>
              <a:rPr sz="1200" spc="135" dirty="0" smtClean="0">
                <a:solidFill>
                  <a:srgbClr val="515153"/>
                </a:solidFill>
                <a:latin typeface="Arial" pitchFamily="34" charset="0"/>
                <a:cs typeface="Arial" pitchFamily="34" charset="0"/>
              </a:rPr>
              <a:t> </a:t>
            </a:r>
            <a:r>
              <a:rPr sz="1200" spc="35" dirty="0" smtClean="0">
                <a:solidFill>
                  <a:srgbClr val="515153"/>
                </a:solidFill>
                <a:latin typeface="Arial" pitchFamily="34" charset="0"/>
                <a:cs typeface="Arial" pitchFamily="34" charset="0"/>
              </a:rPr>
              <a:t>t</a:t>
            </a:r>
            <a:r>
              <a:rPr sz="1200" spc="50" dirty="0" smtClean="0">
                <a:solidFill>
                  <a:srgbClr val="515153"/>
                </a:solidFill>
                <a:latin typeface="Arial" pitchFamily="34" charset="0"/>
                <a:cs typeface="Arial" pitchFamily="34" charset="0"/>
              </a:rPr>
              <a:t>o</a:t>
            </a:r>
            <a:r>
              <a:rPr sz="1200" spc="110" dirty="0" smtClean="0">
                <a:solidFill>
                  <a:srgbClr val="515153"/>
                </a:solidFill>
                <a:latin typeface="Arial" pitchFamily="34" charset="0"/>
                <a:cs typeface="Arial" pitchFamily="34" charset="0"/>
              </a:rPr>
              <a:t> </a:t>
            </a:r>
            <a:r>
              <a:rPr sz="1200" spc="75" smtClean="0">
                <a:solidFill>
                  <a:srgbClr val="515153"/>
                </a:solidFill>
                <a:latin typeface="Arial" pitchFamily="34" charset="0"/>
                <a:cs typeface="Arial" pitchFamily="34" charset="0"/>
              </a:rPr>
              <a:t>generate</a:t>
            </a:r>
            <a:r>
              <a:rPr sz="1200" spc="55" smtClean="0">
                <a:solidFill>
                  <a:srgbClr val="515153"/>
                </a:solidFill>
                <a:latin typeface="Arial" pitchFamily="34" charset="0"/>
                <a:cs typeface="Arial" pitchFamily="34" charset="0"/>
              </a:rPr>
              <a:t> electricit</a:t>
            </a:r>
            <a:r>
              <a:rPr sz="1200" spc="75" smtClean="0">
                <a:solidFill>
                  <a:srgbClr val="515153"/>
                </a:solidFill>
                <a:latin typeface="Arial" pitchFamily="34" charset="0"/>
                <a:cs typeface="Arial" pitchFamily="34" charset="0"/>
              </a:rPr>
              <a:t>y</a:t>
            </a:r>
            <a:r>
              <a:rPr sz="1200" spc="10" smtClean="0">
                <a:solidFill>
                  <a:srgbClr val="515153"/>
                </a:solidFill>
                <a:latin typeface="Arial" pitchFamily="34" charset="0"/>
                <a:cs typeface="Arial" pitchFamily="34" charset="0"/>
              </a:rPr>
              <a:t>.</a:t>
            </a:r>
            <a:r>
              <a:rPr sz="1200" spc="5" smtClean="0">
                <a:solidFill>
                  <a:srgbClr val="515153"/>
                </a:solidFill>
                <a:latin typeface="Arial" pitchFamily="34" charset="0"/>
                <a:cs typeface="Arial" pitchFamily="34" charset="0"/>
              </a:rPr>
              <a:t> </a:t>
            </a:r>
            <a:r>
              <a:rPr sz="1200" spc="170" dirty="0" smtClean="0">
                <a:solidFill>
                  <a:srgbClr val="515153"/>
                </a:solidFill>
                <a:latin typeface="Arial" pitchFamily="34" charset="0"/>
                <a:cs typeface="Arial" pitchFamily="34" charset="0"/>
              </a:rPr>
              <a:t>Th</a:t>
            </a:r>
            <a:r>
              <a:rPr sz="1200" spc="150" dirty="0" smtClean="0">
                <a:solidFill>
                  <a:srgbClr val="515153"/>
                </a:solidFill>
                <a:latin typeface="Arial" pitchFamily="34" charset="0"/>
                <a:cs typeface="Arial" pitchFamily="34" charset="0"/>
              </a:rPr>
              <a:t>e</a:t>
            </a:r>
            <a:r>
              <a:rPr sz="1200" spc="-40" dirty="0" smtClean="0">
                <a:solidFill>
                  <a:srgbClr val="515153"/>
                </a:solidFill>
                <a:latin typeface="Arial" pitchFamily="34" charset="0"/>
                <a:cs typeface="Arial" pitchFamily="34" charset="0"/>
              </a:rPr>
              <a:t> </a:t>
            </a:r>
            <a:r>
              <a:rPr sz="1200" spc="100" dirty="0" smtClean="0">
                <a:solidFill>
                  <a:srgbClr val="515153"/>
                </a:solidFill>
                <a:latin typeface="Arial" pitchFamily="34" charset="0"/>
                <a:cs typeface="Arial" pitchFamily="34" charset="0"/>
              </a:rPr>
              <a:t>Lorent</a:t>
            </a:r>
            <a:r>
              <a:rPr sz="1200" spc="85" dirty="0" smtClean="0">
                <a:solidFill>
                  <a:srgbClr val="515153"/>
                </a:solidFill>
                <a:latin typeface="Arial" pitchFamily="34" charset="0"/>
                <a:cs typeface="Arial" pitchFamily="34" charset="0"/>
              </a:rPr>
              <a:t>z</a:t>
            </a:r>
            <a:r>
              <a:rPr sz="1200" spc="-140" dirty="0" smtClean="0">
                <a:solidFill>
                  <a:srgbClr val="515153"/>
                </a:solidFill>
                <a:latin typeface="Arial" pitchFamily="34" charset="0"/>
                <a:cs typeface="Arial" pitchFamily="34" charset="0"/>
              </a:rPr>
              <a:t> </a:t>
            </a:r>
            <a:r>
              <a:rPr sz="1200" spc="80" smtClean="0">
                <a:solidFill>
                  <a:srgbClr val="515153"/>
                </a:solidFill>
                <a:latin typeface="Arial" pitchFamily="34" charset="0"/>
                <a:cs typeface="Arial" pitchFamily="34" charset="0"/>
              </a:rPr>
              <a:t>forc</a:t>
            </a:r>
            <a:r>
              <a:rPr sz="1200" spc="90" smtClean="0">
                <a:solidFill>
                  <a:srgbClr val="515153"/>
                </a:solidFill>
                <a:latin typeface="Arial" pitchFamily="34" charset="0"/>
                <a:cs typeface="Arial" pitchFamily="34" charset="0"/>
              </a:rPr>
              <a:t>e</a:t>
            </a:r>
            <a:r>
              <a:rPr sz="1200" spc="-85" smtClean="0">
                <a:solidFill>
                  <a:srgbClr val="515153"/>
                </a:solidFill>
                <a:latin typeface="Arial" pitchFamily="34" charset="0"/>
                <a:cs typeface="Arial" pitchFamily="34" charset="0"/>
              </a:rPr>
              <a:t> </a:t>
            </a:r>
            <a:r>
              <a:rPr lang="en-US" sz="1200" spc="55" dirty="0" smtClean="0">
                <a:solidFill>
                  <a:srgbClr val="515153"/>
                </a:solidFill>
                <a:latin typeface="Arial" pitchFamily="34" charset="0"/>
                <a:cs typeface="Arial" pitchFamily="34" charset="0"/>
              </a:rPr>
              <a:t>q</a:t>
            </a:r>
            <a:r>
              <a:rPr sz="1200" spc="60" smtClean="0">
                <a:solidFill>
                  <a:srgbClr val="515153"/>
                </a:solidFill>
                <a:latin typeface="Arial" pitchFamily="34" charset="0"/>
                <a:cs typeface="Arial" pitchFamily="34" charset="0"/>
              </a:rPr>
              <a:t>v</a:t>
            </a:r>
            <a:r>
              <a:rPr lang="en-US" sz="1200" spc="60" dirty="0" smtClean="0">
                <a:solidFill>
                  <a:srgbClr val="515153"/>
                </a:solidFill>
                <a:latin typeface="Arial" pitchFamily="34" charset="0"/>
                <a:cs typeface="Arial" pitchFamily="34" charset="0"/>
              </a:rPr>
              <a:t> </a:t>
            </a:r>
            <a:r>
              <a:rPr sz="1200" b="1" spc="160" smtClean="0">
                <a:solidFill>
                  <a:srgbClr val="515153"/>
                </a:solidFill>
                <a:latin typeface="Arial" pitchFamily="34" charset="0"/>
                <a:cs typeface="Arial" pitchFamily="34" charset="0"/>
              </a:rPr>
              <a:t>x</a:t>
            </a:r>
            <a:r>
              <a:rPr sz="1200" spc="-55" smtClean="0">
                <a:solidFill>
                  <a:srgbClr val="515153"/>
                </a:solidFill>
                <a:latin typeface="Arial" pitchFamily="34" charset="0"/>
                <a:cs typeface="Arial" pitchFamily="34" charset="0"/>
              </a:rPr>
              <a:t> </a:t>
            </a:r>
            <a:r>
              <a:rPr sz="1200" spc="110" dirty="0" smtClean="0">
                <a:solidFill>
                  <a:srgbClr val="515153"/>
                </a:solidFill>
                <a:latin typeface="Arial" pitchFamily="34" charset="0"/>
                <a:cs typeface="Arial" pitchFamily="34" charset="0"/>
              </a:rPr>
              <a:t>B,</a:t>
            </a:r>
            <a:r>
              <a:rPr sz="1200" spc="30" dirty="0" smtClean="0">
                <a:solidFill>
                  <a:srgbClr val="515153"/>
                </a:solidFill>
                <a:latin typeface="Arial" pitchFamily="34" charset="0"/>
                <a:cs typeface="Arial" pitchFamily="34" charset="0"/>
              </a:rPr>
              <a:t> </a:t>
            </a:r>
            <a:r>
              <a:rPr sz="1200" spc="95" smtClean="0">
                <a:solidFill>
                  <a:srgbClr val="515153"/>
                </a:solidFill>
                <a:latin typeface="Arial" pitchFamily="34" charset="0"/>
                <a:cs typeface="Arial" pitchFamily="34" charset="0"/>
              </a:rPr>
              <a:t>wher</a:t>
            </a:r>
            <a:r>
              <a:rPr sz="1200" spc="85" smtClean="0">
                <a:solidFill>
                  <a:srgbClr val="515153"/>
                </a:solidFill>
                <a:latin typeface="Arial" pitchFamily="34" charset="0"/>
                <a:cs typeface="Arial" pitchFamily="34" charset="0"/>
              </a:rPr>
              <a:t>e</a:t>
            </a:r>
            <a:r>
              <a:rPr sz="1200" spc="-125" smtClean="0">
                <a:solidFill>
                  <a:srgbClr val="515153"/>
                </a:solidFill>
                <a:latin typeface="Arial" pitchFamily="34" charset="0"/>
                <a:cs typeface="Arial" pitchFamily="34" charset="0"/>
              </a:rPr>
              <a:t> </a:t>
            </a:r>
            <a:r>
              <a:rPr sz="1200" spc="105" smtClean="0">
                <a:solidFill>
                  <a:srgbClr val="515153"/>
                </a:solidFill>
                <a:latin typeface="Arial" pitchFamily="34" charset="0"/>
                <a:cs typeface="Arial" pitchFamily="34" charset="0"/>
              </a:rPr>
              <a:t>v</a:t>
            </a:r>
            <a:r>
              <a:rPr lang="en-US" sz="1200" spc="105" dirty="0" smtClean="0">
                <a:solidFill>
                  <a:srgbClr val="515153"/>
                </a:solidFill>
                <a:latin typeface="Arial" pitchFamily="34" charset="0"/>
                <a:cs typeface="Arial" pitchFamily="34" charset="0"/>
              </a:rPr>
              <a:t> </a:t>
            </a:r>
            <a:r>
              <a:rPr sz="1200" spc="105" smtClean="0">
                <a:solidFill>
                  <a:srgbClr val="515153"/>
                </a:solidFill>
                <a:latin typeface="Arial" pitchFamily="34" charset="0"/>
                <a:cs typeface="Arial" pitchFamily="34" charset="0"/>
              </a:rPr>
              <a:t>i</a:t>
            </a:r>
            <a:r>
              <a:rPr sz="1200" spc="135" smtClean="0">
                <a:solidFill>
                  <a:srgbClr val="515153"/>
                </a:solidFill>
                <a:latin typeface="Arial" pitchFamily="34" charset="0"/>
                <a:cs typeface="Arial" pitchFamily="34" charset="0"/>
              </a:rPr>
              <a:t>s</a:t>
            </a:r>
            <a:r>
              <a:rPr sz="1200" spc="-90" smtClean="0">
                <a:solidFill>
                  <a:srgbClr val="515153"/>
                </a:solidFill>
                <a:latin typeface="Arial" pitchFamily="34" charset="0"/>
                <a:cs typeface="Arial" pitchFamily="34" charset="0"/>
              </a:rPr>
              <a:t> </a:t>
            </a:r>
            <a:r>
              <a:rPr sz="1200" spc="65" dirty="0" smtClean="0">
                <a:solidFill>
                  <a:srgbClr val="515153"/>
                </a:solidFill>
                <a:latin typeface="Arial" pitchFamily="34" charset="0"/>
                <a:cs typeface="Arial" pitchFamily="34" charset="0"/>
              </a:rPr>
              <a:t>th</a:t>
            </a:r>
            <a:r>
              <a:rPr sz="1200" spc="70" dirty="0" smtClean="0">
                <a:solidFill>
                  <a:srgbClr val="515153"/>
                </a:solidFill>
                <a:latin typeface="Arial" pitchFamily="34" charset="0"/>
                <a:cs typeface="Arial" pitchFamily="34" charset="0"/>
              </a:rPr>
              <a:t>e</a:t>
            </a:r>
            <a:r>
              <a:rPr sz="1200" spc="-114" dirty="0" smtClean="0">
                <a:solidFill>
                  <a:srgbClr val="515153"/>
                </a:solidFill>
                <a:latin typeface="Arial" pitchFamily="34" charset="0"/>
                <a:cs typeface="Arial" pitchFamily="34" charset="0"/>
              </a:rPr>
              <a:t> </a:t>
            </a:r>
            <a:r>
              <a:rPr sz="1200" spc="80" dirty="0" smtClean="0">
                <a:solidFill>
                  <a:srgbClr val="515153"/>
                </a:solidFill>
                <a:latin typeface="Arial" pitchFamily="34" charset="0"/>
                <a:cs typeface="Arial" pitchFamily="34" charset="0"/>
              </a:rPr>
              <a:t>je</a:t>
            </a:r>
            <a:r>
              <a:rPr sz="1200" spc="65" dirty="0" smtClean="0">
                <a:solidFill>
                  <a:srgbClr val="515153"/>
                </a:solidFill>
                <a:latin typeface="Arial" pitchFamily="34" charset="0"/>
                <a:cs typeface="Arial" pitchFamily="34" charset="0"/>
              </a:rPr>
              <a:t>t</a:t>
            </a:r>
            <a:r>
              <a:rPr sz="1200" spc="-60" dirty="0" smtClean="0">
                <a:solidFill>
                  <a:srgbClr val="515153"/>
                </a:solidFill>
                <a:latin typeface="Arial" pitchFamily="34" charset="0"/>
                <a:cs typeface="Arial" pitchFamily="34" charset="0"/>
              </a:rPr>
              <a:t> </a:t>
            </a:r>
            <a:r>
              <a:rPr sz="1200" spc="65" dirty="0" smtClean="0">
                <a:solidFill>
                  <a:srgbClr val="515153"/>
                </a:solidFill>
                <a:latin typeface="Arial" pitchFamily="34" charset="0"/>
                <a:cs typeface="Arial" pitchFamily="34" charset="0"/>
              </a:rPr>
              <a:t>velocity,</a:t>
            </a:r>
            <a:r>
              <a:rPr sz="1200" spc="60" dirty="0" smtClean="0">
                <a:solidFill>
                  <a:srgbClr val="515153"/>
                </a:solidFill>
                <a:latin typeface="Arial" pitchFamily="34" charset="0"/>
                <a:cs typeface="Arial" pitchFamily="34" charset="0"/>
              </a:rPr>
              <a:t> cause</a:t>
            </a:r>
            <a:r>
              <a:rPr sz="1200" spc="40" dirty="0" smtClean="0">
                <a:solidFill>
                  <a:srgbClr val="515153"/>
                </a:solidFill>
                <a:latin typeface="Arial" pitchFamily="34" charset="0"/>
                <a:cs typeface="Arial" pitchFamily="34" charset="0"/>
              </a:rPr>
              <a:t>s</a:t>
            </a:r>
            <a:r>
              <a:rPr sz="1200" spc="-15" dirty="0" smtClean="0">
                <a:solidFill>
                  <a:srgbClr val="515153"/>
                </a:solidFill>
                <a:latin typeface="Arial" pitchFamily="34" charset="0"/>
                <a:cs typeface="Arial" pitchFamily="34" charset="0"/>
              </a:rPr>
              <a:t> </a:t>
            </a:r>
            <a:r>
              <a:rPr sz="1200" spc="70" dirty="0" smtClean="0">
                <a:solidFill>
                  <a:srgbClr val="515153"/>
                </a:solidFill>
                <a:latin typeface="Arial" pitchFamily="34" charset="0"/>
                <a:cs typeface="Arial" pitchFamily="34" charset="0"/>
              </a:rPr>
              <a:t>the</a:t>
            </a:r>
            <a:r>
              <a:rPr sz="1200" spc="20" dirty="0" smtClean="0">
                <a:solidFill>
                  <a:srgbClr val="515153"/>
                </a:solidFill>
                <a:latin typeface="Arial" pitchFamily="34" charset="0"/>
                <a:cs typeface="Arial" pitchFamily="34" charset="0"/>
              </a:rPr>
              <a:t> </a:t>
            </a:r>
            <a:r>
              <a:rPr sz="1200" spc="55" dirty="0" smtClean="0">
                <a:solidFill>
                  <a:srgbClr val="515153"/>
                </a:solidFill>
                <a:latin typeface="Arial" pitchFamily="34" charset="0"/>
                <a:cs typeface="Arial" pitchFamily="34" charset="0"/>
              </a:rPr>
              <a:t>ions</a:t>
            </a:r>
            <a:r>
              <a:rPr sz="1200" spc="45" dirty="0" smtClean="0">
                <a:solidFill>
                  <a:srgbClr val="515153"/>
                </a:solidFill>
                <a:latin typeface="Arial" pitchFamily="34" charset="0"/>
                <a:cs typeface="Arial" pitchFamily="34" charset="0"/>
              </a:rPr>
              <a:t> t</a:t>
            </a:r>
            <a:r>
              <a:rPr sz="1200" spc="55" dirty="0" smtClean="0">
                <a:solidFill>
                  <a:srgbClr val="515153"/>
                </a:solidFill>
                <a:latin typeface="Arial" pitchFamily="34" charset="0"/>
                <a:cs typeface="Arial" pitchFamily="34" charset="0"/>
              </a:rPr>
              <a:t>o</a:t>
            </a:r>
            <a:r>
              <a:rPr sz="1200" spc="65" dirty="0" smtClean="0">
                <a:solidFill>
                  <a:srgbClr val="515153"/>
                </a:solidFill>
                <a:latin typeface="Arial" pitchFamily="34" charset="0"/>
                <a:cs typeface="Arial" pitchFamily="34" charset="0"/>
              </a:rPr>
              <a:t> </a:t>
            </a:r>
            <a:r>
              <a:rPr sz="1200" spc="100" dirty="0" smtClean="0">
                <a:solidFill>
                  <a:srgbClr val="515153"/>
                </a:solidFill>
                <a:latin typeface="Arial" pitchFamily="34" charset="0"/>
                <a:cs typeface="Arial" pitchFamily="34" charset="0"/>
              </a:rPr>
              <a:t>drif</a:t>
            </a:r>
            <a:r>
              <a:rPr sz="1200" spc="85" dirty="0" smtClean="0">
                <a:solidFill>
                  <a:srgbClr val="515153"/>
                </a:solidFill>
                <a:latin typeface="Arial" pitchFamily="34" charset="0"/>
                <a:cs typeface="Arial" pitchFamily="34" charset="0"/>
              </a:rPr>
              <a:t>t</a:t>
            </a:r>
            <a:r>
              <a:rPr sz="1200" spc="40" dirty="0" smtClean="0">
                <a:solidFill>
                  <a:srgbClr val="515153"/>
                </a:solidFill>
                <a:latin typeface="Arial" pitchFamily="34" charset="0"/>
                <a:cs typeface="Arial" pitchFamily="34" charset="0"/>
              </a:rPr>
              <a:t> </a:t>
            </a:r>
            <a:r>
              <a:rPr sz="1200" spc="100" dirty="0" smtClean="0">
                <a:solidFill>
                  <a:srgbClr val="515153"/>
                </a:solidFill>
                <a:latin typeface="Arial" pitchFamily="34" charset="0"/>
                <a:cs typeface="Arial" pitchFamily="34" charset="0"/>
              </a:rPr>
              <a:t>upwar</a:t>
            </a:r>
            <a:r>
              <a:rPr sz="1200" spc="105" dirty="0" smtClean="0">
                <a:solidFill>
                  <a:srgbClr val="515153"/>
                </a:solidFill>
                <a:latin typeface="Arial" pitchFamily="34" charset="0"/>
                <a:cs typeface="Arial" pitchFamily="34" charset="0"/>
              </a:rPr>
              <a:t>d</a:t>
            </a:r>
            <a:r>
              <a:rPr sz="1200" spc="30" dirty="0" smtClean="0">
                <a:solidFill>
                  <a:srgbClr val="515153"/>
                </a:solidFill>
                <a:latin typeface="Arial" pitchFamily="34" charset="0"/>
                <a:cs typeface="Arial" pitchFamily="34" charset="0"/>
              </a:rPr>
              <a:t> </a:t>
            </a:r>
            <a:r>
              <a:rPr sz="1200" spc="90" dirty="0" smtClean="0">
                <a:solidFill>
                  <a:srgbClr val="515153"/>
                </a:solidFill>
                <a:latin typeface="Arial" pitchFamily="34" charset="0"/>
                <a:cs typeface="Arial" pitchFamily="34" charset="0"/>
              </a:rPr>
              <a:t>and</a:t>
            </a:r>
            <a:r>
              <a:rPr sz="1200" spc="-10" dirty="0" smtClean="0">
                <a:solidFill>
                  <a:srgbClr val="515153"/>
                </a:solidFill>
                <a:latin typeface="Arial" pitchFamily="34" charset="0"/>
                <a:cs typeface="Arial" pitchFamily="34" charset="0"/>
              </a:rPr>
              <a:t> </a:t>
            </a:r>
            <a:r>
              <a:rPr sz="1200" spc="80" dirty="0" smtClean="0">
                <a:solidFill>
                  <a:srgbClr val="515153"/>
                </a:solidFill>
                <a:latin typeface="Arial" pitchFamily="34" charset="0"/>
                <a:cs typeface="Arial" pitchFamily="34" charset="0"/>
              </a:rPr>
              <a:t>th</a:t>
            </a:r>
            <a:r>
              <a:rPr sz="1200" spc="70" dirty="0" smtClean="0">
                <a:solidFill>
                  <a:srgbClr val="515153"/>
                </a:solidFill>
                <a:latin typeface="Arial" pitchFamily="34" charset="0"/>
                <a:cs typeface="Arial" pitchFamily="34" charset="0"/>
              </a:rPr>
              <a:t>e</a:t>
            </a:r>
            <a:r>
              <a:rPr sz="1200" spc="75" dirty="0" smtClean="0">
                <a:solidFill>
                  <a:srgbClr val="515153"/>
                </a:solidFill>
                <a:latin typeface="Arial" pitchFamily="34" charset="0"/>
                <a:cs typeface="Arial" pitchFamily="34" charset="0"/>
              </a:rPr>
              <a:t> </a:t>
            </a:r>
            <a:r>
              <a:rPr sz="1200" spc="65" dirty="0" smtClean="0">
                <a:solidFill>
                  <a:srgbClr val="515153"/>
                </a:solidFill>
                <a:latin typeface="Arial" pitchFamily="34" charset="0"/>
                <a:cs typeface="Arial" pitchFamily="34" charset="0"/>
              </a:rPr>
              <a:t>electron</a:t>
            </a:r>
            <a:r>
              <a:rPr sz="1200" spc="55" dirty="0" smtClean="0">
                <a:solidFill>
                  <a:srgbClr val="515153"/>
                </a:solidFill>
                <a:latin typeface="Arial" pitchFamily="34" charset="0"/>
                <a:cs typeface="Arial" pitchFamily="34" charset="0"/>
              </a:rPr>
              <a:t>s</a:t>
            </a:r>
            <a:r>
              <a:rPr sz="1200" spc="25" dirty="0" smtClean="0">
                <a:solidFill>
                  <a:srgbClr val="515153"/>
                </a:solidFill>
                <a:latin typeface="Arial" pitchFamily="34" charset="0"/>
                <a:cs typeface="Arial" pitchFamily="34" charset="0"/>
              </a:rPr>
              <a:t> </a:t>
            </a:r>
            <a:r>
              <a:rPr sz="1200" spc="80" dirty="0" smtClean="0">
                <a:solidFill>
                  <a:srgbClr val="515153"/>
                </a:solidFill>
                <a:latin typeface="Arial" pitchFamily="34" charset="0"/>
                <a:cs typeface="Arial" pitchFamily="34" charset="0"/>
              </a:rPr>
              <a:t>downward</a:t>
            </a:r>
            <a:r>
              <a:rPr sz="1200" spc="30" dirty="0" smtClean="0">
                <a:solidFill>
                  <a:srgbClr val="515153"/>
                </a:solidFill>
                <a:latin typeface="Arial" pitchFamily="34" charset="0"/>
                <a:cs typeface="Arial" pitchFamily="34" charset="0"/>
              </a:rPr>
              <a:t>,</a:t>
            </a:r>
            <a:r>
              <a:rPr sz="1200" spc="65" dirty="0" smtClean="0">
                <a:solidFill>
                  <a:srgbClr val="515153"/>
                </a:solidFill>
                <a:latin typeface="Arial" pitchFamily="34" charset="0"/>
                <a:cs typeface="Arial" pitchFamily="34" charset="0"/>
              </a:rPr>
              <a:t> </a:t>
            </a:r>
            <a:r>
              <a:rPr sz="1200" spc="85" dirty="0" smtClean="0">
                <a:solidFill>
                  <a:srgbClr val="515153"/>
                </a:solidFill>
                <a:latin typeface="Arial" pitchFamily="34" charset="0"/>
                <a:cs typeface="Arial" pitchFamily="34" charset="0"/>
              </a:rPr>
              <a:t>charging</a:t>
            </a:r>
            <a:r>
              <a:rPr sz="1200" spc="65" dirty="0" smtClean="0">
                <a:solidFill>
                  <a:srgbClr val="515153"/>
                </a:solidFill>
                <a:latin typeface="Arial" pitchFamily="34" charset="0"/>
                <a:cs typeface="Arial" pitchFamily="34" charset="0"/>
              </a:rPr>
              <a:t> </a:t>
            </a:r>
            <a:r>
              <a:rPr sz="1200" spc="80" dirty="0" smtClean="0">
                <a:solidFill>
                  <a:srgbClr val="515153"/>
                </a:solidFill>
                <a:latin typeface="Arial" pitchFamily="34" charset="0"/>
                <a:cs typeface="Arial" pitchFamily="34" charset="0"/>
              </a:rPr>
              <a:t>th</a:t>
            </a:r>
            <a:r>
              <a:rPr sz="1200" spc="70" dirty="0" smtClean="0">
                <a:solidFill>
                  <a:srgbClr val="515153"/>
                </a:solidFill>
                <a:latin typeface="Arial" pitchFamily="34" charset="0"/>
                <a:cs typeface="Arial" pitchFamily="34" charset="0"/>
              </a:rPr>
              <a:t>e</a:t>
            </a:r>
            <a:r>
              <a:rPr sz="1200" spc="-20" dirty="0" smtClean="0">
                <a:solidFill>
                  <a:srgbClr val="515153"/>
                </a:solidFill>
                <a:latin typeface="Arial" pitchFamily="34" charset="0"/>
                <a:cs typeface="Arial" pitchFamily="34" charset="0"/>
              </a:rPr>
              <a:t> </a:t>
            </a:r>
            <a:r>
              <a:rPr sz="1200" spc="65" dirty="0" smtClean="0">
                <a:solidFill>
                  <a:srgbClr val="515153"/>
                </a:solidFill>
                <a:latin typeface="Arial" pitchFamily="34" charset="0"/>
                <a:cs typeface="Arial" pitchFamily="34" charset="0"/>
              </a:rPr>
              <a:t>tw</a:t>
            </a:r>
            <a:r>
              <a:rPr sz="1200" spc="60" dirty="0" smtClean="0">
                <a:solidFill>
                  <a:srgbClr val="515153"/>
                </a:solidFill>
                <a:latin typeface="Arial" pitchFamily="34" charset="0"/>
                <a:cs typeface="Arial" pitchFamily="34" charset="0"/>
              </a:rPr>
              <a:t>o</a:t>
            </a:r>
            <a:r>
              <a:rPr sz="1200" spc="-40" dirty="0" smtClean="0">
                <a:solidFill>
                  <a:srgbClr val="515153"/>
                </a:solidFill>
                <a:latin typeface="Arial" pitchFamily="34" charset="0"/>
                <a:cs typeface="Arial" pitchFamily="34" charset="0"/>
              </a:rPr>
              <a:t> </a:t>
            </a:r>
            <a:r>
              <a:rPr sz="1200" spc="50" dirty="0" smtClean="0">
                <a:solidFill>
                  <a:srgbClr val="515153"/>
                </a:solidFill>
                <a:latin typeface="Arial" pitchFamily="34" charset="0"/>
                <a:cs typeface="Arial" pitchFamily="34" charset="0"/>
              </a:rPr>
              <a:t>electrode</a:t>
            </a:r>
            <a:r>
              <a:rPr sz="1200" spc="55" dirty="0" smtClean="0">
                <a:solidFill>
                  <a:srgbClr val="515153"/>
                </a:solidFill>
                <a:latin typeface="Arial" pitchFamily="34" charset="0"/>
                <a:cs typeface="Arial" pitchFamily="34" charset="0"/>
              </a:rPr>
              <a:t>s</a:t>
            </a:r>
            <a:r>
              <a:rPr sz="1200" spc="-20" dirty="0" smtClean="0">
                <a:solidFill>
                  <a:srgbClr val="515153"/>
                </a:solidFill>
                <a:latin typeface="Arial" pitchFamily="34" charset="0"/>
                <a:cs typeface="Arial" pitchFamily="34" charset="0"/>
              </a:rPr>
              <a:t> </a:t>
            </a:r>
            <a:r>
              <a:rPr sz="1200" spc="60" dirty="0" smtClean="0">
                <a:solidFill>
                  <a:srgbClr val="515153"/>
                </a:solidFill>
                <a:latin typeface="Arial" pitchFamily="34" charset="0"/>
                <a:cs typeface="Arial" pitchFamily="34" charset="0"/>
              </a:rPr>
              <a:t>t</a:t>
            </a:r>
            <a:r>
              <a:rPr sz="1200" spc="50" dirty="0" smtClean="0">
                <a:solidFill>
                  <a:srgbClr val="515153"/>
                </a:solidFill>
                <a:latin typeface="Arial" pitchFamily="34" charset="0"/>
                <a:cs typeface="Arial" pitchFamily="34" charset="0"/>
              </a:rPr>
              <a:t>o</a:t>
            </a:r>
            <a:r>
              <a:rPr sz="1200" spc="-15" dirty="0" smtClean="0">
                <a:solidFill>
                  <a:srgbClr val="515153"/>
                </a:solidFill>
                <a:latin typeface="Arial" pitchFamily="34" charset="0"/>
                <a:cs typeface="Arial" pitchFamily="34" charset="0"/>
              </a:rPr>
              <a:t> </a:t>
            </a:r>
            <a:r>
              <a:rPr sz="1200" spc="85" dirty="0" smtClean="0">
                <a:solidFill>
                  <a:srgbClr val="515153"/>
                </a:solidFill>
                <a:latin typeface="Arial" pitchFamily="34" charset="0"/>
                <a:cs typeface="Arial" pitchFamily="34" charset="0"/>
              </a:rPr>
              <a:t>differen</a:t>
            </a:r>
            <a:r>
              <a:rPr sz="1200" spc="60" dirty="0" smtClean="0">
                <a:solidFill>
                  <a:srgbClr val="515153"/>
                </a:solidFill>
                <a:latin typeface="Arial" pitchFamily="34" charset="0"/>
                <a:cs typeface="Arial" pitchFamily="34" charset="0"/>
              </a:rPr>
              <a:t>t</a:t>
            </a:r>
            <a:r>
              <a:rPr sz="1200" spc="-55" dirty="0" smtClean="0">
                <a:solidFill>
                  <a:srgbClr val="515153"/>
                </a:solidFill>
                <a:latin typeface="Arial" pitchFamily="34" charset="0"/>
                <a:cs typeface="Arial" pitchFamily="34" charset="0"/>
              </a:rPr>
              <a:t> </a:t>
            </a:r>
            <a:r>
              <a:rPr sz="1200" spc="50" dirty="0" smtClean="0">
                <a:solidFill>
                  <a:srgbClr val="515153"/>
                </a:solidFill>
                <a:latin typeface="Arial" pitchFamily="34" charset="0"/>
                <a:cs typeface="Arial" pitchFamily="34" charset="0"/>
              </a:rPr>
              <a:t>potentials.</a:t>
            </a:r>
            <a:r>
              <a:rPr sz="1200" spc="70" dirty="0" smtClean="0">
                <a:solidFill>
                  <a:srgbClr val="515153"/>
                </a:solidFill>
                <a:latin typeface="Arial" pitchFamily="34" charset="0"/>
                <a:cs typeface="Arial" pitchFamily="34" charset="0"/>
              </a:rPr>
              <a:t> </a:t>
            </a:r>
            <a:r>
              <a:rPr sz="1200" spc="90" dirty="0" smtClean="0">
                <a:solidFill>
                  <a:srgbClr val="515153"/>
                </a:solidFill>
                <a:latin typeface="Arial" pitchFamily="34" charset="0"/>
                <a:cs typeface="Arial" pitchFamily="34" charset="0"/>
              </a:rPr>
              <a:t>Electrica</a:t>
            </a:r>
            <a:r>
              <a:rPr sz="1200" spc="45" dirty="0" smtClean="0">
                <a:solidFill>
                  <a:srgbClr val="515153"/>
                </a:solidFill>
                <a:latin typeface="Arial" pitchFamily="34" charset="0"/>
                <a:cs typeface="Arial" pitchFamily="34" charset="0"/>
              </a:rPr>
              <a:t>l</a:t>
            </a:r>
            <a:r>
              <a:rPr sz="1200" spc="-90" dirty="0" smtClean="0">
                <a:solidFill>
                  <a:srgbClr val="515153"/>
                </a:solidFill>
                <a:latin typeface="Arial" pitchFamily="34" charset="0"/>
                <a:cs typeface="Arial" pitchFamily="34" charset="0"/>
              </a:rPr>
              <a:t> </a:t>
            </a:r>
            <a:r>
              <a:rPr sz="1200" spc="75" dirty="0" smtClean="0">
                <a:solidFill>
                  <a:srgbClr val="515153"/>
                </a:solidFill>
                <a:latin typeface="Arial" pitchFamily="34" charset="0"/>
                <a:cs typeface="Arial" pitchFamily="34" charset="0"/>
              </a:rPr>
              <a:t>curren</a:t>
            </a:r>
            <a:r>
              <a:rPr sz="1200" spc="70" dirty="0" smtClean="0">
                <a:solidFill>
                  <a:srgbClr val="515153"/>
                </a:solidFill>
                <a:latin typeface="Arial" pitchFamily="34" charset="0"/>
                <a:cs typeface="Arial" pitchFamily="34" charset="0"/>
              </a:rPr>
              <a:t>t</a:t>
            </a:r>
            <a:r>
              <a:rPr sz="1200" spc="10" dirty="0" smtClean="0">
                <a:solidFill>
                  <a:srgbClr val="515153"/>
                </a:solidFill>
                <a:latin typeface="Arial" pitchFamily="34" charset="0"/>
                <a:cs typeface="Arial" pitchFamily="34" charset="0"/>
              </a:rPr>
              <a:t> </a:t>
            </a:r>
            <a:r>
              <a:rPr sz="1200" spc="60" dirty="0" smtClean="0">
                <a:solidFill>
                  <a:srgbClr val="515153"/>
                </a:solidFill>
                <a:latin typeface="Arial" pitchFamily="34" charset="0"/>
                <a:cs typeface="Arial" pitchFamily="34" charset="0"/>
              </a:rPr>
              <a:t>ca</a:t>
            </a:r>
            <a:r>
              <a:rPr sz="1200" spc="75" dirty="0" smtClean="0">
                <a:solidFill>
                  <a:srgbClr val="515153"/>
                </a:solidFill>
                <a:latin typeface="Arial" pitchFamily="34" charset="0"/>
                <a:cs typeface="Arial" pitchFamily="34" charset="0"/>
              </a:rPr>
              <a:t>n</a:t>
            </a:r>
            <a:r>
              <a:rPr sz="1200" spc="35" dirty="0" smtClean="0">
                <a:solidFill>
                  <a:srgbClr val="515153"/>
                </a:solidFill>
                <a:latin typeface="Arial" pitchFamily="34" charset="0"/>
                <a:cs typeface="Arial" pitchFamily="34" charset="0"/>
              </a:rPr>
              <a:t> </a:t>
            </a:r>
            <a:r>
              <a:rPr sz="1200" spc="80" dirty="0" smtClean="0">
                <a:solidFill>
                  <a:srgbClr val="515153"/>
                </a:solidFill>
                <a:latin typeface="Arial" pitchFamily="34" charset="0"/>
                <a:cs typeface="Arial" pitchFamily="34" charset="0"/>
              </a:rPr>
              <a:t>the</a:t>
            </a:r>
            <a:r>
              <a:rPr sz="1200" spc="90" dirty="0" smtClean="0">
                <a:solidFill>
                  <a:srgbClr val="515153"/>
                </a:solidFill>
                <a:latin typeface="Arial" pitchFamily="34" charset="0"/>
                <a:cs typeface="Arial" pitchFamily="34" charset="0"/>
              </a:rPr>
              <a:t>n</a:t>
            </a:r>
            <a:r>
              <a:rPr sz="1200" spc="35" dirty="0" smtClean="0">
                <a:solidFill>
                  <a:srgbClr val="515153"/>
                </a:solidFill>
                <a:latin typeface="Arial" pitchFamily="34" charset="0"/>
                <a:cs typeface="Arial" pitchFamily="34" charset="0"/>
              </a:rPr>
              <a:t> be</a:t>
            </a:r>
            <a:r>
              <a:rPr sz="1200" spc="25" dirty="0" smtClean="0">
                <a:solidFill>
                  <a:srgbClr val="515153"/>
                </a:solidFill>
                <a:latin typeface="Arial" pitchFamily="34" charset="0"/>
                <a:cs typeface="Arial" pitchFamily="34" charset="0"/>
              </a:rPr>
              <a:t> </a:t>
            </a:r>
            <a:r>
              <a:rPr sz="1200" spc="95" dirty="0" smtClean="0">
                <a:solidFill>
                  <a:srgbClr val="515153"/>
                </a:solidFill>
                <a:latin typeface="Arial" pitchFamily="34" charset="0"/>
                <a:cs typeface="Arial" pitchFamily="34" charset="0"/>
              </a:rPr>
              <a:t>drawn</a:t>
            </a:r>
            <a:r>
              <a:rPr sz="1200" spc="-75" dirty="0" smtClean="0">
                <a:solidFill>
                  <a:srgbClr val="515153"/>
                </a:solidFill>
                <a:latin typeface="Arial" pitchFamily="34" charset="0"/>
                <a:cs typeface="Arial" pitchFamily="34" charset="0"/>
              </a:rPr>
              <a:t> </a:t>
            </a:r>
            <a:r>
              <a:rPr sz="1200" spc="95" dirty="0" smtClean="0">
                <a:solidFill>
                  <a:srgbClr val="515153"/>
                </a:solidFill>
                <a:latin typeface="Arial" pitchFamily="34" charset="0"/>
                <a:cs typeface="Arial" pitchFamily="34" charset="0"/>
              </a:rPr>
              <a:t>fro</a:t>
            </a:r>
            <a:r>
              <a:rPr sz="1200" spc="175" dirty="0" smtClean="0">
                <a:solidFill>
                  <a:srgbClr val="515153"/>
                </a:solidFill>
                <a:latin typeface="Arial" pitchFamily="34" charset="0"/>
                <a:cs typeface="Arial" pitchFamily="34" charset="0"/>
              </a:rPr>
              <a:t>m</a:t>
            </a:r>
            <a:r>
              <a:rPr sz="1200" spc="-85" dirty="0" smtClean="0">
                <a:solidFill>
                  <a:srgbClr val="515153"/>
                </a:solidFill>
                <a:latin typeface="Arial" pitchFamily="34" charset="0"/>
                <a:cs typeface="Arial" pitchFamily="34" charset="0"/>
              </a:rPr>
              <a:t> </a:t>
            </a:r>
            <a:r>
              <a:rPr sz="1200" spc="65" dirty="0" smtClean="0">
                <a:solidFill>
                  <a:srgbClr val="515153"/>
                </a:solidFill>
                <a:latin typeface="Arial" pitchFamily="34" charset="0"/>
                <a:cs typeface="Arial" pitchFamily="34" charset="0"/>
              </a:rPr>
              <a:t>th</a:t>
            </a:r>
            <a:r>
              <a:rPr sz="1200" spc="70" dirty="0" smtClean="0">
                <a:solidFill>
                  <a:srgbClr val="515153"/>
                </a:solidFill>
                <a:latin typeface="Arial" pitchFamily="34" charset="0"/>
                <a:cs typeface="Arial" pitchFamily="34" charset="0"/>
              </a:rPr>
              <a:t>e</a:t>
            </a:r>
            <a:r>
              <a:rPr sz="1200" spc="-20" dirty="0" smtClean="0">
                <a:solidFill>
                  <a:srgbClr val="515153"/>
                </a:solidFill>
                <a:latin typeface="Arial" pitchFamily="34" charset="0"/>
                <a:cs typeface="Arial" pitchFamily="34" charset="0"/>
              </a:rPr>
              <a:t> </a:t>
            </a:r>
            <a:r>
              <a:rPr sz="1200" spc="60" dirty="0" smtClean="0">
                <a:solidFill>
                  <a:srgbClr val="515153"/>
                </a:solidFill>
                <a:latin typeface="Arial" pitchFamily="34" charset="0"/>
                <a:cs typeface="Arial" pitchFamily="34" charset="0"/>
              </a:rPr>
              <a:t>electrode</a:t>
            </a:r>
            <a:r>
              <a:rPr sz="1200" spc="55" dirty="0" smtClean="0">
                <a:solidFill>
                  <a:srgbClr val="515153"/>
                </a:solidFill>
                <a:latin typeface="Arial" pitchFamily="34" charset="0"/>
                <a:cs typeface="Arial" pitchFamily="34" charset="0"/>
              </a:rPr>
              <a:t>s</a:t>
            </a:r>
            <a:r>
              <a:rPr sz="1200" spc="-35" dirty="0" smtClean="0">
                <a:solidFill>
                  <a:srgbClr val="515153"/>
                </a:solidFill>
                <a:latin typeface="Arial" pitchFamily="34" charset="0"/>
                <a:cs typeface="Arial" pitchFamily="34" charset="0"/>
              </a:rPr>
              <a:t> </a:t>
            </a:r>
            <a:r>
              <a:rPr sz="1200" spc="60" dirty="0" smtClean="0">
                <a:solidFill>
                  <a:srgbClr val="515153"/>
                </a:solidFill>
                <a:latin typeface="Arial" pitchFamily="34" charset="0"/>
                <a:cs typeface="Arial" pitchFamily="34" charset="0"/>
              </a:rPr>
              <a:t>withou</a:t>
            </a:r>
            <a:r>
              <a:rPr sz="1200" spc="50" dirty="0" smtClean="0">
                <a:solidFill>
                  <a:srgbClr val="515153"/>
                </a:solidFill>
                <a:latin typeface="Arial" pitchFamily="34" charset="0"/>
                <a:cs typeface="Arial" pitchFamily="34" charset="0"/>
              </a:rPr>
              <a:t>t</a:t>
            </a:r>
            <a:r>
              <a:rPr sz="1200" spc="-25" dirty="0" smtClean="0">
                <a:solidFill>
                  <a:srgbClr val="515153"/>
                </a:solidFill>
                <a:latin typeface="Arial" pitchFamily="34" charset="0"/>
                <a:cs typeface="Arial" pitchFamily="34" charset="0"/>
              </a:rPr>
              <a:t> </a:t>
            </a:r>
            <a:r>
              <a:rPr sz="1200" spc="55" dirty="0" smtClean="0">
                <a:solidFill>
                  <a:srgbClr val="515153"/>
                </a:solidFill>
                <a:latin typeface="Arial" pitchFamily="34" charset="0"/>
                <a:cs typeface="Arial" pitchFamily="34" charset="0"/>
              </a:rPr>
              <a:t>th</a:t>
            </a:r>
            <a:r>
              <a:rPr sz="1200" spc="70" dirty="0" smtClean="0">
                <a:solidFill>
                  <a:srgbClr val="515153"/>
                </a:solidFill>
                <a:latin typeface="Arial" pitchFamily="34" charset="0"/>
                <a:cs typeface="Arial" pitchFamily="34" charset="0"/>
              </a:rPr>
              <a:t>e</a:t>
            </a:r>
            <a:r>
              <a:rPr sz="1200" spc="-10" dirty="0" smtClean="0">
                <a:solidFill>
                  <a:srgbClr val="515153"/>
                </a:solidFill>
                <a:latin typeface="Arial" pitchFamily="34" charset="0"/>
                <a:cs typeface="Arial" pitchFamily="34" charset="0"/>
              </a:rPr>
              <a:t> </a:t>
            </a:r>
            <a:r>
              <a:rPr sz="1200" spc="65" dirty="0" smtClean="0">
                <a:solidFill>
                  <a:srgbClr val="515153"/>
                </a:solidFill>
                <a:latin typeface="Arial" pitchFamily="34" charset="0"/>
                <a:cs typeface="Arial" pitchFamily="34" charset="0"/>
              </a:rPr>
              <a:t>inefficiency</a:t>
            </a:r>
            <a:r>
              <a:rPr sz="1200" spc="-20" dirty="0" smtClean="0">
                <a:solidFill>
                  <a:srgbClr val="515153"/>
                </a:solidFill>
                <a:latin typeface="Arial" pitchFamily="34" charset="0"/>
                <a:cs typeface="Arial" pitchFamily="34" charset="0"/>
              </a:rPr>
              <a:t> </a:t>
            </a:r>
            <a:r>
              <a:rPr sz="1200" spc="60" dirty="0" smtClean="0">
                <a:solidFill>
                  <a:srgbClr val="515153"/>
                </a:solidFill>
                <a:latin typeface="Arial" pitchFamily="34" charset="0"/>
                <a:cs typeface="Arial" pitchFamily="34" charset="0"/>
              </a:rPr>
              <a:t>o</a:t>
            </a:r>
            <a:r>
              <a:rPr sz="1200" spc="50" dirty="0" smtClean="0">
                <a:solidFill>
                  <a:srgbClr val="515153"/>
                </a:solidFill>
                <a:latin typeface="Arial" pitchFamily="34" charset="0"/>
                <a:cs typeface="Arial" pitchFamily="34" charset="0"/>
              </a:rPr>
              <a:t>f</a:t>
            </a:r>
            <a:r>
              <a:rPr sz="1200" spc="-25" dirty="0" smtClean="0">
                <a:solidFill>
                  <a:srgbClr val="515153"/>
                </a:solidFill>
                <a:latin typeface="Arial" pitchFamily="34" charset="0"/>
                <a:cs typeface="Arial" pitchFamily="34" charset="0"/>
              </a:rPr>
              <a:t> </a:t>
            </a:r>
            <a:r>
              <a:rPr sz="1200" spc="45" dirty="0" smtClean="0">
                <a:solidFill>
                  <a:srgbClr val="515153"/>
                </a:solidFill>
                <a:latin typeface="Arial" pitchFamily="34" charset="0"/>
                <a:cs typeface="Arial" pitchFamily="34" charset="0"/>
              </a:rPr>
              <a:t>a</a:t>
            </a:r>
            <a:r>
              <a:rPr sz="1200" spc="-75" dirty="0" smtClean="0">
                <a:solidFill>
                  <a:srgbClr val="515153"/>
                </a:solidFill>
                <a:latin typeface="Arial" pitchFamily="34" charset="0"/>
                <a:cs typeface="Arial" pitchFamily="34" charset="0"/>
              </a:rPr>
              <a:t> </a:t>
            </a:r>
            <a:r>
              <a:rPr sz="1200" spc="60" dirty="0" smtClean="0">
                <a:solidFill>
                  <a:srgbClr val="515153"/>
                </a:solidFill>
                <a:latin typeface="Arial" pitchFamily="34" charset="0"/>
                <a:cs typeface="Arial" pitchFamily="34" charset="0"/>
              </a:rPr>
              <a:t>hea</a:t>
            </a:r>
            <a:r>
              <a:rPr sz="1200" spc="40" dirty="0" smtClean="0">
                <a:solidFill>
                  <a:srgbClr val="515153"/>
                </a:solidFill>
                <a:latin typeface="Arial" pitchFamily="34" charset="0"/>
                <a:cs typeface="Arial" pitchFamily="34" charset="0"/>
              </a:rPr>
              <a:t>t</a:t>
            </a:r>
            <a:r>
              <a:rPr sz="1200" spc="-55" dirty="0" smtClean="0">
                <a:solidFill>
                  <a:srgbClr val="515153"/>
                </a:solidFill>
                <a:latin typeface="Arial" pitchFamily="34" charset="0"/>
                <a:cs typeface="Arial" pitchFamily="34" charset="0"/>
              </a:rPr>
              <a:t> </a:t>
            </a:r>
            <a:r>
              <a:rPr sz="1200" spc="60" smtClean="0">
                <a:solidFill>
                  <a:srgbClr val="515153"/>
                </a:solidFill>
                <a:latin typeface="Arial" pitchFamily="34" charset="0"/>
                <a:cs typeface="Arial" pitchFamily="34" charset="0"/>
              </a:rPr>
              <a:t>cycle.</a:t>
            </a:r>
            <a:r>
              <a:rPr lang="en-US" sz="1200" spc="60" dirty="0" smtClean="0">
                <a:solidFill>
                  <a:srgbClr val="515153"/>
                </a:solidFill>
                <a:latin typeface="Arial" pitchFamily="34" charset="0"/>
                <a:cs typeface="Arial" pitchFamily="34" charset="0"/>
              </a:rPr>
              <a:t> </a:t>
            </a:r>
            <a:r>
              <a:rPr sz="1200" spc="170" smtClean="0">
                <a:solidFill>
                  <a:srgbClr val="4B4B4F"/>
                </a:solidFill>
                <a:latin typeface="Arial" pitchFamily="34" charset="0"/>
                <a:cs typeface="Arial" pitchFamily="34" charset="0"/>
              </a:rPr>
              <a:t>Th</a:t>
            </a:r>
            <a:r>
              <a:rPr sz="1200" spc="150" smtClean="0">
                <a:solidFill>
                  <a:srgbClr val="4B4B4F"/>
                </a:solidFill>
                <a:latin typeface="Arial" pitchFamily="34" charset="0"/>
                <a:cs typeface="Arial" pitchFamily="34" charset="0"/>
              </a:rPr>
              <a:t>e</a:t>
            </a:r>
            <a:r>
              <a:rPr sz="1200" spc="-100" smtClean="0">
                <a:solidFill>
                  <a:srgbClr val="4B4B4F"/>
                </a:solidFill>
                <a:latin typeface="Arial" pitchFamily="34" charset="0"/>
                <a:cs typeface="Arial" pitchFamily="34" charset="0"/>
              </a:rPr>
              <a:t> </a:t>
            </a:r>
            <a:r>
              <a:rPr sz="1200" spc="55" dirty="0" smtClean="0">
                <a:solidFill>
                  <a:srgbClr val="4B4B4F"/>
                </a:solidFill>
                <a:latin typeface="Arial" pitchFamily="34" charset="0"/>
                <a:cs typeface="Arial" pitchFamily="34" charset="0"/>
              </a:rPr>
              <a:t>sam</a:t>
            </a:r>
            <a:r>
              <a:rPr sz="1200" spc="50" dirty="0" smtClean="0">
                <a:solidFill>
                  <a:srgbClr val="4B4B4F"/>
                </a:solidFill>
                <a:latin typeface="Arial" pitchFamily="34" charset="0"/>
                <a:cs typeface="Arial" pitchFamily="34" charset="0"/>
              </a:rPr>
              <a:t>e</a:t>
            </a:r>
            <a:r>
              <a:rPr sz="1200" spc="-75" dirty="0" smtClean="0">
                <a:solidFill>
                  <a:srgbClr val="4B4B4F"/>
                </a:solidFill>
                <a:latin typeface="Arial" pitchFamily="34" charset="0"/>
                <a:cs typeface="Arial" pitchFamily="34" charset="0"/>
              </a:rPr>
              <a:t> </a:t>
            </a:r>
            <a:r>
              <a:rPr sz="1200" spc="90" dirty="0" smtClean="0">
                <a:solidFill>
                  <a:srgbClr val="4B4B4F"/>
                </a:solidFill>
                <a:latin typeface="Arial" pitchFamily="34" charset="0"/>
                <a:cs typeface="Arial" pitchFamily="34" charset="0"/>
              </a:rPr>
              <a:t>principl</a:t>
            </a:r>
            <a:r>
              <a:rPr sz="1200" spc="100" dirty="0" smtClean="0">
                <a:solidFill>
                  <a:srgbClr val="4B4B4F"/>
                </a:solidFill>
                <a:latin typeface="Arial" pitchFamily="34" charset="0"/>
                <a:cs typeface="Arial" pitchFamily="34" charset="0"/>
              </a:rPr>
              <a:t>e</a:t>
            </a:r>
            <a:r>
              <a:rPr sz="1200" spc="-50" dirty="0" smtClean="0">
                <a:solidFill>
                  <a:srgbClr val="4B4B4F"/>
                </a:solidFill>
                <a:latin typeface="Arial" pitchFamily="34" charset="0"/>
                <a:cs typeface="Arial" pitchFamily="34" charset="0"/>
              </a:rPr>
              <a:t> </a:t>
            </a:r>
            <a:r>
              <a:rPr sz="1200" spc="70" dirty="0" smtClean="0">
                <a:solidFill>
                  <a:srgbClr val="4B4B4F"/>
                </a:solidFill>
                <a:latin typeface="Arial" pitchFamily="34" charset="0"/>
                <a:cs typeface="Arial" pitchFamily="34" charset="0"/>
              </a:rPr>
              <a:t>i</a:t>
            </a:r>
            <a:r>
              <a:rPr sz="1200" spc="130" dirty="0" smtClean="0">
                <a:solidFill>
                  <a:srgbClr val="4B4B4F"/>
                </a:solidFill>
                <a:latin typeface="Arial" pitchFamily="34" charset="0"/>
                <a:cs typeface="Arial" pitchFamily="34" charset="0"/>
              </a:rPr>
              <a:t>n</a:t>
            </a:r>
            <a:r>
              <a:rPr sz="1200" spc="-40" dirty="0" smtClean="0">
                <a:solidFill>
                  <a:srgbClr val="4B4B4F"/>
                </a:solidFill>
                <a:latin typeface="Arial" pitchFamily="34" charset="0"/>
                <a:cs typeface="Arial" pitchFamily="34" charset="0"/>
              </a:rPr>
              <a:t> </a:t>
            </a:r>
            <a:r>
              <a:rPr sz="1200" spc="65" dirty="0" smtClean="0">
                <a:solidFill>
                  <a:srgbClr val="4B4B4F"/>
                </a:solidFill>
                <a:latin typeface="Arial" pitchFamily="34" charset="0"/>
                <a:cs typeface="Arial" pitchFamily="34" charset="0"/>
              </a:rPr>
              <a:t>revers</a:t>
            </a:r>
            <a:r>
              <a:rPr sz="1200" spc="85" dirty="0" smtClean="0">
                <a:solidFill>
                  <a:srgbClr val="4B4B4F"/>
                </a:solidFill>
                <a:latin typeface="Arial" pitchFamily="34" charset="0"/>
                <a:cs typeface="Arial" pitchFamily="34" charset="0"/>
              </a:rPr>
              <a:t>e</a:t>
            </a:r>
            <a:r>
              <a:rPr sz="1200" spc="-50" dirty="0" smtClean="0">
                <a:solidFill>
                  <a:srgbClr val="4B4B4F"/>
                </a:solidFill>
                <a:latin typeface="Arial" pitchFamily="34" charset="0"/>
                <a:cs typeface="Arial" pitchFamily="34" charset="0"/>
              </a:rPr>
              <a:t> </a:t>
            </a:r>
            <a:r>
              <a:rPr sz="1200" spc="55" dirty="0" smtClean="0">
                <a:solidFill>
                  <a:srgbClr val="4B4B4F"/>
                </a:solidFill>
                <a:latin typeface="Arial" pitchFamily="34" charset="0"/>
                <a:cs typeface="Arial" pitchFamily="34" charset="0"/>
              </a:rPr>
              <a:t>ha</a:t>
            </a:r>
            <a:r>
              <a:rPr sz="1200" spc="50" dirty="0" smtClean="0">
                <a:solidFill>
                  <a:srgbClr val="4B4B4F"/>
                </a:solidFill>
                <a:latin typeface="Arial" pitchFamily="34" charset="0"/>
                <a:cs typeface="Arial" pitchFamily="34" charset="0"/>
              </a:rPr>
              <a:t>s</a:t>
            </a:r>
            <a:r>
              <a:rPr sz="1200" spc="15" dirty="0" smtClean="0">
                <a:solidFill>
                  <a:srgbClr val="4B4B4F"/>
                </a:solidFill>
                <a:latin typeface="Arial" pitchFamily="34" charset="0"/>
                <a:cs typeface="Arial" pitchFamily="34" charset="0"/>
              </a:rPr>
              <a:t> </a:t>
            </a:r>
            <a:r>
              <a:rPr sz="1200" spc="75" dirty="0" smtClean="0">
                <a:solidFill>
                  <a:srgbClr val="4B4B4F"/>
                </a:solidFill>
                <a:latin typeface="Arial" pitchFamily="34" charset="0"/>
                <a:cs typeface="Arial" pitchFamily="34" charset="0"/>
              </a:rPr>
              <a:t>bee</a:t>
            </a:r>
            <a:r>
              <a:rPr sz="1200" spc="50" dirty="0" smtClean="0">
                <a:solidFill>
                  <a:srgbClr val="4B4B4F"/>
                </a:solidFill>
                <a:latin typeface="Arial" pitchFamily="34" charset="0"/>
                <a:cs typeface="Arial" pitchFamily="34" charset="0"/>
              </a:rPr>
              <a:t>n</a:t>
            </a:r>
            <a:r>
              <a:rPr sz="1200" spc="-65" dirty="0" smtClean="0">
                <a:solidFill>
                  <a:srgbClr val="4B4B4F"/>
                </a:solidFill>
                <a:latin typeface="Arial" pitchFamily="34" charset="0"/>
                <a:cs typeface="Arial" pitchFamily="34" charset="0"/>
              </a:rPr>
              <a:t> </a:t>
            </a:r>
            <a:r>
              <a:rPr sz="1200" spc="75" dirty="0" smtClean="0">
                <a:solidFill>
                  <a:srgbClr val="4B4B4F"/>
                </a:solidFill>
                <a:latin typeface="Arial" pitchFamily="34" charset="0"/>
                <a:cs typeface="Arial" pitchFamily="34" charset="0"/>
              </a:rPr>
              <a:t>used</a:t>
            </a:r>
            <a:r>
              <a:rPr sz="1200" spc="-55" dirty="0" smtClean="0">
                <a:solidFill>
                  <a:srgbClr val="4B4B4F"/>
                </a:solidFill>
                <a:latin typeface="Arial" pitchFamily="34" charset="0"/>
                <a:cs typeface="Arial" pitchFamily="34" charset="0"/>
              </a:rPr>
              <a:t> </a:t>
            </a:r>
            <a:r>
              <a:rPr sz="1200" spc="10" dirty="0" smtClean="0">
                <a:solidFill>
                  <a:srgbClr val="4B4B4F"/>
                </a:solidFill>
                <a:latin typeface="Arial" pitchFamily="34" charset="0"/>
                <a:cs typeface="Arial" pitchFamily="34" charset="0"/>
              </a:rPr>
              <a:t>t</a:t>
            </a:r>
            <a:r>
              <a:rPr sz="1200" spc="50" dirty="0" smtClean="0">
                <a:solidFill>
                  <a:srgbClr val="4B4B4F"/>
                </a:solidFill>
                <a:latin typeface="Arial" pitchFamily="34" charset="0"/>
                <a:cs typeface="Arial" pitchFamily="34" charset="0"/>
              </a:rPr>
              <a:t>o</a:t>
            </a:r>
            <a:r>
              <a:rPr sz="1200" spc="-55" dirty="0" smtClean="0">
                <a:solidFill>
                  <a:srgbClr val="4B4B4F"/>
                </a:solidFill>
                <a:latin typeface="Arial" pitchFamily="34" charset="0"/>
                <a:cs typeface="Arial" pitchFamily="34" charset="0"/>
              </a:rPr>
              <a:t> </a:t>
            </a:r>
            <a:r>
              <a:rPr sz="1200" spc="45" dirty="0" smtClean="0">
                <a:solidFill>
                  <a:srgbClr val="4B4B4F"/>
                </a:solidFill>
                <a:latin typeface="Arial" pitchFamily="34" charset="0"/>
                <a:cs typeface="Arial" pitchFamily="34" charset="0"/>
              </a:rPr>
              <a:t>develo</a:t>
            </a:r>
            <a:r>
              <a:rPr sz="1200" spc="75" dirty="0" smtClean="0">
                <a:solidFill>
                  <a:srgbClr val="4B4B4F"/>
                </a:solidFill>
                <a:latin typeface="Arial" pitchFamily="34" charset="0"/>
                <a:cs typeface="Arial" pitchFamily="34" charset="0"/>
              </a:rPr>
              <a:t>p</a:t>
            </a:r>
            <a:r>
              <a:rPr sz="1200" spc="-35" dirty="0" smtClean="0">
                <a:solidFill>
                  <a:srgbClr val="4B4B4F"/>
                </a:solidFill>
                <a:latin typeface="Arial" pitchFamily="34" charset="0"/>
                <a:cs typeface="Arial" pitchFamily="34" charset="0"/>
              </a:rPr>
              <a:t> </a:t>
            </a:r>
            <a:r>
              <a:rPr sz="1200" spc="70" dirty="0" smtClean="0">
                <a:solidFill>
                  <a:srgbClr val="4B4B4F"/>
                </a:solidFill>
                <a:latin typeface="Arial" pitchFamily="34" charset="0"/>
                <a:cs typeface="Arial" pitchFamily="34" charset="0"/>
              </a:rPr>
              <a:t>engine</a:t>
            </a:r>
            <a:r>
              <a:rPr sz="1200" spc="55" dirty="0" smtClean="0">
                <a:solidFill>
                  <a:srgbClr val="4B4B4F"/>
                </a:solidFill>
                <a:latin typeface="Arial" pitchFamily="34" charset="0"/>
                <a:cs typeface="Arial" pitchFamily="34" charset="0"/>
              </a:rPr>
              <a:t>s</a:t>
            </a:r>
            <a:r>
              <a:rPr sz="1200" spc="-30" dirty="0" smtClean="0">
                <a:solidFill>
                  <a:srgbClr val="4B4B4F"/>
                </a:solidFill>
                <a:latin typeface="Arial" pitchFamily="34" charset="0"/>
                <a:cs typeface="Arial" pitchFamily="34" charset="0"/>
              </a:rPr>
              <a:t> </a:t>
            </a:r>
            <a:r>
              <a:rPr sz="1200" spc="114" dirty="0" smtClean="0">
                <a:solidFill>
                  <a:srgbClr val="4B4B4F"/>
                </a:solidFill>
                <a:latin typeface="Arial" pitchFamily="34" charset="0"/>
                <a:cs typeface="Arial" pitchFamily="34" charset="0"/>
              </a:rPr>
              <a:t>for</a:t>
            </a:r>
            <a:r>
              <a:rPr sz="1200" spc="95" dirty="0" smtClean="0">
                <a:solidFill>
                  <a:srgbClr val="4B4B4F"/>
                </a:solidFill>
                <a:latin typeface="Arial" pitchFamily="34" charset="0"/>
                <a:cs typeface="Arial" pitchFamily="34" charset="0"/>
              </a:rPr>
              <a:t> </a:t>
            </a:r>
            <a:r>
              <a:rPr sz="1200" spc="70" dirty="0" smtClean="0">
                <a:solidFill>
                  <a:srgbClr val="4B4B4F"/>
                </a:solidFill>
                <a:latin typeface="Arial" pitchFamily="34" charset="0"/>
                <a:cs typeface="Arial" pitchFamily="34" charset="0"/>
              </a:rPr>
              <a:t>interplanetar</a:t>
            </a:r>
            <a:r>
              <a:rPr sz="1200" spc="85" dirty="0" smtClean="0">
                <a:solidFill>
                  <a:srgbClr val="4B4B4F"/>
                </a:solidFill>
                <a:latin typeface="Arial" pitchFamily="34" charset="0"/>
                <a:cs typeface="Arial" pitchFamily="34" charset="0"/>
              </a:rPr>
              <a:t>y</a:t>
            </a:r>
            <a:r>
              <a:rPr sz="1200" spc="-110" dirty="0" smtClean="0">
                <a:solidFill>
                  <a:srgbClr val="4B4B4F"/>
                </a:solidFill>
                <a:latin typeface="Arial" pitchFamily="34" charset="0"/>
                <a:cs typeface="Arial" pitchFamily="34" charset="0"/>
              </a:rPr>
              <a:t> </a:t>
            </a:r>
            <a:r>
              <a:rPr sz="1200" spc="80" dirty="0" smtClean="0">
                <a:solidFill>
                  <a:srgbClr val="4B4B4F"/>
                </a:solidFill>
                <a:latin typeface="Arial" pitchFamily="34" charset="0"/>
                <a:cs typeface="Arial" pitchFamily="34" charset="0"/>
              </a:rPr>
              <a:t>missions</a:t>
            </a:r>
            <a:r>
              <a:rPr sz="1200" spc="25" smtClean="0">
                <a:solidFill>
                  <a:srgbClr val="4B4B4F"/>
                </a:solidFill>
                <a:latin typeface="Arial" pitchFamily="34" charset="0"/>
                <a:cs typeface="Arial" pitchFamily="34" charset="0"/>
              </a:rPr>
              <a:t>.</a:t>
            </a:r>
            <a:r>
              <a:rPr sz="1200" spc="-10" smtClean="0">
                <a:solidFill>
                  <a:srgbClr val="4B4B4F"/>
                </a:solidFill>
                <a:latin typeface="Arial" pitchFamily="34" charset="0"/>
                <a:cs typeface="Arial" pitchFamily="34" charset="0"/>
              </a:rPr>
              <a:t> </a:t>
            </a:r>
            <a:endParaRPr sz="1200">
              <a:latin typeface="Arial" pitchFamily="34" charset="0"/>
              <a:cs typeface="Arial" pitchFamily="34" charset="0"/>
            </a:endParaRPr>
          </a:p>
        </p:txBody>
      </p:sp>
      <p:sp>
        <p:nvSpPr>
          <p:cNvPr id="8" name="object 8"/>
          <p:cNvSpPr txBox="1"/>
          <p:nvPr/>
        </p:nvSpPr>
        <p:spPr>
          <a:xfrm>
            <a:off x="1326029" y="3732333"/>
            <a:ext cx="3556879" cy="233142"/>
          </a:xfrm>
          <a:prstGeom prst="rect">
            <a:avLst/>
          </a:prstGeom>
        </p:spPr>
        <p:txBody>
          <a:bodyPr vert="horz" wrap="square" lIns="0" tIns="0" rIns="0" bIns="0" rtlCol="0">
            <a:noAutofit/>
          </a:bodyPr>
          <a:lstStyle/>
          <a:p>
            <a:pPr marL="12700">
              <a:lnSpc>
                <a:spcPct val="100000"/>
              </a:lnSpc>
            </a:pPr>
            <a:r>
              <a:rPr sz="1200" spc="110" dirty="0" smtClean="0">
                <a:solidFill>
                  <a:srgbClr val="535556"/>
                </a:solidFill>
                <a:latin typeface="Arial Black" pitchFamily="34" charset="0"/>
                <a:cs typeface="Times New Roman"/>
              </a:rPr>
              <a:t>Soli</a:t>
            </a:r>
            <a:r>
              <a:rPr sz="1200" spc="155" dirty="0" smtClean="0">
                <a:solidFill>
                  <a:srgbClr val="535556"/>
                </a:solidFill>
                <a:latin typeface="Arial Black" pitchFamily="34" charset="0"/>
                <a:cs typeface="Times New Roman"/>
              </a:rPr>
              <a:t>d</a:t>
            </a:r>
            <a:r>
              <a:rPr sz="1200" spc="60" dirty="0" smtClean="0">
                <a:solidFill>
                  <a:srgbClr val="535556"/>
                </a:solidFill>
                <a:latin typeface="Arial Black" pitchFamily="34" charset="0"/>
                <a:cs typeface="Times New Roman"/>
              </a:rPr>
              <a:t> </a:t>
            </a:r>
            <a:r>
              <a:rPr sz="1200" spc="125" dirty="0" smtClean="0">
                <a:solidFill>
                  <a:srgbClr val="535556"/>
                </a:solidFill>
                <a:latin typeface="Arial Black" pitchFamily="34" charset="0"/>
                <a:cs typeface="Times New Roman"/>
              </a:rPr>
              <a:t>State</a:t>
            </a:r>
            <a:r>
              <a:rPr sz="1200" spc="85" dirty="0" smtClean="0">
                <a:solidFill>
                  <a:srgbClr val="535556"/>
                </a:solidFill>
                <a:latin typeface="Arial Black" pitchFamily="34" charset="0"/>
                <a:cs typeface="Times New Roman"/>
              </a:rPr>
              <a:t> </a:t>
            </a:r>
            <a:r>
              <a:rPr sz="1200" spc="160" dirty="0" smtClean="0">
                <a:solidFill>
                  <a:srgbClr val="535556"/>
                </a:solidFill>
                <a:latin typeface="Arial Black" pitchFamily="34" charset="0"/>
                <a:cs typeface="Times New Roman"/>
              </a:rPr>
              <a:t>Plasmas</a:t>
            </a:r>
            <a:endParaRPr sz="1200">
              <a:latin typeface="Arial Black" pitchFamily="34" charset="0"/>
              <a:cs typeface="Times New Roman"/>
            </a:endParaRPr>
          </a:p>
        </p:txBody>
      </p:sp>
      <p:sp>
        <p:nvSpPr>
          <p:cNvPr id="9" name="object 9"/>
          <p:cNvSpPr txBox="1"/>
          <p:nvPr/>
        </p:nvSpPr>
        <p:spPr>
          <a:xfrm>
            <a:off x="6529213" y="3921535"/>
            <a:ext cx="392349" cy="126134"/>
          </a:xfrm>
          <a:prstGeom prst="rect">
            <a:avLst/>
          </a:prstGeom>
        </p:spPr>
        <p:txBody>
          <a:bodyPr vert="horz" wrap="square" lIns="0" tIns="0" rIns="0" bIns="0" rtlCol="0">
            <a:noAutofit/>
          </a:bodyPr>
          <a:lstStyle/>
          <a:p>
            <a:pPr marL="12700">
              <a:lnSpc>
                <a:spcPct val="100000"/>
              </a:lnSpc>
            </a:pPr>
            <a:endParaRPr sz="850">
              <a:latin typeface="Malgun Gothic"/>
              <a:cs typeface="Malgun Gothic"/>
            </a:endParaRPr>
          </a:p>
        </p:txBody>
      </p:sp>
      <p:sp>
        <p:nvSpPr>
          <p:cNvPr id="10" name="object 10"/>
          <p:cNvSpPr txBox="1"/>
          <p:nvPr/>
        </p:nvSpPr>
        <p:spPr>
          <a:xfrm>
            <a:off x="1248495" y="4095519"/>
            <a:ext cx="6536078" cy="815446"/>
          </a:xfrm>
          <a:prstGeom prst="rect">
            <a:avLst/>
          </a:prstGeom>
        </p:spPr>
        <p:txBody>
          <a:bodyPr vert="horz" wrap="square" lIns="0" tIns="0" rIns="0" bIns="0" rtlCol="0">
            <a:noAutofit/>
          </a:bodyPr>
          <a:lstStyle/>
          <a:p>
            <a:pPr marL="12700" marR="12700" indent="1270" algn="just">
              <a:lnSpc>
                <a:spcPct val="125899"/>
              </a:lnSpc>
            </a:pPr>
            <a:r>
              <a:rPr sz="1200" spc="180" dirty="0" smtClean="0">
                <a:solidFill>
                  <a:srgbClr val="505053"/>
                </a:solidFill>
                <a:latin typeface="Arial" pitchFamily="34" charset="0"/>
                <a:cs typeface="Arial" pitchFamily="34" charset="0"/>
              </a:rPr>
              <a:t>Th</a:t>
            </a:r>
            <a:r>
              <a:rPr sz="1200" spc="150" dirty="0" smtClean="0">
                <a:solidFill>
                  <a:srgbClr val="505053"/>
                </a:solidFill>
                <a:latin typeface="Arial" pitchFamily="34" charset="0"/>
                <a:cs typeface="Arial" pitchFamily="34" charset="0"/>
              </a:rPr>
              <a:t>e </a:t>
            </a:r>
            <a:r>
              <a:rPr sz="1200" spc="-140" dirty="0" smtClean="0">
                <a:solidFill>
                  <a:srgbClr val="505053"/>
                </a:solidFill>
                <a:latin typeface="Arial" pitchFamily="34" charset="0"/>
                <a:cs typeface="Arial" pitchFamily="34" charset="0"/>
              </a:rPr>
              <a:t> </a:t>
            </a:r>
            <a:r>
              <a:rPr sz="1200" spc="85" dirty="0" smtClean="0">
                <a:solidFill>
                  <a:srgbClr val="505053"/>
                </a:solidFill>
                <a:latin typeface="Arial" pitchFamily="34" charset="0"/>
                <a:cs typeface="Arial" pitchFamily="34" charset="0"/>
              </a:rPr>
              <a:t>fre</a:t>
            </a:r>
            <a:r>
              <a:rPr sz="1200" spc="100" dirty="0" smtClean="0">
                <a:solidFill>
                  <a:srgbClr val="505053"/>
                </a:solidFill>
                <a:latin typeface="Arial" pitchFamily="34" charset="0"/>
                <a:cs typeface="Arial" pitchFamily="34" charset="0"/>
              </a:rPr>
              <a:t>e</a:t>
            </a:r>
            <a:r>
              <a:rPr sz="1200" spc="114" dirty="0" smtClean="0">
                <a:solidFill>
                  <a:srgbClr val="505053"/>
                </a:solidFill>
                <a:latin typeface="Arial" pitchFamily="34" charset="0"/>
                <a:cs typeface="Arial" pitchFamily="34" charset="0"/>
              </a:rPr>
              <a:t> </a:t>
            </a:r>
            <a:r>
              <a:rPr sz="1200" spc="70" dirty="0" smtClean="0">
                <a:solidFill>
                  <a:srgbClr val="505053"/>
                </a:solidFill>
                <a:latin typeface="Arial" pitchFamily="34" charset="0"/>
                <a:cs typeface="Arial" pitchFamily="34" charset="0"/>
              </a:rPr>
              <a:t>electron</a:t>
            </a:r>
            <a:r>
              <a:rPr sz="1200" spc="55" dirty="0" smtClean="0">
                <a:solidFill>
                  <a:srgbClr val="505053"/>
                </a:solidFill>
                <a:latin typeface="Arial" pitchFamily="34" charset="0"/>
                <a:cs typeface="Arial" pitchFamily="34" charset="0"/>
              </a:rPr>
              <a:t>s </a:t>
            </a:r>
            <a:r>
              <a:rPr sz="1200" spc="-110" dirty="0" smtClean="0">
                <a:solidFill>
                  <a:srgbClr val="505053"/>
                </a:solidFill>
                <a:latin typeface="Arial" pitchFamily="34" charset="0"/>
                <a:cs typeface="Arial" pitchFamily="34" charset="0"/>
              </a:rPr>
              <a:t> </a:t>
            </a:r>
            <a:r>
              <a:rPr sz="1200" spc="85" dirty="0" smtClean="0">
                <a:solidFill>
                  <a:srgbClr val="505053"/>
                </a:solidFill>
                <a:latin typeface="Arial" pitchFamily="34" charset="0"/>
                <a:cs typeface="Arial" pitchFamily="34" charset="0"/>
              </a:rPr>
              <a:t>an</a:t>
            </a:r>
            <a:r>
              <a:rPr sz="1200" spc="90" dirty="0" smtClean="0">
                <a:solidFill>
                  <a:srgbClr val="505053"/>
                </a:solidFill>
                <a:latin typeface="Arial" pitchFamily="34" charset="0"/>
                <a:cs typeface="Arial" pitchFamily="34" charset="0"/>
              </a:rPr>
              <a:t>d </a:t>
            </a:r>
            <a:r>
              <a:rPr sz="1200" spc="-75" dirty="0" smtClean="0">
                <a:solidFill>
                  <a:srgbClr val="505053"/>
                </a:solidFill>
                <a:latin typeface="Arial" pitchFamily="34" charset="0"/>
                <a:cs typeface="Arial" pitchFamily="34" charset="0"/>
              </a:rPr>
              <a:t> </a:t>
            </a:r>
            <a:r>
              <a:rPr sz="1200" spc="55" dirty="0" smtClean="0">
                <a:solidFill>
                  <a:srgbClr val="505053"/>
                </a:solidFill>
                <a:latin typeface="Arial" pitchFamily="34" charset="0"/>
                <a:cs typeface="Arial" pitchFamily="34" charset="0"/>
              </a:rPr>
              <a:t>holes </a:t>
            </a:r>
            <a:r>
              <a:rPr sz="1200" spc="-120" dirty="0" smtClean="0">
                <a:solidFill>
                  <a:srgbClr val="505053"/>
                </a:solidFill>
                <a:latin typeface="Arial" pitchFamily="34" charset="0"/>
                <a:cs typeface="Arial" pitchFamily="34" charset="0"/>
              </a:rPr>
              <a:t> </a:t>
            </a:r>
            <a:r>
              <a:rPr sz="1200" spc="45" dirty="0" smtClean="0">
                <a:solidFill>
                  <a:srgbClr val="505053"/>
                </a:solidFill>
                <a:latin typeface="Arial" pitchFamily="34" charset="0"/>
                <a:cs typeface="Arial" pitchFamily="34" charset="0"/>
              </a:rPr>
              <a:t>i</a:t>
            </a:r>
            <a:r>
              <a:rPr sz="1200" spc="130" dirty="0" smtClean="0">
                <a:solidFill>
                  <a:srgbClr val="505053"/>
                </a:solidFill>
                <a:latin typeface="Arial" pitchFamily="34" charset="0"/>
                <a:cs typeface="Arial" pitchFamily="34" charset="0"/>
              </a:rPr>
              <a:t>n</a:t>
            </a:r>
            <a:r>
              <a:rPr sz="1200" spc="120" dirty="0" smtClean="0">
                <a:solidFill>
                  <a:srgbClr val="505053"/>
                </a:solidFill>
                <a:latin typeface="Arial" pitchFamily="34" charset="0"/>
                <a:cs typeface="Arial" pitchFamily="34" charset="0"/>
              </a:rPr>
              <a:t> </a:t>
            </a:r>
            <a:r>
              <a:rPr sz="1200" spc="80" dirty="0" smtClean="0">
                <a:solidFill>
                  <a:srgbClr val="505053"/>
                </a:solidFill>
                <a:latin typeface="Arial" pitchFamily="34" charset="0"/>
                <a:cs typeface="Arial" pitchFamily="34" charset="0"/>
              </a:rPr>
              <a:t>semiconductor</a:t>
            </a:r>
            <a:r>
              <a:rPr sz="1200" spc="55" dirty="0" smtClean="0">
                <a:solidFill>
                  <a:srgbClr val="505053"/>
                </a:solidFill>
                <a:latin typeface="Arial" pitchFamily="34" charset="0"/>
                <a:cs typeface="Arial" pitchFamily="34" charset="0"/>
              </a:rPr>
              <a:t>s</a:t>
            </a:r>
            <a:r>
              <a:rPr sz="1200" spc="110" dirty="0" smtClean="0">
                <a:solidFill>
                  <a:srgbClr val="505053"/>
                </a:solidFill>
                <a:latin typeface="Arial" pitchFamily="34" charset="0"/>
                <a:cs typeface="Arial" pitchFamily="34" charset="0"/>
              </a:rPr>
              <a:t> </a:t>
            </a:r>
            <a:r>
              <a:rPr sz="1200" spc="45" dirty="0" smtClean="0">
                <a:solidFill>
                  <a:srgbClr val="505053"/>
                </a:solidFill>
                <a:latin typeface="Arial" pitchFamily="34" charset="0"/>
                <a:cs typeface="Arial" pitchFamily="34" charset="0"/>
              </a:rPr>
              <a:t>constitut</a:t>
            </a:r>
            <a:r>
              <a:rPr sz="1200" spc="65" dirty="0" smtClean="0">
                <a:solidFill>
                  <a:srgbClr val="505053"/>
                </a:solidFill>
                <a:latin typeface="Arial" pitchFamily="34" charset="0"/>
                <a:cs typeface="Arial" pitchFamily="34" charset="0"/>
              </a:rPr>
              <a:t>e </a:t>
            </a:r>
            <a:r>
              <a:rPr sz="1200" spc="-105" dirty="0" smtClean="0">
                <a:solidFill>
                  <a:srgbClr val="505053"/>
                </a:solidFill>
                <a:latin typeface="Arial" pitchFamily="34" charset="0"/>
                <a:cs typeface="Arial" pitchFamily="34" charset="0"/>
              </a:rPr>
              <a:t> </a:t>
            </a:r>
            <a:r>
              <a:rPr sz="1200" spc="45" dirty="0" smtClean="0">
                <a:solidFill>
                  <a:srgbClr val="505053"/>
                </a:solidFill>
                <a:latin typeface="Arial" pitchFamily="34" charset="0"/>
                <a:cs typeface="Arial" pitchFamily="34" charset="0"/>
              </a:rPr>
              <a:t>a </a:t>
            </a:r>
            <a:r>
              <a:rPr sz="1200" spc="-75" dirty="0" smtClean="0">
                <a:solidFill>
                  <a:srgbClr val="505053"/>
                </a:solidFill>
                <a:latin typeface="Arial" pitchFamily="34" charset="0"/>
                <a:cs typeface="Arial" pitchFamily="34" charset="0"/>
              </a:rPr>
              <a:t> </a:t>
            </a:r>
            <a:r>
              <a:rPr sz="1200" spc="80" dirty="0" smtClean="0">
                <a:solidFill>
                  <a:srgbClr val="505053"/>
                </a:solidFill>
                <a:latin typeface="Arial" pitchFamily="34" charset="0"/>
                <a:cs typeface="Arial" pitchFamily="34" charset="0"/>
              </a:rPr>
              <a:t>plasma</a:t>
            </a:r>
            <a:r>
              <a:rPr sz="1200" spc="55" dirty="0" smtClean="0">
                <a:solidFill>
                  <a:srgbClr val="505053"/>
                </a:solidFill>
                <a:latin typeface="Arial" pitchFamily="34" charset="0"/>
                <a:cs typeface="Arial" pitchFamily="34" charset="0"/>
              </a:rPr>
              <a:t> </a:t>
            </a:r>
            <a:r>
              <a:rPr sz="1200" spc="65" dirty="0" smtClean="0">
                <a:solidFill>
                  <a:srgbClr val="505053"/>
                </a:solidFill>
                <a:latin typeface="Arial" pitchFamily="34" charset="0"/>
                <a:cs typeface="Arial" pitchFamily="34" charset="0"/>
              </a:rPr>
              <a:t>exhibiting </a:t>
            </a:r>
            <a:r>
              <a:rPr sz="1200" spc="-120" dirty="0" smtClean="0">
                <a:solidFill>
                  <a:srgbClr val="505053"/>
                </a:solidFill>
                <a:latin typeface="Arial" pitchFamily="34" charset="0"/>
                <a:cs typeface="Arial" pitchFamily="34" charset="0"/>
              </a:rPr>
              <a:t> </a:t>
            </a:r>
            <a:r>
              <a:rPr sz="1200" spc="55" dirty="0" smtClean="0">
                <a:solidFill>
                  <a:srgbClr val="505053"/>
                </a:solidFill>
                <a:latin typeface="Arial" pitchFamily="34" charset="0"/>
                <a:cs typeface="Arial" pitchFamily="34" charset="0"/>
              </a:rPr>
              <a:t>th</a:t>
            </a:r>
            <a:r>
              <a:rPr sz="1200" spc="70" dirty="0" smtClean="0">
                <a:solidFill>
                  <a:srgbClr val="505053"/>
                </a:solidFill>
                <a:latin typeface="Arial" pitchFamily="34" charset="0"/>
                <a:cs typeface="Arial" pitchFamily="34" charset="0"/>
              </a:rPr>
              <a:t>e </a:t>
            </a:r>
            <a:r>
              <a:rPr sz="1200" spc="-110" dirty="0" smtClean="0">
                <a:solidFill>
                  <a:srgbClr val="505053"/>
                </a:solidFill>
                <a:latin typeface="Arial" pitchFamily="34" charset="0"/>
                <a:cs typeface="Arial" pitchFamily="34" charset="0"/>
              </a:rPr>
              <a:t> </a:t>
            </a:r>
            <a:r>
              <a:rPr sz="1200" spc="65" dirty="0" smtClean="0">
                <a:solidFill>
                  <a:srgbClr val="505053"/>
                </a:solidFill>
                <a:latin typeface="Arial" pitchFamily="34" charset="0"/>
                <a:cs typeface="Arial" pitchFamily="34" charset="0"/>
              </a:rPr>
              <a:t>sam</a:t>
            </a:r>
            <a:r>
              <a:rPr sz="1200" spc="50" dirty="0" smtClean="0">
                <a:solidFill>
                  <a:srgbClr val="505053"/>
                </a:solidFill>
                <a:latin typeface="Arial" pitchFamily="34" charset="0"/>
                <a:cs typeface="Arial" pitchFamily="34" charset="0"/>
              </a:rPr>
              <a:t>e </a:t>
            </a:r>
            <a:r>
              <a:rPr sz="1200" spc="-65" dirty="0" smtClean="0">
                <a:solidFill>
                  <a:srgbClr val="505053"/>
                </a:solidFill>
                <a:latin typeface="Arial" pitchFamily="34" charset="0"/>
                <a:cs typeface="Arial" pitchFamily="34" charset="0"/>
              </a:rPr>
              <a:t> </a:t>
            </a:r>
            <a:r>
              <a:rPr sz="1200" spc="70" dirty="0" smtClean="0">
                <a:solidFill>
                  <a:srgbClr val="505053"/>
                </a:solidFill>
                <a:latin typeface="Arial" pitchFamily="34" charset="0"/>
                <a:cs typeface="Arial" pitchFamily="34" charset="0"/>
              </a:rPr>
              <a:t>sor</a:t>
            </a:r>
            <a:r>
              <a:rPr sz="1200" spc="45" dirty="0" smtClean="0">
                <a:solidFill>
                  <a:srgbClr val="505053"/>
                </a:solidFill>
                <a:latin typeface="Arial" pitchFamily="34" charset="0"/>
                <a:cs typeface="Arial" pitchFamily="34" charset="0"/>
              </a:rPr>
              <a:t>t </a:t>
            </a:r>
            <a:r>
              <a:rPr sz="1200" spc="-95" dirty="0" smtClean="0">
                <a:solidFill>
                  <a:srgbClr val="505053"/>
                </a:solidFill>
                <a:latin typeface="Arial" pitchFamily="34" charset="0"/>
                <a:cs typeface="Arial" pitchFamily="34" charset="0"/>
              </a:rPr>
              <a:t> </a:t>
            </a:r>
            <a:r>
              <a:rPr sz="1200" spc="110" dirty="0" smtClean="0">
                <a:solidFill>
                  <a:srgbClr val="505053"/>
                </a:solidFill>
                <a:latin typeface="Arial" pitchFamily="34" charset="0"/>
                <a:cs typeface="Arial" pitchFamily="34" charset="0"/>
              </a:rPr>
              <a:t>o</a:t>
            </a:r>
            <a:r>
              <a:rPr sz="1200" spc="50" dirty="0" smtClean="0">
                <a:solidFill>
                  <a:srgbClr val="505053"/>
                </a:solidFill>
                <a:latin typeface="Arial" pitchFamily="34" charset="0"/>
                <a:cs typeface="Arial" pitchFamily="34" charset="0"/>
              </a:rPr>
              <a:t>f </a:t>
            </a:r>
            <a:r>
              <a:rPr sz="1200" spc="-110" dirty="0" smtClean="0">
                <a:solidFill>
                  <a:srgbClr val="505053"/>
                </a:solidFill>
                <a:latin typeface="Arial" pitchFamily="34" charset="0"/>
                <a:cs typeface="Arial" pitchFamily="34" charset="0"/>
              </a:rPr>
              <a:t> </a:t>
            </a:r>
            <a:r>
              <a:rPr sz="1200" spc="45" dirty="0" smtClean="0">
                <a:solidFill>
                  <a:srgbClr val="505053"/>
                </a:solidFill>
                <a:latin typeface="Arial" pitchFamily="34" charset="0"/>
                <a:cs typeface="Arial" pitchFamily="34" charset="0"/>
              </a:rPr>
              <a:t>oscillation</a:t>
            </a:r>
            <a:r>
              <a:rPr sz="1200" spc="55" dirty="0" smtClean="0">
                <a:solidFill>
                  <a:srgbClr val="505053"/>
                </a:solidFill>
                <a:latin typeface="Arial" pitchFamily="34" charset="0"/>
                <a:cs typeface="Arial" pitchFamily="34" charset="0"/>
              </a:rPr>
              <a:t>s </a:t>
            </a:r>
            <a:r>
              <a:rPr sz="1200" spc="-90" dirty="0" smtClean="0">
                <a:solidFill>
                  <a:srgbClr val="505053"/>
                </a:solidFill>
                <a:latin typeface="Arial" pitchFamily="34" charset="0"/>
                <a:cs typeface="Arial" pitchFamily="34" charset="0"/>
              </a:rPr>
              <a:t> </a:t>
            </a:r>
            <a:r>
              <a:rPr sz="1200" spc="110" dirty="0" smtClean="0">
                <a:solidFill>
                  <a:srgbClr val="505053"/>
                </a:solidFill>
                <a:latin typeface="Arial" pitchFamily="34" charset="0"/>
                <a:cs typeface="Arial" pitchFamily="34" charset="0"/>
              </a:rPr>
              <a:t>an</a:t>
            </a:r>
            <a:r>
              <a:rPr sz="1200" spc="90" dirty="0" smtClean="0">
                <a:solidFill>
                  <a:srgbClr val="505053"/>
                </a:solidFill>
                <a:latin typeface="Arial" pitchFamily="34" charset="0"/>
                <a:cs typeface="Arial" pitchFamily="34" charset="0"/>
              </a:rPr>
              <a:t>d </a:t>
            </a:r>
            <a:r>
              <a:rPr sz="1200" spc="-135" dirty="0" smtClean="0">
                <a:solidFill>
                  <a:srgbClr val="505053"/>
                </a:solidFill>
                <a:latin typeface="Arial" pitchFamily="34" charset="0"/>
                <a:cs typeface="Arial" pitchFamily="34" charset="0"/>
              </a:rPr>
              <a:t> </a:t>
            </a:r>
            <a:r>
              <a:rPr sz="1200" spc="40" dirty="0" smtClean="0">
                <a:solidFill>
                  <a:srgbClr val="505053"/>
                </a:solidFill>
                <a:latin typeface="Arial" pitchFamily="34" charset="0"/>
                <a:cs typeface="Arial" pitchFamily="34" charset="0"/>
              </a:rPr>
              <a:t>instabilitie</a:t>
            </a:r>
            <a:r>
              <a:rPr sz="1200" spc="55" dirty="0" smtClean="0">
                <a:solidFill>
                  <a:srgbClr val="505053"/>
                </a:solidFill>
                <a:latin typeface="Arial" pitchFamily="34" charset="0"/>
                <a:cs typeface="Arial" pitchFamily="34" charset="0"/>
              </a:rPr>
              <a:t>s </a:t>
            </a:r>
            <a:r>
              <a:rPr sz="1200" spc="-110" dirty="0" smtClean="0">
                <a:solidFill>
                  <a:srgbClr val="505053"/>
                </a:solidFill>
                <a:latin typeface="Arial" pitchFamily="34" charset="0"/>
                <a:cs typeface="Arial" pitchFamily="34" charset="0"/>
              </a:rPr>
              <a:t> </a:t>
            </a:r>
            <a:r>
              <a:rPr sz="1200" spc="30" dirty="0" smtClean="0">
                <a:solidFill>
                  <a:srgbClr val="505053"/>
                </a:solidFill>
                <a:latin typeface="Arial" pitchFamily="34" charset="0"/>
                <a:cs typeface="Arial" pitchFamily="34" charset="0"/>
              </a:rPr>
              <a:t>a</a:t>
            </a:r>
            <a:r>
              <a:rPr sz="1200" spc="25" dirty="0" smtClean="0">
                <a:solidFill>
                  <a:srgbClr val="505053"/>
                </a:solidFill>
                <a:latin typeface="Arial" pitchFamily="34" charset="0"/>
                <a:cs typeface="Arial" pitchFamily="34" charset="0"/>
              </a:rPr>
              <a:t>s </a:t>
            </a:r>
            <a:r>
              <a:rPr sz="1200" spc="-85" dirty="0" smtClean="0">
                <a:solidFill>
                  <a:srgbClr val="505053"/>
                </a:solidFill>
                <a:latin typeface="Arial" pitchFamily="34" charset="0"/>
                <a:cs typeface="Arial" pitchFamily="34" charset="0"/>
              </a:rPr>
              <a:t> </a:t>
            </a:r>
            <a:r>
              <a:rPr sz="1200" spc="45" dirty="0" smtClean="0">
                <a:solidFill>
                  <a:srgbClr val="505053"/>
                </a:solidFill>
                <a:latin typeface="Arial" pitchFamily="34" charset="0"/>
                <a:cs typeface="Arial" pitchFamily="34" charset="0"/>
              </a:rPr>
              <a:t>a </a:t>
            </a:r>
            <a:r>
              <a:rPr sz="1200" spc="-100" dirty="0" smtClean="0">
                <a:solidFill>
                  <a:srgbClr val="505053"/>
                </a:solidFill>
                <a:latin typeface="Arial" pitchFamily="34" charset="0"/>
                <a:cs typeface="Arial" pitchFamily="34" charset="0"/>
              </a:rPr>
              <a:t> </a:t>
            </a:r>
            <a:r>
              <a:rPr sz="1200" spc="60" dirty="0" smtClean="0">
                <a:solidFill>
                  <a:srgbClr val="505053"/>
                </a:solidFill>
                <a:latin typeface="Arial" pitchFamily="34" charset="0"/>
                <a:cs typeface="Arial" pitchFamily="34" charset="0"/>
              </a:rPr>
              <a:t>gaseous</a:t>
            </a:r>
            <a:r>
              <a:rPr sz="1200" spc="45" dirty="0" smtClean="0">
                <a:solidFill>
                  <a:srgbClr val="505053"/>
                </a:solidFill>
                <a:latin typeface="Arial" pitchFamily="34" charset="0"/>
                <a:cs typeface="Arial" pitchFamily="34" charset="0"/>
              </a:rPr>
              <a:t> </a:t>
            </a:r>
            <a:r>
              <a:rPr sz="1200" spc="75" dirty="0" smtClean="0">
                <a:solidFill>
                  <a:srgbClr val="696A6B"/>
                </a:solidFill>
                <a:latin typeface="Arial" pitchFamily="34" charset="0"/>
                <a:cs typeface="Arial" pitchFamily="34" charset="0"/>
              </a:rPr>
              <a:t>plasma</a:t>
            </a:r>
            <a:r>
              <a:rPr sz="1200" spc="25" dirty="0" smtClean="0">
                <a:solidFill>
                  <a:srgbClr val="696A6B"/>
                </a:solidFill>
                <a:latin typeface="Arial" pitchFamily="34" charset="0"/>
                <a:cs typeface="Arial" pitchFamily="34" charset="0"/>
              </a:rPr>
              <a:t>. </a:t>
            </a:r>
            <a:r>
              <a:rPr sz="1200" spc="-45" dirty="0" smtClean="0">
                <a:solidFill>
                  <a:srgbClr val="696A6B"/>
                </a:solidFill>
                <a:latin typeface="Arial" pitchFamily="34" charset="0"/>
                <a:cs typeface="Arial" pitchFamily="34" charset="0"/>
              </a:rPr>
              <a:t> </a:t>
            </a:r>
            <a:r>
              <a:rPr sz="1200" spc="70" dirty="0" smtClean="0">
                <a:solidFill>
                  <a:srgbClr val="696A6B"/>
                </a:solidFill>
                <a:latin typeface="Arial" pitchFamily="34" charset="0"/>
                <a:cs typeface="Arial" pitchFamily="34" charset="0"/>
              </a:rPr>
              <a:t>Plasma</a:t>
            </a:r>
            <a:r>
              <a:rPr sz="1200" spc="45" dirty="0" smtClean="0">
                <a:solidFill>
                  <a:srgbClr val="696A6B"/>
                </a:solidFill>
                <a:latin typeface="Arial" pitchFamily="34" charset="0"/>
                <a:cs typeface="Arial" pitchFamily="34" charset="0"/>
              </a:rPr>
              <a:t>s </a:t>
            </a:r>
            <a:r>
              <a:rPr sz="1200" spc="-145" dirty="0" smtClean="0">
                <a:solidFill>
                  <a:srgbClr val="696A6B"/>
                </a:solidFill>
                <a:latin typeface="Arial" pitchFamily="34" charset="0"/>
                <a:cs typeface="Arial" pitchFamily="34" charset="0"/>
              </a:rPr>
              <a:t> </a:t>
            </a:r>
            <a:r>
              <a:rPr sz="1200" spc="75" dirty="0" smtClean="0">
                <a:solidFill>
                  <a:srgbClr val="696A6B"/>
                </a:solidFill>
                <a:latin typeface="Arial" pitchFamily="34" charset="0"/>
                <a:cs typeface="Arial" pitchFamily="34" charset="0"/>
              </a:rPr>
              <a:t>injecte</a:t>
            </a:r>
            <a:r>
              <a:rPr sz="1200" spc="95" dirty="0" smtClean="0">
                <a:solidFill>
                  <a:srgbClr val="696A6B"/>
                </a:solidFill>
                <a:latin typeface="Arial" pitchFamily="34" charset="0"/>
                <a:cs typeface="Arial" pitchFamily="34" charset="0"/>
              </a:rPr>
              <a:t>d </a:t>
            </a:r>
            <a:r>
              <a:rPr sz="1200" spc="-60" dirty="0" smtClean="0">
                <a:solidFill>
                  <a:srgbClr val="696A6B"/>
                </a:solidFill>
                <a:latin typeface="Arial" pitchFamily="34" charset="0"/>
                <a:cs typeface="Arial" pitchFamily="34" charset="0"/>
              </a:rPr>
              <a:t> </a:t>
            </a:r>
            <a:r>
              <a:rPr sz="1200" spc="65" dirty="0" smtClean="0">
                <a:solidFill>
                  <a:srgbClr val="696A6B"/>
                </a:solidFill>
                <a:latin typeface="Arial" pitchFamily="34" charset="0"/>
                <a:cs typeface="Arial" pitchFamily="34" charset="0"/>
              </a:rPr>
              <a:t>into </a:t>
            </a:r>
            <a:r>
              <a:rPr sz="1200" spc="-25" dirty="0" smtClean="0">
                <a:solidFill>
                  <a:srgbClr val="696A6B"/>
                </a:solidFill>
                <a:latin typeface="Arial" pitchFamily="34" charset="0"/>
                <a:cs typeface="Arial" pitchFamily="34" charset="0"/>
              </a:rPr>
              <a:t> </a:t>
            </a:r>
            <a:r>
              <a:rPr sz="1200" spc="80" dirty="0" smtClean="0">
                <a:solidFill>
                  <a:srgbClr val="696A6B"/>
                </a:solidFill>
                <a:latin typeface="Arial" pitchFamily="34" charset="0"/>
                <a:cs typeface="Arial" pitchFamily="34" charset="0"/>
              </a:rPr>
              <a:t>InSb </a:t>
            </a:r>
            <a:r>
              <a:rPr sz="1200" spc="-80" dirty="0" smtClean="0">
                <a:solidFill>
                  <a:srgbClr val="696A6B"/>
                </a:solidFill>
                <a:latin typeface="Arial" pitchFamily="34" charset="0"/>
                <a:cs typeface="Arial" pitchFamily="34" charset="0"/>
              </a:rPr>
              <a:t> </a:t>
            </a:r>
            <a:r>
              <a:rPr sz="1200" spc="90" dirty="0" smtClean="0">
                <a:solidFill>
                  <a:srgbClr val="696A6B"/>
                </a:solidFill>
                <a:latin typeface="Arial" pitchFamily="34" charset="0"/>
                <a:cs typeface="Arial" pitchFamily="34" charset="0"/>
              </a:rPr>
              <a:t>hav</a:t>
            </a:r>
            <a:r>
              <a:rPr sz="1200" spc="70" dirty="0" smtClean="0">
                <a:solidFill>
                  <a:srgbClr val="696A6B"/>
                </a:solidFill>
                <a:latin typeface="Arial" pitchFamily="34" charset="0"/>
                <a:cs typeface="Arial" pitchFamily="34" charset="0"/>
              </a:rPr>
              <a:t>e </a:t>
            </a:r>
            <a:r>
              <a:rPr sz="1200" spc="-65" dirty="0" smtClean="0">
                <a:solidFill>
                  <a:srgbClr val="696A6B"/>
                </a:solidFill>
                <a:latin typeface="Arial" pitchFamily="34" charset="0"/>
                <a:cs typeface="Arial" pitchFamily="34" charset="0"/>
              </a:rPr>
              <a:t> </a:t>
            </a:r>
            <a:r>
              <a:rPr sz="1200" spc="70" dirty="0" smtClean="0">
                <a:solidFill>
                  <a:srgbClr val="696A6B"/>
                </a:solidFill>
                <a:latin typeface="Arial" pitchFamily="34" charset="0"/>
                <a:cs typeface="Arial" pitchFamily="34" charset="0"/>
              </a:rPr>
              <a:t>bee</a:t>
            </a:r>
            <a:r>
              <a:rPr sz="1200" spc="50" dirty="0" smtClean="0">
                <a:solidFill>
                  <a:srgbClr val="696A6B"/>
                </a:solidFill>
                <a:latin typeface="Arial" pitchFamily="34" charset="0"/>
                <a:cs typeface="Arial" pitchFamily="34" charset="0"/>
              </a:rPr>
              <a:t>n </a:t>
            </a:r>
            <a:r>
              <a:rPr sz="1200" spc="-95" dirty="0" smtClean="0">
                <a:solidFill>
                  <a:srgbClr val="696A6B"/>
                </a:solidFill>
                <a:latin typeface="Arial" pitchFamily="34" charset="0"/>
                <a:cs typeface="Arial" pitchFamily="34" charset="0"/>
              </a:rPr>
              <a:t> </a:t>
            </a:r>
            <a:r>
              <a:rPr sz="1200" spc="55" dirty="0" smtClean="0">
                <a:solidFill>
                  <a:srgbClr val="696A6B"/>
                </a:solidFill>
                <a:latin typeface="Arial" pitchFamily="34" charset="0"/>
                <a:cs typeface="Arial" pitchFamily="34" charset="0"/>
              </a:rPr>
              <a:t>partic</a:t>
            </a:r>
            <a:r>
              <a:rPr sz="1200" spc="75" dirty="0" smtClean="0">
                <a:solidFill>
                  <a:srgbClr val="696A6B"/>
                </a:solidFill>
                <a:latin typeface="Arial" pitchFamily="34" charset="0"/>
                <a:cs typeface="Arial" pitchFamily="34" charset="0"/>
              </a:rPr>
              <a:t>ularl</a:t>
            </a:r>
            <a:r>
              <a:rPr sz="1200" spc="100" dirty="0" smtClean="0">
                <a:solidFill>
                  <a:srgbClr val="696A6B"/>
                </a:solidFill>
                <a:latin typeface="Arial" pitchFamily="34" charset="0"/>
                <a:cs typeface="Arial" pitchFamily="34" charset="0"/>
              </a:rPr>
              <a:t>y </a:t>
            </a:r>
            <a:r>
              <a:rPr sz="1200" spc="-95" dirty="0" smtClean="0">
                <a:solidFill>
                  <a:srgbClr val="696A6B"/>
                </a:solidFill>
                <a:latin typeface="Arial" pitchFamily="34" charset="0"/>
                <a:cs typeface="Arial" pitchFamily="34" charset="0"/>
              </a:rPr>
              <a:t> </a:t>
            </a:r>
            <a:r>
              <a:rPr sz="1200" spc="100" smtClean="0">
                <a:solidFill>
                  <a:srgbClr val="696A6B"/>
                </a:solidFill>
                <a:latin typeface="Arial" pitchFamily="34" charset="0"/>
                <a:cs typeface="Arial" pitchFamily="34" charset="0"/>
              </a:rPr>
              <a:t>usefu</a:t>
            </a:r>
            <a:r>
              <a:rPr sz="1200" spc="40" smtClean="0">
                <a:solidFill>
                  <a:srgbClr val="696A6B"/>
                </a:solidFill>
                <a:latin typeface="Arial" pitchFamily="34" charset="0"/>
                <a:cs typeface="Arial" pitchFamily="34" charset="0"/>
              </a:rPr>
              <a:t>l </a:t>
            </a:r>
            <a:r>
              <a:rPr sz="1200" spc="-90" smtClean="0">
                <a:solidFill>
                  <a:srgbClr val="696A6B"/>
                </a:solidFill>
                <a:latin typeface="Arial" pitchFamily="34" charset="0"/>
                <a:cs typeface="Arial" pitchFamily="34" charset="0"/>
              </a:rPr>
              <a:t> </a:t>
            </a:r>
            <a:r>
              <a:rPr sz="1200" spc="105" smtClean="0">
                <a:solidFill>
                  <a:srgbClr val="696A6B"/>
                </a:solidFill>
                <a:latin typeface="Arial" pitchFamily="34" charset="0"/>
                <a:cs typeface="Arial" pitchFamily="34" charset="0"/>
              </a:rPr>
              <a:t>in</a:t>
            </a:r>
            <a:r>
              <a:rPr lang="en-US" sz="1200" spc="105" dirty="0" smtClean="0">
                <a:solidFill>
                  <a:srgbClr val="696A6B"/>
                </a:solidFill>
                <a:latin typeface="Arial" pitchFamily="34" charset="0"/>
                <a:cs typeface="Arial" pitchFamily="34" charset="0"/>
              </a:rPr>
              <a:t> </a:t>
            </a:r>
            <a:r>
              <a:rPr lang="en-US" sz="1200" spc="50" dirty="0" smtClean="0">
                <a:solidFill>
                  <a:srgbClr val="505153"/>
                </a:solidFill>
                <a:latin typeface="Arial" pitchFamily="34" charset="0"/>
                <a:cs typeface="Arial" pitchFamily="34" charset="0"/>
              </a:rPr>
              <a:t>studie</a:t>
            </a:r>
            <a:r>
              <a:rPr lang="en-US" sz="1200" spc="55" dirty="0" smtClean="0">
                <a:solidFill>
                  <a:srgbClr val="505153"/>
                </a:solidFill>
                <a:latin typeface="Arial" pitchFamily="34" charset="0"/>
                <a:cs typeface="Arial" pitchFamily="34" charset="0"/>
              </a:rPr>
              <a:t>s</a:t>
            </a:r>
            <a:r>
              <a:rPr lang="en-US" sz="1200" spc="65" dirty="0" smtClean="0">
                <a:solidFill>
                  <a:srgbClr val="505153"/>
                </a:solidFill>
                <a:latin typeface="Arial" pitchFamily="34" charset="0"/>
                <a:cs typeface="Arial" pitchFamily="34" charset="0"/>
              </a:rPr>
              <a:t> </a:t>
            </a:r>
            <a:r>
              <a:rPr lang="en-US" sz="1200" spc="85" dirty="0" smtClean="0">
                <a:solidFill>
                  <a:srgbClr val="505153"/>
                </a:solidFill>
                <a:latin typeface="Arial" pitchFamily="34" charset="0"/>
                <a:cs typeface="Arial" pitchFamily="34" charset="0"/>
              </a:rPr>
              <a:t>o</a:t>
            </a:r>
            <a:r>
              <a:rPr lang="en-US" sz="1200" spc="50" dirty="0" smtClean="0">
                <a:solidFill>
                  <a:srgbClr val="505153"/>
                </a:solidFill>
                <a:latin typeface="Arial" pitchFamily="34" charset="0"/>
                <a:cs typeface="Arial" pitchFamily="34" charset="0"/>
              </a:rPr>
              <a:t>f</a:t>
            </a:r>
            <a:r>
              <a:rPr lang="en-US" sz="1200" spc="35" dirty="0" smtClean="0">
                <a:solidFill>
                  <a:srgbClr val="505153"/>
                </a:solidFill>
                <a:latin typeface="Arial" pitchFamily="34" charset="0"/>
                <a:cs typeface="Arial" pitchFamily="34" charset="0"/>
              </a:rPr>
              <a:t> </a:t>
            </a:r>
            <a:r>
              <a:rPr lang="en-US" sz="1200" spc="45" dirty="0" smtClean="0">
                <a:solidFill>
                  <a:srgbClr val="505153"/>
                </a:solidFill>
                <a:latin typeface="Arial" pitchFamily="34" charset="0"/>
                <a:cs typeface="Arial" pitchFamily="34" charset="0"/>
              </a:rPr>
              <a:t>thes</a:t>
            </a:r>
            <a:r>
              <a:rPr lang="en-US" sz="1200" spc="55" dirty="0" smtClean="0">
                <a:solidFill>
                  <a:srgbClr val="505153"/>
                </a:solidFill>
                <a:latin typeface="Arial" pitchFamily="34" charset="0"/>
                <a:cs typeface="Arial" pitchFamily="34" charset="0"/>
              </a:rPr>
              <a:t>e</a:t>
            </a:r>
            <a:r>
              <a:rPr lang="en-US" sz="1200" spc="60" dirty="0" smtClean="0">
                <a:solidFill>
                  <a:srgbClr val="505153"/>
                </a:solidFill>
                <a:latin typeface="Arial" pitchFamily="34" charset="0"/>
                <a:cs typeface="Arial" pitchFamily="34" charset="0"/>
              </a:rPr>
              <a:t> </a:t>
            </a:r>
            <a:r>
              <a:rPr lang="en-US" sz="1200" spc="90" dirty="0" smtClean="0">
                <a:solidFill>
                  <a:srgbClr val="505153"/>
                </a:solidFill>
                <a:latin typeface="Arial" pitchFamily="34" charset="0"/>
                <a:cs typeface="Arial" pitchFamily="34" charset="0"/>
              </a:rPr>
              <a:t>pheno</a:t>
            </a:r>
            <a:r>
              <a:rPr lang="en-US" sz="1200" spc="120" dirty="0" smtClean="0">
                <a:solidFill>
                  <a:srgbClr val="505153"/>
                </a:solidFill>
                <a:latin typeface="Arial" pitchFamily="34" charset="0"/>
                <a:cs typeface="Arial" pitchFamily="34" charset="0"/>
              </a:rPr>
              <a:t>m</a:t>
            </a:r>
            <a:r>
              <a:rPr lang="en-US" sz="1200" spc="50" dirty="0" smtClean="0">
                <a:solidFill>
                  <a:srgbClr val="505153"/>
                </a:solidFill>
                <a:latin typeface="Arial" pitchFamily="34" charset="0"/>
                <a:cs typeface="Arial" pitchFamily="34" charset="0"/>
              </a:rPr>
              <a:t>ena</a:t>
            </a:r>
            <a:r>
              <a:rPr lang="en-US" sz="1200" spc="25" dirty="0" smtClean="0">
                <a:solidFill>
                  <a:srgbClr val="505153"/>
                </a:solidFill>
                <a:latin typeface="Arial" pitchFamily="34" charset="0"/>
                <a:cs typeface="Arial" pitchFamily="34" charset="0"/>
              </a:rPr>
              <a:t>.</a:t>
            </a:r>
            <a:r>
              <a:rPr lang="en-US" sz="1200" spc="130" dirty="0" smtClean="0">
                <a:solidFill>
                  <a:srgbClr val="505153"/>
                </a:solidFill>
                <a:latin typeface="Arial" pitchFamily="34" charset="0"/>
                <a:cs typeface="Arial" pitchFamily="34" charset="0"/>
              </a:rPr>
              <a:t> </a:t>
            </a:r>
            <a:r>
              <a:rPr lang="en-US" sz="1200" spc="65" dirty="0" smtClean="0">
                <a:solidFill>
                  <a:srgbClr val="505153"/>
                </a:solidFill>
                <a:latin typeface="Arial" pitchFamily="34" charset="0"/>
                <a:cs typeface="Arial" pitchFamily="34" charset="0"/>
              </a:rPr>
              <a:t>Becaus</a:t>
            </a:r>
            <a:r>
              <a:rPr lang="en-US" sz="1200" spc="60" dirty="0" smtClean="0">
                <a:solidFill>
                  <a:srgbClr val="505153"/>
                </a:solidFill>
                <a:latin typeface="Arial" pitchFamily="34" charset="0"/>
                <a:cs typeface="Arial" pitchFamily="34" charset="0"/>
              </a:rPr>
              <a:t>e</a:t>
            </a:r>
            <a:r>
              <a:rPr lang="en-US" sz="1200" spc="45" dirty="0" smtClean="0">
                <a:solidFill>
                  <a:srgbClr val="505153"/>
                </a:solidFill>
                <a:latin typeface="Arial" pitchFamily="34" charset="0"/>
                <a:cs typeface="Arial" pitchFamily="34" charset="0"/>
              </a:rPr>
              <a:t> </a:t>
            </a:r>
            <a:r>
              <a:rPr lang="en-US" sz="1200" spc="110" dirty="0" smtClean="0">
                <a:solidFill>
                  <a:srgbClr val="505153"/>
                </a:solidFill>
                <a:latin typeface="Arial" pitchFamily="34" charset="0"/>
                <a:cs typeface="Arial" pitchFamily="34" charset="0"/>
              </a:rPr>
              <a:t>o</a:t>
            </a:r>
            <a:r>
              <a:rPr lang="en-US" sz="1200" spc="50" dirty="0" smtClean="0">
                <a:solidFill>
                  <a:srgbClr val="505153"/>
                </a:solidFill>
                <a:latin typeface="Arial" pitchFamily="34" charset="0"/>
                <a:cs typeface="Arial" pitchFamily="34" charset="0"/>
              </a:rPr>
              <a:t>f</a:t>
            </a:r>
            <a:r>
              <a:rPr lang="en-US" sz="1200" spc="60" dirty="0" smtClean="0">
                <a:solidFill>
                  <a:srgbClr val="505153"/>
                </a:solidFill>
                <a:latin typeface="Arial" pitchFamily="34" charset="0"/>
                <a:cs typeface="Arial" pitchFamily="34" charset="0"/>
              </a:rPr>
              <a:t> </a:t>
            </a:r>
            <a:r>
              <a:rPr lang="en-US" sz="1200" spc="65" dirty="0" smtClean="0">
                <a:solidFill>
                  <a:srgbClr val="505153"/>
                </a:solidFill>
                <a:latin typeface="Arial" pitchFamily="34" charset="0"/>
                <a:cs typeface="Arial" pitchFamily="34" charset="0"/>
              </a:rPr>
              <a:t>th</a:t>
            </a:r>
            <a:r>
              <a:rPr lang="en-US" sz="1200" spc="70" dirty="0" smtClean="0">
                <a:solidFill>
                  <a:srgbClr val="505153"/>
                </a:solidFill>
                <a:latin typeface="Arial" pitchFamily="34" charset="0"/>
                <a:cs typeface="Arial" pitchFamily="34" charset="0"/>
              </a:rPr>
              <a:t>e</a:t>
            </a:r>
            <a:r>
              <a:rPr lang="en-US" sz="1200" spc="35" dirty="0" smtClean="0">
                <a:solidFill>
                  <a:srgbClr val="505153"/>
                </a:solidFill>
                <a:latin typeface="Arial" pitchFamily="34" charset="0"/>
                <a:cs typeface="Arial" pitchFamily="34" charset="0"/>
              </a:rPr>
              <a:t> </a:t>
            </a:r>
            <a:r>
              <a:rPr lang="en-US" sz="1200" spc="45" dirty="0" smtClean="0">
                <a:solidFill>
                  <a:srgbClr val="505153"/>
                </a:solidFill>
                <a:latin typeface="Arial" pitchFamily="34" charset="0"/>
                <a:cs typeface="Arial" pitchFamily="34" charset="0"/>
              </a:rPr>
              <a:t>lattice</a:t>
            </a:r>
            <a:r>
              <a:rPr lang="en-US" sz="1200" spc="25" dirty="0" smtClean="0">
                <a:solidFill>
                  <a:srgbClr val="505153"/>
                </a:solidFill>
                <a:latin typeface="Arial" pitchFamily="34" charset="0"/>
                <a:cs typeface="Arial" pitchFamily="34" charset="0"/>
              </a:rPr>
              <a:t> </a:t>
            </a:r>
            <a:r>
              <a:rPr lang="en-US" sz="1200" spc="45" dirty="0" smtClean="0">
                <a:solidFill>
                  <a:srgbClr val="505153"/>
                </a:solidFill>
                <a:latin typeface="Arial" pitchFamily="34" charset="0"/>
                <a:cs typeface="Arial" pitchFamily="34" charset="0"/>
              </a:rPr>
              <a:t>effects</a:t>
            </a:r>
            <a:r>
              <a:rPr lang="en-US" sz="1200" spc="10" dirty="0" smtClean="0">
                <a:solidFill>
                  <a:srgbClr val="505153"/>
                </a:solidFill>
                <a:latin typeface="Arial" pitchFamily="34" charset="0"/>
                <a:cs typeface="Arial" pitchFamily="34" charset="0"/>
              </a:rPr>
              <a:t>,</a:t>
            </a:r>
            <a:r>
              <a:rPr lang="en-US" sz="1200" spc="70" dirty="0" smtClean="0">
                <a:solidFill>
                  <a:srgbClr val="505153"/>
                </a:solidFill>
                <a:latin typeface="Arial" pitchFamily="34" charset="0"/>
                <a:cs typeface="Arial" pitchFamily="34" charset="0"/>
              </a:rPr>
              <a:t> </a:t>
            </a:r>
            <a:r>
              <a:rPr lang="en-US" sz="1200" spc="65" dirty="0" smtClean="0">
                <a:solidFill>
                  <a:srgbClr val="505153"/>
                </a:solidFill>
                <a:latin typeface="Arial" pitchFamily="34" charset="0"/>
                <a:cs typeface="Arial" pitchFamily="34" charset="0"/>
              </a:rPr>
              <a:t>th</a:t>
            </a:r>
            <a:r>
              <a:rPr lang="en-US" sz="1200" spc="70" dirty="0" smtClean="0">
                <a:solidFill>
                  <a:srgbClr val="505153"/>
                </a:solidFill>
                <a:latin typeface="Arial" pitchFamily="34" charset="0"/>
                <a:cs typeface="Arial" pitchFamily="34" charset="0"/>
              </a:rPr>
              <a:t>e</a:t>
            </a:r>
            <a:r>
              <a:rPr lang="en-US" sz="1200" spc="50" dirty="0" smtClean="0">
                <a:solidFill>
                  <a:srgbClr val="505153"/>
                </a:solidFill>
                <a:latin typeface="Arial" pitchFamily="34" charset="0"/>
                <a:cs typeface="Arial" pitchFamily="34" charset="0"/>
              </a:rPr>
              <a:t> </a:t>
            </a:r>
            <a:r>
              <a:rPr lang="en-US" sz="1200" spc="120" dirty="0" smtClean="0">
                <a:solidFill>
                  <a:srgbClr val="505153"/>
                </a:solidFill>
                <a:latin typeface="Arial" pitchFamily="34" charset="0"/>
                <a:cs typeface="Arial" pitchFamily="34" charset="0"/>
              </a:rPr>
              <a:t>ef</a:t>
            </a:r>
            <a:r>
              <a:rPr lang="en-US" sz="1200" spc="35" dirty="0" smtClean="0">
                <a:solidFill>
                  <a:srgbClr val="505153"/>
                </a:solidFill>
                <a:latin typeface="Arial" pitchFamily="34" charset="0"/>
                <a:cs typeface="Arial" pitchFamily="34" charset="0"/>
              </a:rPr>
              <a:t>f</a:t>
            </a:r>
            <a:r>
              <a:rPr lang="en-US" sz="1200" spc="45" dirty="0" smtClean="0">
                <a:solidFill>
                  <a:srgbClr val="505153"/>
                </a:solidFill>
                <a:latin typeface="Arial" pitchFamily="34" charset="0"/>
                <a:cs typeface="Arial" pitchFamily="34" charset="0"/>
              </a:rPr>
              <a:t>ective</a:t>
            </a:r>
            <a:r>
              <a:rPr lang="en-US" sz="1200" spc="35" dirty="0" smtClean="0">
                <a:solidFill>
                  <a:srgbClr val="505153"/>
                </a:solidFill>
                <a:latin typeface="Arial" pitchFamily="34" charset="0"/>
                <a:cs typeface="Arial" pitchFamily="34" charset="0"/>
              </a:rPr>
              <a:t> </a:t>
            </a:r>
            <a:r>
              <a:rPr lang="en-US" sz="1200" spc="45" dirty="0" smtClean="0">
                <a:solidFill>
                  <a:srgbClr val="505153"/>
                </a:solidFill>
                <a:latin typeface="Arial" pitchFamily="34" charset="0"/>
                <a:cs typeface="Arial" pitchFamily="34" charset="0"/>
              </a:rPr>
              <a:t>collisio</a:t>
            </a:r>
            <a:r>
              <a:rPr lang="en-US" sz="1200" spc="75" dirty="0" smtClean="0">
                <a:solidFill>
                  <a:srgbClr val="505153"/>
                </a:solidFill>
                <a:latin typeface="Arial" pitchFamily="34" charset="0"/>
                <a:cs typeface="Arial" pitchFamily="34" charset="0"/>
              </a:rPr>
              <a:t>n</a:t>
            </a:r>
            <a:r>
              <a:rPr lang="en-US" sz="1200" spc="95" dirty="0" smtClean="0">
                <a:solidFill>
                  <a:srgbClr val="505153"/>
                </a:solidFill>
                <a:latin typeface="Arial" pitchFamily="34" charset="0"/>
                <a:cs typeface="Arial" pitchFamily="34" charset="0"/>
              </a:rPr>
              <a:t> </a:t>
            </a:r>
            <a:r>
              <a:rPr lang="en-US" sz="1200" spc="80" dirty="0" smtClean="0">
                <a:solidFill>
                  <a:srgbClr val="505153"/>
                </a:solidFill>
                <a:latin typeface="Arial" pitchFamily="34" charset="0"/>
                <a:cs typeface="Arial" pitchFamily="34" charset="0"/>
              </a:rPr>
              <a:t>frequenc</a:t>
            </a:r>
            <a:r>
              <a:rPr lang="en-US" sz="1200" spc="75" dirty="0" smtClean="0">
                <a:solidFill>
                  <a:srgbClr val="505153"/>
                </a:solidFill>
                <a:latin typeface="Arial" pitchFamily="34" charset="0"/>
                <a:cs typeface="Arial" pitchFamily="34" charset="0"/>
              </a:rPr>
              <a:t>y</a:t>
            </a:r>
            <a:r>
              <a:rPr lang="en-US" sz="1200" spc="100" dirty="0" smtClean="0">
                <a:solidFill>
                  <a:srgbClr val="505153"/>
                </a:solidFill>
                <a:latin typeface="Arial" pitchFamily="34" charset="0"/>
                <a:cs typeface="Arial" pitchFamily="34" charset="0"/>
              </a:rPr>
              <a:t> </a:t>
            </a:r>
            <a:r>
              <a:rPr lang="en-US" sz="1200" spc="45" dirty="0" smtClean="0">
                <a:solidFill>
                  <a:srgbClr val="505153"/>
                </a:solidFill>
                <a:latin typeface="Arial" pitchFamily="34" charset="0"/>
                <a:cs typeface="Arial" pitchFamily="34" charset="0"/>
              </a:rPr>
              <a:t>is</a:t>
            </a:r>
            <a:r>
              <a:rPr lang="en-US" sz="1200" spc="95" dirty="0" smtClean="0">
                <a:solidFill>
                  <a:srgbClr val="505153"/>
                </a:solidFill>
                <a:latin typeface="Arial" pitchFamily="34" charset="0"/>
                <a:cs typeface="Arial" pitchFamily="34" charset="0"/>
              </a:rPr>
              <a:t> </a:t>
            </a:r>
            <a:r>
              <a:rPr lang="en-US" sz="1200" spc="80" dirty="0" smtClean="0">
                <a:solidFill>
                  <a:srgbClr val="505153"/>
                </a:solidFill>
                <a:latin typeface="Arial" pitchFamily="34" charset="0"/>
                <a:cs typeface="Arial" pitchFamily="34" charset="0"/>
              </a:rPr>
              <a:t>muc</a:t>
            </a:r>
            <a:r>
              <a:rPr lang="en-US" sz="1200" spc="85" dirty="0" smtClean="0">
                <a:solidFill>
                  <a:srgbClr val="505153"/>
                </a:solidFill>
                <a:latin typeface="Arial" pitchFamily="34" charset="0"/>
                <a:cs typeface="Arial" pitchFamily="34" charset="0"/>
              </a:rPr>
              <a:t>h </a:t>
            </a:r>
            <a:r>
              <a:rPr lang="en-US" sz="1200" spc="30" dirty="0" smtClean="0">
                <a:solidFill>
                  <a:srgbClr val="505153"/>
                </a:solidFill>
                <a:latin typeface="Arial" pitchFamily="34" charset="0"/>
                <a:cs typeface="Arial" pitchFamily="34" charset="0"/>
              </a:rPr>
              <a:t>les</a:t>
            </a:r>
            <a:r>
              <a:rPr lang="en-US" sz="1200" spc="40" dirty="0" smtClean="0">
                <a:solidFill>
                  <a:srgbClr val="505153"/>
                </a:solidFill>
                <a:latin typeface="Arial" pitchFamily="34" charset="0"/>
                <a:cs typeface="Arial" pitchFamily="34" charset="0"/>
              </a:rPr>
              <a:t>s</a:t>
            </a:r>
            <a:r>
              <a:rPr lang="en-US" sz="1200" spc="80" dirty="0" smtClean="0">
                <a:solidFill>
                  <a:srgbClr val="505153"/>
                </a:solidFill>
                <a:latin typeface="Arial" pitchFamily="34" charset="0"/>
                <a:cs typeface="Arial" pitchFamily="34" charset="0"/>
              </a:rPr>
              <a:t> </a:t>
            </a:r>
            <a:r>
              <a:rPr lang="en-US" sz="1200" spc="85" dirty="0" smtClean="0">
                <a:solidFill>
                  <a:srgbClr val="505153"/>
                </a:solidFill>
                <a:latin typeface="Arial" pitchFamily="34" charset="0"/>
                <a:cs typeface="Arial" pitchFamily="34" charset="0"/>
              </a:rPr>
              <a:t>tha</a:t>
            </a:r>
            <a:r>
              <a:rPr lang="en-US" sz="1200" spc="90" dirty="0" smtClean="0">
                <a:solidFill>
                  <a:srgbClr val="505153"/>
                </a:solidFill>
                <a:latin typeface="Arial" pitchFamily="34" charset="0"/>
                <a:cs typeface="Arial" pitchFamily="34" charset="0"/>
              </a:rPr>
              <a:t>n</a:t>
            </a:r>
            <a:r>
              <a:rPr lang="en-US" sz="1200" spc="70" dirty="0" smtClean="0">
                <a:solidFill>
                  <a:srgbClr val="505153"/>
                </a:solidFill>
                <a:latin typeface="Arial" pitchFamily="34" charset="0"/>
                <a:cs typeface="Arial" pitchFamily="34" charset="0"/>
              </a:rPr>
              <a:t> </a:t>
            </a:r>
            <a:r>
              <a:rPr lang="en-US" sz="1200" spc="85" dirty="0" smtClean="0">
                <a:solidFill>
                  <a:srgbClr val="505153"/>
                </a:solidFill>
                <a:latin typeface="Arial" pitchFamily="34" charset="0"/>
                <a:cs typeface="Arial" pitchFamily="34" charset="0"/>
              </a:rPr>
              <a:t>on</a:t>
            </a:r>
            <a:r>
              <a:rPr lang="en-US" sz="1200" spc="60" dirty="0" smtClean="0">
                <a:solidFill>
                  <a:srgbClr val="505153"/>
                </a:solidFill>
                <a:latin typeface="Arial" pitchFamily="34" charset="0"/>
                <a:cs typeface="Arial" pitchFamily="34" charset="0"/>
              </a:rPr>
              <a:t>e</a:t>
            </a:r>
            <a:r>
              <a:rPr lang="en-US" sz="1200" spc="110" dirty="0" smtClean="0">
                <a:solidFill>
                  <a:srgbClr val="505153"/>
                </a:solidFill>
                <a:latin typeface="Arial" pitchFamily="34" charset="0"/>
                <a:cs typeface="Arial" pitchFamily="34" charset="0"/>
              </a:rPr>
              <a:t> </a:t>
            </a:r>
            <a:r>
              <a:rPr lang="en-US" sz="1200" spc="75" dirty="0" smtClean="0">
                <a:solidFill>
                  <a:srgbClr val="505153"/>
                </a:solidFill>
                <a:latin typeface="Arial" pitchFamily="34" charset="0"/>
                <a:cs typeface="Arial" pitchFamily="34" charset="0"/>
              </a:rPr>
              <a:t>woul</a:t>
            </a:r>
            <a:r>
              <a:rPr lang="en-US" sz="1200" spc="90" dirty="0" smtClean="0">
                <a:solidFill>
                  <a:srgbClr val="505153"/>
                </a:solidFill>
                <a:latin typeface="Arial" pitchFamily="34" charset="0"/>
                <a:cs typeface="Arial" pitchFamily="34" charset="0"/>
              </a:rPr>
              <a:t>d</a:t>
            </a:r>
            <a:r>
              <a:rPr lang="en-US" sz="1200" spc="85" dirty="0" smtClean="0">
                <a:solidFill>
                  <a:srgbClr val="505153"/>
                </a:solidFill>
                <a:latin typeface="Arial" pitchFamily="34" charset="0"/>
                <a:cs typeface="Arial" pitchFamily="34" charset="0"/>
              </a:rPr>
              <a:t> </a:t>
            </a:r>
            <a:r>
              <a:rPr lang="en-US" sz="1200" spc="50" dirty="0" smtClean="0">
                <a:solidFill>
                  <a:srgbClr val="505153"/>
                </a:solidFill>
                <a:latin typeface="Arial" pitchFamily="34" charset="0"/>
                <a:cs typeface="Arial" pitchFamily="34" charset="0"/>
              </a:rPr>
              <a:t>expect</a:t>
            </a:r>
            <a:r>
              <a:rPr lang="en-US" sz="1200" spc="75" dirty="0" smtClean="0">
                <a:solidFill>
                  <a:srgbClr val="505153"/>
                </a:solidFill>
                <a:latin typeface="Arial" pitchFamily="34" charset="0"/>
                <a:cs typeface="Arial" pitchFamily="34" charset="0"/>
              </a:rPr>
              <a:t> </a:t>
            </a:r>
            <a:r>
              <a:rPr lang="en-US" sz="1200" spc="65" dirty="0" smtClean="0">
                <a:solidFill>
                  <a:srgbClr val="505153"/>
                </a:solidFill>
                <a:latin typeface="Arial" pitchFamily="34" charset="0"/>
                <a:cs typeface="Arial" pitchFamily="34" charset="0"/>
              </a:rPr>
              <a:t>i</a:t>
            </a:r>
            <a:r>
              <a:rPr lang="en-US" sz="1200" spc="130" dirty="0" smtClean="0">
                <a:solidFill>
                  <a:srgbClr val="505153"/>
                </a:solidFill>
                <a:latin typeface="Arial" pitchFamily="34" charset="0"/>
                <a:cs typeface="Arial" pitchFamily="34" charset="0"/>
              </a:rPr>
              <a:t>n</a:t>
            </a:r>
            <a:r>
              <a:rPr lang="en-US" sz="1200" spc="60" dirty="0" smtClean="0">
                <a:solidFill>
                  <a:srgbClr val="505153"/>
                </a:solidFill>
                <a:latin typeface="Arial" pitchFamily="34" charset="0"/>
                <a:cs typeface="Arial" pitchFamily="34" charset="0"/>
              </a:rPr>
              <a:t> a </a:t>
            </a:r>
            <a:r>
              <a:rPr lang="en-US" sz="1200" spc="-150" dirty="0" smtClean="0">
                <a:solidFill>
                  <a:srgbClr val="505153"/>
                </a:solidFill>
                <a:latin typeface="Arial" pitchFamily="34" charset="0"/>
                <a:cs typeface="Arial" pitchFamily="34" charset="0"/>
              </a:rPr>
              <a:t> </a:t>
            </a:r>
            <a:r>
              <a:rPr lang="en-US" sz="1200" spc="45" dirty="0" smtClean="0">
                <a:solidFill>
                  <a:srgbClr val="505153"/>
                </a:solidFill>
                <a:latin typeface="Arial" pitchFamily="34" charset="0"/>
                <a:cs typeface="Arial" pitchFamily="34" charset="0"/>
              </a:rPr>
              <a:t>soli</a:t>
            </a:r>
            <a:r>
              <a:rPr lang="en-US" sz="1200" spc="80" dirty="0" smtClean="0">
                <a:solidFill>
                  <a:srgbClr val="505153"/>
                </a:solidFill>
                <a:latin typeface="Arial" pitchFamily="34" charset="0"/>
                <a:cs typeface="Arial" pitchFamily="34" charset="0"/>
              </a:rPr>
              <a:t>d</a:t>
            </a:r>
            <a:r>
              <a:rPr lang="en-US" sz="1200" spc="90" dirty="0" smtClean="0">
                <a:solidFill>
                  <a:srgbClr val="505153"/>
                </a:solidFill>
                <a:latin typeface="Arial" pitchFamily="34" charset="0"/>
                <a:cs typeface="Arial" pitchFamily="34" charset="0"/>
              </a:rPr>
              <a:t> </a:t>
            </a:r>
            <a:r>
              <a:rPr lang="en-US" sz="1200" spc="75" dirty="0" smtClean="0">
                <a:solidFill>
                  <a:srgbClr val="505153"/>
                </a:solidFill>
                <a:latin typeface="Arial" pitchFamily="34" charset="0"/>
                <a:cs typeface="Arial" pitchFamily="34" charset="0"/>
              </a:rPr>
              <a:t>with n = 10</a:t>
            </a:r>
            <a:r>
              <a:rPr lang="en-US" sz="1200" spc="75" baseline="30000" dirty="0" smtClean="0">
                <a:solidFill>
                  <a:srgbClr val="505153"/>
                </a:solidFill>
                <a:latin typeface="Arial" pitchFamily="34" charset="0"/>
                <a:cs typeface="Arial" pitchFamily="34" charset="0"/>
              </a:rPr>
              <a:t>29</a:t>
            </a:r>
            <a:r>
              <a:rPr lang="en-US" sz="1200" spc="75" dirty="0" smtClean="0">
                <a:solidFill>
                  <a:srgbClr val="505153"/>
                </a:solidFill>
                <a:latin typeface="Arial" pitchFamily="34" charset="0"/>
                <a:cs typeface="Arial" pitchFamily="34" charset="0"/>
              </a:rPr>
              <a:t> m</a:t>
            </a:r>
            <a:r>
              <a:rPr lang="en-US" sz="1200" spc="75" baseline="30000" dirty="0" smtClean="0">
                <a:solidFill>
                  <a:srgbClr val="505153"/>
                </a:solidFill>
                <a:latin typeface="Arial" pitchFamily="34" charset="0"/>
                <a:cs typeface="Arial" pitchFamily="34" charset="0"/>
              </a:rPr>
              <a:t>-3</a:t>
            </a:r>
            <a:r>
              <a:rPr lang="en-US" sz="1200" spc="60" dirty="0" smtClean="0">
                <a:solidFill>
                  <a:srgbClr val="505153"/>
                </a:solidFill>
                <a:latin typeface="Arial" pitchFamily="34" charset="0"/>
                <a:cs typeface="Arial" pitchFamily="34" charset="0"/>
              </a:rPr>
              <a:t>.  </a:t>
            </a:r>
            <a:r>
              <a:rPr lang="en-US" sz="1200" spc="114" dirty="0" smtClean="0">
                <a:solidFill>
                  <a:srgbClr val="505153"/>
                </a:solidFill>
                <a:latin typeface="Arial" pitchFamily="34" charset="0"/>
                <a:cs typeface="Arial" pitchFamily="34" charset="0"/>
              </a:rPr>
              <a:t>Furth</a:t>
            </a:r>
            <a:r>
              <a:rPr lang="en-US" sz="1200" spc="135" dirty="0" smtClean="0">
                <a:solidFill>
                  <a:srgbClr val="505153"/>
                </a:solidFill>
                <a:latin typeface="Arial" pitchFamily="34" charset="0"/>
                <a:cs typeface="Arial" pitchFamily="34" charset="0"/>
              </a:rPr>
              <a:t>e</a:t>
            </a:r>
            <a:r>
              <a:rPr lang="en-US" sz="1200" spc="85" dirty="0" smtClean="0">
                <a:solidFill>
                  <a:srgbClr val="505153"/>
                </a:solidFill>
                <a:latin typeface="Arial" pitchFamily="34" charset="0"/>
                <a:cs typeface="Arial" pitchFamily="34" charset="0"/>
              </a:rPr>
              <a:t>rmore</a:t>
            </a:r>
            <a:r>
              <a:rPr lang="en-US" sz="1200" spc="35" dirty="0" smtClean="0">
                <a:solidFill>
                  <a:srgbClr val="505153"/>
                </a:solidFill>
                <a:latin typeface="Arial" pitchFamily="34" charset="0"/>
                <a:cs typeface="Arial" pitchFamily="34" charset="0"/>
              </a:rPr>
              <a:t>, </a:t>
            </a:r>
            <a:r>
              <a:rPr lang="en-US" sz="1200" spc="-130" dirty="0" smtClean="0">
                <a:solidFill>
                  <a:srgbClr val="505153"/>
                </a:solidFill>
                <a:latin typeface="Arial" pitchFamily="34" charset="0"/>
                <a:cs typeface="Arial" pitchFamily="34" charset="0"/>
              </a:rPr>
              <a:t> </a:t>
            </a:r>
            <a:r>
              <a:rPr lang="en-US" sz="1200" spc="55" dirty="0" smtClean="0">
                <a:solidFill>
                  <a:srgbClr val="505153"/>
                </a:solidFill>
                <a:latin typeface="Arial" pitchFamily="34" charset="0"/>
                <a:cs typeface="Arial" pitchFamily="34" charset="0"/>
              </a:rPr>
              <a:t>th</a:t>
            </a:r>
            <a:r>
              <a:rPr lang="en-US" sz="1200" spc="70" dirty="0" smtClean="0">
                <a:solidFill>
                  <a:srgbClr val="505153"/>
                </a:solidFill>
                <a:latin typeface="Arial" pitchFamily="34" charset="0"/>
                <a:cs typeface="Arial" pitchFamily="34" charset="0"/>
              </a:rPr>
              <a:t>e</a:t>
            </a:r>
            <a:r>
              <a:rPr lang="en-US" sz="1200" spc="145" dirty="0" smtClean="0">
                <a:solidFill>
                  <a:srgbClr val="505153"/>
                </a:solidFill>
                <a:latin typeface="Arial" pitchFamily="34" charset="0"/>
                <a:cs typeface="Arial" pitchFamily="34" charset="0"/>
              </a:rPr>
              <a:t> </a:t>
            </a:r>
            <a:r>
              <a:rPr lang="en-US" sz="1200" spc="55" dirty="0" smtClean="0">
                <a:solidFill>
                  <a:srgbClr val="505153"/>
                </a:solidFill>
                <a:latin typeface="Arial" pitchFamily="34" charset="0"/>
                <a:cs typeface="Arial" pitchFamily="34" charset="0"/>
              </a:rPr>
              <a:t>holes </a:t>
            </a:r>
            <a:r>
              <a:rPr lang="en-US" sz="1200" spc="-120" dirty="0" smtClean="0">
                <a:solidFill>
                  <a:srgbClr val="505153"/>
                </a:solidFill>
                <a:latin typeface="Arial" pitchFamily="34" charset="0"/>
                <a:cs typeface="Arial" pitchFamily="34" charset="0"/>
              </a:rPr>
              <a:t> </a:t>
            </a:r>
            <a:r>
              <a:rPr lang="en-US" sz="1200" spc="65" dirty="0" smtClean="0">
                <a:solidFill>
                  <a:srgbClr val="505153"/>
                </a:solidFill>
                <a:latin typeface="Arial" pitchFamily="34" charset="0"/>
                <a:cs typeface="Arial" pitchFamily="34" charset="0"/>
              </a:rPr>
              <a:t>i</a:t>
            </a:r>
            <a:r>
              <a:rPr lang="en-US" sz="1200" spc="130" dirty="0" smtClean="0">
                <a:solidFill>
                  <a:srgbClr val="505153"/>
                </a:solidFill>
                <a:latin typeface="Arial" pitchFamily="34" charset="0"/>
                <a:cs typeface="Arial" pitchFamily="34" charset="0"/>
              </a:rPr>
              <a:t>n</a:t>
            </a:r>
            <a:r>
              <a:rPr lang="en-US" sz="1200" spc="145" dirty="0" smtClean="0">
                <a:solidFill>
                  <a:srgbClr val="505153"/>
                </a:solidFill>
                <a:latin typeface="Arial" pitchFamily="34" charset="0"/>
                <a:cs typeface="Arial" pitchFamily="34" charset="0"/>
              </a:rPr>
              <a:t> </a:t>
            </a:r>
            <a:r>
              <a:rPr lang="en-US" sz="1200" spc="50" dirty="0" smtClean="0">
                <a:solidFill>
                  <a:srgbClr val="505153"/>
                </a:solidFill>
                <a:latin typeface="Arial" pitchFamily="34" charset="0"/>
                <a:cs typeface="Arial" pitchFamily="34" charset="0"/>
              </a:rPr>
              <a:t>a </a:t>
            </a:r>
            <a:r>
              <a:rPr lang="en-US" sz="1200" spc="-70" dirty="0" smtClean="0">
                <a:solidFill>
                  <a:srgbClr val="505153"/>
                </a:solidFill>
                <a:latin typeface="Arial" pitchFamily="34" charset="0"/>
                <a:cs typeface="Arial" pitchFamily="34" charset="0"/>
              </a:rPr>
              <a:t> </a:t>
            </a:r>
            <a:r>
              <a:rPr lang="en-US" sz="1200" spc="60" dirty="0" smtClean="0">
                <a:solidFill>
                  <a:srgbClr val="505153"/>
                </a:solidFill>
                <a:latin typeface="Arial" pitchFamily="34" charset="0"/>
                <a:cs typeface="Arial" pitchFamily="34" charset="0"/>
              </a:rPr>
              <a:t>semiconducto</a:t>
            </a:r>
            <a:r>
              <a:rPr lang="en-US" sz="1200" spc="45" dirty="0" smtClean="0">
                <a:solidFill>
                  <a:srgbClr val="505153"/>
                </a:solidFill>
                <a:latin typeface="Arial" pitchFamily="34" charset="0"/>
                <a:cs typeface="Arial" pitchFamily="34" charset="0"/>
              </a:rPr>
              <a:t>r </a:t>
            </a:r>
            <a:r>
              <a:rPr lang="en-US" sz="1200" spc="-55" dirty="0" smtClean="0">
                <a:solidFill>
                  <a:srgbClr val="505153"/>
                </a:solidFill>
                <a:latin typeface="Arial" pitchFamily="34" charset="0"/>
                <a:cs typeface="Arial" pitchFamily="34" charset="0"/>
              </a:rPr>
              <a:t> </a:t>
            </a:r>
            <a:r>
              <a:rPr lang="en-US" sz="1200" spc="75" dirty="0" smtClean="0">
                <a:solidFill>
                  <a:srgbClr val="505153"/>
                </a:solidFill>
                <a:latin typeface="Arial" pitchFamily="34" charset="0"/>
                <a:cs typeface="Arial" pitchFamily="34" charset="0"/>
              </a:rPr>
              <a:t>ca</a:t>
            </a:r>
            <a:r>
              <a:rPr lang="en-US" sz="1200" spc="70" dirty="0" smtClean="0">
                <a:solidFill>
                  <a:srgbClr val="505153"/>
                </a:solidFill>
                <a:latin typeface="Arial" pitchFamily="34" charset="0"/>
                <a:cs typeface="Arial" pitchFamily="34" charset="0"/>
              </a:rPr>
              <a:t>n </a:t>
            </a:r>
            <a:r>
              <a:rPr lang="en-US" sz="1200" spc="-130" dirty="0" smtClean="0">
                <a:solidFill>
                  <a:srgbClr val="505153"/>
                </a:solidFill>
                <a:latin typeface="Arial" pitchFamily="34" charset="0"/>
                <a:cs typeface="Arial" pitchFamily="34" charset="0"/>
              </a:rPr>
              <a:t> </a:t>
            </a:r>
            <a:r>
              <a:rPr lang="en-US" sz="1200" spc="70" dirty="0" smtClean="0">
                <a:solidFill>
                  <a:srgbClr val="505153"/>
                </a:solidFill>
                <a:latin typeface="Arial" pitchFamily="34" charset="0"/>
                <a:cs typeface="Arial" pitchFamily="34" charset="0"/>
              </a:rPr>
              <a:t>hav</a:t>
            </a:r>
            <a:r>
              <a:rPr lang="en-US" sz="1200" spc="80" dirty="0" smtClean="0">
                <a:solidFill>
                  <a:srgbClr val="505153"/>
                </a:solidFill>
                <a:latin typeface="Arial" pitchFamily="34" charset="0"/>
                <a:cs typeface="Arial" pitchFamily="34" charset="0"/>
              </a:rPr>
              <a:t>e</a:t>
            </a:r>
            <a:r>
              <a:rPr lang="en-US" sz="1200" spc="140" dirty="0" smtClean="0">
                <a:solidFill>
                  <a:srgbClr val="505153"/>
                </a:solidFill>
                <a:latin typeface="Arial" pitchFamily="34" charset="0"/>
                <a:cs typeface="Arial" pitchFamily="34" charset="0"/>
              </a:rPr>
              <a:t> </a:t>
            </a:r>
            <a:r>
              <a:rPr lang="en-US" sz="1200" spc="50" dirty="0" smtClean="0">
                <a:solidFill>
                  <a:srgbClr val="505153"/>
                </a:solidFill>
                <a:latin typeface="Arial" pitchFamily="34" charset="0"/>
                <a:cs typeface="Arial" pitchFamily="34" charset="0"/>
              </a:rPr>
              <a:t>a</a:t>
            </a:r>
            <a:r>
              <a:rPr lang="en-US" sz="1200" spc="35" dirty="0" smtClean="0">
                <a:solidFill>
                  <a:srgbClr val="505153"/>
                </a:solidFill>
                <a:latin typeface="Arial" pitchFamily="34" charset="0"/>
                <a:cs typeface="Arial" pitchFamily="34" charset="0"/>
              </a:rPr>
              <a:t> </a:t>
            </a:r>
            <a:r>
              <a:rPr lang="en-US" sz="1200" spc="90" dirty="0" smtClean="0">
                <a:solidFill>
                  <a:srgbClr val="505153"/>
                </a:solidFill>
                <a:latin typeface="Arial" pitchFamily="34" charset="0"/>
                <a:cs typeface="Arial" pitchFamily="34" charset="0"/>
              </a:rPr>
              <a:t>ver</a:t>
            </a:r>
            <a:r>
              <a:rPr lang="en-US" sz="1200" spc="80" dirty="0" smtClean="0">
                <a:solidFill>
                  <a:srgbClr val="505153"/>
                </a:solidFill>
                <a:latin typeface="Arial" pitchFamily="34" charset="0"/>
                <a:cs typeface="Arial" pitchFamily="34" charset="0"/>
              </a:rPr>
              <a:t>y</a:t>
            </a:r>
            <a:r>
              <a:rPr lang="en-US" sz="1200" spc="140" dirty="0" smtClean="0">
                <a:solidFill>
                  <a:srgbClr val="505153"/>
                </a:solidFill>
                <a:latin typeface="Arial" pitchFamily="34" charset="0"/>
                <a:cs typeface="Arial" pitchFamily="34" charset="0"/>
              </a:rPr>
              <a:t> </a:t>
            </a:r>
            <a:r>
              <a:rPr lang="en-US" sz="1200" spc="30" dirty="0" smtClean="0">
                <a:solidFill>
                  <a:srgbClr val="505153"/>
                </a:solidFill>
                <a:latin typeface="Arial" pitchFamily="34" charset="0"/>
                <a:cs typeface="Arial" pitchFamily="34" charset="0"/>
              </a:rPr>
              <a:t>lo</a:t>
            </a:r>
            <a:r>
              <a:rPr lang="en-US" sz="1200" spc="90" dirty="0" smtClean="0">
                <a:solidFill>
                  <a:srgbClr val="505153"/>
                </a:solidFill>
                <a:latin typeface="Arial" pitchFamily="34" charset="0"/>
                <a:cs typeface="Arial" pitchFamily="34" charset="0"/>
              </a:rPr>
              <a:t>w</a:t>
            </a:r>
            <a:r>
              <a:rPr lang="en-US" sz="1200" spc="145" dirty="0" smtClean="0">
                <a:solidFill>
                  <a:srgbClr val="505153"/>
                </a:solidFill>
                <a:latin typeface="Arial" pitchFamily="34" charset="0"/>
                <a:cs typeface="Arial" pitchFamily="34" charset="0"/>
              </a:rPr>
              <a:t> </a:t>
            </a:r>
            <a:r>
              <a:rPr lang="en-US" sz="1200" spc="55" dirty="0" smtClean="0">
                <a:solidFill>
                  <a:srgbClr val="505153"/>
                </a:solidFill>
                <a:latin typeface="Arial" pitchFamily="34" charset="0"/>
                <a:cs typeface="Arial" pitchFamily="34" charset="0"/>
              </a:rPr>
              <a:t>effective</a:t>
            </a:r>
            <a:r>
              <a:rPr lang="en-US" sz="1200" spc="145" dirty="0" smtClean="0">
                <a:solidFill>
                  <a:srgbClr val="505153"/>
                </a:solidFill>
                <a:latin typeface="Arial" pitchFamily="34" charset="0"/>
                <a:cs typeface="Arial" pitchFamily="34" charset="0"/>
              </a:rPr>
              <a:t> </a:t>
            </a:r>
            <a:r>
              <a:rPr lang="en-US" sz="1200" spc="130" dirty="0" smtClean="0">
                <a:solidFill>
                  <a:srgbClr val="505153"/>
                </a:solidFill>
                <a:latin typeface="Arial" pitchFamily="34" charset="0"/>
                <a:cs typeface="Arial" pitchFamily="34" charset="0"/>
              </a:rPr>
              <a:t>mass-a</a:t>
            </a:r>
            <a:r>
              <a:rPr lang="en-US" sz="1200" spc="114" dirty="0" smtClean="0">
                <a:solidFill>
                  <a:srgbClr val="505153"/>
                </a:solidFill>
                <a:latin typeface="Arial" pitchFamily="34" charset="0"/>
                <a:cs typeface="Arial" pitchFamily="34" charset="0"/>
              </a:rPr>
              <a:t>s</a:t>
            </a:r>
            <a:r>
              <a:rPr lang="en-US" sz="1200" spc="145" dirty="0" smtClean="0">
                <a:solidFill>
                  <a:srgbClr val="505153"/>
                </a:solidFill>
                <a:latin typeface="Arial" pitchFamily="34" charset="0"/>
                <a:cs typeface="Arial" pitchFamily="34" charset="0"/>
              </a:rPr>
              <a:t> </a:t>
            </a:r>
            <a:r>
              <a:rPr lang="en-US" sz="1200" spc="35" dirty="0" smtClean="0">
                <a:solidFill>
                  <a:srgbClr val="505153"/>
                </a:solidFill>
                <a:latin typeface="Arial" pitchFamily="34" charset="0"/>
                <a:cs typeface="Arial" pitchFamily="34" charset="0"/>
              </a:rPr>
              <a:t>littl</a:t>
            </a:r>
            <a:r>
              <a:rPr lang="en-US" sz="1200" spc="90" dirty="0" smtClean="0">
                <a:solidFill>
                  <a:srgbClr val="505153"/>
                </a:solidFill>
                <a:latin typeface="Arial" pitchFamily="34" charset="0"/>
                <a:cs typeface="Arial" pitchFamily="34" charset="0"/>
              </a:rPr>
              <a:t>e</a:t>
            </a:r>
            <a:r>
              <a:rPr lang="en-US" sz="1200" spc="140" dirty="0" smtClean="0">
                <a:solidFill>
                  <a:srgbClr val="505153"/>
                </a:solidFill>
                <a:latin typeface="Arial" pitchFamily="34" charset="0"/>
                <a:cs typeface="Arial" pitchFamily="34" charset="0"/>
              </a:rPr>
              <a:t> </a:t>
            </a:r>
            <a:r>
              <a:rPr lang="en-US" sz="1200" spc="30" dirty="0" smtClean="0">
                <a:solidFill>
                  <a:srgbClr val="505153"/>
                </a:solidFill>
                <a:latin typeface="Arial" pitchFamily="34" charset="0"/>
                <a:cs typeface="Arial" pitchFamily="34" charset="0"/>
              </a:rPr>
              <a:t>as</a:t>
            </a:r>
            <a:r>
              <a:rPr lang="en-US" sz="1200" spc="130" dirty="0" smtClean="0">
                <a:solidFill>
                  <a:srgbClr val="505153"/>
                </a:solidFill>
                <a:latin typeface="Arial" pitchFamily="34" charset="0"/>
                <a:cs typeface="Arial" pitchFamily="34" charset="0"/>
              </a:rPr>
              <a:t> </a:t>
            </a:r>
            <a:r>
              <a:rPr lang="en-US" sz="1200" spc="105" dirty="0" smtClean="0">
                <a:solidFill>
                  <a:srgbClr val="505153"/>
                </a:solidFill>
                <a:latin typeface="Arial" pitchFamily="34" charset="0"/>
                <a:cs typeface="Arial" pitchFamily="34" charset="0"/>
              </a:rPr>
              <a:t>0.01 m</a:t>
            </a:r>
            <a:r>
              <a:rPr lang="en-US" sz="1200" spc="105" baseline="-25000" dirty="0" smtClean="0">
                <a:solidFill>
                  <a:srgbClr val="505153"/>
                </a:solidFill>
                <a:latin typeface="Arial" pitchFamily="34" charset="0"/>
                <a:cs typeface="Arial" pitchFamily="34" charset="0"/>
              </a:rPr>
              <a:t>e</a:t>
            </a:r>
            <a:r>
              <a:rPr lang="en-US" sz="1200" spc="-135" dirty="0" smtClean="0">
                <a:solidFill>
                  <a:srgbClr val="505153"/>
                </a:solidFill>
                <a:latin typeface="Arial" pitchFamily="34" charset="0"/>
                <a:cs typeface="Arial" pitchFamily="34" charset="0"/>
              </a:rPr>
              <a:t> </a:t>
            </a:r>
            <a:r>
              <a:rPr lang="en-US" sz="1200" spc="75" dirty="0" smtClean="0">
                <a:solidFill>
                  <a:srgbClr val="505153"/>
                </a:solidFill>
                <a:latin typeface="Arial" pitchFamily="34" charset="0"/>
                <a:cs typeface="Arial" pitchFamily="34" charset="0"/>
              </a:rPr>
              <a:t>a</a:t>
            </a:r>
            <a:r>
              <a:rPr lang="en-US" sz="1200" spc="85" dirty="0" smtClean="0">
                <a:solidFill>
                  <a:srgbClr val="505153"/>
                </a:solidFill>
                <a:latin typeface="Arial" pitchFamily="34" charset="0"/>
                <a:cs typeface="Arial" pitchFamily="34" charset="0"/>
              </a:rPr>
              <a:t>n</a:t>
            </a:r>
            <a:r>
              <a:rPr lang="en-US" sz="1200" spc="105" dirty="0" smtClean="0">
                <a:solidFill>
                  <a:srgbClr val="505153"/>
                </a:solidFill>
                <a:latin typeface="Arial" pitchFamily="34" charset="0"/>
                <a:cs typeface="Arial" pitchFamily="34" charset="0"/>
              </a:rPr>
              <a:t>d</a:t>
            </a:r>
            <a:r>
              <a:rPr lang="en-US" sz="1200" spc="140" dirty="0" smtClean="0">
                <a:solidFill>
                  <a:srgbClr val="505153"/>
                </a:solidFill>
                <a:latin typeface="Arial" pitchFamily="34" charset="0"/>
                <a:cs typeface="Arial" pitchFamily="34" charset="0"/>
              </a:rPr>
              <a:t> </a:t>
            </a:r>
            <a:r>
              <a:rPr lang="en-US" sz="1200" spc="75" dirty="0" smtClean="0">
                <a:solidFill>
                  <a:srgbClr val="505153"/>
                </a:solidFill>
                <a:latin typeface="Arial" pitchFamily="34" charset="0"/>
                <a:cs typeface="Arial" pitchFamily="34" charset="0"/>
              </a:rPr>
              <a:t>therefor</a:t>
            </a:r>
            <a:r>
              <a:rPr lang="en-US" sz="1200" spc="85" dirty="0" smtClean="0">
                <a:solidFill>
                  <a:srgbClr val="505153"/>
                </a:solidFill>
                <a:latin typeface="Arial" pitchFamily="34" charset="0"/>
                <a:cs typeface="Arial" pitchFamily="34" charset="0"/>
              </a:rPr>
              <a:t>e </a:t>
            </a:r>
            <a:r>
              <a:rPr lang="en-US" sz="1200" spc="-130" dirty="0" smtClean="0">
                <a:solidFill>
                  <a:srgbClr val="505153"/>
                </a:solidFill>
                <a:latin typeface="Arial" pitchFamily="34" charset="0"/>
                <a:cs typeface="Arial" pitchFamily="34" charset="0"/>
              </a:rPr>
              <a:t> </a:t>
            </a:r>
            <a:r>
              <a:rPr lang="en-US" sz="1200" spc="85" dirty="0" smtClean="0">
                <a:solidFill>
                  <a:srgbClr val="505153"/>
                </a:solidFill>
                <a:latin typeface="Arial" pitchFamily="34" charset="0"/>
                <a:cs typeface="Arial" pitchFamily="34" charset="0"/>
              </a:rPr>
              <a:t>hav</a:t>
            </a:r>
            <a:r>
              <a:rPr lang="en-US" sz="1200" spc="80" dirty="0" smtClean="0">
                <a:solidFill>
                  <a:srgbClr val="505153"/>
                </a:solidFill>
                <a:latin typeface="Arial" pitchFamily="34" charset="0"/>
                <a:cs typeface="Arial" pitchFamily="34" charset="0"/>
              </a:rPr>
              <a:t>e</a:t>
            </a:r>
            <a:r>
              <a:rPr lang="en-US" sz="1200" spc="145" dirty="0" smtClean="0">
                <a:solidFill>
                  <a:srgbClr val="505153"/>
                </a:solidFill>
                <a:latin typeface="Arial" pitchFamily="34" charset="0"/>
                <a:cs typeface="Arial" pitchFamily="34" charset="0"/>
              </a:rPr>
              <a:t> </a:t>
            </a:r>
            <a:r>
              <a:rPr lang="en-US" sz="1200" spc="65" dirty="0" smtClean="0">
                <a:solidFill>
                  <a:srgbClr val="505153"/>
                </a:solidFill>
                <a:latin typeface="Arial" pitchFamily="34" charset="0"/>
                <a:cs typeface="Arial" pitchFamily="34" charset="0"/>
              </a:rPr>
              <a:t>high</a:t>
            </a:r>
            <a:r>
              <a:rPr lang="en-US" sz="1200" spc="40" dirty="0" smtClean="0">
                <a:solidFill>
                  <a:srgbClr val="505153"/>
                </a:solidFill>
                <a:latin typeface="Arial" pitchFamily="34" charset="0"/>
                <a:cs typeface="Arial" pitchFamily="34" charset="0"/>
              </a:rPr>
              <a:t> </a:t>
            </a:r>
            <a:r>
              <a:rPr lang="en-US" sz="1200" spc="60" dirty="0" smtClean="0">
                <a:solidFill>
                  <a:srgbClr val="505153"/>
                </a:solidFill>
                <a:latin typeface="Arial" pitchFamily="34" charset="0"/>
                <a:cs typeface="Arial" pitchFamily="34" charset="0"/>
              </a:rPr>
              <a:t>cyclotro</a:t>
            </a:r>
            <a:r>
              <a:rPr lang="en-US" sz="1200" spc="70" dirty="0" smtClean="0">
                <a:solidFill>
                  <a:srgbClr val="505153"/>
                </a:solidFill>
                <a:latin typeface="Arial" pitchFamily="34" charset="0"/>
                <a:cs typeface="Arial" pitchFamily="34" charset="0"/>
              </a:rPr>
              <a:t>n</a:t>
            </a:r>
            <a:r>
              <a:rPr lang="en-US" sz="1200" spc="50" dirty="0" smtClean="0">
                <a:solidFill>
                  <a:srgbClr val="505153"/>
                </a:solidFill>
                <a:latin typeface="Arial" pitchFamily="34" charset="0"/>
                <a:cs typeface="Arial" pitchFamily="34" charset="0"/>
              </a:rPr>
              <a:t> </a:t>
            </a:r>
            <a:r>
              <a:rPr lang="en-US" sz="1200" spc="70" dirty="0" smtClean="0">
                <a:solidFill>
                  <a:srgbClr val="505153"/>
                </a:solidFill>
                <a:latin typeface="Arial" pitchFamily="34" charset="0"/>
                <a:cs typeface="Arial" pitchFamily="34" charset="0"/>
              </a:rPr>
              <a:t>frequencie</a:t>
            </a:r>
            <a:r>
              <a:rPr lang="en-US" sz="1200" spc="60" dirty="0" smtClean="0">
                <a:solidFill>
                  <a:srgbClr val="505153"/>
                </a:solidFill>
                <a:latin typeface="Arial" pitchFamily="34" charset="0"/>
                <a:cs typeface="Arial" pitchFamily="34" charset="0"/>
              </a:rPr>
              <a:t>s</a:t>
            </a:r>
            <a:r>
              <a:rPr lang="en-US" sz="1200" spc="50" dirty="0" smtClean="0">
                <a:solidFill>
                  <a:srgbClr val="505153"/>
                </a:solidFill>
                <a:latin typeface="Arial" pitchFamily="34" charset="0"/>
                <a:cs typeface="Arial" pitchFamily="34" charset="0"/>
              </a:rPr>
              <a:t> </a:t>
            </a:r>
            <a:r>
              <a:rPr lang="en-US" sz="1200" spc="60" dirty="0" smtClean="0">
                <a:solidFill>
                  <a:srgbClr val="505153"/>
                </a:solidFill>
                <a:latin typeface="Arial" pitchFamily="34" charset="0"/>
                <a:cs typeface="Arial" pitchFamily="34" charset="0"/>
              </a:rPr>
              <a:t>eve</a:t>
            </a:r>
            <a:r>
              <a:rPr lang="en-US" sz="1200" spc="75" dirty="0" smtClean="0">
                <a:solidFill>
                  <a:srgbClr val="505153"/>
                </a:solidFill>
                <a:latin typeface="Arial" pitchFamily="34" charset="0"/>
                <a:cs typeface="Arial" pitchFamily="34" charset="0"/>
              </a:rPr>
              <a:t>n</a:t>
            </a:r>
            <a:r>
              <a:rPr lang="en-US" sz="1200" spc="15" dirty="0" smtClean="0">
                <a:solidFill>
                  <a:srgbClr val="505153"/>
                </a:solidFill>
                <a:latin typeface="Arial" pitchFamily="34" charset="0"/>
                <a:cs typeface="Arial" pitchFamily="34" charset="0"/>
              </a:rPr>
              <a:t> </a:t>
            </a:r>
            <a:r>
              <a:rPr lang="en-US" sz="1200" spc="40" dirty="0" smtClean="0">
                <a:solidFill>
                  <a:srgbClr val="505153"/>
                </a:solidFill>
                <a:latin typeface="Arial" pitchFamily="34" charset="0"/>
                <a:cs typeface="Arial" pitchFamily="34" charset="0"/>
              </a:rPr>
              <a:t>i</a:t>
            </a:r>
            <a:r>
              <a:rPr lang="en-US" sz="1200" spc="130" dirty="0" smtClean="0">
                <a:solidFill>
                  <a:srgbClr val="505153"/>
                </a:solidFill>
                <a:latin typeface="Arial" pitchFamily="34" charset="0"/>
                <a:cs typeface="Arial" pitchFamily="34" charset="0"/>
              </a:rPr>
              <a:t>n</a:t>
            </a:r>
            <a:r>
              <a:rPr lang="en-US" sz="1200" spc="30" dirty="0" smtClean="0">
                <a:solidFill>
                  <a:srgbClr val="505153"/>
                </a:solidFill>
                <a:latin typeface="Arial" pitchFamily="34" charset="0"/>
                <a:cs typeface="Arial" pitchFamily="34" charset="0"/>
              </a:rPr>
              <a:t> </a:t>
            </a:r>
            <a:r>
              <a:rPr lang="en-US" sz="1200" spc="70" dirty="0" smtClean="0">
                <a:solidFill>
                  <a:srgbClr val="505153"/>
                </a:solidFill>
                <a:latin typeface="Arial" pitchFamily="34" charset="0"/>
                <a:cs typeface="Arial" pitchFamily="34" charset="0"/>
              </a:rPr>
              <a:t>moderat</a:t>
            </a:r>
            <a:r>
              <a:rPr lang="en-US" sz="1200" spc="65" dirty="0" smtClean="0">
                <a:solidFill>
                  <a:srgbClr val="505153"/>
                </a:solidFill>
                <a:latin typeface="Arial" pitchFamily="34" charset="0"/>
                <a:cs typeface="Arial" pitchFamily="34" charset="0"/>
              </a:rPr>
              <a:t>e</a:t>
            </a:r>
            <a:r>
              <a:rPr lang="en-US" sz="1200" spc="50" dirty="0" smtClean="0">
                <a:solidFill>
                  <a:srgbClr val="505153"/>
                </a:solidFill>
                <a:latin typeface="Arial" pitchFamily="34" charset="0"/>
                <a:cs typeface="Arial" pitchFamily="34" charset="0"/>
              </a:rPr>
              <a:t> </a:t>
            </a:r>
            <a:r>
              <a:rPr lang="en-US" sz="1200" spc="70" dirty="0" smtClean="0">
                <a:solidFill>
                  <a:srgbClr val="505153"/>
                </a:solidFill>
                <a:latin typeface="Arial" pitchFamily="34" charset="0"/>
                <a:cs typeface="Arial" pitchFamily="34" charset="0"/>
              </a:rPr>
              <a:t>magneti</a:t>
            </a:r>
            <a:r>
              <a:rPr lang="en-US" sz="1200" spc="60" dirty="0" smtClean="0">
                <a:solidFill>
                  <a:srgbClr val="505153"/>
                </a:solidFill>
                <a:latin typeface="Arial" pitchFamily="34" charset="0"/>
                <a:cs typeface="Arial" pitchFamily="34" charset="0"/>
              </a:rPr>
              <a:t>c</a:t>
            </a:r>
            <a:r>
              <a:rPr lang="en-US" sz="1200" spc="114" dirty="0" smtClean="0">
                <a:solidFill>
                  <a:srgbClr val="505153"/>
                </a:solidFill>
                <a:latin typeface="Arial" pitchFamily="34" charset="0"/>
                <a:cs typeface="Arial" pitchFamily="34" charset="0"/>
              </a:rPr>
              <a:t> </a:t>
            </a:r>
            <a:r>
              <a:rPr lang="en-US" sz="1200" spc="30" dirty="0" smtClean="0">
                <a:solidFill>
                  <a:srgbClr val="505153"/>
                </a:solidFill>
                <a:latin typeface="Arial" pitchFamily="34" charset="0"/>
                <a:cs typeface="Arial" pitchFamily="34" charset="0"/>
              </a:rPr>
              <a:t>fields</a:t>
            </a:r>
            <a:r>
              <a:rPr lang="en-US" sz="1200" spc="25" dirty="0" smtClean="0">
                <a:solidFill>
                  <a:srgbClr val="505153"/>
                </a:solidFill>
                <a:latin typeface="Arial" pitchFamily="34" charset="0"/>
                <a:cs typeface="Arial" pitchFamily="34" charset="0"/>
              </a:rPr>
              <a:t>. </a:t>
            </a:r>
            <a:endParaRPr sz="120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p:nvPr/>
        </p:nvSpPr>
        <p:spPr>
          <a:xfrm>
            <a:off x="3733007" y="2699686"/>
            <a:ext cx="11231" cy="7444"/>
          </a:xfrm>
          <a:prstGeom prst="rect">
            <a:avLst/>
          </a:prstGeom>
          <a:blipFill>
            <a:blip r:embed="rId2" cstate="print"/>
            <a:stretch>
              <a:fillRect/>
            </a:stretch>
          </a:blipFill>
        </p:spPr>
        <p:txBody>
          <a:bodyPr wrap="square" lIns="0" tIns="0" rIns="0" bIns="0" rtlCol="0">
            <a:noAutofit/>
          </a:bodyPr>
          <a:lstStyle/>
          <a:p>
            <a:endParaRPr/>
          </a:p>
        </p:txBody>
      </p:sp>
      <p:sp>
        <p:nvSpPr>
          <p:cNvPr id="11" name="object 11"/>
          <p:cNvSpPr txBox="1"/>
          <p:nvPr/>
        </p:nvSpPr>
        <p:spPr>
          <a:xfrm>
            <a:off x="6862437" y="1237666"/>
            <a:ext cx="109982" cy="100286"/>
          </a:xfrm>
          <a:prstGeom prst="rect">
            <a:avLst/>
          </a:prstGeom>
        </p:spPr>
        <p:txBody>
          <a:bodyPr vert="horz" wrap="square" lIns="0" tIns="0" rIns="0" bIns="0" rtlCol="0">
            <a:noAutofit/>
          </a:bodyPr>
          <a:lstStyle/>
          <a:p>
            <a:pPr marL="12700">
              <a:lnSpc>
                <a:spcPct val="100000"/>
              </a:lnSpc>
            </a:pPr>
            <a:r>
              <a:rPr sz="700" spc="160" dirty="0" smtClean="0">
                <a:solidFill>
                  <a:srgbClr val="575C5C"/>
                </a:solidFill>
                <a:latin typeface="Malgun Gothic"/>
                <a:cs typeface="Malgun Gothic"/>
              </a:rPr>
              <a:t>v</a:t>
            </a:r>
            <a:endParaRPr sz="700">
              <a:latin typeface="Malgun Gothic"/>
              <a:cs typeface="Malgun Gothic"/>
            </a:endParaRPr>
          </a:p>
        </p:txBody>
      </p:sp>
      <p:sp>
        <p:nvSpPr>
          <p:cNvPr id="12" name="object 12"/>
          <p:cNvSpPr txBox="1"/>
          <p:nvPr/>
        </p:nvSpPr>
        <p:spPr>
          <a:xfrm>
            <a:off x="1232428" y="506605"/>
            <a:ext cx="6645747" cy="1612864"/>
          </a:xfrm>
          <a:prstGeom prst="rect">
            <a:avLst/>
          </a:prstGeom>
        </p:spPr>
        <p:txBody>
          <a:bodyPr vert="horz" wrap="square" lIns="0" tIns="0" rIns="0" bIns="0" rtlCol="0">
            <a:noAutofit/>
          </a:bodyPr>
          <a:lstStyle/>
          <a:p>
            <a:pPr marL="13970" marR="12700" indent="-1905" algn="just">
              <a:lnSpc>
                <a:spcPct val="126400"/>
              </a:lnSpc>
            </a:pPr>
            <a:r>
              <a:rPr sz="1200" spc="140" smtClean="0">
                <a:solidFill>
                  <a:srgbClr val="505153"/>
                </a:solidFill>
                <a:latin typeface="Arial" pitchFamily="34" charset="0"/>
                <a:cs typeface="Arial" pitchFamily="34" charset="0"/>
              </a:rPr>
              <a:t>I</a:t>
            </a:r>
            <a:r>
              <a:rPr sz="1200" spc="135" smtClean="0">
                <a:solidFill>
                  <a:srgbClr val="505153"/>
                </a:solidFill>
                <a:latin typeface="Arial" pitchFamily="34" charset="0"/>
                <a:cs typeface="Arial" pitchFamily="34" charset="0"/>
              </a:rPr>
              <a:t>f</a:t>
            </a:r>
            <a:r>
              <a:rPr sz="1200" spc="80" smtClean="0">
                <a:solidFill>
                  <a:srgbClr val="505153"/>
                </a:solidFill>
                <a:latin typeface="Arial" pitchFamily="34" charset="0"/>
                <a:cs typeface="Arial" pitchFamily="34" charset="0"/>
              </a:rPr>
              <a:t> </a:t>
            </a:r>
            <a:r>
              <a:rPr sz="1200" spc="50" dirty="0" smtClean="0">
                <a:solidFill>
                  <a:srgbClr val="505153"/>
                </a:solidFill>
                <a:latin typeface="Arial" pitchFamily="34" charset="0"/>
                <a:cs typeface="Arial" pitchFamily="34" charset="0"/>
              </a:rPr>
              <a:t>on</a:t>
            </a:r>
            <a:r>
              <a:rPr sz="1200" spc="60" dirty="0" smtClean="0">
                <a:solidFill>
                  <a:srgbClr val="505153"/>
                </a:solidFill>
                <a:latin typeface="Arial" pitchFamily="34" charset="0"/>
                <a:cs typeface="Arial" pitchFamily="34" charset="0"/>
              </a:rPr>
              <a:t>e</a:t>
            </a:r>
            <a:r>
              <a:rPr sz="1200" spc="135" dirty="0" smtClean="0">
                <a:solidFill>
                  <a:srgbClr val="505153"/>
                </a:solidFill>
                <a:latin typeface="Arial" pitchFamily="34" charset="0"/>
                <a:cs typeface="Arial" pitchFamily="34" charset="0"/>
              </a:rPr>
              <a:t> </a:t>
            </a:r>
            <a:r>
              <a:rPr sz="1200" spc="45" dirty="0" smtClean="0">
                <a:solidFill>
                  <a:srgbClr val="505153"/>
                </a:solidFill>
                <a:latin typeface="Arial" pitchFamily="34" charset="0"/>
                <a:cs typeface="Arial" pitchFamily="34" charset="0"/>
              </a:rPr>
              <a:t>wer</a:t>
            </a:r>
            <a:r>
              <a:rPr sz="1200" spc="65" dirty="0" smtClean="0">
                <a:solidFill>
                  <a:srgbClr val="505153"/>
                </a:solidFill>
                <a:latin typeface="Arial" pitchFamily="34" charset="0"/>
                <a:cs typeface="Arial" pitchFamily="34" charset="0"/>
              </a:rPr>
              <a:t>e</a:t>
            </a:r>
            <a:r>
              <a:rPr sz="1200" spc="75" dirty="0" smtClean="0">
                <a:solidFill>
                  <a:srgbClr val="505153"/>
                </a:solidFill>
                <a:latin typeface="Arial" pitchFamily="34" charset="0"/>
                <a:cs typeface="Arial" pitchFamily="34" charset="0"/>
              </a:rPr>
              <a:t> </a:t>
            </a:r>
            <a:r>
              <a:rPr sz="1200" spc="5" dirty="0" smtClean="0">
                <a:solidFill>
                  <a:srgbClr val="505153"/>
                </a:solidFill>
                <a:latin typeface="Arial" pitchFamily="34" charset="0"/>
                <a:cs typeface="Arial" pitchFamily="34" charset="0"/>
              </a:rPr>
              <a:t>to</a:t>
            </a:r>
            <a:r>
              <a:rPr sz="1200" spc="-5" dirty="0" smtClean="0">
                <a:solidFill>
                  <a:srgbClr val="505153"/>
                </a:solidFill>
                <a:latin typeface="Arial" pitchFamily="34" charset="0"/>
                <a:cs typeface="Arial" pitchFamily="34" charset="0"/>
              </a:rPr>
              <a:t> </a:t>
            </a:r>
            <a:r>
              <a:rPr sz="1200" spc="55" smtClean="0">
                <a:solidFill>
                  <a:srgbClr val="505153"/>
                </a:solidFill>
                <a:latin typeface="Arial" pitchFamily="34" charset="0"/>
                <a:cs typeface="Arial" pitchFamily="34" charset="0"/>
              </a:rPr>
              <a:t>calculate </a:t>
            </a:r>
            <a:r>
              <a:rPr sz="1200" spc="155" smtClean="0">
                <a:solidFill>
                  <a:srgbClr val="505153"/>
                </a:solidFill>
                <a:latin typeface="Arial" pitchFamily="34" charset="0"/>
                <a:cs typeface="Arial" pitchFamily="34" charset="0"/>
              </a:rPr>
              <a:t>N</a:t>
            </a:r>
            <a:r>
              <a:rPr lang="en-US" sz="1200" spc="105" baseline="-25000" dirty="0" smtClean="0">
                <a:solidFill>
                  <a:srgbClr val="505153"/>
                </a:solidFill>
                <a:latin typeface="Arial" pitchFamily="34" charset="0"/>
                <a:cs typeface="Arial" pitchFamily="34" charset="0"/>
              </a:rPr>
              <a:t>D</a:t>
            </a:r>
            <a:r>
              <a:rPr sz="1200" spc="-35" smtClean="0">
                <a:solidFill>
                  <a:srgbClr val="505153"/>
                </a:solidFill>
                <a:latin typeface="Arial" pitchFamily="34" charset="0"/>
                <a:cs typeface="Arial" pitchFamily="34" charset="0"/>
              </a:rPr>
              <a:t> </a:t>
            </a:r>
            <a:r>
              <a:rPr sz="1200" spc="130" dirty="0" smtClean="0">
                <a:solidFill>
                  <a:srgbClr val="505153"/>
                </a:solidFill>
                <a:latin typeface="Arial" pitchFamily="34" charset="0"/>
                <a:cs typeface="Arial" pitchFamily="34" charset="0"/>
              </a:rPr>
              <a:t>fo</a:t>
            </a:r>
            <a:r>
              <a:rPr sz="1200" spc="65" dirty="0" smtClean="0">
                <a:solidFill>
                  <a:srgbClr val="505153"/>
                </a:solidFill>
                <a:latin typeface="Arial" pitchFamily="34" charset="0"/>
                <a:cs typeface="Arial" pitchFamily="34" charset="0"/>
              </a:rPr>
              <a:t>r</a:t>
            </a:r>
            <a:r>
              <a:rPr sz="1200" spc="25" dirty="0" smtClean="0">
                <a:solidFill>
                  <a:srgbClr val="505153"/>
                </a:solidFill>
                <a:latin typeface="Arial" pitchFamily="34" charset="0"/>
                <a:cs typeface="Arial" pitchFamily="34" charset="0"/>
              </a:rPr>
              <a:t> </a:t>
            </a:r>
            <a:r>
              <a:rPr sz="1200" spc="130" dirty="0" smtClean="0">
                <a:solidFill>
                  <a:srgbClr val="505153"/>
                </a:solidFill>
                <a:latin typeface="Arial" pitchFamily="34" charset="0"/>
                <a:cs typeface="Arial" pitchFamily="34" charset="0"/>
              </a:rPr>
              <a:t>a </a:t>
            </a:r>
            <a:r>
              <a:rPr sz="1200" spc="-85" dirty="0" smtClean="0">
                <a:solidFill>
                  <a:srgbClr val="505153"/>
                </a:solidFill>
                <a:latin typeface="Arial" pitchFamily="34" charset="0"/>
                <a:cs typeface="Arial" pitchFamily="34" charset="0"/>
              </a:rPr>
              <a:t> </a:t>
            </a:r>
            <a:r>
              <a:rPr sz="1200" spc="55" dirty="0" smtClean="0">
                <a:solidFill>
                  <a:srgbClr val="505153"/>
                </a:solidFill>
                <a:latin typeface="Arial" pitchFamily="34" charset="0"/>
                <a:cs typeface="Arial" pitchFamily="34" charset="0"/>
              </a:rPr>
              <a:t>solid</a:t>
            </a:r>
            <a:r>
              <a:rPr sz="1200" spc="50" dirty="0" smtClean="0">
                <a:solidFill>
                  <a:srgbClr val="505153"/>
                </a:solidFill>
                <a:latin typeface="Arial" pitchFamily="34" charset="0"/>
                <a:cs typeface="Arial" pitchFamily="34" charset="0"/>
              </a:rPr>
              <a:t> </a:t>
            </a:r>
            <a:r>
              <a:rPr sz="1200" spc="0" dirty="0" smtClean="0">
                <a:solidFill>
                  <a:srgbClr val="505153"/>
                </a:solidFill>
                <a:latin typeface="Arial" pitchFamily="34" charset="0"/>
                <a:cs typeface="Arial" pitchFamily="34" charset="0"/>
              </a:rPr>
              <a:t>stat</a:t>
            </a:r>
            <a:r>
              <a:rPr sz="1200" spc="45" dirty="0" smtClean="0">
                <a:solidFill>
                  <a:srgbClr val="505153"/>
                </a:solidFill>
                <a:latin typeface="Arial" pitchFamily="34" charset="0"/>
                <a:cs typeface="Arial" pitchFamily="34" charset="0"/>
              </a:rPr>
              <a:t>e</a:t>
            </a:r>
            <a:r>
              <a:rPr sz="1200" spc="5" dirty="0" smtClean="0">
                <a:solidFill>
                  <a:srgbClr val="505153"/>
                </a:solidFill>
                <a:latin typeface="Arial" pitchFamily="34" charset="0"/>
                <a:cs typeface="Arial" pitchFamily="34" charset="0"/>
              </a:rPr>
              <a:t> </a:t>
            </a:r>
            <a:r>
              <a:rPr sz="1200" spc="75" dirty="0" smtClean="0">
                <a:solidFill>
                  <a:srgbClr val="505153"/>
                </a:solidFill>
                <a:latin typeface="Arial" pitchFamily="34" charset="0"/>
                <a:cs typeface="Arial" pitchFamily="34" charset="0"/>
              </a:rPr>
              <a:t>plasma</a:t>
            </a:r>
            <a:r>
              <a:rPr sz="1200" spc="30" dirty="0" smtClean="0">
                <a:solidFill>
                  <a:srgbClr val="505153"/>
                </a:solidFill>
                <a:latin typeface="Arial" pitchFamily="34" charset="0"/>
                <a:cs typeface="Arial" pitchFamily="34" charset="0"/>
              </a:rPr>
              <a:t>,</a:t>
            </a:r>
            <a:r>
              <a:rPr sz="1200" spc="5" dirty="0" smtClean="0">
                <a:solidFill>
                  <a:srgbClr val="505153"/>
                </a:solidFill>
                <a:latin typeface="Arial" pitchFamily="34" charset="0"/>
                <a:cs typeface="Arial" pitchFamily="34" charset="0"/>
              </a:rPr>
              <a:t> </a:t>
            </a:r>
            <a:r>
              <a:rPr sz="1200" spc="55" dirty="0" smtClean="0">
                <a:solidFill>
                  <a:srgbClr val="505153"/>
                </a:solidFill>
                <a:latin typeface="Arial" pitchFamily="34" charset="0"/>
                <a:cs typeface="Arial" pitchFamily="34" charset="0"/>
              </a:rPr>
              <a:t>i</a:t>
            </a:r>
            <a:r>
              <a:rPr sz="1200" spc="60" dirty="0" smtClean="0">
                <a:solidFill>
                  <a:srgbClr val="505153"/>
                </a:solidFill>
                <a:latin typeface="Arial" pitchFamily="34" charset="0"/>
                <a:cs typeface="Arial" pitchFamily="34" charset="0"/>
              </a:rPr>
              <a:t>t</a:t>
            </a:r>
            <a:r>
              <a:rPr sz="1200" spc="5" dirty="0" smtClean="0">
                <a:solidFill>
                  <a:srgbClr val="505153"/>
                </a:solidFill>
                <a:latin typeface="Arial" pitchFamily="34" charset="0"/>
                <a:cs typeface="Arial" pitchFamily="34" charset="0"/>
              </a:rPr>
              <a:t> </a:t>
            </a:r>
            <a:r>
              <a:rPr sz="1200" spc="90" dirty="0" smtClean="0">
                <a:solidFill>
                  <a:srgbClr val="505153"/>
                </a:solidFill>
                <a:latin typeface="Arial" pitchFamily="34" charset="0"/>
                <a:cs typeface="Arial" pitchFamily="34" charset="0"/>
              </a:rPr>
              <a:t>would</a:t>
            </a:r>
            <a:r>
              <a:rPr sz="1200" spc="35" dirty="0" smtClean="0">
                <a:solidFill>
                  <a:srgbClr val="505153"/>
                </a:solidFill>
                <a:latin typeface="Arial" pitchFamily="34" charset="0"/>
                <a:cs typeface="Arial" pitchFamily="34" charset="0"/>
              </a:rPr>
              <a:t> </a:t>
            </a:r>
            <a:r>
              <a:rPr sz="1200" spc="5" dirty="0" smtClean="0">
                <a:solidFill>
                  <a:srgbClr val="505153"/>
                </a:solidFill>
                <a:latin typeface="Arial" pitchFamily="34" charset="0"/>
                <a:cs typeface="Arial" pitchFamily="34" charset="0"/>
              </a:rPr>
              <a:t>b</a:t>
            </a:r>
            <a:r>
              <a:rPr sz="1200" spc="40" dirty="0" smtClean="0">
                <a:solidFill>
                  <a:srgbClr val="505153"/>
                </a:solidFill>
                <a:latin typeface="Arial" pitchFamily="34" charset="0"/>
                <a:cs typeface="Arial" pitchFamily="34" charset="0"/>
              </a:rPr>
              <a:t>e </a:t>
            </a:r>
            <a:r>
              <a:rPr sz="1200" spc="0" dirty="0" smtClean="0">
                <a:solidFill>
                  <a:srgbClr val="505153"/>
                </a:solidFill>
                <a:latin typeface="Arial" pitchFamily="34" charset="0"/>
                <a:cs typeface="Arial" pitchFamily="34" charset="0"/>
              </a:rPr>
              <a:t>les</a:t>
            </a:r>
            <a:r>
              <a:rPr sz="1200" spc="40" dirty="0" smtClean="0">
                <a:solidFill>
                  <a:srgbClr val="505153"/>
                </a:solidFill>
                <a:latin typeface="Arial" pitchFamily="34" charset="0"/>
                <a:cs typeface="Arial" pitchFamily="34" charset="0"/>
              </a:rPr>
              <a:t>s</a:t>
            </a:r>
            <a:r>
              <a:rPr sz="1200" spc="70" dirty="0" smtClean="0">
                <a:solidFill>
                  <a:srgbClr val="505153"/>
                </a:solidFill>
                <a:latin typeface="Arial" pitchFamily="34" charset="0"/>
                <a:cs typeface="Arial" pitchFamily="34" charset="0"/>
              </a:rPr>
              <a:t> </a:t>
            </a:r>
            <a:r>
              <a:rPr sz="1200" spc="40" dirty="0" smtClean="0">
                <a:solidFill>
                  <a:srgbClr val="505153"/>
                </a:solidFill>
                <a:latin typeface="Arial" pitchFamily="34" charset="0"/>
                <a:cs typeface="Arial" pitchFamily="34" charset="0"/>
              </a:rPr>
              <a:t>tha</a:t>
            </a:r>
            <a:r>
              <a:rPr sz="1200" spc="90" dirty="0" smtClean="0">
                <a:solidFill>
                  <a:srgbClr val="505153"/>
                </a:solidFill>
                <a:latin typeface="Arial" pitchFamily="34" charset="0"/>
                <a:cs typeface="Arial" pitchFamily="34" charset="0"/>
              </a:rPr>
              <a:t>n</a:t>
            </a:r>
            <a:r>
              <a:rPr sz="1200" spc="30" dirty="0" smtClean="0">
                <a:solidFill>
                  <a:srgbClr val="505153"/>
                </a:solidFill>
                <a:latin typeface="Arial" pitchFamily="34" charset="0"/>
                <a:cs typeface="Arial" pitchFamily="34" charset="0"/>
              </a:rPr>
              <a:t> </a:t>
            </a:r>
            <a:r>
              <a:rPr sz="1200" spc="90" dirty="0" smtClean="0">
                <a:solidFill>
                  <a:srgbClr val="505153"/>
                </a:solidFill>
                <a:latin typeface="Arial" pitchFamily="34" charset="0"/>
                <a:cs typeface="Arial" pitchFamily="34" charset="0"/>
              </a:rPr>
              <a:t>unit</a:t>
            </a:r>
            <a:r>
              <a:rPr sz="1200" spc="85" dirty="0" smtClean="0">
                <a:solidFill>
                  <a:srgbClr val="505153"/>
                </a:solidFill>
                <a:latin typeface="Arial" pitchFamily="34" charset="0"/>
                <a:cs typeface="Arial" pitchFamily="34" charset="0"/>
              </a:rPr>
              <a:t>y</a:t>
            </a:r>
            <a:r>
              <a:rPr sz="1200" spc="-5" dirty="0" smtClean="0">
                <a:solidFill>
                  <a:srgbClr val="505153"/>
                </a:solidFill>
                <a:latin typeface="Arial" pitchFamily="34" charset="0"/>
                <a:cs typeface="Arial" pitchFamily="34" charset="0"/>
              </a:rPr>
              <a:t> </a:t>
            </a:r>
            <a:r>
              <a:rPr sz="1200" spc="45" dirty="0" smtClean="0">
                <a:solidFill>
                  <a:srgbClr val="505153"/>
                </a:solidFill>
                <a:latin typeface="Arial" pitchFamily="34" charset="0"/>
                <a:cs typeface="Arial" pitchFamily="34" charset="0"/>
              </a:rPr>
              <a:t>because</a:t>
            </a:r>
            <a:r>
              <a:rPr sz="1200" spc="30" dirty="0" smtClean="0">
                <a:solidFill>
                  <a:srgbClr val="505153"/>
                </a:solidFill>
                <a:latin typeface="Arial" pitchFamily="34" charset="0"/>
                <a:cs typeface="Arial" pitchFamily="34" charset="0"/>
              </a:rPr>
              <a:t> </a:t>
            </a:r>
            <a:r>
              <a:rPr sz="1200" spc="114" dirty="0" smtClean="0">
                <a:solidFill>
                  <a:srgbClr val="505153"/>
                </a:solidFill>
                <a:latin typeface="Arial" pitchFamily="34" charset="0"/>
                <a:cs typeface="Arial" pitchFamily="34" charset="0"/>
              </a:rPr>
              <a:t>o</a:t>
            </a:r>
            <a:r>
              <a:rPr sz="1200" spc="35" dirty="0" smtClean="0">
                <a:solidFill>
                  <a:srgbClr val="505153"/>
                </a:solidFill>
                <a:latin typeface="Arial" pitchFamily="34" charset="0"/>
                <a:cs typeface="Arial" pitchFamily="34" charset="0"/>
              </a:rPr>
              <a:t>f</a:t>
            </a:r>
            <a:r>
              <a:rPr sz="1200" spc="70" dirty="0" smtClean="0">
                <a:solidFill>
                  <a:srgbClr val="505153"/>
                </a:solidFill>
                <a:latin typeface="Arial" pitchFamily="34" charset="0"/>
                <a:cs typeface="Arial" pitchFamily="34" charset="0"/>
              </a:rPr>
              <a:t> </a:t>
            </a:r>
            <a:r>
              <a:rPr sz="1200" spc="55" dirty="0" smtClean="0">
                <a:solidFill>
                  <a:srgbClr val="505153"/>
                </a:solidFill>
                <a:latin typeface="Arial" pitchFamily="34" charset="0"/>
                <a:cs typeface="Arial" pitchFamily="34" charset="0"/>
              </a:rPr>
              <a:t>th</a:t>
            </a:r>
            <a:r>
              <a:rPr sz="1200" spc="70" dirty="0" smtClean="0">
                <a:solidFill>
                  <a:srgbClr val="505153"/>
                </a:solidFill>
                <a:latin typeface="Arial" pitchFamily="34" charset="0"/>
                <a:cs typeface="Arial" pitchFamily="34" charset="0"/>
              </a:rPr>
              <a:t>e</a:t>
            </a:r>
            <a:r>
              <a:rPr sz="1200" spc="55" dirty="0" smtClean="0">
                <a:solidFill>
                  <a:srgbClr val="505153"/>
                </a:solidFill>
                <a:latin typeface="Arial" pitchFamily="34" charset="0"/>
                <a:cs typeface="Arial" pitchFamily="34" charset="0"/>
              </a:rPr>
              <a:t> </a:t>
            </a:r>
            <a:r>
              <a:rPr sz="1200" spc="30" dirty="0" smtClean="0">
                <a:solidFill>
                  <a:srgbClr val="505153"/>
                </a:solidFill>
                <a:latin typeface="Arial" pitchFamily="34" charset="0"/>
                <a:cs typeface="Arial" pitchFamily="34" charset="0"/>
              </a:rPr>
              <a:t>lo</a:t>
            </a:r>
            <a:r>
              <a:rPr sz="1200" spc="90" dirty="0" smtClean="0">
                <a:solidFill>
                  <a:srgbClr val="505153"/>
                </a:solidFill>
                <a:latin typeface="Arial" pitchFamily="34" charset="0"/>
                <a:cs typeface="Arial" pitchFamily="34" charset="0"/>
              </a:rPr>
              <a:t>w</a:t>
            </a:r>
            <a:r>
              <a:rPr sz="1200" spc="75" dirty="0" smtClean="0">
                <a:solidFill>
                  <a:srgbClr val="505153"/>
                </a:solidFill>
                <a:latin typeface="Arial" pitchFamily="34" charset="0"/>
                <a:cs typeface="Arial" pitchFamily="34" charset="0"/>
              </a:rPr>
              <a:t> </a:t>
            </a:r>
            <a:r>
              <a:rPr sz="1200" spc="80" dirty="0" smtClean="0">
                <a:solidFill>
                  <a:srgbClr val="505153"/>
                </a:solidFill>
                <a:latin typeface="Arial" pitchFamily="34" charset="0"/>
                <a:cs typeface="Arial" pitchFamily="34" charset="0"/>
              </a:rPr>
              <a:t>temperatur</a:t>
            </a:r>
            <a:r>
              <a:rPr sz="1200" spc="75" dirty="0" smtClean="0">
                <a:solidFill>
                  <a:srgbClr val="505153"/>
                </a:solidFill>
                <a:latin typeface="Arial" pitchFamily="34" charset="0"/>
                <a:cs typeface="Arial" pitchFamily="34" charset="0"/>
              </a:rPr>
              <a:t>e</a:t>
            </a:r>
            <a:r>
              <a:rPr sz="1200" spc="45" dirty="0" smtClean="0">
                <a:solidFill>
                  <a:srgbClr val="505153"/>
                </a:solidFill>
                <a:latin typeface="Arial" pitchFamily="34" charset="0"/>
                <a:cs typeface="Arial" pitchFamily="34" charset="0"/>
              </a:rPr>
              <a:t> </a:t>
            </a:r>
            <a:r>
              <a:rPr sz="1200" spc="75" dirty="0" smtClean="0">
                <a:solidFill>
                  <a:srgbClr val="505153"/>
                </a:solidFill>
                <a:latin typeface="Arial" pitchFamily="34" charset="0"/>
                <a:cs typeface="Arial" pitchFamily="34" charset="0"/>
              </a:rPr>
              <a:t>an</a:t>
            </a:r>
            <a:r>
              <a:rPr sz="1200" spc="90" dirty="0" smtClean="0">
                <a:solidFill>
                  <a:srgbClr val="505153"/>
                </a:solidFill>
                <a:latin typeface="Arial" pitchFamily="34" charset="0"/>
                <a:cs typeface="Arial" pitchFamily="34" charset="0"/>
              </a:rPr>
              <a:t>d</a:t>
            </a:r>
            <a:r>
              <a:rPr sz="1200" spc="35" dirty="0" smtClean="0">
                <a:solidFill>
                  <a:srgbClr val="505153"/>
                </a:solidFill>
                <a:latin typeface="Arial" pitchFamily="34" charset="0"/>
                <a:cs typeface="Arial" pitchFamily="34" charset="0"/>
              </a:rPr>
              <a:t> </a:t>
            </a:r>
            <a:r>
              <a:rPr sz="1200" spc="75" dirty="0" smtClean="0">
                <a:solidFill>
                  <a:srgbClr val="505153"/>
                </a:solidFill>
                <a:latin typeface="Arial" pitchFamily="34" charset="0"/>
                <a:cs typeface="Arial" pitchFamily="34" charset="0"/>
              </a:rPr>
              <a:t>hig</a:t>
            </a:r>
            <a:r>
              <a:rPr sz="1200" spc="100" dirty="0" smtClean="0">
                <a:solidFill>
                  <a:srgbClr val="505153"/>
                </a:solidFill>
                <a:latin typeface="Arial" pitchFamily="34" charset="0"/>
                <a:cs typeface="Arial" pitchFamily="34" charset="0"/>
              </a:rPr>
              <a:t>h</a:t>
            </a:r>
            <a:r>
              <a:rPr sz="1200" spc="60" dirty="0" smtClean="0">
                <a:solidFill>
                  <a:srgbClr val="505153"/>
                </a:solidFill>
                <a:latin typeface="Arial" pitchFamily="34" charset="0"/>
                <a:cs typeface="Arial" pitchFamily="34" charset="0"/>
              </a:rPr>
              <a:t> </a:t>
            </a:r>
            <a:r>
              <a:rPr sz="1200" spc="65" dirty="0" smtClean="0">
                <a:solidFill>
                  <a:srgbClr val="505153"/>
                </a:solidFill>
                <a:latin typeface="Arial" pitchFamily="34" charset="0"/>
                <a:cs typeface="Arial" pitchFamily="34" charset="0"/>
              </a:rPr>
              <a:t>density</a:t>
            </a:r>
            <a:r>
              <a:rPr sz="1200" spc="25" dirty="0" smtClean="0">
                <a:solidFill>
                  <a:srgbClr val="505153"/>
                </a:solidFill>
                <a:latin typeface="Arial" pitchFamily="34" charset="0"/>
                <a:cs typeface="Arial" pitchFamily="34" charset="0"/>
              </a:rPr>
              <a:t>.</a:t>
            </a:r>
            <a:r>
              <a:rPr sz="1200" spc="120" dirty="0" smtClean="0">
                <a:solidFill>
                  <a:srgbClr val="505153"/>
                </a:solidFill>
                <a:latin typeface="Arial" pitchFamily="34" charset="0"/>
                <a:cs typeface="Arial" pitchFamily="34" charset="0"/>
              </a:rPr>
              <a:t> </a:t>
            </a:r>
            <a:r>
              <a:rPr sz="1200" spc="110" dirty="0" smtClean="0">
                <a:solidFill>
                  <a:srgbClr val="505153"/>
                </a:solidFill>
                <a:latin typeface="Arial" pitchFamily="34" charset="0"/>
                <a:cs typeface="Arial" pitchFamily="34" charset="0"/>
              </a:rPr>
              <a:t>Quantum </a:t>
            </a:r>
            <a:r>
              <a:rPr sz="1200" spc="85" dirty="0" smtClean="0">
                <a:solidFill>
                  <a:srgbClr val="505153"/>
                </a:solidFill>
                <a:latin typeface="Arial" pitchFamily="34" charset="0"/>
                <a:cs typeface="Arial" pitchFamily="34" charset="0"/>
              </a:rPr>
              <a:t>mechanica</a:t>
            </a:r>
            <a:r>
              <a:rPr sz="1200" spc="30" dirty="0" smtClean="0">
                <a:solidFill>
                  <a:srgbClr val="505153"/>
                </a:solidFill>
                <a:latin typeface="Arial" pitchFamily="34" charset="0"/>
                <a:cs typeface="Arial" pitchFamily="34" charset="0"/>
              </a:rPr>
              <a:t>l</a:t>
            </a:r>
            <a:r>
              <a:rPr sz="1200" spc="50" dirty="0" smtClean="0">
                <a:solidFill>
                  <a:srgbClr val="505153"/>
                </a:solidFill>
                <a:latin typeface="Arial" pitchFamily="34" charset="0"/>
                <a:cs typeface="Arial" pitchFamily="34" charset="0"/>
              </a:rPr>
              <a:t> </a:t>
            </a:r>
            <a:r>
              <a:rPr sz="1200" spc="95" dirty="0" smtClean="0">
                <a:solidFill>
                  <a:srgbClr val="505153"/>
                </a:solidFill>
                <a:latin typeface="Arial" pitchFamily="34" charset="0"/>
                <a:cs typeface="Arial" pitchFamily="34" charset="0"/>
              </a:rPr>
              <a:t>ef</a:t>
            </a:r>
            <a:r>
              <a:rPr sz="1200" spc="10" dirty="0" smtClean="0">
                <a:solidFill>
                  <a:srgbClr val="505153"/>
                </a:solidFill>
                <a:latin typeface="Arial" pitchFamily="34" charset="0"/>
                <a:cs typeface="Arial" pitchFamily="34" charset="0"/>
              </a:rPr>
              <a:t>f</a:t>
            </a:r>
            <a:r>
              <a:rPr sz="1200" spc="25" dirty="0" smtClean="0">
                <a:solidFill>
                  <a:srgbClr val="505153"/>
                </a:solidFill>
                <a:latin typeface="Arial" pitchFamily="34" charset="0"/>
                <a:cs typeface="Arial" pitchFamily="34" charset="0"/>
              </a:rPr>
              <a:t>ects</a:t>
            </a:r>
            <a:r>
              <a:rPr sz="1200" spc="15" dirty="0" smtClean="0">
                <a:solidFill>
                  <a:srgbClr val="505153"/>
                </a:solidFill>
                <a:latin typeface="Arial" pitchFamily="34" charset="0"/>
                <a:cs typeface="Arial" pitchFamily="34" charset="0"/>
              </a:rPr>
              <a:t> </a:t>
            </a:r>
            <a:r>
              <a:rPr sz="1200" spc="85" dirty="0" smtClean="0">
                <a:solidFill>
                  <a:srgbClr val="505153"/>
                </a:solidFill>
                <a:latin typeface="Arial" pitchFamily="34" charset="0"/>
                <a:cs typeface="Arial" pitchFamily="34" charset="0"/>
              </a:rPr>
              <a:t>(unce</a:t>
            </a:r>
            <a:r>
              <a:rPr sz="1200" spc="60" dirty="0" smtClean="0">
                <a:solidFill>
                  <a:srgbClr val="505153"/>
                </a:solidFill>
                <a:latin typeface="Arial" pitchFamily="34" charset="0"/>
                <a:cs typeface="Arial" pitchFamily="34" charset="0"/>
              </a:rPr>
              <a:t>r</a:t>
            </a:r>
            <a:r>
              <a:rPr sz="1200" spc="50" dirty="0" smtClean="0">
                <a:solidFill>
                  <a:srgbClr val="505153"/>
                </a:solidFill>
                <a:latin typeface="Arial" pitchFamily="34" charset="0"/>
                <a:cs typeface="Arial" pitchFamily="34" charset="0"/>
              </a:rPr>
              <a:t>taint</a:t>
            </a:r>
            <a:r>
              <a:rPr sz="1200" spc="75" dirty="0" smtClean="0">
                <a:solidFill>
                  <a:srgbClr val="505153"/>
                </a:solidFill>
                <a:latin typeface="Arial" pitchFamily="34" charset="0"/>
                <a:cs typeface="Arial" pitchFamily="34" charset="0"/>
              </a:rPr>
              <a:t>y </a:t>
            </a:r>
            <a:r>
              <a:rPr sz="1200" spc="15" dirty="0" smtClean="0">
                <a:solidFill>
                  <a:srgbClr val="505153"/>
                </a:solidFill>
                <a:latin typeface="Arial" pitchFamily="34" charset="0"/>
                <a:cs typeface="Arial" pitchFamily="34" charset="0"/>
              </a:rPr>
              <a:t> </a:t>
            </a:r>
            <a:r>
              <a:rPr sz="1200" spc="85" dirty="0" smtClean="0">
                <a:solidFill>
                  <a:srgbClr val="505153"/>
                </a:solidFill>
                <a:latin typeface="Arial" pitchFamily="34" charset="0"/>
                <a:cs typeface="Arial" pitchFamily="34" charset="0"/>
              </a:rPr>
              <a:t>principle</a:t>
            </a:r>
            <a:r>
              <a:rPr sz="1200" spc="50" dirty="0" smtClean="0">
                <a:solidFill>
                  <a:srgbClr val="505153"/>
                </a:solidFill>
                <a:latin typeface="Arial" pitchFamily="34" charset="0"/>
                <a:cs typeface="Arial" pitchFamily="34" charset="0"/>
              </a:rPr>
              <a:t>)</a:t>
            </a:r>
            <a:r>
              <a:rPr sz="1200" spc="-204" dirty="0" smtClean="0">
                <a:solidFill>
                  <a:srgbClr val="505153"/>
                </a:solidFill>
                <a:latin typeface="Arial" pitchFamily="34" charset="0"/>
                <a:cs typeface="Arial" pitchFamily="34" charset="0"/>
              </a:rPr>
              <a:t> </a:t>
            </a:r>
            <a:r>
              <a:rPr sz="1200" spc="-20" dirty="0" smtClean="0">
                <a:solidFill>
                  <a:srgbClr val="505153"/>
                </a:solidFill>
                <a:latin typeface="Arial" pitchFamily="34" charset="0"/>
                <a:cs typeface="Arial" pitchFamily="34" charset="0"/>
              </a:rPr>
              <a:t>, </a:t>
            </a:r>
            <a:r>
              <a:rPr sz="1200" spc="25" dirty="0" smtClean="0">
                <a:solidFill>
                  <a:srgbClr val="505153"/>
                </a:solidFill>
                <a:latin typeface="Arial" pitchFamily="34" charset="0"/>
                <a:cs typeface="Arial" pitchFamily="34" charset="0"/>
              </a:rPr>
              <a:t> </a:t>
            </a:r>
            <a:r>
              <a:rPr sz="1200" spc="55" dirty="0" smtClean="0">
                <a:solidFill>
                  <a:srgbClr val="505153"/>
                </a:solidFill>
                <a:latin typeface="Arial" pitchFamily="34" charset="0"/>
                <a:cs typeface="Arial" pitchFamily="34" charset="0"/>
              </a:rPr>
              <a:t>howev</a:t>
            </a:r>
            <a:r>
              <a:rPr sz="1200" spc="95" dirty="0" smtClean="0">
                <a:solidFill>
                  <a:srgbClr val="505153"/>
                </a:solidFill>
                <a:latin typeface="Arial" pitchFamily="34" charset="0"/>
                <a:cs typeface="Arial" pitchFamily="34" charset="0"/>
              </a:rPr>
              <a:t>e</a:t>
            </a:r>
            <a:r>
              <a:rPr sz="1200" spc="75" dirty="0" smtClean="0">
                <a:solidFill>
                  <a:srgbClr val="505153"/>
                </a:solidFill>
                <a:latin typeface="Arial" pitchFamily="34" charset="0"/>
                <a:cs typeface="Arial" pitchFamily="34" charset="0"/>
              </a:rPr>
              <a:t>r, </a:t>
            </a:r>
            <a:r>
              <a:rPr sz="1200" spc="30" dirty="0" smtClean="0">
                <a:solidFill>
                  <a:srgbClr val="505153"/>
                </a:solidFill>
                <a:latin typeface="Arial" pitchFamily="34" charset="0"/>
                <a:cs typeface="Arial" pitchFamily="34" charset="0"/>
              </a:rPr>
              <a:t> </a:t>
            </a:r>
            <a:r>
              <a:rPr sz="1200" spc="60" dirty="0" smtClean="0">
                <a:solidFill>
                  <a:srgbClr val="505153"/>
                </a:solidFill>
                <a:latin typeface="Arial" pitchFamily="34" charset="0"/>
                <a:cs typeface="Arial" pitchFamily="34" charset="0"/>
              </a:rPr>
              <a:t>give </a:t>
            </a:r>
            <a:r>
              <a:rPr sz="1200" spc="20" dirty="0" smtClean="0">
                <a:solidFill>
                  <a:srgbClr val="505153"/>
                </a:solidFill>
                <a:latin typeface="Arial" pitchFamily="34" charset="0"/>
                <a:cs typeface="Arial" pitchFamily="34" charset="0"/>
              </a:rPr>
              <a:t> </a:t>
            </a:r>
            <a:r>
              <a:rPr sz="1200" spc="65" dirty="0" smtClean="0">
                <a:solidFill>
                  <a:srgbClr val="505153"/>
                </a:solidFill>
                <a:latin typeface="Arial" pitchFamily="34" charset="0"/>
                <a:cs typeface="Arial" pitchFamily="34" charset="0"/>
              </a:rPr>
              <a:t>th</a:t>
            </a:r>
            <a:r>
              <a:rPr sz="1200" spc="70" dirty="0" smtClean="0">
                <a:solidFill>
                  <a:srgbClr val="505153"/>
                </a:solidFill>
                <a:latin typeface="Arial" pitchFamily="34" charset="0"/>
                <a:cs typeface="Arial" pitchFamily="34" charset="0"/>
              </a:rPr>
              <a:t>e </a:t>
            </a:r>
            <a:r>
              <a:rPr sz="1200" spc="25" dirty="0" smtClean="0">
                <a:solidFill>
                  <a:srgbClr val="505153"/>
                </a:solidFill>
                <a:latin typeface="Arial" pitchFamily="34" charset="0"/>
                <a:cs typeface="Arial" pitchFamily="34" charset="0"/>
              </a:rPr>
              <a:t> </a:t>
            </a:r>
            <a:r>
              <a:rPr sz="1200" spc="60" dirty="0" smtClean="0">
                <a:solidFill>
                  <a:srgbClr val="505153"/>
                </a:solidFill>
                <a:latin typeface="Arial" pitchFamily="34" charset="0"/>
                <a:cs typeface="Arial" pitchFamily="34" charset="0"/>
              </a:rPr>
              <a:t>plasm</a:t>
            </a:r>
            <a:r>
              <a:rPr sz="1200" spc="70" dirty="0" smtClean="0">
                <a:solidFill>
                  <a:srgbClr val="505153"/>
                </a:solidFill>
                <a:latin typeface="Arial" pitchFamily="34" charset="0"/>
                <a:cs typeface="Arial" pitchFamily="34" charset="0"/>
              </a:rPr>
              <a:t>a </a:t>
            </a:r>
            <a:r>
              <a:rPr sz="1200" spc="-5" dirty="0" smtClean="0">
                <a:solidFill>
                  <a:srgbClr val="505153"/>
                </a:solidFill>
                <a:latin typeface="Arial" pitchFamily="34" charset="0"/>
                <a:cs typeface="Arial" pitchFamily="34" charset="0"/>
              </a:rPr>
              <a:t> </a:t>
            </a:r>
            <a:r>
              <a:rPr sz="1200" spc="80" dirty="0" smtClean="0">
                <a:solidFill>
                  <a:srgbClr val="505153"/>
                </a:solidFill>
                <a:latin typeface="Arial" pitchFamily="34" charset="0"/>
                <a:cs typeface="Arial" pitchFamily="34" charset="0"/>
              </a:rPr>
              <a:t>a</a:t>
            </a:r>
            <a:r>
              <a:rPr sz="1200" spc="85" dirty="0" smtClean="0">
                <a:solidFill>
                  <a:srgbClr val="505153"/>
                </a:solidFill>
                <a:latin typeface="Arial" pitchFamily="34" charset="0"/>
                <a:cs typeface="Arial" pitchFamily="34" charset="0"/>
              </a:rPr>
              <a:t>n </a:t>
            </a:r>
            <a:r>
              <a:rPr sz="1200" spc="-5" dirty="0" smtClean="0">
                <a:solidFill>
                  <a:srgbClr val="505153"/>
                </a:solidFill>
                <a:latin typeface="Arial" pitchFamily="34" charset="0"/>
                <a:cs typeface="Arial" pitchFamily="34" charset="0"/>
              </a:rPr>
              <a:t> </a:t>
            </a:r>
            <a:r>
              <a:rPr sz="1200" spc="65" dirty="0" smtClean="0">
                <a:solidFill>
                  <a:srgbClr val="505153"/>
                </a:solidFill>
                <a:latin typeface="Arial" pitchFamily="34" charset="0"/>
                <a:cs typeface="Arial" pitchFamily="34" charset="0"/>
              </a:rPr>
              <a:t>effec</a:t>
            </a:r>
            <a:r>
              <a:rPr sz="1200" spc="15" dirty="0" smtClean="0">
                <a:solidFill>
                  <a:srgbClr val="505153"/>
                </a:solidFill>
                <a:latin typeface="Arial" pitchFamily="34" charset="0"/>
                <a:cs typeface="Arial" pitchFamily="34" charset="0"/>
              </a:rPr>
              <a:t>t</a:t>
            </a:r>
            <a:r>
              <a:rPr sz="1200" spc="65" dirty="0" smtClean="0">
                <a:solidFill>
                  <a:srgbClr val="505153"/>
                </a:solidFill>
                <a:latin typeface="Arial" pitchFamily="34" charset="0"/>
                <a:cs typeface="Arial" pitchFamily="34" charset="0"/>
              </a:rPr>
              <a:t>iv</a:t>
            </a:r>
            <a:r>
              <a:rPr sz="1200" spc="85" dirty="0" smtClean="0">
                <a:solidFill>
                  <a:srgbClr val="505153"/>
                </a:solidFill>
                <a:latin typeface="Arial" pitchFamily="34" charset="0"/>
                <a:cs typeface="Arial" pitchFamily="34" charset="0"/>
              </a:rPr>
              <a:t>e </a:t>
            </a:r>
            <a:r>
              <a:rPr sz="1200" spc="-25" dirty="0" smtClean="0">
                <a:solidFill>
                  <a:srgbClr val="505153"/>
                </a:solidFill>
                <a:latin typeface="Arial" pitchFamily="34" charset="0"/>
                <a:cs typeface="Arial" pitchFamily="34" charset="0"/>
              </a:rPr>
              <a:t> </a:t>
            </a:r>
            <a:r>
              <a:rPr sz="1200" spc="45" dirty="0" smtClean="0">
                <a:solidFill>
                  <a:srgbClr val="505153"/>
                </a:solidFill>
                <a:latin typeface="Arial" pitchFamily="34" charset="0"/>
                <a:cs typeface="Arial" pitchFamily="34" charset="0"/>
              </a:rPr>
              <a:t>tem­</a:t>
            </a:r>
            <a:r>
              <a:rPr sz="1200" spc="25" dirty="0" smtClean="0">
                <a:solidFill>
                  <a:srgbClr val="505153"/>
                </a:solidFill>
                <a:latin typeface="Arial" pitchFamily="34" charset="0"/>
                <a:cs typeface="Arial" pitchFamily="34" charset="0"/>
              </a:rPr>
              <a:t> </a:t>
            </a:r>
            <a:r>
              <a:rPr sz="1200" spc="70" dirty="0" smtClean="0">
                <a:solidFill>
                  <a:srgbClr val="505153"/>
                </a:solidFill>
                <a:latin typeface="Arial" pitchFamily="34" charset="0"/>
                <a:cs typeface="Arial" pitchFamily="34" charset="0"/>
              </a:rPr>
              <a:t>peratur</a:t>
            </a:r>
            <a:r>
              <a:rPr sz="1200" spc="85" dirty="0" smtClean="0">
                <a:solidFill>
                  <a:srgbClr val="505153"/>
                </a:solidFill>
                <a:latin typeface="Arial" pitchFamily="34" charset="0"/>
                <a:cs typeface="Arial" pitchFamily="34" charset="0"/>
              </a:rPr>
              <a:t>e</a:t>
            </a:r>
            <a:r>
              <a:rPr sz="1200" spc="145" dirty="0" smtClean="0">
                <a:solidFill>
                  <a:srgbClr val="505153"/>
                </a:solidFill>
                <a:latin typeface="Arial" pitchFamily="34" charset="0"/>
                <a:cs typeface="Arial" pitchFamily="34" charset="0"/>
              </a:rPr>
              <a:t> </a:t>
            </a:r>
            <a:r>
              <a:rPr sz="1200" spc="75" dirty="0" smtClean="0">
                <a:solidFill>
                  <a:srgbClr val="505153"/>
                </a:solidFill>
                <a:latin typeface="Arial" pitchFamily="34" charset="0"/>
                <a:cs typeface="Arial" pitchFamily="34" charset="0"/>
              </a:rPr>
              <a:t>hig</a:t>
            </a:r>
            <a:r>
              <a:rPr sz="1200" spc="100" dirty="0" smtClean="0">
                <a:solidFill>
                  <a:srgbClr val="505153"/>
                </a:solidFill>
                <a:latin typeface="Arial" pitchFamily="34" charset="0"/>
                <a:cs typeface="Arial" pitchFamily="34" charset="0"/>
              </a:rPr>
              <a:t>h </a:t>
            </a:r>
            <a:r>
              <a:rPr sz="1200" spc="-105" dirty="0" smtClean="0">
                <a:solidFill>
                  <a:srgbClr val="505153"/>
                </a:solidFill>
                <a:latin typeface="Arial" pitchFamily="34" charset="0"/>
                <a:cs typeface="Arial" pitchFamily="34" charset="0"/>
              </a:rPr>
              <a:t> </a:t>
            </a:r>
            <a:r>
              <a:rPr sz="1200" spc="75" dirty="0" smtClean="0">
                <a:solidFill>
                  <a:srgbClr val="505153"/>
                </a:solidFill>
                <a:latin typeface="Arial" pitchFamily="34" charset="0"/>
                <a:cs typeface="Arial" pitchFamily="34" charset="0"/>
              </a:rPr>
              <a:t>enoug</a:t>
            </a:r>
            <a:r>
              <a:rPr sz="1200" spc="80" dirty="0" smtClean="0">
                <a:solidFill>
                  <a:srgbClr val="505153"/>
                </a:solidFill>
                <a:latin typeface="Arial" pitchFamily="34" charset="0"/>
                <a:cs typeface="Arial" pitchFamily="34" charset="0"/>
              </a:rPr>
              <a:t>h </a:t>
            </a:r>
            <a:r>
              <a:rPr sz="1200" spc="-125" dirty="0" smtClean="0">
                <a:solidFill>
                  <a:srgbClr val="505153"/>
                </a:solidFill>
                <a:latin typeface="Arial" pitchFamily="34" charset="0"/>
                <a:cs typeface="Arial" pitchFamily="34" charset="0"/>
              </a:rPr>
              <a:t> </a:t>
            </a:r>
            <a:r>
              <a:rPr sz="1200" spc="-10" dirty="0" smtClean="0">
                <a:solidFill>
                  <a:srgbClr val="505153"/>
                </a:solidFill>
                <a:latin typeface="Arial" pitchFamily="34" charset="0"/>
                <a:cs typeface="Arial" pitchFamily="34" charset="0"/>
              </a:rPr>
              <a:t>t</a:t>
            </a:r>
            <a:r>
              <a:rPr sz="1200" spc="50" dirty="0" smtClean="0">
                <a:solidFill>
                  <a:srgbClr val="505153"/>
                </a:solidFill>
                <a:latin typeface="Arial" pitchFamily="34" charset="0"/>
                <a:cs typeface="Arial" pitchFamily="34" charset="0"/>
              </a:rPr>
              <a:t>o</a:t>
            </a:r>
            <a:r>
              <a:rPr sz="1200" spc="135" dirty="0" smtClean="0">
                <a:solidFill>
                  <a:srgbClr val="505153"/>
                </a:solidFill>
                <a:latin typeface="Arial" pitchFamily="34" charset="0"/>
                <a:cs typeface="Arial" pitchFamily="34" charset="0"/>
              </a:rPr>
              <a:t> </a:t>
            </a:r>
            <a:r>
              <a:rPr sz="1200" spc="75" smtClean="0">
                <a:solidFill>
                  <a:srgbClr val="505153"/>
                </a:solidFill>
                <a:latin typeface="Arial" pitchFamily="34" charset="0"/>
                <a:cs typeface="Arial" pitchFamily="34" charset="0"/>
              </a:rPr>
              <a:t>make</a:t>
            </a:r>
            <a:r>
              <a:rPr sz="1200" spc="140" smtClean="0">
                <a:solidFill>
                  <a:srgbClr val="505153"/>
                </a:solidFill>
                <a:latin typeface="Arial" pitchFamily="34" charset="0"/>
                <a:cs typeface="Arial" pitchFamily="34" charset="0"/>
              </a:rPr>
              <a:t> </a:t>
            </a:r>
            <a:r>
              <a:rPr sz="1200" spc="195" smtClean="0">
                <a:solidFill>
                  <a:srgbClr val="505153"/>
                </a:solidFill>
                <a:latin typeface="Arial" pitchFamily="34" charset="0"/>
                <a:cs typeface="Arial" pitchFamily="34" charset="0"/>
              </a:rPr>
              <a:t>N</a:t>
            </a:r>
            <a:r>
              <a:rPr lang="en-US" sz="1200" spc="114" baseline="-25000" dirty="0" smtClean="0">
                <a:solidFill>
                  <a:srgbClr val="505153"/>
                </a:solidFill>
                <a:latin typeface="Arial" pitchFamily="34" charset="0"/>
                <a:cs typeface="Arial" pitchFamily="34" charset="0"/>
              </a:rPr>
              <a:t>D</a:t>
            </a:r>
            <a:r>
              <a:rPr sz="1200" spc="-145" smtClean="0">
                <a:solidFill>
                  <a:srgbClr val="505153"/>
                </a:solidFill>
                <a:latin typeface="Arial" pitchFamily="34" charset="0"/>
                <a:cs typeface="Arial" pitchFamily="34" charset="0"/>
              </a:rPr>
              <a:t> </a:t>
            </a:r>
            <a:r>
              <a:rPr sz="1200" spc="65" dirty="0" smtClean="0">
                <a:solidFill>
                  <a:srgbClr val="505153"/>
                </a:solidFill>
                <a:latin typeface="Arial" pitchFamily="34" charset="0"/>
                <a:cs typeface="Arial" pitchFamily="34" charset="0"/>
              </a:rPr>
              <a:t>respectabl</a:t>
            </a:r>
            <a:r>
              <a:rPr sz="1200" spc="55" dirty="0" smtClean="0">
                <a:solidFill>
                  <a:srgbClr val="505153"/>
                </a:solidFill>
                <a:latin typeface="Arial" pitchFamily="34" charset="0"/>
                <a:cs typeface="Arial" pitchFamily="34" charset="0"/>
              </a:rPr>
              <a:t>y</a:t>
            </a:r>
            <a:r>
              <a:rPr sz="1200" spc="140" dirty="0" smtClean="0">
                <a:solidFill>
                  <a:srgbClr val="505153"/>
                </a:solidFill>
                <a:latin typeface="Arial" pitchFamily="34" charset="0"/>
                <a:cs typeface="Arial" pitchFamily="34" charset="0"/>
              </a:rPr>
              <a:t> </a:t>
            </a:r>
            <a:r>
              <a:rPr sz="1200" spc="55" dirty="0" smtClean="0">
                <a:solidFill>
                  <a:srgbClr val="505153"/>
                </a:solidFill>
                <a:latin typeface="Arial" pitchFamily="34" charset="0"/>
                <a:cs typeface="Arial" pitchFamily="34" charset="0"/>
              </a:rPr>
              <a:t>large</a:t>
            </a:r>
            <a:r>
              <a:rPr sz="1200" spc="25" dirty="0" smtClean="0">
                <a:solidFill>
                  <a:srgbClr val="505153"/>
                </a:solidFill>
                <a:latin typeface="Arial" pitchFamily="34" charset="0"/>
                <a:cs typeface="Arial" pitchFamily="34" charset="0"/>
              </a:rPr>
              <a:t>. </a:t>
            </a:r>
            <a:r>
              <a:rPr sz="1200" spc="-70" dirty="0" smtClean="0">
                <a:solidFill>
                  <a:srgbClr val="505153"/>
                </a:solidFill>
                <a:latin typeface="Arial" pitchFamily="34" charset="0"/>
                <a:cs typeface="Arial" pitchFamily="34" charset="0"/>
              </a:rPr>
              <a:t> </a:t>
            </a:r>
            <a:r>
              <a:rPr sz="1200" spc="95" dirty="0" smtClean="0">
                <a:solidFill>
                  <a:srgbClr val="505153"/>
                </a:solidFill>
                <a:latin typeface="Arial" pitchFamily="34" charset="0"/>
                <a:cs typeface="Arial" pitchFamily="34" charset="0"/>
              </a:rPr>
              <a:t>Certain</a:t>
            </a:r>
            <a:r>
              <a:rPr sz="1200" spc="145" dirty="0" smtClean="0">
                <a:solidFill>
                  <a:srgbClr val="505153"/>
                </a:solidFill>
                <a:latin typeface="Arial" pitchFamily="34" charset="0"/>
                <a:cs typeface="Arial" pitchFamily="34" charset="0"/>
              </a:rPr>
              <a:t> </a:t>
            </a:r>
            <a:r>
              <a:rPr sz="1200" spc="50" dirty="0" smtClean="0">
                <a:solidFill>
                  <a:srgbClr val="505153"/>
                </a:solidFill>
                <a:latin typeface="Arial" pitchFamily="34" charset="0"/>
                <a:cs typeface="Arial" pitchFamily="34" charset="0"/>
              </a:rPr>
              <a:t>liquids,</a:t>
            </a:r>
            <a:r>
              <a:rPr sz="1200" spc="45" dirty="0" smtClean="0">
                <a:solidFill>
                  <a:srgbClr val="505153"/>
                </a:solidFill>
                <a:latin typeface="Arial" pitchFamily="34" charset="0"/>
                <a:cs typeface="Arial" pitchFamily="34" charset="0"/>
              </a:rPr>
              <a:t> </a:t>
            </a:r>
            <a:r>
              <a:rPr sz="1200" spc="70" dirty="0" smtClean="0">
                <a:solidFill>
                  <a:srgbClr val="505153"/>
                </a:solidFill>
                <a:latin typeface="Arial" pitchFamily="34" charset="0"/>
                <a:cs typeface="Arial" pitchFamily="34" charset="0"/>
              </a:rPr>
              <a:t>such</a:t>
            </a:r>
            <a:r>
              <a:rPr sz="1200" spc="-55" dirty="0" smtClean="0">
                <a:solidFill>
                  <a:srgbClr val="505153"/>
                </a:solidFill>
                <a:latin typeface="Arial" pitchFamily="34" charset="0"/>
                <a:cs typeface="Arial" pitchFamily="34" charset="0"/>
              </a:rPr>
              <a:t> </a:t>
            </a:r>
            <a:r>
              <a:rPr sz="1200" spc="35" dirty="0" smtClean="0">
                <a:solidFill>
                  <a:srgbClr val="505153"/>
                </a:solidFill>
                <a:latin typeface="Arial" pitchFamily="34" charset="0"/>
                <a:cs typeface="Arial" pitchFamily="34" charset="0"/>
              </a:rPr>
              <a:t>as</a:t>
            </a:r>
            <a:r>
              <a:rPr sz="1200" spc="-55" dirty="0" smtClean="0">
                <a:solidFill>
                  <a:srgbClr val="505153"/>
                </a:solidFill>
                <a:latin typeface="Arial" pitchFamily="34" charset="0"/>
                <a:cs typeface="Arial" pitchFamily="34" charset="0"/>
              </a:rPr>
              <a:t> </a:t>
            </a:r>
            <a:r>
              <a:rPr sz="1200" spc="55" dirty="0" smtClean="0">
                <a:solidFill>
                  <a:srgbClr val="505153"/>
                </a:solidFill>
                <a:latin typeface="Arial" pitchFamily="34" charset="0"/>
                <a:cs typeface="Arial" pitchFamily="34" charset="0"/>
              </a:rPr>
              <a:t>solutions</a:t>
            </a:r>
            <a:r>
              <a:rPr sz="1200" spc="-30" dirty="0" smtClean="0">
                <a:solidFill>
                  <a:srgbClr val="505153"/>
                </a:solidFill>
                <a:latin typeface="Arial" pitchFamily="34" charset="0"/>
                <a:cs typeface="Arial" pitchFamily="34" charset="0"/>
              </a:rPr>
              <a:t> </a:t>
            </a:r>
            <a:r>
              <a:rPr sz="1200" spc="135" dirty="0" smtClean="0">
                <a:solidFill>
                  <a:srgbClr val="505153"/>
                </a:solidFill>
                <a:latin typeface="Arial" pitchFamily="34" charset="0"/>
                <a:cs typeface="Arial" pitchFamily="34" charset="0"/>
              </a:rPr>
              <a:t>o</a:t>
            </a:r>
            <a:r>
              <a:rPr sz="1200" spc="50" dirty="0" smtClean="0">
                <a:solidFill>
                  <a:srgbClr val="505153"/>
                </a:solidFill>
                <a:latin typeface="Arial" pitchFamily="34" charset="0"/>
                <a:cs typeface="Arial" pitchFamily="34" charset="0"/>
              </a:rPr>
              <a:t>f</a:t>
            </a:r>
            <a:r>
              <a:rPr sz="1200" spc="-50" dirty="0" smtClean="0">
                <a:solidFill>
                  <a:srgbClr val="505153"/>
                </a:solidFill>
                <a:latin typeface="Arial" pitchFamily="34" charset="0"/>
                <a:cs typeface="Arial" pitchFamily="34" charset="0"/>
              </a:rPr>
              <a:t> </a:t>
            </a:r>
            <a:r>
              <a:rPr sz="1200" spc="80" dirty="0" smtClean="0">
                <a:solidFill>
                  <a:srgbClr val="505153"/>
                </a:solidFill>
                <a:latin typeface="Arial" pitchFamily="34" charset="0"/>
                <a:cs typeface="Arial" pitchFamily="34" charset="0"/>
              </a:rPr>
              <a:t>sodium</a:t>
            </a:r>
            <a:r>
              <a:rPr sz="1200" spc="-50" dirty="0" smtClean="0">
                <a:solidFill>
                  <a:srgbClr val="505153"/>
                </a:solidFill>
                <a:latin typeface="Arial" pitchFamily="34" charset="0"/>
                <a:cs typeface="Arial" pitchFamily="34" charset="0"/>
              </a:rPr>
              <a:t> </a:t>
            </a:r>
            <a:r>
              <a:rPr sz="1200" spc="40" dirty="0" smtClean="0">
                <a:solidFill>
                  <a:srgbClr val="505153"/>
                </a:solidFill>
                <a:latin typeface="Arial" pitchFamily="34" charset="0"/>
                <a:cs typeface="Arial" pitchFamily="34" charset="0"/>
              </a:rPr>
              <a:t>i</a:t>
            </a:r>
            <a:r>
              <a:rPr sz="1200" spc="130" dirty="0" smtClean="0">
                <a:solidFill>
                  <a:srgbClr val="505153"/>
                </a:solidFill>
                <a:latin typeface="Arial" pitchFamily="34" charset="0"/>
                <a:cs typeface="Arial" pitchFamily="34" charset="0"/>
              </a:rPr>
              <a:t>n</a:t>
            </a:r>
            <a:r>
              <a:rPr sz="1200" spc="-75" dirty="0" smtClean="0">
                <a:solidFill>
                  <a:srgbClr val="505153"/>
                </a:solidFill>
                <a:latin typeface="Arial" pitchFamily="34" charset="0"/>
                <a:cs typeface="Arial" pitchFamily="34" charset="0"/>
              </a:rPr>
              <a:t> </a:t>
            </a:r>
            <a:r>
              <a:rPr sz="1200" spc="90" dirty="0" smtClean="0">
                <a:solidFill>
                  <a:srgbClr val="505153"/>
                </a:solidFill>
                <a:latin typeface="Arial" pitchFamily="34" charset="0"/>
                <a:cs typeface="Arial" pitchFamily="34" charset="0"/>
              </a:rPr>
              <a:t>ammonia</a:t>
            </a:r>
            <a:r>
              <a:rPr sz="1200" spc="25" dirty="0" smtClean="0">
                <a:solidFill>
                  <a:srgbClr val="505153"/>
                </a:solidFill>
                <a:latin typeface="Arial" pitchFamily="34" charset="0"/>
                <a:cs typeface="Arial" pitchFamily="34" charset="0"/>
              </a:rPr>
              <a:t>,</a:t>
            </a:r>
            <a:r>
              <a:rPr sz="1200" spc="15" dirty="0" smtClean="0">
                <a:solidFill>
                  <a:srgbClr val="505153"/>
                </a:solidFill>
                <a:latin typeface="Arial" pitchFamily="34" charset="0"/>
                <a:cs typeface="Arial" pitchFamily="34" charset="0"/>
              </a:rPr>
              <a:t> </a:t>
            </a:r>
            <a:r>
              <a:rPr sz="1200" spc="85" dirty="0" smtClean="0">
                <a:solidFill>
                  <a:srgbClr val="505153"/>
                </a:solidFill>
                <a:latin typeface="Arial" pitchFamily="34" charset="0"/>
                <a:cs typeface="Arial" pitchFamily="34" charset="0"/>
              </a:rPr>
              <a:t>hav</a:t>
            </a:r>
            <a:r>
              <a:rPr sz="1200" spc="75" dirty="0" smtClean="0">
                <a:solidFill>
                  <a:srgbClr val="505153"/>
                </a:solidFill>
                <a:latin typeface="Arial" pitchFamily="34" charset="0"/>
                <a:cs typeface="Arial" pitchFamily="34" charset="0"/>
              </a:rPr>
              <a:t>e</a:t>
            </a:r>
            <a:r>
              <a:rPr sz="1200" spc="-45" dirty="0" smtClean="0">
                <a:solidFill>
                  <a:srgbClr val="505153"/>
                </a:solidFill>
                <a:latin typeface="Arial" pitchFamily="34" charset="0"/>
                <a:cs typeface="Arial" pitchFamily="34" charset="0"/>
              </a:rPr>
              <a:t> </a:t>
            </a:r>
            <a:r>
              <a:rPr sz="1200" spc="50" dirty="0" smtClean="0">
                <a:solidFill>
                  <a:srgbClr val="505153"/>
                </a:solidFill>
                <a:latin typeface="Arial" pitchFamily="34" charset="0"/>
                <a:cs typeface="Arial" pitchFamily="34" charset="0"/>
              </a:rPr>
              <a:t>bee</a:t>
            </a:r>
            <a:r>
              <a:rPr sz="1200" spc="60" dirty="0" smtClean="0">
                <a:solidFill>
                  <a:srgbClr val="505153"/>
                </a:solidFill>
                <a:latin typeface="Arial" pitchFamily="34" charset="0"/>
                <a:cs typeface="Arial" pitchFamily="34" charset="0"/>
              </a:rPr>
              <a:t>n</a:t>
            </a:r>
            <a:r>
              <a:rPr sz="1200" spc="-45" dirty="0" smtClean="0">
                <a:solidFill>
                  <a:srgbClr val="505153"/>
                </a:solidFill>
                <a:latin typeface="Arial" pitchFamily="34" charset="0"/>
                <a:cs typeface="Arial" pitchFamily="34" charset="0"/>
              </a:rPr>
              <a:t> </a:t>
            </a:r>
            <a:r>
              <a:rPr sz="1200" spc="85" dirty="0" smtClean="0">
                <a:solidFill>
                  <a:srgbClr val="505153"/>
                </a:solidFill>
                <a:latin typeface="Arial" pitchFamily="34" charset="0"/>
                <a:cs typeface="Arial" pitchFamily="34" charset="0"/>
              </a:rPr>
              <a:t>foun</a:t>
            </a:r>
            <a:r>
              <a:rPr sz="1200" spc="105" dirty="0" smtClean="0">
                <a:solidFill>
                  <a:srgbClr val="505153"/>
                </a:solidFill>
                <a:latin typeface="Arial" pitchFamily="34" charset="0"/>
                <a:cs typeface="Arial" pitchFamily="34" charset="0"/>
              </a:rPr>
              <a:t>d</a:t>
            </a:r>
            <a:r>
              <a:rPr sz="1200" spc="-30" dirty="0" smtClean="0">
                <a:solidFill>
                  <a:srgbClr val="505153"/>
                </a:solidFill>
                <a:latin typeface="Arial" pitchFamily="34" charset="0"/>
                <a:cs typeface="Arial" pitchFamily="34" charset="0"/>
              </a:rPr>
              <a:t> </a:t>
            </a:r>
            <a:r>
              <a:rPr sz="1200" spc="35" dirty="0" smtClean="0">
                <a:solidFill>
                  <a:srgbClr val="505153"/>
                </a:solidFill>
                <a:latin typeface="Arial" pitchFamily="34" charset="0"/>
                <a:cs typeface="Arial" pitchFamily="34" charset="0"/>
              </a:rPr>
              <a:t>t</a:t>
            </a:r>
            <a:r>
              <a:rPr sz="1200" spc="50" dirty="0" smtClean="0">
                <a:solidFill>
                  <a:srgbClr val="505153"/>
                </a:solidFill>
                <a:latin typeface="Arial" pitchFamily="34" charset="0"/>
                <a:cs typeface="Arial" pitchFamily="34" charset="0"/>
              </a:rPr>
              <a:t>o</a:t>
            </a:r>
            <a:r>
              <a:rPr sz="1200" spc="-10" dirty="0" smtClean="0">
                <a:solidFill>
                  <a:srgbClr val="505153"/>
                </a:solidFill>
                <a:latin typeface="Arial" pitchFamily="34" charset="0"/>
                <a:cs typeface="Arial" pitchFamily="34" charset="0"/>
              </a:rPr>
              <a:t> </a:t>
            </a:r>
            <a:r>
              <a:rPr sz="1200" spc="55" dirty="0" smtClean="0">
                <a:solidFill>
                  <a:srgbClr val="505153"/>
                </a:solidFill>
                <a:latin typeface="Arial" pitchFamily="34" charset="0"/>
                <a:cs typeface="Arial" pitchFamily="34" charset="0"/>
              </a:rPr>
              <a:t>behav</a:t>
            </a:r>
            <a:r>
              <a:rPr sz="1200" spc="60" dirty="0" smtClean="0">
                <a:solidFill>
                  <a:srgbClr val="505153"/>
                </a:solidFill>
                <a:latin typeface="Arial" pitchFamily="34" charset="0"/>
                <a:cs typeface="Arial" pitchFamily="34" charset="0"/>
              </a:rPr>
              <a:t>e</a:t>
            </a:r>
            <a:r>
              <a:rPr sz="1200" spc="-35" dirty="0" smtClean="0">
                <a:solidFill>
                  <a:srgbClr val="505153"/>
                </a:solidFill>
                <a:latin typeface="Arial" pitchFamily="34" charset="0"/>
                <a:cs typeface="Arial" pitchFamily="34" charset="0"/>
              </a:rPr>
              <a:t> </a:t>
            </a:r>
            <a:r>
              <a:rPr sz="1200" spc="70" dirty="0" smtClean="0">
                <a:solidFill>
                  <a:srgbClr val="505153"/>
                </a:solidFill>
                <a:latin typeface="Arial" pitchFamily="34" charset="0"/>
                <a:cs typeface="Arial" pitchFamily="34" charset="0"/>
              </a:rPr>
              <a:t>like</a:t>
            </a:r>
            <a:r>
              <a:rPr sz="1200" spc="65" dirty="0" smtClean="0">
                <a:solidFill>
                  <a:srgbClr val="505153"/>
                </a:solidFill>
                <a:latin typeface="Arial" pitchFamily="34" charset="0"/>
                <a:cs typeface="Arial" pitchFamily="34" charset="0"/>
              </a:rPr>
              <a:t> </a:t>
            </a:r>
            <a:r>
              <a:rPr sz="1200" spc="60" dirty="0" smtClean="0">
                <a:solidFill>
                  <a:srgbClr val="505153"/>
                </a:solidFill>
                <a:latin typeface="Arial" pitchFamily="34" charset="0"/>
                <a:cs typeface="Arial" pitchFamily="34" charset="0"/>
              </a:rPr>
              <a:t>plasma</a:t>
            </a:r>
            <a:r>
              <a:rPr sz="1200" spc="55" dirty="0" smtClean="0">
                <a:solidFill>
                  <a:srgbClr val="505153"/>
                </a:solidFill>
                <a:latin typeface="Arial" pitchFamily="34" charset="0"/>
                <a:cs typeface="Arial" pitchFamily="34" charset="0"/>
              </a:rPr>
              <a:t>s</a:t>
            </a:r>
            <a:r>
              <a:rPr sz="1200" spc="-40" dirty="0" smtClean="0">
                <a:solidFill>
                  <a:srgbClr val="505153"/>
                </a:solidFill>
                <a:latin typeface="Arial" pitchFamily="34" charset="0"/>
                <a:cs typeface="Arial" pitchFamily="34" charset="0"/>
              </a:rPr>
              <a:t> </a:t>
            </a:r>
            <a:r>
              <a:rPr sz="1200" spc="35" dirty="0" smtClean="0">
                <a:solidFill>
                  <a:srgbClr val="505153"/>
                </a:solidFill>
                <a:latin typeface="Arial" pitchFamily="34" charset="0"/>
                <a:cs typeface="Arial" pitchFamily="34" charset="0"/>
              </a:rPr>
              <a:t>also.</a:t>
            </a:r>
            <a:endParaRPr sz="1200">
              <a:latin typeface="Arial" pitchFamily="34" charset="0"/>
              <a:cs typeface="Arial" pitchFamily="34" charset="0"/>
            </a:endParaRPr>
          </a:p>
        </p:txBody>
      </p:sp>
      <p:sp>
        <p:nvSpPr>
          <p:cNvPr id="14" name="object 14"/>
          <p:cNvSpPr txBox="1"/>
          <p:nvPr/>
        </p:nvSpPr>
        <p:spPr>
          <a:xfrm>
            <a:off x="1232427" y="1747269"/>
            <a:ext cx="2433654" cy="186100"/>
          </a:xfrm>
          <a:prstGeom prst="rect">
            <a:avLst/>
          </a:prstGeom>
        </p:spPr>
        <p:txBody>
          <a:bodyPr vert="horz" wrap="square" lIns="0" tIns="0" rIns="0" bIns="0" rtlCol="0">
            <a:noAutofit/>
          </a:bodyPr>
          <a:lstStyle/>
          <a:p>
            <a:pPr marL="12700">
              <a:lnSpc>
                <a:spcPct val="100000"/>
              </a:lnSpc>
            </a:pPr>
            <a:r>
              <a:rPr sz="1200" spc="180" dirty="0" smtClean="0">
                <a:solidFill>
                  <a:srgbClr val="5C5E60"/>
                </a:solidFill>
                <a:latin typeface="Arial Black" pitchFamily="34" charset="0"/>
                <a:cs typeface="Times New Roman"/>
              </a:rPr>
              <a:t>Ga</a:t>
            </a:r>
            <a:r>
              <a:rPr sz="1200" spc="120" dirty="0" smtClean="0">
                <a:solidFill>
                  <a:srgbClr val="5C5E60"/>
                </a:solidFill>
                <a:latin typeface="Arial Black" pitchFamily="34" charset="0"/>
                <a:cs typeface="Times New Roman"/>
              </a:rPr>
              <a:t>s </a:t>
            </a:r>
            <a:r>
              <a:rPr sz="1200" spc="-85" dirty="0" smtClean="0">
                <a:solidFill>
                  <a:srgbClr val="5C5E60"/>
                </a:solidFill>
                <a:latin typeface="Arial Black" pitchFamily="34" charset="0"/>
                <a:cs typeface="Times New Roman"/>
              </a:rPr>
              <a:t> </a:t>
            </a:r>
            <a:r>
              <a:rPr sz="1200" spc="135" dirty="0" smtClean="0">
                <a:solidFill>
                  <a:srgbClr val="5C5E60"/>
                </a:solidFill>
                <a:latin typeface="Arial Black" pitchFamily="34" charset="0"/>
                <a:cs typeface="Times New Roman"/>
              </a:rPr>
              <a:t>Lasers</a:t>
            </a:r>
            <a:endParaRPr sz="1200">
              <a:latin typeface="Arial Black" pitchFamily="34" charset="0"/>
              <a:cs typeface="Times New Roman"/>
            </a:endParaRPr>
          </a:p>
        </p:txBody>
      </p:sp>
      <p:sp>
        <p:nvSpPr>
          <p:cNvPr id="15" name="object 15"/>
          <p:cNvSpPr txBox="1"/>
          <p:nvPr/>
        </p:nvSpPr>
        <p:spPr>
          <a:xfrm>
            <a:off x="1232428" y="1995403"/>
            <a:ext cx="6645747" cy="2171163"/>
          </a:xfrm>
          <a:prstGeom prst="rect">
            <a:avLst/>
          </a:prstGeom>
        </p:spPr>
        <p:txBody>
          <a:bodyPr vert="horz" wrap="square" lIns="0" tIns="0" rIns="0" bIns="0" rtlCol="0">
            <a:noAutofit/>
          </a:bodyPr>
          <a:lstStyle/>
          <a:p>
            <a:pPr marL="12700" marR="12700" indent="1270" algn="just">
              <a:lnSpc>
                <a:spcPct val="128499"/>
              </a:lnSpc>
            </a:pPr>
            <a:r>
              <a:rPr sz="1200" spc="185" dirty="0" smtClean="0">
                <a:solidFill>
                  <a:srgbClr val="585A5B"/>
                </a:solidFill>
                <a:latin typeface="Arial" pitchFamily="34" charset="0"/>
                <a:cs typeface="Arial" pitchFamily="34" charset="0"/>
              </a:rPr>
              <a:t>Th</a:t>
            </a:r>
            <a:r>
              <a:rPr sz="1200" spc="165" dirty="0" smtClean="0">
                <a:solidFill>
                  <a:srgbClr val="585A5B"/>
                </a:solidFill>
                <a:latin typeface="Arial" pitchFamily="34" charset="0"/>
                <a:cs typeface="Arial" pitchFamily="34" charset="0"/>
              </a:rPr>
              <a:t>e </a:t>
            </a:r>
            <a:r>
              <a:rPr sz="1200" spc="45" dirty="0" smtClean="0">
                <a:solidFill>
                  <a:srgbClr val="585A5B"/>
                </a:solidFill>
                <a:latin typeface="Arial" pitchFamily="34" charset="0"/>
                <a:cs typeface="Arial" pitchFamily="34" charset="0"/>
              </a:rPr>
              <a:t>mos</a:t>
            </a:r>
            <a:r>
              <a:rPr sz="1200" spc="35" dirty="0" smtClean="0">
                <a:solidFill>
                  <a:srgbClr val="585A5B"/>
                </a:solidFill>
                <a:latin typeface="Arial" pitchFamily="34" charset="0"/>
                <a:cs typeface="Arial" pitchFamily="34" charset="0"/>
              </a:rPr>
              <a:t>t</a:t>
            </a:r>
            <a:r>
              <a:rPr sz="1200" spc="100" dirty="0" smtClean="0">
                <a:solidFill>
                  <a:srgbClr val="585A5B"/>
                </a:solidFill>
                <a:latin typeface="Arial" pitchFamily="34" charset="0"/>
                <a:cs typeface="Arial" pitchFamily="34" charset="0"/>
              </a:rPr>
              <a:t> </a:t>
            </a:r>
            <a:r>
              <a:rPr sz="1200" spc="75" dirty="0" smtClean="0">
                <a:solidFill>
                  <a:srgbClr val="585A5B"/>
                </a:solidFill>
                <a:latin typeface="Arial" pitchFamily="34" charset="0"/>
                <a:cs typeface="Arial" pitchFamily="34" charset="0"/>
              </a:rPr>
              <a:t>commo</a:t>
            </a:r>
            <a:r>
              <a:rPr sz="1200" spc="65" dirty="0" smtClean="0">
                <a:solidFill>
                  <a:srgbClr val="585A5B"/>
                </a:solidFill>
                <a:latin typeface="Arial" pitchFamily="34" charset="0"/>
                <a:cs typeface="Arial" pitchFamily="34" charset="0"/>
              </a:rPr>
              <a:t>n</a:t>
            </a:r>
            <a:r>
              <a:rPr sz="1200" spc="70" dirty="0" smtClean="0">
                <a:solidFill>
                  <a:srgbClr val="585A5B"/>
                </a:solidFill>
                <a:latin typeface="Arial" pitchFamily="34" charset="0"/>
                <a:cs typeface="Arial" pitchFamily="34" charset="0"/>
              </a:rPr>
              <a:t> metho</a:t>
            </a:r>
            <a:r>
              <a:rPr sz="1200" spc="80" dirty="0" smtClean="0">
                <a:solidFill>
                  <a:srgbClr val="585A5B"/>
                </a:solidFill>
                <a:latin typeface="Arial" pitchFamily="34" charset="0"/>
                <a:cs typeface="Arial" pitchFamily="34" charset="0"/>
              </a:rPr>
              <a:t>d</a:t>
            </a:r>
            <a:r>
              <a:rPr sz="1200" spc="20" dirty="0" smtClean="0">
                <a:solidFill>
                  <a:srgbClr val="585A5B"/>
                </a:solidFill>
                <a:latin typeface="Arial" pitchFamily="34" charset="0"/>
                <a:cs typeface="Arial" pitchFamily="34" charset="0"/>
              </a:rPr>
              <a:t> </a:t>
            </a:r>
            <a:r>
              <a:rPr sz="1200" spc="10" dirty="0" smtClean="0">
                <a:solidFill>
                  <a:srgbClr val="585A5B"/>
                </a:solidFill>
                <a:latin typeface="Arial" pitchFamily="34" charset="0"/>
                <a:cs typeface="Arial" pitchFamily="34" charset="0"/>
              </a:rPr>
              <a:t>t</a:t>
            </a:r>
            <a:r>
              <a:rPr sz="1200" spc="50" dirty="0" smtClean="0">
                <a:solidFill>
                  <a:srgbClr val="585A5B"/>
                </a:solidFill>
                <a:latin typeface="Arial" pitchFamily="34" charset="0"/>
                <a:cs typeface="Arial" pitchFamily="34" charset="0"/>
              </a:rPr>
              <a:t>o</a:t>
            </a:r>
            <a:r>
              <a:rPr sz="1200" spc="10" dirty="0" smtClean="0">
                <a:solidFill>
                  <a:srgbClr val="585A5B"/>
                </a:solidFill>
                <a:latin typeface="Arial" pitchFamily="34" charset="0"/>
                <a:cs typeface="Arial" pitchFamily="34" charset="0"/>
              </a:rPr>
              <a:t> </a:t>
            </a:r>
            <a:r>
              <a:rPr sz="1200" spc="105" dirty="0" smtClean="0">
                <a:solidFill>
                  <a:srgbClr val="585A5B"/>
                </a:solidFill>
                <a:latin typeface="Arial" pitchFamily="34" charset="0"/>
                <a:cs typeface="Arial" pitchFamily="34" charset="0"/>
              </a:rPr>
              <a:t>"pump</a:t>
            </a:r>
            <a:r>
              <a:rPr sz="1200" spc="65" dirty="0" smtClean="0">
                <a:solidFill>
                  <a:srgbClr val="585A5B"/>
                </a:solidFill>
                <a:latin typeface="Arial" pitchFamily="34" charset="0"/>
                <a:cs typeface="Arial" pitchFamily="34" charset="0"/>
              </a:rPr>
              <a:t>"</a:t>
            </a:r>
            <a:r>
              <a:rPr sz="1200" spc="35" dirty="0" smtClean="0">
                <a:solidFill>
                  <a:srgbClr val="585A5B"/>
                </a:solidFill>
                <a:latin typeface="Arial" pitchFamily="34" charset="0"/>
                <a:cs typeface="Arial" pitchFamily="34" charset="0"/>
              </a:rPr>
              <a:t> </a:t>
            </a:r>
            <a:r>
              <a:rPr sz="1200" spc="50" dirty="0" smtClean="0">
                <a:solidFill>
                  <a:srgbClr val="585A5B"/>
                </a:solidFill>
                <a:latin typeface="Arial" pitchFamily="34" charset="0"/>
                <a:cs typeface="Arial" pitchFamily="34" charset="0"/>
              </a:rPr>
              <a:t>a</a:t>
            </a:r>
            <a:r>
              <a:rPr sz="1200" spc="25" dirty="0" smtClean="0">
                <a:solidFill>
                  <a:srgbClr val="585A5B"/>
                </a:solidFill>
                <a:latin typeface="Arial" pitchFamily="34" charset="0"/>
                <a:cs typeface="Arial" pitchFamily="34" charset="0"/>
              </a:rPr>
              <a:t> </a:t>
            </a:r>
            <a:r>
              <a:rPr sz="1200" spc="50" dirty="0" smtClean="0">
                <a:solidFill>
                  <a:srgbClr val="585A5B"/>
                </a:solidFill>
                <a:latin typeface="Arial" pitchFamily="34" charset="0"/>
                <a:cs typeface="Arial" pitchFamily="34" charset="0"/>
              </a:rPr>
              <a:t>ga</a:t>
            </a:r>
            <a:r>
              <a:rPr sz="1200" spc="30" dirty="0" smtClean="0">
                <a:solidFill>
                  <a:srgbClr val="585A5B"/>
                </a:solidFill>
                <a:latin typeface="Arial" pitchFamily="34" charset="0"/>
                <a:cs typeface="Arial" pitchFamily="34" charset="0"/>
              </a:rPr>
              <a:t>s</a:t>
            </a:r>
            <a:r>
              <a:rPr sz="1200" spc="5" dirty="0" smtClean="0">
                <a:solidFill>
                  <a:srgbClr val="585A5B"/>
                </a:solidFill>
                <a:latin typeface="Arial" pitchFamily="34" charset="0"/>
                <a:cs typeface="Arial" pitchFamily="34" charset="0"/>
              </a:rPr>
              <a:t> </a:t>
            </a:r>
            <a:r>
              <a:rPr sz="1200" spc="114" dirty="0" smtClean="0">
                <a:solidFill>
                  <a:srgbClr val="585A5B"/>
                </a:solidFill>
                <a:latin typeface="Arial" pitchFamily="34" charset="0"/>
                <a:cs typeface="Arial" pitchFamily="34" charset="0"/>
              </a:rPr>
              <a:t>laser-tha</a:t>
            </a:r>
            <a:r>
              <a:rPr sz="1200" spc="95" dirty="0" smtClean="0">
                <a:solidFill>
                  <a:srgbClr val="585A5B"/>
                </a:solidFill>
                <a:latin typeface="Arial" pitchFamily="34" charset="0"/>
                <a:cs typeface="Arial" pitchFamily="34" charset="0"/>
              </a:rPr>
              <a:t>t</a:t>
            </a:r>
            <a:r>
              <a:rPr sz="1200" spc="50" dirty="0" smtClean="0">
                <a:solidFill>
                  <a:srgbClr val="585A5B"/>
                </a:solidFill>
                <a:latin typeface="Arial" pitchFamily="34" charset="0"/>
                <a:cs typeface="Arial" pitchFamily="34" charset="0"/>
              </a:rPr>
              <a:t> </a:t>
            </a:r>
            <a:r>
              <a:rPr sz="1200" spc="20" dirty="0" smtClean="0">
                <a:solidFill>
                  <a:srgbClr val="585A5B"/>
                </a:solidFill>
                <a:latin typeface="Arial" pitchFamily="34" charset="0"/>
                <a:cs typeface="Arial" pitchFamily="34" charset="0"/>
              </a:rPr>
              <a:t>is</a:t>
            </a:r>
            <a:r>
              <a:rPr sz="1200" spc="15" dirty="0" smtClean="0">
                <a:solidFill>
                  <a:srgbClr val="585A5B"/>
                </a:solidFill>
                <a:latin typeface="Arial" pitchFamily="34" charset="0"/>
                <a:cs typeface="Arial" pitchFamily="34" charset="0"/>
              </a:rPr>
              <a:t>,</a:t>
            </a:r>
            <a:r>
              <a:rPr sz="1200" spc="95" dirty="0" smtClean="0">
                <a:solidFill>
                  <a:srgbClr val="585A5B"/>
                </a:solidFill>
                <a:latin typeface="Arial" pitchFamily="34" charset="0"/>
                <a:cs typeface="Arial" pitchFamily="34" charset="0"/>
              </a:rPr>
              <a:t> </a:t>
            </a:r>
            <a:r>
              <a:rPr sz="1200" spc="60" dirty="0" smtClean="0">
                <a:solidFill>
                  <a:srgbClr val="585A5B"/>
                </a:solidFill>
                <a:latin typeface="Arial" pitchFamily="34" charset="0"/>
                <a:cs typeface="Arial" pitchFamily="34" charset="0"/>
              </a:rPr>
              <a:t>t</a:t>
            </a:r>
            <a:r>
              <a:rPr sz="1200" spc="50" dirty="0" smtClean="0">
                <a:solidFill>
                  <a:srgbClr val="585A5B"/>
                </a:solidFill>
                <a:latin typeface="Arial" pitchFamily="34" charset="0"/>
                <a:cs typeface="Arial" pitchFamily="34" charset="0"/>
              </a:rPr>
              <a:t>o</a:t>
            </a:r>
            <a:r>
              <a:rPr sz="1200" spc="25" dirty="0" smtClean="0">
                <a:solidFill>
                  <a:srgbClr val="585A5B"/>
                </a:solidFill>
                <a:latin typeface="Arial" pitchFamily="34" charset="0"/>
                <a:cs typeface="Arial" pitchFamily="34" charset="0"/>
              </a:rPr>
              <a:t> </a:t>
            </a:r>
            <a:r>
              <a:rPr sz="1200" spc="75" dirty="0" smtClean="0">
                <a:solidFill>
                  <a:srgbClr val="585A5B"/>
                </a:solidFill>
                <a:latin typeface="Arial" pitchFamily="34" charset="0"/>
                <a:cs typeface="Arial" pitchFamily="34" charset="0"/>
              </a:rPr>
              <a:t>inver</a:t>
            </a:r>
            <a:r>
              <a:rPr sz="1200" spc="60" dirty="0" smtClean="0">
                <a:solidFill>
                  <a:srgbClr val="585A5B"/>
                </a:solidFill>
                <a:latin typeface="Arial" pitchFamily="34" charset="0"/>
                <a:cs typeface="Arial" pitchFamily="34" charset="0"/>
              </a:rPr>
              <a:t>t</a:t>
            </a:r>
            <a:r>
              <a:rPr sz="1200" spc="50" dirty="0" smtClean="0">
                <a:solidFill>
                  <a:srgbClr val="585A5B"/>
                </a:solidFill>
                <a:latin typeface="Arial" pitchFamily="34" charset="0"/>
                <a:cs typeface="Arial" pitchFamily="34" charset="0"/>
              </a:rPr>
              <a:t> </a:t>
            </a:r>
            <a:r>
              <a:rPr sz="1200" spc="45" dirty="0" smtClean="0">
                <a:solidFill>
                  <a:srgbClr val="585A5B"/>
                </a:solidFill>
                <a:latin typeface="Arial" pitchFamily="34" charset="0"/>
                <a:cs typeface="Arial" pitchFamily="34" charset="0"/>
              </a:rPr>
              <a:t>the</a:t>
            </a:r>
            <a:r>
              <a:rPr sz="1200" spc="25" dirty="0" smtClean="0">
                <a:solidFill>
                  <a:srgbClr val="585A5B"/>
                </a:solidFill>
                <a:latin typeface="Arial" pitchFamily="34" charset="0"/>
                <a:cs typeface="Arial" pitchFamily="34" charset="0"/>
              </a:rPr>
              <a:t> </a:t>
            </a:r>
            <a:r>
              <a:rPr sz="1200" spc="65" dirty="0" smtClean="0">
                <a:solidFill>
                  <a:srgbClr val="585A5B"/>
                </a:solidFill>
                <a:latin typeface="Arial" pitchFamily="34" charset="0"/>
                <a:cs typeface="Arial" pitchFamily="34" charset="0"/>
              </a:rPr>
              <a:t>populatio</a:t>
            </a:r>
            <a:r>
              <a:rPr sz="1200" spc="85" dirty="0" smtClean="0">
                <a:solidFill>
                  <a:srgbClr val="585A5B"/>
                </a:solidFill>
                <a:latin typeface="Arial" pitchFamily="34" charset="0"/>
                <a:cs typeface="Arial" pitchFamily="34" charset="0"/>
              </a:rPr>
              <a:t>n</a:t>
            </a:r>
            <a:r>
              <a:rPr sz="1200" spc="40" dirty="0" smtClean="0">
                <a:solidFill>
                  <a:srgbClr val="585A5B"/>
                </a:solidFill>
                <a:latin typeface="Arial" pitchFamily="34" charset="0"/>
                <a:cs typeface="Arial" pitchFamily="34" charset="0"/>
              </a:rPr>
              <a:t> i</a:t>
            </a:r>
            <a:r>
              <a:rPr sz="1200" spc="130" dirty="0" smtClean="0">
                <a:solidFill>
                  <a:srgbClr val="585A5B"/>
                </a:solidFill>
                <a:latin typeface="Arial" pitchFamily="34" charset="0"/>
                <a:cs typeface="Arial" pitchFamily="34" charset="0"/>
              </a:rPr>
              <a:t>n</a:t>
            </a:r>
            <a:r>
              <a:rPr sz="1200" spc="70" dirty="0" smtClean="0">
                <a:solidFill>
                  <a:srgbClr val="585A5B"/>
                </a:solidFill>
                <a:latin typeface="Arial" pitchFamily="34" charset="0"/>
                <a:cs typeface="Arial" pitchFamily="34" charset="0"/>
              </a:rPr>
              <a:t> </a:t>
            </a:r>
            <a:r>
              <a:rPr sz="1200" spc="40" dirty="0" smtClean="0">
                <a:solidFill>
                  <a:srgbClr val="585A5B"/>
                </a:solidFill>
                <a:latin typeface="Arial" pitchFamily="34" charset="0"/>
                <a:cs typeface="Arial" pitchFamily="34" charset="0"/>
              </a:rPr>
              <a:t>th</a:t>
            </a:r>
            <a:r>
              <a:rPr sz="1200" spc="70" dirty="0" smtClean="0">
                <a:solidFill>
                  <a:srgbClr val="585A5B"/>
                </a:solidFill>
                <a:latin typeface="Arial" pitchFamily="34" charset="0"/>
                <a:cs typeface="Arial" pitchFamily="34" charset="0"/>
              </a:rPr>
              <a:t>e</a:t>
            </a:r>
            <a:r>
              <a:rPr sz="1200" spc="80" dirty="0" smtClean="0">
                <a:solidFill>
                  <a:srgbClr val="585A5B"/>
                </a:solidFill>
                <a:latin typeface="Arial" pitchFamily="34" charset="0"/>
                <a:cs typeface="Arial" pitchFamily="34" charset="0"/>
              </a:rPr>
              <a:t> </a:t>
            </a:r>
            <a:r>
              <a:rPr sz="1200" spc="40" dirty="0" smtClean="0">
                <a:solidFill>
                  <a:srgbClr val="585A5B"/>
                </a:solidFill>
                <a:latin typeface="Arial" pitchFamily="34" charset="0"/>
                <a:cs typeface="Arial" pitchFamily="34" charset="0"/>
              </a:rPr>
              <a:t>state</a:t>
            </a:r>
            <a:r>
              <a:rPr sz="1200" spc="35" dirty="0" smtClean="0">
                <a:solidFill>
                  <a:srgbClr val="585A5B"/>
                </a:solidFill>
                <a:latin typeface="Arial" pitchFamily="34" charset="0"/>
                <a:cs typeface="Arial" pitchFamily="34" charset="0"/>
              </a:rPr>
              <a:t>s</a:t>
            </a:r>
            <a:r>
              <a:rPr sz="1200" spc="5" dirty="0" smtClean="0">
                <a:solidFill>
                  <a:srgbClr val="585A5B"/>
                </a:solidFill>
                <a:latin typeface="Arial" pitchFamily="34" charset="0"/>
                <a:cs typeface="Arial" pitchFamily="34" charset="0"/>
              </a:rPr>
              <a:t> </a:t>
            </a:r>
            <a:r>
              <a:rPr sz="1200" spc="55" dirty="0" smtClean="0">
                <a:solidFill>
                  <a:srgbClr val="585A5B"/>
                </a:solidFill>
                <a:latin typeface="Arial" pitchFamily="34" charset="0"/>
                <a:cs typeface="Arial" pitchFamily="34" charset="0"/>
              </a:rPr>
              <a:t>tha</a:t>
            </a:r>
            <a:r>
              <a:rPr sz="1200" spc="45" dirty="0" smtClean="0">
                <a:solidFill>
                  <a:srgbClr val="585A5B"/>
                </a:solidFill>
                <a:latin typeface="Arial" pitchFamily="34" charset="0"/>
                <a:cs typeface="Arial" pitchFamily="34" charset="0"/>
              </a:rPr>
              <a:t>t</a:t>
            </a:r>
            <a:r>
              <a:rPr sz="1200" spc="20" dirty="0" smtClean="0">
                <a:solidFill>
                  <a:srgbClr val="585A5B"/>
                </a:solidFill>
                <a:latin typeface="Arial" pitchFamily="34" charset="0"/>
                <a:cs typeface="Arial" pitchFamily="34" charset="0"/>
              </a:rPr>
              <a:t> </a:t>
            </a:r>
            <a:r>
              <a:rPr sz="1200" spc="50" dirty="0" smtClean="0">
                <a:solidFill>
                  <a:srgbClr val="585A5B"/>
                </a:solidFill>
                <a:latin typeface="Arial" pitchFamily="34" charset="0"/>
                <a:cs typeface="Arial" pitchFamily="34" charset="0"/>
              </a:rPr>
              <a:t>giv</a:t>
            </a:r>
            <a:r>
              <a:rPr sz="1200" spc="70" dirty="0" smtClean="0">
                <a:solidFill>
                  <a:srgbClr val="585A5B"/>
                </a:solidFill>
                <a:latin typeface="Arial" pitchFamily="34" charset="0"/>
                <a:cs typeface="Arial" pitchFamily="34" charset="0"/>
              </a:rPr>
              <a:t>e </a:t>
            </a:r>
            <a:r>
              <a:rPr sz="1200" spc="45" dirty="0" smtClean="0">
                <a:solidFill>
                  <a:srgbClr val="585A5B"/>
                </a:solidFill>
                <a:latin typeface="Arial" pitchFamily="34" charset="0"/>
                <a:cs typeface="Arial" pitchFamily="34" charset="0"/>
              </a:rPr>
              <a:t>ris</a:t>
            </a:r>
            <a:r>
              <a:rPr sz="1200" spc="80" dirty="0" smtClean="0">
                <a:solidFill>
                  <a:srgbClr val="585A5B"/>
                </a:solidFill>
                <a:latin typeface="Arial" pitchFamily="34" charset="0"/>
                <a:cs typeface="Arial" pitchFamily="34" charset="0"/>
              </a:rPr>
              <a:t>e</a:t>
            </a:r>
            <a:r>
              <a:rPr sz="1200" spc="85" dirty="0" smtClean="0">
                <a:solidFill>
                  <a:srgbClr val="585A5B"/>
                </a:solidFill>
                <a:latin typeface="Arial" pitchFamily="34" charset="0"/>
                <a:cs typeface="Arial" pitchFamily="34" charset="0"/>
              </a:rPr>
              <a:t> </a:t>
            </a:r>
            <a:r>
              <a:rPr sz="1200" spc="5" dirty="0" smtClean="0">
                <a:solidFill>
                  <a:srgbClr val="585A5B"/>
                </a:solidFill>
                <a:latin typeface="Arial" pitchFamily="34" charset="0"/>
                <a:cs typeface="Arial" pitchFamily="34" charset="0"/>
              </a:rPr>
              <a:t>t</a:t>
            </a:r>
            <a:r>
              <a:rPr sz="1200" spc="50" dirty="0" smtClean="0">
                <a:solidFill>
                  <a:srgbClr val="585A5B"/>
                </a:solidFill>
                <a:latin typeface="Arial" pitchFamily="34" charset="0"/>
                <a:cs typeface="Arial" pitchFamily="34" charset="0"/>
              </a:rPr>
              <a:t>o</a:t>
            </a:r>
            <a:r>
              <a:rPr sz="1200" spc="95" dirty="0" smtClean="0">
                <a:solidFill>
                  <a:srgbClr val="585A5B"/>
                </a:solidFill>
                <a:latin typeface="Arial" pitchFamily="34" charset="0"/>
                <a:cs typeface="Arial" pitchFamily="34" charset="0"/>
              </a:rPr>
              <a:t> </a:t>
            </a:r>
            <a:r>
              <a:rPr sz="1200" spc="50" dirty="0" smtClean="0">
                <a:solidFill>
                  <a:srgbClr val="585A5B"/>
                </a:solidFill>
                <a:latin typeface="Arial" pitchFamily="34" charset="0"/>
                <a:cs typeface="Arial" pitchFamily="34" charset="0"/>
              </a:rPr>
              <a:t>ligh</a:t>
            </a:r>
            <a:r>
              <a:rPr sz="1200" spc="55" dirty="0" smtClean="0">
                <a:solidFill>
                  <a:srgbClr val="585A5B"/>
                </a:solidFill>
                <a:latin typeface="Arial" pitchFamily="34" charset="0"/>
                <a:cs typeface="Arial" pitchFamily="34" charset="0"/>
              </a:rPr>
              <a:t>t</a:t>
            </a:r>
            <a:r>
              <a:rPr sz="1200" spc="105" dirty="0" smtClean="0">
                <a:solidFill>
                  <a:srgbClr val="585A5B"/>
                </a:solidFill>
                <a:latin typeface="Arial" pitchFamily="34" charset="0"/>
                <a:cs typeface="Arial" pitchFamily="34" charset="0"/>
              </a:rPr>
              <a:t> </a:t>
            </a:r>
            <a:r>
              <a:rPr sz="1200" spc="95" dirty="0" smtClean="0">
                <a:solidFill>
                  <a:srgbClr val="585A5B"/>
                </a:solidFill>
                <a:latin typeface="Arial" pitchFamily="34" charset="0"/>
                <a:cs typeface="Arial" pitchFamily="34" charset="0"/>
              </a:rPr>
              <a:t>amplification-i</a:t>
            </a:r>
            <a:r>
              <a:rPr sz="1200" spc="100" dirty="0" smtClean="0">
                <a:solidFill>
                  <a:srgbClr val="585A5B"/>
                </a:solidFill>
                <a:latin typeface="Arial" pitchFamily="34" charset="0"/>
                <a:cs typeface="Arial" pitchFamily="34" charset="0"/>
              </a:rPr>
              <a:t>s</a:t>
            </a:r>
            <a:r>
              <a:rPr sz="1200" spc="55" dirty="0" smtClean="0">
                <a:solidFill>
                  <a:srgbClr val="585A5B"/>
                </a:solidFill>
                <a:latin typeface="Arial" pitchFamily="34" charset="0"/>
                <a:cs typeface="Arial" pitchFamily="34" charset="0"/>
              </a:rPr>
              <a:t> </a:t>
            </a:r>
            <a:r>
              <a:rPr sz="1200" spc="35" dirty="0" smtClean="0">
                <a:solidFill>
                  <a:srgbClr val="585A5B"/>
                </a:solidFill>
                <a:latin typeface="Arial" pitchFamily="34" charset="0"/>
                <a:cs typeface="Arial" pitchFamily="34" charset="0"/>
              </a:rPr>
              <a:t>t</a:t>
            </a:r>
            <a:r>
              <a:rPr sz="1200" spc="50" dirty="0" smtClean="0">
                <a:solidFill>
                  <a:srgbClr val="585A5B"/>
                </a:solidFill>
                <a:latin typeface="Arial" pitchFamily="34" charset="0"/>
                <a:cs typeface="Arial" pitchFamily="34" charset="0"/>
              </a:rPr>
              <a:t>o</a:t>
            </a:r>
            <a:r>
              <a:rPr sz="1200" spc="45" dirty="0" smtClean="0">
                <a:solidFill>
                  <a:srgbClr val="585A5B"/>
                </a:solidFill>
                <a:latin typeface="Arial" pitchFamily="34" charset="0"/>
                <a:cs typeface="Arial" pitchFamily="34" charset="0"/>
              </a:rPr>
              <a:t> </a:t>
            </a:r>
            <a:r>
              <a:rPr sz="1200" spc="40" dirty="0" smtClean="0">
                <a:solidFill>
                  <a:srgbClr val="585A5B"/>
                </a:solidFill>
                <a:latin typeface="Arial" pitchFamily="34" charset="0"/>
                <a:cs typeface="Arial" pitchFamily="34" charset="0"/>
              </a:rPr>
              <a:t>us</a:t>
            </a:r>
            <a:r>
              <a:rPr sz="1200" spc="60" dirty="0" smtClean="0">
                <a:solidFill>
                  <a:srgbClr val="585A5B"/>
                </a:solidFill>
                <a:latin typeface="Arial" pitchFamily="34" charset="0"/>
                <a:cs typeface="Arial" pitchFamily="34" charset="0"/>
              </a:rPr>
              <a:t>e</a:t>
            </a:r>
            <a:r>
              <a:rPr sz="1200" spc="20" dirty="0" smtClean="0">
                <a:solidFill>
                  <a:srgbClr val="585A5B"/>
                </a:solidFill>
                <a:latin typeface="Arial" pitchFamily="34" charset="0"/>
                <a:cs typeface="Arial" pitchFamily="34" charset="0"/>
              </a:rPr>
              <a:t> </a:t>
            </a:r>
            <a:r>
              <a:rPr sz="1200" spc="50" dirty="0" smtClean="0">
                <a:solidFill>
                  <a:srgbClr val="585A5B"/>
                </a:solidFill>
                <a:latin typeface="Arial" pitchFamily="34" charset="0"/>
                <a:cs typeface="Arial" pitchFamily="34" charset="0"/>
              </a:rPr>
              <a:t>a</a:t>
            </a:r>
            <a:r>
              <a:rPr sz="1200" spc="35" dirty="0" smtClean="0">
                <a:solidFill>
                  <a:srgbClr val="585A5B"/>
                </a:solidFill>
                <a:latin typeface="Arial" pitchFamily="34" charset="0"/>
                <a:cs typeface="Arial" pitchFamily="34" charset="0"/>
              </a:rPr>
              <a:t> </a:t>
            </a:r>
            <a:r>
              <a:rPr sz="1200" spc="35" dirty="0" smtClean="0">
                <a:solidFill>
                  <a:srgbClr val="6B6D6E"/>
                </a:solidFill>
                <a:latin typeface="Arial" pitchFamily="34" charset="0"/>
                <a:cs typeface="Arial" pitchFamily="34" charset="0"/>
              </a:rPr>
              <a:t>gas</a:t>
            </a:r>
            <a:r>
              <a:rPr sz="1200" spc="25" dirty="0" smtClean="0">
                <a:solidFill>
                  <a:srgbClr val="6B6D6E"/>
                </a:solidFill>
                <a:latin typeface="Arial" pitchFamily="34" charset="0"/>
                <a:cs typeface="Arial" pitchFamily="34" charset="0"/>
              </a:rPr>
              <a:t> </a:t>
            </a:r>
            <a:r>
              <a:rPr sz="1200" spc="55" dirty="0" smtClean="0">
                <a:solidFill>
                  <a:srgbClr val="6B6D6E"/>
                </a:solidFill>
                <a:latin typeface="Arial" pitchFamily="34" charset="0"/>
                <a:cs typeface="Arial" pitchFamily="34" charset="0"/>
              </a:rPr>
              <a:t>discharge.</a:t>
            </a:r>
            <a:r>
              <a:rPr sz="1200" spc="105" dirty="0" smtClean="0">
                <a:solidFill>
                  <a:srgbClr val="6B6D6E"/>
                </a:solidFill>
                <a:latin typeface="Arial" pitchFamily="34" charset="0"/>
                <a:cs typeface="Arial" pitchFamily="34" charset="0"/>
              </a:rPr>
              <a:t> </a:t>
            </a:r>
            <a:r>
              <a:rPr sz="1200" spc="140" dirty="0" smtClean="0">
                <a:solidFill>
                  <a:srgbClr val="6B6D6E"/>
                </a:solidFill>
                <a:latin typeface="Arial" pitchFamily="34" charset="0"/>
                <a:cs typeface="Arial" pitchFamily="34" charset="0"/>
              </a:rPr>
              <a:t>Thi</a:t>
            </a:r>
            <a:r>
              <a:rPr sz="1200" spc="125" dirty="0" smtClean="0">
                <a:solidFill>
                  <a:srgbClr val="6B6D6E"/>
                </a:solidFill>
                <a:latin typeface="Arial" pitchFamily="34" charset="0"/>
                <a:cs typeface="Arial" pitchFamily="34" charset="0"/>
              </a:rPr>
              <a:t>s</a:t>
            </a:r>
            <a:r>
              <a:rPr sz="1200" spc="40" dirty="0" smtClean="0">
                <a:solidFill>
                  <a:srgbClr val="6B6D6E"/>
                </a:solidFill>
                <a:latin typeface="Arial" pitchFamily="34" charset="0"/>
                <a:cs typeface="Arial" pitchFamily="34" charset="0"/>
              </a:rPr>
              <a:t> </a:t>
            </a:r>
            <a:r>
              <a:rPr sz="1200" spc="65" dirty="0" smtClean="0">
                <a:solidFill>
                  <a:srgbClr val="6B6D6E"/>
                </a:solidFill>
                <a:latin typeface="Arial" pitchFamily="34" charset="0"/>
                <a:cs typeface="Arial" pitchFamily="34" charset="0"/>
              </a:rPr>
              <a:t>can</a:t>
            </a:r>
            <a:r>
              <a:rPr sz="1200" spc="30" dirty="0" smtClean="0">
                <a:solidFill>
                  <a:srgbClr val="6B6D6E"/>
                </a:solidFill>
                <a:latin typeface="Arial" pitchFamily="34" charset="0"/>
                <a:cs typeface="Arial" pitchFamily="34" charset="0"/>
              </a:rPr>
              <a:t> </a:t>
            </a:r>
            <a:r>
              <a:rPr sz="1200" spc="55" dirty="0" smtClean="0">
                <a:solidFill>
                  <a:srgbClr val="6B6D6E"/>
                </a:solidFill>
                <a:latin typeface="Arial" pitchFamily="34" charset="0"/>
                <a:cs typeface="Arial" pitchFamily="34" charset="0"/>
              </a:rPr>
              <a:t>b</a:t>
            </a:r>
            <a:r>
              <a:rPr sz="1200" spc="40" dirty="0" smtClean="0">
                <a:solidFill>
                  <a:srgbClr val="6B6D6E"/>
                </a:solidFill>
                <a:latin typeface="Arial" pitchFamily="34" charset="0"/>
                <a:cs typeface="Arial" pitchFamily="34" charset="0"/>
              </a:rPr>
              <a:t>e</a:t>
            </a:r>
            <a:r>
              <a:rPr sz="1200" spc="-5" dirty="0" smtClean="0">
                <a:solidFill>
                  <a:srgbClr val="6B6D6E"/>
                </a:solidFill>
                <a:latin typeface="Arial" pitchFamily="34" charset="0"/>
                <a:cs typeface="Arial" pitchFamily="34" charset="0"/>
              </a:rPr>
              <a:t> </a:t>
            </a:r>
            <a:r>
              <a:rPr sz="1200" spc="50" dirty="0" smtClean="0">
                <a:solidFill>
                  <a:srgbClr val="6B6D6E"/>
                </a:solidFill>
                <a:latin typeface="Arial" pitchFamily="34" charset="0"/>
                <a:cs typeface="Arial" pitchFamily="34" charset="0"/>
              </a:rPr>
              <a:t>a</a:t>
            </a:r>
            <a:r>
              <a:rPr sz="1200" spc="5" dirty="0" smtClean="0">
                <a:solidFill>
                  <a:srgbClr val="6B6D6E"/>
                </a:solidFill>
                <a:latin typeface="Arial" pitchFamily="34" charset="0"/>
                <a:cs typeface="Arial" pitchFamily="34" charset="0"/>
              </a:rPr>
              <a:t> </a:t>
            </a:r>
            <a:r>
              <a:rPr sz="1200" spc="70" dirty="0" smtClean="0">
                <a:solidFill>
                  <a:srgbClr val="6B6D6E"/>
                </a:solidFill>
                <a:latin typeface="Arial" pitchFamily="34" charset="0"/>
                <a:cs typeface="Arial" pitchFamily="34" charset="0"/>
              </a:rPr>
              <a:t>low-pressur</a:t>
            </a:r>
            <a:r>
              <a:rPr sz="1200" spc="65" dirty="0" smtClean="0">
                <a:solidFill>
                  <a:srgbClr val="6B6D6E"/>
                </a:solidFill>
                <a:latin typeface="Arial" pitchFamily="34" charset="0"/>
                <a:cs typeface="Arial" pitchFamily="34" charset="0"/>
              </a:rPr>
              <a:t>e</a:t>
            </a:r>
            <a:r>
              <a:rPr sz="1200" spc="30" dirty="0" smtClean="0">
                <a:solidFill>
                  <a:srgbClr val="6B6D6E"/>
                </a:solidFill>
                <a:latin typeface="Arial" pitchFamily="34" charset="0"/>
                <a:cs typeface="Arial" pitchFamily="34" charset="0"/>
              </a:rPr>
              <a:t> </a:t>
            </a:r>
            <a:r>
              <a:rPr sz="1200" spc="55" dirty="0" smtClean="0">
                <a:solidFill>
                  <a:srgbClr val="6B6D6E"/>
                </a:solidFill>
                <a:latin typeface="Arial" pitchFamily="34" charset="0"/>
                <a:cs typeface="Arial" pitchFamily="34" charset="0"/>
              </a:rPr>
              <a:t>glo</a:t>
            </a:r>
            <a:r>
              <a:rPr sz="1200" spc="80" dirty="0" smtClean="0">
                <a:solidFill>
                  <a:srgbClr val="6B6D6E"/>
                </a:solidFill>
                <a:latin typeface="Arial" pitchFamily="34" charset="0"/>
                <a:cs typeface="Arial" pitchFamily="34" charset="0"/>
              </a:rPr>
              <a:t>w</a:t>
            </a:r>
            <a:r>
              <a:rPr sz="1200" spc="25" dirty="0" smtClean="0">
                <a:solidFill>
                  <a:srgbClr val="6B6D6E"/>
                </a:solidFill>
                <a:latin typeface="Arial" pitchFamily="34" charset="0"/>
                <a:cs typeface="Arial" pitchFamily="34" charset="0"/>
              </a:rPr>
              <a:t> </a:t>
            </a:r>
            <a:r>
              <a:rPr sz="1200" spc="60" dirty="0" smtClean="0">
                <a:solidFill>
                  <a:srgbClr val="6B6D6E"/>
                </a:solidFill>
                <a:latin typeface="Arial" pitchFamily="34" charset="0"/>
                <a:cs typeface="Arial" pitchFamily="34" charset="0"/>
              </a:rPr>
              <a:t>discharge</a:t>
            </a:r>
            <a:r>
              <a:rPr sz="1200" spc="70" dirty="0" smtClean="0">
                <a:solidFill>
                  <a:srgbClr val="6B6D6E"/>
                </a:solidFill>
                <a:latin typeface="Arial" pitchFamily="34" charset="0"/>
                <a:cs typeface="Arial" pitchFamily="34" charset="0"/>
              </a:rPr>
              <a:t> </a:t>
            </a:r>
            <a:r>
              <a:rPr sz="1200" spc="85" dirty="0" smtClean="0">
                <a:solidFill>
                  <a:srgbClr val="6B6D6E"/>
                </a:solidFill>
                <a:latin typeface="Arial" pitchFamily="34" charset="0"/>
                <a:cs typeface="Arial" pitchFamily="34" charset="0"/>
              </a:rPr>
              <a:t>for</a:t>
            </a:r>
            <a:r>
              <a:rPr sz="1200" spc="60" dirty="0" smtClean="0">
                <a:solidFill>
                  <a:srgbClr val="6B6D6E"/>
                </a:solidFill>
                <a:latin typeface="Arial" pitchFamily="34" charset="0"/>
                <a:cs typeface="Arial" pitchFamily="34" charset="0"/>
              </a:rPr>
              <a:t> </a:t>
            </a:r>
            <a:r>
              <a:rPr sz="1200" spc="50" dirty="0" smtClean="0">
                <a:solidFill>
                  <a:srgbClr val="6B6D6E"/>
                </a:solidFill>
                <a:latin typeface="Arial" pitchFamily="34" charset="0"/>
                <a:cs typeface="Arial" pitchFamily="34" charset="0"/>
              </a:rPr>
              <a:t>a </a:t>
            </a:r>
            <a:r>
              <a:rPr sz="1200" spc="65" dirty="0" smtClean="0">
                <a:solidFill>
                  <a:srgbClr val="6B6D6E"/>
                </a:solidFill>
                <a:latin typeface="Arial" pitchFamily="34" charset="0"/>
                <a:cs typeface="Arial" pitchFamily="34" charset="0"/>
              </a:rPr>
              <a:t>d</a:t>
            </a:r>
            <a:r>
              <a:rPr sz="1200" spc="30" dirty="0" smtClean="0">
                <a:solidFill>
                  <a:srgbClr val="6B6D6E"/>
                </a:solidFill>
                <a:latin typeface="Arial" pitchFamily="34" charset="0"/>
                <a:cs typeface="Arial" pitchFamily="34" charset="0"/>
              </a:rPr>
              <a:t>e</a:t>
            </a:r>
            <a:r>
              <a:rPr sz="1200" spc="20" dirty="0" smtClean="0">
                <a:solidFill>
                  <a:srgbClr val="6B6D6E"/>
                </a:solidFill>
                <a:latin typeface="Arial" pitchFamily="34" charset="0"/>
                <a:cs typeface="Arial" pitchFamily="34" charset="0"/>
              </a:rPr>
              <a:t> </a:t>
            </a:r>
            <a:r>
              <a:rPr sz="1200" spc="55" dirty="0" smtClean="0">
                <a:solidFill>
                  <a:srgbClr val="6B6D6E"/>
                </a:solidFill>
                <a:latin typeface="Arial" pitchFamily="34" charset="0"/>
                <a:cs typeface="Arial" pitchFamily="34" charset="0"/>
              </a:rPr>
              <a:t>laser</a:t>
            </a:r>
            <a:r>
              <a:rPr sz="1200" spc="45" dirty="0" smtClean="0">
                <a:solidFill>
                  <a:srgbClr val="6B6D6E"/>
                </a:solidFill>
                <a:latin typeface="Arial" pitchFamily="34" charset="0"/>
                <a:cs typeface="Arial" pitchFamily="34" charset="0"/>
              </a:rPr>
              <a:t> </a:t>
            </a:r>
            <a:r>
              <a:rPr sz="1200" spc="140" dirty="0" smtClean="0">
                <a:solidFill>
                  <a:srgbClr val="6B6D6E"/>
                </a:solidFill>
                <a:latin typeface="Arial" pitchFamily="34" charset="0"/>
                <a:cs typeface="Arial" pitchFamily="34" charset="0"/>
              </a:rPr>
              <a:t>o</a:t>
            </a:r>
            <a:r>
              <a:rPr sz="1200" spc="55" dirty="0" smtClean="0">
                <a:solidFill>
                  <a:srgbClr val="6B6D6E"/>
                </a:solidFill>
                <a:latin typeface="Arial" pitchFamily="34" charset="0"/>
                <a:cs typeface="Arial" pitchFamily="34" charset="0"/>
              </a:rPr>
              <a:t>r</a:t>
            </a:r>
            <a:r>
              <a:rPr sz="1200" spc="105" dirty="0" smtClean="0">
                <a:solidFill>
                  <a:srgbClr val="6B6D6E"/>
                </a:solidFill>
                <a:latin typeface="Arial" pitchFamily="34" charset="0"/>
                <a:cs typeface="Arial" pitchFamily="34" charset="0"/>
              </a:rPr>
              <a:t> </a:t>
            </a:r>
            <a:r>
              <a:rPr sz="1200" spc="50" dirty="0" smtClean="0">
                <a:solidFill>
                  <a:srgbClr val="6B6D6E"/>
                </a:solidFill>
                <a:latin typeface="Arial" pitchFamily="34" charset="0"/>
                <a:cs typeface="Arial" pitchFamily="34" charset="0"/>
              </a:rPr>
              <a:t>a</a:t>
            </a:r>
            <a:r>
              <a:rPr sz="1200" spc="60" dirty="0" smtClean="0">
                <a:solidFill>
                  <a:srgbClr val="6B6D6E"/>
                </a:solidFill>
                <a:latin typeface="Arial" pitchFamily="34" charset="0"/>
                <a:cs typeface="Arial" pitchFamily="34" charset="0"/>
              </a:rPr>
              <a:t> </a:t>
            </a:r>
            <a:r>
              <a:rPr sz="1200" spc="145" dirty="0" smtClean="0">
                <a:solidFill>
                  <a:srgbClr val="6B6D6E"/>
                </a:solidFill>
                <a:latin typeface="Arial" pitchFamily="34" charset="0"/>
                <a:cs typeface="Arial" pitchFamily="34" charset="0"/>
              </a:rPr>
              <a:t>hi</a:t>
            </a:r>
            <a:r>
              <a:rPr sz="1200" spc="85" dirty="0" smtClean="0">
                <a:solidFill>
                  <a:srgbClr val="6B6D6E"/>
                </a:solidFill>
                <a:latin typeface="Arial" pitchFamily="34" charset="0"/>
                <a:cs typeface="Arial" pitchFamily="34" charset="0"/>
              </a:rPr>
              <a:t>g</a:t>
            </a:r>
            <a:r>
              <a:rPr sz="1200" spc="165" dirty="0" smtClean="0">
                <a:solidFill>
                  <a:srgbClr val="6B6D6E"/>
                </a:solidFill>
                <a:latin typeface="Arial" pitchFamily="34" charset="0"/>
                <a:cs typeface="Arial" pitchFamily="34" charset="0"/>
              </a:rPr>
              <a:t>h-pressur</a:t>
            </a:r>
            <a:r>
              <a:rPr sz="1200" spc="135" dirty="0" smtClean="0">
                <a:solidFill>
                  <a:srgbClr val="6B6D6E"/>
                </a:solidFill>
                <a:latin typeface="Arial" pitchFamily="34" charset="0"/>
                <a:cs typeface="Arial" pitchFamily="34" charset="0"/>
              </a:rPr>
              <a:t>e </a:t>
            </a:r>
            <a:r>
              <a:rPr sz="1200" spc="-25" dirty="0" smtClean="0">
                <a:solidFill>
                  <a:srgbClr val="6B6D6E"/>
                </a:solidFill>
                <a:latin typeface="Arial" pitchFamily="34" charset="0"/>
                <a:cs typeface="Arial" pitchFamily="34" charset="0"/>
              </a:rPr>
              <a:t> </a:t>
            </a:r>
            <a:r>
              <a:rPr sz="1200" spc="120" dirty="0" smtClean="0">
                <a:solidFill>
                  <a:srgbClr val="6B6D6E"/>
                </a:solidFill>
                <a:latin typeface="Arial" pitchFamily="34" charset="0"/>
                <a:cs typeface="Arial" pitchFamily="34" charset="0"/>
              </a:rPr>
              <a:t>avalan</a:t>
            </a:r>
            <a:r>
              <a:rPr sz="1200" spc="65" dirty="0" smtClean="0">
                <a:solidFill>
                  <a:srgbClr val="6B6D6E"/>
                </a:solidFill>
                <a:latin typeface="Arial" pitchFamily="34" charset="0"/>
                <a:cs typeface="Arial" pitchFamily="34" charset="0"/>
              </a:rPr>
              <a:t>c</a:t>
            </a:r>
            <a:r>
              <a:rPr sz="1200" spc="195" dirty="0" smtClean="0">
                <a:solidFill>
                  <a:srgbClr val="6B6D6E"/>
                </a:solidFill>
                <a:latin typeface="Arial" pitchFamily="34" charset="0"/>
                <a:cs typeface="Arial" pitchFamily="34" charset="0"/>
              </a:rPr>
              <a:t>he </a:t>
            </a:r>
            <a:r>
              <a:rPr sz="1200" spc="-10" dirty="0" smtClean="0">
                <a:solidFill>
                  <a:srgbClr val="6B6D6E"/>
                </a:solidFill>
                <a:latin typeface="Arial" pitchFamily="34" charset="0"/>
                <a:cs typeface="Arial" pitchFamily="34" charset="0"/>
              </a:rPr>
              <a:t> </a:t>
            </a:r>
            <a:r>
              <a:rPr sz="1200" spc="160" dirty="0" smtClean="0">
                <a:solidFill>
                  <a:srgbClr val="6B6D6E"/>
                </a:solidFill>
                <a:latin typeface="Arial" pitchFamily="34" charset="0"/>
                <a:cs typeface="Arial" pitchFamily="34" charset="0"/>
              </a:rPr>
              <a:t>d</a:t>
            </a:r>
            <a:r>
              <a:rPr sz="1200" spc="100" dirty="0" smtClean="0">
                <a:solidFill>
                  <a:srgbClr val="6B6D6E"/>
                </a:solidFill>
                <a:latin typeface="Arial" pitchFamily="34" charset="0"/>
                <a:cs typeface="Arial" pitchFamily="34" charset="0"/>
              </a:rPr>
              <a:t>i</a:t>
            </a:r>
            <a:r>
              <a:rPr sz="1200" spc="140" dirty="0" smtClean="0">
                <a:solidFill>
                  <a:srgbClr val="6B6D6E"/>
                </a:solidFill>
                <a:latin typeface="Arial" pitchFamily="34" charset="0"/>
                <a:cs typeface="Arial" pitchFamily="34" charset="0"/>
              </a:rPr>
              <a:t>scharg</a:t>
            </a:r>
            <a:r>
              <a:rPr sz="1200" spc="135" dirty="0" smtClean="0">
                <a:solidFill>
                  <a:srgbClr val="6B6D6E"/>
                </a:solidFill>
                <a:latin typeface="Arial" pitchFamily="34" charset="0"/>
                <a:cs typeface="Arial" pitchFamily="34" charset="0"/>
              </a:rPr>
              <a:t>e </a:t>
            </a:r>
            <a:r>
              <a:rPr sz="1200" spc="55" dirty="0" smtClean="0">
                <a:solidFill>
                  <a:srgbClr val="6B6D6E"/>
                </a:solidFill>
                <a:latin typeface="Arial" pitchFamily="34" charset="0"/>
                <a:cs typeface="Arial" pitchFamily="34" charset="0"/>
              </a:rPr>
              <a:t> </a:t>
            </a:r>
            <a:r>
              <a:rPr sz="1200" spc="65" dirty="0" smtClean="0">
                <a:solidFill>
                  <a:srgbClr val="6B6D6E"/>
                </a:solidFill>
                <a:latin typeface="Arial" pitchFamily="34" charset="0"/>
                <a:cs typeface="Arial" pitchFamily="34" charset="0"/>
              </a:rPr>
              <a:t>in </a:t>
            </a:r>
            <a:r>
              <a:rPr sz="1200" spc="85" dirty="0" smtClean="0">
                <a:solidFill>
                  <a:srgbClr val="6B6D6E"/>
                </a:solidFill>
                <a:latin typeface="Arial" pitchFamily="34" charset="0"/>
                <a:cs typeface="Arial" pitchFamily="34" charset="0"/>
              </a:rPr>
              <a:t> </a:t>
            </a:r>
            <a:r>
              <a:rPr sz="1200" spc="130" dirty="0" smtClean="0">
                <a:solidFill>
                  <a:srgbClr val="6B6D6E"/>
                </a:solidFill>
                <a:latin typeface="Arial" pitchFamily="34" charset="0"/>
                <a:cs typeface="Arial" pitchFamily="34" charset="0"/>
              </a:rPr>
              <a:t>a </a:t>
            </a:r>
            <a:r>
              <a:rPr sz="1200" spc="55" dirty="0" smtClean="0">
                <a:solidFill>
                  <a:srgbClr val="6B6D6E"/>
                </a:solidFill>
                <a:latin typeface="Arial" pitchFamily="34" charset="0"/>
                <a:cs typeface="Arial" pitchFamily="34" charset="0"/>
              </a:rPr>
              <a:t> </a:t>
            </a:r>
            <a:r>
              <a:rPr sz="1200" spc="130" dirty="0" smtClean="0">
                <a:solidFill>
                  <a:srgbClr val="6B6D6E"/>
                </a:solidFill>
                <a:latin typeface="Arial" pitchFamily="34" charset="0"/>
                <a:cs typeface="Arial" pitchFamily="34" charset="0"/>
              </a:rPr>
              <a:t>pulsed </a:t>
            </a:r>
            <a:r>
              <a:rPr sz="1200" spc="5" dirty="0" smtClean="0">
                <a:solidFill>
                  <a:srgbClr val="6B6D6E"/>
                </a:solidFill>
                <a:latin typeface="Arial" pitchFamily="34" charset="0"/>
                <a:cs typeface="Arial" pitchFamily="34" charset="0"/>
              </a:rPr>
              <a:t> </a:t>
            </a:r>
            <a:r>
              <a:rPr sz="1200" spc="110" dirty="0" smtClean="0">
                <a:solidFill>
                  <a:srgbClr val="6B6D6E"/>
                </a:solidFill>
                <a:latin typeface="Arial" pitchFamily="34" charset="0"/>
                <a:cs typeface="Arial" pitchFamily="34" charset="0"/>
              </a:rPr>
              <a:t>laser</a:t>
            </a:r>
            <a:r>
              <a:rPr sz="1200" spc="50" dirty="0" smtClean="0">
                <a:solidFill>
                  <a:srgbClr val="6B6D6E"/>
                </a:solidFill>
                <a:latin typeface="Arial" pitchFamily="34" charset="0"/>
                <a:cs typeface="Arial" pitchFamily="34" charset="0"/>
              </a:rPr>
              <a:t>. </a:t>
            </a:r>
            <a:r>
              <a:rPr sz="1200" spc="55" dirty="0" smtClean="0">
                <a:solidFill>
                  <a:srgbClr val="6B6D6E"/>
                </a:solidFill>
                <a:latin typeface="Arial" pitchFamily="34" charset="0"/>
                <a:cs typeface="Arial" pitchFamily="34" charset="0"/>
              </a:rPr>
              <a:t> </a:t>
            </a:r>
            <a:r>
              <a:rPr sz="1200" spc="250" dirty="0" smtClean="0">
                <a:solidFill>
                  <a:srgbClr val="6B6D6E"/>
                </a:solidFill>
                <a:latin typeface="Arial" pitchFamily="34" charset="0"/>
                <a:cs typeface="Arial" pitchFamily="34" charset="0"/>
              </a:rPr>
              <a:t>Th</a:t>
            </a:r>
            <a:r>
              <a:rPr sz="1200" spc="204" dirty="0" smtClean="0">
                <a:solidFill>
                  <a:srgbClr val="6B6D6E"/>
                </a:solidFill>
                <a:latin typeface="Arial" pitchFamily="34" charset="0"/>
                <a:cs typeface="Arial" pitchFamily="34" charset="0"/>
              </a:rPr>
              <a:t>e </a:t>
            </a:r>
            <a:r>
              <a:rPr sz="1200" spc="60" dirty="0" smtClean="0">
                <a:solidFill>
                  <a:srgbClr val="6B6D6E"/>
                </a:solidFill>
                <a:latin typeface="Arial" pitchFamily="34" charset="0"/>
                <a:cs typeface="Arial" pitchFamily="34" charset="0"/>
              </a:rPr>
              <a:t> </a:t>
            </a:r>
            <a:r>
              <a:rPr sz="1200" spc="114" dirty="0" smtClean="0">
                <a:solidFill>
                  <a:srgbClr val="6B6D6E"/>
                </a:solidFill>
                <a:latin typeface="Arial" pitchFamily="34" charset="0"/>
                <a:cs typeface="Arial" pitchFamily="34" charset="0"/>
              </a:rPr>
              <a:t>He-Ne</a:t>
            </a:r>
            <a:r>
              <a:rPr sz="1200" spc="75" dirty="0" smtClean="0">
                <a:solidFill>
                  <a:srgbClr val="6B6D6E"/>
                </a:solidFill>
                <a:latin typeface="Arial" pitchFamily="34" charset="0"/>
                <a:cs typeface="Arial" pitchFamily="34" charset="0"/>
              </a:rPr>
              <a:t> </a:t>
            </a:r>
            <a:r>
              <a:rPr sz="1200" spc="65" dirty="0" smtClean="0">
                <a:solidFill>
                  <a:srgbClr val="6B6D6E"/>
                </a:solidFill>
                <a:latin typeface="Arial" pitchFamily="34" charset="0"/>
                <a:cs typeface="Arial" pitchFamily="34" charset="0"/>
              </a:rPr>
              <a:t>laser</a:t>
            </a:r>
            <a:r>
              <a:rPr sz="1200" spc="50" dirty="0" smtClean="0">
                <a:solidFill>
                  <a:srgbClr val="6B6D6E"/>
                </a:solidFill>
                <a:latin typeface="Arial" pitchFamily="34" charset="0"/>
                <a:cs typeface="Arial" pitchFamily="34" charset="0"/>
              </a:rPr>
              <a:t>s</a:t>
            </a:r>
            <a:r>
              <a:rPr sz="1200" spc="30" dirty="0" smtClean="0">
                <a:solidFill>
                  <a:srgbClr val="6B6D6E"/>
                </a:solidFill>
                <a:latin typeface="Arial" pitchFamily="34" charset="0"/>
                <a:cs typeface="Arial" pitchFamily="34" charset="0"/>
              </a:rPr>
              <a:t> </a:t>
            </a:r>
            <a:r>
              <a:rPr sz="1200" spc="80" dirty="0" smtClean="0">
                <a:solidFill>
                  <a:srgbClr val="6B6D6E"/>
                </a:solidFill>
                <a:latin typeface="Arial" pitchFamily="34" charset="0"/>
                <a:cs typeface="Arial" pitchFamily="34" charset="0"/>
              </a:rPr>
              <a:t>commonly</a:t>
            </a:r>
            <a:r>
              <a:rPr sz="1200" spc="45" dirty="0" smtClean="0">
                <a:solidFill>
                  <a:srgbClr val="6B6D6E"/>
                </a:solidFill>
                <a:latin typeface="Arial" pitchFamily="34" charset="0"/>
                <a:cs typeface="Arial" pitchFamily="34" charset="0"/>
              </a:rPr>
              <a:t> </a:t>
            </a:r>
            <a:r>
              <a:rPr sz="1200" spc="85" dirty="0" smtClean="0">
                <a:solidFill>
                  <a:srgbClr val="6B6D6E"/>
                </a:solidFill>
                <a:latin typeface="Arial" pitchFamily="34" charset="0"/>
                <a:cs typeface="Arial" pitchFamily="34" charset="0"/>
              </a:rPr>
              <a:t>use</a:t>
            </a:r>
            <a:r>
              <a:rPr sz="1200" spc="75" dirty="0" smtClean="0">
                <a:solidFill>
                  <a:srgbClr val="6B6D6E"/>
                </a:solidFill>
                <a:latin typeface="Arial" pitchFamily="34" charset="0"/>
                <a:cs typeface="Arial" pitchFamily="34" charset="0"/>
              </a:rPr>
              <a:t>d</a:t>
            </a:r>
            <a:r>
              <a:rPr sz="1200" spc="5" dirty="0" smtClean="0">
                <a:solidFill>
                  <a:srgbClr val="6B6D6E"/>
                </a:solidFill>
                <a:latin typeface="Arial" pitchFamily="34" charset="0"/>
                <a:cs typeface="Arial" pitchFamily="34" charset="0"/>
              </a:rPr>
              <a:t> </a:t>
            </a:r>
            <a:r>
              <a:rPr sz="1200" spc="110" dirty="0" smtClean="0">
                <a:solidFill>
                  <a:srgbClr val="6B6D6E"/>
                </a:solidFill>
                <a:latin typeface="Arial" pitchFamily="34" charset="0"/>
                <a:cs typeface="Arial" pitchFamily="34" charset="0"/>
              </a:rPr>
              <a:t>fo</a:t>
            </a:r>
            <a:r>
              <a:rPr sz="1200" spc="70" dirty="0" smtClean="0">
                <a:solidFill>
                  <a:srgbClr val="6B6D6E"/>
                </a:solidFill>
                <a:latin typeface="Arial" pitchFamily="34" charset="0"/>
                <a:cs typeface="Arial" pitchFamily="34" charset="0"/>
              </a:rPr>
              <a:t>r </a:t>
            </a:r>
            <a:r>
              <a:rPr sz="1200" spc="75" dirty="0" smtClean="0">
                <a:solidFill>
                  <a:srgbClr val="6B6D6E"/>
                </a:solidFill>
                <a:latin typeface="Arial" pitchFamily="34" charset="0"/>
                <a:cs typeface="Arial" pitchFamily="34" charset="0"/>
              </a:rPr>
              <a:t>alignment</a:t>
            </a:r>
            <a:r>
              <a:rPr sz="1200" spc="10" dirty="0" smtClean="0">
                <a:solidFill>
                  <a:srgbClr val="6B6D6E"/>
                </a:solidFill>
                <a:latin typeface="Arial" pitchFamily="34" charset="0"/>
                <a:cs typeface="Arial" pitchFamily="34" charset="0"/>
              </a:rPr>
              <a:t> </a:t>
            </a:r>
            <a:r>
              <a:rPr sz="1200" spc="100" dirty="0" smtClean="0">
                <a:solidFill>
                  <a:srgbClr val="6B6D6E"/>
                </a:solidFill>
                <a:latin typeface="Arial" pitchFamily="34" charset="0"/>
                <a:cs typeface="Arial" pitchFamily="34" charset="0"/>
              </a:rPr>
              <a:t>an</a:t>
            </a:r>
            <a:r>
              <a:rPr sz="1200" spc="90" dirty="0" smtClean="0">
                <a:solidFill>
                  <a:srgbClr val="6B6D6E"/>
                </a:solidFill>
                <a:latin typeface="Arial" pitchFamily="34" charset="0"/>
                <a:cs typeface="Arial" pitchFamily="34" charset="0"/>
              </a:rPr>
              <a:t>d</a:t>
            </a:r>
            <a:r>
              <a:rPr sz="1200" spc="30" dirty="0" smtClean="0">
                <a:solidFill>
                  <a:srgbClr val="6B6D6E"/>
                </a:solidFill>
                <a:latin typeface="Arial" pitchFamily="34" charset="0"/>
                <a:cs typeface="Arial" pitchFamily="34" charset="0"/>
              </a:rPr>
              <a:t> </a:t>
            </a:r>
            <a:r>
              <a:rPr sz="1200" spc="75" dirty="0" smtClean="0">
                <a:solidFill>
                  <a:srgbClr val="6B6D6E"/>
                </a:solidFill>
                <a:latin typeface="Arial" pitchFamily="34" charset="0"/>
                <a:cs typeface="Arial" pitchFamily="34" charset="0"/>
              </a:rPr>
              <a:t>surveyin</a:t>
            </a:r>
            <a:r>
              <a:rPr sz="1200" spc="95" dirty="0" smtClean="0">
                <a:solidFill>
                  <a:srgbClr val="6B6D6E"/>
                </a:solidFill>
                <a:latin typeface="Arial" pitchFamily="34" charset="0"/>
                <a:cs typeface="Arial" pitchFamily="34" charset="0"/>
              </a:rPr>
              <a:t>g</a:t>
            </a:r>
            <a:r>
              <a:rPr sz="1200" spc="45" dirty="0" smtClean="0">
                <a:solidFill>
                  <a:srgbClr val="6B6D6E"/>
                </a:solidFill>
                <a:latin typeface="Arial" pitchFamily="34" charset="0"/>
                <a:cs typeface="Arial" pitchFamily="34" charset="0"/>
              </a:rPr>
              <a:t> </a:t>
            </a:r>
            <a:r>
              <a:rPr sz="1200" spc="165" dirty="0" smtClean="0">
                <a:solidFill>
                  <a:srgbClr val="6B6D6E"/>
                </a:solidFill>
                <a:latin typeface="Arial" pitchFamily="34" charset="0"/>
                <a:cs typeface="Arial" pitchFamily="34" charset="0"/>
              </a:rPr>
              <a:t>an</a:t>
            </a:r>
            <a:r>
              <a:rPr sz="1200" spc="140" dirty="0" smtClean="0">
                <a:solidFill>
                  <a:srgbClr val="6B6D6E"/>
                </a:solidFill>
                <a:latin typeface="Arial" pitchFamily="34" charset="0"/>
                <a:cs typeface="Arial" pitchFamily="34" charset="0"/>
              </a:rPr>
              <a:t>d </a:t>
            </a:r>
            <a:r>
              <a:rPr sz="1200" spc="-20" dirty="0" smtClean="0">
                <a:solidFill>
                  <a:srgbClr val="6B6D6E"/>
                </a:solidFill>
                <a:latin typeface="Arial" pitchFamily="34" charset="0"/>
                <a:cs typeface="Arial" pitchFamily="34" charset="0"/>
              </a:rPr>
              <a:t> </a:t>
            </a:r>
            <a:r>
              <a:rPr sz="1200" spc="170" smtClean="0">
                <a:solidFill>
                  <a:srgbClr val="6B6D6E"/>
                </a:solidFill>
                <a:latin typeface="Arial" pitchFamily="34" charset="0"/>
                <a:cs typeface="Arial" pitchFamily="34" charset="0"/>
              </a:rPr>
              <a:t>the </a:t>
            </a:r>
            <a:r>
              <a:rPr sz="1200" spc="-85" smtClean="0">
                <a:solidFill>
                  <a:srgbClr val="6B6D6E"/>
                </a:solidFill>
                <a:latin typeface="Arial" pitchFamily="34" charset="0"/>
                <a:cs typeface="Arial" pitchFamily="34" charset="0"/>
              </a:rPr>
              <a:t> </a:t>
            </a:r>
            <a:r>
              <a:rPr lang="en-US" sz="1200" spc="270" dirty="0" smtClean="0">
                <a:solidFill>
                  <a:srgbClr val="6B6D6E"/>
                </a:solidFill>
                <a:latin typeface="Arial" pitchFamily="34" charset="0"/>
                <a:cs typeface="Arial" pitchFamily="34" charset="0"/>
              </a:rPr>
              <a:t>A</a:t>
            </a:r>
            <a:r>
              <a:rPr sz="1200" spc="105" smtClean="0">
                <a:solidFill>
                  <a:srgbClr val="6B6D6E"/>
                </a:solidFill>
                <a:latin typeface="Arial" pitchFamily="34" charset="0"/>
                <a:cs typeface="Arial" pitchFamily="34" charset="0"/>
              </a:rPr>
              <a:t>r </a:t>
            </a:r>
            <a:r>
              <a:rPr sz="1200" spc="105" dirty="0" smtClean="0">
                <a:solidFill>
                  <a:srgbClr val="6B6D6E"/>
                </a:solidFill>
                <a:latin typeface="Arial" pitchFamily="34" charset="0"/>
                <a:cs typeface="Arial" pitchFamily="34" charset="0"/>
              </a:rPr>
              <a:t>an</a:t>
            </a:r>
            <a:r>
              <a:rPr sz="1200" spc="95" dirty="0" smtClean="0">
                <a:solidFill>
                  <a:srgbClr val="6B6D6E"/>
                </a:solidFill>
                <a:latin typeface="Arial" pitchFamily="34" charset="0"/>
                <a:cs typeface="Arial" pitchFamily="34" charset="0"/>
              </a:rPr>
              <a:t>d</a:t>
            </a:r>
            <a:r>
              <a:rPr sz="1200" spc="50" dirty="0" smtClean="0">
                <a:solidFill>
                  <a:srgbClr val="6B6D6E"/>
                </a:solidFill>
                <a:latin typeface="Arial" pitchFamily="34" charset="0"/>
                <a:cs typeface="Arial" pitchFamily="34" charset="0"/>
              </a:rPr>
              <a:t> </a:t>
            </a:r>
            <a:r>
              <a:rPr sz="1200" spc="170" dirty="0" smtClean="0">
                <a:solidFill>
                  <a:srgbClr val="6B6D6E"/>
                </a:solidFill>
                <a:latin typeface="Arial" pitchFamily="34" charset="0"/>
                <a:cs typeface="Arial" pitchFamily="34" charset="0"/>
              </a:rPr>
              <a:t>Kr</a:t>
            </a:r>
            <a:r>
              <a:rPr sz="1200" spc="100" dirty="0" smtClean="0">
                <a:solidFill>
                  <a:srgbClr val="6B6D6E"/>
                </a:solidFill>
                <a:latin typeface="Arial" pitchFamily="34" charset="0"/>
                <a:cs typeface="Arial" pitchFamily="34" charset="0"/>
              </a:rPr>
              <a:t> </a:t>
            </a:r>
            <a:r>
              <a:rPr sz="1200" spc="55" dirty="0" smtClean="0">
                <a:solidFill>
                  <a:srgbClr val="6B6D6E"/>
                </a:solidFill>
                <a:latin typeface="Arial" pitchFamily="34" charset="0"/>
                <a:cs typeface="Arial" pitchFamily="34" charset="0"/>
              </a:rPr>
              <a:t>laser</a:t>
            </a:r>
            <a:r>
              <a:rPr sz="1200" spc="50" dirty="0" smtClean="0">
                <a:solidFill>
                  <a:srgbClr val="6B6D6E"/>
                </a:solidFill>
                <a:latin typeface="Arial" pitchFamily="34" charset="0"/>
                <a:cs typeface="Arial" pitchFamily="34" charset="0"/>
              </a:rPr>
              <a:t>s </a:t>
            </a:r>
            <a:r>
              <a:rPr sz="1200" spc="55" dirty="0" smtClean="0">
                <a:solidFill>
                  <a:srgbClr val="6B6D6E"/>
                </a:solidFill>
                <a:latin typeface="Arial" pitchFamily="34" charset="0"/>
                <a:cs typeface="Arial" pitchFamily="34" charset="0"/>
              </a:rPr>
              <a:t>use</a:t>
            </a:r>
            <a:r>
              <a:rPr sz="1200" spc="75" dirty="0" smtClean="0">
                <a:solidFill>
                  <a:srgbClr val="6B6D6E"/>
                </a:solidFill>
                <a:latin typeface="Arial" pitchFamily="34" charset="0"/>
                <a:cs typeface="Arial" pitchFamily="34" charset="0"/>
              </a:rPr>
              <a:t>d</a:t>
            </a:r>
            <a:r>
              <a:rPr sz="1200" spc="40" dirty="0" smtClean="0">
                <a:solidFill>
                  <a:srgbClr val="6B6D6E"/>
                </a:solidFill>
                <a:latin typeface="Arial" pitchFamily="34" charset="0"/>
                <a:cs typeface="Arial" pitchFamily="34" charset="0"/>
              </a:rPr>
              <a:t> </a:t>
            </a:r>
            <a:r>
              <a:rPr sz="1200" spc="100" dirty="0" smtClean="0">
                <a:solidFill>
                  <a:srgbClr val="6B6D6E"/>
                </a:solidFill>
                <a:latin typeface="Arial" pitchFamily="34" charset="0"/>
                <a:cs typeface="Arial" pitchFamily="34" charset="0"/>
              </a:rPr>
              <a:t>i</a:t>
            </a:r>
            <a:r>
              <a:rPr sz="1200" spc="130" dirty="0" smtClean="0">
                <a:solidFill>
                  <a:srgbClr val="6B6D6E"/>
                </a:solidFill>
                <a:latin typeface="Arial" pitchFamily="34" charset="0"/>
                <a:cs typeface="Arial" pitchFamily="34" charset="0"/>
              </a:rPr>
              <a:t>n</a:t>
            </a:r>
            <a:r>
              <a:rPr sz="1200" spc="30" dirty="0" smtClean="0">
                <a:solidFill>
                  <a:srgbClr val="6B6D6E"/>
                </a:solidFill>
                <a:latin typeface="Arial" pitchFamily="34" charset="0"/>
                <a:cs typeface="Arial" pitchFamily="34" charset="0"/>
              </a:rPr>
              <a:t> </a:t>
            </a:r>
            <a:r>
              <a:rPr sz="1200" spc="80" dirty="0" smtClean="0">
                <a:solidFill>
                  <a:srgbClr val="6B6D6E"/>
                </a:solidFill>
                <a:latin typeface="Arial" pitchFamily="34" charset="0"/>
                <a:cs typeface="Arial" pitchFamily="34" charset="0"/>
              </a:rPr>
              <a:t>ligh</a:t>
            </a:r>
            <a:r>
              <a:rPr sz="1200" spc="55" dirty="0" smtClean="0">
                <a:solidFill>
                  <a:srgbClr val="6B6D6E"/>
                </a:solidFill>
                <a:latin typeface="Arial" pitchFamily="34" charset="0"/>
                <a:cs typeface="Arial" pitchFamily="34" charset="0"/>
              </a:rPr>
              <a:t>t</a:t>
            </a:r>
            <a:r>
              <a:rPr sz="1200" spc="85" dirty="0" smtClean="0">
                <a:solidFill>
                  <a:srgbClr val="6B6D6E"/>
                </a:solidFill>
                <a:latin typeface="Arial" pitchFamily="34" charset="0"/>
                <a:cs typeface="Arial" pitchFamily="34" charset="0"/>
              </a:rPr>
              <a:t> </a:t>
            </a:r>
            <a:r>
              <a:rPr sz="1200" spc="50" dirty="0" smtClean="0">
                <a:solidFill>
                  <a:srgbClr val="6B6D6E"/>
                </a:solidFill>
                <a:latin typeface="Arial" pitchFamily="34" charset="0"/>
                <a:cs typeface="Arial" pitchFamily="34" charset="0"/>
              </a:rPr>
              <a:t>show</a:t>
            </a:r>
            <a:r>
              <a:rPr sz="1200" spc="40" dirty="0" smtClean="0">
                <a:solidFill>
                  <a:srgbClr val="6B6D6E"/>
                </a:solidFill>
                <a:latin typeface="Arial" pitchFamily="34" charset="0"/>
                <a:cs typeface="Arial" pitchFamily="34" charset="0"/>
              </a:rPr>
              <a:t>s</a:t>
            </a:r>
            <a:r>
              <a:rPr sz="1200" spc="-5" dirty="0" smtClean="0">
                <a:solidFill>
                  <a:srgbClr val="6B6D6E"/>
                </a:solidFill>
                <a:latin typeface="Arial" pitchFamily="34" charset="0"/>
                <a:cs typeface="Arial" pitchFamily="34" charset="0"/>
              </a:rPr>
              <a:t> </a:t>
            </a:r>
            <a:r>
              <a:rPr sz="1200" spc="105" dirty="0" smtClean="0">
                <a:solidFill>
                  <a:srgbClr val="6B6D6E"/>
                </a:solidFill>
                <a:latin typeface="Arial" pitchFamily="34" charset="0"/>
                <a:cs typeface="Arial" pitchFamily="34" charset="0"/>
              </a:rPr>
              <a:t>ar</a:t>
            </a:r>
            <a:r>
              <a:rPr sz="1200" spc="75" dirty="0" smtClean="0">
                <a:solidFill>
                  <a:srgbClr val="6B6D6E"/>
                </a:solidFill>
                <a:latin typeface="Arial" pitchFamily="34" charset="0"/>
                <a:cs typeface="Arial" pitchFamily="34" charset="0"/>
              </a:rPr>
              <a:t>e</a:t>
            </a:r>
            <a:r>
              <a:rPr sz="1200" spc="5" dirty="0" smtClean="0">
                <a:solidFill>
                  <a:srgbClr val="6B6D6E"/>
                </a:solidFill>
                <a:latin typeface="Arial" pitchFamily="34" charset="0"/>
                <a:cs typeface="Arial" pitchFamily="34" charset="0"/>
              </a:rPr>
              <a:t> </a:t>
            </a:r>
            <a:r>
              <a:rPr sz="1200" spc="75" dirty="0" smtClean="0">
                <a:solidFill>
                  <a:srgbClr val="6B6D6E"/>
                </a:solidFill>
                <a:latin typeface="Arial" pitchFamily="34" charset="0"/>
                <a:cs typeface="Arial" pitchFamily="34" charset="0"/>
              </a:rPr>
              <a:t>example</a:t>
            </a:r>
            <a:r>
              <a:rPr sz="1200" spc="55" dirty="0" smtClean="0">
                <a:solidFill>
                  <a:srgbClr val="6B6D6E"/>
                </a:solidFill>
                <a:latin typeface="Arial" pitchFamily="34" charset="0"/>
                <a:cs typeface="Arial" pitchFamily="34" charset="0"/>
              </a:rPr>
              <a:t>s</a:t>
            </a:r>
            <a:r>
              <a:rPr sz="1200" spc="90" dirty="0" smtClean="0">
                <a:solidFill>
                  <a:srgbClr val="6B6D6E"/>
                </a:solidFill>
                <a:latin typeface="Arial" pitchFamily="34" charset="0"/>
                <a:cs typeface="Arial" pitchFamily="34" charset="0"/>
              </a:rPr>
              <a:t> </a:t>
            </a:r>
            <a:r>
              <a:rPr sz="1200" spc="110" dirty="0" smtClean="0">
                <a:solidFill>
                  <a:srgbClr val="6B6D6E"/>
                </a:solidFill>
                <a:latin typeface="Arial" pitchFamily="34" charset="0"/>
                <a:cs typeface="Arial" pitchFamily="34" charset="0"/>
              </a:rPr>
              <a:t>o</a:t>
            </a:r>
            <a:r>
              <a:rPr sz="1200" spc="50" dirty="0" smtClean="0">
                <a:solidFill>
                  <a:srgbClr val="6B6D6E"/>
                </a:solidFill>
                <a:latin typeface="Arial" pitchFamily="34" charset="0"/>
                <a:cs typeface="Arial" pitchFamily="34" charset="0"/>
              </a:rPr>
              <a:t>f</a:t>
            </a:r>
            <a:r>
              <a:rPr sz="1200" spc="95" dirty="0" smtClean="0">
                <a:solidFill>
                  <a:srgbClr val="6B6D6E"/>
                </a:solidFill>
                <a:latin typeface="Arial" pitchFamily="34" charset="0"/>
                <a:cs typeface="Arial" pitchFamily="34" charset="0"/>
              </a:rPr>
              <a:t> </a:t>
            </a:r>
            <a:r>
              <a:rPr sz="1200" spc="185" dirty="0" smtClean="0">
                <a:solidFill>
                  <a:srgbClr val="6B6D6E"/>
                </a:solidFill>
                <a:latin typeface="Arial" pitchFamily="34" charset="0"/>
                <a:cs typeface="Arial" pitchFamily="34" charset="0"/>
              </a:rPr>
              <a:t>d</a:t>
            </a:r>
            <a:r>
              <a:rPr sz="1200" spc="105" dirty="0" smtClean="0">
                <a:solidFill>
                  <a:srgbClr val="6B6D6E"/>
                </a:solidFill>
                <a:latin typeface="Arial" pitchFamily="34" charset="0"/>
                <a:cs typeface="Arial" pitchFamily="34" charset="0"/>
              </a:rPr>
              <a:t>e</a:t>
            </a:r>
            <a:r>
              <a:rPr sz="1200" spc="95" dirty="0" smtClean="0">
                <a:solidFill>
                  <a:srgbClr val="6B6D6E"/>
                </a:solidFill>
                <a:latin typeface="Arial" pitchFamily="34" charset="0"/>
                <a:cs typeface="Arial" pitchFamily="34" charset="0"/>
              </a:rPr>
              <a:t> </a:t>
            </a:r>
            <a:r>
              <a:rPr sz="1200" spc="85" dirty="0" smtClean="0">
                <a:solidFill>
                  <a:srgbClr val="6B6D6E"/>
                </a:solidFill>
                <a:latin typeface="Arial" pitchFamily="34" charset="0"/>
                <a:cs typeface="Arial" pitchFamily="34" charset="0"/>
              </a:rPr>
              <a:t>ga</a:t>
            </a:r>
            <a:r>
              <a:rPr sz="1200" spc="30" dirty="0" smtClean="0">
                <a:solidFill>
                  <a:srgbClr val="6B6D6E"/>
                </a:solidFill>
                <a:latin typeface="Arial" pitchFamily="34" charset="0"/>
                <a:cs typeface="Arial" pitchFamily="34" charset="0"/>
              </a:rPr>
              <a:t>s</a:t>
            </a:r>
            <a:r>
              <a:rPr sz="1200" spc="-15" dirty="0" smtClean="0">
                <a:solidFill>
                  <a:srgbClr val="6B6D6E"/>
                </a:solidFill>
                <a:latin typeface="Arial" pitchFamily="34" charset="0"/>
                <a:cs typeface="Arial" pitchFamily="34" charset="0"/>
              </a:rPr>
              <a:t> </a:t>
            </a:r>
            <a:r>
              <a:rPr sz="1200" spc="50" dirty="0" smtClean="0">
                <a:solidFill>
                  <a:srgbClr val="6B6D6E"/>
                </a:solidFill>
                <a:latin typeface="Arial" pitchFamily="34" charset="0"/>
                <a:cs typeface="Arial" pitchFamily="34" charset="0"/>
              </a:rPr>
              <a:t>lasers</a:t>
            </a:r>
            <a:r>
              <a:rPr sz="1200" spc="25" dirty="0" smtClean="0">
                <a:solidFill>
                  <a:srgbClr val="6B6D6E"/>
                </a:solidFill>
                <a:latin typeface="Arial" pitchFamily="34" charset="0"/>
                <a:cs typeface="Arial" pitchFamily="34" charset="0"/>
              </a:rPr>
              <a:t>.</a:t>
            </a:r>
            <a:r>
              <a:rPr sz="1200" spc="100" dirty="0" smtClean="0">
                <a:solidFill>
                  <a:srgbClr val="6B6D6E"/>
                </a:solidFill>
                <a:latin typeface="Arial" pitchFamily="34" charset="0"/>
                <a:cs typeface="Arial" pitchFamily="34" charset="0"/>
              </a:rPr>
              <a:t> </a:t>
            </a:r>
            <a:r>
              <a:rPr sz="1200" spc="210" dirty="0" smtClean="0">
                <a:solidFill>
                  <a:srgbClr val="6B6D6E"/>
                </a:solidFill>
                <a:latin typeface="Arial" pitchFamily="34" charset="0"/>
                <a:cs typeface="Arial" pitchFamily="34" charset="0"/>
              </a:rPr>
              <a:t>Th</a:t>
            </a:r>
            <a:r>
              <a:rPr sz="1200" spc="155" dirty="0" smtClean="0">
                <a:solidFill>
                  <a:srgbClr val="6B6D6E"/>
                </a:solidFill>
                <a:latin typeface="Arial" pitchFamily="34" charset="0"/>
                <a:cs typeface="Arial" pitchFamily="34" charset="0"/>
              </a:rPr>
              <a:t>e</a:t>
            </a:r>
            <a:r>
              <a:rPr sz="1200" spc="30" dirty="0" smtClean="0">
                <a:solidFill>
                  <a:srgbClr val="6B6D6E"/>
                </a:solidFill>
                <a:latin typeface="Arial" pitchFamily="34" charset="0"/>
                <a:cs typeface="Arial" pitchFamily="34" charset="0"/>
              </a:rPr>
              <a:t> </a:t>
            </a:r>
            <a:r>
              <a:rPr sz="1200" spc="85" dirty="0" smtClean="0">
                <a:solidFill>
                  <a:srgbClr val="6B6D6E"/>
                </a:solidFill>
                <a:latin typeface="Arial" pitchFamily="34" charset="0"/>
                <a:cs typeface="Arial" pitchFamily="34" charset="0"/>
              </a:rPr>
              <a:t>powerful</a:t>
            </a:r>
            <a:r>
              <a:rPr sz="1200" spc="60" dirty="0" smtClean="0">
                <a:solidFill>
                  <a:srgbClr val="6B6D6E"/>
                </a:solidFill>
                <a:latin typeface="Arial" pitchFamily="34" charset="0"/>
                <a:cs typeface="Arial" pitchFamily="34" charset="0"/>
              </a:rPr>
              <a:t> </a:t>
            </a:r>
            <a:r>
              <a:rPr sz="1200" spc="114" dirty="0" smtClean="0">
                <a:solidFill>
                  <a:srgbClr val="6B6D6E"/>
                </a:solidFill>
                <a:latin typeface="Arial" pitchFamily="34" charset="0"/>
                <a:cs typeface="Arial" pitchFamily="34" charset="0"/>
              </a:rPr>
              <a:t>C0</a:t>
            </a:r>
            <a:r>
              <a:rPr sz="1200" spc="100" dirty="0" smtClean="0">
                <a:solidFill>
                  <a:srgbClr val="6B6D6E"/>
                </a:solidFill>
                <a:latin typeface="Arial" pitchFamily="34" charset="0"/>
                <a:cs typeface="Arial" pitchFamily="34" charset="0"/>
              </a:rPr>
              <a:t>2</a:t>
            </a:r>
            <a:r>
              <a:rPr sz="1200" spc="45" dirty="0" smtClean="0">
                <a:solidFill>
                  <a:srgbClr val="6B6D6E"/>
                </a:solidFill>
                <a:latin typeface="Arial" pitchFamily="34" charset="0"/>
                <a:cs typeface="Arial" pitchFamily="34" charset="0"/>
              </a:rPr>
              <a:t> </a:t>
            </a:r>
            <a:r>
              <a:rPr sz="1200" spc="60" dirty="0" smtClean="0">
                <a:solidFill>
                  <a:srgbClr val="6B6D6E"/>
                </a:solidFill>
                <a:latin typeface="Arial" pitchFamily="34" charset="0"/>
                <a:cs typeface="Arial" pitchFamily="34" charset="0"/>
              </a:rPr>
              <a:t>laser</a:t>
            </a:r>
            <a:r>
              <a:rPr sz="1200" spc="5" dirty="0" smtClean="0">
                <a:solidFill>
                  <a:srgbClr val="6B6D6E"/>
                </a:solidFill>
                <a:latin typeface="Arial" pitchFamily="34" charset="0"/>
                <a:cs typeface="Arial" pitchFamily="34" charset="0"/>
              </a:rPr>
              <a:t> </a:t>
            </a:r>
            <a:r>
              <a:rPr sz="1200" spc="45" dirty="0" smtClean="0">
                <a:solidFill>
                  <a:srgbClr val="6B6D6E"/>
                </a:solidFill>
                <a:latin typeface="Arial" pitchFamily="34" charset="0"/>
                <a:cs typeface="Arial" pitchFamily="34" charset="0"/>
              </a:rPr>
              <a:t>is</a:t>
            </a:r>
            <a:r>
              <a:rPr sz="1200" spc="55" dirty="0" smtClean="0">
                <a:solidFill>
                  <a:srgbClr val="6B6D6E"/>
                </a:solidFill>
                <a:latin typeface="Arial" pitchFamily="34" charset="0"/>
                <a:cs typeface="Arial" pitchFamily="34" charset="0"/>
              </a:rPr>
              <a:t> </a:t>
            </a:r>
            <a:r>
              <a:rPr sz="1200" spc="75" dirty="0" smtClean="0">
                <a:solidFill>
                  <a:srgbClr val="6B6D6E"/>
                </a:solidFill>
                <a:latin typeface="Arial" pitchFamily="34" charset="0"/>
                <a:cs typeface="Arial" pitchFamily="34" charset="0"/>
              </a:rPr>
              <a:t>findin</a:t>
            </a:r>
            <a:r>
              <a:rPr sz="1200" spc="100" dirty="0" smtClean="0">
                <a:solidFill>
                  <a:srgbClr val="6B6D6E"/>
                </a:solidFill>
                <a:latin typeface="Arial" pitchFamily="34" charset="0"/>
                <a:cs typeface="Arial" pitchFamily="34" charset="0"/>
              </a:rPr>
              <a:t>g</a:t>
            </a:r>
            <a:r>
              <a:rPr sz="1200" spc="65" dirty="0" smtClean="0">
                <a:solidFill>
                  <a:srgbClr val="6B6D6E"/>
                </a:solidFill>
                <a:latin typeface="Arial" pitchFamily="34" charset="0"/>
                <a:cs typeface="Arial" pitchFamily="34" charset="0"/>
              </a:rPr>
              <a:t> </a:t>
            </a:r>
            <a:r>
              <a:rPr sz="1200" spc="70" dirty="0" smtClean="0">
                <a:solidFill>
                  <a:srgbClr val="6B6D6E"/>
                </a:solidFill>
                <a:latin typeface="Arial" pitchFamily="34" charset="0"/>
                <a:cs typeface="Arial" pitchFamily="34" charset="0"/>
              </a:rPr>
              <a:t>commercial</a:t>
            </a:r>
            <a:r>
              <a:rPr sz="1200" spc="-15" dirty="0" smtClean="0">
                <a:solidFill>
                  <a:srgbClr val="6B6D6E"/>
                </a:solidFill>
                <a:latin typeface="Arial" pitchFamily="34" charset="0"/>
                <a:cs typeface="Arial" pitchFamily="34" charset="0"/>
              </a:rPr>
              <a:t> </a:t>
            </a:r>
            <a:r>
              <a:rPr sz="1200" spc="65" dirty="0" smtClean="0">
                <a:solidFill>
                  <a:srgbClr val="6B6D6E"/>
                </a:solidFill>
                <a:latin typeface="Arial" pitchFamily="34" charset="0"/>
                <a:cs typeface="Arial" pitchFamily="34" charset="0"/>
              </a:rPr>
              <a:t>applicatio</a:t>
            </a:r>
            <a:r>
              <a:rPr sz="1200" spc="80" dirty="0" smtClean="0">
                <a:solidFill>
                  <a:srgbClr val="6B6D6E"/>
                </a:solidFill>
                <a:latin typeface="Arial" pitchFamily="34" charset="0"/>
                <a:cs typeface="Arial" pitchFamily="34" charset="0"/>
              </a:rPr>
              <a:t>n</a:t>
            </a:r>
            <a:r>
              <a:rPr sz="1200" spc="25" dirty="0" smtClean="0">
                <a:solidFill>
                  <a:srgbClr val="6B6D6E"/>
                </a:solidFill>
                <a:latin typeface="Arial" pitchFamily="34" charset="0"/>
                <a:cs typeface="Arial" pitchFamily="34" charset="0"/>
              </a:rPr>
              <a:t> </a:t>
            </a:r>
            <a:r>
              <a:rPr sz="1200" spc="30" dirty="0" smtClean="0">
                <a:solidFill>
                  <a:srgbClr val="6B6D6E"/>
                </a:solidFill>
                <a:latin typeface="Arial" pitchFamily="34" charset="0"/>
                <a:cs typeface="Arial" pitchFamily="34" charset="0"/>
              </a:rPr>
              <a:t>as</a:t>
            </a:r>
            <a:r>
              <a:rPr sz="1200" spc="20" dirty="0" smtClean="0">
                <a:solidFill>
                  <a:srgbClr val="6B6D6E"/>
                </a:solidFill>
                <a:latin typeface="Arial" pitchFamily="34" charset="0"/>
                <a:cs typeface="Arial" pitchFamily="34" charset="0"/>
              </a:rPr>
              <a:t> </a:t>
            </a:r>
            <a:r>
              <a:rPr sz="1200" spc="50" dirty="0" smtClean="0">
                <a:solidFill>
                  <a:srgbClr val="6B6D6E"/>
                </a:solidFill>
                <a:latin typeface="Arial" pitchFamily="34" charset="0"/>
                <a:cs typeface="Arial" pitchFamily="34" charset="0"/>
              </a:rPr>
              <a:t>a</a:t>
            </a:r>
            <a:r>
              <a:rPr sz="1200" spc="-30" dirty="0" smtClean="0">
                <a:solidFill>
                  <a:srgbClr val="6B6D6E"/>
                </a:solidFill>
                <a:latin typeface="Arial" pitchFamily="34" charset="0"/>
                <a:cs typeface="Arial" pitchFamily="34" charset="0"/>
              </a:rPr>
              <a:t> </a:t>
            </a:r>
            <a:r>
              <a:rPr sz="1200" spc="65" dirty="0" smtClean="0">
                <a:solidFill>
                  <a:srgbClr val="6B6D6E"/>
                </a:solidFill>
                <a:latin typeface="Arial" pitchFamily="34" charset="0"/>
                <a:cs typeface="Arial" pitchFamily="34" charset="0"/>
              </a:rPr>
              <a:t>cuttin</a:t>
            </a:r>
            <a:r>
              <a:rPr sz="1200" spc="85" dirty="0" smtClean="0">
                <a:solidFill>
                  <a:srgbClr val="6B6D6E"/>
                </a:solidFill>
                <a:latin typeface="Arial" pitchFamily="34" charset="0"/>
                <a:cs typeface="Arial" pitchFamily="34" charset="0"/>
              </a:rPr>
              <a:t>g</a:t>
            </a:r>
            <a:r>
              <a:rPr sz="1200" spc="-55" dirty="0" smtClean="0">
                <a:solidFill>
                  <a:srgbClr val="6B6D6E"/>
                </a:solidFill>
                <a:latin typeface="Arial" pitchFamily="34" charset="0"/>
                <a:cs typeface="Arial" pitchFamily="34" charset="0"/>
              </a:rPr>
              <a:t> </a:t>
            </a:r>
            <a:r>
              <a:rPr sz="1200" spc="55" dirty="0" smtClean="0">
                <a:solidFill>
                  <a:srgbClr val="6B6D6E"/>
                </a:solidFill>
                <a:latin typeface="Arial" pitchFamily="34" charset="0"/>
                <a:cs typeface="Arial" pitchFamily="34" charset="0"/>
              </a:rPr>
              <a:t>tool</a:t>
            </a:r>
            <a:r>
              <a:rPr sz="1200" spc="20" dirty="0" smtClean="0">
                <a:solidFill>
                  <a:srgbClr val="6B6D6E"/>
                </a:solidFill>
                <a:latin typeface="Arial" pitchFamily="34" charset="0"/>
                <a:cs typeface="Arial" pitchFamily="34" charset="0"/>
              </a:rPr>
              <a:t>.</a:t>
            </a:r>
            <a:r>
              <a:rPr sz="1200" spc="130" dirty="0" smtClean="0">
                <a:solidFill>
                  <a:srgbClr val="6B6D6E"/>
                </a:solidFill>
                <a:latin typeface="Arial" pitchFamily="34" charset="0"/>
                <a:cs typeface="Arial" pitchFamily="34" charset="0"/>
              </a:rPr>
              <a:t> </a:t>
            </a:r>
            <a:r>
              <a:rPr sz="1200" spc="170" dirty="0" smtClean="0">
                <a:solidFill>
                  <a:srgbClr val="6B6D6E"/>
                </a:solidFill>
                <a:latin typeface="Arial" pitchFamily="34" charset="0"/>
                <a:cs typeface="Arial" pitchFamily="34" charset="0"/>
              </a:rPr>
              <a:t>M</a:t>
            </a:r>
            <a:r>
              <a:rPr sz="1200" spc="0" dirty="0" smtClean="0">
                <a:solidFill>
                  <a:srgbClr val="6B6D6E"/>
                </a:solidFill>
                <a:latin typeface="Arial" pitchFamily="34" charset="0"/>
                <a:cs typeface="Arial" pitchFamily="34" charset="0"/>
              </a:rPr>
              <a:t>o</a:t>
            </a:r>
            <a:r>
              <a:rPr sz="1200" spc="70" dirty="0" smtClean="0">
                <a:solidFill>
                  <a:srgbClr val="6B6D6E"/>
                </a:solidFill>
                <a:latin typeface="Arial" pitchFamily="34" charset="0"/>
                <a:cs typeface="Arial" pitchFamily="34" charset="0"/>
              </a:rPr>
              <a:t>lecular</a:t>
            </a:r>
            <a:r>
              <a:rPr sz="1200" spc="60" dirty="0" smtClean="0">
                <a:solidFill>
                  <a:srgbClr val="6B6D6E"/>
                </a:solidFill>
                <a:latin typeface="Arial" pitchFamily="34" charset="0"/>
                <a:cs typeface="Arial" pitchFamily="34" charset="0"/>
              </a:rPr>
              <a:t> </a:t>
            </a:r>
            <a:r>
              <a:rPr sz="1200" spc="50" dirty="0" smtClean="0">
                <a:solidFill>
                  <a:srgbClr val="6B6D6E"/>
                </a:solidFill>
                <a:latin typeface="Arial" pitchFamily="34" charset="0"/>
                <a:cs typeface="Arial" pitchFamily="34" charset="0"/>
              </a:rPr>
              <a:t>lasers </a:t>
            </a:r>
            <a:r>
              <a:rPr sz="1200" spc="-140" dirty="0" smtClean="0">
                <a:solidFill>
                  <a:srgbClr val="6B6D6E"/>
                </a:solidFill>
                <a:latin typeface="Arial" pitchFamily="34" charset="0"/>
                <a:cs typeface="Arial" pitchFamily="34" charset="0"/>
              </a:rPr>
              <a:t> </a:t>
            </a:r>
            <a:r>
              <a:rPr sz="1200" spc="100" dirty="0" smtClean="0">
                <a:solidFill>
                  <a:srgbClr val="6B6D6E"/>
                </a:solidFill>
                <a:latin typeface="Arial" pitchFamily="34" charset="0"/>
                <a:cs typeface="Arial" pitchFamily="34" charset="0"/>
              </a:rPr>
              <a:t>mak</a:t>
            </a:r>
            <a:r>
              <a:rPr sz="1200" spc="80" dirty="0" smtClean="0">
                <a:solidFill>
                  <a:srgbClr val="6B6D6E"/>
                </a:solidFill>
                <a:latin typeface="Arial" pitchFamily="34" charset="0"/>
                <a:cs typeface="Arial" pitchFamily="34" charset="0"/>
              </a:rPr>
              <a:t>e </a:t>
            </a:r>
            <a:r>
              <a:rPr sz="1200" spc="-125" dirty="0" smtClean="0">
                <a:solidFill>
                  <a:srgbClr val="6B6D6E"/>
                </a:solidFill>
                <a:latin typeface="Arial" pitchFamily="34" charset="0"/>
                <a:cs typeface="Arial" pitchFamily="34" charset="0"/>
              </a:rPr>
              <a:t> </a:t>
            </a:r>
            <a:r>
              <a:rPr sz="1200" spc="50" dirty="0" smtClean="0">
                <a:solidFill>
                  <a:srgbClr val="6B6D6E"/>
                </a:solidFill>
                <a:latin typeface="Arial" pitchFamily="34" charset="0"/>
                <a:cs typeface="Arial" pitchFamily="34" charset="0"/>
              </a:rPr>
              <a:t>possibl</a:t>
            </a:r>
            <a:r>
              <a:rPr sz="1200" spc="55" dirty="0" smtClean="0">
                <a:solidFill>
                  <a:srgbClr val="6B6D6E"/>
                </a:solidFill>
                <a:latin typeface="Arial" pitchFamily="34" charset="0"/>
                <a:cs typeface="Arial" pitchFamily="34" charset="0"/>
              </a:rPr>
              <a:t>e </a:t>
            </a:r>
            <a:r>
              <a:rPr sz="1200" spc="-135" dirty="0" smtClean="0">
                <a:solidFill>
                  <a:srgbClr val="6B6D6E"/>
                </a:solidFill>
                <a:latin typeface="Arial" pitchFamily="34" charset="0"/>
                <a:cs typeface="Arial" pitchFamily="34" charset="0"/>
              </a:rPr>
              <a:t> </a:t>
            </a:r>
            <a:r>
              <a:rPr sz="1200" spc="60" dirty="0" smtClean="0">
                <a:solidFill>
                  <a:srgbClr val="6B6D6E"/>
                </a:solidFill>
                <a:latin typeface="Arial" pitchFamily="34" charset="0"/>
                <a:cs typeface="Arial" pitchFamily="34" charset="0"/>
              </a:rPr>
              <a:t>studie</a:t>
            </a:r>
            <a:r>
              <a:rPr sz="1200" spc="55" dirty="0" smtClean="0">
                <a:solidFill>
                  <a:srgbClr val="6B6D6E"/>
                </a:solidFill>
                <a:latin typeface="Arial" pitchFamily="34" charset="0"/>
                <a:cs typeface="Arial" pitchFamily="34" charset="0"/>
              </a:rPr>
              <a:t>s</a:t>
            </a:r>
            <a:r>
              <a:rPr sz="1200" spc="135" dirty="0" smtClean="0">
                <a:solidFill>
                  <a:srgbClr val="6B6D6E"/>
                </a:solidFill>
                <a:latin typeface="Arial" pitchFamily="34" charset="0"/>
                <a:cs typeface="Arial" pitchFamily="34" charset="0"/>
              </a:rPr>
              <a:t> </a:t>
            </a:r>
            <a:r>
              <a:rPr sz="1200" spc="85" dirty="0" smtClean="0">
                <a:solidFill>
                  <a:srgbClr val="6B6D6E"/>
                </a:solidFill>
                <a:latin typeface="Arial" pitchFamily="34" charset="0"/>
                <a:cs typeface="Arial" pitchFamily="34" charset="0"/>
              </a:rPr>
              <a:t>o</a:t>
            </a:r>
            <a:r>
              <a:rPr sz="1200" spc="50" dirty="0" smtClean="0">
                <a:solidFill>
                  <a:srgbClr val="6B6D6E"/>
                </a:solidFill>
                <a:latin typeface="Arial" pitchFamily="34" charset="0"/>
                <a:cs typeface="Arial" pitchFamily="34" charset="0"/>
              </a:rPr>
              <a:t>f </a:t>
            </a:r>
            <a:r>
              <a:rPr sz="1200" spc="-95" dirty="0" smtClean="0">
                <a:solidFill>
                  <a:srgbClr val="6B6D6E"/>
                </a:solidFill>
                <a:latin typeface="Arial" pitchFamily="34" charset="0"/>
                <a:cs typeface="Arial" pitchFamily="34" charset="0"/>
              </a:rPr>
              <a:t> </a:t>
            </a:r>
            <a:r>
              <a:rPr sz="1200" spc="55" dirty="0" smtClean="0">
                <a:solidFill>
                  <a:srgbClr val="6B6D6E"/>
                </a:solidFill>
                <a:latin typeface="Arial" pitchFamily="34" charset="0"/>
                <a:cs typeface="Arial" pitchFamily="34" charset="0"/>
              </a:rPr>
              <a:t>th</a:t>
            </a:r>
            <a:r>
              <a:rPr sz="1200" spc="70" dirty="0" smtClean="0">
                <a:solidFill>
                  <a:srgbClr val="6B6D6E"/>
                </a:solidFill>
                <a:latin typeface="Arial" pitchFamily="34" charset="0"/>
                <a:cs typeface="Arial" pitchFamily="34" charset="0"/>
              </a:rPr>
              <a:t>e </a:t>
            </a:r>
            <a:r>
              <a:rPr sz="1200" spc="-85" dirty="0" smtClean="0">
                <a:solidFill>
                  <a:srgbClr val="6B6D6E"/>
                </a:solidFill>
                <a:latin typeface="Arial" pitchFamily="34" charset="0"/>
                <a:cs typeface="Arial" pitchFamily="34" charset="0"/>
              </a:rPr>
              <a:t> </a:t>
            </a:r>
            <a:r>
              <a:rPr sz="1200" spc="75" dirty="0" smtClean="0">
                <a:solidFill>
                  <a:srgbClr val="6B6D6E"/>
                </a:solidFill>
                <a:latin typeface="Arial" pitchFamily="34" charset="0"/>
                <a:cs typeface="Arial" pitchFamily="34" charset="0"/>
              </a:rPr>
              <a:t>hithert</a:t>
            </a:r>
            <a:r>
              <a:rPr sz="1200" spc="95" dirty="0" smtClean="0">
                <a:solidFill>
                  <a:srgbClr val="6B6D6E"/>
                </a:solidFill>
                <a:latin typeface="Arial" pitchFamily="34" charset="0"/>
                <a:cs typeface="Arial" pitchFamily="34" charset="0"/>
              </a:rPr>
              <a:t>o </a:t>
            </a:r>
            <a:r>
              <a:rPr sz="1200" spc="-140" dirty="0" smtClean="0">
                <a:solidFill>
                  <a:srgbClr val="6B6D6E"/>
                </a:solidFill>
                <a:latin typeface="Arial" pitchFamily="34" charset="0"/>
                <a:cs typeface="Arial" pitchFamily="34" charset="0"/>
              </a:rPr>
              <a:t> </a:t>
            </a:r>
            <a:r>
              <a:rPr sz="1200" spc="50" dirty="0" smtClean="0">
                <a:solidFill>
                  <a:srgbClr val="6B6D6E"/>
                </a:solidFill>
                <a:latin typeface="Arial" pitchFamily="34" charset="0"/>
                <a:cs typeface="Arial" pitchFamily="34" charset="0"/>
              </a:rPr>
              <a:t>inaccessibl</a:t>
            </a:r>
            <a:r>
              <a:rPr sz="1200" spc="55" dirty="0" smtClean="0">
                <a:solidFill>
                  <a:srgbClr val="6B6D6E"/>
                </a:solidFill>
                <a:latin typeface="Arial" pitchFamily="34" charset="0"/>
                <a:cs typeface="Arial" pitchFamily="34" charset="0"/>
              </a:rPr>
              <a:t>e </a:t>
            </a:r>
            <a:r>
              <a:rPr sz="1200" spc="-114" dirty="0" smtClean="0">
                <a:solidFill>
                  <a:srgbClr val="6B6D6E"/>
                </a:solidFill>
                <a:latin typeface="Arial" pitchFamily="34" charset="0"/>
                <a:cs typeface="Arial" pitchFamily="34" charset="0"/>
              </a:rPr>
              <a:t> </a:t>
            </a:r>
            <a:r>
              <a:rPr sz="1200" spc="100" dirty="0" smtClean="0">
                <a:solidFill>
                  <a:srgbClr val="6B6D6E"/>
                </a:solidFill>
                <a:latin typeface="Arial" pitchFamily="34" charset="0"/>
                <a:cs typeface="Arial" pitchFamily="34" charset="0"/>
              </a:rPr>
              <a:t>fa</a:t>
            </a:r>
            <a:r>
              <a:rPr sz="1200" spc="80" dirty="0" smtClean="0">
                <a:solidFill>
                  <a:srgbClr val="6B6D6E"/>
                </a:solidFill>
                <a:latin typeface="Arial" pitchFamily="34" charset="0"/>
                <a:cs typeface="Arial" pitchFamily="34" charset="0"/>
              </a:rPr>
              <a:t>r </a:t>
            </a:r>
            <a:r>
              <a:rPr sz="1200" spc="-50" dirty="0" smtClean="0">
                <a:solidFill>
                  <a:srgbClr val="6B6D6E"/>
                </a:solidFill>
                <a:latin typeface="Arial" pitchFamily="34" charset="0"/>
                <a:cs typeface="Arial" pitchFamily="34" charset="0"/>
              </a:rPr>
              <a:t> </a:t>
            </a:r>
            <a:r>
              <a:rPr sz="1200" spc="90" dirty="0" smtClean="0">
                <a:solidFill>
                  <a:srgbClr val="6B6D6E"/>
                </a:solidFill>
                <a:latin typeface="Arial" pitchFamily="34" charset="0"/>
                <a:cs typeface="Arial" pitchFamily="34" charset="0"/>
              </a:rPr>
              <a:t>infrared</a:t>
            </a:r>
            <a:r>
              <a:rPr sz="1200" spc="75" dirty="0" smtClean="0">
                <a:solidFill>
                  <a:srgbClr val="6B6D6E"/>
                </a:solidFill>
                <a:latin typeface="Arial" pitchFamily="34" charset="0"/>
                <a:cs typeface="Arial" pitchFamily="34" charset="0"/>
              </a:rPr>
              <a:t> </a:t>
            </a:r>
            <a:r>
              <a:rPr sz="1200" spc="70" dirty="0" smtClean="0">
                <a:solidFill>
                  <a:srgbClr val="6B6D6E"/>
                </a:solidFill>
                <a:latin typeface="Arial" pitchFamily="34" charset="0"/>
                <a:cs typeface="Arial" pitchFamily="34" charset="0"/>
              </a:rPr>
              <a:t>region</a:t>
            </a:r>
            <a:r>
              <a:rPr sz="1200" spc="75" dirty="0" smtClean="0">
                <a:solidFill>
                  <a:srgbClr val="6B6D6E"/>
                </a:solidFill>
                <a:latin typeface="Arial" pitchFamily="34" charset="0"/>
                <a:cs typeface="Arial" pitchFamily="34" charset="0"/>
              </a:rPr>
              <a:t> </a:t>
            </a:r>
            <a:r>
              <a:rPr sz="1200" spc="85" dirty="0" smtClean="0">
                <a:solidFill>
                  <a:srgbClr val="6B6D6E"/>
                </a:solidFill>
                <a:latin typeface="Arial" pitchFamily="34" charset="0"/>
                <a:cs typeface="Arial" pitchFamily="34" charset="0"/>
              </a:rPr>
              <a:t>o</a:t>
            </a:r>
            <a:r>
              <a:rPr sz="1200" spc="50" dirty="0" smtClean="0">
                <a:solidFill>
                  <a:srgbClr val="6B6D6E"/>
                </a:solidFill>
                <a:latin typeface="Arial" pitchFamily="34" charset="0"/>
                <a:cs typeface="Arial" pitchFamily="34" charset="0"/>
              </a:rPr>
              <a:t>f</a:t>
            </a:r>
            <a:r>
              <a:rPr sz="1200" spc="80" dirty="0" smtClean="0">
                <a:solidFill>
                  <a:srgbClr val="6B6D6E"/>
                </a:solidFill>
                <a:latin typeface="Arial" pitchFamily="34" charset="0"/>
                <a:cs typeface="Arial" pitchFamily="34" charset="0"/>
              </a:rPr>
              <a:t> </a:t>
            </a:r>
            <a:r>
              <a:rPr sz="1200" spc="40" dirty="0" smtClean="0">
                <a:solidFill>
                  <a:srgbClr val="6B6D6E"/>
                </a:solidFill>
                <a:latin typeface="Arial" pitchFamily="34" charset="0"/>
                <a:cs typeface="Arial" pitchFamily="34" charset="0"/>
              </a:rPr>
              <a:t>th</a:t>
            </a:r>
            <a:r>
              <a:rPr sz="1200" spc="70" dirty="0" smtClean="0">
                <a:solidFill>
                  <a:srgbClr val="6B6D6E"/>
                </a:solidFill>
                <a:latin typeface="Arial" pitchFamily="34" charset="0"/>
                <a:cs typeface="Arial" pitchFamily="34" charset="0"/>
              </a:rPr>
              <a:t>e</a:t>
            </a:r>
            <a:r>
              <a:rPr sz="1200" spc="100" dirty="0" smtClean="0">
                <a:solidFill>
                  <a:srgbClr val="6B6D6E"/>
                </a:solidFill>
                <a:latin typeface="Arial" pitchFamily="34" charset="0"/>
                <a:cs typeface="Arial" pitchFamily="34" charset="0"/>
              </a:rPr>
              <a:t> </a:t>
            </a:r>
            <a:r>
              <a:rPr sz="1200" spc="70" dirty="0" smtClean="0">
                <a:solidFill>
                  <a:srgbClr val="6B6D6E"/>
                </a:solidFill>
                <a:latin typeface="Arial" pitchFamily="34" charset="0"/>
                <a:cs typeface="Arial" pitchFamily="34" charset="0"/>
              </a:rPr>
              <a:t>electro</a:t>
            </a:r>
            <a:r>
              <a:rPr sz="1200" spc="55" dirty="0" smtClean="0">
                <a:solidFill>
                  <a:srgbClr val="6B6D6E"/>
                </a:solidFill>
                <a:latin typeface="Arial" pitchFamily="34" charset="0"/>
                <a:cs typeface="Arial" pitchFamily="34" charset="0"/>
              </a:rPr>
              <a:t>magneti</a:t>
            </a:r>
            <a:r>
              <a:rPr sz="1200" spc="60" dirty="0" smtClean="0">
                <a:solidFill>
                  <a:srgbClr val="6B6D6E"/>
                </a:solidFill>
                <a:latin typeface="Arial" pitchFamily="34" charset="0"/>
                <a:cs typeface="Arial" pitchFamily="34" charset="0"/>
              </a:rPr>
              <a:t>c</a:t>
            </a:r>
            <a:r>
              <a:rPr sz="1200" spc="110" dirty="0" smtClean="0">
                <a:solidFill>
                  <a:srgbClr val="6B6D6E"/>
                </a:solidFill>
                <a:latin typeface="Arial" pitchFamily="34" charset="0"/>
                <a:cs typeface="Arial" pitchFamily="34" charset="0"/>
              </a:rPr>
              <a:t> </a:t>
            </a:r>
            <a:r>
              <a:rPr sz="1200" spc="75" dirty="0" smtClean="0">
                <a:solidFill>
                  <a:srgbClr val="6B6D6E"/>
                </a:solidFill>
                <a:latin typeface="Arial" pitchFamily="34" charset="0"/>
                <a:cs typeface="Arial" pitchFamily="34" charset="0"/>
              </a:rPr>
              <a:t>spectrum</a:t>
            </a:r>
            <a:r>
              <a:rPr sz="1200" spc="25" dirty="0" smtClean="0">
                <a:solidFill>
                  <a:srgbClr val="6B6D6E"/>
                </a:solidFill>
                <a:latin typeface="Arial" pitchFamily="34" charset="0"/>
                <a:cs typeface="Arial" pitchFamily="34" charset="0"/>
              </a:rPr>
              <a:t>. </a:t>
            </a:r>
            <a:r>
              <a:rPr sz="1200" spc="-114" dirty="0" smtClean="0">
                <a:solidFill>
                  <a:srgbClr val="6B6D6E"/>
                </a:solidFill>
                <a:latin typeface="Arial" pitchFamily="34" charset="0"/>
                <a:cs typeface="Arial" pitchFamily="34" charset="0"/>
              </a:rPr>
              <a:t> </a:t>
            </a:r>
            <a:r>
              <a:rPr sz="1200" spc="110" dirty="0" smtClean="0">
                <a:solidFill>
                  <a:srgbClr val="6B6D6E"/>
                </a:solidFill>
                <a:latin typeface="Arial" pitchFamily="34" charset="0"/>
                <a:cs typeface="Arial" pitchFamily="34" charset="0"/>
              </a:rPr>
              <a:t>Thes</a:t>
            </a:r>
            <a:r>
              <a:rPr sz="1200" spc="105" dirty="0" smtClean="0">
                <a:solidFill>
                  <a:srgbClr val="6B6D6E"/>
                </a:solidFill>
                <a:latin typeface="Arial" pitchFamily="34" charset="0"/>
                <a:cs typeface="Arial" pitchFamily="34" charset="0"/>
              </a:rPr>
              <a:t>e</a:t>
            </a:r>
            <a:r>
              <a:rPr sz="1200" spc="90" dirty="0" smtClean="0">
                <a:solidFill>
                  <a:srgbClr val="6B6D6E"/>
                </a:solidFill>
                <a:latin typeface="Arial" pitchFamily="34" charset="0"/>
                <a:cs typeface="Arial" pitchFamily="34" charset="0"/>
              </a:rPr>
              <a:t> </a:t>
            </a:r>
            <a:r>
              <a:rPr sz="1200" spc="65" dirty="0" smtClean="0">
                <a:solidFill>
                  <a:srgbClr val="6B6D6E"/>
                </a:solidFill>
                <a:latin typeface="Arial" pitchFamily="34" charset="0"/>
                <a:cs typeface="Arial" pitchFamily="34" charset="0"/>
              </a:rPr>
              <a:t>can</a:t>
            </a:r>
            <a:r>
              <a:rPr sz="1200" spc="55" dirty="0" smtClean="0">
                <a:solidFill>
                  <a:srgbClr val="6B6D6E"/>
                </a:solidFill>
                <a:latin typeface="Arial" pitchFamily="34" charset="0"/>
                <a:cs typeface="Arial" pitchFamily="34" charset="0"/>
              </a:rPr>
              <a:t> </a:t>
            </a:r>
            <a:r>
              <a:rPr sz="1200" spc="30" dirty="0" smtClean="0">
                <a:solidFill>
                  <a:srgbClr val="6B6D6E"/>
                </a:solidFill>
                <a:latin typeface="Arial" pitchFamily="34" charset="0"/>
                <a:cs typeface="Arial" pitchFamily="34" charset="0"/>
              </a:rPr>
              <a:t>b</a:t>
            </a:r>
            <a:r>
              <a:rPr sz="1200" spc="40" dirty="0" smtClean="0">
                <a:solidFill>
                  <a:srgbClr val="6B6D6E"/>
                </a:solidFill>
                <a:latin typeface="Arial" pitchFamily="34" charset="0"/>
                <a:cs typeface="Arial" pitchFamily="34" charset="0"/>
              </a:rPr>
              <a:t>e</a:t>
            </a:r>
            <a:r>
              <a:rPr sz="1200" spc="75" dirty="0" smtClean="0">
                <a:solidFill>
                  <a:srgbClr val="6B6D6E"/>
                </a:solidFill>
                <a:latin typeface="Arial" pitchFamily="34" charset="0"/>
                <a:cs typeface="Arial" pitchFamily="34" charset="0"/>
              </a:rPr>
              <a:t> </a:t>
            </a:r>
            <a:r>
              <a:rPr sz="1200" spc="80" dirty="0" smtClean="0">
                <a:solidFill>
                  <a:srgbClr val="6B6D6E"/>
                </a:solidFill>
                <a:latin typeface="Arial" pitchFamily="34" charset="0"/>
                <a:cs typeface="Arial" pitchFamily="34" charset="0"/>
              </a:rPr>
              <a:t>directl</a:t>
            </a:r>
            <a:r>
              <a:rPr sz="1200" spc="75" dirty="0" smtClean="0">
                <a:solidFill>
                  <a:srgbClr val="6B6D6E"/>
                </a:solidFill>
                <a:latin typeface="Arial" pitchFamily="34" charset="0"/>
                <a:cs typeface="Arial" pitchFamily="34" charset="0"/>
              </a:rPr>
              <a:t>y</a:t>
            </a:r>
            <a:r>
              <a:rPr sz="1200" spc="65" dirty="0" smtClean="0">
                <a:solidFill>
                  <a:srgbClr val="6B6D6E"/>
                </a:solidFill>
                <a:latin typeface="Arial" pitchFamily="34" charset="0"/>
                <a:cs typeface="Arial" pitchFamily="34" charset="0"/>
              </a:rPr>
              <a:t> </a:t>
            </a:r>
            <a:r>
              <a:rPr sz="1200" spc="55" dirty="0" smtClean="0">
                <a:solidFill>
                  <a:srgbClr val="6B6D6E"/>
                </a:solidFill>
                <a:latin typeface="Arial" pitchFamily="34" charset="0"/>
                <a:cs typeface="Arial" pitchFamily="34" charset="0"/>
              </a:rPr>
              <a:t>excited</a:t>
            </a:r>
            <a:r>
              <a:rPr sz="1200" spc="45" dirty="0" smtClean="0">
                <a:solidFill>
                  <a:srgbClr val="6B6D6E"/>
                </a:solidFill>
                <a:latin typeface="Arial" pitchFamily="34" charset="0"/>
                <a:cs typeface="Arial" pitchFamily="34" charset="0"/>
              </a:rPr>
              <a:t> </a:t>
            </a:r>
            <a:r>
              <a:rPr sz="1200" spc="35" dirty="0" smtClean="0">
                <a:solidFill>
                  <a:srgbClr val="6B6D6E"/>
                </a:solidFill>
                <a:latin typeface="Arial" pitchFamily="34" charset="0"/>
                <a:cs typeface="Arial" pitchFamily="34" charset="0"/>
              </a:rPr>
              <a:t>b</a:t>
            </a:r>
            <a:r>
              <a:rPr sz="1200" spc="50" dirty="0" smtClean="0">
                <a:solidFill>
                  <a:srgbClr val="6B6D6E"/>
                </a:solidFill>
                <a:latin typeface="Arial" pitchFamily="34" charset="0"/>
                <a:cs typeface="Arial" pitchFamily="34" charset="0"/>
              </a:rPr>
              <a:t>y</a:t>
            </a:r>
            <a:r>
              <a:rPr sz="1200" spc="95" dirty="0" smtClean="0">
                <a:solidFill>
                  <a:srgbClr val="6B6D6E"/>
                </a:solidFill>
                <a:latin typeface="Arial" pitchFamily="34" charset="0"/>
                <a:cs typeface="Arial" pitchFamily="34" charset="0"/>
              </a:rPr>
              <a:t> </a:t>
            </a:r>
            <a:r>
              <a:rPr sz="1200" spc="60" dirty="0" smtClean="0">
                <a:solidFill>
                  <a:srgbClr val="6B6D6E"/>
                </a:solidFill>
                <a:latin typeface="Arial" pitchFamily="34" charset="0"/>
                <a:cs typeface="Arial" pitchFamily="34" charset="0"/>
              </a:rPr>
              <a:t>a</a:t>
            </a:r>
            <a:r>
              <a:rPr sz="1200" spc="90" dirty="0" smtClean="0">
                <a:solidFill>
                  <a:srgbClr val="6B6D6E"/>
                </a:solidFill>
                <a:latin typeface="Arial" pitchFamily="34" charset="0"/>
                <a:cs typeface="Arial" pitchFamily="34" charset="0"/>
              </a:rPr>
              <a:t>n</a:t>
            </a:r>
            <a:r>
              <a:rPr sz="1200" spc="55" dirty="0" smtClean="0">
                <a:solidFill>
                  <a:srgbClr val="6B6D6E"/>
                </a:solidFill>
                <a:latin typeface="Arial" pitchFamily="34" charset="0"/>
                <a:cs typeface="Arial" pitchFamily="34" charset="0"/>
              </a:rPr>
              <a:t> </a:t>
            </a:r>
            <a:r>
              <a:rPr sz="1200" spc="60" dirty="0" smtClean="0">
                <a:solidFill>
                  <a:srgbClr val="6B6D6E"/>
                </a:solidFill>
                <a:latin typeface="Arial" pitchFamily="34" charset="0"/>
                <a:cs typeface="Arial" pitchFamily="34" charset="0"/>
              </a:rPr>
              <a:t>electrica</a:t>
            </a:r>
            <a:r>
              <a:rPr sz="1200" spc="30" dirty="0" smtClean="0">
                <a:solidFill>
                  <a:srgbClr val="6B6D6E"/>
                </a:solidFill>
                <a:latin typeface="Arial" pitchFamily="34" charset="0"/>
                <a:cs typeface="Arial" pitchFamily="34" charset="0"/>
              </a:rPr>
              <a:t>l</a:t>
            </a:r>
            <a:r>
              <a:rPr sz="1200" spc="90" dirty="0" smtClean="0">
                <a:solidFill>
                  <a:srgbClr val="6B6D6E"/>
                </a:solidFill>
                <a:latin typeface="Arial" pitchFamily="34" charset="0"/>
                <a:cs typeface="Arial" pitchFamily="34" charset="0"/>
              </a:rPr>
              <a:t> </a:t>
            </a:r>
            <a:r>
              <a:rPr sz="1200" spc="70" dirty="0" smtClean="0">
                <a:solidFill>
                  <a:srgbClr val="6B6D6E"/>
                </a:solidFill>
                <a:latin typeface="Arial" pitchFamily="34" charset="0"/>
                <a:cs typeface="Arial" pitchFamily="34" charset="0"/>
              </a:rPr>
              <a:t>discharge</a:t>
            </a:r>
            <a:r>
              <a:rPr sz="1200" spc="25" dirty="0" smtClean="0">
                <a:solidFill>
                  <a:srgbClr val="6B6D6E"/>
                </a:solidFill>
                <a:latin typeface="Arial" pitchFamily="34" charset="0"/>
                <a:cs typeface="Arial" pitchFamily="34" charset="0"/>
              </a:rPr>
              <a:t>,</a:t>
            </a:r>
            <a:r>
              <a:rPr sz="1200" spc="70" dirty="0" smtClean="0">
                <a:solidFill>
                  <a:srgbClr val="6B6D6E"/>
                </a:solidFill>
                <a:latin typeface="Arial" pitchFamily="34" charset="0"/>
                <a:cs typeface="Arial" pitchFamily="34" charset="0"/>
              </a:rPr>
              <a:t> </a:t>
            </a:r>
            <a:r>
              <a:rPr sz="1200" spc="35" dirty="0" smtClean="0">
                <a:solidFill>
                  <a:srgbClr val="6B6D6E"/>
                </a:solidFill>
                <a:latin typeface="Arial" pitchFamily="34" charset="0"/>
                <a:cs typeface="Arial" pitchFamily="34" charset="0"/>
              </a:rPr>
              <a:t>as</a:t>
            </a:r>
            <a:r>
              <a:rPr sz="1200" spc="60" dirty="0" smtClean="0">
                <a:solidFill>
                  <a:srgbClr val="6B6D6E"/>
                </a:solidFill>
                <a:latin typeface="Arial" pitchFamily="34" charset="0"/>
                <a:cs typeface="Arial" pitchFamily="34" charset="0"/>
              </a:rPr>
              <a:t> </a:t>
            </a:r>
            <a:r>
              <a:rPr sz="1200" spc="40" dirty="0" smtClean="0">
                <a:solidFill>
                  <a:srgbClr val="6B6D6E"/>
                </a:solidFill>
                <a:latin typeface="Arial" pitchFamily="34" charset="0"/>
                <a:cs typeface="Arial" pitchFamily="34" charset="0"/>
              </a:rPr>
              <a:t>i</a:t>
            </a:r>
            <a:r>
              <a:rPr sz="1200" spc="130" dirty="0" smtClean="0">
                <a:solidFill>
                  <a:srgbClr val="6B6D6E"/>
                </a:solidFill>
                <a:latin typeface="Arial" pitchFamily="34" charset="0"/>
                <a:cs typeface="Arial" pitchFamily="34" charset="0"/>
              </a:rPr>
              <a:t>n</a:t>
            </a:r>
            <a:r>
              <a:rPr sz="1200" spc="60" dirty="0" smtClean="0">
                <a:solidFill>
                  <a:srgbClr val="6B6D6E"/>
                </a:solidFill>
                <a:latin typeface="Arial" pitchFamily="34" charset="0"/>
                <a:cs typeface="Arial" pitchFamily="34" charset="0"/>
              </a:rPr>
              <a:t> </a:t>
            </a:r>
            <a:r>
              <a:rPr sz="1200" spc="65" dirty="0" smtClean="0">
                <a:solidFill>
                  <a:srgbClr val="6B6D6E"/>
                </a:solidFill>
                <a:latin typeface="Arial" pitchFamily="34" charset="0"/>
                <a:cs typeface="Arial" pitchFamily="34" charset="0"/>
              </a:rPr>
              <a:t>th</a:t>
            </a:r>
            <a:r>
              <a:rPr sz="1200" spc="70" dirty="0" smtClean="0">
                <a:solidFill>
                  <a:srgbClr val="6B6D6E"/>
                </a:solidFill>
                <a:latin typeface="Arial" pitchFamily="34" charset="0"/>
                <a:cs typeface="Arial" pitchFamily="34" charset="0"/>
              </a:rPr>
              <a:t>e</a:t>
            </a:r>
            <a:r>
              <a:rPr sz="1200" spc="105" dirty="0" smtClean="0">
                <a:solidFill>
                  <a:srgbClr val="6B6D6E"/>
                </a:solidFill>
                <a:latin typeface="Arial" pitchFamily="34" charset="0"/>
                <a:cs typeface="Arial" pitchFamily="34" charset="0"/>
              </a:rPr>
              <a:t> </a:t>
            </a:r>
            <a:r>
              <a:rPr sz="1200" spc="80" dirty="0" smtClean="0">
                <a:solidFill>
                  <a:srgbClr val="6B6D6E"/>
                </a:solidFill>
                <a:latin typeface="Arial" pitchFamily="34" charset="0"/>
                <a:cs typeface="Arial" pitchFamily="34" charset="0"/>
              </a:rPr>
              <a:t>hydrogen</a:t>
            </a:r>
            <a:r>
              <a:rPr sz="1200" spc="70" dirty="0" smtClean="0">
                <a:solidFill>
                  <a:srgbClr val="6B6D6E"/>
                </a:solidFill>
                <a:latin typeface="Arial" pitchFamily="34" charset="0"/>
                <a:cs typeface="Arial" pitchFamily="34" charset="0"/>
              </a:rPr>
              <a:t> cyanide</a:t>
            </a:r>
            <a:r>
              <a:rPr sz="1200" spc="75" dirty="0" smtClean="0">
                <a:solidFill>
                  <a:srgbClr val="6B6D6E"/>
                </a:solidFill>
                <a:latin typeface="Arial" pitchFamily="34" charset="0"/>
                <a:cs typeface="Arial" pitchFamily="34" charset="0"/>
              </a:rPr>
              <a:t> </a:t>
            </a:r>
            <a:r>
              <a:rPr sz="1200" spc="20" dirty="0" smtClean="0">
                <a:solidFill>
                  <a:srgbClr val="6B6D6E"/>
                </a:solidFill>
                <a:latin typeface="Arial" pitchFamily="34" charset="0"/>
                <a:cs typeface="Arial" pitchFamily="34" charset="0"/>
              </a:rPr>
              <a:t>(</a:t>
            </a:r>
            <a:r>
              <a:rPr sz="1200" spc="-165" dirty="0" smtClean="0">
                <a:solidFill>
                  <a:srgbClr val="6B6D6E"/>
                </a:solidFill>
                <a:latin typeface="Arial" pitchFamily="34" charset="0"/>
                <a:cs typeface="Arial" pitchFamily="34" charset="0"/>
              </a:rPr>
              <a:t> </a:t>
            </a:r>
            <a:r>
              <a:rPr sz="1200" spc="180" dirty="0" smtClean="0">
                <a:solidFill>
                  <a:srgbClr val="6B6D6E"/>
                </a:solidFill>
                <a:latin typeface="Arial" pitchFamily="34" charset="0"/>
                <a:cs typeface="Arial" pitchFamily="34" charset="0"/>
              </a:rPr>
              <a:t>H</a:t>
            </a:r>
            <a:r>
              <a:rPr sz="1200" spc="190" dirty="0" smtClean="0">
                <a:solidFill>
                  <a:srgbClr val="6B6D6E"/>
                </a:solidFill>
                <a:latin typeface="Arial" pitchFamily="34" charset="0"/>
                <a:cs typeface="Arial" pitchFamily="34" charset="0"/>
              </a:rPr>
              <a:t>CN</a:t>
            </a:r>
            <a:r>
              <a:rPr sz="1200" spc="55" dirty="0" smtClean="0">
                <a:solidFill>
                  <a:srgbClr val="6B6D6E"/>
                </a:solidFill>
                <a:latin typeface="Arial" pitchFamily="34" charset="0"/>
                <a:cs typeface="Arial" pitchFamily="34" charset="0"/>
              </a:rPr>
              <a:t>)</a:t>
            </a:r>
            <a:r>
              <a:rPr sz="1200" spc="70" dirty="0" smtClean="0">
                <a:solidFill>
                  <a:srgbClr val="6B6D6E"/>
                </a:solidFill>
                <a:latin typeface="Arial" pitchFamily="34" charset="0"/>
                <a:cs typeface="Arial" pitchFamily="34" charset="0"/>
              </a:rPr>
              <a:t> laser</a:t>
            </a:r>
            <a:r>
              <a:rPr sz="1200" spc="35" dirty="0" smtClean="0">
                <a:solidFill>
                  <a:srgbClr val="6B6D6E"/>
                </a:solidFill>
                <a:latin typeface="Arial" pitchFamily="34" charset="0"/>
                <a:cs typeface="Arial" pitchFamily="34" charset="0"/>
              </a:rPr>
              <a:t>,</a:t>
            </a:r>
            <a:r>
              <a:rPr sz="1200" spc="110" dirty="0" smtClean="0">
                <a:solidFill>
                  <a:srgbClr val="6B6D6E"/>
                </a:solidFill>
                <a:latin typeface="Arial" pitchFamily="34" charset="0"/>
                <a:cs typeface="Arial" pitchFamily="34" charset="0"/>
              </a:rPr>
              <a:t> </a:t>
            </a:r>
            <a:r>
              <a:rPr sz="1200" spc="90" dirty="0" smtClean="0">
                <a:solidFill>
                  <a:srgbClr val="6B6D6E"/>
                </a:solidFill>
                <a:latin typeface="Arial" pitchFamily="34" charset="0"/>
                <a:cs typeface="Arial" pitchFamily="34" charset="0"/>
              </a:rPr>
              <a:t>or</a:t>
            </a:r>
            <a:r>
              <a:rPr sz="1200" spc="70" dirty="0" smtClean="0">
                <a:solidFill>
                  <a:srgbClr val="6B6D6E"/>
                </a:solidFill>
                <a:latin typeface="Arial" pitchFamily="34" charset="0"/>
                <a:cs typeface="Arial" pitchFamily="34" charset="0"/>
              </a:rPr>
              <a:t> </a:t>
            </a:r>
            <a:r>
              <a:rPr sz="1200" spc="75" dirty="0" smtClean="0">
                <a:solidFill>
                  <a:srgbClr val="6B6D6E"/>
                </a:solidFill>
                <a:latin typeface="Arial" pitchFamily="34" charset="0"/>
                <a:cs typeface="Arial" pitchFamily="34" charset="0"/>
              </a:rPr>
              <a:t>ca</a:t>
            </a:r>
            <a:r>
              <a:rPr sz="1200" spc="65" dirty="0" smtClean="0">
                <a:solidFill>
                  <a:srgbClr val="6B6D6E"/>
                </a:solidFill>
                <a:latin typeface="Arial" pitchFamily="34" charset="0"/>
                <a:cs typeface="Arial" pitchFamily="34" charset="0"/>
              </a:rPr>
              <a:t>n</a:t>
            </a:r>
            <a:r>
              <a:rPr sz="1200" spc="125" dirty="0" smtClean="0">
                <a:solidFill>
                  <a:srgbClr val="6B6D6E"/>
                </a:solidFill>
                <a:latin typeface="Arial" pitchFamily="34" charset="0"/>
                <a:cs typeface="Arial" pitchFamily="34" charset="0"/>
              </a:rPr>
              <a:t> </a:t>
            </a:r>
            <a:r>
              <a:rPr sz="1200" spc="30" dirty="0" smtClean="0">
                <a:solidFill>
                  <a:srgbClr val="6B6D6E"/>
                </a:solidFill>
                <a:latin typeface="Arial" pitchFamily="34" charset="0"/>
                <a:cs typeface="Arial" pitchFamily="34" charset="0"/>
              </a:rPr>
              <a:t>b</a:t>
            </a:r>
            <a:r>
              <a:rPr sz="1200" spc="40" dirty="0" smtClean="0">
                <a:solidFill>
                  <a:srgbClr val="6B6D6E"/>
                </a:solidFill>
                <a:latin typeface="Arial" pitchFamily="34" charset="0"/>
                <a:cs typeface="Arial" pitchFamily="34" charset="0"/>
              </a:rPr>
              <a:t>e</a:t>
            </a:r>
            <a:r>
              <a:rPr sz="1200" spc="140" dirty="0" smtClean="0">
                <a:solidFill>
                  <a:srgbClr val="6B6D6E"/>
                </a:solidFill>
                <a:latin typeface="Arial" pitchFamily="34" charset="0"/>
                <a:cs typeface="Arial" pitchFamily="34" charset="0"/>
              </a:rPr>
              <a:t> </a:t>
            </a:r>
            <a:r>
              <a:rPr sz="1200" spc="60" dirty="0" smtClean="0">
                <a:solidFill>
                  <a:srgbClr val="6B6D6E"/>
                </a:solidFill>
                <a:latin typeface="Arial" pitchFamily="34" charset="0"/>
                <a:cs typeface="Arial" pitchFamily="34" charset="0"/>
              </a:rPr>
              <a:t>optically</a:t>
            </a:r>
            <a:r>
              <a:rPr sz="1200" spc="110" dirty="0" smtClean="0">
                <a:solidFill>
                  <a:srgbClr val="6B6D6E"/>
                </a:solidFill>
                <a:latin typeface="Arial" pitchFamily="34" charset="0"/>
                <a:cs typeface="Arial" pitchFamily="34" charset="0"/>
              </a:rPr>
              <a:t> </a:t>
            </a:r>
            <a:r>
              <a:rPr sz="1200" spc="114" dirty="0" smtClean="0">
                <a:solidFill>
                  <a:srgbClr val="6B6D6E"/>
                </a:solidFill>
                <a:latin typeface="Arial" pitchFamily="34" charset="0"/>
                <a:cs typeface="Arial" pitchFamily="34" charset="0"/>
              </a:rPr>
              <a:t>pumpe</a:t>
            </a:r>
            <a:r>
              <a:rPr sz="1200" spc="90" dirty="0" smtClean="0">
                <a:solidFill>
                  <a:srgbClr val="6B6D6E"/>
                </a:solidFill>
                <a:latin typeface="Arial" pitchFamily="34" charset="0"/>
                <a:cs typeface="Arial" pitchFamily="34" charset="0"/>
              </a:rPr>
              <a:t>d</a:t>
            </a:r>
            <a:r>
              <a:rPr sz="1200" spc="95" dirty="0" smtClean="0">
                <a:solidFill>
                  <a:srgbClr val="6B6D6E"/>
                </a:solidFill>
                <a:latin typeface="Arial" pitchFamily="34" charset="0"/>
                <a:cs typeface="Arial" pitchFamily="34" charset="0"/>
              </a:rPr>
              <a:t> </a:t>
            </a:r>
            <a:r>
              <a:rPr sz="1200" spc="55" dirty="0" smtClean="0">
                <a:solidFill>
                  <a:srgbClr val="6B6D6E"/>
                </a:solidFill>
                <a:latin typeface="Arial" pitchFamily="34" charset="0"/>
                <a:cs typeface="Arial" pitchFamily="34" charset="0"/>
              </a:rPr>
              <a:t>b</a:t>
            </a:r>
            <a:r>
              <a:rPr sz="1200" spc="50" dirty="0" smtClean="0">
                <a:solidFill>
                  <a:srgbClr val="6B6D6E"/>
                </a:solidFill>
                <a:latin typeface="Arial" pitchFamily="34" charset="0"/>
                <a:cs typeface="Arial" pitchFamily="34" charset="0"/>
              </a:rPr>
              <a:t>y</a:t>
            </a:r>
            <a:r>
              <a:rPr sz="1200" spc="130" dirty="0" smtClean="0">
                <a:solidFill>
                  <a:srgbClr val="6B6D6E"/>
                </a:solidFill>
                <a:latin typeface="Arial" pitchFamily="34" charset="0"/>
                <a:cs typeface="Arial" pitchFamily="34" charset="0"/>
              </a:rPr>
              <a:t> </a:t>
            </a:r>
            <a:r>
              <a:rPr sz="1200" spc="50" dirty="0" smtClean="0">
                <a:solidFill>
                  <a:srgbClr val="6B6D6E"/>
                </a:solidFill>
                <a:latin typeface="Arial" pitchFamily="34" charset="0"/>
                <a:cs typeface="Arial" pitchFamily="34" charset="0"/>
              </a:rPr>
              <a:t>a </a:t>
            </a:r>
            <a:r>
              <a:rPr sz="1200" spc="-135" dirty="0" smtClean="0">
                <a:solidFill>
                  <a:srgbClr val="6B6D6E"/>
                </a:solidFill>
                <a:latin typeface="Arial" pitchFamily="34" charset="0"/>
                <a:cs typeface="Arial" pitchFamily="34" charset="0"/>
              </a:rPr>
              <a:t> </a:t>
            </a:r>
            <a:r>
              <a:rPr sz="1200" spc="150" dirty="0" smtClean="0">
                <a:solidFill>
                  <a:srgbClr val="6B6D6E"/>
                </a:solidFill>
                <a:latin typeface="Arial" pitchFamily="34" charset="0"/>
                <a:cs typeface="Arial" pitchFamily="34" charset="0"/>
              </a:rPr>
              <a:t>C0</a:t>
            </a:r>
            <a:r>
              <a:rPr sz="1200" spc="105" dirty="0" smtClean="0">
                <a:solidFill>
                  <a:srgbClr val="6B6D6E"/>
                </a:solidFill>
                <a:latin typeface="Arial" pitchFamily="34" charset="0"/>
                <a:cs typeface="Arial" pitchFamily="34" charset="0"/>
              </a:rPr>
              <a:t>2</a:t>
            </a:r>
            <a:r>
              <a:rPr sz="1200" spc="140" dirty="0" smtClean="0">
                <a:solidFill>
                  <a:srgbClr val="6B6D6E"/>
                </a:solidFill>
                <a:latin typeface="Arial" pitchFamily="34" charset="0"/>
                <a:cs typeface="Arial" pitchFamily="34" charset="0"/>
              </a:rPr>
              <a:t> </a:t>
            </a:r>
            <a:r>
              <a:rPr sz="1200" spc="50" dirty="0" smtClean="0">
                <a:solidFill>
                  <a:srgbClr val="6B6D6E"/>
                </a:solidFill>
                <a:latin typeface="Arial" pitchFamily="34" charset="0"/>
                <a:cs typeface="Arial" pitchFamily="34" charset="0"/>
              </a:rPr>
              <a:t>las</a:t>
            </a:r>
            <a:r>
              <a:rPr sz="1200" spc="110" dirty="0" smtClean="0">
                <a:solidFill>
                  <a:srgbClr val="6B6D6E"/>
                </a:solidFill>
                <a:latin typeface="Arial" pitchFamily="34" charset="0"/>
                <a:cs typeface="Arial" pitchFamily="34" charset="0"/>
              </a:rPr>
              <a:t>e</a:t>
            </a:r>
            <a:r>
              <a:rPr sz="1200" spc="120" dirty="0" smtClean="0">
                <a:solidFill>
                  <a:srgbClr val="6B6D6E"/>
                </a:solidFill>
                <a:latin typeface="Arial" pitchFamily="34" charset="0"/>
                <a:cs typeface="Arial" pitchFamily="34" charset="0"/>
              </a:rPr>
              <a:t>r</a:t>
            </a:r>
            <a:r>
              <a:rPr sz="1200" spc="30" dirty="0" smtClean="0">
                <a:solidFill>
                  <a:srgbClr val="6B6D6E"/>
                </a:solidFill>
                <a:latin typeface="Arial" pitchFamily="34" charset="0"/>
                <a:cs typeface="Arial" pitchFamily="34" charset="0"/>
              </a:rPr>
              <a:t>, </a:t>
            </a:r>
            <a:r>
              <a:rPr sz="1200" spc="-105" dirty="0" smtClean="0">
                <a:solidFill>
                  <a:srgbClr val="6B6D6E"/>
                </a:solidFill>
                <a:latin typeface="Arial" pitchFamily="34" charset="0"/>
                <a:cs typeface="Arial" pitchFamily="34" charset="0"/>
              </a:rPr>
              <a:t> </a:t>
            </a:r>
            <a:r>
              <a:rPr sz="1200" spc="55" dirty="0" smtClean="0">
                <a:solidFill>
                  <a:srgbClr val="6B6D6E"/>
                </a:solidFill>
                <a:latin typeface="Arial" pitchFamily="34" charset="0"/>
                <a:cs typeface="Arial" pitchFamily="34" charset="0"/>
              </a:rPr>
              <a:t>a</a:t>
            </a:r>
            <a:r>
              <a:rPr sz="1200" spc="35" dirty="0" smtClean="0">
                <a:solidFill>
                  <a:srgbClr val="6B6D6E"/>
                </a:solidFill>
                <a:latin typeface="Arial" pitchFamily="34" charset="0"/>
                <a:cs typeface="Arial" pitchFamily="34" charset="0"/>
              </a:rPr>
              <a:t>s</a:t>
            </a:r>
            <a:r>
              <a:rPr sz="1200" spc="90" dirty="0" smtClean="0">
                <a:solidFill>
                  <a:srgbClr val="6B6D6E"/>
                </a:solidFill>
                <a:latin typeface="Arial" pitchFamily="34" charset="0"/>
                <a:cs typeface="Arial" pitchFamily="34" charset="0"/>
              </a:rPr>
              <a:t> </a:t>
            </a:r>
            <a:r>
              <a:rPr sz="1200" spc="95" dirty="0" smtClean="0">
                <a:solidFill>
                  <a:srgbClr val="6B6D6E"/>
                </a:solidFill>
                <a:latin typeface="Arial" pitchFamily="34" charset="0"/>
                <a:cs typeface="Arial" pitchFamily="34" charset="0"/>
              </a:rPr>
              <a:t>with</a:t>
            </a:r>
            <a:r>
              <a:rPr sz="1200" spc="45" dirty="0" smtClean="0">
                <a:solidFill>
                  <a:srgbClr val="6B6D6E"/>
                </a:solidFill>
                <a:latin typeface="Arial" pitchFamily="34" charset="0"/>
                <a:cs typeface="Arial" pitchFamily="34" charset="0"/>
              </a:rPr>
              <a:t> </a:t>
            </a:r>
            <a:r>
              <a:rPr sz="1200" spc="80" dirty="0" smtClean="0">
                <a:solidFill>
                  <a:srgbClr val="6B6D6E"/>
                </a:solidFill>
                <a:latin typeface="Arial" pitchFamily="34" charset="0"/>
                <a:cs typeface="Arial" pitchFamily="34" charset="0"/>
              </a:rPr>
              <a:t>th</a:t>
            </a:r>
            <a:r>
              <a:rPr sz="1200" spc="70" dirty="0" smtClean="0">
                <a:solidFill>
                  <a:srgbClr val="6B6D6E"/>
                </a:solidFill>
                <a:latin typeface="Arial" pitchFamily="34" charset="0"/>
                <a:cs typeface="Arial" pitchFamily="34" charset="0"/>
              </a:rPr>
              <a:t>e </a:t>
            </a:r>
            <a:r>
              <a:rPr sz="1200" spc="105" smtClean="0">
                <a:solidFill>
                  <a:srgbClr val="6B6D6E"/>
                </a:solidFill>
                <a:latin typeface="Arial" pitchFamily="34" charset="0"/>
                <a:cs typeface="Arial" pitchFamily="34" charset="0"/>
              </a:rPr>
              <a:t>methy</a:t>
            </a:r>
            <a:r>
              <a:rPr sz="1200" spc="35" smtClean="0">
                <a:solidFill>
                  <a:srgbClr val="6B6D6E"/>
                </a:solidFill>
                <a:latin typeface="Arial" pitchFamily="34" charset="0"/>
                <a:cs typeface="Arial" pitchFamily="34" charset="0"/>
              </a:rPr>
              <a:t>l </a:t>
            </a:r>
            <a:r>
              <a:rPr sz="1200" spc="-125" smtClean="0">
                <a:solidFill>
                  <a:srgbClr val="6B6D6E"/>
                </a:solidFill>
                <a:latin typeface="Arial" pitchFamily="34" charset="0"/>
                <a:cs typeface="Arial" pitchFamily="34" charset="0"/>
              </a:rPr>
              <a:t> </a:t>
            </a:r>
            <a:r>
              <a:rPr sz="1200" spc="70" smtClean="0">
                <a:solidFill>
                  <a:srgbClr val="6B6D6E"/>
                </a:solidFill>
                <a:latin typeface="Arial" pitchFamily="34" charset="0"/>
                <a:cs typeface="Arial" pitchFamily="34" charset="0"/>
              </a:rPr>
              <a:t>fluoride</a:t>
            </a:r>
            <a:r>
              <a:rPr lang="en-US" sz="1200" spc="70" dirty="0" smtClean="0">
                <a:solidFill>
                  <a:srgbClr val="6B6D6E"/>
                </a:solidFill>
                <a:latin typeface="Arial" pitchFamily="34" charset="0"/>
                <a:cs typeface="Arial" pitchFamily="34" charset="0"/>
              </a:rPr>
              <a:t> (CH3OH) lasers. </a:t>
            </a:r>
            <a:r>
              <a:rPr lang="en-US" sz="1200" spc="165" dirty="0" smtClean="0">
                <a:solidFill>
                  <a:srgbClr val="585A5B"/>
                </a:solidFill>
                <a:latin typeface="Arial" pitchFamily="34" charset="0"/>
                <a:cs typeface="Arial" pitchFamily="34" charset="0"/>
              </a:rPr>
              <a:t>Even</a:t>
            </a:r>
            <a:r>
              <a:rPr lang="en-US" sz="1200" spc="-30" dirty="0" smtClean="0">
                <a:solidFill>
                  <a:srgbClr val="585A5B"/>
                </a:solidFill>
                <a:latin typeface="Arial" pitchFamily="34" charset="0"/>
                <a:cs typeface="Arial" pitchFamily="34" charset="0"/>
              </a:rPr>
              <a:t> </a:t>
            </a:r>
            <a:r>
              <a:rPr lang="en-US" sz="1200" spc="89" dirty="0" smtClean="0">
                <a:solidFill>
                  <a:srgbClr val="585A5B"/>
                </a:solidFill>
                <a:latin typeface="Arial" pitchFamily="34" charset="0"/>
                <a:cs typeface="Arial" pitchFamily="34" charset="0"/>
              </a:rPr>
              <a:t>soli</a:t>
            </a:r>
            <a:r>
              <a:rPr lang="en-US" sz="1200" spc="120" dirty="0" smtClean="0">
                <a:solidFill>
                  <a:srgbClr val="585A5B"/>
                </a:solidFill>
                <a:latin typeface="Arial" pitchFamily="34" charset="0"/>
                <a:cs typeface="Arial" pitchFamily="34" charset="0"/>
              </a:rPr>
              <a:t>d</a:t>
            </a:r>
            <a:r>
              <a:rPr lang="en-US" sz="1200" spc="-22" dirty="0" smtClean="0">
                <a:solidFill>
                  <a:srgbClr val="585A5B"/>
                </a:solidFill>
                <a:latin typeface="Arial" pitchFamily="34" charset="0"/>
                <a:cs typeface="Arial" pitchFamily="34" charset="0"/>
              </a:rPr>
              <a:t> </a:t>
            </a:r>
            <a:r>
              <a:rPr lang="en-US" sz="1200" spc="52" dirty="0" smtClean="0">
                <a:solidFill>
                  <a:srgbClr val="585A5B"/>
                </a:solidFill>
                <a:latin typeface="Arial" pitchFamily="34" charset="0"/>
                <a:cs typeface="Arial" pitchFamily="34" charset="0"/>
              </a:rPr>
              <a:t>stat</a:t>
            </a:r>
            <a:r>
              <a:rPr lang="en-US" sz="1200" spc="67" dirty="0" smtClean="0">
                <a:solidFill>
                  <a:srgbClr val="585A5B"/>
                </a:solidFill>
                <a:latin typeface="Arial" pitchFamily="34" charset="0"/>
                <a:cs typeface="Arial" pitchFamily="34" charset="0"/>
              </a:rPr>
              <a:t>e</a:t>
            </a:r>
            <a:r>
              <a:rPr lang="en-US" sz="1200" spc="44" dirty="0" smtClean="0">
                <a:solidFill>
                  <a:srgbClr val="585A5B"/>
                </a:solidFill>
                <a:latin typeface="Arial" pitchFamily="34" charset="0"/>
                <a:cs typeface="Arial" pitchFamily="34" charset="0"/>
              </a:rPr>
              <a:t> </a:t>
            </a:r>
            <a:r>
              <a:rPr lang="en-US" sz="1200" spc="104" dirty="0" smtClean="0">
                <a:solidFill>
                  <a:srgbClr val="585A5B"/>
                </a:solidFill>
                <a:latin typeface="Arial" pitchFamily="34" charset="0"/>
                <a:cs typeface="Arial" pitchFamily="34" charset="0"/>
              </a:rPr>
              <a:t>lasers</a:t>
            </a:r>
            <a:r>
              <a:rPr lang="en-US" sz="1200" spc="30" dirty="0" smtClean="0">
                <a:solidFill>
                  <a:srgbClr val="585A5B"/>
                </a:solidFill>
                <a:latin typeface="Arial" pitchFamily="34" charset="0"/>
                <a:cs typeface="Arial" pitchFamily="34" charset="0"/>
              </a:rPr>
              <a:t>,</a:t>
            </a:r>
            <a:r>
              <a:rPr lang="en-US" sz="1200" spc="52" dirty="0" smtClean="0">
                <a:solidFill>
                  <a:srgbClr val="585A5B"/>
                </a:solidFill>
                <a:latin typeface="Arial" pitchFamily="34" charset="0"/>
                <a:cs typeface="Arial" pitchFamily="34" charset="0"/>
              </a:rPr>
              <a:t> </a:t>
            </a:r>
            <a:r>
              <a:rPr lang="en-US" sz="1200" spc="120" dirty="0" smtClean="0">
                <a:solidFill>
                  <a:srgbClr val="585A5B"/>
                </a:solidFill>
                <a:latin typeface="Arial" pitchFamily="34" charset="0"/>
                <a:cs typeface="Arial" pitchFamily="34" charset="0"/>
              </a:rPr>
              <a:t>such </a:t>
            </a:r>
            <a:r>
              <a:rPr lang="en-US" sz="1200" spc="55" dirty="0" smtClean="0">
                <a:solidFill>
                  <a:srgbClr val="6B6D6E"/>
                </a:solidFill>
                <a:latin typeface="Arial" pitchFamily="34" charset="0"/>
                <a:cs typeface="Arial" pitchFamily="34" charset="0"/>
              </a:rPr>
              <a:t>a</a:t>
            </a:r>
            <a:r>
              <a:rPr lang="en-US" sz="1200" spc="30" dirty="0" smtClean="0">
                <a:solidFill>
                  <a:srgbClr val="6B6D6E"/>
                </a:solidFill>
                <a:latin typeface="Arial" pitchFamily="34" charset="0"/>
                <a:cs typeface="Arial" pitchFamily="34" charset="0"/>
              </a:rPr>
              <a:t>s </a:t>
            </a:r>
            <a:r>
              <a:rPr lang="en-US" sz="1200" spc="-65" dirty="0" smtClean="0">
                <a:solidFill>
                  <a:srgbClr val="6B6D6E"/>
                </a:solidFill>
                <a:latin typeface="Arial" pitchFamily="34" charset="0"/>
                <a:cs typeface="Arial" pitchFamily="34" charset="0"/>
              </a:rPr>
              <a:t> </a:t>
            </a:r>
            <a:r>
              <a:rPr lang="en-US" sz="1200" spc="65" dirty="0" err="1" smtClean="0">
                <a:solidFill>
                  <a:srgbClr val="6B6D6E"/>
                </a:solidFill>
                <a:latin typeface="Arial" pitchFamily="34" charset="0"/>
                <a:cs typeface="Arial" pitchFamily="34" charset="0"/>
              </a:rPr>
              <a:t>Nd</a:t>
            </a:r>
            <a:r>
              <a:rPr lang="en-US" sz="1200" spc="65" dirty="0" smtClean="0">
                <a:solidFill>
                  <a:srgbClr val="6B6D6E"/>
                </a:solidFill>
                <a:latin typeface="Arial" pitchFamily="34" charset="0"/>
                <a:cs typeface="Arial" pitchFamily="34" charset="0"/>
              </a:rPr>
              <a:t>-glass</a:t>
            </a:r>
            <a:r>
              <a:rPr lang="en-US" sz="1200" spc="30" dirty="0" smtClean="0">
                <a:solidFill>
                  <a:srgbClr val="6B6D6E"/>
                </a:solidFill>
                <a:latin typeface="Arial" pitchFamily="34" charset="0"/>
                <a:cs typeface="Arial" pitchFamily="34" charset="0"/>
              </a:rPr>
              <a:t>, </a:t>
            </a:r>
            <a:r>
              <a:rPr lang="en-US" sz="1200" spc="-110" dirty="0" smtClean="0">
                <a:solidFill>
                  <a:srgbClr val="6B6D6E"/>
                </a:solidFill>
                <a:latin typeface="Arial" pitchFamily="34" charset="0"/>
                <a:cs typeface="Arial" pitchFamily="34" charset="0"/>
              </a:rPr>
              <a:t> </a:t>
            </a:r>
            <a:r>
              <a:rPr lang="en-US" sz="1200" spc="95" dirty="0" smtClean="0">
                <a:solidFill>
                  <a:srgbClr val="6B6D6E"/>
                </a:solidFill>
                <a:latin typeface="Arial" pitchFamily="34" charset="0"/>
                <a:cs typeface="Arial" pitchFamily="34" charset="0"/>
              </a:rPr>
              <a:t>depen</a:t>
            </a:r>
            <a:r>
              <a:rPr lang="en-US" sz="1200" spc="85" dirty="0" smtClean="0">
                <a:solidFill>
                  <a:srgbClr val="6B6D6E"/>
                </a:solidFill>
                <a:latin typeface="Arial" pitchFamily="34" charset="0"/>
                <a:cs typeface="Arial" pitchFamily="34" charset="0"/>
              </a:rPr>
              <a:t>d </a:t>
            </a:r>
            <a:r>
              <a:rPr lang="en-US" sz="1200" spc="-150" dirty="0" smtClean="0">
                <a:solidFill>
                  <a:srgbClr val="6B6D6E"/>
                </a:solidFill>
                <a:latin typeface="Arial" pitchFamily="34" charset="0"/>
                <a:cs typeface="Arial" pitchFamily="34" charset="0"/>
              </a:rPr>
              <a:t> </a:t>
            </a:r>
            <a:r>
              <a:rPr lang="en-US" sz="1200" spc="75" dirty="0" smtClean="0">
                <a:solidFill>
                  <a:srgbClr val="6B6D6E"/>
                </a:solidFill>
                <a:latin typeface="Arial" pitchFamily="34" charset="0"/>
                <a:cs typeface="Arial" pitchFamily="34" charset="0"/>
              </a:rPr>
              <a:t>on</a:t>
            </a:r>
            <a:r>
              <a:rPr lang="en-US" sz="1200" spc="120" dirty="0" smtClean="0">
                <a:solidFill>
                  <a:srgbClr val="6B6D6E"/>
                </a:solidFill>
                <a:latin typeface="Arial" pitchFamily="34" charset="0"/>
                <a:cs typeface="Arial" pitchFamily="34" charset="0"/>
              </a:rPr>
              <a:t> </a:t>
            </a:r>
            <a:r>
              <a:rPr lang="en-US" sz="1200" spc="50" dirty="0" smtClean="0">
                <a:solidFill>
                  <a:srgbClr val="6B6D6E"/>
                </a:solidFill>
                <a:latin typeface="Arial" pitchFamily="34" charset="0"/>
                <a:cs typeface="Arial" pitchFamily="34" charset="0"/>
              </a:rPr>
              <a:t>a</a:t>
            </a:r>
            <a:r>
              <a:rPr lang="en-US" sz="1200" spc="100" dirty="0" smtClean="0">
                <a:solidFill>
                  <a:srgbClr val="6B6D6E"/>
                </a:solidFill>
                <a:latin typeface="Arial" pitchFamily="34" charset="0"/>
                <a:cs typeface="Arial" pitchFamily="34" charset="0"/>
              </a:rPr>
              <a:t> </a:t>
            </a:r>
            <a:r>
              <a:rPr lang="en-US" sz="1200" spc="80" dirty="0" smtClean="0">
                <a:solidFill>
                  <a:srgbClr val="6B6D6E"/>
                </a:solidFill>
                <a:latin typeface="Arial" pitchFamily="34" charset="0"/>
                <a:cs typeface="Arial" pitchFamily="34" charset="0"/>
              </a:rPr>
              <a:t>plasm</a:t>
            </a:r>
            <a:r>
              <a:rPr lang="en-US" sz="1200" spc="70" dirty="0" smtClean="0">
                <a:solidFill>
                  <a:srgbClr val="6B6D6E"/>
                </a:solidFill>
                <a:latin typeface="Arial" pitchFamily="34" charset="0"/>
                <a:cs typeface="Arial" pitchFamily="34" charset="0"/>
              </a:rPr>
              <a:t>a</a:t>
            </a:r>
            <a:r>
              <a:rPr lang="en-US" sz="1200" spc="100" dirty="0" smtClean="0">
                <a:solidFill>
                  <a:srgbClr val="6B6D6E"/>
                </a:solidFill>
                <a:latin typeface="Arial" pitchFamily="34" charset="0"/>
                <a:cs typeface="Arial" pitchFamily="34" charset="0"/>
              </a:rPr>
              <a:t> </a:t>
            </a:r>
            <a:r>
              <a:rPr lang="en-US" sz="1200" spc="125" dirty="0" smtClean="0">
                <a:solidFill>
                  <a:srgbClr val="6B6D6E"/>
                </a:solidFill>
                <a:latin typeface="Arial" pitchFamily="34" charset="0"/>
                <a:cs typeface="Arial" pitchFamily="34" charset="0"/>
              </a:rPr>
              <a:t>fo</a:t>
            </a:r>
            <a:r>
              <a:rPr lang="en-US" sz="1200" spc="70" dirty="0" smtClean="0">
                <a:solidFill>
                  <a:srgbClr val="6B6D6E"/>
                </a:solidFill>
                <a:latin typeface="Arial" pitchFamily="34" charset="0"/>
                <a:cs typeface="Arial" pitchFamily="34" charset="0"/>
              </a:rPr>
              <a:t>r </a:t>
            </a:r>
            <a:r>
              <a:rPr lang="en-US" sz="1200" spc="-130" dirty="0" smtClean="0">
                <a:solidFill>
                  <a:srgbClr val="6B6D6E"/>
                </a:solidFill>
                <a:latin typeface="Arial" pitchFamily="34" charset="0"/>
                <a:cs typeface="Arial" pitchFamily="34" charset="0"/>
              </a:rPr>
              <a:t> </a:t>
            </a:r>
            <a:r>
              <a:rPr lang="en-US" sz="1200" spc="95" dirty="0" smtClean="0">
                <a:solidFill>
                  <a:srgbClr val="6B6D6E"/>
                </a:solidFill>
                <a:latin typeface="Arial" pitchFamily="34" charset="0"/>
                <a:cs typeface="Arial" pitchFamily="34" charset="0"/>
              </a:rPr>
              <a:t>thei</a:t>
            </a:r>
            <a:r>
              <a:rPr lang="en-US" sz="1200" spc="65" dirty="0" smtClean="0">
                <a:solidFill>
                  <a:srgbClr val="6B6D6E"/>
                </a:solidFill>
                <a:latin typeface="Arial" pitchFamily="34" charset="0"/>
                <a:cs typeface="Arial" pitchFamily="34" charset="0"/>
              </a:rPr>
              <a:t>r</a:t>
            </a:r>
            <a:r>
              <a:rPr lang="en-US" sz="1200" spc="130" dirty="0" smtClean="0">
                <a:solidFill>
                  <a:srgbClr val="6B6D6E"/>
                </a:solidFill>
                <a:latin typeface="Arial" pitchFamily="34" charset="0"/>
                <a:cs typeface="Arial" pitchFamily="34" charset="0"/>
              </a:rPr>
              <a:t> </a:t>
            </a:r>
            <a:r>
              <a:rPr lang="en-US" sz="1200" spc="65" dirty="0" smtClean="0">
                <a:solidFill>
                  <a:srgbClr val="6B6D6E"/>
                </a:solidFill>
                <a:latin typeface="Arial" pitchFamily="34" charset="0"/>
                <a:cs typeface="Arial" pitchFamily="34" charset="0"/>
              </a:rPr>
              <a:t>operation</a:t>
            </a:r>
            <a:r>
              <a:rPr lang="en-US" sz="1200" spc="30" dirty="0" smtClean="0">
                <a:solidFill>
                  <a:srgbClr val="6B6D6E"/>
                </a:solidFill>
                <a:latin typeface="Arial" pitchFamily="34" charset="0"/>
                <a:cs typeface="Arial" pitchFamily="34" charset="0"/>
              </a:rPr>
              <a:t>, </a:t>
            </a:r>
            <a:r>
              <a:rPr lang="en-US" sz="1200" spc="-95" dirty="0" smtClean="0">
                <a:solidFill>
                  <a:srgbClr val="6B6D6E"/>
                </a:solidFill>
                <a:latin typeface="Arial" pitchFamily="34" charset="0"/>
                <a:cs typeface="Arial" pitchFamily="34" charset="0"/>
              </a:rPr>
              <a:t> </a:t>
            </a:r>
            <a:r>
              <a:rPr lang="en-US" sz="1200" spc="60" dirty="0" smtClean="0">
                <a:solidFill>
                  <a:srgbClr val="6B6D6E"/>
                </a:solidFill>
                <a:latin typeface="Arial" pitchFamily="34" charset="0"/>
                <a:cs typeface="Arial" pitchFamily="34" charset="0"/>
              </a:rPr>
              <a:t>since </a:t>
            </a:r>
            <a:r>
              <a:rPr lang="en-US" sz="1200" spc="-145" dirty="0" smtClean="0">
                <a:solidFill>
                  <a:srgbClr val="6B6D6E"/>
                </a:solidFill>
                <a:latin typeface="Arial" pitchFamily="34" charset="0"/>
                <a:cs typeface="Arial" pitchFamily="34" charset="0"/>
              </a:rPr>
              <a:t> </a:t>
            </a:r>
            <a:r>
              <a:rPr lang="en-US" sz="1200" spc="65" dirty="0" smtClean="0">
                <a:solidFill>
                  <a:srgbClr val="6B6D6E"/>
                </a:solidFill>
                <a:latin typeface="Arial" pitchFamily="34" charset="0"/>
                <a:cs typeface="Arial" pitchFamily="34" charset="0"/>
              </a:rPr>
              <a:t>th</a:t>
            </a:r>
            <a:r>
              <a:rPr lang="en-US" sz="1200" spc="70" dirty="0" smtClean="0">
                <a:solidFill>
                  <a:srgbClr val="6B6D6E"/>
                </a:solidFill>
                <a:latin typeface="Arial" pitchFamily="34" charset="0"/>
                <a:cs typeface="Arial" pitchFamily="34" charset="0"/>
              </a:rPr>
              <a:t>e </a:t>
            </a:r>
            <a:r>
              <a:rPr lang="en-US" sz="1200" spc="-135" dirty="0" smtClean="0">
                <a:solidFill>
                  <a:srgbClr val="6B6D6E"/>
                </a:solidFill>
                <a:latin typeface="Arial" pitchFamily="34" charset="0"/>
                <a:cs typeface="Arial" pitchFamily="34" charset="0"/>
              </a:rPr>
              <a:t> </a:t>
            </a:r>
            <a:r>
              <a:rPr lang="en-US" sz="1200" spc="60" dirty="0" smtClean="0">
                <a:solidFill>
                  <a:srgbClr val="6B6D6E"/>
                </a:solidFill>
                <a:latin typeface="Arial" pitchFamily="34" charset="0"/>
                <a:cs typeface="Arial" pitchFamily="34" charset="0"/>
              </a:rPr>
              <a:t>flash</a:t>
            </a:r>
            <a:r>
              <a:rPr lang="en-US" sz="1200" spc="50" dirty="0" smtClean="0">
                <a:solidFill>
                  <a:srgbClr val="6B6D6E"/>
                </a:solidFill>
                <a:latin typeface="Arial" pitchFamily="34" charset="0"/>
                <a:cs typeface="Arial" pitchFamily="34" charset="0"/>
              </a:rPr>
              <a:t> </a:t>
            </a:r>
            <a:r>
              <a:rPr lang="en-US" sz="1200" spc="55" dirty="0" smtClean="0">
                <a:solidFill>
                  <a:srgbClr val="6B6D6E"/>
                </a:solidFill>
                <a:latin typeface="Arial" pitchFamily="34" charset="0"/>
                <a:cs typeface="Arial" pitchFamily="34" charset="0"/>
              </a:rPr>
              <a:t>tube</a:t>
            </a:r>
            <a:r>
              <a:rPr lang="en-US" sz="1200" spc="40" dirty="0" smtClean="0">
                <a:solidFill>
                  <a:srgbClr val="6B6D6E"/>
                </a:solidFill>
                <a:latin typeface="Arial" pitchFamily="34" charset="0"/>
                <a:cs typeface="Arial" pitchFamily="34" charset="0"/>
              </a:rPr>
              <a:t>s</a:t>
            </a:r>
            <a:r>
              <a:rPr lang="en-US" sz="1200" spc="-60" dirty="0" smtClean="0">
                <a:solidFill>
                  <a:srgbClr val="6B6D6E"/>
                </a:solidFill>
                <a:latin typeface="Arial" pitchFamily="34" charset="0"/>
                <a:cs typeface="Arial" pitchFamily="34" charset="0"/>
              </a:rPr>
              <a:t> </a:t>
            </a:r>
            <a:r>
              <a:rPr lang="en-US" sz="1200" spc="75" dirty="0" smtClean="0">
                <a:solidFill>
                  <a:srgbClr val="6B6D6E"/>
                </a:solidFill>
                <a:latin typeface="Arial" pitchFamily="34" charset="0"/>
                <a:cs typeface="Arial" pitchFamily="34" charset="0"/>
              </a:rPr>
              <a:t>used</a:t>
            </a:r>
            <a:r>
              <a:rPr lang="en-US" sz="1200" spc="-60" dirty="0" smtClean="0">
                <a:solidFill>
                  <a:srgbClr val="6B6D6E"/>
                </a:solidFill>
                <a:latin typeface="Arial" pitchFamily="34" charset="0"/>
                <a:cs typeface="Arial" pitchFamily="34" charset="0"/>
              </a:rPr>
              <a:t> </a:t>
            </a:r>
            <a:r>
              <a:rPr lang="en-US" sz="1200" spc="110" dirty="0" smtClean="0">
                <a:solidFill>
                  <a:srgbClr val="6B6D6E"/>
                </a:solidFill>
                <a:latin typeface="Arial" pitchFamily="34" charset="0"/>
                <a:cs typeface="Arial" pitchFamily="34" charset="0"/>
              </a:rPr>
              <a:t>fo</a:t>
            </a:r>
            <a:r>
              <a:rPr lang="en-US" sz="1200" spc="70" dirty="0" smtClean="0">
                <a:solidFill>
                  <a:srgbClr val="6B6D6E"/>
                </a:solidFill>
                <a:latin typeface="Arial" pitchFamily="34" charset="0"/>
                <a:cs typeface="Arial" pitchFamily="34" charset="0"/>
              </a:rPr>
              <a:t>r</a:t>
            </a:r>
            <a:r>
              <a:rPr lang="en-US" sz="1200" spc="-25" dirty="0" smtClean="0">
                <a:solidFill>
                  <a:srgbClr val="6B6D6E"/>
                </a:solidFill>
                <a:latin typeface="Arial" pitchFamily="34" charset="0"/>
                <a:cs typeface="Arial" pitchFamily="34" charset="0"/>
              </a:rPr>
              <a:t> </a:t>
            </a:r>
            <a:r>
              <a:rPr lang="en-US" sz="1200" spc="105" dirty="0" smtClean="0">
                <a:solidFill>
                  <a:srgbClr val="6B6D6E"/>
                </a:solidFill>
                <a:latin typeface="Arial" pitchFamily="34" charset="0"/>
                <a:cs typeface="Arial" pitchFamily="34" charset="0"/>
              </a:rPr>
              <a:t>pumpin</a:t>
            </a:r>
            <a:r>
              <a:rPr lang="en-US" sz="1200" spc="100" dirty="0" smtClean="0">
                <a:solidFill>
                  <a:srgbClr val="6B6D6E"/>
                </a:solidFill>
                <a:latin typeface="Arial" pitchFamily="34" charset="0"/>
                <a:cs typeface="Arial" pitchFamily="34" charset="0"/>
              </a:rPr>
              <a:t>g</a:t>
            </a:r>
            <a:r>
              <a:rPr lang="en-US" sz="1200" spc="-50" dirty="0" smtClean="0">
                <a:solidFill>
                  <a:srgbClr val="6B6D6E"/>
                </a:solidFill>
                <a:latin typeface="Arial" pitchFamily="34" charset="0"/>
                <a:cs typeface="Arial" pitchFamily="34" charset="0"/>
              </a:rPr>
              <a:t> </a:t>
            </a:r>
            <a:r>
              <a:rPr lang="en-US" sz="1200" spc="70" dirty="0" smtClean="0">
                <a:solidFill>
                  <a:srgbClr val="6B6D6E"/>
                </a:solidFill>
                <a:latin typeface="Arial" pitchFamily="34" charset="0"/>
                <a:cs typeface="Arial" pitchFamily="34" charset="0"/>
              </a:rPr>
              <a:t>contai</a:t>
            </a:r>
            <a:r>
              <a:rPr lang="en-US" sz="1200" spc="75" dirty="0" smtClean="0">
                <a:solidFill>
                  <a:srgbClr val="6B6D6E"/>
                </a:solidFill>
                <a:latin typeface="Arial" pitchFamily="34" charset="0"/>
                <a:cs typeface="Arial" pitchFamily="34" charset="0"/>
              </a:rPr>
              <a:t>n</a:t>
            </a:r>
            <a:r>
              <a:rPr lang="en-US" sz="1200" spc="-80" dirty="0" smtClean="0">
                <a:solidFill>
                  <a:srgbClr val="6B6D6E"/>
                </a:solidFill>
                <a:latin typeface="Arial" pitchFamily="34" charset="0"/>
                <a:cs typeface="Arial" pitchFamily="34" charset="0"/>
              </a:rPr>
              <a:t> </a:t>
            </a:r>
            <a:r>
              <a:rPr lang="en-US" sz="1200" spc="30" dirty="0" smtClean="0">
                <a:solidFill>
                  <a:srgbClr val="6B6D6E"/>
                </a:solidFill>
                <a:latin typeface="Arial" pitchFamily="34" charset="0"/>
                <a:cs typeface="Arial" pitchFamily="34" charset="0"/>
              </a:rPr>
              <a:t>gas</a:t>
            </a:r>
            <a:r>
              <a:rPr lang="en-US" sz="1200" spc="20" dirty="0" smtClean="0">
                <a:solidFill>
                  <a:srgbClr val="6B6D6E"/>
                </a:solidFill>
                <a:latin typeface="Arial" pitchFamily="34" charset="0"/>
                <a:cs typeface="Arial" pitchFamily="34" charset="0"/>
              </a:rPr>
              <a:t> discharge.</a:t>
            </a:r>
            <a:endParaRPr sz="1200">
              <a:latin typeface="Arial" pitchFamily="34" charset="0"/>
              <a:cs typeface="Arial" pitchFamily="34" charset="0"/>
            </a:endParaRPr>
          </a:p>
        </p:txBody>
      </p:sp>
      <p:sp>
        <p:nvSpPr>
          <p:cNvPr id="16" name="object 16"/>
          <p:cNvSpPr txBox="1"/>
          <p:nvPr/>
        </p:nvSpPr>
        <p:spPr>
          <a:xfrm>
            <a:off x="2811338" y="5712373"/>
            <a:ext cx="5096633" cy="114761"/>
          </a:xfrm>
          <a:prstGeom prst="rect">
            <a:avLst/>
          </a:prstGeom>
        </p:spPr>
        <p:txBody>
          <a:bodyPr vert="horz" wrap="square" lIns="0" tIns="0" rIns="0" bIns="0" rtlCol="0">
            <a:noAutofit/>
          </a:bodyPr>
          <a:lstStyle/>
          <a:p>
            <a:pPr marL="12700">
              <a:lnSpc>
                <a:spcPct val="100000"/>
              </a:lnSpc>
              <a:tabLst>
                <a:tab pos="1075690" algn="l"/>
              </a:tabLst>
            </a:pPr>
            <a:endParaRPr sz="1275" baseline="3267">
              <a:latin typeface="Malgun Gothic"/>
              <a:cs typeface="Malgun Gothic"/>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 y="0"/>
            <a:ext cx="9019495" cy="7339772"/>
          </a:xfrm>
          <a:prstGeom prst="rect">
            <a:avLst/>
          </a:prstGeom>
          <a:blipFill>
            <a:blip r:embed="rId2" cstate="print"/>
            <a:stretch>
              <a:fillRect/>
            </a:stretch>
          </a:blipFill>
        </p:spPr>
        <p:txBody>
          <a:bodyPr wrap="square" lIns="0" tIns="0" rIns="0" bIns="0" rtlCol="0">
            <a:noAutofit/>
          </a:bodyPr>
          <a:lstStyle/>
          <a:p>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009289" y="494302"/>
            <a:ext cx="2386072" cy="336013"/>
          </a:xfrm>
          <a:prstGeom prst="rect">
            <a:avLst/>
          </a:prstGeom>
        </p:spPr>
        <p:txBody>
          <a:bodyPr vert="horz" wrap="square" lIns="0" tIns="0" rIns="0" bIns="0" rtlCol="0">
            <a:noAutofit/>
          </a:bodyPr>
          <a:lstStyle/>
          <a:p>
            <a:pPr marL="12700">
              <a:lnSpc>
                <a:spcPct val="100000"/>
              </a:lnSpc>
            </a:pPr>
            <a:endParaRPr sz="2350">
              <a:latin typeface="Times New Roman"/>
              <a:cs typeface="Times New Roman"/>
            </a:endParaRPr>
          </a:p>
        </p:txBody>
      </p:sp>
      <p:sp>
        <p:nvSpPr>
          <p:cNvPr id="4" name="object 4"/>
          <p:cNvSpPr txBox="1"/>
          <p:nvPr/>
        </p:nvSpPr>
        <p:spPr>
          <a:xfrm>
            <a:off x="951621" y="1002871"/>
            <a:ext cx="6926554" cy="4190035"/>
          </a:xfrm>
          <a:prstGeom prst="rect">
            <a:avLst/>
          </a:prstGeom>
        </p:spPr>
        <p:txBody>
          <a:bodyPr vert="horz" wrap="square" lIns="0" tIns="0" rIns="0" bIns="0" rtlCol="0">
            <a:noAutofit/>
          </a:bodyPr>
          <a:lstStyle/>
          <a:p>
            <a:pPr algn="ctr">
              <a:lnSpc>
                <a:spcPct val="100000"/>
              </a:lnSpc>
              <a:tabLst>
                <a:tab pos="4301490" algn="l"/>
              </a:tabLst>
            </a:pPr>
            <a:r>
              <a:rPr sz="1400" b="1" spc="215" dirty="0" smtClean="0">
                <a:solidFill>
                  <a:srgbClr val="002060"/>
                </a:solidFill>
                <a:latin typeface="Arial Black" pitchFamily="34" charset="0"/>
                <a:cs typeface="Arial" pitchFamily="34" charset="0"/>
              </a:rPr>
              <a:t>OCCURRENC</a:t>
            </a:r>
            <a:r>
              <a:rPr sz="1400" b="1" spc="190" dirty="0" smtClean="0">
                <a:solidFill>
                  <a:srgbClr val="002060"/>
                </a:solidFill>
                <a:latin typeface="Arial Black" pitchFamily="34" charset="0"/>
                <a:cs typeface="Arial" pitchFamily="34" charset="0"/>
              </a:rPr>
              <a:t>E </a:t>
            </a:r>
            <a:r>
              <a:rPr sz="1400" b="1" spc="75" dirty="0" smtClean="0">
                <a:solidFill>
                  <a:srgbClr val="002060"/>
                </a:solidFill>
                <a:latin typeface="Arial Black" pitchFamily="34" charset="0"/>
                <a:cs typeface="Arial" pitchFamily="34" charset="0"/>
              </a:rPr>
              <a:t> </a:t>
            </a:r>
            <a:r>
              <a:rPr sz="1400" b="1" spc="200" dirty="0" smtClean="0">
                <a:solidFill>
                  <a:srgbClr val="002060"/>
                </a:solidFill>
                <a:latin typeface="Arial Black" pitchFamily="34" charset="0"/>
                <a:cs typeface="Arial" pitchFamily="34" charset="0"/>
              </a:rPr>
              <a:t>OF </a:t>
            </a:r>
            <a:r>
              <a:rPr sz="1400" b="1" spc="95" dirty="0" smtClean="0">
                <a:solidFill>
                  <a:srgbClr val="002060"/>
                </a:solidFill>
                <a:latin typeface="Arial Black" pitchFamily="34" charset="0"/>
                <a:cs typeface="Arial" pitchFamily="34" charset="0"/>
              </a:rPr>
              <a:t> </a:t>
            </a:r>
            <a:r>
              <a:rPr sz="1400" b="1" spc="195" dirty="0" smtClean="0">
                <a:solidFill>
                  <a:srgbClr val="002060"/>
                </a:solidFill>
                <a:latin typeface="Arial Black" pitchFamily="34" charset="0"/>
                <a:cs typeface="Arial" pitchFamily="34" charset="0"/>
              </a:rPr>
              <a:t>PLASMA</a:t>
            </a:r>
            <a:r>
              <a:rPr sz="1400" b="1" spc="145" dirty="0" smtClean="0">
                <a:solidFill>
                  <a:srgbClr val="002060"/>
                </a:solidFill>
                <a:latin typeface="Arial Black" pitchFamily="34" charset="0"/>
                <a:cs typeface="Arial" pitchFamily="34" charset="0"/>
              </a:rPr>
              <a:t>S  </a:t>
            </a:r>
            <a:r>
              <a:rPr sz="1400" b="1" spc="-90" dirty="0" smtClean="0">
                <a:solidFill>
                  <a:srgbClr val="002060"/>
                </a:solidFill>
                <a:latin typeface="Arial Black" pitchFamily="34" charset="0"/>
                <a:cs typeface="Arial" pitchFamily="34" charset="0"/>
              </a:rPr>
              <a:t> </a:t>
            </a:r>
            <a:r>
              <a:rPr sz="1400" b="1" spc="105" dirty="0" smtClean="0">
                <a:solidFill>
                  <a:srgbClr val="002060"/>
                </a:solidFill>
                <a:latin typeface="Arial Black" pitchFamily="34" charset="0"/>
                <a:cs typeface="Arial" pitchFamily="34" charset="0"/>
              </a:rPr>
              <a:t>I</a:t>
            </a:r>
            <a:r>
              <a:rPr sz="1400" b="1" spc="225" dirty="0" smtClean="0">
                <a:solidFill>
                  <a:srgbClr val="002060"/>
                </a:solidFill>
                <a:latin typeface="Arial Black" pitchFamily="34" charset="0"/>
                <a:cs typeface="Arial" pitchFamily="34" charset="0"/>
              </a:rPr>
              <a:t>N </a:t>
            </a:r>
            <a:r>
              <a:rPr sz="1400" b="1" spc="55" dirty="0" smtClean="0">
                <a:solidFill>
                  <a:srgbClr val="002060"/>
                </a:solidFill>
                <a:latin typeface="Arial Black" pitchFamily="34" charset="0"/>
                <a:cs typeface="Arial" pitchFamily="34" charset="0"/>
              </a:rPr>
              <a:t> </a:t>
            </a:r>
            <a:r>
              <a:rPr sz="1400" b="1" spc="220" dirty="0" smtClean="0">
                <a:solidFill>
                  <a:srgbClr val="002060"/>
                </a:solidFill>
                <a:latin typeface="Arial Black" pitchFamily="34" charset="0"/>
                <a:cs typeface="Arial" pitchFamily="34" charset="0"/>
              </a:rPr>
              <a:t>NATURE</a:t>
            </a:r>
            <a:r>
              <a:rPr sz="1400" b="1" spc="220" smtClean="0">
                <a:solidFill>
                  <a:srgbClr val="002060"/>
                </a:solidFill>
                <a:latin typeface="Times New Roman"/>
                <a:cs typeface="Times New Roman"/>
              </a:rPr>
              <a:t>	</a:t>
            </a:r>
            <a:endParaRPr sz="1400" b="1">
              <a:solidFill>
                <a:srgbClr val="002060"/>
              </a:solidFill>
              <a:latin typeface="Times New Roman"/>
              <a:cs typeface="Times New Roman"/>
            </a:endParaRPr>
          </a:p>
          <a:p>
            <a:pPr>
              <a:lnSpc>
                <a:spcPts val="1200"/>
              </a:lnSpc>
              <a:spcBef>
                <a:spcPts val="42"/>
              </a:spcBef>
            </a:pPr>
            <a:endParaRPr sz="1200"/>
          </a:p>
          <a:p>
            <a:pPr marL="12700" marR="367665" indent="7620" algn="just">
              <a:lnSpc>
                <a:spcPct val="133100"/>
              </a:lnSpc>
            </a:pPr>
            <a:r>
              <a:rPr sz="1200" spc="125" dirty="0" smtClean="0">
                <a:solidFill>
                  <a:srgbClr val="4A4A4D"/>
                </a:solidFill>
                <a:latin typeface="Arial" pitchFamily="34" charset="0"/>
                <a:cs typeface="Arial" pitchFamily="34" charset="0"/>
              </a:rPr>
              <a:t>It</a:t>
            </a:r>
            <a:r>
              <a:rPr sz="1200" spc="80" dirty="0" smtClean="0">
                <a:solidFill>
                  <a:srgbClr val="4A4A4D"/>
                </a:solidFill>
                <a:latin typeface="Arial" pitchFamily="34" charset="0"/>
                <a:cs typeface="Arial" pitchFamily="34" charset="0"/>
              </a:rPr>
              <a:t> </a:t>
            </a:r>
            <a:r>
              <a:rPr sz="1200" spc="130" dirty="0" smtClean="0">
                <a:solidFill>
                  <a:srgbClr val="4A4A4D"/>
                </a:solidFill>
                <a:latin typeface="Arial" pitchFamily="34" charset="0"/>
                <a:cs typeface="Arial" pitchFamily="34" charset="0"/>
              </a:rPr>
              <a:t>ha</a:t>
            </a:r>
            <a:r>
              <a:rPr sz="1200" spc="75" dirty="0" smtClean="0">
                <a:solidFill>
                  <a:srgbClr val="4A4A4D"/>
                </a:solidFill>
                <a:latin typeface="Arial" pitchFamily="34" charset="0"/>
                <a:cs typeface="Arial" pitchFamily="34" charset="0"/>
              </a:rPr>
              <a:t>s</a:t>
            </a:r>
            <a:r>
              <a:rPr sz="1200" spc="85" dirty="0" smtClean="0">
                <a:solidFill>
                  <a:srgbClr val="4A4A4D"/>
                </a:solidFill>
                <a:latin typeface="Arial" pitchFamily="34" charset="0"/>
                <a:cs typeface="Arial" pitchFamily="34" charset="0"/>
              </a:rPr>
              <a:t> </a:t>
            </a:r>
            <a:r>
              <a:rPr sz="1200" spc="90" dirty="0" smtClean="0">
                <a:solidFill>
                  <a:srgbClr val="4A4A4D"/>
                </a:solidFill>
                <a:latin typeface="Arial" pitchFamily="34" charset="0"/>
                <a:cs typeface="Arial" pitchFamily="34" charset="0"/>
              </a:rPr>
              <a:t>often</a:t>
            </a:r>
            <a:r>
              <a:rPr sz="1200" spc="40" dirty="0" smtClean="0">
                <a:solidFill>
                  <a:srgbClr val="4A4A4D"/>
                </a:solidFill>
                <a:latin typeface="Arial" pitchFamily="34" charset="0"/>
                <a:cs typeface="Arial" pitchFamily="34" charset="0"/>
              </a:rPr>
              <a:t> </a:t>
            </a:r>
            <a:r>
              <a:rPr sz="1200" spc="90" dirty="0" smtClean="0">
                <a:solidFill>
                  <a:srgbClr val="4A4A4D"/>
                </a:solidFill>
                <a:latin typeface="Arial" pitchFamily="34" charset="0"/>
                <a:cs typeface="Arial" pitchFamily="34" charset="0"/>
              </a:rPr>
              <a:t>bee</a:t>
            </a:r>
            <a:r>
              <a:rPr sz="1200" spc="85" dirty="0" smtClean="0">
                <a:solidFill>
                  <a:srgbClr val="4A4A4D"/>
                </a:solidFill>
                <a:latin typeface="Arial" pitchFamily="34" charset="0"/>
                <a:cs typeface="Arial" pitchFamily="34" charset="0"/>
              </a:rPr>
              <a:t>n</a:t>
            </a:r>
            <a:r>
              <a:rPr sz="1200" spc="20" dirty="0" smtClean="0">
                <a:solidFill>
                  <a:srgbClr val="4A4A4D"/>
                </a:solidFill>
                <a:latin typeface="Arial" pitchFamily="34" charset="0"/>
                <a:cs typeface="Arial" pitchFamily="34" charset="0"/>
              </a:rPr>
              <a:t> </a:t>
            </a:r>
            <a:r>
              <a:rPr sz="1200" spc="75" dirty="0" smtClean="0">
                <a:solidFill>
                  <a:srgbClr val="4A4A4D"/>
                </a:solidFill>
                <a:latin typeface="Arial" pitchFamily="34" charset="0"/>
                <a:cs typeface="Arial" pitchFamily="34" charset="0"/>
              </a:rPr>
              <a:t>sai</a:t>
            </a:r>
            <a:r>
              <a:rPr sz="1200" spc="110" dirty="0" smtClean="0">
                <a:solidFill>
                  <a:srgbClr val="4A4A4D"/>
                </a:solidFill>
                <a:latin typeface="Arial" pitchFamily="34" charset="0"/>
                <a:cs typeface="Arial" pitchFamily="34" charset="0"/>
              </a:rPr>
              <a:t>d</a:t>
            </a:r>
            <a:r>
              <a:rPr sz="1200" spc="50" dirty="0" smtClean="0">
                <a:solidFill>
                  <a:srgbClr val="4A4A4D"/>
                </a:solidFill>
                <a:latin typeface="Arial" pitchFamily="34" charset="0"/>
                <a:cs typeface="Arial" pitchFamily="34" charset="0"/>
              </a:rPr>
              <a:t> </a:t>
            </a:r>
            <a:r>
              <a:rPr sz="1200" spc="95" dirty="0" smtClean="0">
                <a:solidFill>
                  <a:srgbClr val="4A4A4D"/>
                </a:solidFill>
                <a:latin typeface="Arial" pitchFamily="34" charset="0"/>
                <a:cs typeface="Arial" pitchFamily="34" charset="0"/>
              </a:rPr>
              <a:t>tha</a:t>
            </a:r>
            <a:r>
              <a:rPr sz="1200" spc="65" dirty="0" smtClean="0">
                <a:solidFill>
                  <a:srgbClr val="4A4A4D"/>
                </a:solidFill>
                <a:latin typeface="Arial" pitchFamily="34" charset="0"/>
                <a:cs typeface="Arial" pitchFamily="34" charset="0"/>
              </a:rPr>
              <a:t>t</a:t>
            </a:r>
            <a:r>
              <a:rPr sz="1200" spc="50" dirty="0" smtClean="0">
                <a:solidFill>
                  <a:srgbClr val="4A4A4D"/>
                </a:solidFill>
                <a:latin typeface="Arial" pitchFamily="34" charset="0"/>
                <a:cs typeface="Arial" pitchFamily="34" charset="0"/>
              </a:rPr>
              <a:t> </a:t>
            </a:r>
            <a:r>
              <a:rPr sz="1200" spc="70" dirty="0" smtClean="0">
                <a:solidFill>
                  <a:srgbClr val="4A4A4D"/>
                </a:solidFill>
                <a:latin typeface="Arial" pitchFamily="34" charset="0"/>
                <a:cs typeface="Arial" pitchFamily="34" charset="0"/>
              </a:rPr>
              <a:t>99</a:t>
            </a:r>
            <a:r>
              <a:rPr sz="1200" spc="110" dirty="0" smtClean="0">
                <a:solidFill>
                  <a:srgbClr val="4A4A4D"/>
                </a:solidFill>
                <a:latin typeface="Arial" pitchFamily="34" charset="0"/>
                <a:cs typeface="Arial" pitchFamily="34" charset="0"/>
              </a:rPr>
              <a:t>% </a:t>
            </a:r>
            <a:r>
              <a:rPr sz="1200" spc="-60" dirty="0" smtClean="0">
                <a:solidFill>
                  <a:srgbClr val="4A4A4D"/>
                </a:solidFill>
                <a:latin typeface="Arial" pitchFamily="34" charset="0"/>
                <a:cs typeface="Arial" pitchFamily="34" charset="0"/>
              </a:rPr>
              <a:t> </a:t>
            </a:r>
            <a:r>
              <a:rPr sz="1200" spc="135" dirty="0" smtClean="0">
                <a:solidFill>
                  <a:srgbClr val="4A4A4D"/>
                </a:solidFill>
                <a:latin typeface="Arial" pitchFamily="34" charset="0"/>
                <a:cs typeface="Arial" pitchFamily="34" charset="0"/>
              </a:rPr>
              <a:t>o</a:t>
            </a:r>
            <a:r>
              <a:rPr sz="1200" spc="70" dirty="0" smtClean="0">
                <a:solidFill>
                  <a:srgbClr val="4A4A4D"/>
                </a:solidFill>
                <a:latin typeface="Arial" pitchFamily="34" charset="0"/>
                <a:cs typeface="Arial" pitchFamily="34" charset="0"/>
              </a:rPr>
              <a:t>f</a:t>
            </a:r>
            <a:r>
              <a:rPr sz="1200" spc="50" dirty="0" smtClean="0">
                <a:solidFill>
                  <a:srgbClr val="4A4A4D"/>
                </a:solidFill>
                <a:latin typeface="Arial" pitchFamily="34" charset="0"/>
                <a:cs typeface="Arial" pitchFamily="34" charset="0"/>
              </a:rPr>
              <a:t> </a:t>
            </a:r>
            <a:r>
              <a:rPr sz="1200" spc="95" dirty="0" smtClean="0">
                <a:solidFill>
                  <a:srgbClr val="4A4A4D"/>
                </a:solidFill>
                <a:latin typeface="Arial" pitchFamily="34" charset="0"/>
                <a:cs typeface="Arial" pitchFamily="34" charset="0"/>
              </a:rPr>
              <a:t>th</a:t>
            </a:r>
            <a:r>
              <a:rPr sz="1200" spc="100" dirty="0" smtClean="0">
                <a:solidFill>
                  <a:srgbClr val="4A4A4D"/>
                </a:solidFill>
                <a:latin typeface="Arial" pitchFamily="34" charset="0"/>
                <a:cs typeface="Arial" pitchFamily="34" charset="0"/>
              </a:rPr>
              <a:t>e</a:t>
            </a:r>
            <a:r>
              <a:rPr sz="1200" spc="-10" dirty="0" smtClean="0">
                <a:solidFill>
                  <a:srgbClr val="4A4A4D"/>
                </a:solidFill>
                <a:latin typeface="Arial" pitchFamily="34" charset="0"/>
                <a:cs typeface="Arial" pitchFamily="34" charset="0"/>
              </a:rPr>
              <a:t> </a:t>
            </a:r>
            <a:r>
              <a:rPr sz="1200" spc="114" dirty="0" smtClean="0">
                <a:solidFill>
                  <a:srgbClr val="4A4A4D"/>
                </a:solidFill>
                <a:latin typeface="Arial" pitchFamily="34" charset="0"/>
                <a:cs typeface="Arial" pitchFamily="34" charset="0"/>
              </a:rPr>
              <a:t>matte</a:t>
            </a:r>
            <a:r>
              <a:rPr sz="1200" spc="70" dirty="0" smtClean="0">
                <a:solidFill>
                  <a:srgbClr val="4A4A4D"/>
                </a:solidFill>
                <a:latin typeface="Arial" pitchFamily="34" charset="0"/>
                <a:cs typeface="Arial" pitchFamily="34" charset="0"/>
              </a:rPr>
              <a:t>r</a:t>
            </a:r>
            <a:r>
              <a:rPr sz="1200" spc="55" dirty="0" smtClean="0">
                <a:solidFill>
                  <a:srgbClr val="4A4A4D"/>
                </a:solidFill>
                <a:latin typeface="Arial" pitchFamily="34" charset="0"/>
                <a:cs typeface="Arial" pitchFamily="34" charset="0"/>
              </a:rPr>
              <a:t> </a:t>
            </a:r>
            <a:r>
              <a:rPr sz="1200" spc="75" dirty="0" smtClean="0">
                <a:solidFill>
                  <a:srgbClr val="4A4A4D"/>
                </a:solidFill>
                <a:latin typeface="Arial" pitchFamily="34" charset="0"/>
                <a:cs typeface="Arial" pitchFamily="34" charset="0"/>
              </a:rPr>
              <a:t>i</a:t>
            </a:r>
            <a:r>
              <a:rPr sz="1200" spc="155" dirty="0" smtClean="0">
                <a:solidFill>
                  <a:srgbClr val="4A4A4D"/>
                </a:solidFill>
                <a:latin typeface="Arial" pitchFamily="34" charset="0"/>
                <a:cs typeface="Arial" pitchFamily="34" charset="0"/>
              </a:rPr>
              <a:t>n</a:t>
            </a:r>
            <a:r>
              <a:rPr sz="1200" spc="80" dirty="0" smtClean="0">
                <a:solidFill>
                  <a:srgbClr val="4A4A4D"/>
                </a:solidFill>
                <a:latin typeface="Arial" pitchFamily="34" charset="0"/>
                <a:cs typeface="Arial" pitchFamily="34" charset="0"/>
              </a:rPr>
              <a:t> </a:t>
            </a:r>
            <a:r>
              <a:rPr sz="1200" spc="114" dirty="0" smtClean="0">
                <a:solidFill>
                  <a:srgbClr val="4A4A4D"/>
                </a:solidFill>
                <a:latin typeface="Arial" pitchFamily="34" charset="0"/>
                <a:cs typeface="Arial" pitchFamily="34" charset="0"/>
              </a:rPr>
              <a:t>th</a:t>
            </a:r>
            <a:r>
              <a:rPr sz="1200" spc="100" dirty="0" smtClean="0">
                <a:solidFill>
                  <a:srgbClr val="4A4A4D"/>
                </a:solidFill>
                <a:latin typeface="Arial" pitchFamily="34" charset="0"/>
                <a:cs typeface="Arial" pitchFamily="34" charset="0"/>
              </a:rPr>
              <a:t>e</a:t>
            </a:r>
            <a:r>
              <a:rPr sz="1200" spc="60" dirty="0" smtClean="0">
                <a:solidFill>
                  <a:srgbClr val="4A4A4D"/>
                </a:solidFill>
                <a:latin typeface="Arial" pitchFamily="34" charset="0"/>
                <a:cs typeface="Arial" pitchFamily="34" charset="0"/>
              </a:rPr>
              <a:t> </a:t>
            </a:r>
            <a:r>
              <a:rPr sz="1200" spc="85" dirty="0" smtClean="0">
                <a:solidFill>
                  <a:srgbClr val="4A4A4D"/>
                </a:solidFill>
                <a:latin typeface="Arial" pitchFamily="34" charset="0"/>
                <a:cs typeface="Arial" pitchFamily="34" charset="0"/>
              </a:rPr>
              <a:t>univers</a:t>
            </a:r>
            <a:r>
              <a:rPr sz="1200" spc="114" dirty="0" smtClean="0">
                <a:solidFill>
                  <a:srgbClr val="4A4A4D"/>
                </a:solidFill>
                <a:latin typeface="Arial" pitchFamily="34" charset="0"/>
                <a:cs typeface="Arial" pitchFamily="34" charset="0"/>
              </a:rPr>
              <a:t>e</a:t>
            </a:r>
            <a:r>
              <a:rPr sz="1200" spc="90" dirty="0" smtClean="0">
                <a:solidFill>
                  <a:srgbClr val="4A4A4D"/>
                </a:solidFill>
                <a:latin typeface="Arial" pitchFamily="34" charset="0"/>
                <a:cs typeface="Arial" pitchFamily="34" charset="0"/>
              </a:rPr>
              <a:t> </a:t>
            </a:r>
            <a:r>
              <a:rPr sz="1200" spc="15" dirty="0" smtClean="0">
                <a:solidFill>
                  <a:srgbClr val="4A4A4D"/>
                </a:solidFill>
                <a:latin typeface="Arial" pitchFamily="34" charset="0"/>
                <a:cs typeface="Arial" pitchFamily="34" charset="0"/>
              </a:rPr>
              <a:t>i</a:t>
            </a:r>
            <a:r>
              <a:rPr sz="1200" spc="75" dirty="0" smtClean="0">
                <a:solidFill>
                  <a:srgbClr val="4A4A4D"/>
                </a:solidFill>
                <a:latin typeface="Arial" pitchFamily="34" charset="0"/>
                <a:cs typeface="Arial" pitchFamily="34" charset="0"/>
              </a:rPr>
              <a:t>s</a:t>
            </a:r>
            <a:r>
              <a:rPr sz="1200" spc="110" dirty="0" smtClean="0">
                <a:solidFill>
                  <a:srgbClr val="4A4A4D"/>
                </a:solidFill>
                <a:latin typeface="Arial" pitchFamily="34" charset="0"/>
                <a:cs typeface="Arial" pitchFamily="34" charset="0"/>
              </a:rPr>
              <a:t> </a:t>
            </a:r>
            <a:r>
              <a:rPr sz="1200" spc="50" dirty="0" smtClean="0">
                <a:solidFill>
                  <a:srgbClr val="4A4A4D"/>
                </a:solidFill>
                <a:latin typeface="Arial" pitchFamily="34" charset="0"/>
                <a:cs typeface="Arial" pitchFamily="34" charset="0"/>
              </a:rPr>
              <a:t>i</a:t>
            </a:r>
            <a:r>
              <a:rPr sz="1200" spc="155" dirty="0" smtClean="0">
                <a:solidFill>
                  <a:srgbClr val="4A4A4D"/>
                </a:solidFill>
                <a:latin typeface="Arial" pitchFamily="34" charset="0"/>
                <a:cs typeface="Arial" pitchFamily="34" charset="0"/>
              </a:rPr>
              <a:t>n</a:t>
            </a:r>
            <a:r>
              <a:rPr sz="1200" spc="80" dirty="0" smtClean="0">
                <a:solidFill>
                  <a:srgbClr val="4A4A4D"/>
                </a:solidFill>
                <a:latin typeface="Arial" pitchFamily="34" charset="0"/>
                <a:cs typeface="Arial" pitchFamily="34" charset="0"/>
              </a:rPr>
              <a:t> </a:t>
            </a:r>
            <a:r>
              <a:rPr sz="1200" spc="95" dirty="0" smtClean="0">
                <a:solidFill>
                  <a:srgbClr val="4A4A4D"/>
                </a:solidFill>
                <a:latin typeface="Arial" pitchFamily="34" charset="0"/>
                <a:cs typeface="Arial" pitchFamily="34" charset="0"/>
              </a:rPr>
              <a:t>the</a:t>
            </a:r>
            <a:r>
              <a:rPr sz="1200" spc="70" dirty="0" smtClean="0">
                <a:solidFill>
                  <a:srgbClr val="4A4A4D"/>
                </a:solidFill>
                <a:latin typeface="Arial" pitchFamily="34" charset="0"/>
                <a:cs typeface="Arial" pitchFamily="34" charset="0"/>
              </a:rPr>
              <a:t> </a:t>
            </a:r>
            <a:r>
              <a:rPr sz="1200" spc="95" dirty="0" smtClean="0">
                <a:solidFill>
                  <a:srgbClr val="4A4A4D"/>
                </a:solidFill>
                <a:latin typeface="Arial" pitchFamily="34" charset="0"/>
                <a:cs typeface="Arial" pitchFamily="34" charset="0"/>
              </a:rPr>
              <a:t>plasm</a:t>
            </a:r>
            <a:r>
              <a:rPr sz="1200" spc="85" dirty="0" smtClean="0">
                <a:solidFill>
                  <a:srgbClr val="4A4A4D"/>
                </a:solidFill>
                <a:latin typeface="Arial" pitchFamily="34" charset="0"/>
                <a:cs typeface="Arial" pitchFamily="34" charset="0"/>
              </a:rPr>
              <a:t>a </a:t>
            </a:r>
            <a:r>
              <a:rPr sz="1200" spc="-114" dirty="0" smtClean="0">
                <a:solidFill>
                  <a:srgbClr val="4A4A4D"/>
                </a:solidFill>
                <a:latin typeface="Arial" pitchFamily="34" charset="0"/>
                <a:cs typeface="Arial" pitchFamily="34" charset="0"/>
              </a:rPr>
              <a:t> </a:t>
            </a:r>
            <a:r>
              <a:rPr sz="1200" spc="70" dirty="0" smtClean="0">
                <a:solidFill>
                  <a:srgbClr val="4A4A4D"/>
                </a:solidFill>
                <a:latin typeface="Arial" pitchFamily="34" charset="0"/>
                <a:cs typeface="Arial" pitchFamily="34" charset="0"/>
              </a:rPr>
              <a:t>state</a:t>
            </a:r>
            <a:r>
              <a:rPr sz="1200" spc="35" dirty="0" smtClean="0">
                <a:solidFill>
                  <a:srgbClr val="4A4A4D"/>
                </a:solidFill>
                <a:latin typeface="Arial" pitchFamily="34" charset="0"/>
                <a:cs typeface="Arial" pitchFamily="34" charset="0"/>
              </a:rPr>
              <a:t>;</a:t>
            </a:r>
            <a:r>
              <a:rPr sz="1200" spc="125" dirty="0" smtClean="0">
                <a:solidFill>
                  <a:srgbClr val="4A4A4D"/>
                </a:solidFill>
                <a:latin typeface="Arial" pitchFamily="34" charset="0"/>
                <a:cs typeface="Arial" pitchFamily="34" charset="0"/>
              </a:rPr>
              <a:t> </a:t>
            </a:r>
            <a:r>
              <a:rPr sz="1200" spc="95" dirty="0" smtClean="0">
                <a:solidFill>
                  <a:srgbClr val="4A4A4D"/>
                </a:solidFill>
                <a:latin typeface="Arial" pitchFamily="34" charset="0"/>
                <a:cs typeface="Arial" pitchFamily="34" charset="0"/>
              </a:rPr>
              <a:t>tha</a:t>
            </a:r>
            <a:r>
              <a:rPr sz="1200" spc="65" dirty="0" smtClean="0">
                <a:solidFill>
                  <a:srgbClr val="4A4A4D"/>
                </a:solidFill>
                <a:latin typeface="Arial" pitchFamily="34" charset="0"/>
                <a:cs typeface="Arial" pitchFamily="34" charset="0"/>
              </a:rPr>
              <a:t>t</a:t>
            </a:r>
            <a:r>
              <a:rPr sz="1200" spc="100" dirty="0" smtClean="0">
                <a:solidFill>
                  <a:srgbClr val="4A4A4D"/>
                </a:solidFill>
                <a:latin typeface="Arial" pitchFamily="34" charset="0"/>
                <a:cs typeface="Arial" pitchFamily="34" charset="0"/>
              </a:rPr>
              <a:t> </a:t>
            </a:r>
            <a:r>
              <a:rPr sz="1200" spc="55" dirty="0" smtClean="0">
                <a:solidFill>
                  <a:srgbClr val="4A4A4D"/>
                </a:solidFill>
                <a:latin typeface="Arial" pitchFamily="34" charset="0"/>
                <a:cs typeface="Arial" pitchFamily="34" charset="0"/>
              </a:rPr>
              <a:t>is</a:t>
            </a:r>
            <a:r>
              <a:rPr sz="1200" spc="40" dirty="0" smtClean="0">
                <a:solidFill>
                  <a:srgbClr val="4A4A4D"/>
                </a:solidFill>
                <a:latin typeface="Arial" pitchFamily="34" charset="0"/>
                <a:cs typeface="Arial" pitchFamily="34" charset="0"/>
              </a:rPr>
              <a:t>, </a:t>
            </a:r>
            <a:r>
              <a:rPr sz="1200" spc="-75" dirty="0" smtClean="0">
                <a:solidFill>
                  <a:srgbClr val="4A4A4D"/>
                </a:solidFill>
                <a:latin typeface="Arial" pitchFamily="34" charset="0"/>
                <a:cs typeface="Arial" pitchFamily="34" charset="0"/>
              </a:rPr>
              <a:t> </a:t>
            </a:r>
            <a:r>
              <a:rPr sz="1200" spc="50" dirty="0" smtClean="0">
                <a:solidFill>
                  <a:srgbClr val="4A4A4D"/>
                </a:solidFill>
                <a:latin typeface="Arial" pitchFamily="34" charset="0"/>
                <a:cs typeface="Arial" pitchFamily="34" charset="0"/>
              </a:rPr>
              <a:t>i</a:t>
            </a:r>
            <a:r>
              <a:rPr sz="1200" spc="155" dirty="0" smtClean="0">
                <a:solidFill>
                  <a:srgbClr val="4A4A4D"/>
                </a:solidFill>
                <a:latin typeface="Arial" pitchFamily="34" charset="0"/>
                <a:cs typeface="Arial" pitchFamily="34" charset="0"/>
              </a:rPr>
              <a:t>n</a:t>
            </a:r>
            <a:r>
              <a:rPr sz="1200" spc="125" dirty="0" smtClean="0">
                <a:solidFill>
                  <a:srgbClr val="4A4A4D"/>
                </a:solidFill>
                <a:latin typeface="Arial" pitchFamily="34" charset="0"/>
                <a:cs typeface="Arial" pitchFamily="34" charset="0"/>
              </a:rPr>
              <a:t> </a:t>
            </a:r>
            <a:r>
              <a:rPr sz="1200" spc="100" dirty="0" smtClean="0">
                <a:solidFill>
                  <a:srgbClr val="4A4A4D"/>
                </a:solidFill>
                <a:latin typeface="Arial" pitchFamily="34" charset="0"/>
                <a:cs typeface="Arial" pitchFamily="34" charset="0"/>
              </a:rPr>
              <a:t>the</a:t>
            </a:r>
            <a:r>
              <a:rPr sz="1200" spc="110" dirty="0" smtClean="0">
                <a:solidFill>
                  <a:srgbClr val="4A4A4D"/>
                </a:solidFill>
                <a:latin typeface="Arial" pitchFamily="34" charset="0"/>
                <a:cs typeface="Arial" pitchFamily="34" charset="0"/>
              </a:rPr>
              <a:t> </a:t>
            </a:r>
            <a:r>
              <a:rPr sz="1200" spc="120" dirty="0" smtClean="0">
                <a:solidFill>
                  <a:srgbClr val="4A4A4D"/>
                </a:solidFill>
                <a:latin typeface="Arial" pitchFamily="34" charset="0"/>
                <a:cs typeface="Arial" pitchFamily="34" charset="0"/>
              </a:rPr>
              <a:t>for</a:t>
            </a:r>
            <a:r>
              <a:rPr sz="1200" spc="225" dirty="0" smtClean="0">
                <a:solidFill>
                  <a:srgbClr val="4A4A4D"/>
                </a:solidFill>
                <a:latin typeface="Arial" pitchFamily="34" charset="0"/>
                <a:cs typeface="Arial" pitchFamily="34" charset="0"/>
              </a:rPr>
              <a:t>m </a:t>
            </a:r>
            <a:r>
              <a:rPr sz="1200" spc="-135" dirty="0" smtClean="0">
                <a:solidFill>
                  <a:srgbClr val="4A4A4D"/>
                </a:solidFill>
                <a:latin typeface="Arial" pitchFamily="34" charset="0"/>
                <a:cs typeface="Arial" pitchFamily="34" charset="0"/>
              </a:rPr>
              <a:t> </a:t>
            </a:r>
            <a:r>
              <a:rPr sz="1200" spc="135" dirty="0" smtClean="0">
                <a:solidFill>
                  <a:srgbClr val="4A4A4D"/>
                </a:solidFill>
                <a:latin typeface="Arial" pitchFamily="34" charset="0"/>
                <a:cs typeface="Arial" pitchFamily="34" charset="0"/>
              </a:rPr>
              <a:t>o</a:t>
            </a:r>
            <a:r>
              <a:rPr sz="1200" spc="70" dirty="0" smtClean="0">
                <a:solidFill>
                  <a:srgbClr val="4A4A4D"/>
                </a:solidFill>
                <a:latin typeface="Arial" pitchFamily="34" charset="0"/>
                <a:cs typeface="Arial" pitchFamily="34" charset="0"/>
              </a:rPr>
              <a:t>f</a:t>
            </a:r>
            <a:r>
              <a:rPr sz="1200" spc="110" dirty="0" smtClean="0">
                <a:solidFill>
                  <a:srgbClr val="4A4A4D"/>
                </a:solidFill>
                <a:latin typeface="Arial" pitchFamily="34" charset="0"/>
                <a:cs typeface="Arial" pitchFamily="34" charset="0"/>
              </a:rPr>
              <a:t> </a:t>
            </a:r>
            <a:r>
              <a:rPr sz="1200" spc="85" dirty="0" smtClean="0">
                <a:solidFill>
                  <a:srgbClr val="4A4A4D"/>
                </a:solidFill>
                <a:latin typeface="Arial" pitchFamily="34" charset="0"/>
                <a:cs typeface="Arial" pitchFamily="34" charset="0"/>
              </a:rPr>
              <a:t>a</a:t>
            </a:r>
            <a:r>
              <a:rPr sz="1200" spc="120" dirty="0" smtClean="0">
                <a:solidFill>
                  <a:srgbClr val="4A4A4D"/>
                </a:solidFill>
                <a:latin typeface="Arial" pitchFamily="34" charset="0"/>
                <a:cs typeface="Arial" pitchFamily="34" charset="0"/>
              </a:rPr>
              <a:t>n </a:t>
            </a:r>
            <a:r>
              <a:rPr sz="1200" spc="80" dirty="0" smtClean="0">
                <a:solidFill>
                  <a:srgbClr val="4A4A4D"/>
                </a:solidFill>
                <a:latin typeface="Arial" pitchFamily="34" charset="0"/>
                <a:cs typeface="Arial" pitchFamily="34" charset="0"/>
              </a:rPr>
              <a:t>electrifie</a:t>
            </a:r>
            <a:r>
              <a:rPr sz="1200" spc="120" dirty="0" smtClean="0">
                <a:solidFill>
                  <a:srgbClr val="4A4A4D"/>
                </a:solidFill>
                <a:latin typeface="Arial" pitchFamily="34" charset="0"/>
                <a:cs typeface="Arial" pitchFamily="34" charset="0"/>
              </a:rPr>
              <a:t>d </a:t>
            </a:r>
            <a:r>
              <a:rPr sz="1200" spc="-114" dirty="0" smtClean="0">
                <a:solidFill>
                  <a:srgbClr val="4A4A4D"/>
                </a:solidFill>
                <a:latin typeface="Arial" pitchFamily="34" charset="0"/>
                <a:cs typeface="Arial" pitchFamily="34" charset="0"/>
              </a:rPr>
              <a:t> </a:t>
            </a:r>
            <a:r>
              <a:rPr sz="1200" spc="60" dirty="0" smtClean="0">
                <a:solidFill>
                  <a:srgbClr val="4A4A4D"/>
                </a:solidFill>
                <a:latin typeface="Arial" pitchFamily="34" charset="0"/>
                <a:cs typeface="Arial" pitchFamily="34" charset="0"/>
              </a:rPr>
              <a:t>gas</a:t>
            </a:r>
            <a:r>
              <a:rPr sz="1200" spc="114" dirty="0" smtClean="0">
                <a:solidFill>
                  <a:srgbClr val="4A4A4D"/>
                </a:solidFill>
                <a:latin typeface="Arial" pitchFamily="34" charset="0"/>
                <a:cs typeface="Arial" pitchFamily="34" charset="0"/>
              </a:rPr>
              <a:t> </a:t>
            </a:r>
            <a:r>
              <a:rPr sz="1200" spc="95" dirty="0" smtClean="0">
                <a:solidFill>
                  <a:srgbClr val="4A4A4D"/>
                </a:solidFill>
                <a:latin typeface="Arial" pitchFamily="34" charset="0"/>
                <a:cs typeface="Arial" pitchFamily="34" charset="0"/>
              </a:rPr>
              <a:t>wit</a:t>
            </a:r>
            <a:r>
              <a:rPr sz="1200" spc="120" dirty="0" smtClean="0">
                <a:solidFill>
                  <a:srgbClr val="4A4A4D"/>
                </a:solidFill>
                <a:latin typeface="Arial" pitchFamily="34" charset="0"/>
                <a:cs typeface="Arial" pitchFamily="34" charset="0"/>
              </a:rPr>
              <a:t>h</a:t>
            </a:r>
            <a:r>
              <a:rPr sz="1200" spc="70" dirty="0" smtClean="0">
                <a:solidFill>
                  <a:srgbClr val="4A4A4D"/>
                </a:solidFill>
                <a:latin typeface="Arial" pitchFamily="34" charset="0"/>
                <a:cs typeface="Arial" pitchFamily="34" charset="0"/>
              </a:rPr>
              <a:t> </a:t>
            </a:r>
            <a:r>
              <a:rPr sz="1200" spc="90" dirty="0" smtClean="0">
                <a:solidFill>
                  <a:srgbClr val="4A4A4D"/>
                </a:solidFill>
                <a:latin typeface="Arial" pitchFamily="34" charset="0"/>
                <a:cs typeface="Arial" pitchFamily="34" charset="0"/>
              </a:rPr>
              <a:t>th</a:t>
            </a:r>
            <a:r>
              <a:rPr sz="1200" spc="100" dirty="0" smtClean="0">
                <a:solidFill>
                  <a:srgbClr val="4A4A4D"/>
                </a:solidFill>
                <a:latin typeface="Arial" pitchFamily="34" charset="0"/>
                <a:cs typeface="Arial" pitchFamily="34" charset="0"/>
              </a:rPr>
              <a:t>e</a:t>
            </a:r>
            <a:r>
              <a:rPr sz="1200" spc="135" dirty="0" smtClean="0">
                <a:solidFill>
                  <a:srgbClr val="4A4A4D"/>
                </a:solidFill>
                <a:latin typeface="Arial" pitchFamily="34" charset="0"/>
                <a:cs typeface="Arial" pitchFamily="34" charset="0"/>
              </a:rPr>
              <a:t> </a:t>
            </a:r>
            <a:r>
              <a:rPr sz="1200" spc="80" dirty="0" smtClean="0">
                <a:solidFill>
                  <a:srgbClr val="4A4A4D"/>
                </a:solidFill>
                <a:latin typeface="Arial" pitchFamily="34" charset="0"/>
                <a:cs typeface="Arial" pitchFamily="34" charset="0"/>
              </a:rPr>
              <a:t>atoms</a:t>
            </a:r>
            <a:r>
              <a:rPr sz="1200" spc="50" dirty="0" smtClean="0">
                <a:solidFill>
                  <a:srgbClr val="4A4A4D"/>
                </a:solidFill>
                <a:latin typeface="Arial" pitchFamily="34" charset="0"/>
                <a:cs typeface="Arial" pitchFamily="34" charset="0"/>
              </a:rPr>
              <a:t> </a:t>
            </a:r>
            <a:r>
              <a:rPr sz="1200" spc="75" dirty="0" smtClean="0">
                <a:solidFill>
                  <a:srgbClr val="4A4A4D"/>
                </a:solidFill>
                <a:latin typeface="Arial" pitchFamily="34" charset="0"/>
                <a:cs typeface="Arial" pitchFamily="34" charset="0"/>
              </a:rPr>
              <a:t>dissociated</a:t>
            </a:r>
            <a:r>
              <a:rPr sz="1200" spc="50" dirty="0" smtClean="0">
                <a:solidFill>
                  <a:srgbClr val="4A4A4D"/>
                </a:solidFill>
                <a:latin typeface="Arial" pitchFamily="34" charset="0"/>
                <a:cs typeface="Arial" pitchFamily="34" charset="0"/>
              </a:rPr>
              <a:t> </a:t>
            </a:r>
            <a:r>
              <a:rPr sz="1200" spc="85" dirty="0" smtClean="0">
                <a:solidFill>
                  <a:srgbClr val="4A4A4D"/>
                </a:solidFill>
                <a:latin typeface="Arial" pitchFamily="34" charset="0"/>
                <a:cs typeface="Arial" pitchFamily="34" charset="0"/>
              </a:rPr>
              <a:t>into</a:t>
            </a:r>
            <a:r>
              <a:rPr sz="1200" spc="40" dirty="0" smtClean="0">
                <a:solidFill>
                  <a:srgbClr val="4A4A4D"/>
                </a:solidFill>
                <a:latin typeface="Arial" pitchFamily="34" charset="0"/>
                <a:cs typeface="Arial" pitchFamily="34" charset="0"/>
              </a:rPr>
              <a:t> </a:t>
            </a:r>
            <a:r>
              <a:rPr sz="1200" spc="65" dirty="0" smtClean="0">
                <a:solidFill>
                  <a:srgbClr val="4A4A4D"/>
                </a:solidFill>
                <a:latin typeface="Arial" pitchFamily="34" charset="0"/>
                <a:cs typeface="Arial" pitchFamily="34" charset="0"/>
              </a:rPr>
              <a:t>positiv</a:t>
            </a:r>
            <a:r>
              <a:rPr sz="1200" spc="85" dirty="0" smtClean="0">
                <a:solidFill>
                  <a:srgbClr val="4A4A4D"/>
                </a:solidFill>
                <a:latin typeface="Arial" pitchFamily="34" charset="0"/>
                <a:cs typeface="Arial" pitchFamily="34" charset="0"/>
              </a:rPr>
              <a:t>e</a:t>
            </a:r>
            <a:r>
              <a:rPr sz="1200" spc="35" dirty="0" smtClean="0">
                <a:solidFill>
                  <a:srgbClr val="4A4A4D"/>
                </a:solidFill>
                <a:latin typeface="Arial" pitchFamily="34" charset="0"/>
                <a:cs typeface="Arial" pitchFamily="34" charset="0"/>
              </a:rPr>
              <a:t> </a:t>
            </a:r>
            <a:r>
              <a:rPr sz="1200" spc="95" dirty="0" smtClean="0">
                <a:solidFill>
                  <a:srgbClr val="4A4A4D"/>
                </a:solidFill>
                <a:latin typeface="Arial" pitchFamily="34" charset="0"/>
                <a:cs typeface="Arial" pitchFamily="34" charset="0"/>
              </a:rPr>
              <a:t>ion</a:t>
            </a:r>
            <a:r>
              <a:rPr sz="1200" spc="75" dirty="0" smtClean="0">
                <a:solidFill>
                  <a:srgbClr val="4A4A4D"/>
                </a:solidFill>
                <a:latin typeface="Arial" pitchFamily="34" charset="0"/>
                <a:cs typeface="Arial" pitchFamily="34" charset="0"/>
              </a:rPr>
              <a:t>s</a:t>
            </a:r>
            <a:r>
              <a:rPr sz="1200" spc="35" dirty="0" smtClean="0">
                <a:solidFill>
                  <a:srgbClr val="4A4A4D"/>
                </a:solidFill>
                <a:latin typeface="Arial" pitchFamily="34" charset="0"/>
                <a:cs typeface="Arial" pitchFamily="34" charset="0"/>
              </a:rPr>
              <a:t> </a:t>
            </a:r>
            <a:r>
              <a:rPr sz="1200" spc="135" dirty="0" smtClean="0">
                <a:solidFill>
                  <a:srgbClr val="4A4A4D"/>
                </a:solidFill>
                <a:latin typeface="Arial" pitchFamily="34" charset="0"/>
                <a:cs typeface="Arial" pitchFamily="34" charset="0"/>
              </a:rPr>
              <a:t>an</a:t>
            </a:r>
            <a:r>
              <a:rPr sz="1200" spc="125" dirty="0" smtClean="0">
                <a:solidFill>
                  <a:srgbClr val="4A4A4D"/>
                </a:solidFill>
                <a:latin typeface="Arial" pitchFamily="34" charset="0"/>
                <a:cs typeface="Arial" pitchFamily="34" charset="0"/>
              </a:rPr>
              <a:t>d</a:t>
            </a:r>
            <a:r>
              <a:rPr sz="1200" spc="35" dirty="0" smtClean="0">
                <a:solidFill>
                  <a:srgbClr val="4A4A4D"/>
                </a:solidFill>
                <a:latin typeface="Arial" pitchFamily="34" charset="0"/>
                <a:cs typeface="Arial" pitchFamily="34" charset="0"/>
              </a:rPr>
              <a:t> </a:t>
            </a:r>
            <a:r>
              <a:rPr sz="1200" spc="70" dirty="0" smtClean="0">
                <a:solidFill>
                  <a:srgbClr val="4A4A4D"/>
                </a:solidFill>
                <a:latin typeface="Arial" pitchFamily="34" charset="0"/>
                <a:cs typeface="Arial" pitchFamily="34" charset="0"/>
              </a:rPr>
              <a:t>negativ</a:t>
            </a:r>
            <a:r>
              <a:rPr sz="1200" spc="85" dirty="0" smtClean="0">
                <a:solidFill>
                  <a:srgbClr val="4A4A4D"/>
                </a:solidFill>
                <a:latin typeface="Arial" pitchFamily="34" charset="0"/>
                <a:cs typeface="Arial" pitchFamily="34" charset="0"/>
              </a:rPr>
              <a:t>e</a:t>
            </a:r>
            <a:r>
              <a:rPr sz="1200" spc="50" dirty="0" smtClean="0">
                <a:solidFill>
                  <a:srgbClr val="4A4A4D"/>
                </a:solidFill>
                <a:latin typeface="Arial" pitchFamily="34" charset="0"/>
                <a:cs typeface="Arial" pitchFamily="34" charset="0"/>
              </a:rPr>
              <a:t> </a:t>
            </a:r>
            <a:r>
              <a:rPr sz="1200" spc="75" dirty="0" smtClean="0">
                <a:solidFill>
                  <a:srgbClr val="4A4A4D"/>
                </a:solidFill>
                <a:latin typeface="Arial" pitchFamily="34" charset="0"/>
                <a:cs typeface="Arial" pitchFamily="34" charset="0"/>
              </a:rPr>
              <a:t>electrons. </a:t>
            </a:r>
            <a:r>
              <a:rPr sz="1200" spc="-130" dirty="0" smtClean="0">
                <a:solidFill>
                  <a:srgbClr val="4A4A4D"/>
                </a:solidFill>
                <a:latin typeface="Arial" pitchFamily="34" charset="0"/>
                <a:cs typeface="Arial" pitchFamily="34" charset="0"/>
              </a:rPr>
              <a:t> </a:t>
            </a:r>
            <a:r>
              <a:rPr sz="1200" spc="145" dirty="0" smtClean="0">
                <a:solidFill>
                  <a:srgbClr val="4A4A4D"/>
                </a:solidFill>
                <a:latin typeface="Arial" pitchFamily="34" charset="0"/>
                <a:cs typeface="Arial" pitchFamily="34" charset="0"/>
              </a:rPr>
              <a:t>Thi</a:t>
            </a:r>
            <a:r>
              <a:rPr sz="1200" spc="150" dirty="0" smtClean="0">
                <a:solidFill>
                  <a:srgbClr val="4A4A4D"/>
                </a:solidFill>
                <a:latin typeface="Arial" pitchFamily="34" charset="0"/>
                <a:cs typeface="Arial" pitchFamily="34" charset="0"/>
              </a:rPr>
              <a:t>s</a:t>
            </a:r>
            <a:r>
              <a:rPr sz="1200" spc="10" dirty="0" smtClean="0">
                <a:solidFill>
                  <a:srgbClr val="4A4A4D"/>
                </a:solidFill>
                <a:latin typeface="Arial" pitchFamily="34" charset="0"/>
                <a:cs typeface="Arial" pitchFamily="34" charset="0"/>
              </a:rPr>
              <a:t> </a:t>
            </a:r>
            <a:r>
              <a:rPr sz="1200" spc="75" dirty="0" smtClean="0">
                <a:solidFill>
                  <a:srgbClr val="4A4A4D"/>
                </a:solidFill>
                <a:latin typeface="Arial" pitchFamily="34" charset="0"/>
                <a:cs typeface="Arial" pitchFamily="34" charset="0"/>
              </a:rPr>
              <a:t>estimate</a:t>
            </a:r>
            <a:r>
              <a:rPr sz="1200" spc="30" dirty="0" smtClean="0">
                <a:solidFill>
                  <a:srgbClr val="4A4A4D"/>
                </a:solidFill>
                <a:latin typeface="Arial" pitchFamily="34" charset="0"/>
                <a:cs typeface="Arial" pitchFamily="34" charset="0"/>
              </a:rPr>
              <a:t> </a:t>
            </a:r>
            <a:r>
              <a:rPr sz="1200" spc="120" dirty="0" smtClean="0">
                <a:solidFill>
                  <a:srgbClr val="4A4A4D"/>
                </a:solidFill>
                <a:latin typeface="Arial" pitchFamily="34" charset="0"/>
                <a:cs typeface="Arial" pitchFamily="34" charset="0"/>
              </a:rPr>
              <a:t>may</a:t>
            </a:r>
            <a:r>
              <a:rPr sz="1200" spc="65" dirty="0" smtClean="0">
                <a:solidFill>
                  <a:srgbClr val="4A4A4D"/>
                </a:solidFill>
                <a:latin typeface="Arial" pitchFamily="34" charset="0"/>
                <a:cs typeface="Arial" pitchFamily="34" charset="0"/>
              </a:rPr>
              <a:t> </a:t>
            </a:r>
            <a:r>
              <a:rPr sz="1200" spc="130" dirty="0" smtClean="0">
                <a:solidFill>
                  <a:srgbClr val="4A4A4D"/>
                </a:solidFill>
                <a:latin typeface="Arial" pitchFamily="34" charset="0"/>
                <a:cs typeface="Arial" pitchFamily="34" charset="0"/>
              </a:rPr>
              <a:t>no</a:t>
            </a:r>
            <a:r>
              <a:rPr sz="1200" spc="60" dirty="0" smtClean="0">
                <a:solidFill>
                  <a:srgbClr val="4A4A4D"/>
                </a:solidFill>
                <a:latin typeface="Arial" pitchFamily="34" charset="0"/>
                <a:cs typeface="Arial" pitchFamily="34" charset="0"/>
              </a:rPr>
              <a:t>t</a:t>
            </a:r>
            <a:r>
              <a:rPr sz="1200" spc="80" dirty="0" smtClean="0">
                <a:solidFill>
                  <a:srgbClr val="4A4A4D"/>
                </a:solidFill>
                <a:latin typeface="Arial" pitchFamily="34" charset="0"/>
                <a:cs typeface="Arial" pitchFamily="34" charset="0"/>
              </a:rPr>
              <a:t> b</a:t>
            </a:r>
            <a:r>
              <a:rPr sz="1200" spc="65" dirty="0" smtClean="0">
                <a:solidFill>
                  <a:srgbClr val="4A4A4D"/>
                </a:solidFill>
                <a:latin typeface="Arial" pitchFamily="34" charset="0"/>
                <a:cs typeface="Arial" pitchFamily="34" charset="0"/>
              </a:rPr>
              <a:t>e</a:t>
            </a:r>
            <a:r>
              <a:rPr sz="1200" spc="75" dirty="0" smtClean="0">
                <a:solidFill>
                  <a:srgbClr val="4A4A4D"/>
                </a:solidFill>
                <a:latin typeface="Arial" pitchFamily="34" charset="0"/>
                <a:cs typeface="Arial" pitchFamily="34" charset="0"/>
              </a:rPr>
              <a:t> </a:t>
            </a:r>
            <a:r>
              <a:rPr sz="1200" spc="114" dirty="0" smtClean="0">
                <a:solidFill>
                  <a:srgbClr val="4A4A4D"/>
                </a:solidFill>
                <a:latin typeface="Arial" pitchFamily="34" charset="0"/>
                <a:cs typeface="Arial" pitchFamily="34" charset="0"/>
              </a:rPr>
              <a:t>ver</a:t>
            </a:r>
            <a:r>
              <a:rPr sz="1200" spc="110" dirty="0" smtClean="0">
                <a:solidFill>
                  <a:srgbClr val="4A4A4D"/>
                </a:solidFill>
                <a:latin typeface="Arial" pitchFamily="34" charset="0"/>
                <a:cs typeface="Arial" pitchFamily="34" charset="0"/>
              </a:rPr>
              <a:t>y</a:t>
            </a:r>
            <a:r>
              <a:rPr sz="1200" spc="60" dirty="0" smtClean="0">
                <a:solidFill>
                  <a:srgbClr val="4A4A4D"/>
                </a:solidFill>
                <a:latin typeface="Arial" pitchFamily="34" charset="0"/>
                <a:cs typeface="Arial" pitchFamily="34" charset="0"/>
              </a:rPr>
              <a:t> </a:t>
            </a:r>
            <a:r>
              <a:rPr sz="1200" spc="80" dirty="0" smtClean="0">
                <a:solidFill>
                  <a:srgbClr val="4A4A4D"/>
                </a:solidFill>
                <a:latin typeface="Arial" pitchFamily="34" charset="0"/>
                <a:cs typeface="Arial" pitchFamily="34" charset="0"/>
              </a:rPr>
              <a:t>accurate</a:t>
            </a:r>
            <a:r>
              <a:rPr sz="1200" spc="40" dirty="0" smtClean="0">
                <a:solidFill>
                  <a:srgbClr val="4A4A4D"/>
                </a:solidFill>
                <a:latin typeface="Arial" pitchFamily="34" charset="0"/>
                <a:cs typeface="Arial" pitchFamily="34" charset="0"/>
              </a:rPr>
              <a:t>,</a:t>
            </a:r>
            <a:r>
              <a:rPr sz="1200" spc="105" dirty="0" smtClean="0">
                <a:solidFill>
                  <a:srgbClr val="4A4A4D"/>
                </a:solidFill>
                <a:latin typeface="Arial" pitchFamily="34" charset="0"/>
                <a:cs typeface="Arial" pitchFamily="34" charset="0"/>
              </a:rPr>
              <a:t> </a:t>
            </a:r>
            <a:r>
              <a:rPr sz="1200" spc="100" dirty="0" smtClean="0">
                <a:solidFill>
                  <a:srgbClr val="4A4A4D"/>
                </a:solidFill>
                <a:latin typeface="Arial" pitchFamily="34" charset="0"/>
                <a:cs typeface="Arial" pitchFamily="34" charset="0"/>
              </a:rPr>
              <a:t>bu</a:t>
            </a:r>
            <a:r>
              <a:rPr sz="1200" spc="55" dirty="0" smtClean="0">
                <a:solidFill>
                  <a:srgbClr val="4A4A4D"/>
                </a:solidFill>
                <a:latin typeface="Arial" pitchFamily="34" charset="0"/>
                <a:cs typeface="Arial" pitchFamily="34" charset="0"/>
              </a:rPr>
              <a:t>t</a:t>
            </a:r>
            <a:r>
              <a:rPr sz="1200" spc="75" dirty="0" smtClean="0">
                <a:solidFill>
                  <a:srgbClr val="4A4A4D"/>
                </a:solidFill>
                <a:latin typeface="Arial" pitchFamily="34" charset="0"/>
                <a:cs typeface="Arial" pitchFamily="34" charset="0"/>
              </a:rPr>
              <a:t> </a:t>
            </a:r>
            <a:r>
              <a:rPr sz="1200" spc="95" dirty="0" smtClean="0">
                <a:solidFill>
                  <a:srgbClr val="4A4A4D"/>
                </a:solidFill>
                <a:latin typeface="Arial" pitchFamily="34" charset="0"/>
                <a:cs typeface="Arial" pitchFamily="34" charset="0"/>
              </a:rPr>
              <a:t>i</a:t>
            </a:r>
            <a:r>
              <a:rPr sz="1200" spc="75" dirty="0" smtClean="0">
                <a:solidFill>
                  <a:srgbClr val="4A4A4D"/>
                </a:solidFill>
                <a:latin typeface="Arial" pitchFamily="34" charset="0"/>
                <a:cs typeface="Arial" pitchFamily="34" charset="0"/>
              </a:rPr>
              <a:t>t</a:t>
            </a:r>
            <a:r>
              <a:rPr sz="1200" spc="55" dirty="0" smtClean="0">
                <a:solidFill>
                  <a:srgbClr val="4A4A4D"/>
                </a:solidFill>
                <a:latin typeface="Arial" pitchFamily="34" charset="0"/>
                <a:cs typeface="Arial" pitchFamily="34" charset="0"/>
              </a:rPr>
              <a:t> </a:t>
            </a:r>
            <a:r>
              <a:rPr sz="1200" spc="65" dirty="0" smtClean="0">
                <a:solidFill>
                  <a:srgbClr val="4A4A4D"/>
                </a:solidFill>
                <a:latin typeface="Arial" pitchFamily="34" charset="0"/>
                <a:cs typeface="Arial" pitchFamily="34" charset="0"/>
              </a:rPr>
              <a:t>i</a:t>
            </a:r>
            <a:r>
              <a:rPr sz="1200" spc="75" dirty="0" smtClean="0">
                <a:solidFill>
                  <a:srgbClr val="4A4A4D"/>
                </a:solidFill>
                <a:latin typeface="Arial" pitchFamily="34" charset="0"/>
                <a:cs typeface="Arial" pitchFamily="34" charset="0"/>
              </a:rPr>
              <a:t>s </a:t>
            </a:r>
            <a:r>
              <a:rPr sz="1200" spc="90" dirty="0" smtClean="0">
                <a:solidFill>
                  <a:srgbClr val="4A4A4D"/>
                </a:solidFill>
                <a:latin typeface="Arial" pitchFamily="34" charset="0"/>
                <a:cs typeface="Arial" pitchFamily="34" charset="0"/>
              </a:rPr>
              <a:t>certainl</a:t>
            </a:r>
            <a:r>
              <a:rPr sz="1200" spc="100" dirty="0" smtClean="0">
                <a:solidFill>
                  <a:srgbClr val="4A4A4D"/>
                </a:solidFill>
                <a:latin typeface="Arial" pitchFamily="34" charset="0"/>
                <a:cs typeface="Arial" pitchFamily="34" charset="0"/>
              </a:rPr>
              <a:t>y</a:t>
            </a:r>
            <a:r>
              <a:rPr sz="1200" spc="40" dirty="0" smtClean="0">
                <a:solidFill>
                  <a:srgbClr val="4A4A4D"/>
                </a:solidFill>
                <a:latin typeface="Arial" pitchFamily="34" charset="0"/>
                <a:cs typeface="Arial" pitchFamily="34" charset="0"/>
              </a:rPr>
              <a:t> </a:t>
            </a:r>
            <a:r>
              <a:rPr sz="1200" spc="75" dirty="0" smtClean="0">
                <a:solidFill>
                  <a:srgbClr val="4A4A4D"/>
                </a:solidFill>
                <a:latin typeface="Arial" pitchFamily="34" charset="0"/>
                <a:cs typeface="Arial" pitchFamily="34" charset="0"/>
              </a:rPr>
              <a:t>a</a:t>
            </a:r>
            <a:r>
              <a:rPr sz="1200" spc="50" dirty="0" smtClean="0">
                <a:solidFill>
                  <a:srgbClr val="4A4A4D"/>
                </a:solidFill>
                <a:latin typeface="Arial" pitchFamily="34" charset="0"/>
                <a:cs typeface="Arial" pitchFamily="34" charset="0"/>
              </a:rPr>
              <a:t> </a:t>
            </a:r>
            <a:r>
              <a:rPr sz="1200" spc="95" dirty="0" smtClean="0">
                <a:solidFill>
                  <a:srgbClr val="4A4A4D"/>
                </a:solidFill>
                <a:latin typeface="Arial" pitchFamily="34" charset="0"/>
                <a:cs typeface="Arial" pitchFamily="34" charset="0"/>
              </a:rPr>
              <a:t>reasonabl</a:t>
            </a:r>
            <a:r>
              <a:rPr sz="1200" spc="90" dirty="0" smtClean="0">
                <a:solidFill>
                  <a:srgbClr val="4A4A4D"/>
                </a:solidFill>
                <a:latin typeface="Arial" pitchFamily="34" charset="0"/>
                <a:cs typeface="Arial" pitchFamily="34" charset="0"/>
              </a:rPr>
              <a:t>e</a:t>
            </a:r>
            <a:r>
              <a:rPr sz="1200" spc="65" dirty="0" smtClean="0">
                <a:solidFill>
                  <a:srgbClr val="4A4A4D"/>
                </a:solidFill>
                <a:latin typeface="Arial" pitchFamily="34" charset="0"/>
                <a:cs typeface="Arial" pitchFamily="34" charset="0"/>
              </a:rPr>
              <a:t> </a:t>
            </a:r>
            <a:r>
              <a:rPr sz="1200" spc="95" dirty="0" smtClean="0">
                <a:solidFill>
                  <a:srgbClr val="4A4A4D"/>
                </a:solidFill>
                <a:latin typeface="Arial" pitchFamily="34" charset="0"/>
                <a:cs typeface="Arial" pitchFamily="34" charset="0"/>
              </a:rPr>
              <a:t>one</a:t>
            </a:r>
            <a:r>
              <a:rPr sz="1200" spc="65" dirty="0" smtClean="0">
                <a:solidFill>
                  <a:srgbClr val="4A4A4D"/>
                </a:solidFill>
                <a:latin typeface="Arial" pitchFamily="34" charset="0"/>
                <a:cs typeface="Arial" pitchFamily="34" charset="0"/>
              </a:rPr>
              <a:t> </a:t>
            </a:r>
            <a:r>
              <a:rPr sz="1200" spc="50" dirty="0" smtClean="0">
                <a:solidFill>
                  <a:srgbClr val="4A4A4D"/>
                </a:solidFill>
                <a:latin typeface="Arial" pitchFamily="34" charset="0"/>
                <a:cs typeface="Arial" pitchFamily="34" charset="0"/>
              </a:rPr>
              <a:t>i</a:t>
            </a:r>
            <a:r>
              <a:rPr sz="1200" spc="155" dirty="0" smtClean="0">
                <a:solidFill>
                  <a:srgbClr val="4A4A4D"/>
                </a:solidFill>
                <a:latin typeface="Arial" pitchFamily="34" charset="0"/>
                <a:cs typeface="Arial" pitchFamily="34" charset="0"/>
              </a:rPr>
              <a:t>n</a:t>
            </a:r>
            <a:r>
              <a:rPr sz="1200" spc="40" dirty="0" smtClean="0">
                <a:solidFill>
                  <a:srgbClr val="4A4A4D"/>
                </a:solidFill>
                <a:latin typeface="Arial" pitchFamily="34" charset="0"/>
                <a:cs typeface="Arial" pitchFamily="34" charset="0"/>
              </a:rPr>
              <a:t> </a:t>
            </a:r>
            <a:r>
              <a:rPr sz="1200" spc="70" smtClean="0">
                <a:solidFill>
                  <a:srgbClr val="4A4A4D"/>
                </a:solidFill>
                <a:latin typeface="Arial" pitchFamily="34" charset="0"/>
                <a:cs typeface="Arial" pitchFamily="34" charset="0"/>
              </a:rPr>
              <a:t>vie</a:t>
            </a:r>
            <a:r>
              <a:rPr sz="1200" spc="135" smtClean="0">
                <a:solidFill>
                  <a:srgbClr val="4A4A4D"/>
                </a:solidFill>
                <a:latin typeface="Arial" pitchFamily="34" charset="0"/>
                <a:cs typeface="Arial" pitchFamily="34" charset="0"/>
              </a:rPr>
              <a:t>w</a:t>
            </a:r>
            <a:r>
              <a:rPr sz="1200" spc="75" smtClean="0">
                <a:solidFill>
                  <a:srgbClr val="4A4A4D"/>
                </a:solidFill>
                <a:latin typeface="Arial" pitchFamily="34" charset="0"/>
                <a:cs typeface="Arial" pitchFamily="34" charset="0"/>
              </a:rPr>
              <a:t> </a:t>
            </a:r>
            <a:r>
              <a:rPr sz="1200" spc="135" smtClean="0">
                <a:solidFill>
                  <a:srgbClr val="4A4A4D"/>
                </a:solidFill>
                <a:latin typeface="Arial" pitchFamily="34" charset="0"/>
                <a:cs typeface="Arial" pitchFamily="34" charset="0"/>
              </a:rPr>
              <a:t>o</a:t>
            </a:r>
            <a:r>
              <a:rPr sz="1200" spc="70" smtClean="0">
                <a:solidFill>
                  <a:srgbClr val="4A4A4D"/>
                </a:solidFill>
                <a:latin typeface="Arial" pitchFamily="34" charset="0"/>
                <a:cs typeface="Arial" pitchFamily="34" charset="0"/>
              </a:rPr>
              <a:t>f</a:t>
            </a:r>
            <a:r>
              <a:rPr lang="en-US" sz="1200" spc="70" dirty="0" smtClean="0">
                <a:solidFill>
                  <a:srgbClr val="4A4A4D"/>
                </a:solidFill>
                <a:latin typeface="Arial" pitchFamily="34" charset="0"/>
                <a:cs typeface="Arial" pitchFamily="34" charset="0"/>
              </a:rPr>
              <a:t> the</a:t>
            </a:r>
            <a:r>
              <a:rPr sz="1200" spc="104" baseline="3472" smtClean="0">
                <a:solidFill>
                  <a:srgbClr val="4A4A4D"/>
                </a:solidFill>
                <a:latin typeface="Arial" pitchFamily="34" charset="0"/>
                <a:cs typeface="Arial" pitchFamily="34" charset="0"/>
              </a:rPr>
              <a:t> </a:t>
            </a:r>
            <a:r>
              <a:rPr sz="1200" spc="105" dirty="0" smtClean="0">
                <a:solidFill>
                  <a:srgbClr val="4A4A4D"/>
                </a:solidFill>
                <a:latin typeface="Arial" pitchFamily="34" charset="0"/>
                <a:cs typeface="Arial" pitchFamily="34" charset="0"/>
              </a:rPr>
              <a:t>fac</a:t>
            </a:r>
            <a:r>
              <a:rPr sz="1200" spc="65" dirty="0" smtClean="0">
                <a:solidFill>
                  <a:srgbClr val="4A4A4D"/>
                </a:solidFill>
                <a:latin typeface="Arial" pitchFamily="34" charset="0"/>
                <a:cs typeface="Arial" pitchFamily="34" charset="0"/>
              </a:rPr>
              <a:t>t</a:t>
            </a:r>
            <a:r>
              <a:rPr sz="1200" spc="70" dirty="0" smtClean="0">
                <a:solidFill>
                  <a:srgbClr val="4A4A4D"/>
                </a:solidFill>
                <a:latin typeface="Arial" pitchFamily="34" charset="0"/>
                <a:cs typeface="Arial" pitchFamily="34" charset="0"/>
              </a:rPr>
              <a:t> </a:t>
            </a:r>
            <a:r>
              <a:rPr sz="1200" spc="105" dirty="0" smtClean="0">
                <a:solidFill>
                  <a:srgbClr val="4A4A4D"/>
                </a:solidFill>
                <a:latin typeface="Arial" pitchFamily="34" charset="0"/>
                <a:cs typeface="Arial" pitchFamily="34" charset="0"/>
              </a:rPr>
              <a:t>tha</a:t>
            </a:r>
            <a:r>
              <a:rPr sz="1200" spc="65" dirty="0" smtClean="0">
                <a:solidFill>
                  <a:srgbClr val="4A4A4D"/>
                </a:solidFill>
                <a:latin typeface="Arial" pitchFamily="34" charset="0"/>
                <a:cs typeface="Arial" pitchFamily="34" charset="0"/>
              </a:rPr>
              <a:t>t</a:t>
            </a:r>
            <a:r>
              <a:rPr sz="1200" spc="40" dirty="0" smtClean="0">
                <a:solidFill>
                  <a:srgbClr val="4A4A4D"/>
                </a:solidFill>
                <a:latin typeface="Arial" pitchFamily="34" charset="0"/>
                <a:cs typeface="Arial" pitchFamily="34" charset="0"/>
              </a:rPr>
              <a:t> </a:t>
            </a:r>
            <a:r>
              <a:rPr sz="1200" spc="80" dirty="0" smtClean="0">
                <a:solidFill>
                  <a:srgbClr val="4A4A4D"/>
                </a:solidFill>
                <a:latin typeface="Arial" pitchFamily="34" charset="0"/>
                <a:cs typeface="Arial" pitchFamily="34" charset="0"/>
              </a:rPr>
              <a:t>stella</a:t>
            </a:r>
            <a:r>
              <a:rPr sz="1200" spc="70" dirty="0" smtClean="0">
                <a:solidFill>
                  <a:srgbClr val="4A4A4D"/>
                </a:solidFill>
                <a:latin typeface="Arial" pitchFamily="34" charset="0"/>
                <a:cs typeface="Arial" pitchFamily="34" charset="0"/>
              </a:rPr>
              <a:t>r</a:t>
            </a:r>
            <a:r>
              <a:rPr sz="1200" spc="-45" dirty="0" smtClean="0">
                <a:solidFill>
                  <a:srgbClr val="4A4A4D"/>
                </a:solidFill>
                <a:latin typeface="Arial" pitchFamily="34" charset="0"/>
                <a:cs typeface="Arial" pitchFamily="34" charset="0"/>
              </a:rPr>
              <a:t> </a:t>
            </a:r>
            <a:r>
              <a:rPr sz="1200" spc="95" dirty="0" smtClean="0">
                <a:solidFill>
                  <a:srgbClr val="4A4A4D"/>
                </a:solidFill>
                <a:latin typeface="Arial" pitchFamily="34" charset="0"/>
                <a:cs typeface="Arial" pitchFamily="34" charset="0"/>
              </a:rPr>
              <a:t>interior</a:t>
            </a:r>
            <a:r>
              <a:rPr sz="1200" spc="100" dirty="0" smtClean="0">
                <a:solidFill>
                  <a:srgbClr val="4A4A4D"/>
                </a:solidFill>
                <a:latin typeface="Arial" pitchFamily="34" charset="0"/>
                <a:cs typeface="Arial" pitchFamily="34" charset="0"/>
              </a:rPr>
              <a:t>s</a:t>
            </a:r>
            <a:r>
              <a:rPr sz="1200" spc="10" dirty="0" smtClean="0">
                <a:solidFill>
                  <a:srgbClr val="4A4A4D"/>
                </a:solidFill>
                <a:latin typeface="Arial" pitchFamily="34" charset="0"/>
                <a:cs typeface="Arial" pitchFamily="34" charset="0"/>
              </a:rPr>
              <a:t> </a:t>
            </a:r>
            <a:r>
              <a:rPr sz="1200" spc="120" dirty="0" smtClean="0">
                <a:solidFill>
                  <a:srgbClr val="4A4A4D"/>
                </a:solidFill>
                <a:latin typeface="Arial" pitchFamily="34" charset="0"/>
                <a:cs typeface="Arial" pitchFamily="34" charset="0"/>
              </a:rPr>
              <a:t>an</a:t>
            </a:r>
            <a:r>
              <a:rPr sz="1200" spc="125" dirty="0" smtClean="0">
                <a:solidFill>
                  <a:srgbClr val="4A4A4D"/>
                </a:solidFill>
                <a:latin typeface="Arial" pitchFamily="34" charset="0"/>
                <a:cs typeface="Arial" pitchFamily="34" charset="0"/>
              </a:rPr>
              <a:t>d</a:t>
            </a:r>
            <a:r>
              <a:rPr sz="1200" spc="15" dirty="0" smtClean="0">
                <a:solidFill>
                  <a:srgbClr val="4A4A4D"/>
                </a:solidFill>
                <a:latin typeface="Arial" pitchFamily="34" charset="0"/>
                <a:cs typeface="Arial" pitchFamily="34" charset="0"/>
              </a:rPr>
              <a:t> </a:t>
            </a:r>
            <a:r>
              <a:rPr sz="1200" spc="95" dirty="0" smtClean="0">
                <a:solidFill>
                  <a:srgbClr val="4A4A4D"/>
                </a:solidFill>
                <a:latin typeface="Arial" pitchFamily="34" charset="0"/>
                <a:cs typeface="Arial" pitchFamily="34" charset="0"/>
              </a:rPr>
              <a:t>atmospheres</a:t>
            </a:r>
            <a:r>
              <a:rPr sz="1200" spc="35" dirty="0" smtClean="0">
                <a:solidFill>
                  <a:srgbClr val="4A4A4D"/>
                </a:solidFill>
                <a:latin typeface="Arial" pitchFamily="34" charset="0"/>
                <a:cs typeface="Arial" pitchFamily="34" charset="0"/>
              </a:rPr>
              <a:t>, </a:t>
            </a:r>
            <a:r>
              <a:rPr sz="1200" spc="85" dirty="0" smtClean="0">
                <a:solidFill>
                  <a:srgbClr val="4A4A4D"/>
                </a:solidFill>
                <a:latin typeface="Arial" pitchFamily="34" charset="0"/>
                <a:cs typeface="Arial" pitchFamily="34" charset="0"/>
              </a:rPr>
              <a:t>gaseou</a:t>
            </a:r>
            <a:r>
              <a:rPr sz="1200" spc="55" dirty="0" smtClean="0">
                <a:solidFill>
                  <a:srgbClr val="4A4A4D"/>
                </a:solidFill>
                <a:latin typeface="Arial" pitchFamily="34" charset="0"/>
                <a:cs typeface="Arial" pitchFamily="34" charset="0"/>
              </a:rPr>
              <a:t>s</a:t>
            </a:r>
            <a:r>
              <a:rPr sz="1200" spc="45" dirty="0" smtClean="0">
                <a:solidFill>
                  <a:srgbClr val="4A4A4D"/>
                </a:solidFill>
                <a:latin typeface="Arial" pitchFamily="34" charset="0"/>
                <a:cs typeface="Arial" pitchFamily="34" charset="0"/>
              </a:rPr>
              <a:t> </a:t>
            </a:r>
            <a:r>
              <a:rPr sz="1200" spc="95" dirty="0" smtClean="0">
                <a:solidFill>
                  <a:srgbClr val="4A4A4D"/>
                </a:solidFill>
                <a:latin typeface="Arial" pitchFamily="34" charset="0"/>
                <a:cs typeface="Arial" pitchFamily="34" charset="0"/>
              </a:rPr>
              <a:t>nebulae</a:t>
            </a:r>
            <a:r>
              <a:rPr sz="1200" spc="40" dirty="0" smtClean="0">
                <a:solidFill>
                  <a:srgbClr val="4A4A4D"/>
                </a:solidFill>
                <a:latin typeface="Arial" pitchFamily="34" charset="0"/>
                <a:cs typeface="Arial" pitchFamily="34" charset="0"/>
              </a:rPr>
              <a:t>,</a:t>
            </a:r>
            <a:r>
              <a:rPr sz="1200" spc="25" dirty="0" smtClean="0">
                <a:solidFill>
                  <a:srgbClr val="4A4A4D"/>
                </a:solidFill>
                <a:latin typeface="Arial" pitchFamily="34" charset="0"/>
                <a:cs typeface="Arial" pitchFamily="34" charset="0"/>
              </a:rPr>
              <a:t> </a:t>
            </a:r>
            <a:r>
              <a:rPr sz="1200" spc="120" dirty="0" smtClean="0">
                <a:solidFill>
                  <a:srgbClr val="4A4A4D"/>
                </a:solidFill>
                <a:latin typeface="Arial" pitchFamily="34" charset="0"/>
                <a:cs typeface="Arial" pitchFamily="34" charset="0"/>
              </a:rPr>
              <a:t>an</a:t>
            </a:r>
            <a:r>
              <a:rPr sz="1200" spc="125" dirty="0" smtClean="0">
                <a:solidFill>
                  <a:srgbClr val="4A4A4D"/>
                </a:solidFill>
                <a:latin typeface="Arial" pitchFamily="34" charset="0"/>
                <a:cs typeface="Arial" pitchFamily="34" charset="0"/>
              </a:rPr>
              <a:t>d</a:t>
            </a:r>
            <a:r>
              <a:rPr sz="1200" spc="35" dirty="0" smtClean="0">
                <a:solidFill>
                  <a:srgbClr val="4A4A4D"/>
                </a:solidFill>
                <a:latin typeface="Arial" pitchFamily="34" charset="0"/>
                <a:cs typeface="Arial" pitchFamily="34" charset="0"/>
              </a:rPr>
              <a:t> </a:t>
            </a:r>
            <a:r>
              <a:rPr sz="1200" spc="140" dirty="0" smtClean="0">
                <a:solidFill>
                  <a:srgbClr val="4A4A4D"/>
                </a:solidFill>
                <a:latin typeface="Arial" pitchFamily="34" charset="0"/>
                <a:cs typeface="Arial" pitchFamily="34" charset="0"/>
              </a:rPr>
              <a:t>much</a:t>
            </a:r>
            <a:r>
              <a:rPr sz="1200" spc="80" dirty="0" smtClean="0">
                <a:solidFill>
                  <a:srgbClr val="4A4A4D"/>
                </a:solidFill>
                <a:latin typeface="Arial" pitchFamily="34" charset="0"/>
                <a:cs typeface="Arial" pitchFamily="34" charset="0"/>
              </a:rPr>
              <a:t> </a:t>
            </a:r>
            <a:r>
              <a:rPr sz="1200" spc="160" dirty="0" smtClean="0">
                <a:solidFill>
                  <a:srgbClr val="4A4A4D"/>
                </a:solidFill>
                <a:latin typeface="Arial" pitchFamily="34" charset="0"/>
                <a:cs typeface="Arial" pitchFamily="34" charset="0"/>
              </a:rPr>
              <a:t>o</a:t>
            </a:r>
            <a:r>
              <a:rPr sz="1200" spc="70" dirty="0" smtClean="0">
                <a:solidFill>
                  <a:srgbClr val="4A4A4D"/>
                </a:solidFill>
                <a:latin typeface="Arial" pitchFamily="34" charset="0"/>
                <a:cs typeface="Arial" pitchFamily="34" charset="0"/>
              </a:rPr>
              <a:t>f</a:t>
            </a:r>
            <a:r>
              <a:rPr sz="1200" spc="55" dirty="0" smtClean="0">
                <a:solidFill>
                  <a:srgbClr val="4A4A4D"/>
                </a:solidFill>
                <a:latin typeface="Arial" pitchFamily="34" charset="0"/>
                <a:cs typeface="Arial" pitchFamily="34" charset="0"/>
              </a:rPr>
              <a:t> </a:t>
            </a:r>
            <a:r>
              <a:rPr sz="1200" spc="114" dirty="0" smtClean="0">
                <a:solidFill>
                  <a:srgbClr val="4A4A4D"/>
                </a:solidFill>
                <a:latin typeface="Arial" pitchFamily="34" charset="0"/>
                <a:cs typeface="Arial" pitchFamily="34" charset="0"/>
              </a:rPr>
              <a:t>th</a:t>
            </a:r>
            <a:r>
              <a:rPr sz="1200" spc="100" dirty="0" smtClean="0">
                <a:solidFill>
                  <a:srgbClr val="4A4A4D"/>
                </a:solidFill>
                <a:latin typeface="Arial" pitchFamily="34" charset="0"/>
                <a:cs typeface="Arial" pitchFamily="34" charset="0"/>
              </a:rPr>
              <a:t>e</a:t>
            </a:r>
            <a:r>
              <a:rPr sz="1200" spc="65" dirty="0" smtClean="0">
                <a:solidFill>
                  <a:srgbClr val="4A4A4D"/>
                </a:solidFill>
                <a:latin typeface="Arial" pitchFamily="34" charset="0"/>
                <a:cs typeface="Arial" pitchFamily="34" charset="0"/>
              </a:rPr>
              <a:t> </a:t>
            </a:r>
            <a:r>
              <a:rPr sz="1200" spc="75" dirty="0" smtClean="0">
                <a:solidFill>
                  <a:srgbClr val="4A4A4D"/>
                </a:solidFill>
                <a:latin typeface="Arial" pitchFamily="34" charset="0"/>
                <a:cs typeface="Arial" pitchFamily="34" charset="0"/>
              </a:rPr>
              <a:t>interstellar</a:t>
            </a:r>
            <a:r>
              <a:rPr sz="1200" spc="50" dirty="0" smtClean="0">
                <a:solidFill>
                  <a:srgbClr val="4A4A4D"/>
                </a:solidFill>
                <a:latin typeface="Arial" pitchFamily="34" charset="0"/>
                <a:cs typeface="Arial" pitchFamily="34" charset="0"/>
              </a:rPr>
              <a:t> </a:t>
            </a:r>
            <a:r>
              <a:rPr sz="1200" spc="110" dirty="0" smtClean="0">
                <a:solidFill>
                  <a:srgbClr val="4A4A4D"/>
                </a:solidFill>
                <a:latin typeface="Arial" pitchFamily="34" charset="0"/>
                <a:cs typeface="Arial" pitchFamily="34" charset="0"/>
              </a:rPr>
              <a:t>hydrogen</a:t>
            </a:r>
            <a:r>
              <a:rPr sz="1200" spc="15" dirty="0" smtClean="0">
                <a:solidFill>
                  <a:srgbClr val="4A4A4D"/>
                </a:solidFill>
                <a:latin typeface="Arial" pitchFamily="34" charset="0"/>
                <a:cs typeface="Arial" pitchFamily="34" charset="0"/>
              </a:rPr>
              <a:t> </a:t>
            </a:r>
            <a:r>
              <a:rPr sz="1200" spc="105" dirty="0" smtClean="0">
                <a:solidFill>
                  <a:srgbClr val="4A4A4D"/>
                </a:solidFill>
                <a:latin typeface="Arial" pitchFamily="34" charset="0"/>
                <a:cs typeface="Arial" pitchFamily="34" charset="0"/>
              </a:rPr>
              <a:t>ar</a:t>
            </a:r>
            <a:r>
              <a:rPr sz="1200" spc="114" dirty="0" smtClean="0">
                <a:solidFill>
                  <a:srgbClr val="4A4A4D"/>
                </a:solidFill>
                <a:latin typeface="Arial" pitchFamily="34" charset="0"/>
                <a:cs typeface="Arial" pitchFamily="34" charset="0"/>
              </a:rPr>
              <a:t>e</a:t>
            </a:r>
            <a:r>
              <a:rPr sz="1200" spc="65" dirty="0" smtClean="0">
                <a:solidFill>
                  <a:srgbClr val="4A4A4D"/>
                </a:solidFill>
                <a:latin typeface="Arial" pitchFamily="34" charset="0"/>
                <a:cs typeface="Arial" pitchFamily="34" charset="0"/>
              </a:rPr>
              <a:t> </a:t>
            </a:r>
            <a:r>
              <a:rPr sz="1200" spc="85" dirty="0" smtClean="0">
                <a:solidFill>
                  <a:srgbClr val="4A4A4D"/>
                </a:solidFill>
                <a:latin typeface="Arial" pitchFamily="34" charset="0"/>
                <a:cs typeface="Arial" pitchFamily="34" charset="0"/>
              </a:rPr>
              <a:t>plasmas</a:t>
            </a:r>
            <a:r>
              <a:rPr sz="1200" spc="35" dirty="0" smtClean="0">
                <a:solidFill>
                  <a:srgbClr val="4A4A4D"/>
                </a:solidFill>
                <a:latin typeface="Arial" pitchFamily="34" charset="0"/>
                <a:cs typeface="Arial" pitchFamily="34" charset="0"/>
              </a:rPr>
              <a:t>.</a:t>
            </a:r>
            <a:r>
              <a:rPr sz="1200" spc="110" dirty="0" smtClean="0">
                <a:solidFill>
                  <a:srgbClr val="4A4A4D"/>
                </a:solidFill>
                <a:latin typeface="Arial" pitchFamily="34" charset="0"/>
                <a:cs typeface="Arial" pitchFamily="34" charset="0"/>
              </a:rPr>
              <a:t> </a:t>
            </a:r>
            <a:r>
              <a:rPr sz="1200" spc="75" dirty="0" smtClean="0">
                <a:solidFill>
                  <a:srgbClr val="4A4A4D"/>
                </a:solidFill>
                <a:latin typeface="Arial" pitchFamily="34" charset="0"/>
                <a:cs typeface="Arial" pitchFamily="34" charset="0"/>
              </a:rPr>
              <a:t>I</a:t>
            </a:r>
            <a:r>
              <a:rPr sz="1200" spc="220" dirty="0" smtClean="0">
                <a:solidFill>
                  <a:srgbClr val="4A4A4D"/>
                </a:solidFill>
                <a:latin typeface="Arial" pitchFamily="34" charset="0"/>
                <a:cs typeface="Arial" pitchFamily="34" charset="0"/>
              </a:rPr>
              <a:t>n</a:t>
            </a:r>
            <a:r>
              <a:rPr sz="1200" spc="65" dirty="0" smtClean="0">
                <a:solidFill>
                  <a:srgbClr val="4A4A4D"/>
                </a:solidFill>
                <a:latin typeface="Arial" pitchFamily="34" charset="0"/>
                <a:cs typeface="Arial" pitchFamily="34" charset="0"/>
              </a:rPr>
              <a:t> </a:t>
            </a:r>
            <a:r>
              <a:rPr sz="1200" spc="125" dirty="0" smtClean="0">
                <a:solidFill>
                  <a:srgbClr val="4A4A4D"/>
                </a:solidFill>
                <a:latin typeface="Arial" pitchFamily="34" charset="0"/>
                <a:cs typeface="Arial" pitchFamily="34" charset="0"/>
              </a:rPr>
              <a:t>our</a:t>
            </a:r>
            <a:r>
              <a:rPr sz="1200" spc="105" dirty="0" smtClean="0">
                <a:solidFill>
                  <a:srgbClr val="4A4A4D"/>
                </a:solidFill>
                <a:latin typeface="Arial" pitchFamily="34" charset="0"/>
                <a:cs typeface="Arial" pitchFamily="34" charset="0"/>
              </a:rPr>
              <a:t> </a:t>
            </a:r>
            <a:r>
              <a:rPr sz="1200" spc="120" dirty="0" smtClean="0">
                <a:solidFill>
                  <a:srgbClr val="4A4A4D"/>
                </a:solidFill>
                <a:latin typeface="Arial" pitchFamily="34" charset="0"/>
                <a:cs typeface="Arial" pitchFamily="34" charset="0"/>
              </a:rPr>
              <a:t>ow</a:t>
            </a:r>
            <a:r>
              <a:rPr sz="1200" spc="100" dirty="0" smtClean="0">
                <a:solidFill>
                  <a:srgbClr val="4A4A4D"/>
                </a:solidFill>
                <a:latin typeface="Arial" pitchFamily="34" charset="0"/>
                <a:cs typeface="Arial" pitchFamily="34" charset="0"/>
              </a:rPr>
              <a:t>n</a:t>
            </a:r>
            <a:r>
              <a:rPr sz="1200" spc="50" dirty="0" smtClean="0">
                <a:solidFill>
                  <a:srgbClr val="4A4A4D"/>
                </a:solidFill>
                <a:latin typeface="Arial" pitchFamily="34" charset="0"/>
                <a:cs typeface="Arial" pitchFamily="34" charset="0"/>
              </a:rPr>
              <a:t> </a:t>
            </a:r>
            <a:r>
              <a:rPr sz="1200" spc="90" dirty="0" smtClean="0">
                <a:solidFill>
                  <a:srgbClr val="4A4A4D"/>
                </a:solidFill>
                <a:latin typeface="Arial" pitchFamily="34" charset="0"/>
                <a:cs typeface="Arial" pitchFamily="34" charset="0"/>
              </a:rPr>
              <a:t>neighborhood</a:t>
            </a:r>
            <a:r>
              <a:rPr sz="1200" spc="40" dirty="0" smtClean="0">
                <a:solidFill>
                  <a:srgbClr val="4A4A4D"/>
                </a:solidFill>
                <a:latin typeface="Arial" pitchFamily="34" charset="0"/>
                <a:cs typeface="Arial" pitchFamily="34" charset="0"/>
              </a:rPr>
              <a:t>,</a:t>
            </a:r>
            <a:r>
              <a:rPr sz="1200" spc="110" dirty="0" smtClean="0">
                <a:solidFill>
                  <a:srgbClr val="4A4A4D"/>
                </a:solidFill>
                <a:latin typeface="Arial" pitchFamily="34" charset="0"/>
                <a:cs typeface="Arial" pitchFamily="34" charset="0"/>
              </a:rPr>
              <a:t> </a:t>
            </a:r>
            <a:r>
              <a:rPr sz="1200" spc="80" dirty="0" smtClean="0">
                <a:solidFill>
                  <a:srgbClr val="4A4A4D"/>
                </a:solidFill>
                <a:latin typeface="Arial" pitchFamily="34" charset="0"/>
                <a:cs typeface="Arial" pitchFamily="34" charset="0"/>
              </a:rPr>
              <a:t>as</a:t>
            </a:r>
            <a:r>
              <a:rPr sz="1200" spc="65" dirty="0" smtClean="0">
                <a:solidFill>
                  <a:srgbClr val="4A4A4D"/>
                </a:solidFill>
                <a:latin typeface="Arial" pitchFamily="34" charset="0"/>
                <a:cs typeface="Arial" pitchFamily="34" charset="0"/>
              </a:rPr>
              <a:t> </a:t>
            </a:r>
            <a:r>
              <a:rPr sz="1200" spc="95" dirty="0" smtClean="0">
                <a:solidFill>
                  <a:srgbClr val="4A4A4D"/>
                </a:solidFill>
                <a:latin typeface="Arial" pitchFamily="34" charset="0"/>
                <a:cs typeface="Arial" pitchFamily="34" charset="0"/>
              </a:rPr>
              <a:t>soo</a:t>
            </a:r>
            <a:r>
              <a:rPr sz="1200" spc="85" dirty="0" smtClean="0">
                <a:solidFill>
                  <a:srgbClr val="4A4A4D"/>
                </a:solidFill>
                <a:latin typeface="Arial" pitchFamily="34" charset="0"/>
                <a:cs typeface="Arial" pitchFamily="34" charset="0"/>
              </a:rPr>
              <a:t>n</a:t>
            </a:r>
            <a:r>
              <a:rPr sz="1200" spc="110" dirty="0" smtClean="0">
                <a:solidFill>
                  <a:srgbClr val="4A4A4D"/>
                </a:solidFill>
                <a:latin typeface="Arial" pitchFamily="34" charset="0"/>
                <a:cs typeface="Arial" pitchFamily="34" charset="0"/>
              </a:rPr>
              <a:t> </a:t>
            </a:r>
            <a:r>
              <a:rPr sz="1200" spc="105" dirty="0" smtClean="0">
                <a:solidFill>
                  <a:srgbClr val="4A4A4D"/>
                </a:solidFill>
                <a:latin typeface="Arial" pitchFamily="34" charset="0"/>
                <a:cs typeface="Arial" pitchFamily="34" charset="0"/>
              </a:rPr>
              <a:t>a</a:t>
            </a:r>
            <a:r>
              <a:rPr sz="1200" spc="55" dirty="0" smtClean="0">
                <a:solidFill>
                  <a:srgbClr val="4A4A4D"/>
                </a:solidFill>
                <a:latin typeface="Arial" pitchFamily="34" charset="0"/>
                <a:cs typeface="Arial" pitchFamily="34" charset="0"/>
              </a:rPr>
              <a:t>s</a:t>
            </a:r>
            <a:r>
              <a:rPr sz="1200" spc="85" dirty="0" smtClean="0">
                <a:solidFill>
                  <a:srgbClr val="4A4A4D"/>
                </a:solidFill>
                <a:latin typeface="Arial" pitchFamily="34" charset="0"/>
                <a:cs typeface="Arial" pitchFamily="34" charset="0"/>
              </a:rPr>
              <a:t> </a:t>
            </a:r>
            <a:r>
              <a:rPr sz="1200" spc="95" dirty="0" smtClean="0">
                <a:solidFill>
                  <a:srgbClr val="4A4A4D"/>
                </a:solidFill>
                <a:latin typeface="Arial" pitchFamily="34" charset="0"/>
                <a:cs typeface="Arial" pitchFamily="34" charset="0"/>
              </a:rPr>
              <a:t>one</a:t>
            </a:r>
            <a:r>
              <a:rPr sz="1200" spc="70" dirty="0" smtClean="0">
                <a:solidFill>
                  <a:srgbClr val="4A4A4D"/>
                </a:solidFill>
                <a:latin typeface="Arial" pitchFamily="34" charset="0"/>
                <a:cs typeface="Arial" pitchFamily="34" charset="0"/>
              </a:rPr>
              <a:t> </a:t>
            </a:r>
            <a:r>
              <a:rPr sz="1200" spc="60" dirty="0" smtClean="0">
                <a:solidFill>
                  <a:srgbClr val="4A4A4D"/>
                </a:solidFill>
                <a:latin typeface="Arial" pitchFamily="34" charset="0"/>
                <a:cs typeface="Arial" pitchFamily="34" charset="0"/>
              </a:rPr>
              <a:t>leave</a:t>
            </a:r>
            <a:r>
              <a:rPr sz="1200" spc="65" dirty="0" smtClean="0">
                <a:solidFill>
                  <a:srgbClr val="4A4A4D"/>
                </a:solidFill>
                <a:latin typeface="Arial" pitchFamily="34" charset="0"/>
                <a:cs typeface="Arial" pitchFamily="34" charset="0"/>
              </a:rPr>
              <a:t>s</a:t>
            </a:r>
            <a:r>
              <a:rPr sz="1200" spc="45" dirty="0" smtClean="0">
                <a:solidFill>
                  <a:srgbClr val="4A4A4D"/>
                </a:solidFill>
                <a:latin typeface="Arial" pitchFamily="34" charset="0"/>
                <a:cs typeface="Arial" pitchFamily="34" charset="0"/>
              </a:rPr>
              <a:t> </a:t>
            </a:r>
            <a:r>
              <a:rPr sz="1200" spc="105" dirty="0" smtClean="0">
                <a:solidFill>
                  <a:srgbClr val="4A4A4D"/>
                </a:solidFill>
                <a:latin typeface="Arial" pitchFamily="34" charset="0"/>
                <a:cs typeface="Arial" pitchFamily="34" charset="0"/>
              </a:rPr>
              <a:t>th</a:t>
            </a:r>
            <a:r>
              <a:rPr sz="1200" spc="100" dirty="0" smtClean="0">
                <a:solidFill>
                  <a:srgbClr val="4A4A4D"/>
                </a:solidFill>
                <a:latin typeface="Arial" pitchFamily="34" charset="0"/>
                <a:cs typeface="Arial" pitchFamily="34" charset="0"/>
              </a:rPr>
              <a:t>e </a:t>
            </a:r>
            <a:r>
              <a:rPr sz="1200" spc="105" dirty="0" smtClean="0">
                <a:solidFill>
                  <a:srgbClr val="4A4A4D"/>
                </a:solidFill>
                <a:latin typeface="Arial" pitchFamily="34" charset="0"/>
                <a:cs typeface="Arial" pitchFamily="34" charset="0"/>
              </a:rPr>
              <a:t>earth'</a:t>
            </a:r>
            <a:r>
              <a:rPr sz="1200" spc="90" dirty="0" smtClean="0">
                <a:solidFill>
                  <a:srgbClr val="4A4A4D"/>
                </a:solidFill>
                <a:latin typeface="Arial" pitchFamily="34" charset="0"/>
                <a:cs typeface="Arial" pitchFamily="34" charset="0"/>
              </a:rPr>
              <a:t>s</a:t>
            </a:r>
            <a:r>
              <a:rPr sz="1200" spc="60" dirty="0" smtClean="0">
                <a:solidFill>
                  <a:srgbClr val="4A4A4D"/>
                </a:solidFill>
                <a:latin typeface="Arial" pitchFamily="34" charset="0"/>
                <a:cs typeface="Arial" pitchFamily="34" charset="0"/>
              </a:rPr>
              <a:t> </a:t>
            </a:r>
            <a:r>
              <a:rPr sz="1200" spc="90" dirty="0" smtClean="0">
                <a:solidFill>
                  <a:srgbClr val="4A4A4D"/>
                </a:solidFill>
                <a:latin typeface="Arial" pitchFamily="34" charset="0"/>
                <a:cs typeface="Arial" pitchFamily="34" charset="0"/>
              </a:rPr>
              <a:t>atmosphere</a:t>
            </a:r>
            <a:r>
              <a:rPr sz="1200" spc="40" dirty="0" smtClean="0">
                <a:solidFill>
                  <a:srgbClr val="4A4A4D"/>
                </a:solidFill>
                <a:latin typeface="Arial" pitchFamily="34" charset="0"/>
                <a:cs typeface="Arial" pitchFamily="34" charset="0"/>
              </a:rPr>
              <a:t>,</a:t>
            </a:r>
            <a:r>
              <a:rPr sz="1200" spc="135" dirty="0" smtClean="0">
                <a:solidFill>
                  <a:srgbClr val="4A4A4D"/>
                </a:solidFill>
                <a:latin typeface="Arial" pitchFamily="34" charset="0"/>
                <a:cs typeface="Arial" pitchFamily="34" charset="0"/>
              </a:rPr>
              <a:t> </a:t>
            </a:r>
            <a:r>
              <a:rPr sz="1200" spc="105" dirty="0" smtClean="0">
                <a:solidFill>
                  <a:srgbClr val="4A4A4D"/>
                </a:solidFill>
                <a:latin typeface="Arial" pitchFamily="34" charset="0"/>
                <a:cs typeface="Arial" pitchFamily="34" charset="0"/>
              </a:rPr>
              <a:t>on</a:t>
            </a:r>
            <a:r>
              <a:rPr sz="1200" spc="85" dirty="0" smtClean="0">
                <a:solidFill>
                  <a:srgbClr val="4A4A4D"/>
                </a:solidFill>
                <a:latin typeface="Arial" pitchFamily="34" charset="0"/>
                <a:cs typeface="Arial" pitchFamily="34" charset="0"/>
              </a:rPr>
              <a:t>e</a:t>
            </a:r>
            <a:r>
              <a:rPr sz="1200" spc="95" dirty="0" smtClean="0">
                <a:solidFill>
                  <a:srgbClr val="4A4A4D"/>
                </a:solidFill>
                <a:latin typeface="Arial" pitchFamily="34" charset="0"/>
                <a:cs typeface="Arial" pitchFamily="34" charset="0"/>
              </a:rPr>
              <a:t> </a:t>
            </a:r>
            <a:r>
              <a:rPr sz="1200" spc="105" dirty="0" smtClean="0">
                <a:solidFill>
                  <a:srgbClr val="4A4A4D"/>
                </a:solidFill>
                <a:latin typeface="Arial" pitchFamily="34" charset="0"/>
                <a:cs typeface="Arial" pitchFamily="34" charset="0"/>
              </a:rPr>
              <a:t>enc</a:t>
            </a:r>
            <a:r>
              <a:rPr sz="1200" spc="90" dirty="0" smtClean="0">
                <a:solidFill>
                  <a:srgbClr val="4A4A4D"/>
                </a:solidFill>
                <a:latin typeface="Arial" pitchFamily="34" charset="0"/>
                <a:cs typeface="Arial" pitchFamily="34" charset="0"/>
              </a:rPr>
              <a:t>ounters</a:t>
            </a:r>
            <a:r>
              <a:rPr sz="1200" spc="50" dirty="0" smtClean="0">
                <a:solidFill>
                  <a:srgbClr val="4A4A4D"/>
                </a:solidFill>
                <a:latin typeface="Arial" pitchFamily="34" charset="0"/>
                <a:cs typeface="Arial" pitchFamily="34" charset="0"/>
              </a:rPr>
              <a:t> </a:t>
            </a:r>
            <a:r>
              <a:rPr sz="1200" spc="105" dirty="0" smtClean="0">
                <a:solidFill>
                  <a:srgbClr val="4A4A4D"/>
                </a:solidFill>
                <a:latin typeface="Arial" pitchFamily="34" charset="0"/>
                <a:cs typeface="Arial" pitchFamily="34" charset="0"/>
              </a:rPr>
              <a:t>th</a:t>
            </a:r>
            <a:r>
              <a:rPr sz="1200" spc="100" dirty="0" smtClean="0">
                <a:solidFill>
                  <a:srgbClr val="4A4A4D"/>
                </a:solidFill>
                <a:latin typeface="Arial" pitchFamily="34" charset="0"/>
                <a:cs typeface="Arial" pitchFamily="34" charset="0"/>
              </a:rPr>
              <a:t>e </a:t>
            </a:r>
            <a:r>
              <a:rPr sz="1200" spc="85" dirty="0" smtClean="0">
                <a:solidFill>
                  <a:srgbClr val="4A4A4D"/>
                </a:solidFill>
                <a:latin typeface="Arial" pitchFamily="34" charset="0"/>
                <a:cs typeface="Arial" pitchFamily="34" charset="0"/>
              </a:rPr>
              <a:t>plasma</a:t>
            </a:r>
            <a:r>
              <a:rPr sz="1200" spc="55" dirty="0" smtClean="0">
                <a:solidFill>
                  <a:srgbClr val="4A4A4D"/>
                </a:solidFill>
                <a:latin typeface="Arial" pitchFamily="34" charset="0"/>
                <a:cs typeface="Arial" pitchFamily="34" charset="0"/>
              </a:rPr>
              <a:t> </a:t>
            </a:r>
            <a:r>
              <a:rPr sz="1200" spc="105" dirty="0" smtClean="0">
                <a:solidFill>
                  <a:srgbClr val="4A4A4D"/>
                </a:solidFill>
                <a:latin typeface="Arial" pitchFamily="34" charset="0"/>
                <a:cs typeface="Arial" pitchFamily="34" charset="0"/>
              </a:rPr>
              <a:t>comprisin</a:t>
            </a:r>
            <a:r>
              <a:rPr sz="1200" spc="114" dirty="0" smtClean="0">
                <a:solidFill>
                  <a:srgbClr val="4A4A4D"/>
                </a:solidFill>
                <a:latin typeface="Arial" pitchFamily="34" charset="0"/>
                <a:cs typeface="Arial" pitchFamily="34" charset="0"/>
              </a:rPr>
              <a:t>g </a:t>
            </a:r>
            <a:r>
              <a:rPr sz="1200" spc="65" dirty="0" smtClean="0">
                <a:solidFill>
                  <a:srgbClr val="4A4A4D"/>
                </a:solidFill>
                <a:latin typeface="Arial" pitchFamily="34" charset="0"/>
                <a:cs typeface="Arial" pitchFamily="34" charset="0"/>
              </a:rPr>
              <a:t>th</a:t>
            </a:r>
            <a:r>
              <a:rPr sz="1200" spc="100" dirty="0" smtClean="0">
                <a:solidFill>
                  <a:srgbClr val="4A4A4D"/>
                </a:solidFill>
                <a:latin typeface="Arial" pitchFamily="34" charset="0"/>
                <a:cs typeface="Arial" pitchFamily="34" charset="0"/>
              </a:rPr>
              <a:t>e</a:t>
            </a:r>
            <a:r>
              <a:rPr sz="1200" spc="125" dirty="0" smtClean="0">
                <a:solidFill>
                  <a:srgbClr val="4A4A4D"/>
                </a:solidFill>
                <a:latin typeface="Arial" pitchFamily="34" charset="0"/>
                <a:cs typeface="Arial" pitchFamily="34" charset="0"/>
              </a:rPr>
              <a:t> </a:t>
            </a:r>
            <a:r>
              <a:rPr sz="1200" spc="160" dirty="0" smtClean="0">
                <a:solidFill>
                  <a:srgbClr val="4A4A4D"/>
                </a:solidFill>
                <a:latin typeface="Arial" pitchFamily="34" charset="0"/>
                <a:cs typeface="Arial" pitchFamily="34" charset="0"/>
              </a:rPr>
              <a:t>Va</a:t>
            </a:r>
            <a:r>
              <a:rPr sz="1200" spc="145" dirty="0" smtClean="0">
                <a:solidFill>
                  <a:srgbClr val="4A4A4D"/>
                </a:solidFill>
                <a:latin typeface="Arial" pitchFamily="34" charset="0"/>
                <a:cs typeface="Arial" pitchFamily="34" charset="0"/>
              </a:rPr>
              <a:t>n </a:t>
            </a:r>
            <a:r>
              <a:rPr sz="1200" spc="-95" dirty="0" smtClean="0">
                <a:solidFill>
                  <a:srgbClr val="4A4A4D"/>
                </a:solidFill>
                <a:latin typeface="Arial" pitchFamily="34" charset="0"/>
                <a:cs typeface="Arial" pitchFamily="34" charset="0"/>
              </a:rPr>
              <a:t> </a:t>
            </a:r>
            <a:r>
              <a:rPr sz="1200" spc="110" dirty="0" smtClean="0">
                <a:solidFill>
                  <a:srgbClr val="4A4A4D"/>
                </a:solidFill>
                <a:latin typeface="Arial" pitchFamily="34" charset="0"/>
                <a:cs typeface="Arial" pitchFamily="34" charset="0"/>
              </a:rPr>
              <a:t>Allen </a:t>
            </a:r>
            <a:r>
              <a:rPr sz="1200" spc="-105" dirty="0" smtClean="0">
                <a:solidFill>
                  <a:srgbClr val="4A4A4D"/>
                </a:solidFill>
                <a:latin typeface="Arial" pitchFamily="34" charset="0"/>
                <a:cs typeface="Arial" pitchFamily="34" charset="0"/>
              </a:rPr>
              <a:t> </a:t>
            </a:r>
            <a:r>
              <a:rPr sz="1200" spc="95" dirty="0" smtClean="0">
                <a:solidFill>
                  <a:srgbClr val="4A4A4D"/>
                </a:solidFill>
                <a:latin typeface="Arial" pitchFamily="34" charset="0"/>
                <a:cs typeface="Arial" pitchFamily="34" charset="0"/>
              </a:rPr>
              <a:t>radiation</a:t>
            </a:r>
            <a:r>
              <a:rPr sz="1200" spc="135" dirty="0" smtClean="0">
                <a:solidFill>
                  <a:srgbClr val="4A4A4D"/>
                </a:solidFill>
                <a:latin typeface="Arial" pitchFamily="34" charset="0"/>
                <a:cs typeface="Arial" pitchFamily="34" charset="0"/>
              </a:rPr>
              <a:t> </a:t>
            </a:r>
            <a:r>
              <a:rPr sz="1200" spc="55" dirty="0" smtClean="0">
                <a:solidFill>
                  <a:srgbClr val="4A4A4D"/>
                </a:solidFill>
                <a:latin typeface="Arial" pitchFamily="34" charset="0"/>
                <a:cs typeface="Arial" pitchFamily="34" charset="0"/>
              </a:rPr>
              <a:t>belts</a:t>
            </a:r>
            <a:r>
              <a:rPr sz="1200" spc="130" dirty="0" smtClean="0">
                <a:solidFill>
                  <a:srgbClr val="4A4A4D"/>
                </a:solidFill>
                <a:latin typeface="Arial" pitchFamily="34" charset="0"/>
                <a:cs typeface="Arial" pitchFamily="34" charset="0"/>
              </a:rPr>
              <a:t> </a:t>
            </a:r>
            <a:r>
              <a:rPr sz="1200" spc="114" dirty="0" smtClean="0">
                <a:solidFill>
                  <a:srgbClr val="4A4A4D"/>
                </a:solidFill>
                <a:latin typeface="Arial" pitchFamily="34" charset="0"/>
                <a:cs typeface="Arial" pitchFamily="34" charset="0"/>
              </a:rPr>
              <a:t>and </a:t>
            </a:r>
            <a:r>
              <a:rPr sz="1200" spc="-135" dirty="0" smtClean="0">
                <a:solidFill>
                  <a:srgbClr val="4A4A4D"/>
                </a:solidFill>
                <a:latin typeface="Arial" pitchFamily="34" charset="0"/>
                <a:cs typeface="Arial" pitchFamily="34" charset="0"/>
              </a:rPr>
              <a:t> </a:t>
            </a:r>
            <a:r>
              <a:rPr sz="1200" spc="100" dirty="0" smtClean="0">
                <a:solidFill>
                  <a:srgbClr val="4A4A4D"/>
                </a:solidFill>
                <a:latin typeface="Arial" pitchFamily="34" charset="0"/>
                <a:cs typeface="Arial" pitchFamily="34" charset="0"/>
              </a:rPr>
              <a:t>the </a:t>
            </a:r>
            <a:r>
              <a:rPr sz="1200" spc="-125" dirty="0" smtClean="0">
                <a:solidFill>
                  <a:srgbClr val="4A4A4D"/>
                </a:solidFill>
                <a:latin typeface="Arial" pitchFamily="34" charset="0"/>
                <a:cs typeface="Arial" pitchFamily="34" charset="0"/>
              </a:rPr>
              <a:t> </a:t>
            </a:r>
            <a:r>
              <a:rPr sz="1200" spc="90" dirty="0" smtClean="0">
                <a:solidFill>
                  <a:srgbClr val="4A4A4D"/>
                </a:solidFill>
                <a:latin typeface="Arial" pitchFamily="34" charset="0"/>
                <a:cs typeface="Arial" pitchFamily="34" charset="0"/>
              </a:rPr>
              <a:t>sola</a:t>
            </a:r>
            <a:r>
              <a:rPr sz="1200" spc="70" dirty="0" smtClean="0">
                <a:solidFill>
                  <a:srgbClr val="4A4A4D"/>
                </a:solidFill>
                <a:latin typeface="Arial" pitchFamily="34" charset="0"/>
                <a:cs typeface="Arial" pitchFamily="34" charset="0"/>
              </a:rPr>
              <a:t>r</a:t>
            </a:r>
            <a:r>
              <a:rPr sz="1200" spc="120" dirty="0" smtClean="0">
                <a:solidFill>
                  <a:srgbClr val="4A4A4D"/>
                </a:solidFill>
                <a:latin typeface="Arial" pitchFamily="34" charset="0"/>
                <a:cs typeface="Arial" pitchFamily="34" charset="0"/>
              </a:rPr>
              <a:t> </a:t>
            </a:r>
            <a:r>
              <a:rPr sz="1200" spc="95" dirty="0" smtClean="0">
                <a:solidFill>
                  <a:srgbClr val="4A4A4D"/>
                </a:solidFill>
                <a:latin typeface="Arial" pitchFamily="34" charset="0"/>
                <a:cs typeface="Arial" pitchFamily="34" charset="0"/>
              </a:rPr>
              <a:t>wind</a:t>
            </a:r>
            <a:r>
              <a:rPr sz="1200" spc="40" smtClean="0">
                <a:solidFill>
                  <a:srgbClr val="4A4A4D"/>
                </a:solidFill>
                <a:latin typeface="Arial" pitchFamily="34" charset="0"/>
                <a:cs typeface="Arial" pitchFamily="34" charset="0"/>
              </a:rPr>
              <a:t>. </a:t>
            </a:r>
            <a:r>
              <a:rPr sz="1200" spc="114" smtClean="0">
                <a:solidFill>
                  <a:srgbClr val="646467"/>
                </a:solidFill>
                <a:latin typeface="Arial" pitchFamily="34" charset="0"/>
                <a:cs typeface="Arial" pitchFamily="34" charset="0"/>
              </a:rPr>
              <a:t>It</a:t>
            </a:r>
            <a:r>
              <a:rPr sz="1200" spc="80" smtClean="0">
                <a:solidFill>
                  <a:srgbClr val="646467"/>
                </a:solidFill>
                <a:latin typeface="Arial" pitchFamily="34" charset="0"/>
                <a:cs typeface="Arial" pitchFamily="34" charset="0"/>
              </a:rPr>
              <a:t> </a:t>
            </a:r>
            <a:r>
              <a:rPr sz="1200" spc="114" dirty="0" smtClean="0">
                <a:solidFill>
                  <a:srgbClr val="646467"/>
                </a:solidFill>
                <a:latin typeface="Arial" pitchFamily="34" charset="0"/>
                <a:cs typeface="Arial" pitchFamily="34" charset="0"/>
              </a:rPr>
              <a:t>would</a:t>
            </a:r>
            <a:r>
              <a:rPr sz="1200" spc="75" dirty="0" smtClean="0">
                <a:solidFill>
                  <a:srgbClr val="646467"/>
                </a:solidFill>
                <a:latin typeface="Arial" pitchFamily="34" charset="0"/>
                <a:cs typeface="Arial" pitchFamily="34" charset="0"/>
              </a:rPr>
              <a:t> </a:t>
            </a:r>
            <a:r>
              <a:rPr sz="1200" spc="90" dirty="0" smtClean="0">
                <a:solidFill>
                  <a:srgbClr val="646467"/>
                </a:solidFill>
                <a:latin typeface="Arial" pitchFamily="34" charset="0"/>
                <a:cs typeface="Arial" pitchFamily="34" charset="0"/>
              </a:rPr>
              <a:t>see</a:t>
            </a:r>
            <a:r>
              <a:rPr sz="1200" spc="130" dirty="0" smtClean="0">
                <a:solidFill>
                  <a:srgbClr val="646467"/>
                </a:solidFill>
                <a:latin typeface="Arial" pitchFamily="34" charset="0"/>
                <a:cs typeface="Arial" pitchFamily="34" charset="0"/>
              </a:rPr>
              <a:t>m </a:t>
            </a:r>
            <a:r>
              <a:rPr sz="1200" spc="-120" dirty="0" smtClean="0">
                <a:solidFill>
                  <a:srgbClr val="646467"/>
                </a:solidFill>
                <a:latin typeface="Arial" pitchFamily="34" charset="0"/>
                <a:cs typeface="Arial" pitchFamily="34" charset="0"/>
              </a:rPr>
              <a:t> </a:t>
            </a:r>
            <a:r>
              <a:rPr sz="1200" spc="95" dirty="0" smtClean="0">
                <a:solidFill>
                  <a:srgbClr val="646467"/>
                </a:solidFill>
                <a:latin typeface="Arial" pitchFamily="34" charset="0"/>
                <a:cs typeface="Arial" pitchFamily="34" charset="0"/>
              </a:rPr>
              <a:t>tha</a:t>
            </a:r>
            <a:r>
              <a:rPr sz="1200" spc="65" dirty="0" smtClean="0">
                <a:solidFill>
                  <a:srgbClr val="646467"/>
                </a:solidFill>
                <a:latin typeface="Arial" pitchFamily="34" charset="0"/>
                <a:cs typeface="Arial" pitchFamily="34" charset="0"/>
              </a:rPr>
              <a:t>t</a:t>
            </a:r>
            <a:r>
              <a:rPr sz="1200" spc="130" dirty="0" smtClean="0">
                <a:solidFill>
                  <a:srgbClr val="646467"/>
                </a:solidFill>
                <a:latin typeface="Arial" pitchFamily="34" charset="0"/>
                <a:cs typeface="Arial" pitchFamily="34" charset="0"/>
              </a:rPr>
              <a:t> </a:t>
            </a:r>
            <a:r>
              <a:rPr sz="1200" spc="85" dirty="0" smtClean="0">
                <a:solidFill>
                  <a:srgbClr val="646467"/>
                </a:solidFill>
                <a:latin typeface="Arial" pitchFamily="34" charset="0"/>
                <a:cs typeface="Arial" pitchFamily="34" charset="0"/>
              </a:rPr>
              <a:t>w</a:t>
            </a:r>
            <a:r>
              <a:rPr sz="1200" spc="75" dirty="0" smtClean="0">
                <a:solidFill>
                  <a:srgbClr val="646467"/>
                </a:solidFill>
                <a:latin typeface="Arial" pitchFamily="34" charset="0"/>
                <a:cs typeface="Arial" pitchFamily="34" charset="0"/>
              </a:rPr>
              <a:t>e</a:t>
            </a:r>
            <a:r>
              <a:rPr sz="1200" spc="95" dirty="0" smtClean="0">
                <a:solidFill>
                  <a:srgbClr val="646467"/>
                </a:solidFill>
                <a:latin typeface="Arial" pitchFamily="34" charset="0"/>
                <a:cs typeface="Arial" pitchFamily="34" charset="0"/>
              </a:rPr>
              <a:t> </a:t>
            </a:r>
            <a:r>
              <a:rPr sz="1200" spc="70" dirty="0" smtClean="0">
                <a:solidFill>
                  <a:srgbClr val="646467"/>
                </a:solidFill>
                <a:latin typeface="Arial" pitchFamily="34" charset="0"/>
                <a:cs typeface="Arial" pitchFamily="34" charset="0"/>
              </a:rPr>
              <a:t>liv</a:t>
            </a:r>
            <a:r>
              <a:rPr sz="1200" spc="105" dirty="0" smtClean="0">
                <a:solidFill>
                  <a:srgbClr val="646467"/>
                </a:solidFill>
                <a:latin typeface="Arial" pitchFamily="34" charset="0"/>
                <a:cs typeface="Arial" pitchFamily="34" charset="0"/>
              </a:rPr>
              <a:t>e</a:t>
            </a:r>
            <a:r>
              <a:rPr sz="1200" spc="110" dirty="0" smtClean="0">
                <a:solidFill>
                  <a:srgbClr val="646467"/>
                </a:solidFill>
                <a:latin typeface="Arial" pitchFamily="34" charset="0"/>
                <a:cs typeface="Arial" pitchFamily="34" charset="0"/>
              </a:rPr>
              <a:t> </a:t>
            </a:r>
            <a:r>
              <a:rPr sz="1200" spc="75" dirty="0" smtClean="0">
                <a:solidFill>
                  <a:srgbClr val="646467"/>
                </a:solidFill>
                <a:latin typeface="Arial" pitchFamily="34" charset="0"/>
                <a:cs typeface="Arial" pitchFamily="34" charset="0"/>
              </a:rPr>
              <a:t>i</a:t>
            </a:r>
            <a:r>
              <a:rPr sz="1200" spc="155" dirty="0" smtClean="0">
                <a:solidFill>
                  <a:srgbClr val="646467"/>
                </a:solidFill>
                <a:latin typeface="Arial" pitchFamily="34" charset="0"/>
                <a:cs typeface="Arial" pitchFamily="34" charset="0"/>
              </a:rPr>
              <a:t>n</a:t>
            </a:r>
            <a:r>
              <a:rPr sz="1200" spc="125" dirty="0" smtClean="0">
                <a:solidFill>
                  <a:srgbClr val="646467"/>
                </a:solidFill>
                <a:latin typeface="Arial" pitchFamily="34" charset="0"/>
                <a:cs typeface="Arial" pitchFamily="34" charset="0"/>
              </a:rPr>
              <a:t> </a:t>
            </a:r>
            <a:r>
              <a:rPr sz="1200" spc="90" dirty="0" smtClean="0">
                <a:solidFill>
                  <a:srgbClr val="646467"/>
                </a:solidFill>
                <a:latin typeface="Arial" pitchFamily="34" charset="0"/>
                <a:cs typeface="Arial" pitchFamily="34" charset="0"/>
              </a:rPr>
              <a:t>th</a:t>
            </a:r>
            <a:r>
              <a:rPr sz="1200" spc="100" dirty="0" smtClean="0">
                <a:solidFill>
                  <a:srgbClr val="646467"/>
                </a:solidFill>
                <a:latin typeface="Arial" pitchFamily="34" charset="0"/>
                <a:cs typeface="Arial" pitchFamily="34" charset="0"/>
              </a:rPr>
              <a:t>e </a:t>
            </a:r>
            <a:r>
              <a:rPr sz="1200" spc="-40" dirty="0" smtClean="0">
                <a:solidFill>
                  <a:srgbClr val="646467"/>
                </a:solidFill>
                <a:latin typeface="Arial" pitchFamily="34" charset="0"/>
                <a:cs typeface="Arial" pitchFamily="34" charset="0"/>
              </a:rPr>
              <a:t> </a:t>
            </a:r>
            <a:r>
              <a:rPr sz="1200" spc="110" dirty="0" smtClean="0">
                <a:solidFill>
                  <a:srgbClr val="646467"/>
                </a:solidFill>
                <a:latin typeface="Arial" pitchFamily="34" charset="0"/>
                <a:cs typeface="Arial" pitchFamily="34" charset="0"/>
              </a:rPr>
              <a:t>I% </a:t>
            </a:r>
            <a:r>
              <a:rPr sz="1200" spc="-35" dirty="0" smtClean="0">
                <a:solidFill>
                  <a:srgbClr val="646467"/>
                </a:solidFill>
                <a:latin typeface="Arial" pitchFamily="34" charset="0"/>
                <a:cs typeface="Arial" pitchFamily="34" charset="0"/>
              </a:rPr>
              <a:t> </a:t>
            </a:r>
            <a:r>
              <a:rPr sz="1200" spc="160" dirty="0" smtClean="0">
                <a:solidFill>
                  <a:srgbClr val="646467"/>
                </a:solidFill>
                <a:latin typeface="Arial" pitchFamily="34" charset="0"/>
                <a:cs typeface="Arial" pitchFamily="34" charset="0"/>
              </a:rPr>
              <a:t>o</a:t>
            </a:r>
            <a:r>
              <a:rPr sz="1200" spc="70" dirty="0" smtClean="0">
                <a:solidFill>
                  <a:srgbClr val="646467"/>
                </a:solidFill>
                <a:latin typeface="Arial" pitchFamily="34" charset="0"/>
                <a:cs typeface="Arial" pitchFamily="34" charset="0"/>
              </a:rPr>
              <a:t>f </a:t>
            </a:r>
            <a:r>
              <a:rPr sz="1200" spc="-130" dirty="0" smtClean="0">
                <a:solidFill>
                  <a:srgbClr val="646467"/>
                </a:solidFill>
                <a:latin typeface="Arial" pitchFamily="34" charset="0"/>
                <a:cs typeface="Arial" pitchFamily="34" charset="0"/>
              </a:rPr>
              <a:t> </a:t>
            </a:r>
            <a:r>
              <a:rPr sz="1200" spc="80" dirty="0" smtClean="0">
                <a:solidFill>
                  <a:srgbClr val="646467"/>
                </a:solidFill>
                <a:latin typeface="Arial" pitchFamily="34" charset="0"/>
                <a:cs typeface="Arial" pitchFamily="34" charset="0"/>
              </a:rPr>
              <a:t>th</a:t>
            </a:r>
            <a:r>
              <a:rPr sz="1200" spc="100" dirty="0" smtClean="0">
                <a:solidFill>
                  <a:srgbClr val="646467"/>
                </a:solidFill>
                <a:latin typeface="Arial" pitchFamily="34" charset="0"/>
                <a:cs typeface="Arial" pitchFamily="34" charset="0"/>
              </a:rPr>
              <a:t>e</a:t>
            </a:r>
            <a:r>
              <a:rPr sz="1200" spc="135" dirty="0" smtClean="0">
                <a:solidFill>
                  <a:srgbClr val="646467"/>
                </a:solidFill>
                <a:latin typeface="Arial" pitchFamily="34" charset="0"/>
                <a:cs typeface="Arial" pitchFamily="34" charset="0"/>
              </a:rPr>
              <a:t> </a:t>
            </a:r>
            <a:r>
              <a:rPr sz="1200" spc="85" dirty="0" smtClean="0">
                <a:solidFill>
                  <a:srgbClr val="646467"/>
                </a:solidFill>
                <a:latin typeface="Arial" pitchFamily="34" charset="0"/>
                <a:cs typeface="Arial" pitchFamily="34" charset="0"/>
              </a:rPr>
              <a:t>univers</a:t>
            </a:r>
            <a:r>
              <a:rPr sz="1200" spc="114" dirty="0" smtClean="0">
                <a:solidFill>
                  <a:srgbClr val="646467"/>
                </a:solidFill>
                <a:latin typeface="Arial" pitchFamily="34" charset="0"/>
                <a:cs typeface="Arial" pitchFamily="34" charset="0"/>
              </a:rPr>
              <a:t>e</a:t>
            </a:r>
            <a:r>
              <a:rPr sz="1200" spc="135" dirty="0" smtClean="0">
                <a:solidFill>
                  <a:srgbClr val="646467"/>
                </a:solidFill>
                <a:latin typeface="Arial" pitchFamily="34" charset="0"/>
                <a:cs typeface="Arial" pitchFamily="34" charset="0"/>
              </a:rPr>
              <a:t> </a:t>
            </a:r>
            <a:r>
              <a:rPr sz="1200" spc="100" dirty="0" smtClean="0">
                <a:solidFill>
                  <a:srgbClr val="646467"/>
                </a:solidFill>
                <a:latin typeface="Arial" pitchFamily="34" charset="0"/>
                <a:cs typeface="Arial" pitchFamily="34" charset="0"/>
              </a:rPr>
              <a:t>i</a:t>
            </a:r>
            <a:r>
              <a:rPr sz="1200" spc="155" dirty="0" smtClean="0">
                <a:solidFill>
                  <a:srgbClr val="646467"/>
                </a:solidFill>
                <a:latin typeface="Arial" pitchFamily="34" charset="0"/>
                <a:cs typeface="Arial" pitchFamily="34" charset="0"/>
              </a:rPr>
              <a:t>n</a:t>
            </a:r>
            <a:r>
              <a:rPr sz="1200" spc="114" dirty="0" smtClean="0">
                <a:solidFill>
                  <a:srgbClr val="646467"/>
                </a:solidFill>
                <a:latin typeface="Arial" pitchFamily="34" charset="0"/>
                <a:cs typeface="Arial" pitchFamily="34" charset="0"/>
              </a:rPr>
              <a:t> </a:t>
            </a:r>
            <a:r>
              <a:rPr sz="1200" spc="125" dirty="0" smtClean="0">
                <a:solidFill>
                  <a:srgbClr val="646467"/>
                </a:solidFill>
                <a:latin typeface="Arial" pitchFamily="34" charset="0"/>
                <a:cs typeface="Arial" pitchFamily="34" charset="0"/>
              </a:rPr>
              <a:t>which </a:t>
            </a:r>
            <a:r>
              <a:rPr sz="1200" spc="-125" dirty="0" smtClean="0">
                <a:solidFill>
                  <a:srgbClr val="646467"/>
                </a:solidFill>
                <a:latin typeface="Arial" pitchFamily="34" charset="0"/>
                <a:cs typeface="Arial" pitchFamily="34" charset="0"/>
              </a:rPr>
              <a:t> </a:t>
            </a:r>
            <a:r>
              <a:rPr sz="1200" spc="75" dirty="0" smtClean="0">
                <a:solidFill>
                  <a:srgbClr val="646467"/>
                </a:solidFill>
                <a:latin typeface="Arial" pitchFamily="34" charset="0"/>
                <a:cs typeface="Arial" pitchFamily="34" charset="0"/>
              </a:rPr>
              <a:t>plasma</a:t>
            </a:r>
            <a:r>
              <a:rPr sz="1200" spc="65" dirty="0" smtClean="0">
                <a:solidFill>
                  <a:srgbClr val="646467"/>
                </a:solidFill>
                <a:latin typeface="Arial" pitchFamily="34" charset="0"/>
                <a:cs typeface="Arial" pitchFamily="34" charset="0"/>
              </a:rPr>
              <a:t>s</a:t>
            </a:r>
            <a:r>
              <a:rPr sz="1200" spc="110" dirty="0" smtClean="0">
                <a:solidFill>
                  <a:srgbClr val="646467"/>
                </a:solidFill>
                <a:latin typeface="Arial" pitchFamily="34" charset="0"/>
                <a:cs typeface="Arial" pitchFamily="34" charset="0"/>
              </a:rPr>
              <a:t> </a:t>
            </a:r>
            <a:r>
              <a:rPr sz="1200" spc="125" dirty="0" smtClean="0">
                <a:solidFill>
                  <a:srgbClr val="646467"/>
                </a:solidFill>
                <a:latin typeface="Arial" pitchFamily="34" charset="0"/>
                <a:cs typeface="Arial" pitchFamily="34" charset="0"/>
              </a:rPr>
              <a:t>d</a:t>
            </a:r>
            <a:r>
              <a:rPr sz="1200" spc="100" dirty="0" smtClean="0">
                <a:solidFill>
                  <a:srgbClr val="646467"/>
                </a:solidFill>
                <a:latin typeface="Arial" pitchFamily="34" charset="0"/>
                <a:cs typeface="Arial" pitchFamily="34" charset="0"/>
              </a:rPr>
              <a:t>o</a:t>
            </a:r>
            <a:r>
              <a:rPr sz="1200" spc="120" dirty="0" smtClean="0">
                <a:solidFill>
                  <a:srgbClr val="646467"/>
                </a:solidFill>
                <a:latin typeface="Arial" pitchFamily="34" charset="0"/>
                <a:cs typeface="Arial" pitchFamily="34" charset="0"/>
              </a:rPr>
              <a:t> </a:t>
            </a:r>
            <a:r>
              <a:rPr sz="1200" spc="95" dirty="0" smtClean="0">
                <a:solidFill>
                  <a:srgbClr val="646467"/>
                </a:solidFill>
                <a:latin typeface="Arial" pitchFamily="34" charset="0"/>
                <a:cs typeface="Arial" pitchFamily="34" charset="0"/>
              </a:rPr>
              <a:t>not</a:t>
            </a:r>
            <a:r>
              <a:rPr sz="1200" spc="65" dirty="0" smtClean="0">
                <a:solidFill>
                  <a:srgbClr val="646467"/>
                </a:solidFill>
                <a:latin typeface="Arial" pitchFamily="34" charset="0"/>
                <a:cs typeface="Arial" pitchFamily="34" charset="0"/>
              </a:rPr>
              <a:t> </a:t>
            </a:r>
            <a:r>
              <a:rPr sz="1200" spc="110" dirty="0" smtClean="0">
                <a:solidFill>
                  <a:srgbClr val="646467"/>
                </a:solidFill>
                <a:latin typeface="Arial" pitchFamily="34" charset="0"/>
                <a:cs typeface="Arial" pitchFamily="34" charset="0"/>
              </a:rPr>
              <a:t>occu</a:t>
            </a:r>
            <a:r>
              <a:rPr sz="1200" spc="70" dirty="0" smtClean="0">
                <a:solidFill>
                  <a:srgbClr val="646467"/>
                </a:solidFill>
                <a:latin typeface="Arial" pitchFamily="34" charset="0"/>
                <a:cs typeface="Arial" pitchFamily="34" charset="0"/>
              </a:rPr>
              <a:t>r</a:t>
            </a:r>
            <a:r>
              <a:rPr sz="1200" spc="15" dirty="0" smtClean="0">
                <a:solidFill>
                  <a:srgbClr val="646467"/>
                </a:solidFill>
                <a:latin typeface="Arial" pitchFamily="34" charset="0"/>
                <a:cs typeface="Arial" pitchFamily="34" charset="0"/>
              </a:rPr>
              <a:t> </a:t>
            </a:r>
            <a:r>
              <a:rPr sz="1200" spc="95" dirty="0" smtClean="0">
                <a:solidFill>
                  <a:srgbClr val="646467"/>
                </a:solidFill>
                <a:latin typeface="Arial" pitchFamily="34" charset="0"/>
                <a:cs typeface="Arial" pitchFamily="34" charset="0"/>
              </a:rPr>
              <a:t>naturally.</a:t>
            </a:r>
            <a:endParaRPr sz="1200">
              <a:latin typeface="Arial" pitchFamily="34" charset="0"/>
              <a:cs typeface="Arial" pitchFamily="34" charset="0"/>
            </a:endParaRPr>
          </a:p>
          <a:p>
            <a:pPr marL="15240" marR="374015" indent="257810">
              <a:lnSpc>
                <a:spcPct val="133500"/>
              </a:lnSpc>
              <a:spcBef>
                <a:spcPts val="5"/>
              </a:spcBef>
            </a:pPr>
            <a:r>
              <a:rPr sz="1200" spc="215" dirty="0" smtClean="0">
                <a:solidFill>
                  <a:srgbClr val="5F5F61"/>
                </a:solidFill>
                <a:latin typeface="Arial" pitchFamily="34" charset="0"/>
                <a:cs typeface="Arial" pitchFamily="34" charset="0"/>
              </a:rPr>
              <a:t>Th</a:t>
            </a:r>
            <a:r>
              <a:rPr sz="1200" spc="200" dirty="0" smtClean="0">
                <a:solidFill>
                  <a:srgbClr val="5F5F61"/>
                </a:solidFill>
                <a:latin typeface="Arial" pitchFamily="34" charset="0"/>
                <a:cs typeface="Arial" pitchFamily="34" charset="0"/>
              </a:rPr>
              <a:t>e</a:t>
            </a:r>
            <a:r>
              <a:rPr sz="1200" spc="-25" dirty="0" smtClean="0">
                <a:solidFill>
                  <a:srgbClr val="5F5F61"/>
                </a:solidFill>
                <a:latin typeface="Arial" pitchFamily="34" charset="0"/>
                <a:cs typeface="Arial" pitchFamily="34" charset="0"/>
              </a:rPr>
              <a:t> </a:t>
            </a:r>
            <a:r>
              <a:rPr sz="1200" spc="95" dirty="0" smtClean="0">
                <a:solidFill>
                  <a:srgbClr val="5F5F61"/>
                </a:solidFill>
                <a:latin typeface="Arial" pitchFamily="34" charset="0"/>
                <a:cs typeface="Arial" pitchFamily="34" charset="0"/>
              </a:rPr>
              <a:t>reaso</a:t>
            </a:r>
            <a:r>
              <a:rPr sz="1200" spc="110" dirty="0" smtClean="0">
                <a:solidFill>
                  <a:srgbClr val="5F5F61"/>
                </a:solidFill>
                <a:latin typeface="Arial" pitchFamily="34" charset="0"/>
                <a:cs typeface="Arial" pitchFamily="34" charset="0"/>
              </a:rPr>
              <a:t>n</a:t>
            </a:r>
            <a:r>
              <a:rPr sz="1200" spc="-85" dirty="0" smtClean="0">
                <a:solidFill>
                  <a:srgbClr val="5F5F61"/>
                </a:solidFill>
                <a:latin typeface="Arial" pitchFamily="34" charset="0"/>
                <a:cs typeface="Arial" pitchFamily="34" charset="0"/>
              </a:rPr>
              <a:t> </a:t>
            </a:r>
            <a:r>
              <a:rPr sz="1200" spc="120" dirty="0" smtClean="0">
                <a:solidFill>
                  <a:srgbClr val="5F5F61"/>
                </a:solidFill>
                <a:latin typeface="Arial" pitchFamily="34" charset="0"/>
                <a:cs typeface="Arial" pitchFamily="34" charset="0"/>
              </a:rPr>
              <a:t>fo</a:t>
            </a:r>
            <a:r>
              <a:rPr sz="1200" spc="100" dirty="0" smtClean="0">
                <a:solidFill>
                  <a:srgbClr val="5F5F61"/>
                </a:solidFill>
                <a:latin typeface="Arial" pitchFamily="34" charset="0"/>
                <a:cs typeface="Arial" pitchFamily="34" charset="0"/>
              </a:rPr>
              <a:t>r</a:t>
            </a:r>
            <a:r>
              <a:rPr sz="1200" spc="-10" dirty="0" smtClean="0">
                <a:solidFill>
                  <a:srgbClr val="5F5F61"/>
                </a:solidFill>
                <a:latin typeface="Arial" pitchFamily="34" charset="0"/>
                <a:cs typeface="Arial" pitchFamily="34" charset="0"/>
              </a:rPr>
              <a:t> </a:t>
            </a:r>
            <a:r>
              <a:rPr sz="1200" spc="75" dirty="0" smtClean="0">
                <a:solidFill>
                  <a:srgbClr val="5F5F61"/>
                </a:solidFill>
                <a:latin typeface="Arial" pitchFamily="34" charset="0"/>
                <a:cs typeface="Arial" pitchFamily="34" charset="0"/>
              </a:rPr>
              <a:t>thi</a:t>
            </a:r>
            <a:r>
              <a:rPr sz="1200" spc="90" dirty="0" smtClean="0">
                <a:solidFill>
                  <a:srgbClr val="5F5F61"/>
                </a:solidFill>
                <a:latin typeface="Arial" pitchFamily="34" charset="0"/>
                <a:cs typeface="Arial" pitchFamily="34" charset="0"/>
              </a:rPr>
              <a:t>s</a:t>
            </a:r>
            <a:r>
              <a:rPr sz="1200" spc="-25" dirty="0" smtClean="0">
                <a:solidFill>
                  <a:srgbClr val="5F5F61"/>
                </a:solidFill>
                <a:latin typeface="Arial" pitchFamily="34" charset="0"/>
                <a:cs typeface="Arial" pitchFamily="34" charset="0"/>
              </a:rPr>
              <a:t> </a:t>
            </a:r>
            <a:r>
              <a:rPr sz="1200" spc="105" dirty="0" smtClean="0">
                <a:solidFill>
                  <a:srgbClr val="5F5F61"/>
                </a:solidFill>
                <a:latin typeface="Arial" pitchFamily="34" charset="0"/>
                <a:cs typeface="Arial" pitchFamily="34" charset="0"/>
              </a:rPr>
              <a:t>can</a:t>
            </a:r>
            <a:r>
              <a:rPr sz="1200" spc="-10" dirty="0" smtClean="0">
                <a:solidFill>
                  <a:srgbClr val="5F5F61"/>
                </a:solidFill>
                <a:latin typeface="Arial" pitchFamily="34" charset="0"/>
                <a:cs typeface="Arial" pitchFamily="34" charset="0"/>
              </a:rPr>
              <a:t> </a:t>
            </a:r>
            <a:r>
              <a:rPr sz="1200" spc="114" dirty="0" smtClean="0">
                <a:solidFill>
                  <a:srgbClr val="5F5F61"/>
                </a:solidFill>
                <a:latin typeface="Arial" pitchFamily="34" charset="0"/>
                <a:cs typeface="Arial" pitchFamily="34" charset="0"/>
              </a:rPr>
              <a:t>b</a:t>
            </a:r>
            <a:r>
              <a:rPr sz="1200" spc="65" dirty="0" smtClean="0">
                <a:solidFill>
                  <a:srgbClr val="5F5F61"/>
                </a:solidFill>
                <a:latin typeface="Arial" pitchFamily="34" charset="0"/>
                <a:cs typeface="Arial" pitchFamily="34" charset="0"/>
              </a:rPr>
              <a:t>e</a:t>
            </a:r>
            <a:r>
              <a:rPr sz="1200" spc="-10" dirty="0" smtClean="0">
                <a:solidFill>
                  <a:srgbClr val="5F5F61"/>
                </a:solidFill>
                <a:latin typeface="Arial" pitchFamily="34" charset="0"/>
                <a:cs typeface="Arial" pitchFamily="34" charset="0"/>
              </a:rPr>
              <a:t> </a:t>
            </a:r>
            <a:r>
              <a:rPr sz="1200" spc="90" dirty="0" smtClean="0">
                <a:solidFill>
                  <a:srgbClr val="5F5F61"/>
                </a:solidFill>
                <a:latin typeface="Arial" pitchFamily="34" charset="0"/>
                <a:cs typeface="Arial" pitchFamily="34" charset="0"/>
              </a:rPr>
              <a:t>seen</a:t>
            </a:r>
            <a:r>
              <a:rPr sz="1200" spc="-35" dirty="0" smtClean="0">
                <a:solidFill>
                  <a:srgbClr val="5F5F61"/>
                </a:solidFill>
                <a:latin typeface="Arial" pitchFamily="34" charset="0"/>
                <a:cs typeface="Arial" pitchFamily="34" charset="0"/>
              </a:rPr>
              <a:t> </a:t>
            </a:r>
            <a:r>
              <a:rPr sz="1200" spc="95" dirty="0" smtClean="0">
                <a:solidFill>
                  <a:srgbClr val="5F5F61"/>
                </a:solidFill>
                <a:latin typeface="Arial" pitchFamily="34" charset="0"/>
                <a:cs typeface="Arial" pitchFamily="34" charset="0"/>
              </a:rPr>
              <a:t>fro</a:t>
            </a:r>
            <a:r>
              <a:rPr sz="1200" spc="225" dirty="0" smtClean="0">
                <a:solidFill>
                  <a:srgbClr val="5F5F61"/>
                </a:solidFill>
                <a:latin typeface="Arial" pitchFamily="34" charset="0"/>
                <a:cs typeface="Arial" pitchFamily="34" charset="0"/>
              </a:rPr>
              <a:t>m</a:t>
            </a:r>
            <a:r>
              <a:rPr sz="1200" spc="-30" dirty="0" smtClean="0">
                <a:solidFill>
                  <a:srgbClr val="5F5F61"/>
                </a:solidFill>
                <a:latin typeface="Arial" pitchFamily="34" charset="0"/>
                <a:cs typeface="Arial" pitchFamily="34" charset="0"/>
              </a:rPr>
              <a:t> </a:t>
            </a:r>
            <a:r>
              <a:rPr sz="1200" spc="80" dirty="0" smtClean="0">
                <a:solidFill>
                  <a:srgbClr val="5F5F61"/>
                </a:solidFill>
                <a:latin typeface="Arial" pitchFamily="34" charset="0"/>
                <a:cs typeface="Arial" pitchFamily="34" charset="0"/>
              </a:rPr>
              <a:t>th</a:t>
            </a:r>
            <a:r>
              <a:rPr sz="1200" spc="100" dirty="0" smtClean="0">
                <a:solidFill>
                  <a:srgbClr val="5F5F61"/>
                </a:solidFill>
                <a:latin typeface="Arial" pitchFamily="34" charset="0"/>
                <a:cs typeface="Arial" pitchFamily="34" charset="0"/>
              </a:rPr>
              <a:t>e</a:t>
            </a:r>
            <a:r>
              <a:rPr sz="1200" spc="35" dirty="0" smtClean="0">
                <a:solidFill>
                  <a:srgbClr val="5F5F61"/>
                </a:solidFill>
                <a:latin typeface="Arial" pitchFamily="34" charset="0"/>
                <a:cs typeface="Arial" pitchFamily="34" charset="0"/>
              </a:rPr>
              <a:t> </a:t>
            </a:r>
            <a:r>
              <a:rPr sz="1200" spc="110" dirty="0" smtClean="0">
                <a:solidFill>
                  <a:srgbClr val="5F5F61"/>
                </a:solidFill>
                <a:latin typeface="Arial" pitchFamily="34" charset="0"/>
                <a:cs typeface="Arial" pitchFamily="34" charset="0"/>
              </a:rPr>
              <a:t>Sah</a:t>
            </a:r>
            <a:r>
              <a:rPr sz="1200" spc="95" dirty="0" smtClean="0">
                <a:solidFill>
                  <a:srgbClr val="5F5F61"/>
                </a:solidFill>
                <a:latin typeface="Arial" pitchFamily="34" charset="0"/>
                <a:cs typeface="Arial" pitchFamily="34" charset="0"/>
              </a:rPr>
              <a:t>a</a:t>
            </a:r>
            <a:r>
              <a:rPr sz="1200" spc="15" dirty="0" smtClean="0">
                <a:solidFill>
                  <a:srgbClr val="5F5F61"/>
                </a:solidFill>
                <a:latin typeface="Arial" pitchFamily="34" charset="0"/>
                <a:cs typeface="Arial" pitchFamily="34" charset="0"/>
              </a:rPr>
              <a:t> </a:t>
            </a:r>
            <a:r>
              <a:rPr sz="1200" spc="85" dirty="0" smtClean="0">
                <a:solidFill>
                  <a:srgbClr val="5F5F61"/>
                </a:solidFill>
                <a:latin typeface="Arial" pitchFamily="34" charset="0"/>
                <a:cs typeface="Arial" pitchFamily="34" charset="0"/>
              </a:rPr>
              <a:t>equation</a:t>
            </a:r>
            <a:r>
              <a:rPr sz="1200" spc="40" dirty="0" smtClean="0">
                <a:solidFill>
                  <a:srgbClr val="5F5F61"/>
                </a:solidFill>
                <a:latin typeface="Arial" pitchFamily="34" charset="0"/>
                <a:cs typeface="Arial" pitchFamily="34" charset="0"/>
              </a:rPr>
              <a:t>,</a:t>
            </a:r>
            <a:r>
              <a:rPr sz="1200" spc="45" dirty="0" smtClean="0">
                <a:solidFill>
                  <a:srgbClr val="5F5F61"/>
                </a:solidFill>
                <a:latin typeface="Arial" pitchFamily="34" charset="0"/>
                <a:cs typeface="Arial" pitchFamily="34" charset="0"/>
              </a:rPr>
              <a:t> </a:t>
            </a:r>
            <a:r>
              <a:rPr sz="1200" spc="100" dirty="0" smtClean="0">
                <a:solidFill>
                  <a:srgbClr val="5F5F61"/>
                </a:solidFill>
                <a:latin typeface="Arial" pitchFamily="34" charset="0"/>
                <a:cs typeface="Arial" pitchFamily="34" charset="0"/>
              </a:rPr>
              <a:t>whic</a:t>
            </a:r>
            <a:r>
              <a:rPr sz="1200" spc="125" dirty="0" smtClean="0">
                <a:solidFill>
                  <a:srgbClr val="5F5F61"/>
                </a:solidFill>
                <a:latin typeface="Arial" pitchFamily="34" charset="0"/>
                <a:cs typeface="Arial" pitchFamily="34" charset="0"/>
              </a:rPr>
              <a:t>h</a:t>
            </a:r>
            <a:r>
              <a:rPr sz="1200" spc="-15" dirty="0" smtClean="0">
                <a:solidFill>
                  <a:srgbClr val="5F5F61"/>
                </a:solidFill>
                <a:latin typeface="Arial" pitchFamily="34" charset="0"/>
                <a:cs typeface="Arial" pitchFamily="34" charset="0"/>
              </a:rPr>
              <a:t> </a:t>
            </a:r>
            <a:r>
              <a:rPr sz="1200" spc="65" dirty="0" smtClean="0">
                <a:solidFill>
                  <a:srgbClr val="5F5F61"/>
                </a:solidFill>
                <a:latin typeface="Arial" pitchFamily="34" charset="0"/>
                <a:cs typeface="Arial" pitchFamily="34" charset="0"/>
              </a:rPr>
              <a:t>tells </a:t>
            </a:r>
            <a:r>
              <a:rPr sz="1200" spc="135" dirty="0" smtClean="0">
                <a:solidFill>
                  <a:srgbClr val="5F5F61"/>
                </a:solidFill>
                <a:latin typeface="Arial" pitchFamily="34" charset="0"/>
                <a:cs typeface="Arial" pitchFamily="34" charset="0"/>
              </a:rPr>
              <a:t>u</a:t>
            </a:r>
            <a:r>
              <a:rPr sz="1200" spc="75" dirty="0" smtClean="0">
                <a:solidFill>
                  <a:srgbClr val="5F5F61"/>
                </a:solidFill>
                <a:latin typeface="Arial" pitchFamily="34" charset="0"/>
                <a:cs typeface="Arial" pitchFamily="34" charset="0"/>
              </a:rPr>
              <a:t>s</a:t>
            </a:r>
            <a:r>
              <a:rPr sz="1200" spc="-120" dirty="0" smtClean="0">
                <a:solidFill>
                  <a:srgbClr val="5F5F61"/>
                </a:solidFill>
                <a:latin typeface="Arial" pitchFamily="34" charset="0"/>
                <a:cs typeface="Arial" pitchFamily="34" charset="0"/>
              </a:rPr>
              <a:t> </a:t>
            </a:r>
            <a:r>
              <a:rPr sz="1200" spc="114" dirty="0" smtClean="0">
                <a:solidFill>
                  <a:srgbClr val="5F5F61"/>
                </a:solidFill>
                <a:latin typeface="Arial" pitchFamily="34" charset="0"/>
                <a:cs typeface="Arial" pitchFamily="34" charset="0"/>
              </a:rPr>
              <a:t>th</a:t>
            </a:r>
            <a:r>
              <a:rPr sz="1200" spc="100" dirty="0" smtClean="0">
                <a:solidFill>
                  <a:srgbClr val="5F5F61"/>
                </a:solidFill>
                <a:latin typeface="Arial" pitchFamily="34" charset="0"/>
                <a:cs typeface="Arial" pitchFamily="34" charset="0"/>
              </a:rPr>
              <a:t>e</a:t>
            </a:r>
            <a:r>
              <a:rPr sz="1200" spc="-105" dirty="0" smtClean="0">
                <a:solidFill>
                  <a:srgbClr val="5F5F61"/>
                </a:solidFill>
                <a:latin typeface="Arial" pitchFamily="34" charset="0"/>
                <a:cs typeface="Arial" pitchFamily="34" charset="0"/>
              </a:rPr>
              <a:t> </a:t>
            </a:r>
            <a:r>
              <a:rPr sz="1200" spc="110" dirty="0" smtClean="0">
                <a:solidFill>
                  <a:srgbClr val="5F5F61"/>
                </a:solidFill>
                <a:latin typeface="Arial" pitchFamily="34" charset="0"/>
                <a:cs typeface="Arial" pitchFamily="34" charset="0"/>
              </a:rPr>
              <a:t>amount</a:t>
            </a:r>
            <a:r>
              <a:rPr sz="1200" spc="-110" dirty="0" smtClean="0">
                <a:solidFill>
                  <a:srgbClr val="5F5F61"/>
                </a:solidFill>
                <a:latin typeface="Arial" pitchFamily="34" charset="0"/>
                <a:cs typeface="Arial" pitchFamily="34" charset="0"/>
              </a:rPr>
              <a:t> </a:t>
            </a:r>
            <a:r>
              <a:rPr sz="1200" spc="110" dirty="0" smtClean="0">
                <a:solidFill>
                  <a:srgbClr val="5F5F61"/>
                </a:solidFill>
                <a:latin typeface="Arial" pitchFamily="34" charset="0"/>
                <a:cs typeface="Arial" pitchFamily="34" charset="0"/>
              </a:rPr>
              <a:t>o</a:t>
            </a:r>
            <a:r>
              <a:rPr sz="1200" spc="70" dirty="0" smtClean="0">
                <a:solidFill>
                  <a:srgbClr val="5F5F61"/>
                </a:solidFill>
                <a:latin typeface="Arial" pitchFamily="34" charset="0"/>
                <a:cs typeface="Arial" pitchFamily="34" charset="0"/>
              </a:rPr>
              <a:t>f</a:t>
            </a:r>
            <a:r>
              <a:rPr sz="1200" spc="-160" dirty="0" smtClean="0">
                <a:solidFill>
                  <a:srgbClr val="5F5F61"/>
                </a:solidFill>
                <a:latin typeface="Arial" pitchFamily="34" charset="0"/>
                <a:cs typeface="Arial" pitchFamily="34" charset="0"/>
              </a:rPr>
              <a:t> </a:t>
            </a:r>
            <a:r>
              <a:rPr sz="1200" spc="90" dirty="0" smtClean="0">
                <a:solidFill>
                  <a:srgbClr val="5F5F61"/>
                </a:solidFill>
                <a:latin typeface="Arial" pitchFamily="34" charset="0"/>
                <a:cs typeface="Arial" pitchFamily="34" charset="0"/>
              </a:rPr>
              <a:t>ionizatio</a:t>
            </a:r>
            <a:r>
              <a:rPr sz="1200" spc="114" dirty="0" smtClean="0">
                <a:solidFill>
                  <a:srgbClr val="5F5F61"/>
                </a:solidFill>
                <a:latin typeface="Arial" pitchFamily="34" charset="0"/>
                <a:cs typeface="Arial" pitchFamily="34" charset="0"/>
              </a:rPr>
              <a:t>n</a:t>
            </a:r>
            <a:r>
              <a:rPr sz="1200" spc="-175" dirty="0" smtClean="0">
                <a:solidFill>
                  <a:srgbClr val="5F5F61"/>
                </a:solidFill>
                <a:latin typeface="Arial" pitchFamily="34" charset="0"/>
                <a:cs typeface="Arial" pitchFamily="34" charset="0"/>
              </a:rPr>
              <a:t> </a:t>
            </a:r>
            <a:r>
              <a:rPr sz="1200" spc="80" dirty="0" smtClean="0">
                <a:solidFill>
                  <a:srgbClr val="5F5F61"/>
                </a:solidFill>
                <a:latin typeface="Arial" pitchFamily="34" charset="0"/>
                <a:cs typeface="Arial" pitchFamily="34" charset="0"/>
              </a:rPr>
              <a:t>to</a:t>
            </a:r>
            <a:r>
              <a:rPr sz="1200" spc="-145" dirty="0" smtClean="0">
                <a:solidFill>
                  <a:srgbClr val="5F5F61"/>
                </a:solidFill>
                <a:latin typeface="Arial" pitchFamily="34" charset="0"/>
                <a:cs typeface="Arial" pitchFamily="34" charset="0"/>
              </a:rPr>
              <a:t> </a:t>
            </a:r>
            <a:r>
              <a:rPr sz="1200" spc="114" dirty="0" smtClean="0">
                <a:solidFill>
                  <a:srgbClr val="5F5F61"/>
                </a:solidFill>
                <a:latin typeface="Arial" pitchFamily="34" charset="0"/>
                <a:cs typeface="Arial" pitchFamily="34" charset="0"/>
              </a:rPr>
              <a:t>b</a:t>
            </a:r>
            <a:r>
              <a:rPr sz="1200" spc="65" dirty="0" smtClean="0">
                <a:solidFill>
                  <a:srgbClr val="5F5F61"/>
                </a:solidFill>
                <a:latin typeface="Arial" pitchFamily="34" charset="0"/>
                <a:cs typeface="Arial" pitchFamily="34" charset="0"/>
              </a:rPr>
              <a:t>e</a:t>
            </a:r>
            <a:r>
              <a:rPr sz="1200" spc="-95" dirty="0" smtClean="0">
                <a:solidFill>
                  <a:srgbClr val="5F5F61"/>
                </a:solidFill>
                <a:latin typeface="Arial" pitchFamily="34" charset="0"/>
                <a:cs typeface="Arial" pitchFamily="34" charset="0"/>
              </a:rPr>
              <a:t> </a:t>
            </a:r>
            <a:r>
              <a:rPr sz="1200" spc="80" dirty="0" smtClean="0">
                <a:solidFill>
                  <a:srgbClr val="5F5F61"/>
                </a:solidFill>
                <a:latin typeface="Arial" pitchFamily="34" charset="0"/>
                <a:cs typeface="Arial" pitchFamily="34" charset="0"/>
              </a:rPr>
              <a:t>expecte</a:t>
            </a:r>
            <a:r>
              <a:rPr sz="1200" spc="95" dirty="0" smtClean="0">
                <a:solidFill>
                  <a:srgbClr val="5F5F61"/>
                </a:solidFill>
                <a:latin typeface="Arial" pitchFamily="34" charset="0"/>
                <a:cs typeface="Arial" pitchFamily="34" charset="0"/>
              </a:rPr>
              <a:t>d</a:t>
            </a:r>
            <a:r>
              <a:rPr sz="1200" spc="-160" dirty="0" smtClean="0">
                <a:solidFill>
                  <a:srgbClr val="5F5F61"/>
                </a:solidFill>
                <a:latin typeface="Arial" pitchFamily="34" charset="0"/>
                <a:cs typeface="Arial" pitchFamily="34" charset="0"/>
              </a:rPr>
              <a:t> </a:t>
            </a:r>
            <a:r>
              <a:rPr sz="1200" spc="75" dirty="0" smtClean="0">
                <a:solidFill>
                  <a:srgbClr val="5F5F61"/>
                </a:solidFill>
                <a:latin typeface="Arial" pitchFamily="34" charset="0"/>
                <a:cs typeface="Arial" pitchFamily="34" charset="0"/>
              </a:rPr>
              <a:t>i</a:t>
            </a:r>
            <a:r>
              <a:rPr sz="1200" spc="155" dirty="0" smtClean="0">
                <a:solidFill>
                  <a:srgbClr val="5F5F61"/>
                </a:solidFill>
                <a:latin typeface="Arial" pitchFamily="34" charset="0"/>
                <a:cs typeface="Arial" pitchFamily="34" charset="0"/>
              </a:rPr>
              <a:t>n</a:t>
            </a:r>
            <a:r>
              <a:rPr sz="1200" spc="-130" dirty="0" smtClean="0">
                <a:solidFill>
                  <a:srgbClr val="5F5F61"/>
                </a:solidFill>
                <a:latin typeface="Arial" pitchFamily="34" charset="0"/>
                <a:cs typeface="Arial" pitchFamily="34" charset="0"/>
              </a:rPr>
              <a:t> </a:t>
            </a:r>
            <a:r>
              <a:rPr sz="1200" spc="75" dirty="0" smtClean="0">
                <a:solidFill>
                  <a:srgbClr val="5F5F61"/>
                </a:solidFill>
                <a:latin typeface="Arial" pitchFamily="34" charset="0"/>
                <a:cs typeface="Arial" pitchFamily="34" charset="0"/>
              </a:rPr>
              <a:t>a</a:t>
            </a:r>
            <a:r>
              <a:rPr sz="1200" spc="-114" dirty="0" smtClean="0">
                <a:solidFill>
                  <a:srgbClr val="5F5F61"/>
                </a:solidFill>
                <a:latin typeface="Arial" pitchFamily="34" charset="0"/>
                <a:cs typeface="Arial" pitchFamily="34" charset="0"/>
              </a:rPr>
              <a:t> </a:t>
            </a:r>
            <a:r>
              <a:rPr sz="1200" spc="75" dirty="0" smtClean="0">
                <a:solidFill>
                  <a:srgbClr val="5F5F61"/>
                </a:solidFill>
                <a:latin typeface="Arial" pitchFamily="34" charset="0"/>
                <a:cs typeface="Arial" pitchFamily="34" charset="0"/>
              </a:rPr>
              <a:t>ga</a:t>
            </a:r>
            <a:r>
              <a:rPr sz="1200" spc="50" dirty="0" smtClean="0">
                <a:solidFill>
                  <a:srgbClr val="5F5F61"/>
                </a:solidFill>
                <a:latin typeface="Arial" pitchFamily="34" charset="0"/>
                <a:cs typeface="Arial" pitchFamily="34" charset="0"/>
              </a:rPr>
              <a:t>s</a:t>
            </a:r>
            <a:r>
              <a:rPr sz="1200" spc="-114" dirty="0" smtClean="0">
                <a:solidFill>
                  <a:srgbClr val="5F5F61"/>
                </a:solidFill>
                <a:latin typeface="Arial" pitchFamily="34" charset="0"/>
                <a:cs typeface="Arial" pitchFamily="34" charset="0"/>
              </a:rPr>
              <a:t> </a:t>
            </a:r>
            <a:r>
              <a:rPr sz="1200" spc="105" dirty="0" smtClean="0">
                <a:solidFill>
                  <a:srgbClr val="5F5F61"/>
                </a:solidFill>
                <a:latin typeface="Arial" pitchFamily="34" charset="0"/>
                <a:cs typeface="Arial" pitchFamily="34" charset="0"/>
              </a:rPr>
              <a:t>i</a:t>
            </a:r>
            <a:r>
              <a:rPr sz="1200" spc="155" dirty="0" smtClean="0">
                <a:solidFill>
                  <a:srgbClr val="5F5F61"/>
                </a:solidFill>
                <a:latin typeface="Arial" pitchFamily="34" charset="0"/>
                <a:cs typeface="Arial" pitchFamily="34" charset="0"/>
              </a:rPr>
              <a:t>n</a:t>
            </a:r>
            <a:r>
              <a:rPr sz="1200" spc="-114" dirty="0" smtClean="0">
                <a:solidFill>
                  <a:srgbClr val="5F5F61"/>
                </a:solidFill>
                <a:latin typeface="Arial" pitchFamily="34" charset="0"/>
                <a:cs typeface="Arial" pitchFamily="34" charset="0"/>
              </a:rPr>
              <a:t> </a:t>
            </a:r>
            <a:r>
              <a:rPr sz="1200" spc="110" dirty="0" smtClean="0">
                <a:solidFill>
                  <a:srgbClr val="5F5F61"/>
                </a:solidFill>
                <a:latin typeface="Arial" pitchFamily="34" charset="0"/>
                <a:cs typeface="Arial" pitchFamily="34" charset="0"/>
              </a:rPr>
              <a:t>thermal</a:t>
            </a:r>
            <a:r>
              <a:rPr sz="1200" spc="-125" dirty="0" smtClean="0">
                <a:solidFill>
                  <a:srgbClr val="5F5F61"/>
                </a:solidFill>
                <a:latin typeface="Arial" pitchFamily="34" charset="0"/>
                <a:cs typeface="Arial" pitchFamily="34" charset="0"/>
              </a:rPr>
              <a:t> </a:t>
            </a:r>
            <a:r>
              <a:rPr sz="1200" spc="95" smtClean="0">
                <a:solidFill>
                  <a:srgbClr val="5F5F61"/>
                </a:solidFill>
                <a:latin typeface="Arial" pitchFamily="34" charset="0"/>
                <a:cs typeface="Arial" pitchFamily="34" charset="0"/>
              </a:rPr>
              <a:t>equilibrium:</a:t>
            </a:r>
            <a:endParaRPr lang="en-US" sz="1200" spc="95" dirty="0" smtClean="0">
              <a:solidFill>
                <a:srgbClr val="5F5F61"/>
              </a:solidFill>
              <a:latin typeface="Arial" pitchFamily="34" charset="0"/>
              <a:cs typeface="Arial" pitchFamily="34" charset="0"/>
            </a:endParaRPr>
          </a:p>
          <a:p>
            <a:pPr marL="15240" marR="374015" indent="257810">
              <a:lnSpc>
                <a:spcPct val="133500"/>
              </a:lnSpc>
              <a:spcBef>
                <a:spcPts val="5"/>
              </a:spcBef>
            </a:pPr>
            <a:endParaRPr lang="en-US" sz="1200" spc="95" dirty="0" smtClean="0">
              <a:solidFill>
                <a:srgbClr val="5F5F61"/>
              </a:solidFill>
              <a:latin typeface="Arial" pitchFamily="34" charset="0"/>
              <a:cs typeface="Arial" pitchFamily="34" charset="0"/>
            </a:endParaRPr>
          </a:p>
          <a:p>
            <a:pPr marL="15240" marR="374015" indent="257810">
              <a:lnSpc>
                <a:spcPct val="133500"/>
              </a:lnSpc>
              <a:spcBef>
                <a:spcPts val="5"/>
              </a:spcBef>
            </a:pPr>
            <a:endParaRPr sz="1200">
              <a:latin typeface="Arial" pitchFamily="34" charset="0"/>
              <a:cs typeface="Arial" pitchFamily="34" charset="0"/>
            </a:endParaRPr>
          </a:p>
        </p:txBody>
      </p:sp>
      <p:sp>
        <p:nvSpPr>
          <p:cNvPr id="5" name="object 5"/>
          <p:cNvSpPr txBox="1"/>
          <p:nvPr/>
        </p:nvSpPr>
        <p:spPr>
          <a:xfrm>
            <a:off x="4061861" y="5244395"/>
            <a:ext cx="199684" cy="100286"/>
          </a:xfrm>
          <a:prstGeom prst="rect">
            <a:avLst/>
          </a:prstGeom>
        </p:spPr>
        <p:txBody>
          <a:bodyPr vert="horz" wrap="square" lIns="0" tIns="0" rIns="0" bIns="0" rtlCol="0">
            <a:noAutofit/>
          </a:bodyPr>
          <a:lstStyle/>
          <a:p>
            <a:pPr marL="12700">
              <a:lnSpc>
                <a:spcPct val="100000"/>
              </a:lnSpc>
            </a:pPr>
            <a:endParaRPr sz="700">
              <a:latin typeface="Malgun Gothic"/>
              <a:cs typeface="Malgun Gothic"/>
            </a:endParaRPr>
          </a:p>
        </p:txBody>
      </p:sp>
      <p:sp>
        <p:nvSpPr>
          <p:cNvPr id="8" name="object 8"/>
          <p:cNvSpPr txBox="1"/>
          <p:nvPr/>
        </p:nvSpPr>
        <p:spPr>
          <a:xfrm>
            <a:off x="6064947" y="5361015"/>
            <a:ext cx="304987" cy="126134"/>
          </a:xfrm>
          <a:prstGeom prst="rect">
            <a:avLst/>
          </a:prstGeom>
        </p:spPr>
        <p:txBody>
          <a:bodyPr vert="horz" wrap="square" lIns="0" tIns="0" rIns="0" bIns="0" rtlCol="0">
            <a:noAutofit/>
          </a:bodyPr>
          <a:lstStyle/>
          <a:p>
            <a:pPr marL="12700">
              <a:lnSpc>
                <a:spcPct val="100000"/>
              </a:lnSpc>
            </a:pPr>
            <a:endParaRPr sz="850">
              <a:latin typeface="Malgun Gothic"/>
              <a:cs typeface="Malgun Gothic"/>
            </a:endParaRPr>
          </a:p>
        </p:txBody>
      </p:sp>
      <p:sp>
        <p:nvSpPr>
          <p:cNvPr id="9" name="object 9"/>
          <p:cNvSpPr txBox="1"/>
          <p:nvPr/>
        </p:nvSpPr>
        <p:spPr>
          <a:xfrm>
            <a:off x="1045223" y="4972998"/>
            <a:ext cx="6552145" cy="868465"/>
          </a:xfrm>
          <a:prstGeom prst="rect">
            <a:avLst/>
          </a:prstGeom>
        </p:spPr>
        <p:txBody>
          <a:bodyPr vert="horz" wrap="square" lIns="0" tIns="0" rIns="0" bIns="0" rtlCol="0">
            <a:noAutofit/>
          </a:bodyPr>
          <a:lstStyle/>
          <a:p>
            <a:pPr marL="12700" marR="12700" indent="7620" algn="just">
              <a:lnSpc>
                <a:spcPct val="109400"/>
              </a:lnSpc>
            </a:pPr>
            <a:r>
              <a:rPr sz="1200" spc="160" smtClean="0">
                <a:solidFill>
                  <a:srgbClr val="5C5D5E"/>
                </a:solidFill>
                <a:latin typeface="Arial" pitchFamily="34" charset="0"/>
                <a:cs typeface="Arial" pitchFamily="34" charset="0"/>
              </a:rPr>
              <a:t>Her</a:t>
            </a:r>
            <a:r>
              <a:rPr sz="1200" spc="145" smtClean="0">
                <a:solidFill>
                  <a:srgbClr val="5C5D5E"/>
                </a:solidFill>
                <a:latin typeface="Arial" pitchFamily="34" charset="0"/>
                <a:cs typeface="Arial" pitchFamily="34" charset="0"/>
              </a:rPr>
              <a:t>e</a:t>
            </a:r>
            <a:r>
              <a:rPr lang="en-US" sz="1200" spc="-20" dirty="0" smtClean="0">
                <a:solidFill>
                  <a:srgbClr val="5C5D5E"/>
                </a:solidFill>
                <a:latin typeface="Arial" pitchFamily="34" charset="0"/>
                <a:cs typeface="Arial" pitchFamily="34" charset="0"/>
              </a:rPr>
              <a:t> </a:t>
            </a:r>
            <a:r>
              <a:rPr lang="en-US" sz="1200" spc="-20" dirty="0" err="1" smtClean="0">
                <a:solidFill>
                  <a:srgbClr val="5C5D5E"/>
                </a:solidFill>
                <a:latin typeface="Arial" pitchFamily="34" charset="0"/>
                <a:cs typeface="Arial" pitchFamily="34" charset="0"/>
              </a:rPr>
              <a:t>n</a:t>
            </a:r>
            <a:r>
              <a:rPr lang="en-US" sz="1200" spc="-20" baseline="-25000" dirty="0" err="1" smtClean="0">
                <a:solidFill>
                  <a:srgbClr val="5C5D5E"/>
                </a:solidFill>
                <a:latin typeface="Arial" pitchFamily="34" charset="0"/>
                <a:cs typeface="Arial" pitchFamily="34" charset="0"/>
              </a:rPr>
              <a:t>i</a:t>
            </a:r>
            <a:r>
              <a:rPr sz="1200" spc="110" smtClean="0">
                <a:solidFill>
                  <a:srgbClr val="5C5D5E"/>
                </a:solidFill>
                <a:latin typeface="Arial" pitchFamily="34" charset="0"/>
                <a:cs typeface="Arial" pitchFamily="34" charset="0"/>
              </a:rPr>
              <a:t> </a:t>
            </a:r>
            <a:r>
              <a:rPr sz="1200" spc="75" smtClean="0">
                <a:solidFill>
                  <a:srgbClr val="5C5D5E"/>
                </a:solidFill>
                <a:latin typeface="Arial" pitchFamily="34" charset="0"/>
                <a:cs typeface="Arial" pitchFamily="34" charset="0"/>
              </a:rPr>
              <a:t> </a:t>
            </a:r>
            <a:r>
              <a:rPr sz="1200" spc="120" dirty="0" smtClean="0">
                <a:solidFill>
                  <a:srgbClr val="5C5D5E"/>
                </a:solidFill>
                <a:latin typeface="Arial" pitchFamily="34" charset="0"/>
                <a:cs typeface="Arial" pitchFamily="34" charset="0"/>
              </a:rPr>
              <a:t>a</a:t>
            </a:r>
            <a:r>
              <a:rPr sz="1200" spc="310" dirty="0" smtClean="0">
                <a:solidFill>
                  <a:srgbClr val="5C5D5E"/>
                </a:solidFill>
                <a:latin typeface="Arial" pitchFamily="34" charset="0"/>
                <a:cs typeface="Arial" pitchFamily="34" charset="0"/>
              </a:rPr>
              <a:t>n</a:t>
            </a:r>
            <a:r>
              <a:rPr sz="1200" spc="260" dirty="0" smtClean="0">
                <a:solidFill>
                  <a:srgbClr val="5C5D5E"/>
                </a:solidFill>
                <a:latin typeface="Arial" pitchFamily="34" charset="0"/>
                <a:cs typeface="Arial" pitchFamily="34" charset="0"/>
              </a:rPr>
              <a:t>d</a:t>
            </a:r>
            <a:r>
              <a:rPr sz="1200" spc="60" dirty="0" smtClean="0">
                <a:solidFill>
                  <a:srgbClr val="5C5D5E"/>
                </a:solidFill>
                <a:latin typeface="Arial" pitchFamily="34" charset="0"/>
                <a:cs typeface="Arial" pitchFamily="34" charset="0"/>
              </a:rPr>
              <a:t> </a:t>
            </a:r>
            <a:r>
              <a:rPr sz="1200" spc="180" dirty="0" smtClean="0">
                <a:solidFill>
                  <a:srgbClr val="5C5D5E"/>
                </a:solidFill>
                <a:latin typeface="Arial" pitchFamily="34" charset="0"/>
                <a:cs typeface="Arial" pitchFamily="34" charset="0"/>
              </a:rPr>
              <a:t>n</a:t>
            </a:r>
            <a:r>
              <a:rPr sz="1200" spc="180" baseline="-25000" dirty="0" smtClean="0">
                <a:solidFill>
                  <a:srgbClr val="5C5D5E"/>
                </a:solidFill>
                <a:latin typeface="Arial" pitchFamily="34" charset="0"/>
                <a:cs typeface="Arial" pitchFamily="34" charset="0"/>
              </a:rPr>
              <a:t>n</a:t>
            </a:r>
            <a:r>
              <a:rPr sz="1200" spc="180" dirty="0" smtClean="0">
                <a:solidFill>
                  <a:srgbClr val="5C5D5E"/>
                </a:solidFill>
                <a:latin typeface="Arial" pitchFamily="34" charset="0"/>
                <a:cs typeface="Arial" pitchFamily="34" charset="0"/>
              </a:rPr>
              <a:t> </a:t>
            </a:r>
            <a:r>
              <a:rPr sz="1200" spc="15" dirty="0" smtClean="0">
                <a:solidFill>
                  <a:srgbClr val="5C5D5E"/>
                </a:solidFill>
                <a:latin typeface="Arial" pitchFamily="34" charset="0"/>
                <a:cs typeface="Arial" pitchFamily="34" charset="0"/>
              </a:rPr>
              <a:t> </a:t>
            </a:r>
            <a:r>
              <a:rPr sz="1200" spc="145" dirty="0" smtClean="0">
                <a:solidFill>
                  <a:srgbClr val="5C5D5E"/>
                </a:solidFill>
                <a:latin typeface="Arial" pitchFamily="34" charset="0"/>
                <a:cs typeface="Arial" pitchFamily="34" charset="0"/>
              </a:rPr>
              <a:t>are</a:t>
            </a:r>
            <a:r>
              <a:rPr sz="1200" spc="95" dirty="0" smtClean="0">
                <a:solidFill>
                  <a:srgbClr val="5C5D5E"/>
                </a:solidFill>
                <a:latin typeface="Arial" pitchFamily="34" charset="0"/>
                <a:cs typeface="Arial" pitchFamily="34" charset="0"/>
              </a:rPr>
              <a:t>, </a:t>
            </a:r>
            <a:r>
              <a:rPr sz="1200" spc="-65" dirty="0" smtClean="0">
                <a:solidFill>
                  <a:srgbClr val="5C5D5E"/>
                </a:solidFill>
                <a:latin typeface="Arial" pitchFamily="34" charset="0"/>
                <a:cs typeface="Arial" pitchFamily="34" charset="0"/>
              </a:rPr>
              <a:t> </a:t>
            </a:r>
            <a:r>
              <a:rPr sz="1200" spc="125" dirty="0" smtClean="0">
                <a:solidFill>
                  <a:srgbClr val="5C5D5E"/>
                </a:solidFill>
                <a:latin typeface="Arial" pitchFamily="34" charset="0"/>
                <a:cs typeface="Arial" pitchFamily="34" charset="0"/>
              </a:rPr>
              <a:t>respectively, </a:t>
            </a:r>
            <a:r>
              <a:rPr sz="1200" spc="-40" dirty="0" smtClean="0">
                <a:solidFill>
                  <a:srgbClr val="5C5D5E"/>
                </a:solidFill>
                <a:latin typeface="Arial" pitchFamily="34" charset="0"/>
                <a:cs typeface="Arial" pitchFamily="34" charset="0"/>
              </a:rPr>
              <a:t> </a:t>
            </a:r>
            <a:r>
              <a:rPr sz="1200" spc="80" dirty="0" smtClean="0">
                <a:solidFill>
                  <a:srgbClr val="5C5D5E"/>
                </a:solidFill>
                <a:latin typeface="Arial" pitchFamily="34" charset="0"/>
                <a:cs typeface="Arial" pitchFamily="34" charset="0"/>
              </a:rPr>
              <a:t>th</a:t>
            </a:r>
            <a:r>
              <a:rPr sz="1200" spc="100" dirty="0" smtClean="0">
                <a:solidFill>
                  <a:srgbClr val="5C5D5E"/>
                </a:solidFill>
                <a:latin typeface="Arial" pitchFamily="34" charset="0"/>
                <a:cs typeface="Arial" pitchFamily="34" charset="0"/>
              </a:rPr>
              <a:t>e</a:t>
            </a:r>
            <a:r>
              <a:rPr sz="1200" spc="-20" dirty="0" smtClean="0">
                <a:solidFill>
                  <a:srgbClr val="5C5D5E"/>
                </a:solidFill>
                <a:latin typeface="Arial" pitchFamily="34" charset="0"/>
                <a:cs typeface="Arial" pitchFamily="34" charset="0"/>
              </a:rPr>
              <a:t> </a:t>
            </a:r>
            <a:r>
              <a:rPr sz="1200" spc="135" dirty="0" smtClean="0">
                <a:solidFill>
                  <a:srgbClr val="5C5D5E"/>
                </a:solidFill>
                <a:latin typeface="Arial" pitchFamily="34" charset="0"/>
                <a:cs typeface="Arial" pitchFamily="34" charset="0"/>
              </a:rPr>
              <a:t>density </a:t>
            </a:r>
            <a:r>
              <a:rPr sz="1200" spc="-85" dirty="0" smtClean="0">
                <a:solidFill>
                  <a:srgbClr val="5C5D5E"/>
                </a:solidFill>
                <a:latin typeface="Arial" pitchFamily="34" charset="0"/>
                <a:cs typeface="Arial" pitchFamily="34" charset="0"/>
              </a:rPr>
              <a:t> </a:t>
            </a:r>
            <a:r>
              <a:rPr sz="1200" spc="140" dirty="0" smtClean="0">
                <a:solidFill>
                  <a:srgbClr val="5C5D5E"/>
                </a:solidFill>
                <a:latin typeface="Arial" pitchFamily="34" charset="0"/>
                <a:cs typeface="Arial" pitchFamily="34" charset="0"/>
              </a:rPr>
              <a:t>(numbe</a:t>
            </a:r>
            <a:r>
              <a:rPr sz="1200" spc="70" dirty="0" smtClean="0">
                <a:solidFill>
                  <a:srgbClr val="5C5D5E"/>
                </a:solidFill>
                <a:latin typeface="Arial" pitchFamily="34" charset="0"/>
                <a:cs typeface="Arial" pitchFamily="34" charset="0"/>
              </a:rPr>
              <a:t>r</a:t>
            </a:r>
            <a:r>
              <a:rPr sz="1200" spc="-10" dirty="0" smtClean="0">
                <a:solidFill>
                  <a:srgbClr val="5C5D5E"/>
                </a:solidFill>
                <a:latin typeface="Arial" pitchFamily="34" charset="0"/>
                <a:cs typeface="Arial" pitchFamily="34" charset="0"/>
              </a:rPr>
              <a:t> </a:t>
            </a:r>
            <a:r>
              <a:rPr sz="1200" spc="200" dirty="0" smtClean="0">
                <a:solidFill>
                  <a:srgbClr val="5C5D5E"/>
                </a:solidFill>
                <a:latin typeface="Arial" pitchFamily="34" charset="0"/>
                <a:cs typeface="Arial" pitchFamily="34" charset="0"/>
              </a:rPr>
              <a:t>pe</a:t>
            </a:r>
            <a:r>
              <a:rPr sz="1200" spc="135" dirty="0" smtClean="0">
                <a:solidFill>
                  <a:srgbClr val="5C5D5E"/>
                </a:solidFill>
                <a:latin typeface="Arial" pitchFamily="34" charset="0"/>
                <a:cs typeface="Arial" pitchFamily="34" charset="0"/>
              </a:rPr>
              <a:t>r</a:t>
            </a:r>
            <a:r>
              <a:rPr sz="1200" spc="35" dirty="0" smtClean="0">
                <a:solidFill>
                  <a:srgbClr val="5C5D5E"/>
                </a:solidFill>
                <a:latin typeface="Arial" pitchFamily="34" charset="0"/>
                <a:cs typeface="Arial" pitchFamily="34" charset="0"/>
              </a:rPr>
              <a:t> </a:t>
            </a:r>
            <a:r>
              <a:rPr sz="1200" spc="70" dirty="0" smtClean="0">
                <a:solidFill>
                  <a:srgbClr val="5C5D5E"/>
                </a:solidFill>
                <a:latin typeface="Arial" pitchFamily="34" charset="0"/>
                <a:cs typeface="Arial" pitchFamily="34" charset="0"/>
              </a:rPr>
              <a:t>m</a:t>
            </a:r>
            <a:r>
              <a:rPr sz="1200" spc="70" baseline="30000" dirty="0" smtClean="0">
                <a:solidFill>
                  <a:srgbClr val="5C5D5E"/>
                </a:solidFill>
                <a:latin typeface="Arial" pitchFamily="34" charset="0"/>
                <a:cs typeface="Arial" pitchFamily="34" charset="0"/>
              </a:rPr>
              <a:t>3</a:t>
            </a:r>
            <a:r>
              <a:rPr sz="1200" spc="25" dirty="0" smtClean="0">
                <a:solidFill>
                  <a:srgbClr val="5C5D5E"/>
                </a:solidFill>
                <a:latin typeface="Arial" pitchFamily="34" charset="0"/>
                <a:cs typeface="Arial" pitchFamily="34" charset="0"/>
              </a:rPr>
              <a:t>)</a:t>
            </a:r>
            <a:r>
              <a:rPr sz="1200" spc="-30" dirty="0" smtClean="0">
                <a:solidFill>
                  <a:srgbClr val="5C5D5E"/>
                </a:solidFill>
                <a:latin typeface="Arial" pitchFamily="34" charset="0"/>
                <a:cs typeface="Arial" pitchFamily="34" charset="0"/>
              </a:rPr>
              <a:t> </a:t>
            </a:r>
            <a:r>
              <a:rPr sz="1200" spc="200" dirty="0" smtClean="0">
                <a:solidFill>
                  <a:srgbClr val="5C5D5E"/>
                </a:solidFill>
                <a:latin typeface="Arial" pitchFamily="34" charset="0"/>
                <a:cs typeface="Arial" pitchFamily="34" charset="0"/>
              </a:rPr>
              <a:t>o</a:t>
            </a:r>
            <a:r>
              <a:rPr sz="1200" spc="135" dirty="0" smtClean="0">
                <a:solidFill>
                  <a:srgbClr val="5C5D5E"/>
                </a:solidFill>
                <a:latin typeface="Arial" pitchFamily="34" charset="0"/>
                <a:cs typeface="Arial" pitchFamily="34" charset="0"/>
              </a:rPr>
              <a:t>f </a:t>
            </a:r>
            <a:r>
              <a:rPr sz="1200" spc="-60" dirty="0" smtClean="0">
                <a:solidFill>
                  <a:srgbClr val="5C5D5E"/>
                </a:solidFill>
                <a:latin typeface="Arial" pitchFamily="34" charset="0"/>
                <a:cs typeface="Arial" pitchFamily="34" charset="0"/>
              </a:rPr>
              <a:t> </a:t>
            </a:r>
            <a:r>
              <a:rPr sz="1200" spc="135" dirty="0" smtClean="0">
                <a:solidFill>
                  <a:srgbClr val="5C5D5E"/>
                </a:solidFill>
                <a:latin typeface="Arial" pitchFamily="34" charset="0"/>
                <a:cs typeface="Arial" pitchFamily="34" charset="0"/>
              </a:rPr>
              <a:t>ionized</a:t>
            </a:r>
            <a:r>
              <a:rPr sz="1200" spc="80" dirty="0" smtClean="0">
                <a:solidFill>
                  <a:srgbClr val="5C5D5E"/>
                </a:solidFill>
                <a:latin typeface="Arial" pitchFamily="34" charset="0"/>
                <a:cs typeface="Arial" pitchFamily="34" charset="0"/>
              </a:rPr>
              <a:t> atoms </a:t>
            </a:r>
            <a:r>
              <a:rPr sz="1200" spc="15" dirty="0" smtClean="0">
                <a:solidFill>
                  <a:srgbClr val="5C5D5E"/>
                </a:solidFill>
                <a:latin typeface="Arial" pitchFamily="34" charset="0"/>
                <a:cs typeface="Arial" pitchFamily="34" charset="0"/>
              </a:rPr>
              <a:t> </a:t>
            </a:r>
            <a:r>
              <a:rPr sz="1200" spc="135" dirty="0" smtClean="0">
                <a:solidFill>
                  <a:srgbClr val="5C5D5E"/>
                </a:solidFill>
                <a:latin typeface="Arial" pitchFamily="34" charset="0"/>
                <a:cs typeface="Arial" pitchFamily="34" charset="0"/>
              </a:rPr>
              <a:t>an</a:t>
            </a:r>
            <a:r>
              <a:rPr sz="1200" spc="125" dirty="0" smtClean="0">
                <a:solidFill>
                  <a:srgbClr val="5C5D5E"/>
                </a:solidFill>
                <a:latin typeface="Arial" pitchFamily="34" charset="0"/>
                <a:cs typeface="Arial" pitchFamily="34" charset="0"/>
              </a:rPr>
              <a:t>d </a:t>
            </a:r>
            <a:r>
              <a:rPr sz="1200" spc="-80" dirty="0" smtClean="0">
                <a:solidFill>
                  <a:srgbClr val="5C5D5E"/>
                </a:solidFill>
                <a:latin typeface="Arial" pitchFamily="34" charset="0"/>
                <a:cs typeface="Arial" pitchFamily="34" charset="0"/>
              </a:rPr>
              <a:t> </a:t>
            </a:r>
            <a:r>
              <a:rPr sz="1200" spc="110" dirty="0" smtClean="0">
                <a:solidFill>
                  <a:srgbClr val="5C5D5E"/>
                </a:solidFill>
                <a:latin typeface="Arial" pitchFamily="34" charset="0"/>
                <a:cs typeface="Arial" pitchFamily="34" charset="0"/>
              </a:rPr>
              <a:t>o</a:t>
            </a:r>
            <a:r>
              <a:rPr sz="1200" spc="70" dirty="0" smtClean="0">
                <a:solidFill>
                  <a:srgbClr val="5C5D5E"/>
                </a:solidFill>
                <a:latin typeface="Arial" pitchFamily="34" charset="0"/>
                <a:cs typeface="Arial" pitchFamily="34" charset="0"/>
              </a:rPr>
              <a:t>f </a:t>
            </a:r>
            <a:r>
              <a:rPr sz="1200" spc="-50" dirty="0" smtClean="0">
                <a:solidFill>
                  <a:srgbClr val="5C5D5E"/>
                </a:solidFill>
                <a:latin typeface="Arial" pitchFamily="34" charset="0"/>
                <a:cs typeface="Arial" pitchFamily="34" charset="0"/>
              </a:rPr>
              <a:t> </a:t>
            </a:r>
            <a:r>
              <a:rPr sz="1200" spc="105" dirty="0" smtClean="0">
                <a:solidFill>
                  <a:srgbClr val="5C5D5E"/>
                </a:solidFill>
                <a:latin typeface="Arial" pitchFamily="34" charset="0"/>
                <a:cs typeface="Arial" pitchFamily="34" charset="0"/>
              </a:rPr>
              <a:t>neutra</a:t>
            </a:r>
            <a:r>
              <a:rPr sz="1200" spc="55" dirty="0" smtClean="0">
                <a:solidFill>
                  <a:srgbClr val="5C5D5E"/>
                </a:solidFill>
                <a:latin typeface="Arial" pitchFamily="34" charset="0"/>
                <a:cs typeface="Arial" pitchFamily="34" charset="0"/>
              </a:rPr>
              <a:t>l </a:t>
            </a:r>
            <a:r>
              <a:rPr sz="1200" spc="-55" dirty="0" smtClean="0">
                <a:solidFill>
                  <a:srgbClr val="5C5D5E"/>
                </a:solidFill>
                <a:latin typeface="Arial" pitchFamily="34" charset="0"/>
                <a:cs typeface="Arial" pitchFamily="34" charset="0"/>
              </a:rPr>
              <a:t> </a:t>
            </a:r>
            <a:r>
              <a:rPr sz="1200" spc="75" dirty="0" smtClean="0">
                <a:solidFill>
                  <a:srgbClr val="5C5D5E"/>
                </a:solidFill>
                <a:latin typeface="Arial" pitchFamily="34" charset="0"/>
                <a:cs typeface="Arial" pitchFamily="34" charset="0"/>
              </a:rPr>
              <a:t>atoms</a:t>
            </a:r>
            <a:r>
              <a:rPr sz="1200" spc="75" smtClean="0">
                <a:solidFill>
                  <a:srgbClr val="5C5D5E"/>
                </a:solidFill>
                <a:latin typeface="Arial" pitchFamily="34" charset="0"/>
                <a:cs typeface="Arial" pitchFamily="34" charset="0"/>
              </a:rPr>
              <a:t>,  </a:t>
            </a:r>
            <a:r>
              <a:rPr sz="1200" spc="-125" smtClean="0">
                <a:solidFill>
                  <a:srgbClr val="5C5D5E"/>
                </a:solidFill>
                <a:latin typeface="Arial" pitchFamily="34" charset="0"/>
                <a:cs typeface="Arial" pitchFamily="34" charset="0"/>
              </a:rPr>
              <a:t> </a:t>
            </a:r>
            <a:r>
              <a:rPr lang="en-US" sz="1200" spc="100" dirty="0" smtClean="0">
                <a:solidFill>
                  <a:srgbClr val="5C5D5E"/>
                </a:solidFill>
                <a:latin typeface="Arial" pitchFamily="34" charset="0"/>
                <a:cs typeface="Arial" pitchFamily="34" charset="0"/>
              </a:rPr>
              <a:t>T</a:t>
            </a:r>
            <a:r>
              <a:rPr sz="1200" spc="100" smtClean="0">
                <a:solidFill>
                  <a:srgbClr val="5C5D5E"/>
                </a:solidFill>
                <a:latin typeface="Arial" pitchFamily="34" charset="0"/>
                <a:cs typeface="Arial" pitchFamily="34" charset="0"/>
              </a:rPr>
              <a:t> </a:t>
            </a:r>
            <a:r>
              <a:rPr sz="1200" spc="-60" smtClean="0">
                <a:solidFill>
                  <a:srgbClr val="5C5D5E"/>
                </a:solidFill>
                <a:latin typeface="Arial" pitchFamily="34" charset="0"/>
                <a:cs typeface="Arial" pitchFamily="34" charset="0"/>
              </a:rPr>
              <a:t> </a:t>
            </a:r>
            <a:r>
              <a:rPr sz="1200" spc="55" dirty="0" smtClean="0">
                <a:solidFill>
                  <a:srgbClr val="5C5D5E"/>
                </a:solidFill>
                <a:latin typeface="Arial" pitchFamily="34" charset="0"/>
                <a:cs typeface="Arial" pitchFamily="34" charset="0"/>
              </a:rPr>
              <a:t>is </a:t>
            </a:r>
            <a:r>
              <a:rPr sz="1200" spc="-40" dirty="0" smtClean="0">
                <a:solidFill>
                  <a:srgbClr val="5C5D5E"/>
                </a:solidFill>
                <a:latin typeface="Arial" pitchFamily="34" charset="0"/>
                <a:cs typeface="Arial" pitchFamily="34" charset="0"/>
              </a:rPr>
              <a:t> </a:t>
            </a:r>
            <a:r>
              <a:rPr sz="1200" spc="65" dirty="0" smtClean="0">
                <a:solidFill>
                  <a:srgbClr val="5C5D5E"/>
                </a:solidFill>
                <a:latin typeface="Arial" pitchFamily="34" charset="0"/>
                <a:cs typeface="Arial" pitchFamily="34" charset="0"/>
              </a:rPr>
              <a:t>th</a:t>
            </a:r>
            <a:r>
              <a:rPr sz="1200" spc="100" dirty="0" smtClean="0">
                <a:solidFill>
                  <a:srgbClr val="5C5D5E"/>
                </a:solidFill>
                <a:latin typeface="Arial" pitchFamily="34" charset="0"/>
                <a:cs typeface="Arial" pitchFamily="34" charset="0"/>
              </a:rPr>
              <a:t>e </a:t>
            </a:r>
            <a:r>
              <a:rPr sz="1200" spc="-60" dirty="0" smtClean="0">
                <a:solidFill>
                  <a:srgbClr val="5C5D5E"/>
                </a:solidFill>
                <a:latin typeface="Arial" pitchFamily="34" charset="0"/>
                <a:cs typeface="Arial" pitchFamily="34" charset="0"/>
              </a:rPr>
              <a:t> </a:t>
            </a:r>
            <a:r>
              <a:rPr sz="1200" spc="55" dirty="0" smtClean="0">
                <a:solidFill>
                  <a:srgbClr val="5C5D5E"/>
                </a:solidFill>
                <a:latin typeface="Arial" pitchFamily="34" charset="0"/>
                <a:cs typeface="Arial" pitchFamily="34" charset="0"/>
              </a:rPr>
              <a:t>ga</a:t>
            </a:r>
            <a:r>
              <a:rPr sz="1200" spc="50" dirty="0" smtClean="0">
                <a:solidFill>
                  <a:srgbClr val="5C5D5E"/>
                </a:solidFill>
                <a:latin typeface="Arial" pitchFamily="34" charset="0"/>
                <a:cs typeface="Arial" pitchFamily="34" charset="0"/>
              </a:rPr>
              <a:t>s </a:t>
            </a:r>
            <a:r>
              <a:rPr sz="1200" spc="-40" dirty="0" smtClean="0">
                <a:solidFill>
                  <a:srgbClr val="5C5D5E"/>
                </a:solidFill>
                <a:latin typeface="Arial" pitchFamily="34" charset="0"/>
                <a:cs typeface="Arial" pitchFamily="34" charset="0"/>
              </a:rPr>
              <a:t> </a:t>
            </a:r>
            <a:r>
              <a:rPr sz="1200" spc="95" dirty="0" smtClean="0">
                <a:solidFill>
                  <a:srgbClr val="5C5D5E"/>
                </a:solidFill>
                <a:latin typeface="Arial" pitchFamily="34" charset="0"/>
                <a:cs typeface="Arial" pitchFamily="34" charset="0"/>
              </a:rPr>
              <a:t>te</a:t>
            </a:r>
            <a:r>
              <a:rPr sz="1200" spc="185" dirty="0" smtClean="0">
                <a:solidFill>
                  <a:srgbClr val="5C5D5E"/>
                </a:solidFill>
                <a:latin typeface="Arial" pitchFamily="34" charset="0"/>
                <a:cs typeface="Arial" pitchFamily="34" charset="0"/>
              </a:rPr>
              <a:t>m</a:t>
            </a:r>
            <a:r>
              <a:rPr sz="1200" spc="160" dirty="0" smtClean="0">
                <a:solidFill>
                  <a:srgbClr val="5C5D5E"/>
                </a:solidFill>
                <a:latin typeface="Arial" pitchFamily="34" charset="0"/>
                <a:cs typeface="Arial" pitchFamily="34" charset="0"/>
              </a:rPr>
              <a:t>pe</a:t>
            </a:r>
            <a:r>
              <a:rPr sz="1200" spc="80" dirty="0" smtClean="0">
                <a:solidFill>
                  <a:srgbClr val="5C5D5E"/>
                </a:solidFill>
                <a:latin typeface="Arial" pitchFamily="34" charset="0"/>
                <a:cs typeface="Arial" pitchFamily="34" charset="0"/>
              </a:rPr>
              <a:t>ratur</a:t>
            </a:r>
            <a:r>
              <a:rPr sz="1200" spc="114" dirty="0" smtClean="0">
                <a:solidFill>
                  <a:srgbClr val="5C5D5E"/>
                </a:solidFill>
                <a:latin typeface="Arial" pitchFamily="34" charset="0"/>
                <a:cs typeface="Arial" pitchFamily="34" charset="0"/>
              </a:rPr>
              <a:t>e </a:t>
            </a:r>
            <a:r>
              <a:rPr sz="1200" spc="-25" dirty="0" smtClean="0">
                <a:solidFill>
                  <a:srgbClr val="5C5D5E"/>
                </a:solidFill>
                <a:latin typeface="Arial" pitchFamily="34" charset="0"/>
                <a:cs typeface="Arial" pitchFamily="34" charset="0"/>
              </a:rPr>
              <a:t> </a:t>
            </a:r>
            <a:r>
              <a:rPr sz="1200" spc="50" dirty="0" smtClean="0">
                <a:solidFill>
                  <a:srgbClr val="5C5D5E"/>
                </a:solidFill>
                <a:latin typeface="Arial" pitchFamily="34" charset="0"/>
                <a:cs typeface="Arial" pitchFamily="34" charset="0"/>
              </a:rPr>
              <a:t>i</a:t>
            </a:r>
            <a:r>
              <a:rPr sz="1200" spc="155" dirty="0" smtClean="0">
                <a:solidFill>
                  <a:srgbClr val="5C5D5E"/>
                </a:solidFill>
                <a:latin typeface="Arial" pitchFamily="34" charset="0"/>
                <a:cs typeface="Arial" pitchFamily="34" charset="0"/>
              </a:rPr>
              <a:t>n </a:t>
            </a:r>
            <a:r>
              <a:rPr sz="1200" spc="-85" dirty="0" smtClean="0">
                <a:solidFill>
                  <a:srgbClr val="5C5D5E"/>
                </a:solidFill>
                <a:latin typeface="Arial" pitchFamily="34" charset="0"/>
                <a:cs typeface="Arial" pitchFamily="34" charset="0"/>
              </a:rPr>
              <a:t> </a:t>
            </a:r>
            <a:r>
              <a:rPr sz="1200" spc="165" dirty="0" smtClean="0">
                <a:solidFill>
                  <a:srgbClr val="5C5D5E"/>
                </a:solidFill>
                <a:latin typeface="Arial" pitchFamily="34" charset="0"/>
                <a:cs typeface="Arial" pitchFamily="34" charset="0"/>
              </a:rPr>
              <a:t>°K</a:t>
            </a:r>
            <a:r>
              <a:rPr sz="1200" spc="70" smtClean="0">
                <a:solidFill>
                  <a:srgbClr val="5C5D5E"/>
                </a:solidFill>
                <a:latin typeface="Arial" pitchFamily="34" charset="0"/>
                <a:cs typeface="Arial" pitchFamily="34" charset="0"/>
              </a:rPr>
              <a:t>, </a:t>
            </a:r>
            <a:r>
              <a:rPr sz="1200" spc="-15" smtClean="0">
                <a:solidFill>
                  <a:srgbClr val="5C5D5E"/>
                </a:solidFill>
                <a:latin typeface="Arial" pitchFamily="34" charset="0"/>
                <a:cs typeface="Arial" pitchFamily="34" charset="0"/>
              </a:rPr>
              <a:t> </a:t>
            </a:r>
            <a:r>
              <a:rPr lang="en-US" sz="1200" spc="215" dirty="0" smtClean="0">
                <a:solidFill>
                  <a:srgbClr val="5C5D5E"/>
                </a:solidFill>
                <a:latin typeface="Arial" pitchFamily="34" charset="0"/>
                <a:cs typeface="Arial" pitchFamily="34" charset="0"/>
              </a:rPr>
              <a:t>k</a:t>
            </a:r>
            <a:r>
              <a:rPr sz="1200" spc="215" smtClean="0">
                <a:solidFill>
                  <a:srgbClr val="5C5D5E"/>
                </a:solidFill>
                <a:latin typeface="Arial" pitchFamily="34" charset="0"/>
                <a:cs typeface="Arial" pitchFamily="34" charset="0"/>
              </a:rPr>
              <a:t> </a:t>
            </a:r>
            <a:r>
              <a:rPr sz="1200" spc="-155" smtClean="0">
                <a:solidFill>
                  <a:srgbClr val="5C5D5E"/>
                </a:solidFill>
                <a:latin typeface="Arial" pitchFamily="34" charset="0"/>
                <a:cs typeface="Arial" pitchFamily="34" charset="0"/>
              </a:rPr>
              <a:t> </a:t>
            </a:r>
            <a:r>
              <a:rPr sz="1200" spc="80" dirty="0" smtClean="0">
                <a:solidFill>
                  <a:srgbClr val="5C5D5E"/>
                </a:solidFill>
                <a:latin typeface="Arial" pitchFamily="34" charset="0"/>
                <a:cs typeface="Arial" pitchFamily="34" charset="0"/>
              </a:rPr>
              <a:t>is</a:t>
            </a:r>
            <a:r>
              <a:rPr sz="1200" spc="85" dirty="0" smtClean="0">
                <a:solidFill>
                  <a:srgbClr val="5C5D5E"/>
                </a:solidFill>
                <a:latin typeface="Arial" pitchFamily="34" charset="0"/>
                <a:cs typeface="Arial" pitchFamily="34" charset="0"/>
              </a:rPr>
              <a:t> </a:t>
            </a:r>
            <a:r>
              <a:rPr sz="1200" spc="125" dirty="0" smtClean="0">
                <a:solidFill>
                  <a:srgbClr val="5C5D5E"/>
                </a:solidFill>
                <a:latin typeface="Arial" pitchFamily="34" charset="0"/>
                <a:cs typeface="Arial" pitchFamily="34" charset="0"/>
              </a:rPr>
              <a:t>Boltzmann'</a:t>
            </a:r>
            <a:r>
              <a:rPr sz="1200" spc="85" dirty="0" smtClean="0">
                <a:solidFill>
                  <a:srgbClr val="5C5D5E"/>
                </a:solidFill>
                <a:latin typeface="Arial" pitchFamily="34" charset="0"/>
                <a:cs typeface="Arial" pitchFamily="34" charset="0"/>
              </a:rPr>
              <a:t>s</a:t>
            </a:r>
            <a:r>
              <a:rPr sz="1200" spc="10" dirty="0" smtClean="0">
                <a:solidFill>
                  <a:srgbClr val="5C5D5E"/>
                </a:solidFill>
                <a:latin typeface="Arial" pitchFamily="34" charset="0"/>
                <a:cs typeface="Arial" pitchFamily="34" charset="0"/>
              </a:rPr>
              <a:t> </a:t>
            </a:r>
            <a:r>
              <a:rPr sz="1200" spc="75" dirty="0" smtClean="0">
                <a:solidFill>
                  <a:srgbClr val="5C5D5E"/>
                </a:solidFill>
                <a:latin typeface="Arial" pitchFamily="34" charset="0"/>
                <a:cs typeface="Arial" pitchFamily="34" charset="0"/>
              </a:rPr>
              <a:t>constant</a:t>
            </a:r>
            <a:r>
              <a:rPr sz="1200" spc="35" dirty="0" smtClean="0">
                <a:solidFill>
                  <a:srgbClr val="5C5D5E"/>
                </a:solidFill>
                <a:latin typeface="Arial" pitchFamily="34" charset="0"/>
                <a:cs typeface="Arial" pitchFamily="34" charset="0"/>
              </a:rPr>
              <a:t>,</a:t>
            </a:r>
            <a:r>
              <a:rPr sz="1200" spc="110" dirty="0" smtClean="0">
                <a:solidFill>
                  <a:srgbClr val="5C5D5E"/>
                </a:solidFill>
                <a:latin typeface="Arial" pitchFamily="34" charset="0"/>
                <a:cs typeface="Arial" pitchFamily="34" charset="0"/>
              </a:rPr>
              <a:t> </a:t>
            </a:r>
            <a:r>
              <a:rPr sz="1200" spc="120" smtClean="0">
                <a:solidFill>
                  <a:srgbClr val="5C5D5E"/>
                </a:solidFill>
                <a:latin typeface="Arial" pitchFamily="34" charset="0"/>
                <a:cs typeface="Arial" pitchFamily="34" charset="0"/>
              </a:rPr>
              <a:t>an</a:t>
            </a:r>
            <a:r>
              <a:rPr sz="1200" spc="125" smtClean="0">
                <a:solidFill>
                  <a:srgbClr val="5C5D5E"/>
                </a:solidFill>
                <a:latin typeface="Arial" pitchFamily="34" charset="0"/>
                <a:cs typeface="Arial" pitchFamily="34" charset="0"/>
              </a:rPr>
              <a:t>d </a:t>
            </a:r>
            <a:r>
              <a:rPr sz="1200" spc="-114" smtClean="0">
                <a:solidFill>
                  <a:srgbClr val="5C5D5E"/>
                </a:solidFill>
                <a:latin typeface="Arial" pitchFamily="34" charset="0"/>
                <a:cs typeface="Arial" pitchFamily="34" charset="0"/>
              </a:rPr>
              <a:t> </a:t>
            </a:r>
            <a:r>
              <a:rPr sz="1200" spc="55" smtClean="0">
                <a:solidFill>
                  <a:srgbClr val="5C5D5E"/>
                </a:solidFill>
                <a:latin typeface="Arial" pitchFamily="34" charset="0"/>
                <a:cs typeface="Arial" pitchFamily="34" charset="0"/>
              </a:rPr>
              <a:t>U</a:t>
            </a:r>
            <a:r>
              <a:rPr lang="en-US" sz="1200" spc="20" baseline="-25000" dirty="0" smtClean="0">
                <a:solidFill>
                  <a:srgbClr val="5C5D5E"/>
                </a:solidFill>
                <a:latin typeface="Arial" pitchFamily="34" charset="0"/>
                <a:cs typeface="Arial" pitchFamily="34" charset="0"/>
              </a:rPr>
              <a:t>i</a:t>
            </a:r>
            <a:r>
              <a:rPr sz="1200" spc="20" smtClean="0">
                <a:solidFill>
                  <a:srgbClr val="5C5D5E"/>
                </a:solidFill>
                <a:latin typeface="Arial" pitchFamily="34" charset="0"/>
                <a:cs typeface="Arial" pitchFamily="34" charset="0"/>
              </a:rPr>
              <a:t> </a:t>
            </a:r>
            <a:r>
              <a:rPr sz="1200" spc="10" smtClean="0">
                <a:solidFill>
                  <a:srgbClr val="5C5D5E"/>
                </a:solidFill>
                <a:latin typeface="Arial" pitchFamily="34" charset="0"/>
                <a:cs typeface="Arial" pitchFamily="34" charset="0"/>
              </a:rPr>
              <a:t> </a:t>
            </a:r>
            <a:r>
              <a:rPr sz="1200" spc="90" dirty="0" smtClean="0">
                <a:solidFill>
                  <a:srgbClr val="5C5D5E"/>
                </a:solidFill>
                <a:latin typeface="Arial" pitchFamily="34" charset="0"/>
                <a:cs typeface="Arial" pitchFamily="34" charset="0"/>
              </a:rPr>
              <a:t>i</a:t>
            </a:r>
            <a:r>
              <a:rPr sz="1200" spc="75" dirty="0" smtClean="0">
                <a:solidFill>
                  <a:srgbClr val="5C5D5E"/>
                </a:solidFill>
                <a:latin typeface="Arial" pitchFamily="34" charset="0"/>
                <a:cs typeface="Arial" pitchFamily="34" charset="0"/>
              </a:rPr>
              <a:t>s</a:t>
            </a:r>
            <a:r>
              <a:rPr sz="1200" spc="45" dirty="0" smtClean="0">
                <a:solidFill>
                  <a:srgbClr val="5C5D5E"/>
                </a:solidFill>
                <a:latin typeface="Arial" pitchFamily="34" charset="0"/>
                <a:cs typeface="Arial" pitchFamily="34" charset="0"/>
              </a:rPr>
              <a:t> </a:t>
            </a:r>
            <a:r>
              <a:rPr sz="1200" spc="110" dirty="0" smtClean="0">
                <a:solidFill>
                  <a:srgbClr val="5C5D5E"/>
                </a:solidFill>
                <a:latin typeface="Arial" pitchFamily="34" charset="0"/>
                <a:cs typeface="Arial" pitchFamily="34" charset="0"/>
              </a:rPr>
              <a:t>th</a:t>
            </a:r>
            <a:r>
              <a:rPr sz="1200" spc="100" dirty="0" smtClean="0">
                <a:solidFill>
                  <a:srgbClr val="5C5D5E"/>
                </a:solidFill>
                <a:latin typeface="Arial" pitchFamily="34" charset="0"/>
                <a:cs typeface="Arial" pitchFamily="34" charset="0"/>
              </a:rPr>
              <a:t>e</a:t>
            </a:r>
            <a:r>
              <a:rPr sz="1200" spc="60" dirty="0" smtClean="0">
                <a:solidFill>
                  <a:srgbClr val="5C5D5E"/>
                </a:solidFill>
                <a:latin typeface="Arial" pitchFamily="34" charset="0"/>
                <a:cs typeface="Arial" pitchFamily="34" charset="0"/>
              </a:rPr>
              <a:t> </a:t>
            </a:r>
            <a:r>
              <a:rPr sz="1200" spc="80" dirty="0" smtClean="0">
                <a:solidFill>
                  <a:srgbClr val="5C5D5E"/>
                </a:solidFill>
                <a:latin typeface="Arial" pitchFamily="34" charset="0"/>
                <a:cs typeface="Arial" pitchFamily="34" charset="0"/>
              </a:rPr>
              <a:t>ionizatio</a:t>
            </a:r>
            <a:r>
              <a:rPr sz="1200" spc="114" dirty="0" smtClean="0">
                <a:solidFill>
                  <a:srgbClr val="5C5D5E"/>
                </a:solidFill>
                <a:latin typeface="Arial" pitchFamily="34" charset="0"/>
                <a:cs typeface="Arial" pitchFamily="34" charset="0"/>
              </a:rPr>
              <a:t>n</a:t>
            </a:r>
            <a:r>
              <a:rPr sz="1200" spc="75" dirty="0" smtClean="0">
                <a:solidFill>
                  <a:srgbClr val="5C5D5E"/>
                </a:solidFill>
                <a:latin typeface="Arial" pitchFamily="34" charset="0"/>
                <a:cs typeface="Arial" pitchFamily="34" charset="0"/>
              </a:rPr>
              <a:t> </a:t>
            </a:r>
            <a:r>
              <a:rPr sz="1200" spc="114" dirty="0" smtClean="0">
                <a:solidFill>
                  <a:srgbClr val="5C5D5E"/>
                </a:solidFill>
                <a:latin typeface="Arial" pitchFamily="34" charset="0"/>
                <a:cs typeface="Arial" pitchFamily="34" charset="0"/>
              </a:rPr>
              <a:t>energ</a:t>
            </a:r>
            <a:r>
              <a:rPr sz="1200" spc="90" dirty="0" smtClean="0">
                <a:solidFill>
                  <a:srgbClr val="5C5D5E"/>
                </a:solidFill>
                <a:latin typeface="Arial" pitchFamily="34" charset="0"/>
                <a:cs typeface="Arial" pitchFamily="34" charset="0"/>
              </a:rPr>
              <a:t>y</a:t>
            </a:r>
            <a:r>
              <a:rPr sz="1200" spc="85" dirty="0" smtClean="0">
                <a:solidFill>
                  <a:srgbClr val="5C5D5E"/>
                </a:solidFill>
                <a:latin typeface="Arial" pitchFamily="34" charset="0"/>
                <a:cs typeface="Arial" pitchFamily="34" charset="0"/>
              </a:rPr>
              <a:t> </a:t>
            </a:r>
            <a:r>
              <a:rPr sz="1200" spc="110" dirty="0" smtClean="0">
                <a:solidFill>
                  <a:srgbClr val="5C5D5E"/>
                </a:solidFill>
                <a:latin typeface="Arial" pitchFamily="34" charset="0"/>
                <a:cs typeface="Arial" pitchFamily="34" charset="0"/>
              </a:rPr>
              <a:t>o</a:t>
            </a:r>
            <a:r>
              <a:rPr sz="1200" spc="70" dirty="0" smtClean="0">
                <a:solidFill>
                  <a:srgbClr val="5C5D5E"/>
                </a:solidFill>
                <a:latin typeface="Arial" pitchFamily="34" charset="0"/>
                <a:cs typeface="Arial" pitchFamily="34" charset="0"/>
              </a:rPr>
              <a:t>f</a:t>
            </a:r>
            <a:r>
              <a:rPr sz="1200" spc="15" dirty="0" smtClean="0">
                <a:solidFill>
                  <a:srgbClr val="5C5D5E"/>
                </a:solidFill>
                <a:latin typeface="Arial" pitchFamily="34" charset="0"/>
                <a:cs typeface="Arial" pitchFamily="34" charset="0"/>
              </a:rPr>
              <a:t> </a:t>
            </a:r>
            <a:r>
              <a:rPr sz="1200" spc="110" smtClean="0">
                <a:solidFill>
                  <a:srgbClr val="5C5D5E"/>
                </a:solidFill>
                <a:latin typeface="Arial" pitchFamily="34" charset="0"/>
                <a:cs typeface="Arial" pitchFamily="34" charset="0"/>
              </a:rPr>
              <a:t>th</a:t>
            </a:r>
            <a:r>
              <a:rPr sz="1200" spc="100" smtClean="0">
                <a:solidFill>
                  <a:srgbClr val="5C5D5E"/>
                </a:solidFill>
                <a:latin typeface="Arial" pitchFamily="34" charset="0"/>
                <a:cs typeface="Arial" pitchFamily="34" charset="0"/>
              </a:rPr>
              <a:t>e</a:t>
            </a:r>
            <a:r>
              <a:rPr sz="1200" spc="35" smtClean="0">
                <a:solidFill>
                  <a:srgbClr val="5C5D5E"/>
                </a:solidFill>
                <a:latin typeface="Arial" pitchFamily="34" charset="0"/>
                <a:cs typeface="Arial" pitchFamily="34" charset="0"/>
              </a:rPr>
              <a:t> </a:t>
            </a:r>
            <a:r>
              <a:rPr sz="1200" spc="145" smtClean="0">
                <a:solidFill>
                  <a:srgbClr val="5C5D5E"/>
                </a:solidFill>
                <a:latin typeface="Arial" pitchFamily="34" charset="0"/>
                <a:cs typeface="Arial" pitchFamily="34" charset="0"/>
              </a:rPr>
              <a:t>gas-that</a:t>
            </a:r>
            <a:r>
              <a:rPr lang="en-US" sz="1200" spc="145" dirty="0" smtClean="0">
                <a:solidFill>
                  <a:srgbClr val="5C5D5E"/>
                </a:solidFill>
                <a:latin typeface="Arial" pitchFamily="34" charset="0"/>
                <a:cs typeface="Arial" pitchFamily="34" charset="0"/>
              </a:rPr>
              <a:t> is the number ergs required to remove the outermost electron from an atom.</a:t>
            </a:r>
            <a:endParaRPr sz="1200">
              <a:latin typeface="Arial" pitchFamily="34" charset="0"/>
              <a:cs typeface="Arial" pitchFamily="34" charset="0"/>
            </a:endParaRPr>
          </a:p>
        </p:txBody>
      </p:sp>
      <p:graphicFrame>
        <p:nvGraphicFramePr>
          <p:cNvPr id="12" name="Object 11"/>
          <p:cNvGraphicFramePr>
            <a:graphicFrameLocks noChangeAspect="1"/>
          </p:cNvGraphicFramePr>
          <p:nvPr/>
        </p:nvGraphicFramePr>
        <p:xfrm>
          <a:off x="4438299" y="3581128"/>
          <a:ext cx="140403" cy="175761"/>
        </p:xfrm>
        <a:graphic>
          <a:graphicData uri="http://schemas.openxmlformats.org/presentationml/2006/ole">
            <p:oleObj spid="_x0000_s1026" name="Equation" r:id="rId3" imgW="114120" imgH="215640" progId="Equation.3">
              <p:embed/>
            </p:oleObj>
          </a:graphicData>
        </a:graphic>
      </p:graphicFrame>
      <p:sp>
        <p:nvSpPr>
          <p:cNvPr id="1028" name="Rectangle 4"/>
          <p:cNvSpPr>
            <a:spLocks noChangeArrowheads="1"/>
          </p:cNvSpPr>
          <p:nvPr/>
        </p:nvSpPr>
        <p:spPr bwMode="auto">
          <a:xfrm>
            <a:off x="0" y="0"/>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0" name="Rectangle 6"/>
          <p:cNvSpPr>
            <a:spLocks noChangeArrowheads="1"/>
          </p:cNvSpPr>
          <p:nvPr/>
        </p:nvSpPr>
        <p:spPr bwMode="auto">
          <a:xfrm>
            <a:off x="0" y="0"/>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29" name="Object 5"/>
          <p:cNvGraphicFramePr>
            <a:graphicFrameLocks noChangeAspect="1"/>
          </p:cNvGraphicFramePr>
          <p:nvPr/>
        </p:nvGraphicFramePr>
        <p:xfrm>
          <a:off x="1981245" y="4290633"/>
          <a:ext cx="4106791" cy="410970"/>
        </p:xfrm>
        <a:graphic>
          <a:graphicData uri="http://schemas.openxmlformats.org/presentationml/2006/ole">
            <p:oleObj spid="_x0000_s1029" name="Equation" r:id="rId4" imgW="3340080" imgH="507960" progId="Equation.3">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 y="4829082"/>
            <a:ext cx="9019495" cy="7339772"/>
          </a:xfrm>
          <a:prstGeom prst="rect">
            <a:avLst/>
          </a:prstGeom>
          <a:blipFill>
            <a:blip r:embed="rId2" cstate="print"/>
            <a:stretch>
              <a:fillRect/>
            </a:stretch>
          </a:blipFill>
        </p:spPr>
        <p:txBody>
          <a:bodyPr wrap="square" lIns="0" tIns="0" rIns="0" bIns="0" rtlCol="0">
            <a:noAutofit/>
          </a:bodyPr>
          <a:lstStyle/>
          <a:p>
            <a:endParaRPr/>
          </a:p>
        </p:txBody>
      </p:sp>
      <p:sp>
        <p:nvSpPr>
          <p:cNvPr id="4" name="object 4"/>
          <p:cNvSpPr/>
          <p:nvPr/>
        </p:nvSpPr>
        <p:spPr>
          <a:xfrm>
            <a:off x="6859161" y="3136296"/>
            <a:ext cx="59904" cy="19851"/>
          </a:xfrm>
          <a:prstGeom prst="rect">
            <a:avLst/>
          </a:prstGeom>
          <a:blipFill>
            <a:blip r:embed="rId3" cstate="print"/>
            <a:stretch>
              <a:fillRect/>
            </a:stretch>
          </a:blipFill>
        </p:spPr>
        <p:txBody>
          <a:bodyPr wrap="square" lIns="0" tIns="0" rIns="0" bIns="0" rtlCol="0">
            <a:noAutofit/>
          </a:bodyPr>
          <a:lstStyle/>
          <a:p>
            <a:endParaRPr/>
          </a:p>
        </p:txBody>
      </p:sp>
      <p:sp>
        <p:nvSpPr>
          <p:cNvPr id="5" name="object 5"/>
          <p:cNvSpPr/>
          <p:nvPr/>
        </p:nvSpPr>
        <p:spPr>
          <a:xfrm>
            <a:off x="5571353" y="3553264"/>
            <a:ext cx="89857" cy="39700"/>
          </a:xfrm>
          <a:prstGeom prst="rect">
            <a:avLst/>
          </a:prstGeom>
          <a:blipFill>
            <a:blip r:embed="rId4" cstate="print"/>
            <a:stretch>
              <a:fillRect/>
            </a:stretch>
          </a:blipFill>
        </p:spPr>
        <p:txBody>
          <a:bodyPr wrap="square" lIns="0" tIns="0" rIns="0" bIns="0" rtlCol="0">
            <a:noAutofit/>
          </a:bodyPr>
          <a:lstStyle/>
          <a:p>
            <a:endParaRPr/>
          </a:p>
        </p:txBody>
      </p:sp>
      <p:sp>
        <p:nvSpPr>
          <p:cNvPr id="8" name="object 8"/>
          <p:cNvSpPr txBox="1"/>
          <p:nvPr/>
        </p:nvSpPr>
        <p:spPr>
          <a:xfrm>
            <a:off x="999048" y="614231"/>
            <a:ext cx="492191" cy="316370"/>
          </a:xfrm>
          <a:prstGeom prst="rect">
            <a:avLst/>
          </a:prstGeom>
        </p:spPr>
        <p:txBody>
          <a:bodyPr vert="horz" wrap="square" lIns="0" tIns="0" rIns="0" bIns="0" rtlCol="0">
            <a:noAutofit/>
          </a:bodyPr>
          <a:lstStyle/>
          <a:p>
            <a:pPr marL="12700">
              <a:lnSpc>
                <a:spcPts val="1010"/>
              </a:lnSpc>
            </a:pPr>
            <a:endParaRPr sz="850">
              <a:latin typeface="Malgun Gothic"/>
              <a:cs typeface="Malgun Gothic"/>
            </a:endParaRPr>
          </a:p>
        </p:txBody>
      </p:sp>
      <p:sp>
        <p:nvSpPr>
          <p:cNvPr id="9" name="object 9"/>
          <p:cNvSpPr txBox="1"/>
          <p:nvPr/>
        </p:nvSpPr>
        <p:spPr>
          <a:xfrm>
            <a:off x="1246310" y="5514007"/>
            <a:ext cx="402489" cy="81160"/>
          </a:xfrm>
          <a:prstGeom prst="rect">
            <a:avLst/>
          </a:prstGeom>
        </p:spPr>
        <p:txBody>
          <a:bodyPr vert="horz" wrap="square" lIns="0" tIns="0" rIns="0" bIns="0" rtlCol="0">
            <a:noAutofit/>
          </a:bodyPr>
          <a:lstStyle/>
          <a:p>
            <a:pPr marL="12700">
              <a:lnSpc>
                <a:spcPct val="100000"/>
              </a:lnSpc>
            </a:pPr>
            <a:r>
              <a:rPr sz="675" spc="1380" baseline="-18518" dirty="0" smtClean="0">
                <a:solidFill>
                  <a:srgbClr val="6E7375"/>
                </a:solidFill>
                <a:latin typeface="Malgun Gothic"/>
                <a:cs typeface="Malgun Gothic"/>
              </a:rPr>
              <a:t>-</a:t>
            </a:r>
            <a:r>
              <a:rPr sz="450" spc="919" dirty="0" smtClean="0">
                <a:solidFill>
                  <a:srgbClr val="6E7375"/>
                </a:solidFill>
                <a:latin typeface="Malgun Gothic"/>
                <a:cs typeface="Malgun Gothic"/>
              </a:rPr>
              <a:t>-</a:t>
            </a:r>
            <a:endParaRPr sz="450">
              <a:latin typeface="Malgun Gothic"/>
              <a:cs typeface="Malgun Gothic"/>
            </a:endParaRPr>
          </a:p>
        </p:txBody>
      </p:sp>
      <p:sp>
        <p:nvSpPr>
          <p:cNvPr id="10" name="object 10"/>
          <p:cNvSpPr txBox="1"/>
          <p:nvPr/>
        </p:nvSpPr>
        <p:spPr>
          <a:xfrm>
            <a:off x="2750655" y="594784"/>
            <a:ext cx="5098973" cy="420275"/>
          </a:xfrm>
          <a:prstGeom prst="rect">
            <a:avLst/>
          </a:prstGeom>
        </p:spPr>
        <p:txBody>
          <a:bodyPr vert="horz" wrap="square" lIns="0" tIns="0" rIns="0" bIns="0" rtlCol="0">
            <a:noAutofit/>
          </a:bodyPr>
          <a:lstStyle/>
          <a:p>
            <a:pPr marL="12700" marR="12700" indent="2540" algn="just">
              <a:lnSpc>
                <a:spcPct val="132200"/>
              </a:lnSpc>
            </a:pPr>
            <a:r>
              <a:rPr sz="800" spc="65" smtClean="0">
                <a:solidFill>
                  <a:srgbClr val="4B4B4E"/>
                </a:solidFill>
                <a:latin typeface="Malgun Gothic"/>
                <a:cs typeface="Malgun Gothic"/>
              </a:rPr>
              <a:t> </a:t>
            </a:r>
            <a:r>
              <a:rPr sz="250" spc="575" smtClean="0">
                <a:solidFill>
                  <a:srgbClr val="4B4B4E"/>
                </a:solidFill>
                <a:latin typeface="Times New Roman"/>
                <a:cs typeface="Times New Roman"/>
              </a:rPr>
              <a:t>=</a:t>
            </a:r>
            <a:endParaRPr sz="250">
              <a:latin typeface="Times New Roman"/>
              <a:cs typeface="Times New Roman"/>
            </a:endParaRPr>
          </a:p>
        </p:txBody>
      </p:sp>
      <p:sp>
        <p:nvSpPr>
          <p:cNvPr id="11" name="object 11"/>
          <p:cNvSpPr txBox="1"/>
          <p:nvPr/>
        </p:nvSpPr>
        <p:spPr>
          <a:xfrm>
            <a:off x="2755023" y="1032439"/>
            <a:ext cx="897800" cy="110626"/>
          </a:xfrm>
          <a:prstGeom prst="rect">
            <a:avLst/>
          </a:prstGeom>
        </p:spPr>
        <p:txBody>
          <a:bodyPr vert="horz" wrap="square" lIns="0" tIns="0" rIns="0" bIns="0" rtlCol="0">
            <a:noAutofit/>
          </a:bodyPr>
          <a:lstStyle/>
          <a:p>
            <a:pPr marL="12700">
              <a:lnSpc>
                <a:spcPct val="100000"/>
              </a:lnSpc>
            </a:pPr>
            <a:endParaRPr sz="1200" baseline="3472">
              <a:latin typeface="Malgun Gothic"/>
              <a:cs typeface="Malgun Gothic"/>
            </a:endParaRPr>
          </a:p>
        </p:txBody>
      </p:sp>
      <p:sp>
        <p:nvSpPr>
          <p:cNvPr id="12" name="object 12"/>
          <p:cNvSpPr txBox="1"/>
          <p:nvPr/>
        </p:nvSpPr>
        <p:spPr>
          <a:xfrm>
            <a:off x="3740029" y="1001941"/>
            <a:ext cx="4111471" cy="155600"/>
          </a:xfrm>
          <a:prstGeom prst="rect">
            <a:avLst/>
          </a:prstGeom>
        </p:spPr>
        <p:txBody>
          <a:bodyPr vert="horz" wrap="square" lIns="0" tIns="0" rIns="0" bIns="0" rtlCol="0">
            <a:noAutofit/>
          </a:bodyPr>
          <a:lstStyle/>
          <a:p>
            <a:pPr marL="12700">
              <a:lnSpc>
                <a:spcPct val="100000"/>
              </a:lnSpc>
            </a:pPr>
            <a:endParaRPr sz="800">
              <a:latin typeface="Malgun Gothic"/>
              <a:cs typeface="Malgun Gothic"/>
            </a:endParaRPr>
          </a:p>
        </p:txBody>
      </p:sp>
      <p:sp>
        <p:nvSpPr>
          <p:cNvPr id="13" name="object 13"/>
          <p:cNvSpPr txBox="1"/>
          <p:nvPr/>
        </p:nvSpPr>
        <p:spPr>
          <a:xfrm>
            <a:off x="2748314" y="1156403"/>
            <a:ext cx="5089613" cy="252269"/>
          </a:xfrm>
          <a:prstGeom prst="rect">
            <a:avLst/>
          </a:prstGeom>
        </p:spPr>
        <p:txBody>
          <a:bodyPr vert="horz" wrap="square" lIns="0" tIns="0" rIns="0" bIns="0" rtlCol="0">
            <a:noAutofit/>
          </a:bodyPr>
          <a:lstStyle/>
          <a:p>
            <a:pPr marL="13335">
              <a:lnSpc>
                <a:spcPct val="100000"/>
              </a:lnSpc>
            </a:pPr>
            <a:endParaRPr sz="700">
              <a:latin typeface="Malgun Gothic"/>
              <a:cs typeface="Malgun Gothic"/>
            </a:endParaRPr>
          </a:p>
        </p:txBody>
      </p:sp>
      <p:sp>
        <p:nvSpPr>
          <p:cNvPr id="14" name="object 14"/>
          <p:cNvSpPr txBox="1"/>
          <p:nvPr/>
        </p:nvSpPr>
        <p:spPr>
          <a:xfrm>
            <a:off x="5150455" y="1108091"/>
            <a:ext cx="169264" cy="126134"/>
          </a:xfrm>
          <a:prstGeom prst="rect">
            <a:avLst/>
          </a:prstGeom>
        </p:spPr>
        <p:txBody>
          <a:bodyPr vert="horz" wrap="square" lIns="0" tIns="0" rIns="0" bIns="0" rtlCol="0">
            <a:noAutofit/>
          </a:bodyPr>
          <a:lstStyle/>
          <a:p>
            <a:pPr marL="12700">
              <a:lnSpc>
                <a:spcPct val="100000"/>
              </a:lnSpc>
            </a:pPr>
            <a:endParaRPr sz="850">
              <a:latin typeface="Malgun Gothic"/>
              <a:cs typeface="Malgun Gothic"/>
            </a:endParaRPr>
          </a:p>
        </p:txBody>
      </p:sp>
      <p:sp>
        <p:nvSpPr>
          <p:cNvPr id="15" name="object 15"/>
          <p:cNvSpPr txBox="1"/>
          <p:nvPr/>
        </p:nvSpPr>
        <p:spPr>
          <a:xfrm>
            <a:off x="1419632" y="1188971"/>
            <a:ext cx="6414081" cy="1533772"/>
          </a:xfrm>
          <a:prstGeom prst="rect">
            <a:avLst/>
          </a:prstGeom>
        </p:spPr>
        <p:txBody>
          <a:bodyPr vert="horz" wrap="square" lIns="0" tIns="0" rIns="0" bIns="0" rtlCol="0">
            <a:noAutofit/>
          </a:bodyPr>
          <a:lstStyle/>
          <a:p>
            <a:pPr marL="12700" marR="15240" indent="257810" algn="just">
              <a:lnSpc>
                <a:spcPct val="114199"/>
              </a:lnSpc>
            </a:pPr>
            <a:r>
              <a:rPr sz="1200" spc="150" dirty="0" smtClean="0">
                <a:solidFill>
                  <a:srgbClr val="4E4E50"/>
                </a:solidFill>
                <a:latin typeface="Arial" pitchFamily="34" charset="0"/>
                <a:cs typeface="Arial" pitchFamily="34" charset="0"/>
              </a:rPr>
              <a:t>A</a:t>
            </a:r>
            <a:r>
              <a:rPr sz="1200" spc="90" dirty="0" smtClean="0">
                <a:solidFill>
                  <a:srgbClr val="4E4E50"/>
                </a:solidFill>
                <a:latin typeface="Arial" pitchFamily="34" charset="0"/>
                <a:cs typeface="Arial" pitchFamily="34" charset="0"/>
              </a:rPr>
              <a:t>s</a:t>
            </a:r>
            <a:r>
              <a:rPr sz="1200" spc="40" dirty="0" smtClean="0">
                <a:solidFill>
                  <a:srgbClr val="4E4E50"/>
                </a:solidFill>
                <a:latin typeface="Arial" pitchFamily="34" charset="0"/>
                <a:cs typeface="Arial" pitchFamily="34" charset="0"/>
              </a:rPr>
              <a:t> </a:t>
            </a:r>
            <a:r>
              <a:rPr sz="1200" spc="90" dirty="0" smtClean="0">
                <a:solidFill>
                  <a:srgbClr val="4E4E50"/>
                </a:solidFill>
                <a:latin typeface="Arial" pitchFamily="34" charset="0"/>
                <a:cs typeface="Arial" pitchFamily="34" charset="0"/>
              </a:rPr>
              <a:t>th</a:t>
            </a:r>
            <a:r>
              <a:rPr sz="1200" spc="100" dirty="0" smtClean="0">
                <a:solidFill>
                  <a:srgbClr val="4E4E50"/>
                </a:solidFill>
                <a:latin typeface="Arial" pitchFamily="34" charset="0"/>
                <a:cs typeface="Arial" pitchFamily="34" charset="0"/>
              </a:rPr>
              <a:t>e</a:t>
            </a:r>
            <a:r>
              <a:rPr sz="1200" spc="70" dirty="0" smtClean="0">
                <a:solidFill>
                  <a:srgbClr val="4E4E50"/>
                </a:solidFill>
                <a:latin typeface="Arial" pitchFamily="34" charset="0"/>
                <a:cs typeface="Arial" pitchFamily="34" charset="0"/>
              </a:rPr>
              <a:t> </a:t>
            </a:r>
            <a:r>
              <a:rPr sz="1200" spc="105" dirty="0" smtClean="0">
                <a:solidFill>
                  <a:srgbClr val="4E4E50"/>
                </a:solidFill>
                <a:latin typeface="Arial" pitchFamily="34" charset="0"/>
                <a:cs typeface="Arial" pitchFamily="34" charset="0"/>
              </a:rPr>
              <a:t>tempe</a:t>
            </a:r>
            <a:r>
              <a:rPr sz="1200" spc="100" dirty="0" smtClean="0">
                <a:solidFill>
                  <a:srgbClr val="4E4E50"/>
                </a:solidFill>
                <a:latin typeface="Arial" pitchFamily="34" charset="0"/>
                <a:cs typeface="Arial" pitchFamily="34" charset="0"/>
              </a:rPr>
              <a:t>ratur</a:t>
            </a:r>
            <a:r>
              <a:rPr sz="1200" spc="135" dirty="0" smtClean="0">
                <a:solidFill>
                  <a:srgbClr val="4E4E50"/>
                </a:solidFill>
                <a:latin typeface="Arial" pitchFamily="34" charset="0"/>
                <a:cs typeface="Arial" pitchFamily="34" charset="0"/>
              </a:rPr>
              <a:t>e</a:t>
            </a:r>
            <a:r>
              <a:rPr sz="1200" spc="70" dirty="0" smtClean="0">
                <a:solidFill>
                  <a:srgbClr val="4E4E50"/>
                </a:solidFill>
                <a:latin typeface="Arial" pitchFamily="34" charset="0"/>
                <a:cs typeface="Arial" pitchFamily="34" charset="0"/>
              </a:rPr>
              <a:t> </a:t>
            </a:r>
            <a:r>
              <a:rPr sz="1200" spc="15" dirty="0" smtClean="0">
                <a:solidFill>
                  <a:srgbClr val="4E4E50"/>
                </a:solidFill>
                <a:latin typeface="Arial" pitchFamily="34" charset="0"/>
                <a:cs typeface="Arial" pitchFamily="34" charset="0"/>
              </a:rPr>
              <a:t>i</a:t>
            </a:r>
            <a:r>
              <a:rPr sz="1200" spc="65" dirty="0" smtClean="0">
                <a:solidFill>
                  <a:srgbClr val="4E4E50"/>
                </a:solidFill>
                <a:latin typeface="Arial" pitchFamily="34" charset="0"/>
                <a:cs typeface="Arial" pitchFamily="34" charset="0"/>
              </a:rPr>
              <a:t>s</a:t>
            </a:r>
            <a:r>
              <a:rPr sz="1200" spc="45" dirty="0" smtClean="0">
                <a:solidFill>
                  <a:srgbClr val="4E4E50"/>
                </a:solidFill>
                <a:latin typeface="Arial" pitchFamily="34" charset="0"/>
                <a:cs typeface="Arial" pitchFamily="34" charset="0"/>
              </a:rPr>
              <a:t> </a:t>
            </a:r>
            <a:r>
              <a:rPr sz="1200" spc="95" dirty="0" smtClean="0">
                <a:solidFill>
                  <a:srgbClr val="4E4E50"/>
                </a:solidFill>
                <a:latin typeface="Arial" pitchFamily="34" charset="0"/>
                <a:cs typeface="Arial" pitchFamily="34" charset="0"/>
              </a:rPr>
              <a:t>raised</a:t>
            </a:r>
            <a:r>
              <a:rPr sz="1200" spc="45" dirty="0" smtClean="0">
                <a:solidFill>
                  <a:srgbClr val="4E4E50"/>
                </a:solidFill>
                <a:latin typeface="Arial" pitchFamily="34" charset="0"/>
                <a:cs typeface="Arial" pitchFamily="34" charset="0"/>
              </a:rPr>
              <a:t>,</a:t>
            </a:r>
            <a:r>
              <a:rPr sz="1200" spc="114" dirty="0" smtClean="0">
                <a:solidFill>
                  <a:srgbClr val="4E4E50"/>
                </a:solidFill>
                <a:latin typeface="Arial" pitchFamily="34" charset="0"/>
                <a:cs typeface="Arial" pitchFamily="34" charset="0"/>
              </a:rPr>
              <a:t> </a:t>
            </a:r>
            <a:r>
              <a:rPr sz="1200" spc="90" dirty="0" smtClean="0">
                <a:solidFill>
                  <a:srgbClr val="4E4E50"/>
                </a:solidFill>
                <a:latin typeface="Arial" pitchFamily="34" charset="0"/>
                <a:cs typeface="Arial" pitchFamily="34" charset="0"/>
              </a:rPr>
              <a:t>th</a:t>
            </a:r>
            <a:r>
              <a:rPr sz="1200" spc="100" dirty="0" smtClean="0">
                <a:solidFill>
                  <a:srgbClr val="4E4E50"/>
                </a:solidFill>
                <a:latin typeface="Arial" pitchFamily="34" charset="0"/>
                <a:cs typeface="Arial" pitchFamily="34" charset="0"/>
              </a:rPr>
              <a:t>e</a:t>
            </a:r>
            <a:r>
              <a:rPr sz="1200" spc="70" dirty="0" smtClean="0">
                <a:solidFill>
                  <a:srgbClr val="4E4E50"/>
                </a:solidFill>
                <a:latin typeface="Arial" pitchFamily="34" charset="0"/>
                <a:cs typeface="Arial" pitchFamily="34" charset="0"/>
              </a:rPr>
              <a:t> </a:t>
            </a:r>
            <a:r>
              <a:rPr sz="1200" spc="75" dirty="0" smtClean="0">
                <a:solidFill>
                  <a:srgbClr val="4E4E50"/>
                </a:solidFill>
                <a:latin typeface="Arial" pitchFamily="34" charset="0"/>
                <a:cs typeface="Arial" pitchFamily="34" charset="0"/>
              </a:rPr>
              <a:t>degre</a:t>
            </a:r>
            <a:r>
              <a:rPr sz="1200" spc="85" dirty="0" smtClean="0">
                <a:solidFill>
                  <a:srgbClr val="4E4E50"/>
                </a:solidFill>
                <a:latin typeface="Arial" pitchFamily="34" charset="0"/>
                <a:cs typeface="Arial" pitchFamily="34" charset="0"/>
              </a:rPr>
              <a:t>e</a:t>
            </a:r>
            <a:r>
              <a:rPr sz="1200" spc="50" dirty="0" smtClean="0">
                <a:solidFill>
                  <a:srgbClr val="4E4E50"/>
                </a:solidFill>
                <a:latin typeface="Arial" pitchFamily="34" charset="0"/>
                <a:cs typeface="Arial" pitchFamily="34" charset="0"/>
              </a:rPr>
              <a:t> </a:t>
            </a:r>
            <a:r>
              <a:rPr sz="1200" spc="120" dirty="0" smtClean="0">
                <a:solidFill>
                  <a:srgbClr val="4E4E50"/>
                </a:solidFill>
                <a:latin typeface="Arial" pitchFamily="34" charset="0"/>
                <a:cs typeface="Arial" pitchFamily="34" charset="0"/>
              </a:rPr>
              <a:t>of </a:t>
            </a:r>
            <a:r>
              <a:rPr sz="1200" spc="-105" dirty="0" smtClean="0">
                <a:solidFill>
                  <a:srgbClr val="4E4E50"/>
                </a:solidFill>
                <a:latin typeface="Arial" pitchFamily="34" charset="0"/>
                <a:cs typeface="Arial" pitchFamily="34" charset="0"/>
              </a:rPr>
              <a:t> </a:t>
            </a:r>
            <a:r>
              <a:rPr sz="1200" spc="80" dirty="0" smtClean="0">
                <a:solidFill>
                  <a:srgbClr val="4E4E50"/>
                </a:solidFill>
                <a:latin typeface="Arial" pitchFamily="34" charset="0"/>
                <a:cs typeface="Arial" pitchFamily="34" charset="0"/>
              </a:rPr>
              <a:t>ionization</a:t>
            </a:r>
            <a:r>
              <a:rPr sz="1200" spc="120" dirty="0" smtClean="0">
                <a:solidFill>
                  <a:srgbClr val="4E4E50"/>
                </a:solidFill>
                <a:latin typeface="Arial" pitchFamily="34" charset="0"/>
                <a:cs typeface="Arial" pitchFamily="34" charset="0"/>
              </a:rPr>
              <a:t> </a:t>
            </a:r>
            <a:r>
              <a:rPr sz="1200" spc="105" dirty="0" smtClean="0">
                <a:solidFill>
                  <a:srgbClr val="4E4E50"/>
                </a:solidFill>
                <a:latin typeface="Arial" pitchFamily="34" charset="0"/>
                <a:cs typeface="Arial" pitchFamily="34" charset="0"/>
              </a:rPr>
              <a:t>remains</a:t>
            </a:r>
            <a:r>
              <a:rPr sz="1200" spc="45" dirty="0" smtClean="0">
                <a:solidFill>
                  <a:srgbClr val="4E4E50"/>
                </a:solidFill>
                <a:latin typeface="Arial" pitchFamily="34" charset="0"/>
                <a:cs typeface="Arial" pitchFamily="34" charset="0"/>
              </a:rPr>
              <a:t> </a:t>
            </a:r>
            <a:r>
              <a:rPr sz="1200" spc="80" dirty="0" smtClean="0">
                <a:solidFill>
                  <a:srgbClr val="4E4E50"/>
                </a:solidFill>
                <a:latin typeface="Arial" pitchFamily="34" charset="0"/>
                <a:cs typeface="Arial" pitchFamily="34" charset="0"/>
              </a:rPr>
              <a:t>low</a:t>
            </a:r>
            <a:r>
              <a:rPr sz="1200" spc="50" dirty="0" smtClean="0">
                <a:solidFill>
                  <a:srgbClr val="4E4E50"/>
                </a:solidFill>
                <a:latin typeface="Arial" pitchFamily="34" charset="0"/>
                <a:cs typeface="Arial" pitchFamily="34" charset="0"/>
              </a:rPr>
              <a:t> </a:t>
            </a:r>
            <a:r>
              <a:rPr sz="1200" spc="100" smtClean="0">
                <a:solidFill>
                  <a:srgbClr val="4E4E50"/>
                </a:solidFill>
                <a:latin typeface="Arial" pitchFamily="34" charset="0"/>
                <a:cs typeface="Arial" pitchFamily="34" charset="0"/>
              </a:rPr>
              <a:t>unti</a:t>
            </a:r>
            <a:r>
              <a:rPr sz="1200" spc="60" smtClean="0">
                <a:solidFill>
                  <a:srgbClr val="4E4E50"/>
                </a:solidFill>
                <a:latin typeface="Arial" pitchFamily="34" charset="0"/>
                <a:cs typeface="Arial" pitchFamily="34" charset="0"/>
              </a:rPr>
              <a:t>l </a:t>
            </a:r>
            <a:r>
              <a:rPr sz="1200" spc="-120" smtClean="0">
                <a:solidFill>
                  <a:srgbClr val="4E4E50"/>
                </a:solidFill>
                <a:latin typeface="Arial" pitchFamily="34" charset="0"/>
                <a:cs typeface="Arial" pitchFamily="34" charset="0"/>
              </a:rPr>
              <a:t> </a:t>
            </a:r>
            <a:r>
              <a:rPr sz="1200" spc="125" smtClean="0">
                <a:solidFill>
                  <a:srgbClr val="4E4E50"/>
                </a:solidFill>
                <a:latin typeface="Arial" pitchFamily="34" charset="0"/>
                <a:cs typeface="Arial" pitchFamily="34" charset="0"/>
              </a:rPr>
              <a:t>U</a:t>
            </a:r>
            <a:r>
              <a:rPr lang="en-US" sz="1200" spc="125" baseline="-25000" dirty="0" err="1" smtClean="0">
                <a:solidFill>
                  <a:srgbClr val="4E4E50"/>
                </a:solidFill>
                <a:latin typeface="Arial" pitchFamily="34" charset="0"/>
                <a:cs typeface="Arial" pitchFamily="34" charset="0"/>
              </a:rPr>
              <a:t>i</a:t>
            </a:r>
            <a:r>
              <a:rPr sz="1200" spc="35" smtClean="0">
                <a:solidFill>
                  <a:srgbClr val="4E4E50"/>
                </a:solidFill>
                <a:latin typeface="Arial" pitchFamily="34" charset="0"/>
                <a:cs typeface="Arial" pitchFamily="34" charset="0"/>
              </a:rPr>
              <a:t> </a:t>
            </a:r>
            <a:r>
              <a:rPr sz="1200" spc="-130" smtClean="0">
                <a:solidFill>
                  <a:srgbClr val="4E4E50"/>
                </a:solidFill>
                <a:latin typeface="Arial" pitchFamily="34" charset="0"/>
                <a:cs typeface="Arial" pitchFamily="34" charset="0"/>
              </a:rPr>
              <a:t> </a:t>
            </a:r>
            <a:r>
              <a:rPr sz="1200" spc="40" dirty="0" smtClean="0">
                <a:solidFill>
                  <a:srgbClr val="4E4E50"/>
                </a:solidFill>
                <a:latin typeface="Arial" pitchFamily="34" charset="0"/>
                <a:cs typeface="Arial" pitchFamily="34" charset="0"/>
              </a:rPr>
              <a:t>i</a:t>
            </a:r>
            <a:r>
              <a:rPr sz="1200" spc="65" dirty="0" smtClean="0">
                <a:solidFill>
                  <a:srgbClr val="4E4E50"/>
                </a:solidFill>
                <a:latin typeface="Arial" pitchFamily="34" charset="0"/>
                <a:cs typeface="Arial" pitchFamily="34" charset="0"/>
              </a:rPr>
              <a:t>s</a:t>
            </a:r>
            <a:r>
              <a:rPr sz="1200" spc="60" dirty="0" smtClean="0">
                <a:solidFill>
                  <a:srgbClr val="4E4E50"/>
                </a:solidFill>
                <a:latin typeface="Arial" pitchFamily="34" charset="0"/>
                <a:cs typeface="Arial" pitchFamily="34" charset="0"/>
              </a:rPr>
              <a:t> </a:t>
            </a:r>
            <a:r>
              <a:rPr sz="1200" spc="95" dirty="0" smtClean="0">
                <a:solidFill>
                  <a:srgbClr val="4E4E50"/>
                </a:solidFill>
                <a:latin typeface="Arial" pitchFamily="34" charset="0"/>
                <a:cs typeface="Arial" pitchFamily="34" charset="0"/>
              </a:rPr>
              <a:t>only</a:t>
            </a:r>
            <a:r>
              <a:rPr sz="1200" spc="85" dirty="0" smtClean="0">
                <a:solidFill>
                  <a:srgbClr val="4E4E50"/>
                </a:solidFill>
                <a:latin typeface="Arial" pitchFamily="34" charset="0"/>
                <a:cs typeface="Arial" pitchFamily="34" charset="0"/>
              </a:rPr>
              <a:t> </a:t>
            </a:r>
            <a:r>
              <a:rPr sz="1200" spc="75" dirty="0" smtClean="0">
                <a:solidFill>
                  <a:srgbClr val="4E4E50"/>
                </a:solidFill>
                <a:latin typeface="Arial" pitchFamily="34" charset="0"/>
                <a:cs typeface="Arial" pitchFamily="34" charset="0"/>
              </a:rPr>
              <a:t>a</a:t>
            </a:r>
            <a:r>
              <a:rPr sz="1200" spc="60" dirty="0" smtClean="0">
                <a:solidFill>
                  <a:srgbClr val="4E4E50"/>
                </a:solidFill>
                <a:latin typeface="Arial" pitchFamily="34" charset="0"/>
                <a:cs typeface="Arial" pitchFamily="34" charset="0"/>
              </a:rPr>
              <a:t> </a:t>
            </a:r>
            <a:r>
              <a:rPr sz="1200" spc="100" dirty="0" smtClean="0">
                <a:solidFill>
                  <a:srgbClr val="4E4E50"/>
                </a:solidFill>
                <a:latin typeface="Arial" pitchFamily="34" charset="0"/>
                <a:cs typeface="Arial" pitchFamily="34" charset="0"/>
              </a:rPr>
              <a:t>fe</a:t>
            </a:r>
            <a:r>
              <a:rPr sz="1200" spc="150" dirty="0" smtClean="0">
                <a:solidFill>
                  <a:srgbClr val="4E4E50"/>
                </a:solidFill>
                <a:latin typeface="Arial" pitchFamily="34" charset="0"/>
                <a:cs typeface="Arial" pitchFamily="34" charset="0"/>
              </a:rPr>
              <a:t>w</a:t>
            </a:r>
            <a:r>
              <a:rPr sz="1200" spc="30" dirty="0" smtClean="0">
                <a:solidFill>
                  <a:srgbClr val="4E4E50"/>
                </a:solidFill>
                <a:latin typeface="Arial" pitchFamily="34" charset="0"/>
                <a:cs typeface="Arial" pitchFamily="34" charset="0"/>
              </a:rPr>
              <a:t> </a:t>
            </a:r>
            <a:r>
              <a:rPr sz="1200" spc="80" dirty="0" smtClean="0">
                <a:solidFill>
                  <a:srgbClr val="4E4E50"/>
                </a:solidFill>
                <a:latin typeface="Arial" pitchFamily="34" charset="0"/>
                <a:cs typeface="Arial" pitchFamily="34" charset="0"/>
              </a:rPr>
              <a:t>time</a:t>
            </a:r>
            <a:r>
              <a:rPr sz="1200" spc="75" dirty="0" smtClean="0">
                <a:solidFill>
                  <a:srgbClr val="4E4E50"/>
                </a:solidFill>
                <a:latin typeface="Arial" pitchFamily="34" charset="0"/>
                <a:cs typeface="Arial" pitchFamily="34" charset="0"/>
              </a:rPr>
              <a:t>s</a:t>
            </a:r>
            <a:r>
              <a:rPr sz="1200" spc="50" dirty="0" smtClean="0">
                <a:solidFill>
                  <a:srgbClr val="4E4E50"/>
                </a:solidFill>
                <a:latin typeface="Arial" pitchFamily="34" charset="0"/>
                <a:cs typeface="Arial" pitchFamily="34" charset="0"/>
              </a:rPr>
              <a:t> </a:t>
            </a:r>
            <a:r>
              <a:rPr sz="1200" spc="135" dirty="0" smtClean="0">
                <a:solidFill>
                  <a:srgbClr val="4E4E50"/>
                </a:solidFill>
                <a:latin typeface="Arial" pitchFamily="34" charset="0"/>
                <a:cs typeface="Arial" pitchFamily="34" charset="0"/>
              </a:rPr>
              <a:t>KT</a:t>
            </a:r>
            <a:r>
              <a:rPr sz="1200" spc="55" dirty="0" smtClean="0">
                <a:solidFill>
                  <a:srgbClr val="4E4E50"/>
                </a:solidFill>
                <a:latin typeface="Arial" pitchFamily="34" charset="0"/>
                <a:cs typeface="Arial" pitchFamily="34" charset="0"/>
              </a:rPr>
              <a:t>.</a:t>
            </a:r>
            <a:r>
              <a:rPr sz="1200" spc="65" dirty="0" smtClean="0">
                <a:solidFill>
                  <a:srgbClr val="4E4E50"/>
                </a:solidFill>
                <a:latin typeface="Arial" pitchFamily="34" charset="0"/>
                <a:cs typeface="Arial" pitchFamily="34" charset="0"/>
              </a:rPr>
              <a:t> </a:t>
            </a:r>
            <a:r>
              <a:rPr sz="1200" spc="175" smtClean="0">
                <a:solidFill>
                  <a:srgbClr val="4E4E50"/>
                </a:solidFill>
                <a:latin typeface="Arial" pitchFamily="34" charset="0"/>
                <a:cs typeface="Arial" pitchFamily="34" charset="0"/>
              </a:rPr>
              <a:t>The</a:t>
            </a:r>
            <a:r>
              <a:rPr sz="1200" spc="185" smtClean="0">
                <a:solidFill>
                  <a:srgbClr val="4E4E50"/>
                </a:solidFill>
                <a:latin typeface="Arial" pitchFamily="34" charset="0"/>
                <a:cs typeface="Arial" pitchFamily="34" charset="0"/>
              </a:rPr>
              <a:t>n</a:t>
            </a:r>
            <a:r>
              <a:rPr sz="1200" spc="65" smtClean="0">
                <a:solidFill>
                  <a:srgbClr val="4E4E50"/>
                </a:solidFill>
                <a:latin typeface="Arial" pitchFamily="34" charset="0"/>
                <a:cs typeface="Arial" pitchFamily="34" charset="0"/>
              </a:rPr>
              <a:t> </a:t>
            </a:r>
            <a:r>
              <a:rPr sz="1200" spc="80" smtClean="0">
                <a:solidFill>
                  <a:srgbClr val="4E4E50"/>
                </a:solidFill>
                <a:latin typeface="Arial" pitchFamily="34" charset="0"/>
                <a:cs typeface="Arial" pitchFamily="34" charset="0"/>
              </a:rPr>
              <a:t>n</a:t>
            </a:r>
            <a:r>
              <a:rPr lang="en-US" sz="1200" spc="80" baseline="-25000" dirty="0" err="1" smtClean="0">
                <a:solidFill>
                  <a:srgbClr val="4E4E50"/>
                </a:solidFill>
                <a:latin typeface="Arial" pitchFamily="34" charset="0"/>
                <a:cs typeface="Arial" pitchFamily="34" charset="0"/>
              </a:rPr>
              <a:t>i</a:t>
            </a:r>
            <a:r>
              <a:rPr sz="1200" spc="80" smtClean="0">
                <a:solidFill>
                  <a:srgbClr val="4E4E50"/>
                </a:solidFill>
                <a:latin typeface="Arial" pitchFamily="34" charset="0"/>
                <a:cs typeface="Arial" pitchFamily="34" charset="0"/>
              </a:rPr>
              <a:t>/n</a:t>
            </a:r>
            <a:r>
              <a:rPr lang="en-US" sz="1200" spc="80" baseline="-25000" dirty="0" smtClean="0">
                <a:solidFill>
                  <a:srgbClr val="4E4E50"/>
                </a:solidFill>
                <a:latin typeface="Arial" pitchFamily="34" charset="0"/>
                <a:cs typeface="Arial" pitchFamily="34" charset="0"/>
              </a:rPr>
              <a:t>n</a:t>
            </a:r>
            <a:r>
              <a:rPr sz="1200" spc="-40" smtClean="0">
                <a:solidFill>
                  <a:srgbClr val="4E4E50"/>
                </a:solidFill>
                <a:latin typeface="Arial" pitchFamily="34" charset="0"/>
                <a:cs typeface="Arial" pitchFamily="34" charset="0"/>
              </a:rPr>
              <a:t> </a:t>
            </a:r>
            <a:r>
              <a:rPr sz="1200" spc="70" dirty="0" smtClean="0">
                <a:solidFill>
                  <a:srgbClr val="4E4E50"/>
                </a:solidFill>
                <a:latin typeface="Arial" pitchFamily="34" charset="0"/>
                <a:cs typeface="Arial" pitchFamily="34" charset="0"/>
              </a:rPr>
              <a:t>rise</a:t>
            </a:r>
            <a:r>
              <a:rPr sz="1200" spc="80" dirty="0" smtClean="0">
                <a:solidFill>
                  <a:srgbClr val="4E4E50"/>
                </a:solidFill>
                <a:latin typeface="Arial" pitchFamily="34" charset="0"/>
                <a:cs typeface="Arial" pitchFamily="34" charset="0"/>
              </a:rPr>
              <a:t>s</a:t>
            </a:r>
            <a:r>
              <a:rPr sz="1200" spc="15" dirty="0" smtClean="0">
                <a:solidFill>
                  <a:srgbClr val="4E4E50"/>
                </a:solidFill>
                <a:latin typeface="Arial" pitchFamily="34" charset="0"/>
                <a:cs typeface="Arial" pitchFamily="34" charset="0"/>
              </a:rPr>
              <a:t> </a:t>
            </a:r>
            <a:r>
              <a:rPr sz="1200" spc="105" dirty="0" smtClean="0">
                <a:solidFill>
                  <a:srgbClr val="4E4E50"/>
                </a:solidFill>
                <a:latin typeface="Arial" pitchFamily="34" charset="0"/>
                <a:cs typeface="Arial" pitchFamily="34" charset="0"/>
              </a:rPr>
              <a:t>abruptly</a:t>
            </a:r>
            <a:r>
              <a:rPr sz="1200" spc="45" dirty="0" smtClean="0">
                <a:solidFill>
                  <a:srgbClr val="4E4E50"/>
                </a:solidFill>
                <a:latin typeface="Arial" pitchFamily="34" charset="0"/>
                <a:cs typeface="Arial" pitchFamily="34" charset="0"/>
              </a:rPr>
              <a:t>,</a:t>
            </a:r>
            <a:r>
              <a:rPr sz="1200" spc="110" dirty="0" smtClean="0">
                <a:solidFill>
                  <a:srgbClr val="4E4E50"/>
                </a:solidFill>
                <a:latin typeface="Arial" pitchFamily="34" charset="0"/>
                <a:cs typeface="Arial" pitchFamily="34" charset="0"/>
              </a:rPr>
              <a:t> </a:t>
            </a:r>
            <a:r>
              <a:rPr sz="1200" spc="105" dirty="0" smtClean="0">
                <a:solidFill>
                  <a:srgbClr val="4E4E50"/>
                </a:solidFill>
                <a:latin typeface="Arial" pitchFamily="34" charset="0"/>
                <a:cs typeface="Arial" pitchFamily="34" charset="0"/>
              </a:rPr>
              <a:t>an</a:t>
            </a:r>
            <a:r>
              <a:rPr sz="1200" spc="125" dirty="0" smtClean="0">
                <a:solidFill>
                  <a:srgbClr val="4E4E50"/>
                </a:solidFill>
                <a:latin typeface="Arial" pitchFamily="34" charset="0"/>
                <a:cs typeface="Arial" pitchFamily="34" charset="0"/>
              </a:rPr>
              <a:t>d</a:t>
            </a:r>
            <a:r>
              <a:rPr sz="1200" spc="90" dirty="0" smtClean="0">
                <a:solidFill>
                  <a:srgbClr val="4E4E50"/>
                </a:solidFill>
                <a:latin typeface="Arial" pitchFamily="34" charset="0"/>
                <a:cs typeface="Arial" pitchFamily="34" charset="0"/>
              </a:rPr>
              <a:t> </a:t>
            </a:r>
            <a:r>
              <a:rPr sz="1200" spc="70" dirty="0" smtClean="0">
                <a:solidFill>
                  <a:srgbClr val="4E4E50"/>
                </a:solidFill>
                <a:latin typeface="Arial" pitchFamily="34" charset="0"/>
                <a:cs typeface="Arial" pitchFamily="34" charset="0"/>
              </a:rPr>
              <a:t>th</a:t>
            </a:r>
            <a:r>
              <a:rPr sz="1200" spc="100" dirty="0" smtClean="0">
                <a:solidFill>
                  <a:srgbClr val="4E4E50"/>
                </a:solidFill>
                <a:latin typeface="Arial" pitchFamily="34" charset="0"/>
                <a:cs typeface="Arial" pitchFamily="34" charset="0"/>
              </a:rPr>
              <a:t>e</a:t>
            </a:r>
            <a:r>
              <a:rPr sz="1200" spc="30" dirty="0" smtClean="0">
                <a:solidFill>
                  <a:srgbClr val="4E4E50"/>
                </a:solidFill>
                <a:latin typeface="Arial" pitchFamily="34" charset="0"/>
                <a:cs typeface="Arial" pitchFamily="34" charset="0"/>
              </a:rPr>
              <a:t> </a:t>
            </a:r>
            <a:r>
              <a:rPr sz="1200" spc="55" dirty="0" smtClean="0">
                <a:solidFill>
                  <a:srgbClr val="4E4E50"/>
                </a:solidFill>
                <a:latin typeface="Arial" pitchFamily="34" charset="0"/>
                <a:cs typeface="Arial" pitchFamily="34" charset="0"/>
              </a:rPr>
              <a:t>gas</a:t>
            </a:r>
            <a:r>
              <a:rPr sz="1200" spc="35" dirty="0" smtClean="0">
                <a:solidFill>
                  <a:srgbClr val="4E4E50"/>
                </a:solidFill>
                <a:latin typeface="Arial" pitchFamily="34" charset="0"/>
                <a:cs typeface="Arial" pitchFamily="34" charset="0"/>
              </a:rPr>
              <a:t> </a:t>
            </a:r>
            <a:r>
              <a:rPr sz="1200" spc="40" dirty="0" smtClean="0">
                <a:solidFill>
                  <a:srgbClr val="4E4E50"/>
                </a:solidFill>
                <a:latin typeface="Arial" pitchFamily="34" charset="0"/>
                <a:cs typeface="Arial" pitchFamily="34" charset="0"/>
              </a:rPr>
              <a:t>i</a:t>
            </a:r>
            <a:r>
              <a:rPr sz="1200" spc="65" dirty="0" smtClean="0">
                <a:solidFill>
                  <a:srgbClr val="4E4E50"/>
                </a:solidFill>
                <a:latin typeface="Arial" pitchFamily="34" charset="0"/>
                <a:cs typeface="Arial" pitchFamily="34" charset="0"/>
              </a:rPr>
              <a:t>s</a:t>
            </a:r>
            <a:r>
              <a:rPr sz="1200" spc="15" dirty="0" smtClean="0">
                <a:solidFill>
                  <a:srgbClr val="4E4E50"/>
                </a:solidFill>
                <a:latin typeface="Arial" pitchFamily="34" charset="0"/>
                <a:cs typeface="Arial" pitchFamily="34" charset="0"/>
              </a:rPr>
              <a:t> </a:t>
            </a:r>
            <a:r>
              <a:rPr sz="1200" spc="55" dirty="0" smtClean="0">
                <a:solidFill>
                  <a:srgbClr val="4E4E50"/>
                </a:solidFill>
                <a:latin typeface="Arial" pitchFamily="34" charset="0"/>
                <a:cs typeface="Arial" pitchFamily="34" charset="0"/>
              </a:rPr>
              <a:t>i</a:t>
            </a:r>
            <a:r>
              <a:rPr sz="1200" spc="150" dirty="0" smtClean="0">
                <a:solidFill>
                  <a:srgbClr val="4E4E50"/>
                </a:solidFill>
                <a:latin typeface="Arial" pitchFamily="34" charset="0"/>
                <a:cs typeface="Arial" pitchFamily="34" charset="0"/>
              </a:rPr>
              <a:t>n</a:t>
            </a:r>
            <a:r>
              <a:rPr sz="1200" spc="-10" dirty="0" smtClean="0">
                <a:solidFill>
                  <a:srgbClr val="4E4E50"/>
                </a:solidFill>
                <a:latin typeface="Arial" pitchFamily="34" charset="0"/>
                <a:cs typeface="Arial" pitchFamily="34" charset="0"/>
              </a:rPr>
              <a:t> </a:t>
            </a:r>
            <a:r>
              <a:rPr sz="1200" spc="75" dirty="0" smtClean="0">
                <a:solidFill>
                  <a:srgbClr val="4E4E50"/>
                </a:solidFill>
                <a:latin typeface="Arial" pitchFamily="34" charset="0"/>
                <a:cs typeface="Arial" pitchFamily="34" charset="0"/>
              </a:rPr>
              <a:t>a</a:t>
            </a:r>
            <a:r>
              <a:rPr sz="1200" spc="114" dirty="0" smtClean="0">
                <a:solidFill>
                  <a:srgbClr val="4E4E50"/>
                </a:solidFill>
                <a:latin typeface="Arial" pitchFamily="34" charset="0"/>
                <a:cs typeface="Arial" pitchFamily="34" charset="0"/>
              </a:rPr>
              <a:t> </a:t>
            </a:r>
            <a:r>
              <a:rPr sz="1200" spc="85" dirty="0" smtClean="0">
                <a:solidFill>
                  <a:srgbClr val="4E4E50"/>
                </a:solidFill>
                <a:latin typeface="Arial" pitchFamily="34" charset="0"/>
                <a:cs typeface="Arial" pitchFamily="34" charset="0"/>
              </a:rPr>
              <a:t>plasma</a:t>
            </a:r>
            <a:r>
              <a:rPr sz="1200" spc="70" dirty="0" smtClean="0">
                <a:solidFill>
                  <a:srgbClr val="4E4E50"/>
                </a:solidFill>
                <a:latin typeface="Arial" pitchFamily="34" charset="0"/>
                <a:cs typeface="Arial" pitchFamily="34" charset="0"/>
              </a:rPr>
              <a:t> </a:t>
            </a:r>
            <a:r>
              <a:rPr sz="1200" spc="55" dirty="0" smtClean="0">
                <a:solidFill>
                  <a:srgbClr val="4E4E50"/>
                </a:solidFill>
                <a:latin typeface="Arial" pitchFamily="34" charset="0"/>
                <a:cs typeface="Arial" pitchFamily="34" charset="0"/>
              </a:rPr>
              <a:t>state</a:t>
            </a:r>
            <a:r>
              <a:rPr sz="1200" spc="30" smtClean="0">
                <a:solidFill>
                  <a:srgbClr val="4E4E50"/>
                </a:solidFill>
                <a:latin typeface="Arial" pitchFamily="34" charset="0"/>
                <a:cs typeface="Arial" pitchFamily="34" charset="0"/>
              </a:rPr>
              <a:t>. </a:t>
            </a:r>
            <a:r>
              <a:rPr sz="1200" spc="125" smtClean="0">
                <a:solidFill>
                  <a:srgbClr val="4E4E50"/>
                </a:solidFill>
                <a:latin typeface="Arial" pitchFamily="34" charset="0"/>
                <a:cs typeface="Arial" pitchFamily="34" charset="0"/>
              </a:rPr>
              <a:t>Furthe</a:t>
            </a:r>
            <a:r>
              <a:rPr sz="1200" spc="95" smtClean="0">
                <a:solidFill>
                  <a:srgbClr val="4E4E50"/>
                </a:solidFill>
                <a:latin typeface="Arial" pitchFamily="34" charset="0"/>
                <a:cs typeface="Arial" pitchFamily="34" charset="0"/>
              </a:rPr>
              <a:t>r</a:t>
            </a:r>
            <a:r>
              <a:rPr sz="1200" spc="75" smtClean="0">
                <a:solidFill>
                  <a:srgbClr val="4E4E50"/>
                </a:solidFill>
                <a:latin typeface="Arial" pitchFamily="34" charset="0"/>
                <a:cs typeface="Arial" pitchFamily="34" charset="0"/>
              </a:rPr>
              <a:t> </a:t>
            </a:r>
            <a:r>
              <a:rPr sz="1200" spc="80" dirty="0" smtClean="0">
                <a:solidFill>
                  <a:srgbClr val="4E4E50"/>
                </a:solidFill>
                <a:latin typeface="Arial" pitchFamily="34" charset="0"/>
                <a:cs typeface="Arial" pitchFamily="34" charset="0"/>
              </a:rPr>
              <a:t>increas</a:t>
            </a:r>
            <a:r>
              <a:rPr sz="1200" spc="100" dirty="0" smtClean="0">
                <a:solidFill>
                  <a:srgbClr val="4E4E50"/>
                </a:solidFill>
                <a:latin typeface="Arial" pitchFamily="34" charset="0"/>
                <a:cs typeface="Arial" pitchFamily="34" charset="0"/>
              </a:rPr>
              <a:t>e</a:t>
            </a:r>
            <a:r>
              <a:rPr sz="1200" spc="95" dirty="0" smtClean="0">
                <a:solidFill>
                  <a:srgbClr val="4E4E50"/>
                </a:solidFill>
                <a:latin typeface="Arial" pitchFamily="34" charset="0"/>
                <a:cs typeface="Arial" pitchFamily="34" charset="0"/>
              </a:rPr>
              <a:t> </a:t>
            </a:r>
            <a:r>
              <a:rPr sz="1200" spc="75" dirty="0" smtClean="0">
                <a:solidFill>
                  <a:srgbClr val="4E4E50"/>
                </a:solidFill>
                <a:latin typeface="Arial" pitchFamily="34" charset="0"/>
                <a:cs typeface="Arial" pitchFamily="34" charset="0"/>
              </a:rPr>
              <a:t>i</a:t>
            </a:r>
            <a:r>
              <a:rPr sz="1200" spc="150" dirty="0" smtClean="0">
                <a:solidFill>
                  <a:srgbClr val="4E4E50"/>
                </a:solidFill>
                <a:latin typeface="Arial" pitchFamily="34" charset="0"/>
                <a:cs typeface="Arial" pitchFamily="34" charset="0"/>
              </a:rPr>
              <a:t>n</a:t>
            </a:r>
            <a:r>
              <a:rPr sz="1200" spc="-45" dirty="0" smtClean="0">
                <a:solidFill>
                  <a:srgbClr val="4E4E50"/>
                </a:solidFill>
                <a:latin typeface="Arial" pitchFamily="34" charset="0"/>
                <a:cs typeface="Arial" pitchFamily="34" charset="0"/>
              </a:rPr>
              <a:t> </a:t>
            </a:r>
            <a:r>
              <a:rPr sz="1200" spc="100" dirty="0" smtClean="0">
                <a:solidFill>
                  <a:srgbClr val="4E4E50"/>
                </a:solidFill>
                <a:latin typeface="Arial" pitchFamily="34" charset="0"/>
                <a:cs typeface="Arial" pitchFamily="34" charset="0"/>
              </a:rPr>
              <a:t>temperatur</a:t>
            </a:r>
            <a:r>
              <a:rPr sz="1200" spc="110" dirty="0" smtClean="0">
                <a:solidFill>
                  <a:srgbClr val="4E4E50"/>
                </a:solidFill>
                <a:latin typeface="Arial" pitchFamily="34" charset="0"/>
                <a:cs typeface="Arial" pitchFamily="34" charset="0"/>
              </a:rPr>
              <a:t>e</a:t>
            </a:r>
            <a:r>
              <a:rPr sz="1200" spc="25" dirty="0" smtClean="0">
                <a:solidFill>
                  <a:srgbClr val="4E4E50"/>
                </a:solidFill>
                <a:latin typeface="Arial" pitchFamily="34" charset="0"/>
                <a:cs typeface="Arial" pitchFamily="34" charset="0"/>
              </a:rPr>
              <a:t> </a:t>
            </a:r>
            <a:r>
              <a:rPr sz="1200" spc="100" smtClean="0">
                <a:solidFill>
                  <a:srgbClr val="4E4E50"/>
                </a:solidFill>
                <a:latin typeface="Arial" pitchFamily="34" charset="0"/>
                <a:cs typeface="Arial" pitchFamily="34" charset="0"/>
              </a:rPr>
              <a:t>make</a:t>
            </a:r>
            <a:r>
              <a:rPr sz="1200" spc="75" smtClean="0">
                <a:solidFill>
                  <a:srgbClr val="4E4E50"/>
                </a:solidFill>
                <a:latin typeface="Arial" pitchFamily="34" charset="0"/>
                <a:cs typeface="Arial" pitchFamily="34" charset="0"/>
              </a:rPr>
              <a:t>s</a:t>
            </a:r>
            <a:r>
              <a:rPr sz="1200" spc="85" smtClean="0">
                <a:solidFill>
                  <a:srgbClr val="4E4E50"/>
                </a:solidFill>
                <a:latin typeface="Arial" pitchFamily="34" charset="0"/>
                <a:cs typeface="Arial" pitchFamily="34" charset="0"/>
              </a:rPr>
              <a:t> </a:t>
            </a:r>
            <a:r>
              <a:rPr sz="1200" spc="25" smtClean="0">
                <a:solidFill>
                  <a:srgbClr val="4E4E50"/>
                </a:solidFill>
                <a:latin typeface="Arial" pitchFamily="34" charset="0"/>
                <a:cs typeface="Arial" pitchFamily="34" charset="0"/>
              </a:rPr>
              <a:t>n</a:t>
            </a:r>
            <a:r>
              <a:rPr lang="en-US" sz="1200" spc="25" baseline="-25000" dirty="0" smtClean="0">
                <a:solidFill>
                  <a:srgbClr val="4E4E50"/>
                </a:solidFill>
                <a:latin typeface="Arial" pitchFamily="34" charset="0"/>
                <a:cs typeface="Arial" pitchFamily="34" charset="0"/>
              </a:rPr>
              <a:t>n</a:t>
            </a:r>
            <a:r>
              <a:rPr sz="1200" spc="25" smtClean="0">
                <a:solidFill>
                  <a:srgbClr val="4E4E50"/>
                </a:solidFill>
                <a:latin typeface="Arial" pitchFamily="34" charset="0"/>
                <a:cs typeface="Arial" pitchFamily="34" charset="0"/>
              </a:rPr>
              <a:t>. </a:t>
            </a:r>
            <a:r>
              <a:rPr sz="1200" spc="-20" smtClean="0">
                <a:solidFill>
                  <a:srgbClr val="4E4E50"/>
                </a:solidFill>
                <a:latin typeface="Arial" pitchFamily="34" charset="0"/>
                <a:cs typeface="Arial" pitchFamily="34" charset="0"/>
              </a:rPr>
              <a:t> </a:t>
            </a:r>
            <a:r>
              <a:rPr sz="1200" spc="60" smtClean="0">
                <a:solidFill>
                  <a:srgbClr val="4E4E50"/>
                </a:solidFill>
                <a:latin typeface="Arial" pitchFamily="34" charset="0"/>
                <a:cs typeface="Arial" pitchFamily="34" charset="0"/>
              </a:rPr>
              <a:t>les</a:t>
            </a:r>
            <a:r>
              <a:rPr sz="1200" spc="55" smtClean="0">
                <a:solidFill>
                  <a:srgbClr val="4E4E50"/>
                </a:solidFill>
                <a:latin typeface="Arial" pitchFamily="34" charset="0"/>
                <a:cs typeface="Arial" pitchFamily="34" charset="0"/>
              </a:rPr>
              <a:t>s</a:t>
            </a:r>
            <a:r>
              <a:rPr sz="1200" spc="15" smtClean="0">
                <a:solidFill>
                  <a:srgbClr val="4E4E50"/>
                </a:solidFill>
                <a:latin typeface="Arial" pitchFamily="34" charset="0"/>
                <a:cs typeface="Arial" pitchFamily="34" charset="0"/>
              </a:rPr>
              <a:t> </a:t>
            </a:r>
            <a:r>
              <a:rPr sz="1200" spc="80" smtClean="0">
                <a:solidFill>
                  <a:srgbClr val="4E4E50"/>
                </a:solidFill>
                <a:latin typeface="Arial" pitchFamily="34" charset="0"/>
                <a:cs typeface="Arial" pitchFamily="34" charset="0"/>
              </a:rPr>
              <a:t>than</a:t>
            </a:r>
            <a:r>
              <a:rPr lang="en-US" sz="1200" spc="80" dirty="0" smtClean="0">
                <a:solidFill>
                  <a:srgbClr val="4E4E50"/>
                </a:solidFill>
                <a:latin typeface="Arial" pitchFamily="34" charset="0"/>
                <a:cs typeface="Arial" pitchFamily="34" charset="0"/>
              </a:rPr>
              <a:t> </a:t>
            </a:r>
            <a:r>
              <a:rPr sz="1200" spc="20" smtClean="0">
                <a:solidFill>
                  <a:srgbClr val="4E4E50"/>
                </a:solidFill>
                <a:latin typeface="Arial" pitchFamily="34" charset="0"/>
                <a:cs typeface="Arial" pitchFamily="34" charset="0"/>
              </a:rPr>
              <a:t>n</a:t>
            </a:r>
            <a:r>
              <a:rPr lang="en-US" sz="1200" spc="20" baseline="-25000" dirty="0" err="1" smtClean="0">
                <a:solidFill>
                  <a:srgbClr val="4E4E50"/>
                </a:solidFill>
                <a:latin typeface="Arial" pitchFamily="34" charset="0"/>
                <a:cs typeface="Arial" pitchFamily="34" charset="0"/>
              </a:rPr>
              <a:t>i</a:t>
            </a:r>
            <a:r>
              <a:rPr sz="1200" spc="25" smtClean="0">
                <a:solidFill>
                  <a:srgbClr val="4E4E50"/>
                </a:solidFill>
                <a:latin typeface="Arial" pitchFamily="34" charset="0"/>
                <a:cs typeface="Arial" pitchFamily="34" charset="0"/>
              </a:rPr>
              <a:t>, </a:t>
            </a:r>
            <a:r>
              <a:rPr sz="1200" spc="5" smtClean="0">
                <a:solidFill>
                  <a:srgbClr val="4E4E50"/>
                </a:solidFill>
                <a:latin typeface="Arial" pitchFamily="34" charset="0"/>
                <a:cs typeface="Arial" pitchFamily="34" charset="0"/>
              </a:rPr>
              <a:t> </a:t>
            </a:r>
            <a:r>
              <a:rPr sz="1200" spc="114" dirty="0" smtClean="0">
                <a:solidFill>
                  <a:srgbClr val="4E4E50"/>
                </a:solidFill>
                <a:latin typeface="Arial" pitchFamily="34" charset="0"/>
                <a:cs typeface="Arial" pitchFamily="34" charset="0"/>
              </a:rPr>
              <a:t>and</a:t>
            </a:r>
            <a:r>
              <a:rPr sz="1200" spc="95" dirty="0" smtClean="0">
                <a:solidFill>
                  <a:srgbClr val="4E4E50"/>
                </a:solidFill>
                <a:latin typeface="Arial" pitchFamily="34" charset="0"/>
                <a:cs typeface="Arial" pitchFamily="34" charset="0"/>
              </a:rPr>
              <a:t> </a:t>
            </a:r>
            <a:r>
              <a:rPr sz="1200" spc="60" dirty="0" smtClean="0">
                <a:solidFill>
                  <a:srgbClr val="4E4E50"/>
                </a:solidFill>
                <a:latin typeface="Arial" pitchFamily="34" charset="0"/>
                <a:cs typeface="Arial" pitchFamily="34" charset="0"/>
              </a:rPr>
              <a:t>th</a:t>
            </a:r>
            <a:r>
              <a:rPr sz="1200" spc="100" dirty="0" smtClean="0">
                <a:solidFill>
                  <a:srgbClr val="4E4E50"/>
                </a:solidFill>
                <a:latin typeface="Arial" pitchFamily="34" charset="0"/>
                <a:cs typeface="Arial" pitchFamily="34" charset="0"/>
              </a:rPr>
              <a:t>e</a:t>
            </a:r>
            <a:r>
              <a:rPr sz="1200" spc="130" dirty="0" smtClean="0">
                <a:solidFill>
                  <a:srgbClr val="4E4E50"/>
                </a:solidFill>
                <a:latin typeface="Arial" pitchFamily="34" charset="0"/>
                <a:cs typeface="Arial" pitchFamily="34" charset="0"/>
              </a:rPr>
              <a:t> </a:t>
            </a:r>
            <a:r>
              <a:rPr sz="1200" spc="100" dirty="0" smtClean="0">
                <a:solidFill>
                  <a:srgbClr val="4E4E50"/>
                </a:solidFill>
                <a:latin typeface="Arial" pitchFamily="34" charset="0"/>
                <a:cs typeface="Arial" pitchFamily="34" charset="0"/>
              </a:rPr>
              <a:t>plasm</a:t>
            </a:r>
            <a:r>
              <a:rPr sz="1200" spc="85" dirty="0" smtClean="0">
                <a:solidFill>
                  <a:srgbClr val="4E4E50"/>
                </a:solidFill>
                <a:latin typeface="Arial" pitchFamily="34" charset="0"/>
                <a:cs typeface="Arial" pitchFamily="34" charset="0"/>
              </a:rPr>
              <a:t>a eventuall</a:t>
            </a:r>
            <a:r>
              <a:rPr sz="1200" spc="95" dirty="0" smtClean="0">
                <a:solidFill>
                  <a:srgbClr val="4E4E50"/>
                </a:solidFill>
                <a:latin typeface="Arial" pitchFamily="34" charset="0"/>
                <a:cs typeface="Arial" pitchFamily="34" charset="0"/>
              </a:rPr>
              <a:t>y</a:t>
            </a:r>
            <a:r>
              <a:rPr sz="1200" spc="60" dirty="0" smtClean="0">
                <a:solidFill>
                  <a:srgbClr val="4E4E50"/>
                </a:solidFill>
                <a:latin typeface="Arial" pitchFamily="34" charset="0"/>
                <a:cs typeface="Arial" pitchFamily="34" charset="0"/>
              </a:rPr>
              <a:t> </a:t>
            </a:r>
            <a:r>
              <a:rPr sz="1200" spc="105" dirty="0" smtClean="0">
                <a:solidFill>
                  <a:srgbClr val="4E4E50"/>
                </a:solidFill>
                <a:latin typeface="Arial" pitchFamily="34" charset="0"/>
                <a:cs typeface="Arial" pitchFamily="34" charset="0"/>
              </a:rPr>
              <a:t>become</a:t>
            </a:r>
            <a:r>
              <a:rPr sz="1200" spc="60" dirty="0" smtClean="0">
                <a:solidFill>
                  <a:srgbClr val="4E4E50"/>
                </a:solidFill>
                <a:latin typeface="Arial" pitchFamily="34" charset="0"/>
                <a:cs typeface="Arial" pitchFamily="34" charset="0"/>
              </a:rPr>
              <a:t>s</a:t>
            </a:r>
            <a:r>
              <a:rPr sz="1200" spc="95" dirty="0" smtClean="0">
                <a:solidFill>
                  <a:srgbClr val="4E4E50"/>
                </a:solidFill>
                <a:latin typeface="Arial" pitchFamily="34" charset="0"/>
                <a:cs typeface="Arial" pitchFamily="34" charset="0"/>
              </a:rPr>
              <a:t> </a:t>
            </a:r>
            <a:r>
              <a:rPr sz="1200" spc="65" dirty="0" smtClean="0">
                <a:solidFill>
                  <a:srgbClr val="4E4E50"/>
                </a:solidFill>
                <a:latin typeface="Arial" pitchFamily="34" charset="0"/>
                <a:cs typeface="Arial" pitchFamily="34" charset="0"/>
              </a:rPr>
              <a:t>full</a:t>
            </a:r>
            <a:r>
              <a:rPr sz="1200" spc="130" dirty="0" smtClean="0">
                <a:solidFill>
                  <a:srgbClr val="4E4E50"/>
                </a:solidFill>
                <a:latin typeface="Arial" pitchFamily="34" charset="0"/>
                <a:cs typeface="Arial" pitchFamily="34" charset="0"/>
              </a:rPr>
              <a:t>y</a:t>
            </a:r>
            <a:r>
              <a:rPr sz="1200" spc="105" dirty="0" smtClean="0">
                <a:solidFill>
                  <a:srgbClr val="4E4E50"/>
                </a:solidFill>
                <a:latin typeface="Arial" pitchFamily="34" charset="0"/>
                <a:cs typeface="Arial" pitchFamily="34" charset="0"/>
              </a:rPr>
              <a:t> </a:t>
            </a:r>
            <a:r>
              <a:rPr sz="1200" spc="75" dirty="0" smtClean="0">
                <a:solidFill>
                  <a:srgbClr val="4E4E50"/>
                </a:solidFill>
                <a:latin typeface="Arial" pitchFamily="34" charset="0"/>
                <a:cs typeface="Arial" pitchFamily="34" charset="0"/>
              </a:rPr>
              <a:t>ionized</a:t>
            </a:r>
            <a:r>
              <a:rPr sz="1200" spc="40" dirty="0" smtClean="0">
                <a:solidFill>
                  <a:srgbClr val="4E4E50"/>
                </a:solidFill>
                <a:latin typeface="Arial" pitchFamily="34" charset="0"/>
                <a:cs typeface="Arial" pitchFamily="34" charset="0"/>
              </a:rPr>
              <a:t>.</a:t>
            </a:r>
            <a:r>
              <a:rPr sz="1200" spc="125" dirty="0" smtClean="0">
                <a:solidFill>
                  <a:srgbClr val="4E4E50"/>
                </a:solidFill>
                <a:latin typeface="Arial" pitchFamily="34" charset="0"/>
                <a:cs typeface="Arial" pitchFamily="34" charset="0"/>
              </a:rPr>
              <a:t> </a:t>
            </a:r>
            <a:r>
              <a:rPr sz="1200" spc="165" dirty="0" smtClean="0">
                <a:solidFill>
                  <a:srgbClr val="4E4E50"/>
                </a:solidFill>
                <a:latin typeface="Arial" pitchFamily="34" charset="0"/>
                <a:cs typeface="Arial" pitchFamily="34" charset="0"/>
              </a:rPr>
              <a:t>Thi</a:t>
            </a:r>
            <a:r>
              <a:rPr sz="1200" spc="145" dirty="0" smtClean="0">
                <a:solidFill>
                  <a:srgbClr val="4E4E50"/>
                </a:solidFill>
                <a:latin typeface="Arial" pitchFamily="34" charset="0"/>
                <a:cs typeface="Arial" pitchFamily="34" charset="0"/>
              </a:rPr>
              <a:t>s</a:t>
            </a:r>
            <a:r>
              <a:rPr sz="1200" spc="90" dirty="0" smtClean="0">
                <a:solidFill>
                  <a:srgbClr val="4E4E50"/>
                </a:solidFill>
                <a:latin typeface="Arial" pitchFamily="34" charset="0"/>
                <a:cs typeface="Arial" pitchFamily="34" charset="0"/>
              </a:rPr>
              <a:t> </a:t>
            </a:r>
            <a:r>
              <a:rPr sz="1200" spc="40" dirty="0" smtClean="0">
                <a:solidFill>
                  <a:srgbClr val="4E4E50"/>
                </a:solidFill>
                <a:latin typeface="Arial" pitchFamily="34" charset="0"/>
                <a:cs typeface="Arial" pitchFamily="34" charset="0"/>
              </a:rPr>
              <a:t>i</a:t>
            </a:r>
            <a:r>
              <a:rPr sz="1200" spc="65" dirty="0" smtClean="0">
                <a:solidFill>
                  <a:srgbClr val="4E4E50"/>
                </a:solidFill>
                <a:latin typeface="Arial" pitchFamily="34" charset="0"/>
                <a:cs typeface="Arial" pitchFamily="34" charset="0"/>
              </a:rPr>
              <a:t>s</a:t>
            </a:r>
            <a:r>
              <a:rPr sz="1200" spc="95" dirty="0" smtClean="0">
                <a:solidFill>
                  <a:srgbClr val="4E4E50"/>
                </a:solidFill>
                <a:latin typeface="Arial" pitchFamily="34" charset="0"/>
                <a:cs typeface="Arial" pitchFamily="34" charset="0"/>
              </a:rPr>
              <a:t> </a:t>
            </a:r>
            <a:r>
              <a:rPr sz="1200" spc="60" dirty="0" smtClean="0">
                <a:solidFill>
                  <a:srgbClr val="4E4E50"/>
                </a:solidFill>
                <a:latin typeface="Arial" pitchFamily="34" charset="0"/>
                <a:cs typeface="Arial" pitchFamily="34" charset="0"/>
              </a:rPr>
              <a:t>th</a:t>
            </a:r>
            <a:r>
              <a:rPr sz="1200" spc="100" dirty="0" smtClean="0">
                <a:solidFill>
                  <a:srgbClr val="4E4E50"/>
                </a:solidFill>
                <a:latin typeface="Arial" pitchFamily="34" charset="0"/>
                <a:cs typeface="Arial" pitchFamily="34" charset="0"/>
              </a:rPr>
              <a:t>e</a:t>
            </a:r>
            <a:r>
              <a:rPr sz="1200" spc="105" dirty="0" smtClean="0">
                <a:solidFill>
                  <a:srgbClr val="4E4E50"/>
                </a:solidFill>
                <a:latin typeface="Arial" pitchFamily="34" charset="0"/>
                <a:cs typeface="Arial" pitchFamily="34" charset="0"/>
              </a:rPr>
              <a:t> </a:t>
            </a:r>
            <a:r>
              <a:rPr sz="1200" spc="85" dirty="0" smtClean="0">
                <a:solidFill>
                  <a:srgbClr val="4E4E50"/>
                </a:solidFill>
                <a:latin typeface="Arial" pitchFamily="34" charset="0"/>
                <a:cs typeface="Arial" pitchFamily="34" charset="0"/>
              </a:rPr>
              <a:t>reason</a:t>
            </a:r>
            <a:r>
              <a:rPr sz="1200" spc="55" dirty="0" smtClean="0">
                <a:solidFill>
                  <a:srgbClr val="4E4E50"/>
                </a:solidFill>
                <a:latin typeface="Arial" pitchFamily="34" charset="0"/>
                <a:cs typeface="Arial" pitchFamily="34" charset="0"/>
              </a:rPr>
              <a:t> </a:t>
            </a:r>
            <a:r>
              <a:rPr sz="1200" spc="75" dirty="0" smtClean="0">
                <a:solidFill>
                  <a:srgbClr val="4E4E50"/>
                </a:solidFill>
                <a:latin typeface="Arial" pitchFamily="34" charset="0"/>
                <a:cs typeface="Arial" pitchFamily="34" charset="0"/>
              </a:rPr>
              <a:t>plasma</a:t>
            </a:r>
            <a:r>
              <a:rPr sz="1200" spc="65" dirty="0" smtClean="0">
                <a:solidFill>
                  <a:srgbClr val="4E4E50"/>
                </a:solidFill>
                <a:latin typeface="Arial" pitchFamily="34" charset="0"/>
                <a:cs typeface="Arial" pitchFamily="34" charset="0"/>
              </a:rPr>
              <a:t>s </a:t>
            </a:r>
            <a:r>
              <a:rPr sz="1200" spc="-40" dirty="0" smtClean="0">
                <a:solidFill>
                  <a:srgbClr val="4E4E50"/>
                </a:solidFill>
                <a:latin typeface="Arial" pitchFamily="34" charset="0"/>
                <a:cs typeface="Arial" pitchFamily="34" charset="0"/>
              </a:rPr>
              <a:t> </a:t>
            </a:r>
            <a:r>
              <a:rPr sz="1200" spc="60" dirty="0" smtClean="0">
                <a:solidFill>
                  <a:srgbClr val="4E4E50"/>
                </a:solidFill>
                <a:latin typeface="Arial" pitchFamily="34" charset="0"/>
                <a:cs typeface="Arial" pitchFamily="34" charset="0"/>
              </a:rPr>
              <a:t>exist </a:t>
            </a:r>
            <a:r>
              <a:rPr sz="1200" spc="-65" dirty="0" smtClean="0">
                <a:solidFill>
                  <a:srgbClr val="4E4E50"/>
                </a:solidFill>
                <a:latin typeface="Arial" pitchFamily="34" charset="0"/>
                <a:cs typeface="Arial" pitchFamily="34" charset="0"/>
              </a:rPr>
              <a:t> </a:t>
            </a:r>
            <a:r>
              <a:rPr sz="1200" spc="55" dirty="0" smtClean="0">
                <a:solidFill>
                  <a:srgbClr val="4E4E50"/>
                </a:solidFill>
                <a:latin typeface="Arial" pitchFamily="34" charset="0"/>
                <a:cs typeface="Arial" pitchFamily="34" charset="0"/>
              </a:rPr>
              <a:t>i</a:t>
            </a:r>
            <a:r>
              <a:rPr sz="1200" spc="150" dirty="0" smtClean="0">
                <a:solidFill>
                  <a:srgbClr val="4E4E50"/>
                </a:solidFill>
                <a:latin typeface="Arial" pitchFamily="34" charset="0"/>
                <a:cs typeface="Arial" pitchFamily="34" charset="0"/>
              </a:rPr>
              <a:t>n </a:t>
            </a:r>
            <a:r>
              <a:rPr sz="1200" spc="-75" dirty="0" smtClean="0">
                <a:solidFill>
                  <a:srgbClr val="4E4E50"/>
                </a:solidFill>
                <a:latin typeface="Arial" pitchFamily="34" charset="0"/>
                <a:cs typeface="Arial" pitchFamily="34" charset="0"/>
              </a:rPr>
              <a:t> </a:t>
            </a:r>
            <a:r>
              <a:rPr sz="1200" spc="85" dirty="0" smtClean="0">
                <a:solidFill>
                  <a:srgbClr val="4E4E50"/>
                </a:solidFill>
                <a:latin typeface="Arial" pitchFamily="34" charset="0"/>
                <a:cs typeface="Arial" pitchFamily="34" charset="0"/>
              </a:rPr>
              <a:t>astronomica</a:t>
            </a:r>
            <a:r>
              <a:rPr sz="1200" spc="45" dirty="0" smtClean="0">
                <a:solidFill>
                  <a:srgbClr val="4E4E50"/>
                </a:solidFill>
                <a:latin typeface="Arial" pitchFamily="34" charset="0"/>
                <a:cs typeface="Arial" pitchFamily="34" charset="0"/>
              </a:rPr>
              <a:t>l </a:t>
            </a:r>
            <a:r>
              <a:rPr sz="1200" spc="-90" dirty="0" smtClean="0">
                <a:solidFill>
                  <a:srgbClr val="4E4E50"/>
                </a:solidFill>
                <a:latin typeface="Arial" pitchFamily="34" charset="0"/>
                <a:cs typeface="Arial" pitchFamily="34" charset="0"/>
              </a:rPr>
              <a:t> </a:t>
            </a:r>
            <a:r>
              <a:rPr sz="1200" spc="90" dirty="0" smtClean="0">
                <a:solidFill>
                  <a:srgbClr val="4E4E50"/>
                </a:solidFill>
                <a:latin typeface="Arial" pitchFamily="34" charset="0"/>
                <a:cs typeface="Arial" pitchFamily="34" charset="0"/>
              </a:rPr>
              <a:t>bodie</a:t>
            </a:r>
            <a:r>
              <a:rPr sz="1200" spc="65" dirty="0" smtClean="0">
                <a:solidFill>
                  <a:srgbClr val="4E4E50"/>
                </a:solidFill>
                <a:latin typeface="Arial" pitchFamily="34" charset="0"/>
                <a:cs typeface="Arial" pitchFamily="34" charset="0"/>
              </a:rPr>
              <a:t>s </a:t>
            </a:r>
            <a:r>
              <a:rPr sz="1200" spc="-100" dirty="0" smtClean="0">
                <a:solidFill>
                  <a:srgbClr val="4E4E50"/>
                </a:solidFill>
                <a:latin typeface="Arial" pitchFamily="34" charset="0"/>
                <a:cs typeface="Arial" pitchFamily="34" charset="0"/>
              </a:rPr>
              <a:t> </a:t>
            </a:r>
            <a:r>
              <a:rPr sz="1200" spc="85" dirty="0" smtClean="0">
                <a:solidFill>
                  <a:srgbClr val="4E4E50"/>
                </a:solidFill>
                <a:latin typeface="Arial" pitchFamily="34" charset="0"/>
                <a:cs typeface="Arial" pitchFamily="34" charset="0"/>
              </a:rPr>
              <a:t>wit</a:t>
            </a:r>
            <a:r>
              <a:rPr sz="1200" spc="120" dirty="0" smtClean="0">
                <a:solidFill>
                  <a:srgbClr val="4E4E50"/>
                </a:solidFill>
                <a:latin typeface="Arial" pitchFamily="34" charset="0"/>
                <a:cs typeface="Arial" pitchFamily="34" charset="0"/>
              </a:rPr>
              <a:t>h </a:t>
            </a:r>
            <a:r>
              <a:rPr sz="1200" spc="10" dirty="0" smtClean="0">
                <a:solidFill>
                  <a:srgbClr val="4E4E50"/>
                </a:solidFill>
                <a:latin typeface="Arial" pitchFamily="34" charset="0"/>
                <a:cs typeface="Arial" pitchFamily="34" charset="0"/>
              </a:rPr>
              <a:t>t</a:t>
            </a:r>
            <a:r>
              <a:rPr sz="1200" spc="60" dirty="0" smtClean="0">
                <a:solidFill>
                  <a:srgbClr val="4E4E50"/>
                </a:solidFill>
                <a:latin typeface="Arial" pitchFamily="34" charset="0"/>
                <a:cs typeface="Arial" pitchFamily="34" charset="0"/>
              </a:rPr>
              <a:t>e</a:t>
            </a:r>
            <a:r>
              <a:rPr sz="1200" spc="105" dirty="0" smtClean="0">
                <a:solidFill>
                  <a:srgbClr val="4E4E50"/>
                </a:solidFill>
                <a:latin typeface="Arial" pitchFamily="34" charset="0"/>
                <a:cs typeface="Arial" pitchFamily="34" charset="0"/>
              </a:rPr>
              <a:t>mperatures </a:t>
            </a:r>
            <a:r>
              <a:rPr sz="1200" spc="-125" dirty="0" smtClean="0">
                <a:solidFill>
                  <a:srgbClr val="4E4E50"/>
                </a:solidFill>
                <a:latin typeface="Arial" pitchFamily="34" charset="0"/>
                <a:cs typeface="Arial" pitchFamily="34" charset="0"/>
              </a:rPr>
              <a:t> </a:t>
            </a:r>
            <a:r>
              <a:rPr sz="1200" spc="145" dirty="0" smtClean="0">
                <a:solidFill>
                  <a:srgbClr val="4E4E50"/>
                </a:solidFill>
                <a:latin typeface="Arial" pitchFamily="34" charset="0"/>
                <a:cs typeface="Arial" pitchFamily="34" charset="0"/>
              </a:rPr>
              <a:t>o</a:t>
            </a:r>
            <a:r>
              <a:rPr sz="1200" spc="75" dirty="0" smtClean="0">
                <a:solidFill>
                  <a:srgbClr val="4E4E50"/>
                </a:solidFill>
                <a:latin typeface="Arial" pitchFamily="34" charset="0"/>
                <a:cs typeface="Arial" pitchFamily="34" charset="0"/>
              </a:rPr>
              <a:t>f </a:t>
            </a:r>
            <a:r>
              <a:rPr sz="1200" spc="-135" dirty="0" smtClean="0">
                <a:solidFill>
                  <a:srgbClr val="4E4E50"/>
                </a:solidFill>
                <a:latin typeface="Arial" pitchFamily="34" charset="0"/>
                <a:cs typeface="Arial" pitchFamily="34" charset="0"/>
              </a:rPr>
              <a:t> </a:t>
            </a:r>
            <a:r>
              <a:rPr sz="1200" spc="95" smtClean="0">
                <a:solidFill>
                  <a:srgbClr val="4E4E50"/>
                </a:solidFill>
                <a:latin typeface="Arial" pitchFamily="34" charset="0"/>
                <a:cs typeface="Arial" pitchFamily="34" charset="0"/>
              </a:rPr>
              <a:t>million</a:t>
            </a:r>
            <a:r>
              <a:rPr sz="1200" spc="90" smtClean="0">
                <a:solidFill>
                  <a:srgbClr val="4E4E50"/>
                </a:solidFill>
                <a:latin typeface="Arial" pitchFamily="34" charset="0"/>
                <a:cs typeface="Arial" pitchFamily="34" charset="0"/>
              </a:rPr>
              <a:t>s</a:t>
            </a:r>
            <a:r>
              <a:rPr sz="1200" spc="110" smtClean="0">
                <a:solidFill>
                  <a:srgbClr val="4E4E50"/>
                </a:solidFill>
                <a:latin typeface="Arial" pitchFamily="34" charset="0"/>
                <a:cs typeface="Arial" pitchFamily="34" charset="0"/>
              </a:rPr>
              <a:t> of</a:t>
            </a:r>
            <a:r>
              <a:rPr lang="en-US" sz="1200" spc="110" dirty="0" smtClean="0">
                <a:solidFill>
                  <a:srgbClr val="4E4E50"/>
                </a:solidFill>
                <a:latin typeface="Arial" pitchFamily="34" charset="0"/>
                <a:cs typeface="Arial" pitchFamily="34" charset="0"/>
              </a:rPr>
              <a:t> </a:t>
            </a:r>
            <a:r>
              <a:rPr sz="1200" spc="85" smtClean="0">
                <a:solidFill>
                  <a:srgbClr val="4E4E50"/>
                </a:solidFill>
                <a:latin typeface="Arial" pitchFamily="34" charset="0"/>
                <a:cs typeface="Arial" pitchFamily="34" charset="0"/>
              </a:rPr>
              <a:t>degrees</a:t>
            </a:r>
            <a:r>
              <a:rPr sz="1200" spc="35" dirty="0" smtClean="0">
                <a:solidFill>
                  <a:srgbClr val="4E4E50"/>
                </a:solidFill>
                <a:latin typeface="Arial" pitchFamily="34" charset="0"/>
                <a:cs typeface="Arial" pitchFamily="34" charset="0"/>
              </a:rPr>
              <a:t>,  </a:t>
            </a:r>
            <a:r>
              <a:rPr sz="1200" spc="114" dirty="0" smtClean="0">
                <a:solidFill>
                  <a:srgbClr val="4E4E50"/>
                </a:solidFill>
                <a:latin typeface="Arial" pitchFamily="34" charset="0"/>
                <a:cs typeface="Arial" pitchFamily="34" charset="0"/>
              </a:rPr>
              <a:t>bu</a:t>
            </a:r>
            <a:r>
              <a:rPr sz="1200" spc="65" dirty="0" smtClean="0">
                <a:solidFill>
                  <a:srgbClr val="4E4E50"/>
                </a:solidFill>
                <a:latin typeface="Arial" pitchFamily="34" charset="0"/>
                <a:cs typeface="Arial" pitchFamily="34" charset="0"/>
              </a:rPr>
              <a:t>t </a:t>
            </a:r>
            <a:r>
              <a:rPr sz="1200" spc="-20" dirty="0" smtClean="0">
                <a:solidFill>
                  <a:srgbClr val="4E4E50"/>
                </a:solidFill>
                <a:latin typeface="Arial" pitchFamily="34" charset="0"/>
                <a:cs typeface="Arial" pitchFamily="34" charset="0"/>
              </a:rPr>
              <a:t> </a:t>
            </a:r>
            <a:r>
              <a:rPr sz="1200" spc="120" dirty="0" smtClean="0">
                <a:solidFill>
                  <a:srgbClr val="4E4E50"/>
                </a:solidFill>
                <a:latin typeface="Arial" pitchFamily="34" charset="0"/>
                <a:cs typeface="Arial" pitchFamily="34" charset="0"/>
              </a:rPr>
              <a:t>no</a:t>
            </a:r>
            <a:r>
              <a:rPr sz="1200" spc="60" dirty="0" smtClean="0">
                <a:solidFill>
                  <a:srgbClr val="4E4E50"/>
                </a:solidFill>
                <a:latin typeface="Arial" pitchFamily="34" charset="0"/>
                <a:cs typeface="Arial" pitchFamily="34" charset="0"/>
              </a:rPr>
              <a:t>t </a:t>
            </a:r>
            <a:r>
              <a:rPr sz="1200" spc="5" dirty="0" smtClean="0">
                <a:solidFill>
                  <a:srgbClr val="4E4E50"/>
                </a:solidFill>
                <a:latin typeface="Arial" pitchFamily="34" charset="0"/>
                <a:cs typeface="Arial" pitchFamily="34" charset="0"/>
              </a:rPr>
              <a:t> </a:t>
            </a:r>
            <a:r>
              <a:rPr sz="1200" spc="125" dirty="0" smtClean="0">
                <a:solidFill>
                  <a:srgbClr val="4E4E50"/>
                </a:solidFill>
                <a:latin typeface="Arial" pitchFamily="34" charset="0"/>
                <a:cs typeface="Arial" pitchFamily="34" charset="0"/>
              </a:rPr>
              <a:t>o</a:t>
            </a:r>
            <a:r>
              <a:rPr sz="1200" spc="110" dirty="0" smtClean="0">
                <a:solidFill>
                  <a:srgbClr val="4E4E50"/>
                </a:solidFill>
                <a:latin typeface="Arial" pitchFamily="34" charset="0"/>
                <a:cs typeface="Arial" pitchFamily="34" charset="0"/>
              </a:rPr>
              <a:t>n </a:t>
            </a:r>
            <a:r>
              <a:rPr sz="1200" spc="-45" dirty="0" smtClean="0">
                <a:solidFill>
                  <a:srgbClr val="4E4E50"/>
                </a:solidFill>
                <a:latin typeface="Arial" pitchFamily="34" charset="0"/>
                <a:cs typeface="Arial" pitchFamily="34" charset="0"/>
              </a:rPr>
              <a:t> </a:t>
            </a:r>
            <a:r>
              <a:rPr sz="1200" spc="70" dirty="0" smtClean="0">
                <a:solidFill>
                  <a:srgbClr val="4E4E50"/>
                </a:solidFill>
                <a:latin typeface="Arial" pitchFamily="34" charset="0"/>
                <a:cs typeface="Arial" pitchFamily="34" charset="0"/>
              </a:rPr>
              <a:t>th</a:t>
            </a:r>
            <a:r>
              <a:rPr sz="1200" spc="100" dirty="0" smtClean="0">
                <a:solidFill>
                  <a:srgbClr val="4E4E50"/>
                </a:solidFill>
                <a:latin typeface="Arial" pitchFamily="34" charset="0"/>
                <a:cs typeface="Arial" pitchFamily="34" charset="0"/>
              </a:rPr>
              <a:t>e </a:t>
            </a:r>
            <a:r>
              <a:rPr sz="1200" spc="-20" dirty="0" smtClean="0">
                <a:solidFill>
                  <a:srgbClr val="4E4E50"/>
                </a:solidFill>
                <a:latin typeface="Arial" pitchFamily="34" charset="0"/>
                <a:cs typeface="Arial" pitchFamily="34" charset="0"/>
              </a:rPr>
              <a:t> </a:t>
            </a:r>
            <a:r>
              <a:rPr sz="1200" spc="95" dirty="0" smtClean="0">
                <a:solidFill>
                  <a:srgbClr val="4E4E50"/>
                </a:solidFill>
                <a:latin typeface="Arial" pitchFamily="34" charset="0"/>
                <a:cs typeface="Arial" pitchFamily="34" charset="0"/>
              </a:rPr>
              <a:t>earth</a:t>
            </a:r>
            <a:r>
              <a:rPr sz="1200" spc="45" dirty="0" smtClean="0">
                <a:solidFill>
                  <a:srgbClr val="4E4E50"/>
                </a:solidFill>
                <a:latin typeface="Arial" pitchFamily="34" charset="0"/>
                <a:cs typeface="Arial" pitchFamily="34" charset="0"/>
              </a:rPr>
              <a:t>. </a:t>
            </a:r>
            <a:r>
              <a:rPr sz="1200" spc="95" dirty="0" smtClean="0">
                <a:solidFill>
                  <a:srgbClr val="4E4E50"/>
                </a:solidFill>
                <a:latin typeface="Arial" pitchFamily="34" charset="0"/>
                <a:cs typeface="Arial" pitchFamily="34" charset="0"/>
              </a:rPr>
              <a:t> </a:t>
            </a:r>
            <a:r>
              <a:rPr sz="1200" spc="130" dirty="0" smtClean="0">
                <a:solidFill>
                  <a:srgbClr val="4E4E50"/>
                </a:solidFill>
                <a:latin typeface="Arial" pitchFamily="34" charset="0"/>
                <a:cs typeface="Arial" pitchFamily="34" charset="0"/>
              </a:rPr>
              <a:t>Lif</a:t>
            </a:r>
            <a:r>
              <a:rPr sz="1200" spc="185" dirty="0" smtClean="0">
                <a:solidFill>
                  <a:srgbClr val="4E4E50"/>
                </a:solidFill>
                <a:latin typeface="Arial" pitchFamily="34" charset="0"/>
                <a:cs typeface="Arial" pitchFamily="34" charset="0"/>
              </a:rPr>
              <a:t>e </a:t>
            </a:r>
            <a:r>
              <a:rPr sz="1200" spc="-25" dirty="0" smtClean="0">
                <a:solidFill>
                  <a:srgbClr val="4E4E50"/>
                </a:solidFill>
                <a:latin typeface="Arial" pitchFamily="34" charset="0"/>
                <a:cs typeface="Arial" pitchFamily="34" charset="0"/>
              </a:rPr>
              <a:t> </a:t>
            </a:r>
            <a:r>
              <a:rPr sz="1200" spc="95" dirty="0" smtClean="0">
                <a:solidFill>
                  <a:srgbClr val="4E4E50"/>
                </a:solidFill>
                <a:latin typeface="Arial" pitchFamily="34" charset="0"/>
                <a:cs typeface="Arial" pitchFamily="34" charset="0"/>
              </a:rPr>
              <a:t>coul</a:t>
            </a:r>
            <a:r>
              <a:rPr sz="1200" spc="114" dirty="0" smtClean="0">
                <a:solidFill>
                  <a:srgbClr val="4E4E50"/>
                </a:solidFill>
                <a:latin typeface="Arial" pitchFamily="34" charset="0"/>
                <a:cs typeface="Arial" pitchFamily="34" charset="0"/>
              </a:rPr>
              <a:t>d </a:t>
            </a:r>
            <a:r>
              <a:rPr sz="1200" spc="-105" dirty="0" smtClean="0">
                <a:solidFill>
                  <a:srgbClr val="4E4E50"/>
                </a:solidFill>
                <a:latin typeface="Arial" pitchFamily="34" charset="0"/>
                <a:cs typeface="Arial" pitchFamily="34" charset="0"/>
              </a:rPr>
              <a:t> </a:t>
            </a:r>
            <a:r>
              <a:rPr sz="1200" spc="110" dirty="0" smtClean="0">
                <a:solidFill>
                  <a:srgbClr val="4E4E50"/>
                </a:solidFill>
                <a:latin typeface="Arial" pitchFamily="34" charset="0"/>
                <a:cs typeface="Arial" pitchFamily="34" charset="0"/>
              </a:rPr>
              <a:t>no</a:t>
            </a:r>
            <a:r>
              <a:rPr sz="1200" spc="60" dirty="0" smtClean="0">
                <a:solidFill>
                  <a:srgbClr val="4E4E50"/>
                </a:solidFill>
                <a:latin typeface="Arial" pitchFamily="34" charset="0"/>
                <a:cs typeface="Arial" pitchFamily="34" charset="0"/>
              </a:rPr>
              <a:t>t </a:t>
            </a:r>
            <a:r>
              <a:rPr sz="1200" spc="-70" dirty="0" smtClean="0">
                <a:solidFill>
                  <a:srgbClr val="4E4E50"/>
                </a:solidFill>
                <a:latin typeface="Arial" pitchFamily="34" charset="0"/>
                <a:cs typeface="Arial" pitchFamily="34" charset="0"/>
              </a:rPr>
              <a:t> </a:t>
            </a:r>
            <a:r>
              <a:rPr sz="1200" spc="75" smtClean="0">
                <a:solidFill>
                  <a:srgbClr val="4E4E50"/>
                </a:solidFill>
                <a:latin typeface="Arial" pitchFamily="34" charset="0"/>
                <a:cs typeface="Arial" pitchFamily="34" charset="0"/>
              </a:rPr>
              <a:t>easil</a:t>
            </a:r>
            <a:r>
              <a:rPr sz="1200" spc="80" smtClean="0">
                <a:solidFill>
                  <a:srgbClr val="4E4E50"/>
                </a:solidFill>
                <a:latin typeface="Arial" pitchFamily="34" charset="0"/>
                <a:cs typeface="Arial" pitchFamily="34" charset="0"/>
              </a:rPr>
              <a:t>y </a:t>
            </a:r>
            <a:r>
              <a:rPr sz="1200" spc="35" smtClean="0">
                <a:solidFill>
                  <a:srgbClr val="4E4E50"/>
                </a:solidFill>
                <a:latin typeface="Arial" pitchFamily="34" charset="0"/>
                <a:cs typeface="Arial" pitchFamily="34" charset="0"/>
              </a:rPr>
              <a:t> </a:t>
            </a:r>
            <a:r>
              <a:rPr sz="1200" spc="20" smtClean="0">
                <a:solidFill>
                  <a:srgbClr val="4E4E50"/>
                </a:solidFill>
                <a:latin typeface="Arial" pitchFamily="34" charset="0"/>
                <a:cs typeface="Arial" pitchFamily="34" charset="0"/>
              </a:rPr>
              <a:t>co</a:t>
            </a:r>
            <a:r>
              <a:rPr lang="en-US" sz="1200" spc="20" dirty="0" smtClean="0">
                <a:solidFill>
                  <a:srgbClr val="4E4E50"/>
                </a:solidFill>
                <a:latin typeface="Arial" pitchFamily="34" charset="0"/>
                <a:cs typeface="Arial" pitchFamily="34" charset="0"/>
              </a:rPr>
              <a:t>e</a:t>
            </a:r>
            <a:r>
              <a:rPr sz="1200" spc="20" smtClean="0">
                <a:solidFill>
                  <a:srgbClr val="4E4E50"/>
                </a:solidFill>
                <a:latin typeface="Arial" pitchFamily="34" charset="0"/>
                <a:cs typeface="Arial" pitchFamily="34" charset="0"/>
              </a:rPr>
              <a:t>xis</a:t>
            </a:r>
            <a:r>
              <a:rPr sz="1200" spc="10" smtClean="0">
                <a:solidFill>
                  <a:srgbClr val="4E4E50"/>
                </a:solidFill>
                <a:latin typeface="Arial" pitchFamily="34" charset="0"/>
                <a:cs typeface="Arial" pitchFamily="34" charset="0"/>
              </a:rPr>
              <a:t>t </a:t>
            </a:r>
            <a:r>
              <a:rPr sz="1200" spc="30" smtClean="0">
                <a:solidFill>
                  <a:srgbClr val="4E4E50"/>
                </a:solidFill>
                <a:latin typeface="Arial" pitchFamily="34" charset="0"/>
                <a:cs typeface="Arial" pitchFamily="34" charset="0"/>
              </a:rPr>
              <a:t> </a:t>
            </a:r>
            <a:r>
              <a:rPr sz="1200" spc="80" smtClean="0">
                <a:solidFill>
                  <a:srgbClr val="4E4E50"/>
                </a:solidFill>
                <a:latin typeface="Arial" pitchFamily="34" charset="0"/>
                <a:cs typeface="Arial" pitchFamily="34" charset="0"/>
              </a:rPr>
              <a:t>wit</a:t>
            </a:r>
            <a:r>
              <a:rPr sz="1200" spc="120" smtClean="0">
                <a:solidFill>
                  <a:srgbClr val="4E4E50"/>
                </a:solidFill>
                <a:latin typeface="Arial" pitchFamily="34" charset="0"/>
                <a:cs typeface="Arial" pitchFamily="34" charset="0"/>
              </a:rPr>
              <a:t>h </a:t>
            </a:r>
            <a:r>
              <a:rPr sz="1200" spc="-25" smtClean="0">
                <a:solidFill>
                  <a:srgbClr val="4E4E50"/>
                </a:solidFill>
                <a:latin typeface="Arial" pitchFamily="34" charset="0"/>
                <a:cs typeface="Arial" pitchFamily="34" charset="0"/>
              </a:rPr>
              <a:t> </a:t>
            </a:r>
            <a:r>
              <a:rPr sz="1200" spc="75" smtClean="0">
                <a:solidFill>
                  <a:srgbClr val="4E4E50"/>
                </a:solidFill>
                <a:latin typeface="Arial" pitchFamily="34" charset="0"/>
                <a:cs typeface="Arial" pitchFamily="34" charset="0"/>
              </a:rPr>
              <a:t>a</a:t>
            </a:r>
            <a:r>
              <a:rPr lang="en-US" sz="1200" spc="75" dirty="0" smtClean="0">
                <a:solidFill>
                  <a:srgbClr val="4E4E50"/>
                </a:solidFill>
                <a:latin typeface="Arial" pitchFamily="34" charset="0"/>
                <a:cs typeface="Arial" pitchFamily="34" charset="0"/>
              </a:rPr>
              <a:t> </a:t>
            </a:r>
            <a:r>
              <a:rPr sz="1200" spc="150" smtClean="0">
                <a:solidFill>
                  <a:srgbClr val="4E4E50"/>
                </a:solidFill>
                <a:latin typeface="Arial" pitchFamily="34" charset="0"/>
                <a:cs typeface="Arial" pitchFamily="34" charset="0"/>
              </a:rPr>
              <a:t>plasma-a</a:t>
            </a:r>
            <a:r>
              <a:rPr sz="1200" spc="100" smtClean="0">
                <a:solidFill>
                  <a:srgbClr val="4E4E50"/>
                </a:solidFill>
                <a:latin typeface="Arial" pitchFamily="34" charset="0"/>
                <a:cs typeface="Arial" pitchFamily="34" charset="0"/>
              </a:rPr>
              <a:t>t</a:t>
            </a:r>
            <a:r>
              <a:rPr sz="1200" spc="114" smtClean="0">
                <a:solidFill>
                  <a:srgbClr val="4E4E50"/>
                </a:solidFill>
                <a:latin typeface="Arial" pitchFamily="34" charset="0"/>
                <a:cs typeface="Arial" pitchFamily="34" charset="0"/>
              </a:rPr>
              <a:t> </a:t>
            </a:r>
            <a:r>
              <a:rPr sz="1200" spc="60" dirty="0" smtClean="0">
                <a:solidFill>
                  <a:srgbClr val="4E4E50"/>
                </a:solidFill>
                <a:latin typeface="Arial" pitchFamily="34" charset="0"/>
                <a:cs typeface="Arial" pitchFamily="34" charset="0"/>
              </a:rPr>
              <a:t>least, </a:t>
            </a:r>
            <a:r>
              <a:rPr sz="1200" spc="-100" dirty="0" smtClean="0">
                <a:solidFill>
                  <a:srgbClr val="4E4E50"/>
                </a:solidFill>
                <a:latin typeface="Arial" pitchFamily="34" charset="0"/>
                <a:cs typeface="Arial" pitchFamily="34" charset="0"/>
              </a:rPr>
              <a:t> </a:t>
            </a:r>
            <a:r>
              <a:rPr sz="1200" spc="85" dirty="0" smtClean="0">
                <a:solidFill>
                  <a:srgbClr val="4E4E50"/>
                </a:solidFill>
                <a:latin typeface="Arial" pitchFamily="34" charset="0"/>
                <a:cs typeface="Arial" pitchFamily="34" charset="0"/>
              </a:rPr>
              <a:t>plasma</a:t>
            </a:r>
            <a:r>
              <a:rPr sz="1200" spc="30" dirty="0" smtClean="0">
                <a:solidFill>
                  <a:srgbClr val="4E4E50"/>
                </a:solidFill>
                <a:latin typeface="Arial" pitchFamily="34" charset="0"/>
                <a:cs typeface="Arial" pitchFamily="34" charset="0"/>
              </a:rPr>
              <a:t> </a:t>
            </a:r>
            <a:r>
              <a:rPr sz="1200" spc="145" dirty="0" smtClean="0">
                <a:solidFill>
                  <a:srgbClr val="4E4E50"/>
                </a:solidFill>
                <a:latin typeface="Arial" pitchFamily="34" charset="0"/>
                <a:cs typeface="Arial" pitchFamily="34" charset="0"/>
              </a:rPr>
              <a:t>o</a:t>
            </a:r>
            <a:r>
              <a:rPr sz="1200" spc="75" dirty="0" smtClean="0">
                <a:solidFill>
                  <a:srgbClr val="4E4E50"/>
                </a:solidFill>
                <a:latin typeface="Arial" pitchFamily="34" charset="0"/>
                <a:cs typeface="Arial" pitchFamily="34" charset="0"/>
              </a:rPr>
              <a:t>f</a:t>
            </a:r>
            <a:r>
              <a:rPr sz="1200" spc="35" dirty="0" smtClean="0">
                <a:solidFill>
                  <a:srgbClr val="4E4E50"/>
                </a:solidFill>
                <a:latin typeface="Arial" pitchFamily="34" charset="0"/>
                <a:cs typeface="Arial" pitchFamily="34" charset="0"/>
              </a:rPr>
              <a:t> </a:t>
            </a:r>
            <a:r>
              <a:rPr sz="1200" spc="80" dirty="0" smtClean="0">
                <a:solidFill>
                  <a:srgbClr val="4E4E50"/>
                </a:solidFill>
                <a:latin typeface="Arial" pitchFamily="34" charset="0"/>
                <a:cs typeface="Arial" pitchFamily="34" charset="0"/>
              </a:rPr>
              <a:t>th</a:t>
            </a:r>
            <a:r>
              <a:rPr sz="1200" spc="100" dirty="0" smtClean="0">
                <a:solidFill>
                  <a:srgbClr val="4E4E50"/>
                </a:solidFill>
                <a:latin typeface="Arial" pitchFamily="34" charset="0"/>
                <a:cs typeface="Arial" pitchFamily="34" charset="0"/>
              </a:rPr>
              <a:t>e</a:t>
            </a:r>
            <a:r>
              <a:rPr sz="1200" spc="90" dirty="0" smtClean="0">
                <a:solidFill>
                  <a:srgbClr val="4E4E50"/>
                </a:solidFill>
                <a:latin typeface="Arial" pitchFamily="34" charset="0"/>
                <a:cs typeface="Arial" pitchFamily="34" charset="0"/>
              </a:rPr>
              <a:t> </a:t>
            </a:r>
            <a:r>
              <a:rPr sz="1200" spc="105" dirty="0" smtClean="0">
                <a:solidFill>
                  <a:srgbClr val="4E4E50"/>
                </a:solidFill>
                <a:latin typeface="Arial" pitchFamily="34" charset="0"/>
                <a:cs typeface="Arial" pitchFamily="34" charset="0"/>
              </a:rPr>
              <a:t>typ</a:t>
            </a:r>
            <a:r>
              <a:rPr sz="1200" spc="80" dirty="0" smtClean="0">
                <a:solidFill>
                  <a:srgbClr val="4E4E50"/>
                </a:solidFill>
                <a:latin typeface="Arial" pitchFamily="34" charset="0"/>
                <a:cs typeface="Arial" pitchFamily="34" charset="0"/>
              </a:rPr>
              <a:t>e</a:t>
            </a:r>
            <a:r>
              <a:rPr sz="1200" spc="90" dirty="0" smtClean="0">
                <a:solidFill>
                  <a:srgbClr val="4E4E50"/>
                </a:solidFill>
                <a:latin typeface="Arial" pitchFamily="34" charset="0"/>
                <a:cs typeface="Arial" pitchFamily="34" charset="0"/>
              </a:rPr>
              <a:t> </a:t>
            </a:r>
            <a:r>
              <a:rPr sz="1200" spc="110" dirty="0" smtClean="0">
                <a:solidFill>
                  <a:srgbClr val="4E4E50"/>
                </a:solidFill>
                <a:latin typeface="Arial" pitchFamily="34" charset="0"/>
                <a:cs typeface="Arial" pitchFamily="34" charset="0"/>
              </a:rPr>
              <a:t>w</a:t>
            </a:r>
            <a:r>
              <a:rPr sz="1200" spc="75" dirty="0" smtClean="0">
                <a:solidFill>
                  <a:srgbClr val="4E4E50"/>
                </a:solidFill>
                <a:latin typeface="Arial" pitchFamily="34" charset="0"/>
                <a:cs typeface="Arial" pitchFamily="34" charset="0"/>
              </a:rPr>
              <a:t>e</a:t>
            </a:r>
            <a:r>
              <a:rPr sz="1200" spc="85" dirty="0" smtClean="0">
                <a:solidFill>
                  <a:srgbClr val="4E4E50"/>
                </a:solidFill>
                <a:latin typeface="Arial" pitchFamily="34" charset="0"/>
                <a:cs typeface="Arial" pitchFamily="34" charset="0"/>
              </a:rPr>
              <a:t> </a:t>
            </a:r>
            <a:r>
              <a:rPr sz="1200" spc="70" dirty="0" smtClean="0">
                <a:solidFill>
                  <a:srgbClr val="4E4E50"/>
                </a:solidFill>
                <a:latin typeface="Arial" pitchFamily="34" charset="0"/>
                <a:cs typeface="Arial" pitchFamily="34" charset="0"/>
              </a:rPr>
              <a:t>ar</a:t>
            </a:r>
            <a:r>
              <a:rPr sz="1200" spc="114" dirty="0" smtClean="0">
                <a:solidFill>
                  <a:srgbClr val="4E4E50"/>
                </a:solidFill>
                <a:latin typeface="Arial" pitchFamily="34" charset="0"/>
                <a:cs typeface="Arial" pitchFamily="34" charset="0"/>
              </a:rPr>
              <a:t>e</a:t>
            </a:r>
            <a:r>
              <a:rPr sz="1200" spc="45" dirty="0" smtClean="0">
                <a:solidFill>
                  <a:srgbClr val="4E4E50"/>
                </a:solidFill>
                <a:latin typeface="Arial" pitchFamily="34" charset="0"/>
                <a:cs typeface="Arial" pitchFamily="34" charset="0"/>
              </a:rPr>
              <a:t> </a:t>
            </a:r>
            <a:r>
              <a:rPr sz="1200" spc="70" dirty="0" smtClean="0">
                <a:solidFill>
                  <a:srgbClr val="4E4E50"/>
                </a:solidFill>
                <a:latin typeface="Arial" pitchFamily="34" charset="0"/>
                <a:cs typeface="Arial" pitchFamily="34" charset="0"/>
              </a:rPr>
              <a:t>talkin</a:t>
            </a:r>
            <a:r>
              <a:rPr sz="1200" spc="125" dirty="0" smtClean="0">
                <a:solidFill>
                  <a:srgbClr val="4E4E50"/>
                </a:solidFill>
                <a:latin typeface="Arial" pitchFamily="34" charset="0"/>
                <a:cs typeface="Arial" pitchFamily="34" charset="0"/>
              </a:rPr>
              <a:t>g</a:t>
            </a:r>
            <a:r>
              <a:rPr sz="1200" spc="75" dirty="0" smtClean="0">
                <a:solidFill>
                  <a:srgbClr val="4E4E50"/>
                </a:solidFill>
                <a:latin typeface="Arial" pitchFamily="34" charset="0"/>
                <a:cs typeface="Arial" pitchFamily="34" charset="0"/>
              </a:rPr>
              <a:t> </a:t>
            </a:r>
            <a:r>
              <a:rPr sz="1200" spc="80" dirty="0" smtClean="0">
                <a:solidFill>
                  <a:srgbClr val="4E4E50"/>
                </a:solidFill>
                <a:latin typeface="Arial" pitchFamily="34" charset="0"/>
                <a:cs typeface="Arial" pitchFamily="34" charset="0"/>
              </a:rPr>
              <a:t>about</a:t>
            </a:r>
            <a:r>
              <a:rPr sz="1200" spc="80" smtClean="0">
                <a:solidFill>
                  <a:srgbClr val="4E4E50"/>
                </a:solidFill>
                <a:latin typeface="Arial" pitchFamily="34" charset="0"/>
                <a:cs typeface="Arial" pitchFamily="34" charset="0"/>
              </a:rPr>
              <a:t>. </a:t>
            </a:r>
            <a:r>
              <a:rPr sz="1200" b="1" spc="215" smtClean="0">
                <a:solidFill>
                  <a:srgbClr val="FF0000"/>
                </a:solidFill>
                <a:latin typeface="Arial" pitchFamily="34" charset="0"/>
                <a:cs typeface="Arial" pitchFamily="34" charset="0"/>
              </a:rPr>
              <a:t>Th</a:t>
            </a:r>
            <a:r>
              <a:rPr sz="1200" b="1" spc="185" smtClean="0">
                <a:solidFill>
                  <a:srgbClr val="FF0000"/>
                </a:solidFill>
                <a:latin typeface="Arial" pitchFamily="34" charset="0"/>
                <a:cs typeface="Arial" pitchFamily="34" charset="0"/>
              </a:rPr>
              <a:t>e</a:t>
            </a:r>
            <a:r>
              <a:rPr sz="1200" b="1" spc="35" smtClean="0">
                <a:solidFill>
                  <a:srgbClr val="FF0000"/>
                </a:solidFill>
                <a:latin typeface="Arial" pitchFamily="34" charset="0"/>
                <a:cs typeface="Arial" pitchFamily="34" charset="0"/>
              </a:rPr>
              <a:t> </a:t>
            </a:r>
            <a:r>
              <a:rPr sz="1200" b="1" spc="105" dirty="0" smtClean="0">
                <a:solidFill>
                  <a:srgbClr val="FF0000"/>
                </a:solidFill>
                <a:latin typeface="Arial" pitchFamily="34" charset="0"/>
                <a:cs typeface="Arial" pitchFamily="34" charset="0"/>
              </a:rPr>
              <a:t>natural</a:t>
            </a:r>
            <a:r>
              <a:rPr sz="1200" b="1" spc="80" dirty="0" smtClean="0">
                <a:solidFill>
                  <a:srgbClr val="FF0000"/>
                </a:solidFill>
                <a:latin typeface="Arial" pitchFamily="34" charset="0"/>
                <a:cs typeface="Arial" pitchFamily="34" charset="0"/>
              </a:rPr>
              <a:t> </a:t>
            </a:r>
            <a:r>
              <a:rPr sz="1200" b="1" spc="95" dirty="0" smtClean="0">
                <a:solidFill>
                  <a:srgbClr val="FF0000"/>
                </a:solidFill>
                <a:latin typeface="Arial" pitchFamily="34" charset="0"/>
                <a:cs typeface="Arial" pitchFamily="34" charset="0"/>
              </a:rPr>
              <a:t>occurrence</a:t>
            </a:r>
            <a:r>
              <a:rPr sz="1200" b="1" spc="-55" dirty="0" smtClean="0">
                <a:solidFill>
                  <a:srgbClr val="FF0000"/>
                </a:solidFill>
                <a:latin typeface="Arial" pitchFamily="34" charset="0"/>
                <a:cs typeface="Arial" pitchFamily="34" charset="0"/>
              </a:rPr>
              <a:t> </a:t>
            </a:r>
            <a:r>
              <a:rPr sz="1200" b="1" spc="165" dirty="0" smtClean="0">
                <a:solidFill>
                  <a:srgbClr val="FF0000"/>
                </a:solidFill>
                <a:latin typeface="Arial" pitchFamily="34" charset="0"/>
                <a:cs typeface="Arial" pitchFamily="34" charset="0"/>
              </a:rPr>
              <a:t>o</a:t>
            </a:r>
            <a:r>
              <a:rPr sz="1200" b="1" spc="75" dirty="0" smtClean="0">
                <a:solidFill>
                  <a:srgbClr val="FF0000"/>
                </a:solidFill>
                <a:latin typeface="Arial" pitchFamily="34" charset="0"/>
                <a:cs typeface="Arial" pitchFamily="34" charset="0"/>
              </a:rPr>
              <a:t>f</a:t>
            </a:r>
            <a:r>
              <a:rPr sz="1200" b="1" spc="-55" dirty="0" smtClean="0">
                <a:solidFill>
                  <a:srgbClr val="FF0000"/>
                </a:solidFill>
                <a:latin typeface="Arial" pitchFamily="34" charset="0"/>
                <a:cs typeface="Arial" pitchFamily="34" charset="0"/>
              </a:rPr>
              <a:t> </a:t>
            </a:r>
            <a:r>
              <a:rPr sz="1200" b="1" spc="80" dirty="0" smtClean="0">
                <a:solidFill>
                  <a:srgbClr val="FF0000"/>
                </a:solidFill>
                <a:latin typeface="Arial" pitchFamily="34" charset="0"/>
                <a:cs typeface="Arial" pitchFamily="34" charset="0"/>
              </a:rPr>
              <a:t>plasmas</a:t>
            </a:r>
            <a:r>
              <a:rPr sz="1200" b="1" spc="-40" dirty="0" smtClean="0">
                <a:solidFill>
                  <a:srgbClr val="FF0000"/>
                </a:solidFill>
                <a:latin typeface="Arial" pitchFamily="34" charset="0"/>
                <a:cs typeface="Arial" pitchFamily="34" charset="0"/>
              </a:rPr>
              <a:t> </a:t>
            </a:r>
            <a:r>
              <a:rPr sz="1200" b="1" spc="70" dirty="0" smtClean="0">
                <a:solidFill>
                  <a:srgbClr val="FF0000"/>
                </a:solidFill>
                <a:latin typeface="Arial" pitchFamily="34" charset="0"/>
                <a:cs typeface="Arial" pitchFamily="34" charset="0"/>
              </a:rPr>
              <a:t>a</a:t>
            </a:r>
            <a:r>
              <a:rPr sz="1200" b="1" spc="55" dirty="0" smtClean="0">
                <a:solidFill>
                  <a:srgbClr val="FF0000"/>
                </a:solidFill>
                <a:latin typeface="Arial" pitchFamily="34" charset="0"/>
                <a:cs typeface="Arial" pitchFamily="34" charset="0"/>
              </a:rPr>
              <a:t>t</a:t>
            </a:r>
            <a:r>
              <a:rPr sz="1200" b="1" spc="-100" dirty="0" smtClean="0">
                <a:solidFill>
                  <a:srgbClr val="FF0000"/>
                </a:solidFill>
                <a:latin typeface="Arial" pitchFamily="34" charset="0"/>
                <a:cs typeface="Arial" pitchFamily="34" charset="0"/>
              </a:rPr>
              <a:t> </a:t>
            </a:r>
            <a:r>
              <a:rPr sz="1200" b="1" spc="90" dirty="0" smtClean="0">
                <a:solidFill>
                  <a:srgbClr val="FF0000"/>
                </a:solidFill>
                <a:latin typeface="Arial" pitchFamily="34" charset="0"/>
                <a:cs typeface="Arial" pitchFamily="34" charset="0"/>
              </a:rPr>
              <a:t>hig</a:t>
            </a:r>
            <a:r>
              <a:rPr sz="1200" b="1" spc="125" dirty="0" smtClean="0">
                <a:solidFill>
                  <a:srgbClr val="FF0000"/>
                </a:solidFill>
                <a:latin typeface="Arial" pitchFamily="34" charset="0"/>
                <a:cs typeface="Arial" pitchFamily="34" charset="0"/>
              </a:rPr>
              <a:t>h</a:t>
            </a:r>
            <a:r>
              <a:rPr sz="1200" b="1" spc="-70" dirty="0" smtClean="0">
                <a:solidFill>
                  <a:srgbClr val="FF0000"/>
                </a:solidFill>
                <a:latin typeface="Arial" pitchFamily="34" charset="0"/>
                <a:cs typeface="Arial" pitchFamily="34" charset="0"/>
              </a:rPr>
              <a:t> </a:t>
            </a:r>
            <a:r>
              <a:rPr sz="1200" b="1" spc="114" dirty="0" smtClean="0">
                <a:solidFill>
                  <a:srgbClr val="FF0000"/>
                </a:solidFill>
                <a:latin typeface="Arial" pitchFamily="34" charset="0"/>
                <a:cs typeface="Arial" pitchFamily="34" charset="0"/>
              </a:rPr>
              <a:t>temp</a:t>
            </a:r>
            <a:r>
              <a:rPr sz="1200" b="1" spc="80" dirty="0" smtClean="0">
                <a:solidFill>
                  <a:srgbClr val="FF0000"/>
                </a:solidFill>
                <a:latin typeface="Arial" pitchFamily="34" charset="0"/>
                <a:cs typeface="Arial" pitchFamily="34" charset="0"/>
              </a:rPr>
              <a:t>e</a:t>
            </a:r>
            <a:r>
              <a:rPr sz="1200" b="1" spc="95" dirty="0" smtClean="0">
                <a:solidFill>
                  <a:srgbClr val="FF0000"/>
                </a:solidFill>
                <a:latin typeface="Arial" pitchFamily="34" charset="0"/>
                <a:cs typeface="Arial" pitchFamily="34" charset="0"/>
              </a:rPr>
              <a:t>rature</a:t>
            </a:r>
            <a:r>
              <a:rPr sz="1200" b="1" spc="100" dirty="0" smtClean="0">
                <a:solidFill>
                  <a:srgbClr val="FF0000"/>
                </a:solidFill>
                <a:latin typeface="Arial" pitchFamily="34" charset="0"/>
                <a:cs typeface="Arial" pitchFamily="34" charset="0"/>
              </a:rPr>
              <a:t>s</a:t>
            </a:r>
            <a:r>
              <a:rPr sz="1200" b="1" spc="-80" dirty="0" smtClean="0">
                <a:solidFill>
                  <a:srgbClr val="FF0000"/>
                </a:solidFill>
                <a:latin typeface="Arial" pitchFamily="34" charset="0"/>
                <a:cs typeface="Arial" pitchFamily="34" charset="0"/>
              </a:rPr>
              <a:t> </a:t>
            </a:r>
            <a:r>
              <a:rPr sz="1200" b="1" spc="40" dirty="0" smtClean="0">
                <a:solidFill>
                  <a:srgbClr val="FF0000"/>
                </a:solidFill>
                <a:latin typeface="Arial" pitchFamily="34" charset="0"/>
                <a:cs typeface="Arial" pitchFamily="34" charset="0"/>
              </a:rPr>
              <a:t>i</a:t>
            </a:r>
            <a:r>
              <a:rPr sz="1200" b="1" spc="65" dirty="0" smtClean="0">
                <a:solidFill>
                  <a:srgbClr val="FF0000"/>
                </a:solidFill>
                <a:latin typeface="Arial" pitchFamily="34" charset="0"/>
                <a:cs typeface="Arial" pitchFamily="34" charset="0"/>
              </a:rPr>
              <a:t>s</a:t>
            </a:r>
            <a:r>
              <a:rPr sz="1200" b="1" spc="-155" dirty="0" smtClean="0">
                <a:solidFill>
                  <a:srgbClr val="FF0000"/>
                </a:solidFill>
                <a:latin typeface="Arial" pitchFamily="34" charset="0"/>
                <a:cs typeface="Arial" pitchFamily="34" charset="0"/>
              </a:rPr>
              <a:t> </a:t>
            </a:r>
            <a:r>
              <a:rPr sz="1200" b="1" spc="90" dirty="0" smtClean="0">
                <a:solidFill>
                  <a:srgbClr val="FF0000"/>
                </a:solidFill>
                <a:latin typeface="Arial" pitchFamily="34" charset="0"/>
                <a:cs typeface="Arial" pitchFamily="34" charset="0"/>
              </a:rPr>
              <a:t>the</a:t>
            </a:r>
            <a:r>
              <a:rPr sz="1200" b="1" spc="-120" dirty="0" smtClean="0">
                <a:solidFill>
                  <a:srgbClr val="FF0000"/>
                </a:solidFill>
                <a:latin typeface="Arial" pitchFamily="34" charset="0"/>
                <a:cs typeface="Arial" pitchFamily="34" charset="0"/>
              </a:rPr>
              <a:t> </a:t>
            </a:r>
            <a:r>
              <a:rPr sz="1200" b="1" spc="95" dirty="0" smtClean="0">
                <a:solidFill>
                  <a:srgbClr val="FF0000"/>
                </a:solidFill>
                <a:latin typeface="Arial" pitchFamily="34" charset="0"/>
                <a:cs typeface="Arial" pitchFamily="34" charset="0"/>
              </a:rPr>
              <a:t>reason</a:t>
            </a:r>
            <a:r>
              <a:rPr sz="1200" b="1" spc="-80" dirty="0" smtClean="0">
                <a:solidFill>
                  <a:srgbClr val="FF0000"/>
                </a:solidFill>
                <a:latin typeface="Arial" pitchFamily="34" charset="0"/>
                <a:cs typeface="Arial" pitchFamily="34" charset="0"/>
              </a:rPr>
              <a:t> </a:t>
            </a:r>
            <a:r>
              <a:rPr sz="1200" b="1" spc="155" dirty="0" smtClean="0">
                <a:solidFill>
                  <a:srgbClr val="FF0000"/>
                </a:solidFill>
                <a:latin typeface="Arial" pitchFamily="34" charset="0"/>
                <a:cs typeface="Arial" pitchFamily="34" charset="0"/>
              </a:rPr>
              <a:t>fo</a:t>
            </a:r>
            <a:r>
              <a:rPr sz="1200" b="1" spc="105" dirty="0" smtClean="0">
                <a:solidFill>
                  <a:srgbClr val="FF0000"/>
                </a:solidFill>
                <a:latin typeface="Arial" pitchFamily="34" charset="0"/>
                <a:cs typeface="Arial" pitchFamily="34" charset="0"/>
              </a:rPr>
              <a:t>r</a:t>
            </a:r>
            <a:r>
              <a:rPr sz="1200" b="1" spc="-90" dirty="0" smtClean="0">
                <a:solidFill>
                  <a:srgbClr val="FF0000"/>
                </a:solidFill>
                <a:latin typeface="Arial" pitchFamily="34" charset="0"/>
                <a:cs typeface="Arial" pitchFamily="34" charset="0"/>
              </a:rPr>
              <a:t> </a:t>
            </a:r>
            <a:r>
              <a:rPr sz="1200" b="1" spc="90" dirty="0" smtClean="0">
                <a:solidFill>
                  <a:srgbClr val="FF0000"/>
                </a:solidFill>
                <a:latin typeface="Arial" pitchFamily="34" charset="0"/>
                <a:cs typeface="Arial" pitchFamily="34" charset="0"/>
              </a:rPr>
              <a:t>th</a:t>
            </a:r>
            <a:r>
              <a:rPr sz="1200" b="1" spc="100" dirty="0" smtClean="0">
                <a:solidFill>
                  <a:srgbClr val="FF0000"/>
                </a:solidFill>
                <a:latin typeface="Arial" pitchFamily="34" charset="0"/>
                <a:cs typeface="Arial" pitchFamily="34" charset="0"/>
              </a:rPr>
              <a:t>e</a:t>
            </a:r>
            <a:r>
              <a:rPr sz="1200" b="1" spc="-95" dirty="0" smtClean="0">
                <a:solidFill>
                  <a:srgbClr val="FF0000"/>
                </a:solidFill>
                <a:latin typeface="Arial" pitchFamily="34" charset="0"/>
                <a:cs typeface="Arial" pitchFamily="34" charset="0"/>
              </a:rPr>
              <a:t> </a:t>
            </a:r>
            <a:r>
              <a:rPr sz="1200" b="1" spc="70" dirty="0" smtClean="0">
                <a:solidFill>
                  <a:srgbClr val="FF0000"/>
                </a:solidFill>
                <a:latin typeface="Arial" pitchFamily="34" charset="0"/>
                <a:cs typeface="Arial" pitchFamily="34" charset="0"/>
              </a:rPr>
              <a:t>designa­</a:t>
            </a:r>
            <a:r>
              <a:rPr sz="1200" b="1" spc="50" dirty="0" smtClean="0">
                <a:solidFill>
                  <a:srgbClr val="FF0000"/>
                </a:solidFill>
                <a:latin typeface="Arial" pitchFamily="34" charset="0"/>
                <a:cs typeface="Arial" pitchFamily="34" charset="0"/>
              </a:rPr>
              <a:t> </a:t>
            </a:r>
            <a:r>
              <a:rPr sz="1200" b="1" spc="70" dirty="0" smtClean="0">
                <a:solidFill>
                  <a:srgbClr val="FF0000"/>
                </a:solidFill>
                <a:latin typeface="Arial" pitchFamily="34" charset="0"/>
                <a:cs typeface="Arial" pitchFamily="34" charset="0"/>
              </a:rPr>
              <a:t>tio</a:t>
            </a:r>
            <a:r>
              <a:rPr sz="1200" b="1" spc="114" dirty="0" smtClean="0">
                <a:solidFill>
                  <a:srgbClr val="FF0000"/>
                </a:solidFill>
                <a:latin typeface="Arial" pitchFamily="34" charset="0"/>
                <a:cs typeface="Arial" pitchFamily="34" charset="0"/>
              </a:rPr>
              <a:t>n</a:t>
            </a:r>
            <a:r>
              <a:rPr sz="1200" b="1" spc="5" dirty="0" smtClean="0">
                <a:solidFill>
                  <a:srgbClr val="FF0000"/>
                </a:solidFill>
                <a:latin typeface="Arial" pitchFamily="34" charset="0"/>
                <a:cs typeface="Arial" pitchFamily="34" charset="0"/>
              </a:rPr>
              <a:t> </a:t>
            </a:r>
            <a:r>
              <a:rPr sz="1200" b="1" spc="90" dirty="0" smtClean="0">
                <a:solidFill>
                  <a:srgbClr val="FF0000"/>
                </a:solidFill>
                <a:latin typeface="Arial" pitchFamily="34" charset="0"/>
                <a:cs typeface="Arial" pitchFamily="34" charset="0"/>
              </a:rPr>
              <a:t>"th</a:t>
            </a:r>
            <a:r>
              <a:rPr sz="1200" b="1" spc="105" dirty="0" smtClean="0">
                <a:solidFill>
                  <a:srgbClr val="FF0000"/>
                </a:solidFill>
                <a:latin typeface="Arial" pitchFamily="34" charset="0"/>
                <a:cs typeface="Arial" pitchFamily="34" charset="0"/>
              </a:rPr>
              <a:t>e</a:t>
            </a:r>
            <a:r>
              <a:rPr sz="1200" b="1" spc="-15" dirty="0" smtClean="0">
                <a:solidFill>
                  <a:srgbClr val="FF0000"/>
                </a:solidFill>
                <a:latin typeface="Arial" pitchFamily="34" charset="0"/>
                <a:cs typeface="Arial" pitchFamily="34" charset="0"/>
              </a:rPr>
              <a:t> </a:t>
            </a:r>
            <a:r>
              <a:rPr sz="1200" b="1" spc="120" dirty="0" smtClean="0">
                <a:solidFill>
                  <a:srgbClr val="FF0000"/>
                </a:solidFill>
                <a:latin typeface="Arial" pitchFamily="34" charset="0"/>
                <a:cs typeface="Arial" pitchFamily="34" charset="0"/>
              </a:rPr>
              <a:t>fourth</a:t>
            </a:r>
            <a:r>
              <a:rPr sz="1200" b="1" spc="-5" dirty="0" smtClean="0">
                <a:solidFill>
                  <a:srgbClr val="FF0000"/>
                </a:solidFill>
                <a:latin typeface="Arial" pitchFamily="34" charset="0"/>
                <a:cs typeface="Arial" pitchFamily="34" charset="0"/>
              </a:rPr>
              <a:t> </a:t>
            </a:r>
            <a:r>
              <a:rPr sz="1200" b="1" spc="65" dirty="0" smtClean="0">
                <a:solidFill>
                  <a:srgbClr val="FF0000"/>
                </a:solidFill>
                <a:latin typeface="Arial" pitchFamily="34" charset="0"/>
                <a:cs typeface="Arial" pitchFamily="34" charset="0"/>
              </a:rPr>
              <a:t>stat</a:t>
            </a:r>
            <a:r>
              <a:rPr sz="1200" b="1" spc="75" dirty="0" smtClean="0">
                <a:solidFill>
                  <a:srgbClr val="FF0000"/>
                </a:solidFill>
                <a:latin typeface="Arial" pitchFamily="34" charset="0"/>
                <a:cs typeface="Arial" pitchFamily="34" charset="0"/>
              </a:rPr>
              <a:t>e</a:t>
            </a:r>
            <a:r>
              <a:rPr sz="1200" b="1" spc="-10" dirty="0" smtClean="0">
                <a:solidFill>
                  <a:srgbClr val="FF0000"/>
                </a:solidFill>
                <a:latin typeface="Arial" pitchFamily="34" charset="0"/>
                <a:cs typeface="Arial" pitchFamily="34" charset="0"/>
              </a:rPr>
              <a:t> </a:t>
            </a:r>
            <a:r>
              <a:rPr sz="1200" b="1" spc="120" dirty="0" smtClean="0">
                <a:solidFill>
                  <a:srgbClr val="FF0000"/>
                </a:solidFill>
                <a:latin typeface="Arial" pitchFamily="34" charset="0"/>
                <a:cs typeface="Arial" pitchFamily="34" charset="0"/>
              </a:rPr>
              <a:t>o</a:t>
            </a:r>
            <a:r>
              <a:rPr sz="1200" b="1" spc="75" dirty="0" smtClean="0">
                <a:solidFill>
                  <a:srgbClr val="FF0000"/>
                </a:solidFill>
                <a:latin typeface="Arial" pitchFamily="34" charset="0"/>
                <a:cs typeface="Arial" pitchFamily="34" charset="0"/>
              </a:rPr>
              <a:t>f</a:t>
            </a:r>
            <a:r>
              <a:rPr sz="1200" b="1" spc="-20" dirty="0" smtClean="0">
                <a:solidFill>
                  <a:srgbClr val="FF0000"/>
                </a:solidFill>
                <a:latin typeface="Arial" pitchFamily="34" charset="0"/>
                <a:cs typeface="Arial" pitchFamily="34" charset="0"/>
              </a:rPr>
              <a:t> </a:t>
            </a:r>
            <a:r>
              <a:rPr sz="1200" b="1" spc="95" smtClean="0">
                <a:solidFill>
                  <a:srgbClr val="FF0000"/>
                </a:solidFill>
                <a:latin typeface="Arial" pitchFamily="34" charset="0"/>
                <a:cs typeface="Arial" pitchFamily="34" charset="0"/>
              </a:rPr>
              <a:t>matter."</a:t>
            </a:r>
            <a:endParaRPr lang="en-US" sz="1200" b="1" spc="95" dirty="0" smtClean="0">
              <a:solidFill>
                <a:srgbClr val="FF0000"/>
              </a:solidFill>
              <a:latin typeface="Arial" pitchFamily="34" charset="0"/>
              <a:cs typeface="Arial" pitchFamily="34" charset="0"/>
            </a:endParaRPr>
          </a:p>
          <a:p>
            <a:pPr marL="12700" marR="15240" indent="257810" algn="just">
              <a:lnSpc>
                <a:spcPct val="114199"/>
              </a:lnSpc>
            </a:pPr>
            <a:endParaRPr lang="en-US" sz="1200" b="1" spc="95" dirty="0" smtClean="0">
              <a:solidFill>
                <a:srgbClr val="FF0000"/>
              </a:solidFill>
              <a:latin typeface="Arial" pitchFamily="34" charset="0"/>
              <a:cs typeface="Arial" pitchFamily="34" charset="0"/>
            </a:endParaRPr>
          </a:p>
          <a:p>
            <a:pPr marL="12700" marR="12700" indent="262255" algn="just">
              <a:lnSpc>
                <a:spcPct val="129700"/>
              </a:lnSpc>
              <a:spcBef>
                <a:spcPts val="50"/>
              </a:spcBef>
            </a:pPr>
            <a:endParaRPr sz="800">
              <a:latin typeface="Malgun Gothic"/>
              <a:cs typeface="Malgun Gothic"/>
            </a:endParaRPr>
          </a:p>
        </p:txBody>
      </p:sp>
      <p:sp>
        <p:nvSpPr>
          <p:cNvPr id="16" name="object 16"/>
          <p:cNvSpPr txBox="1"/>
          <p:nvPr/>
        </p:nvSpPr>
        <p:spPr>
          <a:xfrm>
            <a:off x="2188729" y="4089438"/>
            <a:ext cx="439150" cy="96152"/>
          </a:xfrm>
          <a:prstGeom prst="rect">
            <a:avLst/>
          </a:prstGeom>
        </p:spPr>
        <p:txBody>
          <a:bodyPr vert="horz" wrap="square" lIns="0" tIns="0" rIns="0" bIns="0" rtlCol="0">
            <a:noAutofit/>
          </a:bodyPr>
          <a:lstStyle/>
          <a:p>
            <a:pPr marL="12700">
              <a:lnSpc>
                <a:spcPct val="100000"/>
              </a:lnSpc>
            </a:pPr>
            <a:r>
              <a:rPr sz="450" spc="944" dirty="0" smtClean="0">
                <a:solidFill>
                  <a:srgbClr val="555B5D"/>
                </a:solidFill>
                <a:latin typeface="Malgun Gothic"/>
                <a:cs typeface="Malgun Gothic"/>
              </a:rPr>
              <a:t>-</a:t>
            </a:r>
            <a:r>
              <a:rPr sz="675" spc="1380" baseline="-37037" dirty="0" smtClean="0">
                <a:solidFill>
                  <a:srgbClr val="555B5D"/>
                </a:solidFill>
                <a:latin typeface="Malgun Gothic"/>
                <a:cs typeface="Malgun Gothic"/>
              </a:rPr>
              <a:t>-</a:t>
            </a:r>
            <a:endParaRPr sz="675" baseline="-37037">
              <a:latin typeface="Malgun Gothic"/>
              <a:cs typeface="Malgun Gothic"/>
            </a:endParaRPr>
          </a:p>
        </p:txBody>
      </p:sp>
      <p:sp>
        <p:nvSpPr>
          <p:cNvPr id="17" name="object 17"/>
          <p:cNvSpPr txBox="1"/>
          <p:nvPr/>
        </p:nvSpPr>
        <p:spPr>
          <a:xfrm>
            <a:off x="2593403" y="4153854"/>
            <a:ext cx="233225" cy="63584"/>
          </a:xfrm>
          <a:prstGeom prst="rect">
            <a:avLst/>
          </a:prstGeom>
        </p:spPr>
        <p:txBody>
          <a:bodyPr vert="horz" wrap="square" lIns="0" tIns="0" rIns="0" bIns="0" rtlCol="0">
            <a:noAutofit/>
          </a:bodyPr>
          <a:lstStyle/>
          <a:p>
            <a:pPr marL="12700">
              <a:lnSpc>
                <a:spcPct val="100000"/>
              </a:lnSpc>
            </a:pPr>
            <a:r>
              <a:rPr sz="450" spc="919" dirty="0" smtClean="0">
                <a:solidFill>
                  <a:srgbClr val="555B5D"/>
                </a:solidFill>
                <a:latin typeface="Malgun Gothic"/>
                <a:cs typeface="Malgun Gothic"/>
              </a:rPr>
              <a:t>-</a:t>
            </a:r>
            <a:endParaRPr sz="450">
              <a:latin typeface="Malgun Gothic"/>
              <a:cs typeface="Malgun Gothic"/>
            </a:endParaRPr>
          </a:p>
        </p:txBody>
      </p:sp>
      <p:sp>
        <p:nvSpPr>
          <p:cNvPr id="18" name="object 18"/>
          <p:cNvSpPr txBox="1"/>
          <p:nvPr/>
        </p:nvSpPr>
        <p:spPr>
          <a:xfrm>
            <a:off x="2806503" y="4188381"/>
            <a:ext cx="233225" cy="63584"/>
          </a:xfrm>
          <a:prstGeom prst="rect">
            <a:avLst/>
          </a:prstGeom>
        </p:spPr>
        <p:txBody>
          <a:bodyPr vert="horz" wrap="square" lIns="0" tIns="0" rIns="0" bIns="0" rtlCol="0">
            <a:noAutofit/>
          </a:bodyPr>
          <a:lstStyle/>
          <a:p>
            <a:pPr marL="12700">
              <a:lnSpc>
                <a:spcPct val="100000"/>
              </a:lnSpc>
            </a:pPr>
            <a:r>
              <a:rPr sz="450" spc="919" dirty="0" smtClean="0">
                <a:solidFill>
                  <a:srgbClr val="4D5151"/>
                </a:solidFill>
                <a:latin typeface="Malgun Gothic"/>
                <a:cs typeface="Malgun Gothic"/>
              </a:rPr>
              <a:t>-</a:t>
            </a:r>
            <a:endParaRPr sz="450">
              <a:latin typeface="Malgun Gothic"/>
              <a:cs typeface="Malgun Gothic"/>
            </a:endParaRPr>
          </a:p>
        </p:txBody>
      </p:sp>
      <p:sp>
        <p:nvSpPr>
          <p:cNvPr id="19" name="object 19"/>
          <p:cNvSpPr txBox="1"/>
          <p:nvPr/>
        </p:nvSpPr>
        <p:spPr>
          <a:xfrm>
            <a:off x="3416790" y="4283913"/>
            <a:ext cx="233225" cy="63584"/>
          </a:xfrm>
          <a:prstGeom prst="rect">
            <a:avLst/>
          </a:prstGeom>
        </p:spPr>
        <p:txBody>
          <a:bodyPr vert="horz" wrap="square" lIns="0" tIns="0" rIns="0" bIns="0" rtlCol="0">
            <a:noAutofit/>
          </a:bodyPr>
          <a:lstStyle/>
          <a:p>
            <a:pPr marL="12700">
              <a:lnSpc>
                <a:spcPct val="100000"/>
              </a:lnSpc>
            </a:pPr>
            <a:r>
              <a:rPr sz="450" spc="919" dirty="0" smtClean="0">
                <a:solidFill>
                  <a:srgbClr val="686B6B"/>
                </a:solidFill>
                <a:latin typeface="Malgun Gothic"/>
                <a:cs typeface="Malgun Gothic"/>
              </a:rPr>
              <a:t>-</a:t>
            </a:r>
            <a:endParaRPr sz="450">
              <a:latin typeface="Malgun Gothic"/>
              <a:cs typeface="Malgun Gothic"/>
            </a:endParaRPr>
          </a:p>
        </p:txBody>
      </p:sp>
      <p:sp>
        <p:nvSpPr>
          <p:cNvPr id="20" name="object 20"/>
          <p:cNvSpPr txBox="1"/>
          <p:nvPr/>
        </p:nvSpPr>
        <p:spPr>
          <a:xfrm>
            <a:off x="3637689" y="4318961"/>
            <a:ext cx="436030" cy="94601"/>
          </a:xfrm>
          <a:prstGeom prst="rect">
            <a:avLst/>
          </a:prstGeom>
        </p:spPr>
        <p:txBody>
          <a:bodyPr vert="horz" wrap="square" lIns="0" tIns="0" rIns="0" bIns="0" rtlCol="0">
            <a:noAutofit/>
          </a:bodyPr>
          <a:lstStyle/>
          <a:p>
            <a:pPr marL="12700">
              <a:lnSpc>
                <a:spcPct val="100000"/>
              </a:lnSpc>
            </a:pPr>
            <a:r>
              <a:rPr sz="450" spc="919" dirty="0" smtClean="0">
                <a:solidFill>
                  <a:srgbClr val="606064"/>
                </a:solidFill>
                <a:latin typeface="Malgun Gothic"/>
                <a:cs typeface="Malgun Gothic"/>
              </a:rPr>
              <a:t>-</a:t>
            </a:r>
            <a:r>
              <a:rPr sz="675" spc="1380" baseline="-37037" dirty="0" smtClean="0">
                <a:solidFill>
                  <a:srgbClr val="606064"/>
                </a:solidFill>
                <a:latin typeface="Malgun Gothic"/>
                <a:cs typeface="Malgun Gothic"/>
              </a:rPr>
              <a:t>-</a:t>
            </a:r>
            <a:endParaRPr sz="675" baseline="-37037">
              <a:latin typeface="Malgun Gothic"/>
              <a:cs typeface="Malgun Gothic"/>
            </a:endParaRPr>
          </a:p>
        </p:txBody>
      </p:sp>
      <p:sp>
        <p:nvSpPr>
          <p:cNvPr id="21" name="object 21"/>
          <p:cNvSpPr txBox="1"/>
          <p:nvPr/>
        </p:nvSpPr>
        <p:spPr>
          <a:xfrm>
            <a:off x="4053437" y="4380797"/>
            <a:ext cx="439150" cy="95117"/>
          </a:xfrm>
          <a:prstGeom prst="rect">
            <a:avLst/>
          </a:prstGeom>
        </p:spPr>
        <p:txBody>
          <a:bodyPr vert="horz" wrap="square" lIns="0" tIns="0" rIns="0" bIns="0" rtlCol="0">
            <a:noAutofit/>
          </a:bodyPr>
          <a:lstStyle/>
          <a:p>
            <a:pPr marL="12700">
              <a:lnSpc>
                <a:spcPct val="100000"/>
              </a:lnSpc>
            </a:pPr>
            <a:r>
              <a:rPr sz="450" spc="944" dirty="0" smtClean="0">
                <a:solidFill>
                  <a:srgbClr val="606064"/>
                </a:solidFill>
                <a:latin typeface="Malgun Gothic"/>
                <a:cs typeface="Malgun Gothic"/>
              </a:rPr>
              <a:t>-</a:t>
            </a:r>
            <a:r>
              <a:rPr sz="675" spc="1380" baseline="-37037" dirty="0" smtClean="0">
                <a:solidFill>
                  <a:srgbClr val="5B6062"/>
                </a:solidFill>
                <a:latin typeface="Malgun Gothic"/>
                <a:cs typeface="Malgun Gothic"/>
              </a:rPr>
              <a:t>-</a:t>
            </a:r>
            <a:endParaRPr sz="675" baseline="-37037">
              <a:latin typeface="Malgun Gothic"/>
              <a:cs typeface="Malgun Gothic"/>
            </a:endParaRPr>
          </a:p>
        </p:txBody>
      </p:sp>
      <p:sp>
        <p:nvSpPr>
          <p:cNvPr id="22" name="object 22"/>
          <p:cNvSpPr txBox="1"/>
          <p:nvPr/>
        </p:nvSpPr>
        <p:spPr>
          <a:xfrm>
            <a:off x="4457801" y="4443301"/>
            <a:ext cx="233225" cy="63584"/>
          </a:xfrm>
          <a:prstGeom prst="rect">
            <a:avLst/>
          </a:prstGeom>
        </p:spPr>
        <p:txBody>
          <a:bodyPr vert="horz" wrap="square" lIns="0" tIns="0" rIns="0" bIns="0" rtlCol="0">
            <a:noAutofit/>
          </a:bodyPr>
          <a:lstStyle/>
          <a:p>
            <a:pPr marL="12700">
              <a:lnSpc>
                <a:spcPct val="100000"/>
              </a:lnSpc>
            </a:pPr>
            <a:r>
              <a:rPr sz="450" spc="919" dirty="0" smtClean="0">
                <a:solidFill>
                  <a:srgbClr val="5B6062"/>
                </a:solidFill>
                <a:latin typeface="Malgun Gothic"/>
                <a:cs typeface="Malgun Gothic"/>
              </a:rPr>
              <a:t>-</a:t>
            </a:r>
            <a:endParaRPr sz="450">
              <a:latin typeface="Malgun Gothic"/>
              <a:cs typeface="Malgun Gothic"/>
            </a:endParaRPr>
          </a:p>
        </p:txBody>
      </p:sp>
      <p:sp>
        <p:nvSpPr>
          <p:cNvPr id="23" name="object 23"/>
          <p:cNvSpPr txBox="1"/>
          <p:nvPr/>
        </p:nvSpPr>
        <p:spPr>
          <a:xfrm>
            <a:off x="1777814" y="5979799"/>
            <a:ext cx="5023311" cy="99770"/>
          </a:xfrm>
          <a:prstGeom prst="rect">
            <a:avLst/>
          </a:prstGeom>
        </p:spPr>
        <p:txBody>
          <a:bodyPr vert="horz" wrap="square" lIns="0" tIns="0" rIns="0" bIns="0" rtlCol="0">
            <a:noAutofit/>
          </a:bodyPr>
          <a:lstStyle/>
          <a:p>
            <a:pPr marL="12700">
              <a:lnSpc>
                <a:spcPct val="100000"/>
              </a:lnSpc>
              <a:tabLst>
                <a:tab pos="831850" algn="l"/>
              </a:tabLst>
            </a:pPr>
            <a:endParaRPr sz="650">
              <a:latin typeface="Times New Roman"/>
              <a:cs typeface="Times New Roman"/>
            </a:endParaRPr>
          </a:p>
        </p:txBody>
      </p:sp>
      <p:sp>
        <p:nvSpPr>
          <p:cNvPr id="24" name="object 5"/>
          <p:cNvSpPr txBox="1"/>
          <p:nvPr/>
        </p:nvSpPr>
        <p:spPr>
          <a:xfrm>
            <a:off x="1232428" y="2925901"/>
            <a:ext cx="6552145" cy="3461972"/>
          </a:xfrm>
          <a:prstGeom prst="rect">
            <a:avLst/>
          </a:prstGeom>
        </p:spPr>
        <p:txBody>
          <a:bodyPr vert="horz" wrap="square" lIns="0" tIns="0" rIns="0" bIns="0" rtlCol="0">
            <a:noAutofit/>
          </a:bodyPr>
          <a:lstStyle/>
          <a:p>
            <a:pPr>
              <a:lnSpc>
                <a:spcPct val="100000"/>
              </a:lnSpc>
              <a:tabLst>
                <a:tab pos="4304030" algn="l"/>
              </a:tabLst>
            </a:pPr>
            <a:r>
              <a:rPr sz="1400" spc="204" dirty="0" smtClean="0">
                <a:solidFill>
                  <a:srgbClr val="4A4F51"/>
                </a:solidFill>
                <a:latin typeface="Arial Black" pitchFamily="34" charset="0"/>
                <a:cs typeface="Times New Roman"/>
              </a:rPr>
              <a:t>DE</a:t>
            </a:r>
            <a:r>
              <a:rPr sz="1400" spc="140" dirty="0" smtClean="0">
                <a:solidFill>
                  <a:srgbClr val="4A4F51"/>
                </a:solidFill>
                <a:latin typeface="Arial Black" pitchFamily="34" charset="0"/>
                <a:cs typeface="Times New Roman"/>
              </a:rPr>
              <a:t>F</a:t>
            </a:r>
            <a:r>
              <a:rPr sz="1400" spc="175" dirty="0" smtClean="0">
                <a:solidFill>
                  <a:srgbClr val="4A4F51"/>
                </a:solidFill>
                <a:latin typeface="Arial Black" pitchFamily="34" charset="0"/>
                <a:cs typeface="Times New Roman"/>
              </a:rPr>
              <a:t>INITIO</a:t>
            </a:r>
            <a:r>
              <a:rPr sz="1400" spc="265" dirty="0" smtClean="0">
                <a:solidFill>
                  <a:srgbClr val="4A4F51"/>
                </a:solidFill>
                <a:latin typeface="Arial Black" pitchFamily="34" charset="0"/>
                <a:cs typeface="Times New Roman"/>
              </a:rPr>
              <a:t>N </a:t>
            </a:r>
            <a:r>
              <a:rPr sz="1400" spc="90" dirty="0" smtClean="0">
                <a:solidFill>
                  <a:srgbClr val="4A4F51"/>
                </a:solidFill>
                <a:latin typeface="Arial Black" pitchFamily="34" charset="0"/>
                <a:cs typeface="Times New Roman"/>
              </a:rPr>
              <a:t> </a:t>
            </a:r>
            <a:r>
              <a:rPr sz="1400" spc="254" dirty="0" smtClean="0">
                <a:solidFill>
                  <a:srgbClr val="4A4F51"/>
                </a:solidFill>
                <a:latin typeface="Arial Black" pitchFamily="34" charset="0"/>
                <a:cs typeface="Times New Roman"/>
              </a:rPr>
              <a:t>O</a:t>
            </a:r>
            <a:r>
              <a:rPr sz="1400" spc="160" dirty="0" smtClean="0">
                <a:solidFill>
                  <a:srgbClr val="4A4F51"/>
                </a:solidFill>
                <a:latin typeface="Arial Black" pitchFamily="34" charset="0"/>
                <a:cs typeface="Times New Roman"/>
              </a:rPr>
              <a:t>F  </a:t>
            </a:r>
            <a:r>
              <a:rPr sz="1400" spc="-80" dirty="0" smtClean="0">
                <a:solidFill>
                  <a:srgbClr val="4A4F51"/>
                </a:solidFill>
                <a:latin typeface="Arial Black" pitchFamily="34" charset="0"/>
                <a:cs typeface="Times New Roman"/>
              </a:rPr>
              <a:t> </a:t>
            </a:r>
            <a:r>
              <a:rPr sz="1400" spc="190" dirty="0" smtClean="0">
                <a:solidFill>
                  <a:srgbClr val="4A4F51"/>
                </a:solidFill>
                <a:latin typeface="Arial Black" pitchFamily="34" charset="0"/>
                <a:cs typeface="Times New Roman"/>
              </a:rPr>
              <a:t>PLASM</a:t>
            </a:r>
            <a:r>
              <a:rPr sz="1400" spc="195" dirty="0" smtClean="0">
                <a:solidFill>
                  <a:srgbClr val="4A4F51"/>
                </a:solidFill>
                <a:latin typeface="Arial Black" pitchFamily="34" charset="0"/>
                <a:cs typeface="Times New Roman"/>
              </a:rPr>
              <a:t>A</a:t>
            </a:r>
            <a:r>
              <a:rPr sz="800" spc="195" smtClean="0">
                <a:solidFill>
                  <a:srgbClr val="4A4F51"/>
                </a:solidFill>
                <a:latin typeface="Times New Roman"/>
                <a:cs typeface="Times New Roman"/>
              </a:rPr>
              <a:t>	</a:t>
            </a:r>
            <a:endParaRPr sz="800">
              <a:latin typeface="Times New Roman"/>
              <a:cs typeface="Times New Roman"/>
            </a:endParaRPr>
          </a:p>
          <a:p>
            <a:pPr>
              <a:lnSpc>
                <a:spcPts val="1200"/>
              </a:lnSpc>
              <a:spcBef>
                <a:spcPts val="91"/>
              </a:spcBef>
            </a:pPr>
            <a:endParaRPr sz="1200"/>
          </a:p>
          <a:p>
            <a:pPr marL="12700" marR="354330" indent="2540" algn="just">
              <a:lnSpc>
                <a:spcPct val="129400"/>
              </a:lnSpc>
            </a:pPr>
            <a:r>
              <a:rPr sz="1200" spc="150" dirty="0" smtClean="0">
                <a:solidFill>
                  <a:srgbClr val="4B4B4E"/>
                </a:solidFill>
                <a:latin typeface="Arial" pitchFamily="34" charset="0"/>
                <a:cs typeface="Arial" pitchFamily="34" charset="0"/>
              </a:rPr>
              <a:t>An</a:t>
            </a:r>
            <a:r>
              <a:rPr sz="1200" spc="114" dirty="0" smtClean="0">
                <a:solidFill>
                  <a:srgbClr val="4B4B4E"/>
                </a:solidFill>
                <a:latin typeface="Arial" pitchFamily="34" charset="0"/>
                <a:cs typeface="Arial" pitchFamily="34" charset="0"/>
              </a:rPr>
              <a:t>y</a:t>
            </a:r>
            <a:r>
              <a:rPr sz="1200" spc="100" dirty="0" smtClean="0">
                <a:solidFill>
                  <a:srgbClr val="4B4B4E"/>
                </a:solidFill>
                <a:latin typeface="Arial" pitchFamily="34" charset="0"/>
                <a:cs typeface="Arial" pitchFamily="34" charset="0"/>
              </a:rPr>
              <a:t> </a:t>
            </a:r>
            <a:r>
              <a:rPr sz="1200" spc="40" dirty="0" smtClean="0">
                <a:solidFill>
                  <a:srgbClr val="4B4B4E"/>
                </a:solidFill>
                <a:latin typeface="Arial" pitchFamily="34" charset="0"/>
                <a:cs typeface="Arial" pitchFamily="34" charset="0"/>
              </a:rPr>
              <a:t>ionize</a:t>
            </a:r>
            <a:r>
              <a:rPr sz="1200" spc="85" dirty="0" smtClean="0">
                <a:solidFill>
                  <a:srgbClr val="4B4B4E"/>
                </a:solidFill>
                <a:latin typeface="Arial" pitchFamily="34" charset="0"/>
                <a:cs typeface="Arial" pitchFamily="34" charset="0"/>
              </a:rPr>
              <a:t>d</a:t>
            </a:r>
            <a:r>
              <a:rPr sz="1200" spc="120" dirty="0" smtClean="0">
                <a:solidFill>
                  <a:srgbClr val="4B4B4E"/>
                </a:solidFill>
                <a:latin typeface="Arial" pitchFamily="34" charset="0"/>
                <a:cs typeface="Arial" pitchFamily="34" charset="0"/>
              </a:rPr>
              <a:t> </a:t>
            </a:r>
            <a:r>
              <a:rPr sz="1200" spc="40" dirty="0" smtClean="0">
                <a:solidFill>
                  <a:srgbClr val="4B4B4E"/>
                </a:solidFill>
                <a:latin typeface="Arial" pitchFamily="34" charset="0"/>
                <a:cs typeface="Arial" pitchFamily="34" charset="0"/>
              </a:rPr>
              <a:t>ga</a:t>
            </a:r>
            <a:r>
              <a:rPr sz="1200" spc="35" dirty="0" smtClean="0">
                <a:solidFill>
                  <a:srgbClr val="4B4B4E"/>
                </a:solidFill>
                <a:latin typeface="Arial" pitchFamily="34" charset="0"/>
                <a:cs typeface="Arial" pitchFamily="34" charset="0"/>
              </a:rPr>
              <a:t>s</a:t>
            </a:r>
            <a:r>
              <a:rPr sz="1200" spc="110" dirty="0" smtClean="0">
                <a:solidFill>
                  <a:srgbClr val="4B4B4E"/>
                </a:solidFill>
                <a:latin typeface="Arial" pitchFamily="34" charset="0"/>
                <a:cs typeface="Arial" pitchFamily="34" charset="0"/>
              </a:rPr>
              <a:t> </a:t>
            </a:r>
            <a:r>
              <a:rPr sz="1200" spc="75" dirty="0" smtClean="0">
                <a:solidFill>
                  <a:srgbClr val="4B4B4E"/>
                </a:solidFill>
                <a:latin typeface="Arial" pitchFamily="34" charset="0"/>
                <a:cs typeface="Arial" pitchFamily="34" charset="0"/>
              </a:rPr>
              <a:t>canno</a:t>
            </a:r>
            <a:r>
              <a:rPr sz="1200" spc="45" dirty="0" smtClean="0">
                <a:solidFill>
                  <a:srgbClr val="4B4B4E"/>
                </a:solidFill>
                <a:latin typeface="Arial" pitchFamily="34" charset="0"/>
                <a:cs typeface="Arial" pitchFamily="34" charset="0"/>
              </a:rPr>
              <a:t>t </a:t>
            </a:r>
            <a:r>
              <a:rPr sz="1200" spc="-145" dirty="0" smtClean="0">
                <a:solidFill>
                  <a:srgbClr val="4B4B4E"/>
                </a:solidFill>
                <a:latin typeface="Arial" pitchFamily="34" charset="0"/>
                <a:cs typeface="Arial" pitchFamily="34" charset="0"/>
              </a:rPr>
              <a:t> </a:t>
            </a:r>
            <a:r>
              <a:rPr sz="1200" spc="50" dirty="0" smtClean="0">
                <a:solidFill>
                  <a:srgbClr val="4B4B4E"/>
                </a:solidFill>
                <a:latin typeface="Arial" pitchFamily="34" charset="0"/>
                <a:cs typeface="Arial" pitchFamily="34" charset="0"/>
              </a:rPr>
              <a:t>b</a:t>
            </a:r>
            <a:r>
              <a:rPr sz="1200" spc="25" dirty="0" smtClean="0">
                <a:solidFill>
                  <a:srgbClr val="4B4B4E"/>
                </a:solidFill>
                <a:latin typeface="Arial" pitchFamily="34" charset="0"/>
                <a:cs typeface="Arial" pitchFamily="34" charset="0"/>
              </a:rPr>
              <a:t>e</a:t>
            </a:r>
            <a:r>
              <a:rPr sz="1200" spc="114" dirty="0" smtClean="0">
                <a:solidFill>
                  <a:srgbClr val="4B4B4E"/>
                </a:solidFill>
                <a:latin typeface="Arial" pitchFamily="34" charset="0"/>
                <a:cs typeface="Arial" pitchFamily="34" charset="0"/>
              </a:rPr>
              <a:t> </a:t>
            </a:r>
            <a:r>
              <a:rPr sz="1200" spc="35" dirty="0" smtClean="0">
                <a:solidFill>
                  <a:srgbClr val="4B4B4E"/>
                </a:solidFill>
                <a:latin typeface="Arial" pitchFamily="34" charset="0"/>
                <a:cs typeface="Arial" pitchFamily="34" charset="0"/>
              </a:rPr>
              <a:t>calle</a:t>
            </a:r>
            <a:r>
              <a:rPr sz="1200" spc="85" dirty="0" smtClean="0">
                <a:solidFill>
                  <a:srgbClr val="4B4B4E"/>
                </a:solidFill>
                <a:latin typeface="Arial" pitchFamily="34" charset="0"/>
                <a:cs typeface="Arial" pitchFamily="34" charset="0"/>
              </a:rPr>
              <a:t>d</a:t>
            </a:r>
            <a:r>
              <a:rPr sz="1200" spc="110" dirty="0" smtClean="0">
                <a:solidFill>
                  <a:srgbClr val="4B4B4E"/>
                </a:solidFill>
                <a:latin typeface="Arial" pitchFamily="34" charset="0"/>
                <a:cs typeface="Arial" pitchFamily="34" charset="0"/>
              </a:rPr>
              <a:t> </a:t>
            </a:r>
            <a:r>
              <a:rPr sz="1200" spc="55" dirty="0" smtClean="0">
                <a:solidFill>
                  <a:srgbClr val="4B4B4E"/>
                </a:solidFill>
                <a:latin typeface="Arial" pitchFamily="34" charset="0"/>
                <a:cs typeface="Arial" pitchFamily="34" charset="0"/>
              </a:rPr>
              <a:t>a </a:t>
            </a:r>
            <a:r>
              <a:rPr sz="1200" spc="-150" dirty="0" smtClean="0">
                <a:solidFill>
                  <a:srgbClr val="4B4B4E"/>
                </a:solidFill>
                <a:latin typeface="Arial" pitchFamily="34" charset="0"/>
                <a:cs typeface="Arial" pitchFamily="34" charset="0"/>
              </a:rPr>
              <a:t> </a:t>
            </a:r>
            <a:r>
              <a:rPr sz="1200" spc="70" dirty="0" smtClean="0">
                <a:solidFill>
                  <a:srgbClr val="4B4B4E"/>
                </a:solidFill>
                <a:latin typeface="Arial" pitchFamily="34" charset="0"/>
                <a:cs typeface="Arial" pitchFamily="34" charset="0"/>
              </a:rPr>
              <a:t>plasma</a:t>
            </a:r>
            <a:r>
              <a:rPr sz="1200" spc="25" dirty="0" smtClean="0">
                <a:solidFill>
                  <a:srgbClr val="4B4B4E"/>
                </a:solidFill>
                <a:latin typeface="Arial" pitchFamily="34" charset="0"/>
                <a:cs typeface="Arial" pitchFamily="34" charset="0"/>
              </a:rPr>
              <a:t>, </a:t>
            </a:r>
            <a:r>
              <a:rPr sz="1200" spc="-95" dirty="0" smtClean="0">
                <a:solidFill>
                  <a:srgbClr val="4B4B4E"/>
                </a:solidFill>
                <a:latin typeface="Arial" pitchFamily="34" charset="0"/>
                <a:cs typeface="Arial" pitchFamily="34" charset="0"/>
              </a:rPr>
              <a:t> </a:t>
            </a:r>
            <a:r>
              <a:rPr sz="1200" spc="110" dirty="0" smtClean="0">
                <a:solidFill>
                  <a:srgbClr val="4B4B4E"/>
                </a:solidFill>
                <a:latin typeface="Arial" pitchFamily="34" charset="0"/>
                <a:cs typeface="Arial" pitchFamily="34" charset="0"/>
              </a:rPr>
              <a:t>o</a:t>
            </a:r>
            <a:r>
              <a:rPr sz="1200" spc="50" dirty="0" smtClean="0">
                <a:solidFill>
                  <a:srgbClr val="4B4B4E"/>
                </a:solidFill>
                <a:latin typeface="Arial" pitchFamily="34" charset="0"/>
                <a:cs typeface="Arial" pitchFamily="34" charset="0"/>
              </a:rPr>
              <a:t>f</a:t>
            </a:r>
            <a:r>
              <a:rPr sz="1200" spc="120" dirty="0" smtClean="0">
                <a:solidFill>
                  <a:srgbClr val="4B4B4E"/>
                </a:solidFill>
                <a:latin typeface="Arial" pitchFamily="34" charset="0"/>
                <a:cs typeface="Arial" pitchFamily="34" charset="0"/>
              </a:rPr>
              <a:t> </a:t>
            </a:r>
            <a:r>
              <a:rPr sz="1200" spc="60" dirty="0" smtClean="0">
                <a:solidFill>
                  <a:srgbClr val="4B4B4E"/>
                </a:solidFill>
                <a:latin typeface="Arial" pitchFamily="34" charset="0"/>
                <a:cs typeface="Arial" pitchFamily="34" charset="0"/>
              </a:rPr>
              <a:t>course</a:t>
            </a:r>
            <a:r>
              <a:rPr sz="1200" spc="30" dirty="0" smtClean="0">
                <a:solidFill>
                  <a:srgbClr val="4B4B4E"/>
                </a:solidFill>
                <a:latin typeface="Arial" pitchFamily="34" charset="0"/>
                <a:cs typeface="Arial" pitchFamily="34" charset="0"/>
              </a:rPr>
              <a:t>; </a:t>
            </a:r>
            <a:r>
              <a:rPr sz="1200" spc="-125" dirty="0" smtClean="0">
                <a:solidFill>
                  <a:srgbClr val="4B4B4E"/>
                </a:solidFill>
                <a:latin typeface="Arial" pitchFamily="34" charset="0"/>
                <a:cs typeface="Arial" pitchFamily="34" charset="0"/>
              </a:rPr>
              <a:t> </a:t>
            </a:r>
            <a:r>
              <a:rPr sz="1200" spc="75" dirty="0" smtClean="0">
                <a:solidFill>
                  <a:srgbClr val="4B4B4E"/>
                </a:solidFill>
                <a:latin typeface="Arial" pitchFamily="34" charset="0"/>
                <a:cs typeface="Arial" pitchFamily="34" charset="0"/>
              </a:rPr>
              <a:t>there</a:t>
            </a:r>
            <a:r>
              <a:rPr sz="1200" spc="130" dirty="0" smtClean="0">
                <a:solidFill>
                  <a:srgbClr val="4B4B4E"/>
                </a:solidFill>
                <a:latin typeface="Arial" pitchFamily="34" charset="0"/>
                <a:cs typeface="Arial" pitchFamily="34" charset="0"/>
              </a:rPr>
              <a:t> </a:t>
            </a:r>
            <a:r>
              <a:rPr sz="1200" spc="45" dirty="0" smtClean="0">
                <a:solidFill>
                  <a:srgbClr val="4B4B4E"/>
                </a:solidFill>
                <a:latin typeface="Arial" pitchFamily="34" charset="0"/>
                <a:cs typeface="Arial" pitchFamily="34" charset="0"/>
              </a:rPr>
              <a:t>i</a:t>
            </a:r>
            <a:r>
              <a:rPr sz="1200" spc="55" dirty="0" smtClean="0">
                <a:solidFill>
                  <a:srgbClr val="4B4B4E"/>
                </a:solidFill>
                <a:latin typeface="Arial" pitchFamily="34" charset="0"/>
                <a:cs typeface="Arial" pitchFamily="34" charset="0"/>
              </a:rPr>
              <a:t>s</a:t>
            </a:r>
            <a:r>
              <a:rPr sz="1200" spc="105" dirty="0" smtClean="0">
                <a:solidFill>
                  <a:srgbClr val="4B4B4E"/>
                </a:solidFill>
                <a:latin typeface="Arial" pitchFamily="34" charset="0"/>
                <a:cs typeface="Arial" pitchFamily="34" charset="0"/>
              </a:rPr>
              <a:t> </a:t>
            </a:r>
            <a:r>
              <a:rPr sz="1200" spc="75" dirty="0" smtClean="0">
                <a:solidFill>
                  <a:srgbClr val="4B4B4E"/>
                </a:solidFill>
                <a:latin typeface="Arial" pitchFamily="34" charset="0"/>
                <a:cs typeface="Arial" pitchFamily="34" charset="0"/>
              </a:rPr>
              <a:t>always</a:t>
            </a:r>
            <a:r>
              <a:rPr sz="1200" spc="55" dirty="0" smtClean="0">
                <a:solidFill>
                  <a:srgbClr val="4B4B4E"/>
                </a:solidFill>
                <a:latin typeface="Arial" pitchFamily="34" charset="0"/>
                <a:cs typeface="Arial" pitchFamily="34" charset="0"/>
              </a:rPr>
              <a:t> </a:t>
            </a:r>
            <a:r>
              <a:rPr sz="1200" spc="60" dirty="0" smtClean="0">
                <a:solidFill>
                  <a:srgbClr val="4B4B4E"/>
                </a:solidFill>
                <a:latin typeface="Arial" pitchFamily="34" charset="0"/>
                <a:cs typeface="Arial" pitchFamily="34" charset="0"/>
              </a:rPr>
              <a:t>some</a:t>
            </a:r>
            <a:r>
              <a:rPr sz="1200" spc="145" dirty="0" smtClean="0">
                <a:solidFill>
                  <a:srgbClr val="4B4B4E"/>
                </a:solidFill>
                <a:latin typeface="Arial" pitchFamily="34" charset="0"/>
                <a:cs typeface="Arial" pitchFamily="34" charset="0"/>
              </a:rPr>
              <a:t> </a:t>
            </a:r>
            <a:r>
              <a:rPr sz="1200" spc="55" dirty="0" smtClean="0">
                <a:solidFill>
                  <a:srgbClr val="4B4B4E"/>
                </a:solidFill>
                <a:latin typeface="Arial" pitchFamily="34" charset="0"/>
                <a:cs typeface="Arial" pitchFamily="34" charset="0"/>
              </a:rPr>
              <a:t>smal</a:t>
            </a:r>
            <a:r>
              <a:rPr sz="1200" spc="35" dirty="0" smtClean="0">
                <a:solidFill>
                  <a:srgbClr val="4B4B4E"/>
                </a:solidFill>
                <a:latin typeface="Arial" pitchFamily="34" charset="0"/>
                <a:cs typeface="Arial" pitchFamily="34" charset="0"/>
              </a:rPr>
              <a:t>l</a:t>
            </a:r>
            <a:r>
              <a:rPr sz="1200" spc="114" dirty="0" smtClean="0">
                <a:solidFill>
                  <a:srgbClr val="4B4B4E"/>
                </a:solidFill>
                <a:latin typeface="Arial" pitchFamily="34" charset="0"/>
                <a:cs typeface="Arial" pitchFamily="34" charset="0"/>
              </a:rPr>
              <a:t> </a:t>
            </a:r>
            <a:r>
              <a:rPr sz="1200" spc="85" dirty="0" smtClean="0">
                <a:solidFill>
                  <a:srgbClr val="4B4B4E"/>
                </a:solidFill>
                <a:latin typeface="Arial" pitchFamily="34" charset="0"/>
                <a:cs typeface="Arial" pitchFamily="34" charset="0"/>
              </a:rPr>
              <a:t>degre</a:t>
            </a:r>
            <a:r>
              <a:rPr sz="1200" spc="70" dirty="0" smtClean="0">
                <a:solidFill>
                  <a:srgbClr val="4B4B4E"/>
                </a:solidFill>
                <a:latin typeface="Arial" pitchFamily="34" charset="0"/>
                <a:cs typeface="Arial" pitchFamily="34" charset="0"/>
              </a:rPr>
              <a:t>e</a:t>
            </a:r>
            <a:r>
              <a:rPr sz="1200" spc="125" dirty="0" smtClean="0">
                <a:solidFill>
                  <a:srgbClr val="4B4B4E"/>
                </a:solidFill>
                <a:latin typeface="Arial" pitchFamily="34" charset="0"/>
                <a:cs typeface="Arial" pitchFamily="34" charset="0"/>
              </a:rPr>
              <a:t> </a:t>
            </a:r>
            <a:r>
              <a:rPr sz="1200" spc="135" dirty="0" smtClean="0">
                <a:solidFill>
                  <a:srgbClr val="4B4B4E"/>
                </a:solidFill>
                <a:latin typeface="Arial" pitchFamily="34" charset="0"/>
                <a:cs typeface="Arial" pitchFamily="34" charset="0"/>
              </a:rPr>
              <a:t>o</a:t>
            </a:r>
            <a:r>
              <a:rPr sz="1200" spc="50" dirty="0" smtClean="0">
                <a:solidFill>
                  <a:srgbClr val="4B4B4E"/>
                </a:solidFill>
                <a:latin typeface="Arial" pitchFamily="34" charset="0"/>
                <a:cs typeface="Arial" pitchFamily="34" charset="0"/>
              </a:rPr>
              <a:t>f </a:t>
            </a:r>
            <a:r>
              <a:rPr sz="1200" spc="-125" dirty="0" smtClean="0">
                <a:solidFill>
                  <a:srgbClr val="4B4B4E"/>
                </a:solidFill>
                <a:latin typeface="Arial" pitchFamily="34" charset="0"/>
                <a:cs typeface="Arial" pitchFamily="34" charset="0"/>
              </a:rPr>
              <a:t> </a:t>
            </a:r>
            <a:r>
              <a:rPr sz="1200" spc="60" dirty="0" smtClean="0">
                <a:solidFill>
                  <a:srgbClr val="4B4B4E"/>
                </a:solidFill>
                <a:latin typeface="Arial" pitchFamily="34" charset="0"/>
                <a:cs typeface="Arial" pitchFamily="34" charset="0"/>
              </a:rPr>
              <a:t>ionization</a:t>
            </a:r>
            <a:r>
              <a:rPr sz="1200" spc="110" dirty="0" smtClean="0">
                <a:solidFill>
                  <a:srgbClr val="4B4B4E"/>
                </a:solidFill>
                <a:latin typeface="Arial" pitchFamily="34" charset="0"/>
                <a:cs typeface="Arial" pitchFamily="34" charset="0"/>
              </a:rPr>
              <a:t> </a:t>
            </a:r>
            <a:r>
              <a:rPr sz="1200" spc="90" dirty="0" smtClean="0">
                <a:solidFill>
                  <a:srgbClr val="4B4B4E"/>
                </a:solidFill>
                <a:latin typeface="Arial" pitchFamily="34" charset="0"/>
                <a:cs typeface="Arial" pitchFamily="34" charset="0"/>
              </a:rPr>
              <a:t>in </a:t>
            </a:r>
            <a:r>
              <a:rPr sz="1200" spc="-135" dirty="0" smtClean="0">
                <a:solidFill>
                  <a:srgbClr val="4B4B4E"/>
                </a:solidFill>
                <a:latin typeface="Arial" pitchFamily="34" charset="0"/>
                <a:cs typeface="Arial" pitchFamily="34" charset="0"/>
              </a:rPr>
              <a:t> </a:t>
            </a:r>
            <a:r>
              <a:rPr sz="1200" spc="110" dirty="0" smtClean="0">
                <a:solidFill>
                  <a:srgbClr val="4B4B4E"/>
                </a:solidFill>
                <a:latin typeface="Arial" pitchFamily="34" charset="0"/>
                <a:cs typeface="Arial" pitchFamily="34" charset="0"/>
              </a:rPr>
              <a:t>an</a:t>
            </a:r>
            <a:r>
              <a:rPr sz="1200" spc="75" dirty="0" smtClean="0">
                <a:solidFill>
                  <a:srgbClr val="4B4B4E"/>
                </a:solidFill>
                <a:latin typeface="Arial" pitchFamily="34" charset="0"/>
                <a:cs typeface="Arial" pitchFamily="34" charset="0"/>
              </a:rPr>
              <a:t>y </a:t>
            </a:r>
            <a:r>
              <a:rPr sz="1200" spc="-150" dirty="0" smtClean="0">
                <a:solidFill>
                  <a:srgbClr val="4B4B4E"/>
                </a:solidFill>
                <a:latin typeface="Arial" pitchFamily="34" charset="0"/>
                <a:cs typeface="Arial" pitchFamily="34" charset="0"/>
              </a:rPr>
              <a:t> </a:t>
            </a:r>
            <a:r>
              <a:rPr sz="1200" spc="55" dirty="0" smtClean="0">
                <a:solidFill>
                  <a:srgbClr val="4B4B4E"/>
                </a:solidFill>
                <a:latin typeface="Arial" pitchFamily="34" charset="0"/>
                <a:cs typeface="Arial" pitchFamily="34" charset="0"/>
              </a:rPr>
              <a:t>gas</a:t>
            </a:r>
            <a:r>
              <a:rPr sz="1200" spc="20" dirty="0" smtClean="0">
                <a:solidFill>
                  <a:srgbClr val="4B4B4E"/>
                </a:solidFill>
                <a:latin typeface="Arial" pitchFamily="34" charset="0"/>
                <a:cs typeface="Arial" pitchFamily="34" charset="0"/>
              </a:rPr>
              <a:t>. </a:t>
            </a:r>
            <a:r>
              <a:rPr sz="1200" spc="10" dirty="0" smtClean="0">
                <a:solidFill>
                  <a:srgbClr val="4B4B4E"/>
                </a:solidFill>
                <a:latin typeface="Arial" pitchFamily="34" charset="0"/>
                <a:cs typeface="Arial" pitchFamily="34" charset="0"/>
              </a:rPr>
              <a:t> </a:t>
            </a:r>
            <a:r>
              <a:rPr sz="1200" spc="180" dirty="0" smtClean="0">
                <a:solidFill>
                  <a:srgbClr val="4B4B4E"/>
                </a:solidFill>
                <a:latin typeface="Arial" pitchFamily="34" charset="0"/>
                <a:cs typeface="Arial" pitchFamily="34" charset="0"/>
              </a:rPr>
              <a:t>A</a:t>
            </a:r>
            <a:r>
              <a:rPr sz="1200" spc="130" dirty="0" smtClean="0">
                <a:solidFill>
                  <a:srgbClr val="4B4B4E"/>
                </a:solidFill>
                <a:latin typeface="Arial" pitchFamily="34" charset="0"/>
                <a:cs typeface="Arial" pitchFamily="34" charset="0"/>
              </a:rPr>
              <a:t> </a:t>
            </a:r>
            <a:r>
              <a:rPr sz="1200" spc="75" dirty="0" smtClean="0">
                <a:solidFill>
                  <a:srgbClr val="4B4B4E"/>
                </a:solidFill>
                <a:latin typeface="Arial" pitchFamily="34" charset="0"/>
                <a:cs typeface="Arial" pitchFamily="34" charset="0"/>
              </a:rPr>
              <a:t>usefu</a:t>
            </a:r>
            <a:r>
              <a:rPr sz="1200" spc="40" dirty="0" smtClean="0">
                <a:solidFill>
                  <a:srgbClr val="4B4B4E"/>
                </a:solidFill>
                <a:latin typeface="Arial" pitchFamily="34" charset="0"/>
                <a:cs typeface="Arial" pitchFamily="34" charset="0"/>
              </a:rPr>
              <a:t>l </a:t>
            </a:r>
            <a:r>
              <a:rPr sz="1200" spc="-145" dirty="0" smtClean="0">
                <a:solidFill>
                  <a:srgbClr val="4B4B4E"/>
                </a:solidFill>
                <a:latin typeface="Arial" pitchFamily="34" charset="0"/>
                <a:cs typeface="Arial" pitchFamily="34" charset="0"/>
              </a:rPr>
              <a:t> </a:t>
            </a:r>
            <a:r>
              <a:rPr sz="1200" spc="75" dirty="0" smtClean="0">
                <a:solidFill>
                  <a:srgbClr val="4B4B4E"/>
                </a:solidFill>
                <a:latin typeface="Arial" pitchFamily="34" charset="0"/>
                <a:cs typeface="Arial" pitchFamily="34" charset="0"/>
              </a:rPr>
              <a:t>definitio</a:t>
            </a:r>
            <a:r>
              <a:rPr sz="1200" spc="85" dirty="0" smtClean="0">
                <a:solidFill>
                  <a:srgbClr val="4B4B4E"/>
                </a:solidFill>
                <a:latin typeface="Arial" pitchFamily="34" charset="0"/>
                <a:cs typeface="Arial" pitchFamily="34" charset="0"/>
              </a:rPr>
              <a:t>n </a:t>
            </a:r>
            <a:r>
              <a:rPr sz="1200" spc="-125" dirty="0" smtClean="0">
                <a:solidFill>
                  <a:srgbClr val="4B4B4E"/>
                </a:solidFill>
                <a:latin typeface="Arial" pitchFamily="34" charset="0"/>
                <a:cs typeface="Arial" pitchFamily="34" charset="0"/>
              </a:rPr>
              <a:t> </a:t>
            </a:r>
            <a:r>
              <a:rPr sz="1200" spc="50" dirty="0" smtClean="0">
                <a:solidFill>
                  <a:srgbClr val="4B4B4E"/>
                </a:solidFill>
                <a:latin typeface="Arial" pitchFamily="34" charset="0"/>
                <a:cs typeface="Arial" pitchFamily="34" charset="0"/>
              </a:rPr>
              <a:t>is </a:t>
            </a:r>
            <a:r>
              <a:rPr sz="1200" spc="-145" dirty="0" smtClean="0">
                <a:solidFill>
                  <a:srgbClr val="4B4B4E"/>
                </a:solidFill>
                <a:latin typeface="Arial" pitchFamily="34" charset="0"/>
                <a:cs typeface="Arial" pitchFamily="34" charset="0"/>
              </a:rPr>
              <a:t> </a:t>
            </a:r>
            <a:r>
              <a:rPr sz="1200" spc="35" smtClean="0">
                <a:solidFill>
                  <a:srgbClr val="4B4B4E"/>
                </a:solidFill>
                <a:latin typeface="Arial" pitchFamily="34" charset="0"/>
                <a:cs typeface="Arial" pitchFamily="34" charset="0"/>
              </a:rPr>
              <a:t>as</a:t>
            </a:r>
            <a:r>
              <a:rPr sz="1200" spc="25" smtClean="0">
                <a:solidFill>
                  <a:srgbClr val="4B4B4E"/>
                </a:solidFill>
                <a:latin typeface="Arial" pitchFamily="34" charset="0"/>
                <a:cs typeface="Arial" pitchFamily="34" charset="0"/>
              </a:rPr>
              <a:t> </a:t>
            </a:r>
            <a:r>
              <a:rPr sz="1200" spc="50" smtClean="0">
                <a:solidFill>
                  <a:srgbClr val="4B4B4E"/>
                </a:solidFill>
                <a:latin typeface="Arial" pitchFamily="34" charset="0"/>
                <a:cs typeface="Arial" pitchFamily="34" charset="0"/>
              </a:rPr>
              <a:t>follows:</a:t>
            </a:r>
            <a:endParaRPr lang="en-US" sz="1200" spc="50" dirty="0" smtClean="0">
              <a:solidFill>
                <a:srgbClr val="4B4B4E"/>
              </a:solidFill>
              <a:latin typeface="Arial" pitchFamily="34" charset="0"/>
              <a:cs typeface="Arial" pitchFamily="34" charset="0"/>
            </a:endParaRPr>
          </a:p>
          <a:p>
            <a:pPr marL="12700" marR="354330" indent="2540" algn="just">
              <a:lnSpc>
                <a:spcPct val="129400"/>
              </a:lnSpc>
            </a:pPr>
            <a:r>
              <a:rPr sz="1200" spc="180" smtClean="0">
                <a:solidFill>
                  <a:srgbClr val="FF0000"/>
                </a:solidFill>
                <a:latin typeface="Arial" pitchFamily="34" charset="0"/>
                <a:cs typeface="Arial" pitchFamily="34" charset="0"/>
              </a:rPr>
              <a:t>A </a:t>
            </a:r>
            <a:r>
              <a:rPr sz="1200" spc="-145" smtClean="0">
                <a:solidFill>
                  <a:srgbClr val="FF0000"/>
                </a:solidFill>
                <a:latin typeface="Arial" pitchFamily="34" charset="0"/>
                <a:cs typeface="Arial" pitchFamily="34" charset="0"/>
              </a:rPr>
              <a:t> </a:t>
            </a:r>
            <a:r>
              <a:rPr sz="1200" spc="60" dirty="0" smtClean="0">
                <a:solidFill>
                  <a:srgbClr val="FF0000"/>
                </a:solidFill>
                <a:latin typeface="Arial" pitchFamily="34" charset="0"/>
                <a:cs typeface="Arial" pitchFamily="34" charset="0"/>
              </a:rPr>
              <a:t>plasma </a:t>
            </a:r>
            <a:r>
              <a:rPr sz="1200" spc="55" dirty="0" smtClean="0">
                <a:solidFill>
                  <a:srgbClr val="FF0000"/>
                </a:solidFill>
                <a:latin typeface="Arial" pitchFamily="34" charset="0"/>
                <a:cs typeface="Arial" pitchFamily="34" charset="0"/>
              </a:rPr>
              <a:t> is  </a:t>
            </a:r>
            <a:r>
              <a:rPr sz="1200" spc="120" dirty="0" smtClean="0">
                <a:solidFill>
                  <a:srgbClr val="FF0000"/>
                </a:solidFill>
                <a:latin typeface="Arial" pitchFamily="34" charset="0"/>
                <a:cs typeface="Arial" pitchFamily="34" charset="0"/>
              </a:rPr>
              <a:t>a </a:t>
            </a:r>
            <a:r>
              <a:rPr sz="1200" spc="70" dirty="0" smtClean="0">
                <a:solidFill>
                  <a:srgbClr val="FF0000"/>
                </a:solidFill>
                <a:latin typeface="Arial" pitchFamily="34" charset="0"/>
                <a:cs typeface="Arial" pitchFamily="34" charset="0"/>
              </a:rPr>
              <a:t> quasineutra</a:t>
            </a:r>
            <a:r>
              <a:rPr sz="1200" spc="50" dirty="0" smtClean="0">
                <a:solidFill>
                  <a:srgbClr val="FF0000"/>
                </a:solidFill>
                <a:latin typeface="Arial" pitchFamily="34" charset="0"/>
                <a:cs typeface="Arial" pitchFamily="34" charset="0"/>
              </a:rPr>
              <a:t>l </a:t>
            </a:r>
            <a:r>
              <a:rPr sz="1200" spc="30" dirty="0" smtClean="0">
                <a:solidFill>
                  <a:srgbClr val="FF0000"/>
                </a:solidFill>
                <a:latin typeface="Arial" pitchFamily="34" charset="0"/>
                <a:cs typeface="Arial" pitchFamily="34" charset="0"/>
              </a:rPr>
              <a:t> </a:t>
            </a:r>
            <a:r>
              <a:rPr sz="1200" spc="65" dirty="0" smtClean="0">
                <a:solidFill>
                  <a:srgbClr val="FF0000"/>
                </a:solidFill>
                <a:latin typeface="Arial" pitchFamily="34" charset="0"/>
                <a:cs typeface="Arial" pitchFamily="34" charset="0"/>
              </a:rPr>
              <a:t>gas </a:t>
            </a:r>
            <a:r>
              <a:rPr sz="1200" spc="25" dirty="0" smtClean="0">
                <a:solidFill>
                  <a:srgbClr val="FF0000"/>
                </a:solidFill>
                <a:latin typeface="Arial" pitchFamily="34" charset="0"/>
                <a:cs typeface="Arial" pitchFamily="34" charset="0"/>
              </a:rPr>
              <a:t> </a:t>
            </a:r>
            <a:r>
              <a:rPr sz="1200" spc="85" dirty="0" smtClean="0">
                <a:solidFill>
                  <a:srgbClr val="FF0000"/>
                </a:solidFill>
                <a:latin typeface="Arial" pitchFamily="34" charset="0"/>
                <a:cs typeface="Arial" pitchFamily="34" charset="0"/>
              </a:rPr>
              <a:t>o</a:t>
            </a:r>
            <a:r>
              <a:rPr sz="1200" spc="60" dirty="0" smtClean="0">
                <a:solidFill>
                  <a:srgbClr val="FF0000"/>
                </a:solidFill>
                <a:latin typeface="Arial" pitchFamily="34" charset="0"/>
                <a:cs typeface="Arial" pitchFamily="34" charset="0"/>
              </a:rPr>
              <a:t>f </a:t>
            </a:r>
            <a:r>
              <a:rPr sz="1200" spc="-65" dirty="0" smtClean="0">
                <a:solidFill>
                  <a:srgbClr val="FF0000"/>
                </a:solidFill>
                <a:latin typeface="Arial" pitchFamily="34" charset="0"/>
                <a:cs typeface="Arial" pitchFamily="34" charset="0"/>
              </a:rPr>
              <a:t> </a:t>
            </a:r>
            <a:r>
              <a:rPr sz="1200" spc="80" dirty="0" smtClean="0">
                <a:solidFill>
                  <a:srgbClr val="FF0000"/>
                </a:solidFill>
                <a:latin typeface="Arial" pitchFamily="34" charset="0"/>
                <a:cs typeface="Arial" pitchFamily="34" charset="0"/>
              </a:rPr>
              <a:t>charged </a:t>
            </a:r>
            <a:r>
              <a:rPr sz="1200" spc="-15" dirty="0" smtClean="0">
                <a:solidFill>
                  <a:srgbClr val="FF0000"/>
                </a:solidFill>
                <a:latin typeface="Arial" pitchFamily="34" charset="0"/>
                <a:cs typeface="Arial" pitchFamily="34" charset="0"/>
              </a:rPr>
              <a:t> </a:t>
            </a:r>
            <a:r>
              <a:rPr sz="1200" spc="105" dirty="0" smtClean="0">
                <a:solidFill>
                  <a:srgbClr val="FF0000"/>
                </a:solidFill>
                <a:latin typeface="Arial" pitchFamily="34" charset="0"/>
                <a:cs typeface="Arial" pitchFamily="34" charset="0"/>
              </a:rPr>
              <a:t>an</a:t>
            </a:r>
            <a:r>
              <a:rPr sz="1200" spc="114" dirty="0" smtClean="0">
                <a:solidFill>
                  <a:srgbClr val="FF0000"/>
                </a:solidFill>
                <a:latin typeface="Arial" pitchFamily="34" charset="0"/>
                <a:cs typeface="Arial" pitchFamily="34" charset="0"/>
              </a:rPr>
              <a:t>d </a:t>
            </a:r>
            <a:r>
              <a:rPr sz="1200" spc="-30" dirty="0" smtClean="0">
                <a:solidFill>
                  <a:srgbClr val="FF0000"/>
                </a:solidFill>
                <a:latin typeface="Arial" pitchFamily="34" charset="0"/>
                <a:cs typeface="Arial" pitchFamily="34" charset="0"/>
              </a:rPr>
              <a:t> </a:t>
            </a:r>
            <a:r>
              <a:rPr sz="1200" spc="75" dirty="0" smtClean="0">
                <a:solidFill>
                  <a:srgbClr val="FF0000"/>
                </a:solidFill>
                <a:latin typeface="Arial" pitchFamily="34" charset="0"/>
                <a:cs typeface="Arial" pitchFamily="34" charset="0"/>
              </a:rPr>
              <a:t>neutral </a:t>
            </a:r>
            <a:r>
              <a:rPr sz="1200" spc="5" dirty="0" smtClean="0">
                <a:solidFill>
                  <a:srgbClr val="FF0000"/>
                </a:solidFill>
                <a:latin typeface="Arial" pitchFamily="34" charset="0"/>
                <a:cs typeface="Arial" pitchFamily="34" charset="0"/>
              </a:rPr>
              <a:t> </a:t>
            </a:r>
            <a:r>
              <a:rPr sz="1200" spc="50" dirty="0" smtClean="0">
                <a:solidFill>
                  <a:srgbClr val="FF0000"/>
                </a:solidFill>
                <a:latin typeface="Arial" pitchFamily="34" charset="0"/>
                <a:cs typeface="Arial" pitchFamily="34" charset="0"/>
              </a:rPr>
              <a:t>particles </a:t>
            </a:r>
            <a:r>
              <a:rPr sz="1200" spc="90" dirty="0" smtClean="0">
                <a:solidFill>
                  <a:srgbClr val="FF0000"/>
                </a:solidFill>
                <a:latin typeface="Arial" pitchFamily="34" charset="0"/>
                <a:cs typeface="Arial" pitchFamily="34" charset="0"/>
              </a:rPr>
              <a:t> </a:t>
            </a:r>
            <a:r>
              <a:rPr sz="1200" spc="55" dirty="0" smtClean="0">
                <a:solidFill>
                  <a:srgbClr val="FF0000"/>
                </a:solidFill>
                <a:latin typeface="Arial" pitchFamily="34" charset="0"/>
                <a:cs typeface="Arial" pitchFamily="34" charset="0"/>
              </a:rPr>
              <a:t>which</a:t>
            </a:r>
            <a:r>
              <a:rPr sz="1200" spc="25" dirty="0" smtClean="0">
                <a:solidFill>
                  <a:srgbClr val="FF0000"/>
                </a:solidFill>
                <a:latin typeface="Arial" pitchFamily="34" charset="0"/>
                <a:cs typeface="Arial" pitchFamily="34" charset="0"/>
              </a:rPr>
              <a:t> </a:t>
            </a:r>
            <a:r>
              <a:rPr sz="1200" spc="40" dirty="0" smtClean="0">
                <a:solidFill>
                  <a:srgbClr val="FF0000"/>
                </a:solidFill>
                <a:latin typeface="Arial" pitchFamily="34" charset="0"/>
                <a:cs typeface="Arial" pitchFamily="34" charset="0"/>
              </a:rPr>
              <a:t>exhibits</a:t>
            </a:r>
            <a:r>
              <a:rPr sz="1200" spc="35" dirty="0" smtClean="0">
                <a:solidFill>
                  <a:srgbClr val="FF0000"/>
                </a:solidFill>
                <a:latin typeface="Arial" pitchFamily="34" charset="0"/>
                <a:cs typeface="Arial" pitchFamily="34" charset="0"/>
              </a:rPr>
              <a:t> </a:t>
            </a:r>
            <a:r>
              <a:rPr sz="1200" spc="25" dirty="0" smtClean="0">
                <a:solidFill>
                  <a:srgbClr val="FF0000"/>
                </a:solidFill>
                <a:latin typeface="Arial" pitchFamily="34" charset="0"/>
                <a:cs typeface="Arial" pitchFamily="34" charset="0"/>
              </a:rPr>
              <a:t>collective</a:t>
            </a:r>
            <a:r>
              <a:rPr sz="1200" spc="70" dirty="0" smtClean="0">
                <a:solidFill>
                  <a:srgbClr val="FF0000"/>
                </a:solidFill>
                <a:latin typeface="Arial" pitchFamily="34" charset="0"/>
                <a:cs typeface="Arial" pitchFamily="34" charset="0"/>
              </a:rPr>
              <a:t> </a:t>
            </a:r>
            <a:r>
              <a:rPr sz="1200" spc="60" smtClean="0">
                <a:solidFill>
                  <a:srgbClr val="FF0000"/>
                </a:solidFill>
                <a:latin typeface="Arial" pitchFamily="34" charset="0"/>
                <a:cs typeface="Arial" pitchFamily="34" charset="0"/>
              </a:rPr>
              <a:t>behavior</a:t>
            </a:r>
            <a:r>
              <a:rPr sz="1200" spc="60" smtClean="0">
                <a:solidFill>
                  <a:srgbClr val="FF0000"/>
                </a:solidFill>
                <a:latin typeface="Arial" pitchFamily="34" charset="0"/>
                <a:cs typeface="Arial" pitchFamily="34" charset="0"/>
              </a:rPr>
              <a:t>.</a:t>
            </a:r>
            <a:endParaRPr lang="en-US" sz="1200" spc="60" dirty="0" smtClean="0">
              <a:solidFill>
                <a:srgbClr val="FF0000"/>
              </a:solidFill>
              <a:latin typeface="Arial" pitchFamily="34" charset="0"/>
              <a:cs typeface="Arial" pitchFamily="34" charset="0"/>
            </a:endParaRPr>
          </a:p>
          <a:p>
            <a:pPr marL="12700" marR="354330" indent="2540" algn="just">
              <a:lnSpc>
                <a:spcPct val="129400"/>
              </a:lnSpc>
            </a:pPr>
            <a:endParaRPr lang="en-US" sz="1200" spc="60" dirty="0" smtClean="0">
              <a:solidFill>
                <a:srgbClr val="FF0000"/>
              </a:solidFill>
              <a:latin typeface="Arial" pitchFamily="34" charset="0"/>
              <a:cs typeface="Arial" pitchFamily="34" charset="0"/>
            </a:endParaRPr>
          </a:p>
          <a:p>
            <a:pPr marL="12700" marR="354330" indent="2540" algn="just">
              <a:lnSpc>
                <a:spcPct val="129400"/>
              </a:lnSpc>
            </a:pPr>
            <a:r>
              <a:rPr lang="en-US" sz="1200" b="1" spc="150" dirty="0" smtClean="0">
                <a:solidFill>
                  <a:srgbClr val="0070C0"/>
                </a:solidFill>
                <a:latin typeface="Arial" pitchFamily="34" charset="0"/>
                <a:cs typeface="Arial" pitchFamily="34" charset="0"/>
              </a:rPr>
              <a:t>“</a:t>
            </a:r>
            <a:r>
              <a:rPr lang="en-US" sz="1200" b="1" spc="150" dirty="0" err="1" smtClean="0">
                <a:solidFill>
                  <a:srgbClr val="0070C0"/>
                </a:solidFill>
                <a:latin typeface="Arial" pitchFamily="34" charset="0"/>
                <a:cs typeface="Arial" pitchFamily="34" charset="0"/>
              </a:rPr>
              <a:t>quasineutrallity</a:t>
            </a:r>
            <a:r>
              <a:rPr lang="en-US" sz="1200" b="1" spc="150" dirty="0" smtClean="0">
                <a:solidFill>
                  <a:srgbClr val="0070C0"/>
                </a:solidFill>
                <a:latin typeface="Arial" pitchFamily="34" charset="0"/>
                <a:cs typeface="Arial" pitchFamily="34" charset="0"/>
              </a:rPr>
              <a:t>” means that the</a:t>
            </a:r>
            <a:r>
              <a:rPr lang="en-US" sz="1200" b="1" spc="20" dirty="0" smtClean="0">
                <a:solidFill>
                  <a:srgbClr val="0070C0"/>
                </a:solidFill>
                <a:latin typeface="Arial" pitchFamily="34" charset="0"/>
                <a:cs typeface="Arial" pitchFamily="34" charset="0"/>
              </a:rPr>
              <a:t> </a:t>
            </a:r>
            <a:r>
              <a:rPr lang="en-US" sz="1200" b="1" spc="60" dirty="0" smtClean="0">
                <a:solidFill>
                  <a:srgbClr val="0070C0"/>
                </a:solidFill>
                <a:latin typeface="Arial" pitchFamily="34" charset="0"/>
                <a:cs typeface="Arial" pitchFamily="34" charset="0"/>
              </a:rPr>
              <a:t>plasm</a:t>
            </a:r>
            <a:r>
              <a:rPr lang="en-US" sz="1200" b="1" spc="50" dirty="0" smtClean="0">
                <a:solidFill>
                  <a:srgbClr val="0070C0"/>
                </a:solidFill>
                <a:latin typeface="Arial" pitchFamily="34" charset="0"/>
                <a:cs typeface="Arial" pitchFamily="34" charset="0"/>
              </a:rPr>
              <a:t>a</a:t>
            </a:r>
            <a:r>
              <a:rPr lang="en-US" sz="1200" b="1" spc="-70" dirty="0" smtClean="0">
                <a:solidFill>
                  <a:srgbClr val="0070C0"/>
                </a:solidFill>
                <a:latin typeface="Arial" pitchFamily="34" charset="0"/>
                <a:cs typeface="Arial" pitchFamily="34" charset="0"/>
              </a:rPr>
              <a:t> </a:t>
            </a:r>
            <a:r>
              <a:rPr lang="en-US" sz="1200" b="1" spc="35" dirty="0" smtClean="0">
                <a:solidFill>
                  <a:srgbClr val="0070C0"/>
                </a:solidFill>
                <a:latin typeface="Arial" pitchFamily="34" charset="0"/>
                <a:cs typeface="Arial" pitchFamily="34" charset="0"/>
              </a:rPr>
              <a:t>i</a:t>
            </a:r>
            <a:r>
              <a:rPr lang="en-US" sz="1200" b="1" spc="50" dirty="0" smtClean="0">
                <a:solidFill>
                  <a:srgbClr val="0070C0"/>
                </a:solidFill>
                <a:latin typeface="Arial" pitchFamily="34" charset="0"/>
                <a:cs typeface="Arial" pitchFamily="34" charset="0"/>
              </a:rPr>
              <a:t>s</a:t>
            </a:r>
            <a:r>
              <a:rPr lang="en-US" sz="1200" b="1" spc="10" dirty="0" smtClean="0">
                <a:solidFill>
                  <a:srgbClr val="0070C0"/>
                </a:solidFill>
                <a:latin typeface="Arial" pitchFamily="34" charset="0"/>
                <a:cs typeface="Arial" pitchFamily="34" charset="0"/>
              </a:rPr>
              <a:t> </a:t>
            </a:r>
            <a:r>
              <a:rPr lang="en-US" sz="1200" b="1" spc="80" dirty="0" smtClean="0">
                <a:solidFill>
                  <a:srgbClr val="0070C0"/>
                </a:solidFill>
                <a:latin typeface="Arial" pitchFamily="34" charset="0"/>
                <a:cs typeface="Arial" pitchFamily="34" charset="0"/>
              </a:rPr>
              <a:t>"</a:t>
            </a:r>
            <a:r>
              <a:rPr lang="en-US" sz="1200" b="1" i="1" spc="80" dirty="0" err="1" smtClean="0">
                <a:solidFill>
                  <a:srgbClr val="0070C0"/>
                </a:solidFill>
                <a:latin typeface="Arial" pitchFamily="34" charset="0"/>
                <a:cs typeface="Arial" pitchFamily="34" charset="0"/>
              </a:rPr>
              <a:t>quasineutral</a:t>
            </a:r>
            <a:r>
              <a:rPr lang="en-US" sz="1200" b="1" spc="80" dirty="0" smtClean="0">
                <a:solidFill>
                  <a:srgbClr val="0070C0"/>
                </a:solidFill>
                <a:latin typeface="Arial" pitchFamily="34" charset="0"/>
                <a:cs typeface="Arial" pitchFamily="34" charset="0"/>
              </a:rPr>
              <a:t>"</a:t>
            </a:r>
            <a:r>
              <a:rPr lang="en-US" sz="1200" b="1" spc="35" dirty="0" smtClean="0">
                <a:solidFill>
                  <a:srgbClr val="0070C0"/>
                </a:solidFill>
                <a:latin typeface="Arial" pitchFamily="34" charset="0"/>
                <a:cs typeface="Arial" pitchFamily="34" charset="0"/>
              </a:rPr>
              <a:t>;</a:t>
            </a:r>
            <a:r>
              <a:rPr lang="en-US" sz="1200" b="1" spc="-15" dirty="0" smtClean="0">
                <a:solidFill>
                  <a:srgbClr val="0070C0"/>
                </a:solidFill>
                <a:latin typeface="Arial" pitchFamily="34" charset="0"/>
                <a:cs typeface="Arial" pitchFamily="34" charset="0"/>
              </a:rPr>
              <a:t> </a:t>
            </a:r>
            <a:r>
              <a:rPr lang="en-US" sz="1200" b="1" spc="75" dirty="0" smtClean="0">
                <a:solidFill>
                  <a:srgbClr val="0070C0"/>
                </a:solidFill>
                <a:latin typeface="Arial" pitchFamily="34" charset="0"/>
                <a:cs typeface="Arial" pitchFamily="34" charset="0"/>
              </a:rPr>
              <a:t>tha</a:t>
            </a:r>
            <a:r>
              <a:rPr lang="en-US" sz="1200" b="1" spc="45" dirty="0" smtClean="0">
                <a:solidFill>
                  <a:srgbClr val="0070C0"/>
                </a:solidFill>
                <a:latin typeface="Arial" pitchFamily="34" charset="0"/>
                <a:cs typeface="Arial" pitchFamily="34" charset="0"/>
              </a:rPr>
              <a:t>t</a:t>
            </a:r>
            <a:r>
              <a:rPr lang="en-US" sz="1200" b="1" spc="-80" dirty="0" smtClean="0">
                <a:solidFill>
                  <a:srgbClr val="0070C0"/>
                </a:solidFill>
                <a:latin typeface="Arial" pitchFamily="34" charset="0"/>
                <a:cs typeface="Arial" pitchFamily="34" charset="0"/>
              </a:rPr>
              <a:t> </a:t>
            </a:r>
            <a:r>
              <a:rPr lang="en-US" sz="1200" b="1" spc="55" dirty="0" smtClean="0">
                <a:solidFill>
                  <a:srgbClr val="0070C0"/>
                </a:solidFill>
                <a:latin typeface="Arial" pitchFamily="34" charset="0"/>
                <a:cs typeface="Arial" pitchFamily="34" charset="0"/>
              </a:rPr>
              <a:t>is</a:t>
            </a:r>
            <a:r>
              <a:rPr lang="en-US" sz="1200" b="1" spc="30" dirty="0" smtClean="0">
                <a:solidFill>
                  <a:srgbClr val="0070C0"/>
                </a:solidFill>
                <a:latin typeface="Arial" pitchFamily="34" charset="0"/>
                <a:cs typeface="Arial" pitchFamily="34" charset="0"/>
              </a:rPr>
              <a:t>,</a:t>
            </a:r>
            <a:r>
              <a:rPr lang="en-US" sz="1200" b="1" spc="10" dirty="0" smtClean="0">
                <a:solidFill>
                  <a:srgbClr val="0070C0"/>
                </a:solidFill>
                <a:latin typeface="Arial" pitchFamily="34" charset="0"/>
                <a:cs typeface="Arial" pitchFamily="34" charset="0"/>
              </a:rPr>
              <a:t> </a:t>
            </a:r>
            <a:r>
              <a:rPr lang="en-US" sz="1200" b="1" spc="100" dirty="0" smtClean="0">
                <a:solidFill>
                  <a:srgbClr val="0070C0"/>
                </a:solidFill>
                <a:latin typeface="Arial" pitchFamily="34" charset="0"/>
                <a:cs typeface="Arial" pitchFamily="34" charset="0"/>
              </a:rPr>
              <a:t>neutra</a:t>
            </a:r>
            <a:r>
              <a:rPr lang="en-US" sz="1200" b="1" spc="45" dirty="0" smtClean="0">
                <a:solidFill>
                  <a:srgbClr val="0070C0"/>
                </a:solidFill>
                <a:latin typeface="Arial" pitchFamily="34" charset="0"/>
                <a:cs typeface="Arial" pitchFamily="34" charset="0"/>
              </a:rPr>
              <a:t>l</a:t>
            </a:r>
            <a:r>
              <a:rPr lang="en-US" sz="1200" b="1" spc="-5" dirty="0" smtClean="0">
                <a:solidFill>
                  <a:srgbClr val="0070C0"/>
                </a:solidFill>
                <a:latin typeface="Arial" pitchFamily="34" charset="0"/>
                <a:cs typeface="Arial" pitchFamily="34" charset="0"/>
              </a:rPr>
              <a:t> </a:t>
            </a:r>
            <a:r>
              <a:rPr lang="en-US" sz="1200" b="1" spc="70" dirty="0" smtClean="0">
                <a:solidFill>
                  <a:srgbClr val="0070C0"/>
                </a:solidFill>
                <a:latin typeface="Arial" pitchFamily="34" charset="0"/>
                <a:cs typeface="Arial" pitchFamily="34" charset="0"/>
              </a:rPr>
              <a:t>enoug</a:t>
            </a:r>
            <a:r>
              <a:rPr lang="en-US" sz="1200" b="1" spc="80" dirty="0" smtClean="0">
                <a:solidFill>
                  <a:srgbClr val="0070C0"/>
                </a:solidFill>
                <a:latin typeface="Arial" pitchFamily="34" charset="0"/>
                <a:cs typeface="Arial" pitchFamily="34" charset="0"/>
              </a:rPr>
              <a:t>h </a:t>
            </a:r>
            <a:r>
              <a:rPr lang="en-US" sz="1200" b="1" spc="-5" dirty="0" smtClean="0">
                <a:solidFill>
                  <a:srgbClr val="0070C0"/>
                </a:solidFill>
                <a:latin typeface="Arial" pitchFamily="34" charset="0"/>
                <a:cs typeface="Arial" pitchFamily="34" charset="0"/>
              </a:rPr>
              <a:t>when</a:t>
            </a:r>
            <a:r>
              <a:rPr lang="en-US" sz="1200" b="1" spc="110" dirty="0" smtClean="0">
                <a:solidFill>
                  <a:srgbClr val="0070C0"/>
                </a:solidFill>
                <a:latin typeface="Arial" pitchFamily="34" charset="0"/>
                <a:cs typeface="Arial" pitchFamily="34" charset="0"/>
              </a:rPr>
              <a:t> </a:t>
            </a:r>
            <a:r>
              <a:rPr lang="en-US" sz="1200" b="1" spc="90" dirty="0" err="1" smtClean="0">
                <a:solidFill>
                  <a:srgbClr val="FF0000"/>
                </a:solidFill>
                <a:latin typeface="Arial" pitchFamily="34" charset="0"/>
                <a:cs typeface="Arial" pitchFamily="34" charset="0"/>
              </a:rPr>
              <a:t>n</a:t>
            </a:r>
            <a:r>
              <a:rPr lang="en-US" sz="1200" b="1" spc="40" baseline="-25000" dirty="0" err="1" smtClean="0">
                <a:solidFill>
                  <a:srgbClr val="FF0000"/>
                </a:solidFill>
                <a:latin typeface="Arial" pitchFamily="34" charset="0"/>
                <a:cs typeface="Arial" pitchFamily="34" charset="0"/>
              </a:rPr>
              <a:t>i</a:t>
            </a:r>
            <a:r>
              <a:rPr lang="en-US" sz="1200" b="1" spc="60" dirty="0" smtClean="0">
                <a:solidFill>
                  <a:srgbClr val="FF0000"/>
                </a:solidFill>
                <a:latin typeface="Arial" pitchFamily="34" charset="0"/>
                <a:cs typeface="Arial" pitchFamily="34" charset="0"/>
              </a:rPr>
              <a:t> </a:t>
            </a:r>
            <a:r>
              <a:rPr lang="en-US" sz="1200" b="1" spc="375" dirty="0" smtClean="0">
                <a:solidFill>
                  <a:srgbClr val="FF0000"/>
                </a:solidFill>
                <a:latin typeface="Arial" pitchFamily="34" charset="0"/>
                <a:cs typeface="Arial" pitchFamily="34" charset="0"/>
              </a:rPr>
              <a:t>=</a:t>
            </a:r>
            <a:r>
              <a:rPr lang="en-US" sz="1200" b="1" spc="90" dirty="0" smtClean="0">
                <a:solidFill>
                  <a:srgbClr val="FF0000"/>
                </a:solidFill>
                <a:latin typeface="Arial" pitchFamily="34" charset="0"/>
                <a:cs typeface="Arial" pitchFamily="34" charset="0"/>
              </a:rPr>
              <a:t>n</a:t>
            </a:r>
            <a:r>
              <a:rPr lang="en-US" sz="1200" b="1" spc="90" baseline="-25000" dirty="0" smtClean="0">
                <a:solidFill>
                  <a:srgbClr val="FF0000"/>
                </a:solidFill>
                <a:latin typeface="Arial" pitchFamily="34" charset="0"/>
                <a:cs typeface="Arial" pitchFamily="34" charset="0"/>
              </a:rPr>
              <a:t>e </a:t>
            </a:r>
            <a:r>
              <a:rPr lang="en-US" sz="1200" b="1" spc="375" dirty="0" smtClean="0">
                <a:solidFill>
                  <a:srgbClr val="FF0000"/>
                </a:solidFill>
                <a:latin typeface="Arial" pitchFamily="34" charset="0"/>
                <a:cs typeface="Arial" pitchFamily="34" charset="0"/>
              </a:rPr>
              <a:t>=</a:t>
            </a:r>
            <a:r>
              <a:rPr lang="en-US" sz="1200" b="1" spc="95" dirty="0" smtClean="0">
                <a:solidFill>
                  <a:srgbClr val="FF0000"/>
                </a:solidFill>
                <a:latin typeface="Arial" pitchFamily="34" charset="0"/>
                <a:cs typeface="Arial" pitchFamily="34" charset="0"/>
              </a:rPr>
              <a:t>n</a:t>
            </a:r>
            <a:r>
              <a:rPr lang="en-US" sz="1200" b="1" spc="35" dirty="0" smtClean="0">
                <a:solidFill>
                  <a:srgbClr val="FF0000"/>
                </a:solidFill>
                <a:latin typeface="Arial" pitchFamily="34" charset="0"/>
                <a:cs typeface="Arial" pitchFamily="34" charset="0"/>
              </a:rPr>
              <a:t>,</a:t>
            </a:r>
            <a:r>
              <a:rPr lang="en-US" sz="1200" b="1" spc="35" dirty="0" smtClean="0">
                <a:solidFill>
                  <a:srgbClr val="0070C0"/>
                </a:solidFill>
                <a:latin typeface="Arial" pitchFamily="34" charset="0"/>
                <a:cs typeface="Arial" pitchFamily="34" charset="0"/>
              </a:rPr>
              <a:t> </a:t>
            </a:r>
            <a:r>
              <a:rPr lang="en-US" sz="1200" b="1" spc="-100" dirty="0" smtClean="0">
                <a:solidFill>
                  <a:srgbClr val="0070C0"/>
                </a:solidFill>
                <a:latin typeface="Arial" pitchFamily="34" charset="0"/>
                <a:cs typeface="Arial" pitchFamily="34" charset="0"/>
              </a:rPr>
              <a:t> </a:t>
            </a:r>
            <a:r>
              <a:rPr lang="en-US" sz="1200" b="1" spc="90" dirty="0" smtClean="0">
                <a:solidFill>
                  <a:srgbClr val="0070C0"/>
                </a:solidFill>
                <a:latin typeface="Arial" pitchFamily="34" charset="0"/>
                <a:cs typeface="Arial" pitchFamily="34" charset="0"/>
              </a:rPr>
              <a:t>wher</a:t>
            </a:r>
            <a:r>
              <a:rPr lang="en-US" sz="1200" b="1" spc="85" dirty="0" smtClean="0">
                <a:solidFill>
                  <a:srgbClr val="0070C0"/>
                </a:solidFill>
                <a:latin typeface="Arial" pitchFamily="34" charset="0"/>
                <a:cs typeface="Arial" pitchFamily="34" charset="0"/>
              </a:rPr>
              <a:t>e</a:t>
            </a:r>
            <a:r>
              <a:rPr lang="en-US" sz="1200" b="1" spc="135" dirty="0" smtClean="0">
                <a:solidFill>
                  <a:srgbClr val="0070C0"/>
                </a:solidFill>
                <a:latin typeface="Arial" pitchFamily="34" charset="0"/>
                <a:cs typeface="Arial" pitchFamily="34" charset="0"/>
              </a:rPr>
              <a:t> </a:t>
            </a:r>
            <a:r>
              <a:rPr lang="en-US" sz="1200" b="1" spc="175" dirty="0" smtClean="0">
                <a:solidFill>
                  <a:srgbClr val="0070C0"/>
                </a:solidFill>
                <a:latin typeface="Arial" pitchFamily="34" charset="0"/>
                <a:cs typeface="Arial" pitchFamily="34" charset="0"/>
              </a:rPr>
              <a:t>n </a:t>
            </a:r>
            <a:r>
              <a:rPr lang="en-US" sz="1200" b="1" spc="-105" dirty="0" smtClean="0">
                <a:solidFill>
                  <a:srgbClr val="0070C0"/>
                </a:solidFill>
                <a:latin typeface="Arial" pitchFamily="34" charset="0"/>
                <a:cs typeface="Arial" pitchFamily="34" charset="0"/>
              </a:rPr>
              <a:t> </a:t>
            </a:r>
            <a:r>
              <a:rPr lang="en-US" sz="1200" b="1" spc="60" dirty="0" smtClean="0">
                <a:solidFill>
                  <a:srgbClr val="0070C0"/>
                </a:solidFill>
                <a:latin typeface="Arial" pitchFamily="34" charset="0"/>
                <a:cs typeface="Arial" pitchFamily="34" charset="0"/>
              </a:rPr>
              <a:t>i</a:t>
            </a:r>
            <a:r>
              <a:rPr lang="en-US" sz="1200" b="1" spc="50" dirty="0" smtClean="0">
                <a:solidFill>
                  <a:srgbClr val="0070C0"/>
                </a:solidFill>
                <a:latin typeface="Arial" pitchFamily="34" charset="0"/>
                <a:cs typeface="Arial" pitchFamily="34" charset="0"/>
              </a:rPr>
              <a:t>s</a:t>
            </a:r>
            <a:r>
              <a:rPr lang="en-US" sz="1200" b="1" spc="140" dirty="0" smtClean="0">
                <a:solidFill>
                  <a:srgbClr val="0070C0"/>
                </a:solidFill>
                <a:latin typeface="Arial" pitchFamily="34" charset="0"/>
                <a:cs typeface="Arial" pitchFamily="34" charset="0"/>
              </a:rPr>
              <a:t> </a:t>
            </a:r>
            <a:r>
              <a:rPr lang="en-US" sz="1200" b="1" spc="50" dirty="0" smtClean="0">
                <a:solidFill>
                  <a:srgbClr val="0070C0"/>
                </a:solidFill>
                <a:latin typeface="Arial" pitchFamily="34" charset="0"/>
                <a:cs typeface="Arial" pitchFamily="34" charset="0"/>
              </a:rPr>
              <a:t>a</a:t>
            </a:r>
            <a:r>
              <a:rPr lang="en-US" sz="1200" b="1" spc="85" dirty="0" smtClean="0">
                <a:solidFill>
                  <a:srgbClr val="0070C0"/>
                </a:solidFill>
                <a:latin typeface="Arial" pitchFamily="34" charset="0"/>
                <a:cs typeface="Arial" pitchFamily="34" charset="0"/>
              </a:rPr>
              <a:t> common</a:t>
            </a:r>
            <a:r>
              <a:rPr lang="en-US" sz="1200" b="1" spc="125" dirty="0" smtClean="0">
                <a:solidFill>
                  <a:srgbClr val="0070C0"/>
                </a:solidFill>
                <a:latin typeface="Arial" pitchFamily="34" charset="0"/>
                <a:cs typeface="Arial" pitchFamily="34" charset="0"/>
              </a:rPr>
              <a:t> </a:t>
            </a:r>
            <a:r>
              <a:rPr lang="en-US" sz="1200" b="1" spc="70" dirty="0" smtClean="0">
                <a:solidFill>
                  <a:srgbClr val="0070C0"/>
                </a:solidFill>
                <a:latin typeface="Arial" pitchFamily="34" charset="0"/>
                <a:cs typeface="Arial" pitchFamily="34" charset="0"/>
              </a:rPr>
              <a:t>densit</a:t>
            </a:r>
            <a:r>
              <a:rPr lang="en-US" sz="1200" b="1" spc="75" dirty="0" smtClean="0">
                <a:solidFill>
                  <a:srgbClr val="0070C0"/>
                </a:solidFill>
                <a:latin typeface="Arial" pitchFamily="34" charset="0"/>
                <a:cs typeface="Arial" pitchFamily="34" charset="0"/>
              </a:rPr>
              <a:t>y</a:t>
            </a:r>
            <a:r>
              <a:rPr lang="en-US" sz="1200" b="1" spc="105" dirty="0" smtClean="0">
                <a:solidFill>
                  <a:srgbClr val="0070C0"/>
                </a:solidFill>
                <a:latin typeface="Arial" pitchFamily="34" charset="0"/>
                <a:cs typeface="Arial" pitchFamily="34" charset="0"/>
              </a:rPr>
              <a:t> </a:t>
            </a:r>
            <a:r>
              <a:rPr lang="en-US" sz="1200" b="1" spc="55" dirty="0" smtClean="0">
                <a:solidFill>
                  <a:srgbClr val="0070C0"/>
                </a:solidFill>
                <a:latin typeface="Arial" pitchFamily="34" charset="0"/>
                <a:cs typeface="Arial" pitchFamily="34" charset="0"/>
              </a:rPr>
              <a:t>called</a:t>
            </a:r>
            <a:r>
              <a:rPr lang="en-US" sz="1200" b="1" spc="130" dirty="0" smtClean="0">
                <a:solidFill>
                  <a:srgbClr val="0070C0"/>
                </a:solidFill>
                <a:latin typeface="Arial" pitchFamily="34" charset="0"/>
                <a:cs typeface="Arial" pitchFamily="34" charset="0"/>
              </a:rPr>
              <a:t> </a:t>
            </a:r>
            <a:r>
              <a:rPr lang="en-US" sz="1200" b="1" spc="60" dirty="0" smtClean="0">
                <a:solidFill>
                  <a:srgbClr val="0070C0"/>
                </a:solidFill>
                <a:latin typeface="Arial" pitchFamily="34" charset="0"/>
                <a:cs typeface="Arial" pitchFamily="34" charset="0"/>
              </a:rPr>
              <a:t>th</a:t>
            </a:r>
            <a:r>
              <a:rPr lang="en-US" sz="1200" b="1" spc="75" dirty="0" smtClean="0">
                <a:solidFill>
                  <a:srgbClr val="0070C0"/>
                </a:solidFill>
                <a:latin typeface="Arial" pitchFamily="34" charset="0"/>
                <a:cs typeface="Arial" pitchFamily="34" charset="0"/>
              </a:rPr>
              <a:t>e</a:t>
            </a:r>
            <a:r>
              <a:rPr lang="en-US" sz="1200" b="1" spc="140" dirty="0" smtClean="0">
                <a:solidFill>
                  <a:srgbClr val="0070C0"/>
                </a:solidFill>
                <a:latin typeface="Arial" pitchFamily="34" charset="0"/>
                <a:cs typeface="Arial" pitchFamily="34" charset="0"/>
              </a:rPr>
              <a:t> </a:t>
            </a:r>
            <a:r>
              <a:rPr lang="en-US" sz="1200" b="1" spc="25" dirty="0" smtClean="0">
                <a:solidFill>
                  <a:srgbClr val="0070C0"/>
                </a:solidFill>
                <a:latin typeface="Arial" pitchFamily="34" charset="0"/>
                <a:cs typeface="Arial" pitchFamily="34" charset="0"/>
              </a:rPr>
              <a:t>plasma </a:t>
            </a:r>
            <a:r>
              <a:rPr lang="en-US" sz="1200" b="1" spc="-5" dirty="0" smtClean="0">
                <a:solidFill>
                  <a:srgbClr val="0070C0"/>
                </a:solidFill>
                <a:latin typeface="Times New Roman"/>
                <a:cs typeface="Times New Roman"/>
              </a:rPr>
              <a:t>d</a:t>
            </a:r>
            <a:r>
              <a:rPr lang="en-US" sz="1200" b="1" spc="80" dirty="0" smtClean="0">
                <a:solidFill>
                  <a:srgbClr val="0070C0"/>
                </a:solidFill>
                <a:latin typeface="Times New Roman"/>
                <a:cs typeface="Times New Roman"/>
              </a:rPr>
              <a:t>e</a:t>
            </a:r>
            <a:r>
              <a:rPr lang="en-US" sz="1200" b="1" spc="30" dirty="0" smtClean="0">
                <a:solidFill>
                  <a:srgbClr val="0070C0"/>
                </a:solidFill>
                <a:latin typeface="Times New Roman"/>
                <a:cs typeface="Times New Roman"/>
              </a:rPr>
              <a:t>nsity, </a:t>
            </a:r>
            <a:r>
              <a:rPr lang="en-US" sz="1200" b="1" spc="-65" dirty="0" smtClean="0">
                <a:solidFill>
                  <a:srgbClr val="0070C0"/>
                </a:solidFill>
                <a:latin typeface="Times New Roman"/>
                <a:cs typeface="Times New Roman"/>
              </a:rPr>
              <a:t> </a:t>
            </a:r>
            <a:r>
              <a:rPr lang="en-US" sz="1200" b="1" spc="85" dirty="0" smtClean="0">
                <a:solidFill>
                  <a:srgbClr val="0070C0"/>
                </a:solidFill>
                <a:latin typeface="Malgun Gothic"/>
                <a:cs typeface="Malgun Gothic"/>
              </a:rPr>
              <a:t>bu</a:t>
            </a:r>
            <a:r>
              <a:rPr lang="en-US" sz="1200" b="1" spc="35" dirty="0" smtClean="0">
                <a:solidFill>
                  <a:srgbClr val="0070C0"/>
                </a:solidFill>
                <a:latin typeface="Malgun Gothic"/>
                <a:cs typeface="Malgun Gothic"/>
              </a:rPr>
              <a:t>t</a:t>
            </a:r>
            <a:r>
              <a:rPr lang="en-US" sz="1200" b="1" spc="45" dirty="0" smtClean="0">
                <a:solidFill>
                  <a:srgbClr val="0070C0"/>
                </a:solidFill>
                <a:latin typeface="Malgun Gothic"/>
                <a:cs typeface="Malgun Gothic"/>
              </a:rPr>
              <a:t> </a:t>
            </a:r>
            <a:r>
              <a:rPr lang="en-US" sz="1200" b="1" spc="60" dirty="0" smtClean="0">
                <a:solidFill>
                  <a:srgbClr val="0070C0"/>
                </a:solidFill>
                <a:latin typeface="Malgun Gothic"/>
                <a:cs typeface="Malgun Gothic"/>
              </a:rPr>
              <a:t>not</a:t>
            </a:r>
            <a:r>
              <a:rPr lang="en-US" sz="1200" b="1" spc="40" dirty="0" smtClean="0">
                <a:solidFill>
                  <a:srgbClr val="0070C0"/>
                </a:solidFill>
                <a:latin typeface="Malgun Gothic"/>
                <a:cs typeface="Malgun Gothic"/>
              </a:rPr>
              <a:t> </a:t>
            </a:r>
            <a:r>
              <a:rPr lang="en-US" sz="1200" b="1" spc="65" dirty="0" smtClean="0">
                <a:solidFill>
                  <a:srgbClr val="0070C0"/>
                </a:solidFill>
                <a:latin typeface="Malgun Gothic"/>
                <a:cs typeface="Malgun Gothic"/>
              </a:rPr>
              <a:t>s</a:t>
            </a:r>
            <a:r>
              <a:rPr lang="en-US" sz="1200" b="1" spc="35" dirty="0" smtClean="0">
                <a:solidFill>
                  <a:srgbClr val="0070C0"/>
                </a:solidFill>
                <a:latin typeface="Malgun Gothic"/>
                <a:cs typeface="Malgun Gothic"/>
              </a:rPr>
              <a:t>o</a:t>
            </a:r>
            <a:r>
              <a:rPr lang="en-US" sz="1200" b="1" spc="10" dirty="0" smtClean="0">
                <a:solidFill>
                  <a:srgbClr val="0070C0"/>
                </a:solidFill>
                <a:latin typeface="Malgun Gothic"/>
                <a:cs typeface="Malgun Gothic"/>
              </a:rPr>
              <a:t> </a:t>
            </a:r>
            <a:r>
              <a:rPr lang="en-US" sz="1200" b="1" spc="80" dirty="0" smtClean="0">
                <a:solidFill>
                  <a:srgbClr val="0070C0"/>
                </a:solidFill>
                <a:latin typeface="Malgun Gothic"/>
                <a:cs typeface="Malgun Gothic"/>
              </a:rPr>
              <a:t>neutral</a:t>
            </a:r>
            <a:r>
              <a:rPr lang="en-US" sz="1200" b="1" spc="-5" dirty="0" smtClean="0">
                <a:solidFill>
                  <a:srgbClr val="0070C0"/>
                </a:solidFill>
                <a:latin typeface="Malgun Gothic"/>
                <a:cs typeface="Malgun Gothic"/>
              </a:rPr>
              <a:t> </a:t>
            </a:r>
            <a:r>
              <a:rPr lang="en-US" sz="1200" b="1" spc="60" dirty="0" smtClean="0">
                <a:solidFill>
                  <a:srgbClr val="0070C0"/>
                </a:solidFill>
                <a:latin typeface="Malgun Gothic"/>
                <a:cs typeface="Malgun Gothic"/>
              </a:rPr>
              <a:t>that</a:t>
            </a:r>
            <a:r>
              <a:rPr lang="en-US" sz="1200" b="1" spc="10" dirty="0" smtClean="0">
                <a:solidFill>
                  <a:srgbClr val="0070C0"/>
                </a:solidFill>
                <a:latin typeface="Malgun Gothic"/>
                <a:cs typeface="Malgun Gothic"/>
              </a:rPr>
              <a:t> </a:t>
            </a:r>
            <a:r>
              <a:rPr lang="en-US" sz="1200" b="1" spc="70" dirty="0" smtClean="0">
                <a:solidFill>
                  <a:srgbClr val="0070C0"/>
                </a:solidFill>
                <a:latin typeface="Malgun Gothic"/>
                <a:cs typeface="Malgun Gothic"/>
              </a:rPr>
              <a:t>al</a:t>
            </a:r>
            <a:r>
              <a:rPr lang="en-US" sz="1200" b="1" spc="40" dirty="0" smtClean="0">
                <a:solidFill>
                  <a:srgbClr val="0070C0"/>
                </a:solidFill>
                <a:latin typeface="Malgun Gothic"/>
                <a:cs typeface="Malgun Gothic"/>
              </a:rPr>
              <a:t>l</a:t>
            </a:r>
            <a:r>
              <a:rPr lang="en-US" sz="1200" b="1" spc="20" dirty="0" smtClean="0">
                <a:solidFill>
                  <a:srgbClr val="0070C0"/>
                </a:solidFill>
                <a:latin typeface="Malgun Gothic"/>
                <a:cs typeface="Malgun Gothic"/>
              </a:rPr>
              <a:t> </a:t>
            </a:r>
            <a:r>
              <a:rPr lang="en-US" sz="1200" b="1" spc="65" dirty="0" smtClean="0">
                <a:solidFill>
                  <a:srgbClr val="0070C0"/>
                </a:solidFill>
                <a:latin typeface="Malgun Gothic"/>
                <a:cs typeface="Malgun Gothic"/>
              </a:rPr>
              <a:t>th</a:t>
            </a:r>
            <a:r>
              <a:rPr lang="en-US" sz="1200" b="1" spc="70" dirty="0" smtClean="0">
                <a:solidFill>
                  <a:srgbClr val="0070C0"/>
                </a:solidFill>
                <a:latin typeface="Malgun Gothic"/>
                <a:cs typeface="Malgun Gothic"/>
              </a:rPr>
              <a:t>e</a:t>
            </a:r>
            <a:r>
              <a:rPr lang="en-US" sz="1200" b="1" spc="65" dirty="0" smtClean="0">
                <a:solidFill>
                  <a:srgbClr val="0070C0"/>
                </a:solidFill>
                <a:latin typeface="Malgun Gothic"/>
                <a:cs typeface="Malgun Gothic"/>
              </a:rPr>
              <a:t> interesting</a:t>
            </a:r>
            <a:r>
              <a:rPr lang="en-US" sz="1200" b="1" spc="30" dirty="0" smtClean="0">
                <a:solidFill>
                  <a:srgbClr val="0070C0"/>
                </a:solidFill>
                <a:latin typeface="Malgun Gothic"/>
                <a:cs typeface="Malgun Gothic"/>
              </a:rPr>
              <a:t> </a:t>
            </a:r>
            <a:r>
              <a:rPr lang="en-US" sz="1200" b="1" spc="70" dirty="0" smtClean="0">
                <a:solidFill>
                  <a:srgbClr val="0070C0"/>
                </a:solidFill>
                <a:latin typeface="Malgun Gothic"/>
                <a:cs typeface="Malgun Gothic"/>
              </a:rPr>
              <a:t>electromagneti</a:t>
            </a:r>
            <a:r>
              <a:rPr lang="en-US" sz="1200" b="1" spc="60" dirty="0" smtClean="0">
                <a:solidFill>
                  <a:srgbClr val="0070C0"/>
                </a:solidFill>
                <a:latin typeface="Malgun Gothic"/>
                <a:cs typeface="Malgun Gothic"/>
              </a:rPr>
              <a:t>c</a:t>
            </a:r>
            <a:r>
              <a:rPr lang="en-US" sz="1200" b="1" spc="-30" dirty="0" smtClean="0">
                <a:solidFill>
                  <a:srgbClr val="0070C0"/>
                </a:solidFill>
                <a:latin typeface="Malgun Gothic"/>
                <a:cs typeface="Malgun Gothic"/>
              </a:rPr>
              <a:t> </a:t>
            </a:r>
            <a:r>
              <a:rPr lang="en-US" sz="1200" b="1" spc="65" dirty="0" smtClean="0">
                <a:solidFill>
                  <a:srgbClr val="0070C0"/>
                </a:solidFill>
                <a:latin typeface="Malgun Gothic"/>
                <a:cs typeface="Malgun Gothic"/>
              </a:rPr>
              <a:t>forces </a:t>
            </a:r>
            <a:r>
              <a:rPr lang="en-US" sz="1200" b="1" spc="70" dirty="0" smtClean="0">
                <a:solidFill>
                  <a:srgbClr val="0070C0"/>
                </a:solidFill>
                <a:latin typeface="Malgun Gothic"/>
                <a:cs typeface="Malgun Gothic"/>
              </a:rPr>
              <a:t>vanish.</a:t>
            </a:r>
            <a:endParaRPr sz="1200">
              <a:solidFill>
                <a:srgbClr val="FF0000"/>
              </a:solidFill>
              <a:latin typeface="Arial" pitchFamily="34" charset="0"/>
              <a:cs typeface="Arial" pitchFamily="34" charset="0"/>
            </a:endParaRPr>
          </a:p>
          <a:p>
            <a:pPr marL="24130" marR="344170" indent="255904" algn="just">
              <a:lnSpc>
                <a:spcPts val="1300"/>
              </a:lnSpc>
              <a:spcBef>
                <a:spcPts val="35"/>
              </a:spcBef>
            </a:pPr>
            <a:endParaRPr lang="en-US" sz="1200" spc="105" dirty="0" smtClean="0">
              <a:solidFill>
                <a:srgbClr val="474749"/>
              </a:solidFill>
              <a:latin typeface="Arial" pitchFamily="34" charset="0"/>
              <a:cs typeface="Arial" pitchFamily="34" charset="0"/>
            </a:endParaRPr>
          </a:p>
          <a:p>
            <a:pPr marL="24765" marR="2000885" algn="just">
              <a:lnSpc>
                <a:spcPct val="100000"/>
              </a:lnSpc>
              <a:spcBef>
                <a:spcPts val="135"/>
              </a:spcBef>
            </a:pPr>
            <a:r>
              <a:rPr sz="1200" spc="-25" smtClean="0">
                <a:solidFill>
                  <a:srgbClr val="474749"/>
                </a:solidFill>
                <a:latin typeface="Arial" pitchFamily="34" charset="0"/>
                <a:cs typeface="Arial" pitchFamily="34" charset="0"/>
              </a:rPr>
              <a:t> </a:t>
            </a:r>
            <a:r>
              <a:rPr sz="1400" b="1" spc="50" dirty="0" smtClean="0">
                <a:solidFill>
                  <a:srgbClr val="474749"/>
                </a:solidFill>
                <a:latin typeface="Arial" pitchFamily="34" charset="0"/>
                <a:cs typeface="Arial" pitchFamily="34" charset="0"/>
              </a:rPr>
              <a:t>"collective</a:t>
            </a:r>
            <a:r>
              <a:rPr sz="1400" b="1" spc="20" dirty="0" smtClean="0">
                <a:solidFill>
                  <a:srgbClr val="474749"/>
                </a:solidFill>
                <a:latin typeface="Arial" pitchFamily="34" charset="0"/>
                <a:cs typeface="Arial" pitchFamily="34" charset="0"/>
              </a:rPr>
              <a:t> </a:t>
            </a:r>
            <a:r>
              <a:rPr sz="1400" b="1" spc="70" dirty="0" smtClean="0">
                <a:solidFill>
                  <a:srgbClr val="474749"/>
                </a:solidFill>
                <a:latin typeface="Arial" pitchFamily="34" charset="0"/>
                <a:cs typeface="Arial" pitchFamily="34" charset="0"/>
              </a:rPr>
              <a:t>behavior</a:t>
            </a:r>
            <a:r>
              <a:rPr sz="1400" b="1" spc="70" smtClean="0">
                <a:solidFill>
                  <a:srgbClr val="474749"/>
                </a:solidFill>
                <a:latin typeface="Arial" pitchFamily="34" charset="0"/>
                <a:cs typeface="Arial" pitchFamily="34" charset="0"/>
              </a:rPr>
              <a:t>"</a:t>
            </a:r>
            <a:r>
              <a:rPr sz="1400" b="1" spc="-5" smtClean="0">
                <a:solidFill>
                  <a:srgbClr val="474749"/>
                </a:solidFill>
                <a:latin typeface="Arial" pitchFamily="34" charset="0"/>
                <a:cs typeface="Arial" pitchFamily="34" charset="0"/>
              </a:rPr>
              <a:t> </a:t>
            </a:r>
            <a:endParaRPr sz="1400" b="1">
              <a:latin typeface="Arial" pitchFamily="34" charset="0"/>
              <a:cs typeface="Arial" pitchFamily="34" charset="0"/>
            </a:endParaRPr>
          </a:p>
          <a:p>
            <a:pPr marL="26670" marR="341630" indent="255904" algn="just">
              <a:lnSpc>
                <a:spcPct val="125899"/>
              </a:lnSpc>
              <a:spcBef>
                <a:spcPts val="5"/>
              </a:spcBef>
            </a:pPr>
            <a:r>
              <a:rPr sz="1200" spc="65" dirty="0" smtClean="0">
                <a:solidFill>
                  <a:srgbClr val="585A5B"/>
                </a:solidFill>
                <a:latin typeface="Arial" pitchFamily="34" charset="0"/>
                <a:cs typeface="Arial" pitchFamily="34" charset="0"/>
              </a:rPr>
              <a:t>Conside</a:t>
            </a:r>
            <a:r>
              <a:rPr sz="1200" spc="55" dirty="0" smtClean="0">
                <a:solidFill>
                  <a:srgbClr val="585A5B"/>
                </a:solidFill>
                <a:latin typeface="Arial" pitchFamily="34" charset="0"/>
                <a:cs typeface="Arial" pitchFamily="34" charset="0"/>
              </a:rPr>
              <a:t>r</a:t>
            </a:r>
            <a:r>
              <a:rPr sz="1200" spc="-20" dirty="0" smtClean="0">
                <a:solidFill>
                  <a:srgbClr val="585A5B"/>
                </a:solidFill>
                <a:latin typeface="Arial" pitchFamily="34" charset="0"/>
                <a:cs typeface="Arial" pitchFamily="34" charset="0"/>
              </a:rPr>
              <a:t> </a:t>
            </a:r>
            <a:r>
              <a:rPr sz="1200" spc="65" dirty="0" smtClean="0">
                <a:solidFill>
                  <a:srgbClr val="585A5B"/>
                </a:solidFill>
                <a:latin typeface="Arial" pitchFamily="34" charset="0"/>
                <a:cs typeface="Arial" pitchFamily="34" charset="0"/>
              </a:rPr>
              <a:t>th</a:t>
            </a:r>
            <a:r>
              <a:rPr sz="1200" spc="70" dirty="0" smtClean="0">
                <a:solidFill>
                  <a:srgbClr val="585A5B"/>
                </a:solidFill>
                <a:latin typeface="Arial" pitchFamily="34" charset="0"/>
                <a:cs typeface="Arial" pitchFamily="34" charset="0"/>
              </a:rPr>
              <a:t>e</a:t>
            </a:r>
            <a:r>
              <a:rPr sz="1200" spc="-25" dirty="0" smtClean="0">
                <a:solidFill>
                  <a:srgbClr val="585A5B"/>
                </a:solidFill>
                <a:latin typeface="Arial" pitchFamily="34" charset="0"/>
                <a:cs typeface="Arial" pitchFamily="34" charset="0"/>
              </a:rPr>
              <a:t> </a:t>
            </a:r>
            <a:r>
              <a:rPr sz="1200" spc="70" dirty="0" smtClean="0">
                <a:solidFill>
                  <a:srgbClr val="585A5B"/>
                </a:solidFill>
                <a:latin typeface="Arial" pitchFamily="34" charset="0"/>
                <a:cs typeface="Arial" pitchFamily="34" charset="0"/>
              </a:rPr>
              <a:t>force</a:t>
            </a:r>
            <a:r>
              <a:rPr sz="1200" spc="60" dirty="0" smtClean="0">
                <a:solidFill>
                  <a:srgbClr val="585A5B"/>
                </a:solidFill>
                <a:latin typeface="Arial" pitchFamily="34" charset="0"/>
                <a:cs typeface="Arial" pitchFamily="34" charset="0"/>
              </a:rPr>
              <a:t>s</a:t>
            </a:r>
            <a:r>
              <a:rPr sz="1200" spc="-60" dirty="0" smtClean="0">
                <a:solidFill>
                  <a:srgbClr val="585A5B"/>
                </a:solidFill>
                <a:latin typeface="Arial" pitchFamily="34" charset="0"/>
                <a:cs typeface="Arial" pitchFamily="34" charset="0"/>
              </a:rPr>
              <a:t> </a:t>
            </a:r>
            <a:r>
              <a:rPr sz="1200" spc="65" dirty="0" smtClean="0">
                <a:solidFill>
                  <a:srgbClr val="585A5B"/>
                </a:solidFill>
                <a:latin typeface="Arial" pitchFamily="34" charset="0"/>
                <a:cs typeface="Arial" pitchFamily="34" charset="0"/>
              </a:rPr>
              <a:t>actin</a:t>
            </a:r>
            <a:r>
              <a:rPr sz="1200" spc="80" dirty="0" smtClean="0">
                <a:solidFill>
                  <a:srgbClr val="585A5B"/>
                </a:solidFill>
                <a:latin typeface="Arial" pitchFamily="34" charset="0"/>
                <a:cs typeface="Arial" pitchFamily="34" charset="0"/>
              </a:rPr>
              <a:t>g</a:t>
            </a:r>
            <a:r>
              <a:rPr sz="1200" spc="-65" dirty="0" smtClean="0">
                <a:solidFill>
                  <a:srgbClr val="585A5B"/>
                </a:solidFill>
                <a:latin typeface="Arial" pitchFamily="34" charset="0"/>
                <a:cs typeface="Arial" pitchFamily="34" charset="0"/>
              </a:rPr>
              <a:t> </a:t>
            </a:r>
            <a:r>
              <a:rPr sz="1200" spc="50" dirty="0" smtClean="0">
                <a:solidFill>
                  <a:srgbClr val="585A5B"/>
                </a:solidFill>
                <a:latin typeface="Arial" pitchFamily="34" charset="0"/>
                <a:cs typeface="Arial" pitchFamily="34" charset="0"/>
              </a:rPr>
              <a:t>o</a:t>
            </a:r>
            <a:r>
              <a:rPr sz="1200" spc="75" dirty="0" smtClean="0">
                <a:solidFill>
                  <a:srgbClr val="585A5B"/>
                </a:solidFill>
                <a:latin typeface="Arial" pitchFamily="34" charset="0"/>
                <a:cs typeface="Arial" pitchFamily="34" charset="0"/>
              </a:rPr>
              <a:t>n</a:t>
            </a:r>
            <a:r>
              <a:rPr sz="1200" spc="-50" dirty="0" smtClean="0">
                <a:solidFill>
                  <a:srgbClr val="585A5B"/>
                </a:solidFill>
                <a:latin typeface="Arial" pitchFamily="34" charset="0"/>
                <a:cs typeface="Arial" pitchFamily="34" charset="0"/>
              </a:rPr>
              <a:t> </a:t>
            </a:r>
            <a:r>
              <a:rPr sz="1200" spc="55" dirty="0" smtClean="0">
                <a:solidFill>
                  <a:srgbClr val="585A5B"/>
                </a:solidFill>
                <a:latin typeface="Arial" pitchFamily="34" charset="0"/>
                <a:cs typeface="Arial" pitchFamily="34" charset="0"/>
              </a:rPr>
              <a:t>a</a:t>
            </a:r>
            <a:r>
              <a:rPr sz="1200" spc="-50" dirty="0" smtClean="0">
                <a:solidFill>
                  <a:srgbClr val="585A5B"/>
                </a:solidFill>
                <a:latin typeface="Arial" pitchFamily="34" charset="0"/>
                <a:cs typeface="Arial" pitchFamily="34" charset="0"/>
              </a:rPr>
              <a:t> </a:t>
            </a:r>
            <a:r>
              <a:rPr sz="1200" spc="75" dirty="0" smtClean="0">
                <a:solidFill>
                  <a:srgbClr val="585A5B"/>
                </a:solidFill>
                <a:latin typeface="Arial" pitchFamily="34" charset="0"/>
                <a:cs typeface="Arial" pitchFamily="34" charset="0"/>
              </a:rPr>
              <a:t>molecul</a:t>
            </a:r>
            <a:r>
              <a:rPr sz="1200" spc="70" dirty="0" smtClean="0">
                <a:solidFill>
                  <a:srgbClr val="585A5B"/>
                </a:solidFill>
                <a:latin typeface="Arial" pitchFamily="34" charset="0"/>
                <a:cs typeface="Arial" pitchFamily="34" charset="0"/>
              </a:rPr>
              <a:t>e</a:t>
            </a:r>
            <a:r>
              <a:rPr sz="1200" spc="-25" dirty="0" smtClean="0">
                <a:solidFill>
                  <a:srgbClr val="585A5B"/>
                </a:solidFill>
                <a:latin typeface="Arial" pitchFamily="34" charset="0"/>
                <a:cs typeface="Arial" pitchFamily="34" charset="0"/>
              </a:rPr>
              <a:t> </a:t>
            </a:r>
            <a:r>
              <a:rPr sz="1200" spc="90" dirty="0" smtClean="0">
                <a:solidFill>
                  <a:srgbClr val="585A5B"/>
                </a:solidFill>
                <a:latin typeface="Arial" pitchFamily="34" charset="0"/>
                <a:cs typeface="Arial" pitchFamily="34" charset="0"/>
              </a:rPr>
              <a:t>of</a:t>
            </a:r>
            <a:r>
              <a:rPr sz="1200" spc="40" dirty="0" smtClean="0">
                <a:solidFill>
                  <a:srgbClr val="585A5B"/>
                </a:solidFill>
                <a:latin typeface="Arial" pitchFamily="34" charset="0"/>
                <a:cs typeface="Arial" pitchFamily="34" charset="0"/>
              </a:rPr>
              <a:t>,</a:t>
            </a:r>
            <a:r>
              <a:rPr sz="1200" spc="-10" dirty="0" smtClean="0">
                <a:solidFill>
                  <a:srgbClr val="585A5B"/>
                </a:solidFill>
                <a:latin typeface="Arial" pitchFamily="34" charset="0"/>
                <a:cs typeface="Arial" pitchFamily="34" charset="0"/>
              </a:rPr>
              <a:t> </a:t>
            </a:r>
            <a:r>
              <a:rPr sz="1200" spc="55" dirty="0" smtClean="0">
                <a:solidFill>
                  <a:srgbClr val="585A5B"/>
                </a:solidFill>
                <a:latin typeface="Arial" pitchFamily="34" charset="0"/>
                <a:cs typeface="Arial" pitchFamily="34" charset="0"/>
              </a:rPr>
              <a:t>say</a:t>
            </a:r>
            <a:r>
              <a:rPr sz="1200" spc="25" dirty="0" smtClean="0">
                <a:solidFill>
                  <a:srgbClr val="585A5B"/>
                </a:solidFill>
                <a:latin typeface="Arial" pitchFamily="34" charset="0"/>
                <a:cs typeface="Arial" pitchFamily="34" charset="0"/>
              </a:rPr>
              <a:t>,</a:t>
            </a:r>
            <a:r>
              <a:rPr sz="1200" spc="-35" dirty="0" smtClean="0">
                <a:solidFill>
                  <a:srgbClr val="585A5B"/>
                </a:solidFill>
                <a:latin typeface="Arial" pitchFamily="34" charset="0"/>
                <a:cs typeface="Arial" pitchFamily="34" charset="0"/>
              </a:rPr>
              <a:t> </a:t>
            </a:r>
            <a:r>
              <a:rPr sz="1200" spc="90" dirty="0" smtClean="0">
                <a:solidFill>
                  <a:srgbClr val="585A5B"/>
                </a:solidFill>
                <a:latin typeface="Arial" pitchFamily="34" charset="0"/>
                <a:cs typeface="Arial" pitchFamily="34" charset="0"/>
              </a:rPr>
              <a:t>ordinary</a:t>
            </a:r>
            <a:r>
              <a:rPr sz="1200" spc="-30" dirty="0" smtClean="0">
                <a:solidFill>
                  <a:srgbClr val="585A5B"/>
                </a:solidFill>
                <a:latin typeface="Arial" pitchFamily="34" charset="0"/>
                <a:cs typeface="Arial" pitchFamily="34" charset="0"/>
              </a:rPr>
              <a:t> </a:t>
            </a:r>
            <a:r>
              <a:rPr sz="1200" spc="85" dirty="0" smtClean="0">
                <a:solidFill>
                  <a:srgbClr val="585A5B"/>
                </a:solidFill>
                <a:latin typeface="Arial" pitchFamily="34" charset="0"/>
                <a:cs typeface="Arial" pitchFamily="34" charset="0"/>
              </a:rPr>
              <a:t>air</a:t>
            </a:r>
            <a:r>
              <a:rPr sz="1200" spc="45" dirty="0" smtClean="0">
                <a:solidFill>
                  <a:srgbClr val="585A5B"/>
                </a:solidFill>
                <a:latin typeface="Arial" pitchFamily="34" charset="0"/>
                <a:cs typeface="Arial" pitchFamily="34" charset="0"/>
              </a:rPr>
              <a:t>.</a:t>
            </a:r>
            <a:r>
              <a:rPr sz="1200" spc="60" dirty="0" smtClean="0">
                <a:solidFill>
                  <a:srgbClr val="585A5B"/>
                </a:solidFill>
                <a:latin typeface="Arial" pitchFamily="34" charset="0"/>
                <a:cs typeface="Arial" pitchFamily="34" charset="0"/>
              </a:rPr>
              <a:t> </a:t>
            </a:r>
            <a:r>
              <a:rPr sz="1200" spc="70" dirty="0" smtClean="0">
                <a:solidFill>
                  <a:srgbClr val="585A5B"/>
                </a:solidFill>
                <a:latin typeface="Arial" pitchFamily="34" charset="0"/>
                <a:cs typeface="Arial" pitchFamily="34" charset="0"/>
              </a:rPr>
              <a:t>Since</a:t>
            </a:r>
            <a:r>
              <a:rPr sz="1200" spc="55" dirty="0" smtClean="0">
                <a:solidFill>
                  <a:srgbClr val="585A5B"/>
                </a:solidFill>
                <a:latin typeface="Arial" pitchFamily="34" charset="0"/>
                <a:cs typeface="Arial" pitchFamily="34" charset="0"/>
              </a:rPr>
              <a:t> </a:t>
            </a:r>
            <a:r>
              <a:rPr sz="1200" spc="65" dirty="0" smtClean="0">
                <a:solidFill>
                  <a:srgbClr val="494A4D"/>
                </a:solidFill>
                <a:latin typeface="Arial" pitchFamily="34" charset="0"/>
                <a:cs typeface="Arial" pitchFamily="34" charset="0"/>
              </a:rPr>
              <a:t>th</a:t>
            </a:r>
            <a:r>
              <a:rPr sz="1200" spc="70" dirty="0" smtClean="0">
                <a:solidFill>
                  <a:srgbClr val="494A4D"/>
                </a:solidFill>
                <a:latin typeface="Arial" pitchFamily="34" charset="0"/>
                <a:cs typeface="Arial" pitchFamily="34" charset="0"/>
              </a:rPr>
              <a:t>e</a:t>
            </a:r>
            <a:r>
              <a:rPr sz="1200" spc="5" dirty="0" smtClean="0">
                <a:solidFill>
                  <a:srgbClr val="494A4D"/>
                </a:solidFill>
                <a:latin typeface="Arial" pitchFamily="34" charset="0"/>
                <a:cs typeface="Arial" pitchFamily="34" charset="0"/>
              </a:rPr>
              <a:t> </a:t>
            </a:r>
            <a:r>
              <a:rPr sz="1200" spc="45" dirty="0" smtClean="0">
                <a:solidFill>
                  <a:srgbClr val="494A4D"/>
                </a:solidFill>
                <a:latin typeface="Arial" pitchFamily="34" charset="0"/>
                <a:cs typeface="Arial" pitchFamily="34" charset="0"/>
              </a:rPr>
              <a:t>molecul</a:t>
            </a:r>
            <a:r>
              <a:rPr sz="1200" spc="70" dirty="0" smtClean="0">
                <a:solidFill>
                  <a:srgbClr val="494A4D"/>
                </a:solidFill>
                <a:latin typeface="Arial" pitchFamily="34" charset="0"/>
                <a:cs typeface="Arial" pitchFamily="34" charset="0"/>
              </a:rPr>
              <a:t>e</a:t>
            </a:r>
            <a:r>
              <a:rPr sz="1200" spc="10" dirty="0" smtClean="0">
                <a:solidFill>
                  <a:srgbClr val="494A4D"/>
                </a:solidFill>
                <a:latin typeface="Arial" pitchFamily="34" charset="0"/>
                <a:cs typeface="Arial" pitchFamily="34" charset="0"/>
              </a:rPr>
              <a:t> </a:t>
            </a:r>
            <a:r>
              <a:rPr sz="1200" spc="45" dirty="0" smtClean="0">
                <a:solidFill>
                  <a:srgbClr val="494A4D"/>
                </a:solidFill>
                <a:latin typeface="Arial" pitchFamily="34" charset="0"/>
                <a:cs typeface="Arial" pitchFamily="34" charset="0"/>
              </a:rPr>
              <a:t>i</a:t>
            </a:r>
            <a:r>
              <a:rPr sz="1200" spc="55" dirty="0" smtClean="0">
                <a:solidFill>
                  <a:srgbClr val="494A4D"/>
                </a:solidFill>
                <a:latin typeface="Arial" pitchFamily="34" charset="0"/>
                <a:cs typeface="Arial" pitchFamily="34" charset="0"/>
              </a:rPr>
              <a:t>s</a:t>
            </a:r>
            <a:r>
              <a:rPr sz="1200" spc="-10" dirty="0" smtClean="0">
                <a:solidFill>
                  <a:srgbClr val="494A4D"/>
                </a:solidFill>
                <a:latin typeface="Arial" pitchFamily="34" charset="0"/>
                <a:cs typeface="Arial" pitchFamily="34" charset="0"/>
              </a:rPr>
              <a:t> </a:t>
            </a:r>
            <a:r>
              <a:rPr sz="1200" spc="100" dirty="0" smtClean="0">
                <a:solidFill>
                  <a:srgbClr val="494A4D"/>
                </a:solidFill>
                <a:latin typeface="Arial" pitchFamily="34" charset="0"/>
                <a:cs typeface="Arial" pitchFamily="34" charset="0"/>
              </a:rPr>
              <a:t>neutra</a:t>
            </a:r>
            <a:r>
              <a:rPr sz="1200" spc="110" dirty="0" smtClean="0">
                <a:solidFill>
                  <a:srgbClr val="494A4D"/>
                </a:solidFill>
                <a:latin typeface="Arial" pitchFamily="34" charset="0"/>
                <a:cs typeface="Arial" pitchFamily="34" charset="0"/>
              </a:rPr>
              <a:t>l</a:t>
            </a:r>
            <a:r>
              <a:rPr sz="1200" spc="-20" dirty="0" smtClean="0">
                <a:solidFill>
                  <a:srgbClr val="494A4D"/>
                </a:solidFill>
                <a:latin typeface="Arial" pitchFamily="34" charset="0"/>
                <a:cs typeface="Arial" pitchFamily="34" charset="0"/>
              </a:rPr>
              <a:t>,</a:t>
            </a:r>
            <a:r>
              <a:rPr sz="1200" spc="80" dirty="0" smtClean="0">
                <a:solidFill>
                  <a:srgbClr val="494A4D"/>
                </a:solidFill>
                <a:latin typeface="Arial" pitchFamily="34" charset="0"/>
                <a:cs typeface="Arial" pitchFamily="34" charset="0"/>
              </a:rPr>
              <a:t> </a:t>
            </a:r>
            <a:r>
              <a:rPr sz="1200" spc="75" dirty="0" smtClean="0">
                <a:solidFill>
                  <a:srgbClr val="494A4D"/>
                </a:solidFill>
                <a:latin typeface="Arial" pitchFamily="34" charset="0"/>
                <a:cs typeface="Arial" pitchFamily="34" charset="0"/>
              </a:rPr>
              <a:t>there</a:t>
            </a:r>
            <a:r>
              <a:rPr sz="1200" spc="-15" dirty="0" smtClean="0">
                <a:solidFill>
                  <a:srgbClr val="494A4D"/>
                </a:solidFill>
                <a:latin typeface="Arial" pitchFamily="34" charset="0"/>
                <a:cs typeface="Arial" pitchFamily="34" charset="0"/>
              </a:rPr>
              <a:t> </a:t>
            </a:r>
            <a:r>
              <a:rPr sz="1200" spc="45" dirty="0" smtClean="0">
                <a:solidFill>
                  <a:srgbClr val="494A4D"/>
                </a:solidFill>
                <a:latin typeface="Arial" pitchFamily="34" charset="0"/>
                <a:cs typeface="Arial" pitchFamily="34" charset="0"/>
              </a:rPr>
              <a:t>i</a:t>
            </a:r>
            <a:r>
              <a:rPr sz="1200" spc="55" dirty="0" smtClean="0">
                <a:solidFill>
                  <a:srgbClr val="494A4D"/>
                </a:solidFill>
                <a:latin typeface="Arial" pitchFamily="34" charset="0"/>
                <a:cs typeface="Arial" pitchFamily="34" charset="0"/>
              </a:rPr>
              <a:t>s</a:t>
            </a:r>
            <a:r>
              <a:rPr sz="1200" spc="-10" dirty="0" smtClean="0">
                <a:solidFill>
                  <a:srgbClr val="494A4D"/>
                </a:solidFill>
                <a:latin typeface="Arial" pitchFamily="34" charset="0"/>
                <a:cs typeface="Arial" pitchFamily="34" charset="0"/>
              </a:rPr>
              <a:t> </a:t>
            </a:r>
            <a:r>
              <a:rPr sz="1200" spc="40" dirty="0" smtClean="0">
                <a:solidFill>
                  <a:srgbClr val="494A4D"/>
                </a:solidFill>
                <a:latin typeface="Arial" pitchFamily="34" charset="0"/>
                <a:cs typeface="Arial" pitchFamily="34" charset="0"/>
              </a:rPr>
              <a:t>n</a:t>
            </a:r>
            <a:r>
              <a:rPr sz="1200" spc="80" dirty="0" smtClean="0">
                <a:solidFill>
                  <a:srgbClr val="494A4D"/>
                </a:solidFill>
                <a:latin typeface="Arial" pitchFamily="34" charset="0"/>
                <a:cs typeface="Arial" pitchFamily="34" charset="0"/>
              </a:rPr>
              <a:t>o</a:t>
            </a:r>
            <a:r>
              <a:rPr sz="1200" spc="-15" dirty="0" smtClean="0">
                <a:solidFill>
                  <a:srgbClr val="494A4D"/>
                </a:solidFill>
                <a:latin typeface="Arial" pitchFamily="34" charset="0"/>
                <a:cs typeface="Arial" pitchFamily="34" charset="0"/>
              </a:rPr>
              <a:t> </a:t>
            </a:r>
            <a:r>
              <a:rPr sz="1200" spc="100" dirty="0" smtClean="0">
                <a:solidFill>
                  <a:srgbClr val="494A4D"/>
                </a:solidFill>
                <a:latin typeface="Arial" pitchFamily="34" charset="0"/>
                <a:cs typeface="Arial" pitchFamily="34" charset="0"/>
              </a:rPr>
              <a:t>ne</a:t>
            </a:r>
            <a:r>
              <a:rPr sz="1200" spc="45" dirty="0" smtClean="0">
                <a:solidFill>
                  <a:srgbClr val="494A4D"/>
                </a:solidFill>
                <a:latin typeface="Arial" pitchFamily="34" charset="0"/>
                <a:cs typeface="Arial" pitchFamily="34" charset="0"/>
              </a:rPr>
              <a:t>t</a:t>
            </a:r>
            <a:r>
              <a:rPr sz="1200" spc="-5" dirty="0" smtClean="0">
                <a:solidFill>
                  <a:srgbClr val="494A4D"/>
                </a:solidFill>
                <a:latin typeface="Arial" pitchFamily="34" charset="0"/>
                <a:cs typeface="Arial" pitchFamily="34" charset="0"/>
              </a:rPr>
              <a:t> </a:t>
            </a:r>
            <a:r>
              <a:rPr sz="1200" spc="75" dirty="0" smtClean="0">
                <a:solidFill>
                  <a:srgbClr val="494A4D"/>
                </a:solidFill>
                <a:latin typeface="Arial" pitchFamily="34" charset="0"/>
                <a:cs typeface="Arial" pitchFamily="34" charset="0"/>
              </a:rPr>
              <a:t>electro</a:t>
            </a:r>
            <a:r>
              <a:rPr sz="1200" spc="55" dirty="0" smtClean="0">
                <a:solidFill>
                  <a:srgbClr val="494A4D"/>
                </a:solidFill>
                <a:latin typeface="Arial" pitchFamily="34" charset="0"/>
                <a:cs typeface="Arial" pitchFamily="34" charset="0"/>
              </a:rPr>
              <a:t>magneti</a:t>
            </a:r>
            <a:r>
              <a:rPr sz="1200" spc="60" dirty="0" smtClean="0">
                <a:solidFill>
                  <a:srgbClr val="494A4D"/>
                </a:solidFill>
                <a:latin typeface="Arial" pitchFamily="34" charset="0"/>
                <a:cs typeface="Arial" pitchFamily="34" charset="0"/>
              </a:rPr>
              <a:t>c</a:t>
            </a:r>
            <a:r>
              <a:rPr sz="1200" spc="-35" dirty="0" smtClean="0">
                <a:solidFill>
                  <a:srgbClr val="494A4D"/>
                </a:solidFill>
                <a:latin typeface="Arial" pitchFamily="34" charset="0"/>
                <a:cs typeface="Arial" pitchFamily="34" charset="0"/>
              </a:rPr>
              <a:t> </a:t>
            </a:r>
            <a:r>
              <a:rPr sz="1200" spc="80" dirty="0" smtClean="0">
                <a:solidFill>
                  <a:srgbClr val="494A4D"/>
                </a:solidFill>
                <a:latin typeface="Arial" pitchFamily="34" charset="0"/>
                <a:cs typeface="Arial" pitchFamily="34" charset="0"/>
              </a:rPr>
              <a:t>forc</a:t>
            </a:r>
            <a:r>
              <a:rPr sz="1200" spc="90" dirty="0" smtClean="0">
                <a:solidFill>
                  <a:srgbClr val="494A4D"/>
                </a:solidFill>
                <a:latin typeface="Arial" pitchFamily="34" charset="0"/>
                <a:cs typeface="Arial" pitchFamily="34" charset="0"/>
              </a:rPr>
              <a:t>e</a:t>
            </a:r>
            <a:r>
              <a:rPr sz="1200" spc="-5" dirty="0" smtClean="0">
                <a:solidFill>
                  <a:srgbClr val="494A4D"/>
                </a:solidFill>
                <a:latin typeface="Arial" pitchFamily="34" charset="0"/>
                <a:cs typeface="Arial" pitchFamily="34" charset="0"/>
              </a:rPr>
              <a:t> </a:t>
            </a:r>
            <a:r>
              <a:rPr sz="1200" spc="100" dirty="0" smtClean="0">
                <a:solidFill>
                  <a:srgbClr val="494A4D"/>
                </a:solidFill>
                <a:latin typeface="Arial" pitchFamily="34" charset="0"/>
                <a:cs typeface="Arial" pitchFamily="34" charset="0"/>
              </a:rPr>
              <a:t>o</a:t>
            </a:r>
            <a:r>
              <a:rPr sz="1200" spc="75" dirty="0" smtClean="0">
                <a:solidFill>
                  <a:srgbClr val="494A4D"/>
                </a:solidFill>
                <a:latin typeface="Arial" pitchFamily="34" charset="0"/>
                <a:cs typeface="Arial" pitchFamily="34" charset="0"/>
              </a:rPr>
              <a:t>n</a:t>
            </a:r>
            <a:r>
              <a:rPr sz="1200" spc="50" dirty="0" smtClean="0">
                <a:solidFill>
                  <a:srgbClr val="494A4D"/>
                </a:solidFill>
                <a:latin typeface="Arial" pitchFamily="34" charset="0"/>
                <a:cs typeface="Arial" pitchFamily="34" charset="0"/>
              </a:rPr>
              <a:t> </a:t>
            </a:r>
            <a:r>
              <a:rPr sz="1200" spc="35" dirty="0" smtClean="0">
                <a:solidFill>
                  <a:srgbClr val="494A4D"/>
                </a:solidFill>
                <a:latin typeface="Arial" pitchFamily="34" charset="0"/>
                <a:cs typeface="Arial" pitchFamily="34" charset="0"/>
              </a:rPr>
              <a:t>it</a:t>
            </a:r>
            <a:r>
              <a:rPr sz="1200" spc="20" dirty="0" smtClean="0">
                <a:solidFill>
                  <a:srgbClr val="494A4D"/>
                </a:solidFill>
                <a:latin typeface="Arial" pitchFamily="34" charset="0"/>
                <a:cs typeface="Arial" pitchFamily="34" charset="0"/>
              </a:rPr>
              <a:t>,</a:t>
            </a:r>
            <a:r>
              <a:rPr sz="1200" spc="120" dirty="0" smtClean="0">
                <a:solidFill>
                  <a:srgbClr val="494A4D"/>
                </a:solidFill>
                <a:latin typeface="Arial" pitchFamily="34" charset="0"/>
                <a:cs typeface="Arial" pitchFamily="34" charset="0"/>
              </a:rPr>
              <a:t> </a:t>
            </a:r>
            <a:r>
              <a:rPr sz="1200" spc="100" dirty="0" smtClean="0">
                <a:solidFill>
                  <a:srgbClr val="494A4D"/>
                </a:solidFill>
                <a:latin typeface="Arial" pitchFamily="34" charset="0"/>
                <a:cs typeface="Arial" pitchFamily="34" charset="0"/>
              </a:rPr>
              <a:t>and</a:t>
            </a:r>
            <a:r>
              <a:rPr sz="1200" spc="65" dirty="0" smtClean="0">
                <a:solidFill>
                  <a:srgbClr val="494A4D"/>
                </a:solidFill>
                <a:latin typeface="Arial" pitchFamily="34" charset="0"/>
                <a:cs typeface="Arial" pitchFamily="34" charset="0"/>
              </a:rPr>
              <a:t> </a:t>
            </a:r>
            <a:r>
              <a:rPr sz="1200" spc="75" dirty="0" smtClean="0">
                <a:solidFill>
                  <a:srgbClr val="585A5B"/>
                </a:solidFill>
                <a:latin typeface="Arial" pitchFamily="34" charset="0"/>
                <a:cs typeface="Arial" pitchFamily="34" charset="0"/>
              </a:rPr>
              <a:t>th</a:t>
            </a:r>
            <a:r>
              <a:rPr sz="1200" spc="70" dirty="0" smtClean="0">
                <a:solidFill>
                  <a:srgbClr val="585A5B"/>
                </a:solidFill>
                <a:latin typeface="Arial" pitchFamily="34" charset="0"/>
                <a:cs typeface="Arial" pitchFamily="34" charset="0"/>
              </a:rPr>
              <a:t>e</a:t>
            </a:r>
            <a:r>
              <a:rPr sz="1200" spc="-75" dirty="0" smtClean="0">
                <a:solidFill>
                  <a:srgbClr val="585A5B"/>
                </a:solidFill>
                <a:latin typeface="Arial" pitchFamily="34" charset="0"/>
                <a:cs typeface="Arial" pitchFamily="34" charset="0"/>
              </a:rPr>
              <a:t> </a:t>
            </a:r>
            <a:r>
              <a:rPr sz="1200" spc="80" dirty="0" smtClean="0">
                <a:solidFill>
                  <a:srgbClr val="585A5B"/>
                </a:solidFill>
                <a:latin typeface="Arial" pitchFamily="34" charset="0"/>
                <a:cs typeface="Arial" pitchFamily="34" charset="0"/>
              </a:rPr>
              <a:t>forc</a:t>
            </a:r>
            <a:r>
              <a:rPr sz="1200" spc="85" dirty="0" smtClean="0">
                <a:solidFill>
                  <a:srgbClr val="585A5B"/>
                </a:solidFill>
                <a:latin typeface="Arial" pitchFamily="34" charset="0"/>
                <a:cs typeface="Arial" pitchFamily="34" charset="0"/>
              </a:rPr>
              <a:t>e</a:t>
            </a:r>
            <a:r>
              <a:rPr sz="1200" spc="-100" dirty="0" smtClean="0">
                <a:solidFill>
                  <a:srgbClr val="585A5B"/>
                </a:solidFill>
                <a:latin typeface="Arial" pitchFamily="34" charset="0"/>
                <a:cs typeface="Arial" pitchFamily="34" charset="0"/>
              </a:rPr>
              <a:t> </a:t>
            </a:r>
            <a:r>
              <a:rPr sz="1200" spc="85" dirty="0" smtClean="0">
                <a:solidFill>
                  <a:srgbClr val="585A5B"/>
                </a:solidFill>
                <a:latin typeface="Arial" pitchFamily="34" charset="0"/>
                <a:cs typeface="Arial" pitchFamily="34" charset="0"/>
              </a:rPr>
              <a:t>o</a:t>
            </a:r>
            <a:r>
              <a:rPr sz="1200" spc="50" dirty="0" smtClean="0">
                <a:solidFill>
                  <a:srgbClr val="585A5B"/>
                </a:solidFill>
                <a:latin typeface="Arial" pitchFamily="34" charset="0"/>
                <a:cs typeface="Arial" pitchFamily="34" charset="0"/>
              </a:rPr>
              <a:t>f</a:t>
            </a:r>
            <a:r>
              <a:rPr sz="1200" spc="-45" dirty="0" smtClean="0">
                <a:solidFill>
                  <a:srgbClr val="585A5B"/>
                </a:solidFill>
                <a:latin typeface="Arial" pitchFamily="34" charset="0"/>
                <a:cs typeface="Arial" pitchFamily="34" charset="0"/>
              </a:rPr>
              <a:t> </a:t>
            </a:r>
            <a:r>
              <a:rPr sz="1200" spc="75" dirty="0" smtClean="0">
                <a:solidFill>
                  <a:srgbClr val="585A5B"/>
                </a:solidFill>
                <a:latin typeface="Arial" pitchFamily="34" charset="0"/>
                <a:cs typeface="Arial" pitchFamily="34" charset="0"/>
              </a:rPr>
              <a:t>gravit</a:t>
            </a:r>
            <a:r>
              <a:rPr sz="1200" spc="80" dirty="0" smtClean="0">
                <a:solidFill>
                  <a:srgbClr val="585A5B"/>
                </a:solidFill>
                <a:latin typeface="Arial" pitchFamily="34" charset="0"/>
                <a:cs typeface="Arial" pitchFamily="34" charset="0"/>
              </a:rPr>
              <a:t>y</a:t>
            </a:r>
            <a:r>
              <a:rPr sz="1200" spc="5" dirty="0" smtClean="0">
                <a:solidFill>
                  <a:srgbClr val="585A5B"/>
                </a:solidFill>
                <a:latin typeface="Arial" pitchFamily="34" charset="0"/>
                <a:cs typeface="Arial" pitchFamily="34" charset="0"/>
              </a:rPr>
              <a:t> </a:t>
            </a:r>
            <a:r>
              <a:rPr sz="1200" spc="40" dirty="0" smtClean="0">
                <a:solidFill>
                  <a:srgbClr val="585A5B"/>
                </a:solidFill>
                <a:latin typeface="Arial" pitchFamily="34" charset="0"/>
                <a:cs typeface="Arial" pitchFamily="34" charset="0"/>
              </a:rPr>
              <a:t>is</a:t>
            </a:r>
            <a:r>
              <a:rPr sz="1200" spc="-70" dirty="0" smtClean="0">
                <a:solidFill>
                  <a:srgbClr val="585A5B"/>
                </a:solidFill>
                <a:latin typeface="Arial" pitchFamily="34" charset="0"/>
                <a:cs typeface="Arial" pitchFamily="34" charset="0"/>
              </a:rPr>
              <a:t> </a:t>
            </a:r>
            <a:r>
              <a:rPr sz="1200" spc="65" dirty="0" smtClean="0">
                <a:solidFill>
                  <a:srgbClr val="585A5B"/>
                </a:solidFill>
                <a:latin typeface="Arial" pitchFamily="34" charset="0"/>
                <a:cs typeface="Arial" pitchFamily="34" charset="0"/>
              </a:rPr>
              <a:t>negligible</a:t>
            </a:r>
            <a:r>
              <a:rPr sz="1200" spc="25" dirty="0" smtClean="0">
                <a:solidFill>
                  <a:srgbClr val="585A5B"/>
                </a:solidFill>
                <a:latin typeface="Arial" pitchFamily="34" charset="0"/>
                <a:cs typeface="Arial" pitchFamily="34" charset="0"/>
              </a:rPr>
              <a:t>.</a:t>
            </a:r>
            <a:r>
              <a:rPr sz="1200" spc="-35" dirty="0" smtClean="0">
                <a:solidFill>
                  <a:srgbClr val="585A5B"/>
                </a:solidFill>
                <a:latin typeface="Arial" pitchFamily="34" charset="0"/>
                <a:cs typeface="Arial" pitchFamily="34" charset="0"/>
              </a:rPr>
              <a:t> </a:t>
            </a:r>
            <a:r>
              <a:rPr sz="1200" spc="160" dirty="0" smtClean="0">
                <a:solidFill>
                  <a:srgbClr val="585A5B"/>
                </a:solidFill>
                <a:latin typeface="Arial" pitchFamily="34" charset="0"/>
                <a:cs typeface="Arial" pitchFamily="34" charset="0"/>
              </a:rPr>
              <a:t>Th</a:t>
            </a:r>
            <a:r>
              <a:rPr sz="1200" spc="165" dirty="0" smtClean="0">
                <a:solidFill>
                  <a:srgbClr val="585A5B"/>
                </a:solidFill>
                <a:latin typeface="Arial" pitchFamily="34" charset="0"/>
                <a:cs typeface="Arial" pitchFamily="34" charset="0"/>
              </a:rPr>
              <a:t>e</a:t>
            </a:r>
            <a:r>
              <a:rPr sz="1200" spc="-20" dirty="0" smtClean="0">
                <a:solidFill>
                  <a:srgbClr val="585A5B"/>
                </a:solidFill>
                <a:latin typeface="Arial" pitchFamily="34" charset="0"/>
                <a:cs typeface="Arial" pitchFamily="34" charset="0"/>
              </a:rPr>
              <a:t> </a:t>
            </a:r>
            <a:r>
              <a:rPr sz="1200" spc="75" dirty="0" smtClean="0">
                <a:solidFill>
                  <a:srgbClr val="585A5B"/>
                </a:solidFill>
                <a:latin typeface="Arial" pitchFamily="34" charset="0"/>
                <a:cs typeface="Arial" pitchFamily="34" charset="0"/>
              </a:rPr>
              <a:t>molecul</a:t>
            </a:r>
            <a:r>
              <a:rPr sz="1200" spc="70" dirty="0" smtClean="0">
                <a:solidFill>
                  <a:srgbClr val="585A5B"/>
                </a:solidFill>
                <a:latin typeface="Arial" pitchFamily="34" charset="0"/>
                <a:cs typeface="Arial" pitchFamily="34" charset="0"/>
              </a:rPr>
              <a:t>e</a:t>
            </a:r>
            <a:r>
              <a:rPr sz="1200" spc="-70" dirty="0" smtClean="0">
                <a:solidFill>
                  <a:srgbClr val="585A5B"/>
                </a:solidFill>
                <a:latin typeface="Arial" pitchFamily="34" charset="0"/>
                <a:cs typeface="Arial" pitchFamily="34" charset="0"/>
              </a:rPr>
              <a:t> </a:t>
            </a:r>
            <a:r>
              <a:rPr sz="1200" spc="75" dirty="0" smtClean="0">
                <a:solidFill>
                  <a:srgbClr val="585A5B"/>
                </a:solidFill>
                <a:latin typeface="Arial" pitchFamily="34" charset="0"/>
                <a:cs typeface="Arial" pitchFamily="34" charset="0"/>
              </a:rPr>
              <a:t>move</a:t>
            </a:r>
            <a:r>
              <a:rPr sz="1200" spc="45" dirty="0" smtClean="0">
                <a:solidFill>
                  <a:srgbClr val="585A5B"/>
                </a:solidFill>
                <a:latin typeface="Arial" pitchFamily="34" charset="0"/>
                <a:cs typeface="Arial" pitchFamily="34" charset="0"/>
              </a:rPr>
              <a:t>s</a:t>
            </a:r>
            <a:r>
              <a:rPr sz="1200" spc="-75" dirty="0" smtClean="0">
                <a:solidFill>
                  <a:srgbClr val="585A5B"/>
                </a:solidFill>
                <a:latin typeface="Arial" pitchFamily="34" charset="0"/>
                <a:cs typeface="Arial" pitchFamily="34" charset="0"/>
              </a:rPr>
              <a:t> </a:t>
            </a:r>
            <a:r>
              <a:rPr sz="1200" spc="80" smtClean="0">
                <a:solidFill>
                  <a:srgbClr val="585A5B"/>
                </a:solidFill>
                <a:latin typeface="Arial" pitchFamily="34" charset="0"/>
                <a:cs typeface="Arial" pitchFamily="34" charset="0"/>
              </a:rPr>
              <a:t>undisturbe</a:t>
            </a:r>
            <a:r>
              <a:rPr sz="1200" spc="95" smtClean="0">
                <a:solidFill>
                  <a:srgbClr val="585A5B"/>
                </a:solidFill>
                <a:latin typeface="Arial" pitchFamily="34" charset="0"/>
                <a:cs typeface="Arial" pitchFamily="34" charset="0"/>
              </a:rPr>
              <a:t>d</a:t>
            </a:r>
            <a:r>
              <a:rPr sz="1200" spc="5" smtClean="0">
                <a:solidFill>
                  <a:srgbClr val="585A5B"/>
                </a:solidFill>
                <a:latin typeface="Arial" pitchFamily="34" charset="0"/>
                <a:cs typeface="Arial" pitchFamily="34" charset="0"/>
              </a:rPr>
              <a:t> </a:t>
            </a:r>
            <a:r>
              <a:rPr sz="1200" spc="90" smtClean="0">
                <a:solidFill>
                  <a:srgbClr val="585A5B"/>
                </a:solidFill>
                <a:latin typeface="Arial" pitchFamily="34" charset="0"/>
                <a:cs typeface="Arial" pitchFamily="34" charset="0"/>
              </a:rPr>
              <a:t>until</a:t>
            </a:r>
            <a:r>
              <a:rPr lang="en-US" sz="1200" spc="90" dirty="0" smtClean="0">
                <a:solidFill>
                  <a:srgbClr val="585A5B"/>
                </a:solidFill>
                <a:latin typeface="Arial" pitchFamily="34" charset="0"/>
                <a:cs typeface="Arial" pitchFamily="34" charset="0"/>
              </a:rPr>
              <a:t> </a:t>
            </a:r>
            <a:r>
              <a:rPr sz="1200" spc="45" smtClean="0">
                <a:solidFill>
                  <a:srgbClr val="494A4D"/>
                </a:solidFill>
                <a:latin typeface="Arial" pitchFamily="34" charset="0"/>
                <a:cs typeface="Arial" pitchFamily="34" charset="0"/>
              </a:rPr>
              <a:t>i</a:t>
            </a:r>
            <a:r>
              <a:rPr sz="1200" spc="50" smtClean="0">
                <a:solidFill>
                  <a:srgbClr val="494A4D"/>
                </a:solidFill>
                <a:latin typeface="Arial" pitchFamily="34" charset="0"/>
                <a:cs typeface="Arial" pitchFamily="34" charset="0"/>
              </a:rPr>
              <a:t>t</a:t>
            </a:r>
            <a:r>
              <a:rPr sz="1200" spc="5" smtClean="0">
                <a:solidFill>
                  <a:srgbClr val="494A4D"/>
                </a:solidFill>
                <a:latin typeface="Arial" pitchFamily="34" charset="0"/>
                <a:cs typeface="Arial" pitchFamily="34" charset="0"/>
              </a:rPr>
              <a:t> </a:t>
            </a:r>
            <a:r>
              <a:rPr sz="1200" spc="80" dirty="0" smtClean="0">
                <a:solidFill>
                  <a:srgbClr val="494A4D"/>
                </a:solidFill>
                <a:latin typeface="Arial" pitchFamily="34" charset="0"/>
                <a:cs typeface="Arial" pitchFamily="34" charset="0"/>
              </a:rPr>
              <a:t>make</a:t>
            </a:r>
            <a:r>
              <a:rPr sz="1200" spc="50" dirty="0" smtClean="0">
                <a:solidFill>
                  <a:srgbClr val="494A4D"/>
                </a:solidFill>
                <a:latin typeface="Arial" pitchFamily="34" charset="0"/>
                <a:cs typeface="Arial" pitchFamily="34" charset="0"/>
              </a:rPr>
              <a:t>s</a:t>
            </a:r>
            <a:r>
              <a:rPr sz="1200" spc="20" dirty="0" smtClean="0">
                <a:solidFill>
                  <a:srgbClr val="494A4D"/>
                </a:solidFill>
                <a:latin typeface="Arial" pitchFamily="34" charset="0"/>
                <a:cs typeface="Arial" pitchFamily="34" charset="0"/>
              </a:rPr>
              <a:t> </a:t>
            </a:r>
            <a:r>
              <a:rPr sz="1200" spc="55" dirty="0" smtClean="0">
                <a:solidFill>
                  <a:srgbClr val="494A4D"/>
                </a:solidFill>
                <a:latin typeface="Arial" pitchFamily="34" charset="0"/>
                <a:cs typeface="Arial" pitchFamily="34" charset="0"/>
              </a:rPr>
              <a:t>a</a:t>
            </a:r>
            <a:r>
              <a:rPr sz="1200" spc="-15" dirty="0" smtClean="0">
                <a:solidFill>
                  <a:srgbClr val="494A4D"/>
                </a:solidFill>
                <a:latin typeface="Arial" pitchFamily="34" charset="0"/>
                <a:cs typeface="Arial" pitchFamily="34" charset="0"/>
              </a:rPr>
              <a:t> </a:t>
            </a:r>
            <a:r>
              <a:rPr sz="1200" spc="65" dirty="0" smtClean="0">
                <a:solidFill>
                  <a:srgbClr val="494A4D"/>
                </a:solidFill>
                <a:latin typeface="Arial" pitchFamily="34" charset="0"/>
                <a:cs typeface="Arial" pitchFamily="34" charset="0"/>
              </a:rPr>
              <a:t>collisio</a:t>
            </a:r>
            <a:r>
              <a:rPr sz="1200" spc="80" dirty="0" smtClean="0">
                <a:solidFill>
                  <a:srgbClr val="494A4D"/>
                </a:solidFill>
                <a:latin typeface="Arial" pitchFamily="34" charset="0"/>
                <a:cs typeface="Arial" pitchFamily="34" charset="0"/>
              </a:rPr>
              <a:t>n</a:t>
            </a:r>
            <a:r>
              <a:rPr sz="1200" spc="30" dirty="0" smtClean="0">
                <a:solidFill>
                  <a:srgbClr val="494A4D"/>
                </a:solidFill>
                <a:latin typeface="Arial" pitchFamily="34" charset="0"/>
                <a:cs typeface="Arial" pitchFamily="34" charset="0"/>
              </a:rPr>
              <a:t> </a:t>
            </a:r>
            <a:r>
              <a:rPr sz="1200" spc="85" dirty="0" smtClean="0">
                <a:solidFill>
                  <a:srgbClr val="494A4D"/>
                </a:solidFill>
                <a:latin typeface="Arial" pitchFamily="34" charset="0"/>
                <a:cs typeface="Arial" pitchFamily="34" charset="0"/>
              </a:rPr>
              <a:t>wit</a:t>
            </a:r>
            <a:r>
              <a:rPr sz="1200" spc="90" dirty="0" smtClean="0">
                <a:solidFill>
                  <a:srgbClr val="494A4D"/>
                </a:solidFill>
                <a:latin typeface="Arial" pitchFamily="34" charset="0"/>
                <a:cs typeface="Arial" pitchFamily="34" charset="0"/>
              </a:rPr>
              <a:t>h</a:t>
            </a:r>
            <a:r>
              <a:rPr sz="1200" spc="10" dirty="0" smtClean="0">
                <a:solidFill>
                  <a:srgbClr val="494A4D"/>
                </a:solidFill>
                <a:latin typeface="Arial" pitchFamily="34" charset="0"/>
                <a:cs typeface="Arial" pitchFamily="34" charset="0"/>
              </a:rPr>
              <a:t> </a:t>
            </a:r>
            <a:r>
              <a:rPr sz="1200" spc="90" dirty="0" smtClean="0">
                <a:solidFill>
                  <a:srgbClr val="494A4D"/>
                </a:solidFill>
                <a:latin typeface="Arial" pitchFamily="34" charset="0"/>
                <a:cs typeface="Arial" pitchFamily="34" charset="0"/>
              </a:rPr>
              <a:t>anothe</a:t>
            </a:r>
            <a:r>
              <a:rPr sz="1200" spc="55" dirty="0" smtClean="0">
                <a:solidFill>
                  <a:srgbClr val="494A4D"/>
                </a:solidFill>
                <a:latin typeface="Arial" pitchFamily="34" charset="0"/>
                <a:cs typeface="Arial" pitchFamily="34" charset="0"/>
              </a:rPr>
              <a:t>r</a:t>
            </a:r>
            <a:r>
              <a:rPr sz="1200" spc="-20" dirty="0" smtClean="0">
                <a:solidFill>
                  <a:srgbClr val="494A4D"/>
                </a:solidFill>
                <a:latin typeface="Arial" pitchFamily="34" charset="0"/>
                <a:cs typeface="Arial" pitchFamily="34" charset="0"/>
              </a:rPr>
              <a:t> </a:t>
            </a:r>
            <a:r>
              <a:rPr sz="1200" spc="80" dirty="0" smtClean="0">
                <a:solidFill>
                  <a:srgbClr val="494A4D"/>
                </a:solidFill>
                <a:latin typeface="Arial" pitchFamily="34" charset="0"/>
                <a:cs typeface="Arial" pitchFamily="34" charset="0"/>
              </a:rPr>
              <a:t>molecule</a:t>
            </a:r>
            <a:r>
              <a:rPr sz="1200" spc="30" dirty="0" smtClean="0">
                <a:solidFill>
                  <a:srgbClr val="494A4D"/>
                </a:solidFill>
                <a:latin typeface="Arial" pitchFamily="34" charset="0"/>
                <a:cs typeface="Arial" pitchFamily="34" charset="0"/>
              </a:rPr>
              <a:t>,</a:t>
            </a:r>
            <a:r>
              <a:rPr sz="1200" spc="105" dirty="0" smtClean="0">
                <a:solidFill>
                  <a:srgbClr val="494A4D"/>
                </a:solidFill>
                <a:latin typeface="Arial" pitchFamily="34" charset="0"/>
                <a:cs typeface="Arial" pitchFamily="34" charset="0"/>
              </a:rPr>
              <a:t> </a:t>
            </a:r>
            <a:r>
              <a:rPr sz="1200" spc="95" dirty="0" smtClean="0">
                <a:solidFill>
                  <a:srgbClr val="494A4D"/>
                </a:solidFill>
                <a:latin typeface="Arial" pitchFamily="34" charset="0"/>
                <a:cs typeface="Arial" pitchFamily="34" charset="0"/>
              </a:rPr>
              <a:t>and</a:t>
            </a:r>
            <a:r>
              <a:rPr sz="1200" spc="60" dirty="0" smtClean="0">
                <a:solidFill>
                  <a:srgbClr val="494A4D"/>
                </a:solidFill>
                <a:latin typeface="Arial" pitchFamily="34" charset="0"/>
                <a:cs typeface="Arial" pitchFamily="34" charset="0"/>
              </a:rPr>
              <a:t> </a:t>
            </a:r>
            <a:r>
              <a:rPr sz="1200" spc="25" dirty="0" smtClean="0">
                <a:solidFill>
                  <a:srgbClr val="494A4D"/>
                </a:solidFill>
                <a:latin typeface="Arial" pitchFamily="34" charset="0"/>
                <a:cs typeface="Arial" pitchFamily="34" charset="0"/>
              </a:rPr>
              <a:t>thes</a:t>
            </a:r>
            <a:r>
              <a:rPr sz="1200" spc="55" dirty="0" smtClean="0">
                <a:solidFill>
                  <a:srgbClr val="494A4D"/>
                </a:solidFill>
                <a:latin typeface="Arial" pitchFamily="34" charset="0"/>
                <a:cs typeface="Arial" pitchFamily="34" charset="0"/>
              </a:rPr>
              <a:t>e</a:t>
            </a:r>
            <a:r>
              <a:rPr sz="1200" spc="45" dirty="0" smtClean="0">
                <a:solidFill>
                  <a:srgbClr val="494A4D"/>
                </a:solidFill>
                <a:latin typeface="Arial" pitchFamily="34" charset="0"/>
                <a:cs typeface="Arial" pitchFamily="34" charset="0"/>
              </a:rPr>
              <a:t> </a:t>
            </a:r>
            <a:r>
              <a:rPr sz="1200" spc="60" smtClean="0">
                <a:solidFill>
                  <a:srgbClr val="494A4D"/>
                </a:solidFill>
                <a:latin typeface="Arial" pitchFamily="34" charset="0"/>
                <a:cs typeface="Arial" pitchFamily="34" charset="0"/>
              </a:rPr>
              <a:t>collision</a:t>
            </a:r>
            <a:r>
              <a:rPr sz="1200" spc="55" smtClean="0">
                <a:solidFill>
                  <a:srgbClr val="494A4D"/>
                </a:solidFill>
                <a:latin typeface="Arial" pitchFamily="34" charset="0"/>
                <a:cs typeface="Arial" pitchFamily="34" charset="0"/>
              </a:rPr>
              <a:t>s</a:t>
            </a:r>
            <a:r>
              <a:rPr sz="1200" spc="10" smtClean="0">
                <a:solidFill>
                  <a:srgbClr val="494A4D"/>
                </a:solidFill>
                <a:latin typeface="Arial" pitchFamily="34" charset="0"/>
                <a:cs typeface="Arial" pitchFamily="34" charset="0"/>
              </a:rPr>
              <a:t> </a:t>
            </a:r>
            <a:r>
              <a:rPr sz="1200" spc="80" smtClean="0">
                <a:solidFill>
                  <a:srgbClr val="494A4D"/>
                </a:solidFill>
                <a:latin typeface="Arial" pitchFamily="34" charset="0"/>
                <a:cs typeface="Arial" pitchFamily="34" charset="0"/>
              </a:rPr>
              <a:t>control</a:t>
            </a:r>
            <a:r>
              <a:rPr lang="en-US" sz="1200" spc="80" dirty="0" smtClean="0">
                <a:solidFill>
                  <a:srgbClr val="494A4D"/>
                </a:solidFill>
                <a:latin typeface="Arial" pitchFamily="34" charset="0"/>
                <a:cs typeface="Arial" pitchFamily="34" charset="0"/>
              </a:rPr>
              <a:t> </a:t>
            </a:r>
            <a:r>
              <a:rPr sz="1200" spc="75" smtClean="0">
                <a:solidFill>
                  <a:srgbClr val="585A5B"/>
                </a:solidFill>
                <a:latin typeface="Arial" pitchFamily="34" charset="0"/>
                <a:cs typeface="Arial" pitchFamily="34" charset="0"/>
              </a:rPr>
              <a:t>th</a:t>
            </a:r>
            <a:r>
              <a:rPr sz="1200" spc="70" smtClean="0">
                <a:solidFill>
                  <a:srgbClr val="585A5B"/>
                </a:solidFill>
                <a:latin typeface="Arial" pitchFamily="34" charset="0"/>
                <a:cs typeface="Arial" pitchFamily="34" charset="0"/>
              </a:rPr>
              <a:t>e</a:t>
            </a:r>
            <a:r>
              <a:rPr sz="1200" spc="-60" smtClean="0">
                <a:solidFill>
                  <a:srgbClr val="585A5B"/>
                </a:solidFill>
                <a:latin typeface="Arial" pitchFamily="34" charset="0"/>
                <a:cs typeface="Arial" pitchFamily="34" charset="0"/>
              </a:rPr>
              <a:t> </a:t>
            </a:r>
            <a:r>
              <a:rPr sz="1200" spc="50" dirty="0" smtClean="0">
                <a:solidFill>
                  <a:srgbClr val="585A5B"/>
                </a:solidFill>
                <a:latin typeface="Arial" pitchFamily="34" charset="0"/>
                <a:cs typeface="Arial" pitchFamily="34" charset="0"/>
              </a:rPr>
              <a:t>particle'</a:t>
            </a:r>
            <a:r>
              <a:rPr sz="1200" spc="60" dirty="0" smtClean="0">
                <a:solidFill>
                  <a:srgbClr val="585A5B"/>
                </a:solidFill>
                <a:latin typeface="Arial" pitchFamily="34" charset="0"/>
                <a:cs typeface="Arial" pitchFamily="34" charset="0"/>
              </a:rPr>
              <a:t>s</a:t>
            </a:r>
            <a:r>
              <a:rPr sz="1200" spc="-50" dirty="0" smtClean="0">
                <a:solidFill>
                  <a:srgbClr val="585A5B"/>
                </a:solidFill>
                <a:latin typeface="Arial" pitchFamily="34" charset="0"/>
                <a:cs typeface="Arial" pitchFamily="34" charset="0"/>
              </a:rPr>
              <a:t> </a:t>
            </a:r>
            <a:r>
              <a:rPr sz="1200" spc="80" dirty="0" smtClean="0">
                <a:solidFill>
                  <a:srgbClr val="585A5B"/>
                </a:solidFill>
                <a:latin typeface="Arial" pitchFamily="34" charset="0"/>
                <a:cs typeface="Arial" pitchFamily="34" charset="0"/>
              </a:rPr>
              <a:t>motion</a:t>
            </a:r>
            <a:r>
              <a:rPr sz="1200" spc="25" dirty="0" smtClean="0">
                <a:solidFill>
                  <a:srgbClr val="585A5B"/>
                </a:solidFill>
                <a:latin typeface="Arial" pitchFamily="34" charset="0"/>
                <a:cs typeface="Arial" pitchFamily="34" charset="0"/>
              </a:rPr>
              <a:t>.</a:t>
            </a:r>
            <a:r>
              <a:rPr sz="1200" spc="35" dirty="0" smtClean="0">
                <a:solidFill>
                  <a:srgbClr val="585A5B"/>
                </a:solidFill>
                <a:latin typeface="Arial" pitchFamily="34" charset="0"/>
                <a:cs typeface="Arial" pitchFamily="34" charset="0"/>
              </a:rPr>
              <a:t> </a:t>
            </a:r>
            <a:r>
              <a:rPr sz="1200" spc="200" dirty="0" smtClean="0">
                <a:solidFill>
                  <a:srgbClr val="585A5B"/>
                </a:solidFill>
                <a:latin typeface="Arial" pitchFamily="34" charset="0"/>
                <a:cs typeface="Arial" pitchFamily="34" charset="0"/>
              </a:rPr>
              <a:t>A</a:t>
            </a:r>
            <a:r>
              <a:rPr sz="1200" spc="-5" dirty="0" smtClean="0">
                <a:solidFill>
                  <a:srgbClr val="585A5B"/>
                </a:solidFill>
                <a:latin typeface="Arial" pitchFamily="34" charset="0"/>
                <a:cs typeface="Arial" pitchFamily="34" charset="0"/>
              </a:rPr>
              <a:t> </a:t>
            </a:r>
            <a:r>
              <a:rPr sz="1200" spc="60" dirty="0" smtClean="0">
                <a:solidFill>
                  <a:srgbClr val="585A5B"/>
                </a:solidFill>
                <a:latin typeface="Arial" pitchFamily="34" charset="0"/>
                <a:cs typeface="Arial" pitchFamily="34" charset="0"/>
              </a:rPr>
              <a:t>macroscopic</a:t>
            </a:r>
            <a:r>
              <a:rPr sz="1200" spc="-35" dirty="0" smtClean="0">
                <a:solidFill>
                  <a:srgbClr val="585A5B"/>
                </a:solidFill>
                <a:latin typeface="Arial" pitchFamily="34" charset="0"/>
                <a:cs typeface="Arial" pitchFamily="34" charset="0"/>
              </a:rPr>
              <a:t> </a:t>
            </a:r>
            <a:r>
              <a:rPr sz="1200" spc="85" dirty="0" smtClean="0">
                <a:solidFill>
                  <a:srgbClr val="585A5B"/>
                </a:solidFill>
                <a:latin typeface="Arial" pitchFamily="34" charset="0"/>
                <a:cs typeface="Arial" pitchFamily="34" charset="0"/>
              </a:rPr>
              <a:t>forc</a:t>
            </a:r>
            <a:r>
              <a:rPr sz="1200" spc="90" dirty="0" smtClean="0">
                <a:solidFill>
                  <a:srgbClr val="585A5B"/>
                </a:solidFill>
                <a:latin typeface="Arial" pitchFamily="34" charset="0"/>
                <a:cs typeface="Arial" pitchFamily="34" charset="0"/>
              </a:rPr>
              <a:t>e</a:t>
            </a:r>
            <a:r>
              <a:rPr sz="1200" spc="-60" dirty="0" smtClean="0">
                <a:solidFill>
                  <a:srgbClr val="585A5B"/>
                </a:solidFill>
                <a:latin typeface="Arial" pitchFamily="34" charset="0"/>
                <a:cs typeface="Arial" pitchFamily="34" charset="0"/>
              </a:rPr>
              <a:t> </a:t>
            </a:r>
            <a:r>
              <a:rPr sz="1200" spc="85" dirty="0" smtClean="0">
                <a:solidFill>
                  <a:srgbClr val="585A5B"/>
                </a:solidFill>
                <a:latin typeface="Arial" pitchFamily="34" charset="0"/>
                <a:cs typeface="Arial" pitchFamily="34" charset="0"/>
              </a:rPr>
              <a:t>applie</a:t>
            </a:r>
            <a:r>
              <a:rPr sz="1200" spc="90" dirty="0" smtClean="0">
                <a:solidFill>
                  <a:srgbClr val="585A5B"/>
                </a:solidFill>
                <a:latin typeface="Arial" pitchFamily="34" charset="0"/>
                <a:cs typeface="Arial" pitchFamily="34" charset="0"/>
              </a:rPr>
              <a:t>d</a:t>
            </a:r>
            <a:r>
              <a:rPr sz="1200" spc="-85" dirty="0" smtClean="0">
                <a:solidFill>
                  <a:srgbClr val="585A5B"/>
                </a:solidFill>
                <a:latin typeface="Arial" pitchFamily="34" charset="0"/>
                <a:cs typeface="Arial" pitchFamily="34" charset="0"/>
              </a:rPr>
              <a:t> </a:t>
            </a:r>
            <a:r>
              <a:rPr sz="1200" spc="10" dirty="0" smtClean="0">
                <a:solidFill>
                  <a:srgbClr val="585A5B"/>
                </a:solidFill>
                <a:latin typeface="Arial" pitchFamily="34" charset="0"/>
                <a:cs typeface="Arial" pitchFamily="34" charset="0"/>
              </a:rPr>
              <a:t>t</a:t>
            </a:r>
            <a:r>
              <a:rPr sz="1200" spc="45" dirty="0" smtClean="0">
                <a:solidFill>
                  <a:srgbClr val="585A5B"/>
                </a:solidFill>
                <a:latin typeface="Arial" pitchFamily="34" charset="0"/>
                <a:cs typeface="Arial" pitchFamily="34" charset="0"/>
              </a:rPr>
              <a:t>o</a:t>
            </a:r>
            <a:r>
              <a:rPr sz="1200" spc="-40" dirty="0" smtClean="0">
                <a:solidFill>
                  <a:srgbClr val="585A5B"/>
                </a:solidFill>
                <a:latin typeface="Arial" pitchFamily="34" charset="0"/>
                <a:cs typeface="Arial" pitchFamily="34" charset="0"/>
              </a:rPr>
              <a:t> </a:t>
            </a:r>
            <a:r>
              <a:rPr sz="1200" spc="55" dirty="0" smtClean="0">
                <a:solidFill>
                  <a:srgbClr val="585A5B"/>
                </a:solidFill>
                <a:latin typeface="Arial" pitchFamily="34" charset="0"/>
                <a:cs typeface="Arial" pitchFamily="34" charset="0"/>
              </a:rPr>
              <a:t>a</a:t>
            </a:r>
            <a:r>
              <a:rPr sz="1200" spc="-100" dirty="0" smtClean="0">
                <a:solidFill>
                  <a:srgbClr val="585A5B"/>
                </a:solidFill>
                <a:latin typeface="Arial" pitchFamily="34" charset="0"/>
                <a:cs typeface="Arial" pitchFamily="34" charset="0"/>
              </a:rPr>
              <a:t> </a:t>
            </a:r>
            <a:r>
              <a:rPr sz="1200" spc="105" dirty="0" smtClean="0">
                <a:solidFill>
                  <a:srgbClr val="585A5B"/>
                </a:solidFill>
                <a:latin typeface="Arial" pitchFamily="34" charset="0"/>
                <a:cs typeface="Arial" pitchFamily="34" charset="0"/>
              </a:rPr>
              <a:t>neutra</a:t>
            </a:r>
            <a:r>
              <a:rPr sz="1200" spc="45" dirty="0" smtClean="0">
                <a:solidFill>
                  <a:srgbClr val="585A5B"/>
                </a:solidFill>
                <a:latin typeface="Arial" pitchFamily="34" charset="0"/>
                <a:cs typeface="Arial" pitchFamily="34" charset="0"/>
              </a:rPr>
              <a:t>l</a:t>
            </a:r>
            <a:r>
              <a:rPr sz="1200" spc="-75" dirty="0" smtClean="0">
                <a:solidFill>
                  <a:srgbClr val="585A5B"/>
                </a:solidFill>
                <a:latin typeface="Arial" pitchFamily="34" charset="0"/>
                <a:cs typeface="Arial" pitchFamily="34" charset="0"/>
              </a:rPr>
              <a:t> </a:t>
            </a:r>
            <a:r>
              <a:rPr sz="1200" spc="60" dirty="0" smtClean="0">
                <a:solidFill>
                  <a:srgbClr val="585A5B"/>
                </a:solidFill>
                <a:latin typeface="Arial" pitchFamily="34" charset="0"/>
                <a:cs typeface="Arial" pitchFamily="34" charset="0"/>
              </a:rPr>
              <a:t>gas</a:t>
            </a:r>
            <a:r>
              <a:rPr sz="1200" spc="10" dirty="0" smtClean="0">
                <a:solidFill>
                  <a:srgbClr val="585A5B"/>
                </a:solidFill>
                <a:latin typeface="Arial" pitchFamily="34" charset="0"/>
                <a:cs typeface="Arial" pitchFamily="34" charset="0"/>
              </a:rPr>
              <a:t>,</a:t>
            </a:r>
            <a:r>
              <a:rPr sz="1200" spc="40" dirty="0" smtClean="0">
                <a:solidFill>
                  <a:srgbClr val="585A5B"/>
                </a:solidFill>
                <a:latin typeface="Arial" pitchFamily="34" charset="0"/>
                <a:cs typeface="Arial" pitchFamily="34" charset="0"/>
              </a:rPr>
              <a:t> </a:t>
            </a:r>
            <a:r>
              <a:rPr sz="1200" spc="70" dirty="0" smtClean="0">
                <a:solidFill>
                  <a:srgbClr val="585A5B"/>
                </a:solidFill>
                <a:latin typeface="Arial" pitchFamily="34" charset="0"/>
                <a:cs typeface="Arial" pitchFamily="34" charset="0"/>
              </a:rPr>
              <a:t>such</a:t>
            </a:r>
            <a:r>
              <a:rPr sz="1200" spc="45" dirty="0" smtClean="0">
                <a:solidFill>
                  <a:srgbClr val="585A5B"/>
                </a:solidFill>
                <a:latin typeface="Arial" pitchFamily="34" charset="0"/>
                <a:cs typeface="Arial" pitchFamily="34" charset="0"/>
              </a:rPr>
              <a:t> </a:t>
            </a:r>
            <a:r>
              <a:rPr sz="1200" spc="80" dirty="0" smtClean="0">
                <a:solidFill>
                  <a:srgbClr val="676869"/>
                </a:solidFill>
                <a:latin typeface="Arial" pitchFamily="34" charset="0"/>
                <a:cs typeface="Arial" pitchFamily="34" charset="0"/>
              </a:rPr>
              <a:t>a</a:t>
            </a:r>
            <a:r>
              <a:rPr sz="1200" spc="35" dirty="0" smtClean="0">
                <a:solidFill>
                  <a:srgbClr val="676869"/>
                </a:solidFill>
                <a:latin typeface="Arial" pitchFamily="34" charset="0"/>
                <a:cs typeface="Arial" pitchFamily="34" charset="0"/>
              </a:rPr>
              <a:t>s </a:t>
            </a:r>
            <a:r>
              <a:rPr sz="1200" spc="-140" dirty="0" smtClean="0">
                <a:solidFill>
                  <a:srgbClr val="676869"/>
                </a:solidFill>
                <a:latin typeface="Arial" pitchFamily="34" charset="0"/>
                <a:cs typeface="Arial" pitchFamily="34" charset="0"/>
              </a:rPr>
              <a:t> </a:t>
            </a:r>
            <a:r>
              <a:rPr sz="1200" spc="55" dirty="0" smtClean="0">
                <a:solidFill>
                  <a:srgbClr val="676869"/>
                </a:solidFill>
                <a:latin typeface="Arial" pitchFamily="34" charset="0"/>
                <a:cs typeface="Arial" pitchFamily="34" charset="0"/>
              </a:rPr>
              <a:t>fro</a:t>
            </a:r>
            <a:r>
              <a:rPr sz="1200" spc="160" dirty="0" smtClean="0">
                <a:solidFill>
                  <a:srgbClr val="676869"/>
                </a:solidFill>
                <a:latin typeface="Arial" pitchFamily="34" charset="0"/>
                <a:cs typeface="Arial" pitchFamily="34" charset="0"/>
              </a:rPr>
              <a:t>m</a:t>
            </a:r>
            <a:r>
              <a:rPr sz="1200" spc="120" dirty="0" smtClean="0">
                <a:solidFill>
                  <a:srgbClr val="676869"/>
                </a:solidFill>
                <a:latin typeface="Arial" pitchFamily="34" charset="0"/>
                <a:cs typeface="Arial" pitchFamily="34" charset="0"/>
              </a:rPr>
              <a:t> </a:t>
            </a:r>
            <a:r>
              <a:rPr sz="1200" spc="55" dirty="0" smtClean="0">
                <a:solidFill>
                  <a:srgbClr val="676869"/>
                </a:solidFill>
                <a:latin typeface="Arial" pitchFamily="34" charset="0"/>
                <a:cs typeface="Arial" pitchFamily="34" charset="0"/>
              </a:rPr>
              <a:t>a</a:t>
            </a:r>
            <a:r>
              <a:rPr sz="1200" spc="140" dirty="0" smtClean="0">
                <a:solidFill>
                  <a:srgbClr val="676869"/>
                </a:solidFill>
                <a:latin typeface="Arial" pitchFamily="34" charset="0"/>
                <a:cs typeface="Arial" pitchFamily="34" charset="0"/>
              </a:rPr>
              <a:t> </a:t>
            </a:r>
            <a:r>
              <a:rPr sz="1200" spc="70" smtClean="0">
                <a:solidFill>
                  <a:srgbClr val="676869"/>
                </a:solidFill>
                <a:latin typeface="Arial" pitchFamily="34" charset="0"/>
                <a:cs typeface="Arial" pitchFamily="34" charset="0"/>
              </a:rPr>
              <a:t>loudspeake</a:t>
            </a:r>
            <a:r>
              <a:rPr sz="1200" spc="50" smtClean="0">
                <a:solidFill>
                  <a:srgbClr val="676869"/>
                </a:solidFill>
                <a:latin typeface="Arial" pitchFamily="34" charset="0"/>
                <a:cs typeface="Arial" pitchFamily="34" charset="0"/>
              </a:rPr>
              <a:t>r </a:t>
            </a:r>
            <a:r>
              <a:rPr sz="1200" spc="-110" smtClean="0">
                <a:solidFill>
                  <a:srgbClr val="676869"/>
                </a:solidFill>
                <a:latin typeface="Arial" pitchFamily="34" charset="0"/>
                <a:cs typeface="Arial" pitchFamily="34" charset="0"/>
              </a:rPr>
              <a:t> </a:t>
            </a:r>
            <a:r>
              <a:rPr sz="1200" spc="65" smtClean="0">
                <a:solidFill>
                  <a:srgbClr val="676869"/>
                </a:solidFill>
                <a:latin typeface="Arial" pitchFamily="34" charset="0"/>
                <a:cs typeface="Arial" pitchFamily="34" charset="0"/>
              </a:rPr>
              <a:t>generatin</a:t>
            </a:r>
            <a:r>
              <a:rPr lang="en-US" sz="1200" spc="-434" dirty="0" smtClean="0">
                <a:solidFill>
                  <a:srgbClr val="676869"/>
                </a:solidFill>
                <a:latin typeface="Arial" pitchFamily="34" charset="0"/>
                <a:cs typeface="Arial" pitchFamily="34" charset="0"/>
              </a:rPr>
              <a:t>g </a:t>
            </a:r>
            <a:r>
              <a:rPr sz="1200" spc="202" baseline="-16339" smtClean="0">
                <a:solidFill>
                  <a:srgbClr val="676869"/>
                </a:solidFill>
                <a:latin typeface="Arial" pitchFamily="34" charset="0"/>
                <a:cs typeface="Arial" pitchFamily="34" charset="0"/>
              </a:rPr>
              <a:t> </a:t>
            </a:r>
            <a:r>
              <a:rPr sz="1200" spc="70" dirty="0" smtClean="0">
                <a:solidFill>
                  <a:srgbClr val="676869"/>
                </a:solidFill>
                <a:latin typeface="Arial" pitchFamily="34" charset="0"/>
                <a:cs typeface="Arial" pitchFamily="34" charset="0"/>
              </a:rPr>
              <a:t>soun</a:t>
            </a:r>
            <a:r>
              <a:rPr sz="1200" spc="85" dirty="0" smtClean="0">
                <a:solidFill>
                  <a:srgbClr val="676869"/>
                </a:solidFill>
                <a:latin typeface="Arial" pitchFamily="34" charset="0"/>
                <a:cs typeface="Arial" pitchFamily="34" charset="0"/>
              </a:rPr>
              <a:t>d </a:t>
            </a:r>
            <a:r>
              <a:rPr sz="1200" spc="-114" dirty="0" smtClean="0">
                <a:solidFill>
                  <a:srgbClr val="676869"/>
                </a:solidFill>
                <a:latin typeface="Arial" pitchFamily="34" charset="0"/>
                <a:cs typeface="Arial" pitchFamily="34" charset="0"/>
              </a:rPr>
              <a:t> </a:t>
            </a:r>
            <a:r>
              <a:rPr sz="1200" spc="65" dirty="0" smtClean="0">
                <a:solidFill>
                  <a:srgbClr val="676869"/>
                </a:solidFill>
                <a:latin typeface="Arial" pitchFamily="34" charset="0"/>
                <a:cs typeface="Arial" pitchFamily="34" charset="0"/>
              </a:rPr>
              <a:t>waves</a:t>
            </a:r>
            <a:r>
              <a:rPr sz="1200" spc="25" dirty="0" smtClean="0">
                <a:solidFill>
                  <a:srgbClr val="676869"/>
                </a:solidFill>
                <a:latin typeface="Arial" pitchFamily="34" charset="0"/>
                <a:cs typeface="Arial" pitchFamily="34" charset="0"/>
              </a:rPr>
              <a:t>, </a:t>
            </a:r>
            <a:r>
              <a:rPr sz="1200" spc="-135" dirty="0" smtClean="0">
                <a:solidFill>
                  <a:srgbClr val="676869"/>
                </a:solidFill>
                <a:latin typeface="Arial" pitchFamily="34" charset="0"/>
                <a:cs typeface="Arial" pitchFamily="34" charset="0"/>
              </a:rPr>
              <a:t> </a:t>
            </a:r>
            <a:r>
              <a:rPr sz="1200" spc="40" dirty="0" smtClean="0">
                <a:solidFill>
                  <a:srgbClr val="676869"/>
                </a:solidFill>
                <a:latin typeface="Arial" pitchFamily="34" charset="0"/>
                <a:cs typeface="Arial" pitchFamily="34" charset="0"/>
              </a:rPr>
              <a:t>is</a:t>
            </a:r>
            <a:r>
              <a:rPr sz="1200" spc="140" dirty="0" smtClean="0">
                <a:solidFill>
                  <a:srgbClr val="676869"/>
                </a:solidFill>
                <a:latin typeface="Arial" pitchFamily="34" charset="0"/>
                <a:cs typeface="Arial" pitchFamily="34" charset="0"/>
              </a:rPr>
              <a:t> </a:t>
            </a:r>
            <a:r>
              <a:rPr sz="1200" spc="65" dirty="0" smtClean="0">
                <a:solidFill>
                  <a:srgbClr val="676869"/>
                </a:solidFill>
                <a:latin typeface="Arial" pitchFamily="34" charset="0"/>
                <a:cs typeface="Arial" pitchFamily="34" charset="0"/>
              </a:rPr>
              <a:t>transmitte</a:t>
            </a:r>
            <a:r>
              <a:rPr sz="1200" spc="90" dirty="0" smtClean="0">
                <a:solidFill>
                  <a:srgbClr val="676869"/>
                </a:solidFill>
                <a:latin typeface="Arial" pitchFamily="34" charset="0"/>
                <a:cs typeface="Arial" pitchFamily="34" charset="0"/>
              </a:rPr>
              <a:t>d </a:t>
            </a:r>
            <a:r>
              <a:rPr sz="1200" spc="-130" dirty="0" smtClean="0">
                <a:solidFill>
                  <a:srgbClr val="676869"/>
                </a:solidFill>
                <a:latin typeface="Arial" pitchFamily="34" charset="0"/>
                <a:cs typeface="Arial" pitchFamily="34" charset="0"/>
              </a:rPr>
              <a:t> </a:t>
            </a:r>
            <a:r>
              <a:rPr sz="1200" spc="60" dirty="0" smtClean="0">
                <a:solidFill>
                  <a:srgbClr val="676869"/>
                </a:solidFill>
                <a:latin typeface="Arial" pitchFamily="34" charset="0"/>
                <a:cs typeface="Arial" pitchFamily="34" charset="0"/>
              </a:rPr>
              <a:t>t</a:t>
            </a:r>
            <a:r>
              <a:rPr sz="1200" spc="45" dirty="0" smtClean="0">
                <a:solidFill>
                  <a:srgbClr val="676869"/>
                </a:solidFill>
                <a:latin typeface="Arial" pitchFamily="34" charset="0"/>
                <a:cs typeface="Arial" pitchFamily="34" charset="0"/>
              </a:rPr>
              <a:t>o </a:t>
            </a:r>
            <a:r>
              <a:rPr sz="1200" spc="-150" dirty="0" smtClean="0">
                <a:solidFill>
                  <a:srgbClr val="676869"/>
                </a:solidFill>
                <a:latin typeface="Arial" pitchFamily="34" charset="0"/>
                <a:cs typeface="Arial" pitchFamily="34" charset="0"/>
              </a:rPr>
              <a:t> </a:t>
            </a:r>
            <a:r>
              <a:rPr sz="1200" spc="70" dirty="0" smtClean="0">
                <a:solidFill>
                  <a:srgbClr val="676869"/>
                </a:solidFill>
                <a:latin typeface="Arial" pitchFamily="34" charset="0"/>
                <a:cs typeface="Arial" pitchFamily="34" charset="0"/>
              </a:rPr>
              <a:t>the</a:t>
            </a:r>
            <a:r>
              <a:rPr sz="1200" spc="50" dirty="0" smtClean="0">
                <a:solidFill>
                  <a:srgbClr val="676869"/>
                </a:solidFill>
                <a:latin typeface="Arial" pitchFamily="34" charset="0"/>
                <a:cs typeface="Arial" pitchFamily="34" charset="0"/>
              </a:rPr>
              <a:t> </a:t>
            </a:r>
            <a:r>
              <a:rPr sz="1200" spc="75" dirty="0" smtClean="0">
                <a:solidFill>
                  <a:srgbClr val="585A5B"/>
                </a:solidFill>
                <a:latin typeface="Arial" pitchFamily="34" charset="0"/>
                <a:cs typeface="Arial" pitchFamily="34" charset="0"/>
              </a:rPr>
              <a:t>individua</a:t>
            </a:r>
            <a:r>
              <a:rPr sz="1200" spc="45" dirty="0" smtClean="0">
                <a:solidFill>
                  <a:srgbClr val="585A5B"/>
                </a:solidFill>
                <a:latin typeface="Arial" pitchFamily="34" charset="0"/>
                <a:cs typeface="Arial" pitchFamily="34" charset="0"/>
              </a:rPr>
              <a:t>l </a:t>
            </a:r>
            <a:r>
              <a:rPr sz="1200" spc="-125" dirty="0" smtClean="0">
                <a:solidFill>
                  <a:srgbClr val="585A5B"/>
                </a:solidFill>
                <a:latin typeface="Arial" pitchFamily="34" charset="0"/>
                <a:cs typeface="Arial" pitchFamily="34" charset="0"/>
              </a:rPr>
              <a:t> </a:t>
            </a:r>
            <a:r>
              <a:rPr sz="1200" spc="60" dirty="0" smtClean="0">
                <a:solidFill>
                  <a:srgbClr val="585A5B"/>
                </a:solidFill>
                <a:latin typeface="Arial" pitchFamily="34" charset="0"/>
                <a:cs typeface="Arial" pitchFamily="34" charset="0"/>
              </a:rPr>
              <a:t>atom</a:t>
            </a:r>
            <a:r>
              <a:rPr sz="1200" spc="40" dirty="0" smtClean="0">
                <a:solidFill>
                  <a:srgbClr val="585A5B"/>
                </a:solidFill>
                <a:latin typeface="Arial" pitchFamily="34" charset="0"/>
                <a:cs typeface="Arial" pitchFamily="34" charset="0"/>
              </a:rPr>
              <a:t>s </a:t>
            </a:r>
            <a:r>
              <a:rPr sz="1200" spc="-45" dirty="0" smtClean="0">
                <a:solidFill>
                  <a:srgbClr val="585A5B"/>
                </a:solidFill>
                <a:latin typeface="Arial" pitchFamily="34" charset="0"/>
                <a:cs typeface="Arial" pitchFamily="34" charset="0"/>
              </a:rPr>
              <a:t> </a:t>
            </a:r>
            <a:r>
              <a:rPr sz="1200" spc="90" dirty="0" smtClean="0">
                <a:solidFill>
                  <a:srgbClr val="585A5B"/>
                </a:solidFill>
                <a:latin typeface="Arial" pitchFamily="34" charset="0"/>
                <a:cs typeface="Arial" pitchFamily="34" charset="0"/>
              </a:rPr>
              <a:t>b</a:t>
            </a:r>
            <a:r>
              <a:rPr sz="1200" spc="55" dirty="0" smtClean="0">
                <a:solidFill>
                  <a:srgbClr val="585A5B"/>
                </a:solidFill>
                <a:latin typeface="Arial" pitchFamily="34" charset="0"/>
                <a:cs typeface="Arial" pitchFamily="34" charset="0"/>
              </a:rPr>
              <a:t>y </a:t>
            </a:r>
            <a:r>
              <a:rPr sz="1200" spc="-130" dirty="0" smtClean="0">
                <a:solidFill>
                  <a:srgbClr val="585A5B"/>
                </a:solidFill>
                <a:latin typeface="Arial" pitchFamily="34" charset="0"/>
                <a:cs typeface="Arial" pitchFamily="34" charset="0"/>
              </a:rPr>
              <a:t> </a:t>
            </a:r>
            <a:r>
              <a:rPr sz="1200" spc="60" dirty="0" smtClean="0">
                <a:solidFill>
                  <a:srgbClr val="585A5B"/>
                </a:solidFill>
                <a:latin typeface="Arial" pitchFamily="34" charset="0"/>
                <a:cs typeface="Arial" pitchFamily="34" charset="0"/>
              </a:rPr>
              <a:t>collisions</a:t>
            </a:r>
            <a:r>
              <a:rPr sz="1200" spc="30" dirty="0" smtClean="0">
                <a:solidFill>
                  <a:srgbClr val="585A5B"/>
                </a:solidFill>
                <a:latin typeface="Arial" pitchFamily="34" charset="0"/>
                <a:cs typeface="Arial" pitchFamily="34" charset="0"/>
              </a:rPr>
              <a:t>.</a:t>
            </a:r>
            <a:r>
              <a:rPr sz="1200" spc="145" dirty="0" smtClean="0">
                <a:solidFill>
                  <a:srgbClr val="585A5B"/>
                </a:solidFill>
                <a:latin typeface="Arial" pitchFamily="34" charset="0"/>
                <a:cs typeface="Arial" pitchFamily="34" charset="0"/>
              </a:rPr>
              <a:t> </a:t>
            </a:r>
            <a:r>
              <a:rPr sz="1200" spc="160" smtClean="0">
                <a:solidFill>
                  <a:srgbClr val="585A5B"/>
                </a:solidFill>
                <a:latin typeface="Arial" pitchFamily="34" charset="0"/>
                <a:cs typeface="Arial" pitchFamily="34" charset="0"/>
              </a:rPr>
              <a:t>Th</a:t>
            </a:r>
            <a:r>
              <a:rPr sz="1200" spc="165" smtClean="0">
                <a:solidFill>
                  <a:srgbClr val="585A5B"/>
                </a:solidFill>
                <a:latin typeface="Arial" pitchFamily="34" charset="0"/>
                <a:cs typeface="Arial" pitchFamily="34" charset="0"/>
              </a:rPr>
              <a:t>e </a:t>
            </a:r>
            <a:r>
              <a:rPr sz="1200" spc="-50" smtClean="0">
                <a:solidFill>
                  <a:srgbClr val="585A5B"/>
                </a:solidFill>
                <a:latin typeface="Arial" pitchFamily="34" charset="0"/>
                <a:cs typeface="Arial" pitchFamily="34" charset="0"/>
              </a:rPr>
              <a:t> </a:t>
            </a:r>
            <a:r>
              <a:rPr sz="1200" spc="40" smtClean="0">
                <a:solidFill>
                  <a:srgbClr val="585A5B"/>
                </a:solidFill>
                <a:latin typeface="Arial" pitchFamily="34" charset="0"/>
                <a:cs typeface="Arial" pitchFamily="34" charset="0"/>
              </a:rPr>
              <a:t>situatio</a:t>
            </a:r>
            <a:r>
              <a:rPr sz="1200" spc="50" smtClean="0">
                <a:solidFill>
                  <a:srgbClr val="585A5B"/>
                </a:solidFill>
                <a:latin typeface="Arial" pitchFamily="34" charset="0"/>
                <a:cs typeface="Arial" pitchFamily="34" charset="0"/>
              </a:rPr>
              <a:t>n </a:t>
            </a:r>
            <a:r>
              <a:rPr sz="1200" spc="-65" smtClean="0">
                <a:solidFill>
                  <a:srgbClr val="585A5B"/>
                </a:solidFill>
                <a:latin typeface="Arial" pitchFamily="34" charset="0"/>
                <a:cs typeface="Arial" pitchFamily="34" charset="0"/>
              </a:rPr>
              <a:t> </a:t>
            </a:r>
            <a:r>
              <a:rPr sz="1200" spc="50" dirty="0" smtClean="0">
                <a:solidFill>
                  <a:srgbClr val="585A5B"/>
                </a:solidFill>
                <a:latin typeface="Arial" pitchFamily="34" charset="0"/>
                <a:cs typeface="Arial" pitchFamily="34" charset="0"/>
              </a:rPr>
              <a:t>is </a:t>
            </a:r>
            <a:r>
              <a:rPr sz="1200" spc="-140" dirty="0" smtClean="0">
                <a:solidFill>
                  <a:srgbClr val="585A5B"/>
                </a:solidFill>
                <a:latin typeface="Arial" pitchFamily="34" charset="0"/>
                <a:cs typeface="Arial" pitchFamily="34" charset="0"/>
              </a:rPr>
              <a:t> </a:t>
            </a:r>
            <a:r>
              <a:rPr sz="1200" spc="55" dirty="0" smtClean="0">
                <a:solidFill>
                  <a:srgbClr val="585A5B"/>
                </a:solidFill>
                <a:latin typeface="Arial" pitchFamily="34" charset="0"/>
                <a:cs typeface="Arial" pitchFamily="34" charset="0"/>
              </a:rPr>
              <a:t>totall</a:t>
            </a:r>
            <a:r>
              <a:rPr sz="1200" spc="65" dirty="0" smtClean="0">
                <a:solidFill>
                  <a:srgbClr val="585A5B"/>
                </a:solidFill>
                <a:latin typeface="Arial" pitchFamily="34" charset="0"/>
                <a:cs typeface="Arial" pitchFamily="34" charset="0"/>
              </a:rPr>
              <a:t>y </a:t>
            </a:r>
            <a:r>
              <a:rPr sz="1200" spc="-145" dirty="0" smtClean="0">
                <a:solidFill>
                  <a:srgbClr val="585A5B"/>
                </a:solidFill>
                <a:latin typeface="Arial" pitchFamily="34" charset="0"/>
                <a:cs typeface="Arial" pitchFamily="34" charset="0"/>
              </a:rPr>
              <a:t> </a:t>
            </a:r>
            <a:r>
              <a:rPr sz="1200" spc="85" dirty="0" smtClean="0">
                <a:solidFill>
                  <a:srgbClr val="585A5B"/>
                </a:solidFill>
                <a:latin typeface="Arial" pitchFamily="34" charset="0"/>
                <a:cs typeface="Arial" pitchFamily="34" charset="0"/>
              </a:rPr>
              <a:t>differen</a:t>
            </a:r>
            <a:r>
              <a:rPr sz="1200" spc="60" dirty="0" smtClean="0">
                <a:solidFill>
                  <a:srgbClr val="585A5B"/>
                </a:solidFill>
                <a:latin typeface="Arial" pitchFamily="34" charset="0"/>
                <a:cs typeface="Arial" pitchFamily="34" charset="0"/>
              </a:rPr>
              <a:t>t </a:t>
            </a:r>
            <a:r>
              <a:rPr sz="1200" spc="-65" dirty="0" smtClean="0">
                <a:solidFill>
                  <a:srgbClr val="585A5B"/>
                </a:solidFill>
                <a:latin typeface="Arial" pitchFamily="34" charset="0"/>
                <a:cs typeface="Arial" pitchFamily="34" charset="0"/>
              </a:rPr>
              <a:t> </a:t>
            </a:r>
            <a:r>
              <a:rPr sz="1200" spc="85" dirty="0" smtClean="0">
                <a:solidFill>
                  <a:srgbClr val="585A5B"/>
                </a:solidFill>
                <a:latin typeface="Arial" pitchFamily="34" charset="0"/>
                <a:cs typeface="Arial" pitchFamily="34" charset="0"/>
              </a:rPr>
              <a:t>i</a:t>
            </a:r>
            <a:r>
              <a:rPr sz="1200" spc="120" dirty="0" smtClean="0">
                <a:solidFill>
                  <a:srgbClr val="585A5B"/>
                </a:solidFill>
                <a:latin typeface="Arial" pitchFamily="34" charset="0"/>
                <a:cs typeface="Arial" pitchFamily="34" charset="0"/>
              </a:rPr>
              <a:t>n </a:t>
            </a:r>
            <a:r>
              <a:rPr sz="1200" spc="-85" dirty="0" smtClean="0">
                <a:solidFill>
                  <a:srgbClr val="585A5B"/>
                </a:solidFill>
                <a:latin typeface="Arial" pitchFamily="34" charset="0"/>
                <a:cs typeface="Arial" pitchFamily="34" charset="0"/>
              </a:rPr>
              <a:t> </a:t>
            </a:r>
            <a:r>
              <a:rPr sz="1200" spc="55" dirty="0" smtClean="0">
                <a:solidFill>
                  <a:srgbClr val="585A5B"/>
                </a:solidFill>
                <a:latin typeface="Arial" pitchFamily="34" charset="0"/>
                <a:cs typeface="Arial" pitchFamily="34" charset="0"/>
              </a:rPr>
              <a:t>a</a:t>
            </a:r>
            <a:r>
              <a:rPr sz="1200" spc="35" dirty="0" smtClean="0">
                <a:solidFill>
                  <a:srgbClr val="585A5B"/>
                </a:solidFill>
                <a:latin typeface="Arial" pitchFamily="34" charset="0"/>
                <a:cs typeface="Arial" pitchFamily="34" charset="0"/>
              </a:rPr>
              <a:t> </a:t>
            </a:r>
            <a:r>
              <a:rPr sz="1200" spc="65" dirty="0" smtClean="0">
                <a:solidFill>
                  <a:srgbClr val="676869"/>
                </a:solidFill>
                <a:latin typeface="Arial" pitchFamily="34" charset="0"/>
                <a:cs typeface="Arial" pitchFamily="34" charset="0"/>
              </a:rPr>
              <a:t>plasma</a:t>
            </a:r>
            <a:r>
              <a:rPr sz="1200" spc="30" dirty="0" smtClean="0">
                <a:solidFill>
                  <a:srgbClr val="676869"/>
                </a:solidFill>
                <a:latin typeface="Arial" pitchFamily="34" charset="0"/>
                <a:cs typeface="Arial" pitchFamily="34" charset="0"/>
              </a:rPr>
              <a:t>,</a:t>
            </a:r>
            <a:r>
              <a:rPr sz="1200" spc="-35" dirty="0" smtClean="0">
                <a:solidFill>
                  <a:srgbClr val="676869"/>
                </a:solidFill>
                <a:latin typeface="Arial" pitchFamily="34" charset="0"/>
                <a:cs typeface="Arial" pitchFamily="34" charset="0"/>
              </a:rPr>
              <a:t> </a:t>
            </a:r>
            <a:r>
              <a:rPr sz="1200" spc="75" dirty="0" smtClean="0">
                <a:solidFill>
                  <a:srgbClr val="676869"/>
                </a:solidFill>
                <a:latin typeface="Arial" pitchFamily="34" charset="0"/>
                <a:cs typeface="Arial" pitchFamily="34" charset="0"/>
              </a:rPr>
              <a:t>whic</a:t>
            </a:r>
            <a:r>
              <a:rPr sz="1200" spc="95" dirty="0" smtClean="0">
                <a:solidFill>
                  <a:srgbClr val="676869"/>
                </a:solidFill>
                <a:latin typeface="Arial" pitchFamily="34" charset="0"/>
                <a:cs typeface="Arial" pitchFamily="34" charset="0"/>
              </a:rPr>
              <a:t>h</a:t>
            </a:r>
            <a:r>
              <a:rPr sz="1200" spc="-65" dirty="0" smtClean="0">
                <a:solidFill>
                  <a:srgbClr val="676869"/>
                </a:solidFill>
                <a:latin typeface="Arial" pitchFamily="34" charset="0"/>
                <a:cs typeface="Arial" pitchFamily="34" charset="0"/>
              </a:rPr>
              <a:t> </a:t>
            </a:r>
            <a:r>
              <a:rPr sz="1200" spc="80" dirty="0" smtClean="0">
                <a:solidFill>
                  <a:srgbClr val="676869"/>
                </a:solidFill>
                <a:latin typeface="Arial" pitchFamily="34" charset="0"/>
                <a:cs typeface="Arial" pitchFamily="34" charset="0"/>
              </a:rPr>
              <a:t>ha</a:t>
            </a:r>
            <a:r>
              <a:rPr sz="1200" spc="55" dirty="0" smtClean="0">
                <a:solidFill>
                  <a:srgbClr val="676869"/>
                </a:solidFill>
                <a:latin typeface="Arial" pitchFamily="34" charset="0"/>
                <a:cs typeface="Arial" pitchFamily="34" charset="0"/>
              </a:rPr>
              <a:t>s</a:t>
            </a:r>
            <a:r>
              <a:rPr sz="1200" spc="-60" dirty="0" smtClean="0">
                <a:solidFill>
                  <a:srgbClr val="676869"/>
                </a:solidFill>
                <a:latin typeface="Arial" pitchFamily="34" charset="0"/>
                <a:cs typeface="Arial" pitchFamily="34" charset="0"/>
              </a:rPr>
              <a:t> </a:t>
            </a:r>
            <a:r>
              <a:rPr sz="1200" spc="70" dirty="0" smtClean="0">
                <a:solidFill>
                  <a:srgbClr val="676869"/>
                </a:solidFill>
                <a:latin typeface="Arial" pitchFamily="34" charset="0"/>
                <a:cs typeface="Arial" pitchFamily="34" charset="0"/>
              </a:rPr>
              <a:t>charge</a:t>
            </a:r>
            <a:r>
              <a:rPr sz="1200" spc="85" dirty="0" smtClean="0">
                <a:solidFill>
                  <a:srgbClr val="676869"/>
                </a:solidFill>
                <a:latin typeface="Arial" pitchFamily="34" charset="0"/>
                <a:cs typeface="Arial" pitchFamily="34" charset="0"/>
              </a:rPr>
              <a:t>d</a:t>
            </a:r>
            <a:r>
              <a:rPr sz="1200" spc="55" dirty="0" smtClean="0">
                <a:solidFill>
                  <a:srgbClr val="676869"/>
                </a:solidFill>
                <a:latin typeface="Arial" pitchFamily="34" charset="0"/>
                <a:cs typeface="Arial" pitchFamily="34" charset="0"/>
              </a:rPr>
              <a:t> </a:t>
            </a:r>
            <a:r>
              <a:rPr sz="1200" spc="60" dirty="0" smtClean="0">
                <a:solidFill>
                  <a:srgbClr val="676869"/>
                </a:solidFill>
                <a:latin typeface="Arial" pitchFamily="34" charset="0"/>
                <a:cs typeface="Arial" pitchFamily="34" charset="0"/>
              </a:rPr>
              <a:t>particles.</a:t>
            </a:r>
            <a:r>
              <a:rPr sz="1200" spc="5" dirty="0" smtClean="0">
                <a:solidFill>
                  <a:srgbClr val="676869"/>
                </a:solidFill>
                <a:latin typeface="Arial" pitchFamily="34" charset="0"/>
                <a:cs typeface="Arial" pitchFamily="34" charset="0"/>
              </a:rPr>
              <a:t> </a:t>
            </a:r>
            <a:r>
              <a:rPr sz="1200" spc="125" dirty="0" smtClean="0">
                <a:solidFill>
                  <a:srgbClr val="676869"/>
                </a:solidFill>
                <a:latin typeface="Arial" pitchFamily="34" charset="0"/>
                <a:cs typeface="Arial" pitchFamily="34" charset="0"/>
              </a:rPr>
              <a:t>A</a:t>
            </a:r>
            <a:r>
              <a:rPr sz="1200" spc="85" dirty="0" smtClean="0">
                <a:solidFill>
                  <a:srgbClr val="676869"/>
                </a:solidFill>
                <a:latin typeface="Arial" pitchFamily="34" charset="0"/>
                <a:cs typeface="Arial" pitchFamily="34" charset="0"/>
              </a:rPr>
              <a:t>s</a:t>
            </a:r>
            <a:r>
              <a:rPr sz="1200" spc="5" dirty="0" smtClean="0">
                <a:solidFill>
                  <a:srgbClr val="676869"/>
                </a:solidFill>
                <a:latin typeface="Arial" pitchFamily="34" charset="0"/>
                <a:cs typeface="Arial" pitchFamily="34" charset="0"/>
              </a:rPr>
              <a:t> </a:t>
            </a:r>
            <a:r>
              <a:rPr sz="1200" spc="50" dirty="0" smtClean="0">
                <a:solidFill>
                  <a:srgbClr val="676869"/>
                </a:solidFill>
                <a:latin typeface="Arial" pitchFamily="34" charset="0"/>
                <a:cs typeface="Arial" pitchFamily="34" charset="0"/>
              </a:rPr>
              <a:t>these</a:t>
            </a:r>
            <a:r>
              <a:rPr sz="1200" spc="-30" dirty="0" smtClean="0">
                <a:solidFill>
                  <a:srgbClr val="676869"/>
                </a:solidFill>
                <a:latin typeface="Arial" pitchFamily="34" charset="0"/>
                <a:cs typeface="Arial" pitchFamily="34" charset="0"/>
              </a:rPr>
              <a:t> </a:t>
            </a:r>
            <a:r>
              <a:rPr sz="1200" spc="60" dirty="0" smtClean="0">
                <a:solidFill>
                  <a:srgbClr val="676869"/>
                </a:solidFill>
                <a:latin typeface="Arial" pitchFamily="34" charset="0"/>
                <a:cs typeface="Arial" pitchFamily="34" charset="0"/>
              </a:rPr>
              <a:t>charge</a:t>
            </a:r>
            <a:r>
              <a:rPr sz="1200" spc="55" dirty="0" smtClean="0">
                <a:solidFill>
                  <a:srgbClr val="676869"/>
                </a:solidFill>
                <a:latin typeface="Arial" pitchFamily="34" charset="0"/>
                <a:cs typeface="Arial" pitchFamily="34" charset="0"/>
              </a:rPr>
              <a:t>s</a:t>
            </a:r>
            <a:r>
              <a:rPr sz="1200" spc="-75" dirty="0" smtClean="0">
                <a:solidFill>
                  <a:srgbClr val="676869"/>
                </a:solidFill>
                <a:latin typeface="Arial" pitchFamily="34" charset="0"/>
                <a:cs typeface="Arial" pitchFamily="34" charset="0"/>
              </a:rPr>
              <a:t> </a:t>
            </a:r>
            <a:r>
              <a:rPr sz="1200" spc="60" smtClean="0">
                <a:solidFill>
                  <a:srgbClr val="676869"/>
                </a:solidFill>
                <a:latin typeface="Arial" pitchFamily="34" charset="0"/>
                <a:cs typeface="Arial" pitchFamily="34" charset="0"/>
              </a:rPr>
              <a:t>move</a:t>
            </a:r>
            <a:r>
              <a:rPr sz="1200" spc="-55" smtClean="0">
                <a:solidFill>
                  <a:srgbClr val="676869"/>
                </a:solidFill>
                <a:latin typeface="Arial" pitchFamily="34" charset="0"/>
                <a:cs typeface="Arial" pitchFamily="34" charset="0"/>
              </a:rPr>
              <a:t> </a:t>
            </a:r>
            <a:r>
              <a:rPr sz="1200" spc="100" smtClean="0">
                <a:solidFill>
                  <a:srgbClr val="676869"/>
                </a:solidFill>
                <a:latin typeface="Arial" pitchFamily="34" charset="0"/>
                <a:cs typeface="Arial" pitchFamily="34" charset="0"/>
              </a:rPr>
              <a:t>aroun</a:t>
            </a:r>
            <a:r>
              <a:rPr sz="1200" spc="105" smtClean="0">
                <a:solidFill>
                  <a:srgbClr val="676869"/>
                </a:solidFill>
                <a:latin typeface="Arial" pitchFamily="34" charset="0"/>
                <a:cs typeface="Arial" pitchFamily="34" charset="0"/>
              </a:rPr>
              <a:t>d</a:t>
            </a:r>
            <a:r>
              <a:rPr sz="1200" spc="-20" smtClean="0">
                <a:solidFill>
                  <a:srgbClr val="676869"/>
                </a:solidFill>
                <a:latin typeface="Arial" pitchFamily="34" charset="0"/>
                <a:cs typeface="Arial" pitchFamily="34" charset="0"/>
              </a:rPr>
              <a:t>,</a:t>
            </a:r>
            <a:r>
              <a:rPr sz="1200" spc="30" smtClean="0">
                <a:solidFill>
                  <a:srgbClr val="676869"/>
                </a:solidFill>
                <a:latin typeface="Arial" pitchFamily="34" charset="0"/>
                <a:cs typeface="Arial" pitchFamily="34" charset="0"/>
              </a:rPr>
              <a:t> </a:t>
            </a:r>
            <a:r>
              <a:rPr sz="1200" spc="70" dirty="0" smtClean="0">
                <a:solidFill>
                  <a:srgbClr val="676869"/>
                </a:solidFill>
                <a:latin typeface="Arial" pitchFamily="34" charset="0"/>
                <a:cs typeface="Arial" pitchFamily="34" charset="0"/>
              </a:rPr>
              <a:t>they</a:t>
            </a:r>
            <a:r>
              <a:rPr sz="1200" spc="50" dirty="0" smtClean="0">
                <a:solidFill>
                  <a:srgbClr val="676869"/>
                </a:solidFill>
                <a:latin typeface="Arial" pitchFamily="34" charset="0"/>
                <a:cs typeface="Arial" pitchFamily="34" charset="0"/>
              </a:rPr>
              <a:t> </a:t>
            </a:r>
            <a:r>
              <a:rPr sz="1200" spc="80" dirty="0" smtClean="0">
                <a:solidFill>
                  <a:srgbClr val="585A5B"/>
                </a:solidFill>
                <a:latin typeface="Arial" pitchFamily="34" charset="0"/>
                <a:cs typeface="Arial" pitchFamily="34" charset="0"/>
              </a:rPr>
              <a:t>can</a:t>
            </a:r>
            <a:r>
              <a:rPr sz="1200" spc="5" dirty="0" smtClean="0">
                <a:solidFill>
                  <a:srgbClr val="585A5B"/>
                </a:solidFill>
                <a:latin typeface="Arial" pitchFamily="34" charset="0"/>
                <a:cs typeface="Arial" pitchFamily="34" charset="0"/>
              </a:rPr>
              <a:t> </a:t>
            </a:r>
            <a:r>
              <a:rPr sz="1200" spc="50" dirty="0" smtClean="0">
                <a:solidFill>
                  <a:srgbClr val="585A5B"/>
                </a:solidFill>
                <a:latin typeface="Arial" pitchFamily="34" charset="0"/>
                <a:cs typeface="Arial" pitchFamily="34" charset="0"/>
              </a:rPr>
              <a:t>generat</a:t>
            </a:r>
            <a:r>
              <a:rPr sz="1200" spc="70" dirty="0" smtClean="0">
                <a:solidFill>
                  <a:srgbClr val="585A5B"/>
                </a:solidFill>
                <a:latin typeface="Arial" pitchFamily="34" charset="0"/>
                <a:cs typeface="Arial" pitchFamily="34" charset="0"/>
              </a:rPr>
              <a:t>e</a:t>
            </a:r>
            <a:r>
              <a:rPr sz="1200" spc="50" dirty="0" smtClean="0">
                <a:solidFill>
                  <a:srgbClr val="585A5B"/>
                </a:solidFill>
                <a:latin typeface="Arial" pitchFamily="34" charset="0"/>
                <a:cs typeface="Arial" pitchFamily="34" charset="0"/>
              </a:rPr>
              <a:t> </a:t>
            </a:r>
            <a:r>
              <a:rPr sz="1200" spc="55" dirty="0" smtClean="0">
                <a:solidFill>
                  <a:srgbClr val="585A5B"/>
                </a:solidFill>
                <a:latin typeface="Arial" pitchFamily="34" charset="0"/>
                <a:cs typeface="Arial" pitchFamily="34" charset="0"/>
              </a:rPr>
              <a:t>local</a:t>
            </a:r>
            <a:r>
              <a:rPr sz="1200" spc="60" dirty="0" smtClean="0">
                <a:solidFill>
                  <a:srgbClr val="585A5B"/>
                </a:solidFill>
                <a:latin typeface="Arial" pitchFamily="34" charset="0"/>
                <a:cs typeface="Arial" pitchFamily="34" charset="0"/>
              </a:rPr>
              <a:t> </a:t>
            </a:r>
            <a:r>
              <a:rPr sz="1200" spc="70" dirty="0" smtClean="0">
                <a:solidFill>
                  <a:srgbClr val="585A5B"/>
                </a:solidFill>
                <a:latin typeface="Arial" pitchFamily="34" charset="0"/>
                <a:cs typeface="Arial" pitchFamily="34" charset="0"/>
              </a:rPr>
              <a:t>concen</a:t>
            </a:r>
            <a:r>
              <a:rPr sz="1200" spc="55" dirty="0" smtClean="0">
                <a:solidFill>
                  <a:srgbClr val="585A5B"/>
                </a:solidFill>
                <a:latin typeface="Arial" pitchFamily="34" charset="0"/>
                <a:cs typeface="Arial" pitchFamily="34" charset="0"/>
              </a:rPr>
              <a:t>tration</a:t>
            </a:r>
            <a:r>
              <a:rPr sz="1200" spc="60" dirty="0" smtClean="0">
                <a:solidFill>
                  <a:srgbClr val="585A5B"/>
                </a:solidFill>
                <a:latin typeface="Arial" pitchFamily="34" charset="0"/>
                <a:cs typeface="Arial" pitchFamily="34" charset="0"/>
              </a:rPr>
              <a:t>s</a:t>
            </a:r>
            <a:r>
              <a:rPr sz="1200" spc="-10" dirty="0" smtClean="0">
                <a:solidFill>
                  <a:srgbClr val="585A5B"/>
                </a:solidFill>
                <a:latin typeface="Arial" pitchFamily="34" charset="0"/>
                <a:cs typeface="Arial" pitchFamily="34" charset="0"/>
              </a:rPr>
              <a:t> </a:t>
            </a:r>
            <a:r>
              <a:rPr sz="1200" spc="110" dirty="0" smtClean="0">
                <a:solidFill>
                  <a:srgbClr val="585A5B"/>
                </a:solidFill>
                <a:latin typeface="Arial" pitchFamily="34" charset="0"/>
                <a:cs typeface="Arial" pitchFamily="34" charset="0"/>
              </a:rPr>
              <a:t>o</a:t>
            </a:r>
            <a:r>
              <a:rPr sz="1200" spc="50" dirty="0" smtClean="0">
                <a:solidFill>
                  <a:srgbClr val="585A5B"/>
                </a:solidFill>
                <a:latin typeface="Arial" pitchFamily="34" charset="0"/>
                <a:cs typeface="Arial" pitchFamily="34" charset="0"/>
              </a:rPr>
              <a:t>f</a:t>
            </a:r>
            <a:r>
              <a:rPr sz="1200" spc="10" dirty="0" smtClean="0">
                <a:solidFill>
                  <a:srgbClr val="585A5B"/>
                </a:solidFill>
                <a:latin typeface="Arial" pitchFamily="34" charset="0"/>
                <a:cs typeface="Arial" pitchFamily="34" charset="0"/>
              </a:rPr>
              <a:t> </a:t>
            </a:r>
            <a:r>
              <a:rPr sz="1200" spc="70" dirty="0" smtClean="0">
                <a:solidFill>
                  <a:srgbClr val="585A5B"/>
                </a:solidFill>
                <a:latin typeface="Arial" pitchFamily="34" charset="0"/>
                <a:cs typeface="Arial" pitchFamily="34" charset="0"/>
              </a:rPr>
              <a:t>positiv</a:t>
            </a:r>
            <a:r>
              <a:rPr sz="1200" spc="65" dirty="0" smtClean="0">
                <a:solidFill>
                  <a:srgbClr val="585A5B"/>
                </a:solidFill>
                <a:latin typeface="Arial" pitchFamily="34" charset="0"/>
                <a:cs typeface="Arial" pitchFamily="34" charset="0"/>
              </a:rPr>
              <a:t>e</a:t>
            </a:r>
            <a:r>
              <a:rPr sz="1200" spc="20" dirty="0" smtClean="0">
                <a:solidFill>
                  <a:srgbClr val="585A5B"/>
                </a:solidFill>
                <a:latin typeface="Arial" pitchFamily="34" charset="0"/>
                <a:cs typeface="Arial" pitchFamily="34" charset="0"/>
              </a:rPr>
              <a:t> </a:t>
            </a:r>
            <a:r>
              <a:rPr sz="1200" spc="125" dirty="0" smtClean="0">
                <a:solidFill>
                  <a:srgbClr val="585A5B"/>
                </a:solidFill>
                <a:latin typeface="Arial" pitchFamily="34" charset="0"/>
                <a:cs typeface="Arial" pitchFamily="34" charset="0"/>
              </a:rPr>
              <a:t>o</a:t>
            </a:r>
            <a:r>
              <a:rPr sz="1200" spc="60" dirty="0" smtClean="0">
                <a:solidFill>
                  <a:srgbClr val="585A5B"/>
                </a:solidFill>
                <a:latin typeface="Arial" pitchFamily="34" charset="0"/>
                <a:cs typeface="Arial" pitchFamily="34" charset="0"/>
              </a:rPr>
              <a:t>r</a:t>
            </a:r>
            <a:r>
              <a:rPr sz="1200" spc="30" dirty="0" smtClean="0">
                <a:solidFill>
                  <a:srgbClr val="585A5B"/>
                </a:solidFill>
                <a:latin typeface="Arial" pitchFamily="34" charset="0"/>
                <a:cs typeface="Arial" pitchFamily="34" charset="0"/>
              </a:rPr>
              <a:t> </a:t>
            </a:r>
            <a:r>
              <a:rPr sz="1200" spc="50" dirty="0" smtClean="0">
                <a:solidFill>
                  <a:srgbClr val="585A5B"/>
                </a:solidFill>
                <a:latin typeface="Arial" pitchFamily="34" charset="0"/>
                <a:cs typeface="Arial" pitchFamily="34" charset="0"/>
              </a:rPr>
              <a:t>negativ</a:t>
            </a:r>
            <a:r>
              <a:rPr sz="1200" spc="65" dirty="0" smtClean="0">
                <a:solidFill>
                  <a:srgbClr val="585A5B"/>
                </a:solidFill>
                <a:latin typeface="Arial" pitchFamily="34" charset="0"/>
                <a:cs typeface="Arial" pitchFamily="34" charset="0"/>
              </a:rPr>
              <a:t>e</a:t>
            </a:r>
            <a:r>
              <a:rPr sz="1200" spc="20" dirty="0" smtClean="0">
                <a:solidFill>
                  <a:srgbClr val="585A5B"/>
                </a:solidFill>
                <a:latin typeface="Arial" pitchFamily="34" charset="0"/>
                <a:cs typeface="Arial" pitchFamily="34" charset="0"/>
              </a:rPr>
              <a:t> </a:t>
            </a:r>
            <a:r>
              <a:rPr sz="1200" spc="75" dirty="0" smtClean="0">
                <a:solidFill>
                  <a:srgbClr val="585A5B"/>
                </a:solidFill>
                <a:latin typeface="Arial" pitchFamily="34" charset="0"/>
                <a:cs typeface="Arial" pitchFamily="34" charset="0"/>
              </a:rPr>
              <a:t>charge,</a:t>
            </a:r>
            <a:r>
              <a:rPr sz="1200" spc="110" dirty="0" smtClean="0">
                <a:solidFill>
                  <a:srgbClr val="585A5B"/>
                </a:solidFill>
                <a:latin typeface="Arial" pitchFamily="34" charset="0"/>
                <a:cs typeface="Arial" pitchFamily="34" charset="0"/>
              </a:rPr>
              <a:t> </a:t>
            </a:r>
            <a:r>
              <a:rPr sz="1200" spc="85" dirty="0" smtClean="0">
                <a:solidFill>
                  <a:srgbClr val="585A5B"/>
                </a:solidFill>
                <a:latin typeface="Arial" pitchFamily="34" charset="0"/>
                <a:cs typeface="Arial" pitchFamily="34" charset="0"/>
              </a:rPr>
              <a:t>which</a:t>
            </a:r>
            <a:r>
              <a:rPr sz="1200" spc="55" dirty="0" smtClean="0">
                <a:solidFill>
                  <a:srgbClr val="585A5B"/>
                </a:solidFill>
                <a:latin typeface="Arial" pitchFamily="34" charset="0"/>
                <a:cs typeface="Arial" pitchFamily="34" charset="0"/>
              </a:rPr>
              <a:t> </a:t>
            </a:r>
            <a:r>
              <a:rPr sz="1200" spc="70" dirty="0" smtClean="0">
                <a:solidFill>
                  <a:srgbClr val="585A5B"/>
                </a:solidFill>
                <a:latin typeface="Arial" pitchFamily="34" charset="0"/>
                <a:cs typeface="Arial" pitchFamily="34" charset="0"/>
              </a:rPr>
              <a:t>giv</a:t>
            </a:r>
            <a:r>
              <a:rPr sz="1200" spc="65" dirty="0" smtClean="0">
                <a:solidFill>
                  <a:srgbClr val="585A5B"/>
                </a:solidFill>
                <a:latin typeface="Arial" pitchFamily="34" charset="0"/>
                <a:cs typeface="Arial" pitchFamily="34" charset="0"/>
              </a:rPr>
              <a:t>e</a:t>
            </a:r>
            <a:r>
              <a:rPr sz="1200" spc="-85" dirty="0" smtClean="0">
                <a:solidFill>
                  <a:srgbClr val="585A5B"/>
                </a:solidFill>
                <a:latin typeface="Arial" pitchFamily="34" charset="0"/>
                <a:cs typeface="Arial" pitchFamily="34" charset="0"/>
              </a:rPr>
              <a:t> </a:t>
            </a:r>
            <a:r>
              <a:rPr sz="1200" spc="35" dirty="0" smtClean="0">
                <a:solidFill>
                  <a:srgbClr val="585A5B"/>
                </a:solidFill>
                <a:latin typeface="Arial" pitchFamily="34" charset="0"/>
                <a:cs typeface="Arial" pitchFamily="34" charset="0"/>
              </a:rPr>
              <a:t>ris</a:t>
            </a:r>
            <a:r>
              <a:rPr sz="1200" spc="90" dirty="0" smtClean="0">
                <a:solidFill>
                  <a:srgbClr val="585A5B"/>
                </a:solidFill>
                <a:latin typeface="Arial" pitchFamily="34" charset="0"/>
                <a:cs typeface="Arial" pitchFamily="34" charset="0"/>
              </a:rPr>
              <a:t>e</a:t>
            </a:r>
            <a:r>
              <a:rPr sz="1200" spc="-55" dirty="0" smtClean="0">
                <a:solidFill>
                  <a:srgbClr val="585A5B"/>
                </a:solidFill>
                <a:latin typeface="Arial" pitchFamily="34" charset="0"/>
                <a:cs typeface="Arial" pitchFamily="34" charset="0"/>
              </a:rPr>
              <a:t> </a:t>
            </a:r>
            <a:r>
              <a:rPr sz="1200" spc="10" dirty="0" smtClean="0">
                <a:solidFill>
                  <a:srgbClr val="585A5B"/>
                </a:solidFill>
                <a:latin typeface="Arial" pitchFamily="34" charset="0"/>
                <a:cs typeface="Arial" pitchFamily="34" charset="0"/>
              </a:rPr>
              <a:t>t</a:t>
            </a:r>
            <a:r>
              <a:rPr sz="1200" spc="45" dirty="0" smtClean="0">
                <a:solidFill>
                  <a:srgbClr val="585A5B"/>
                </a:solidFill>
                <a:latin typeface="Arial" pitchFamily="34" charset="0"/>
                <a:cs typeface="Arial" pitchFamily="34" charset="0"/>
              </a:rPr>
              <a:t>o</a:t>
            </a:r>
            <a:r>
              <a:rPr sz="1200" spc="-105" dirty="0" smtClean="0">
                <a:solidFill>
                  <a:srgbClr val="585A5B"/>
                </a:solidFill>
                <a:latin typeface="Arial" pitchFamily="34" charset="0"/>
                <a:cs typeface="Arial" pitchFamily="34" charset="0"/>
              </a:rPr>
              <a:t> </a:t>
            </a:r>
            <a:r>
              <a:rPr sz="1200" spc="60" dirty="0" smtClean="0">
                <a:solidFill>
                  <a:srgbClr val="585A5B"/>
                </a:solidFill>
                <a:latin typeface="Arial" pitchFamily="34" charset="0"/>
                <a:cs typeface="Arial" pitchFamily="34" charset="0"/>
              </a:rPr>
              <a:t>electric</a:t>
            </a:r>
            <a:r>
              <a:rPr sz="1200" spc="-10" dirty="0" smtClean="0">
                <a:solidFill>
                  <a:srgbClr val="585A5B"/>
                </a:solidFill>
                <a:latin typeface="Arial" pitchFamily="34" charset="0"/>
                <a:cs typeface="Arial" pitchFamily="34" charset="0"/>
              </a:rPr>
              <a:t> </a:t>
            </a:r>
            <a:r>
              <a:rPr sz="1200" spc="55" dirty="0" smtClean="0">
                <a:solidFill>
                  <a:srgbClr val="585A5B"/>
                </a:solidFill>
                <a:latin typeface="Arial" pitchFamily="34" charset="0"/>
                <a:cs typeface="Arial" pitchFamily="34" charset="0"/>
              </a:rPr>
              <a:t>fields</a:t>
            </a:r>
            <a:r>
              <a:rPr sz="1200" spc="25" dirty="0" smtClean="0">
                <a:solidFill>
                  <a:srgbClr val="585A5B"/>
                </a:solidFill>
                <a:latin typeface="Arial" pitchFamily="34" charset="0"/>
                <a:cs typeface="Arial" pitchFamily="34" charset="0"/>
              </a:rPr>
              <a:t>.</a:t>
            </a:r>
            <a:r>
              <a:rPr sz="1200" spc="60" dirty="0" smtClean="0">
                <a:solidFill>
                  <a:srgbClr val="585A5B"/>
                </a:solidFill>
                <a:latin typeface="Arial" pitchFamily="34" charset="0"/>
                <a:cs typeface="Arial" pitchFamily="34" charset="0"/>
              </a:rPr>
              <a:t> </a:t>
            </a:r>
            <a:r>
              <a:rPr sz="1200" spc="55" dirty="0" smtClean="0">
                <a:solidFill>
                  <a:srgbClr val="585A5B"/>
                </a:solidFill>
                <a:latin typeface="Arial" pitchFamily="34" charset="0"/>
                <a:cs typeface="Arial" pitchFamily="34" charset="0"/>
              </a:rPr>
              <a:t>Motio</a:t>
            </a:r>
            <a:r>
              <a:rPr sz="1200" spc="65" dirty="0" smtClean="0">
                <a:solidFill>
                  <a:srgbClr val="585A5B"/>
                </a:solidFill>
                <a:latin typeface="Arial" pitchFamily="34" charset="0"/>
                <a:cs typeface="Arial" pitchFamily="34" charset="0"/>
              </a:rPr>
              <a:t>n</a:t>
            </a:r>
            <a:r>
              <a:rPr sz="1200" spc="-70" dirty="0" smtClean="0">
                <a:solidFill>
                  <a:srgbClr val="585A5B"/>
                </a:solidFill>
                <a:latin typeface="Arial" pitchFamily="34" charset="0"/>
                <a:cs typeface="Arial" pitchFamily="34" charset="0"/>
              </a:rPr>
              <a:t> </a:t>
            </a:r>
            <a:r>
              <a:rPr sz="1200" spc="85" dirty="0" smtClean="0">
                <a:solidFill>
                  <a:srgbClr val="585A5B"/>
                </a:solidFill>
                <a:latin typeface="Arial" pitchFamily="34" charset="0"/>
                <a:cs typeface="Arial" pitchFamily="34" charset="0"/>
              </a:rPr>
              <a:t>o</a:t>
            </a:r>
            <a:r>
              <a:rPr sz="1200" spc="50" dirty="0" smtClean="0">
                <a:solidFill>
                  <a:srgbClr val="585A5B"/>
                </a:solidFill>
                <a:latin typeface="Arial" pitchFamily="34" charset="0"/>
                <a:cs typeface="Arial" pitchFamily="34" charset="0"/>
              </a:rPr>
              <a:t>f</a:t>
            </a:r>
            <a:r>
              <a:rPr sz="1200" spc="-45" dirty="0" smtClean="0">
                <a:solidFill>
                  <a:srgbClr val="585A5B"/>
                </a:solidFill>
                <a:latin typeface="Arial" pitchFamily="34" charset="0"/>
                <a:cs typeface="Arial" pitchFamily="34" charset="0"/>
              </a:rPr>
              <a:t> </a:t>
            </a:r>
            <a:r>
              <a:rPr sz="1200" spc="65" dirty="0" smtClean="0">
                <a:solidFill>
                  <a:srgbClr val="585A5B"/>
                </a:solidFill>
                <a:latin typeface="Arial" pitchFamily="34" charset="0"/>
                <a:cs typeface="Arial" pitchFamily="34" charset="0"/>
              </a:rPr>
              <a:t>charges</a:t>
            </a:r>
            <a:r>
              <a:rPr sz="1200" spc="-10" dirty="0" smtClean="0">
                <a:solidFill>
                  <a:srgbClr val="585A5B"/>
                </a:solidFill>
                <a:latin typeface="Arial" pitchFamily="34" charset="0"/>
                <a:cs typeface="Arial" pitchFamily="34" charset="0"/>
              </a:rPr>
              <a:t> </a:t>
            </a:r>
            <a:r>
              <a:rPr sz="1200" spc="45" dirty="0" smtClean="0">
                <a:solidFill>
                  <a:srgbClr val="585A5B"/>
                </a:solidFill>
                <a:latin typeface="Arial" pitchFamily="34" charset="0"/>
                <a:cs typeface="Arial" pitchFamily="34" charset="0"/>
              </a:rPr>
              <a:t>also</a:t>
            </a:r>
            <a:r>
              <a:rPr sz="1200" spc="-85" dirty="0" smtClean="0">
                <a:solidFill>
                  <a:srgbClr val="585A5B"/>
                </a:solidFill>
                <a:latin typeface="Arial" pitchFamily="34" charset="0"/>
                <a:cs typeface="Arial" pitchFamily="34" charset="0"/>
              </a:rPr>
              <a:t> </a:t>
            </a:r>
            <a:r>
              <a:rPr sz="1200" spc="60" dirty="0" smtClean="0">
                <a:solidFill>
                  <a:srgbClr val="585A5B"/>
                </a:solidFill>
                <a:latin typeface="Arial" pitchFamily="34" charset="0"/>
                <a:cs typeface="Arial" pitchFamily="34" charset="0"/>
              </a:rPr>
              <a:t>generates</a:t>
            </a:r>
            <a:r>
              <a:rPr sz="1200" spc="-90" dirty="0" smtClean="0">
                <a:solidFill>
                  <a:srgbClr val="585A5B"/>
                </a:solidFill>
                <a:latin typeface="Arial" pitchFamily="34" charset="0"/>
                <a:cs typeface="Arial" pitchFamily="34" charset="0"/>
              </a:rPr>
              <a:t> </a:t>
            </a:r>
            <a:r>
              <a:rPr sz="1200" spc="80" dirty="0" smtClean="0">
                <a:solidFill>
                  <a:srgbClr val="585A5B"/>
                </a:solidFill>
                <a:latin typeface="Arial" pitchFamily="34" charset="0"/>
                <a:cs typeface="Arial" pitchFamily="34" charset="0"/>
              </a:rPr>
              <a:t>currents,</a:t>
            </a:r>
            <a:r>
              <a:rPr sz="1200" spc="50" dirty="0" smtClean="0">
                <a:solidFill>
                  <a:srgbClr val="585A5B"/>
                </a:solidFill>
                <a:latin typeface="Arial" pitchFamily="34" charset="0"/>
                <a:cs typeface="Arial" pitchFamily="34" charset="0"/>
              </a:rPr>
              <a:t> </a:t>
            </a:r>
            <a:r>
              <a:rPr sz="1200" spc="90" dirty="0" smtClean="0">
                <a:solidFill>
                  <a:srgbClr val="585A5B"/>
                </a:solidFill>
                <a:latin typeface="Arial" pitchFamily="34" charset="0"/>
                <a:cs typeface="Arial" pitchFamily="34" charset="0"/>
              </a:rPr>
              <a:t>and</a:t>
            </a:r>
            <a:r>
              <a:rPr sz="1200" spc="55" dirty="0" smtClean="0">
                <a:solidFill>
                  <a:srgbClr val="585A5B"/>
                </a:solidFill>
                <a:latin typeface="Arial" pitchFamily="34" charset="0"/>
                <a:cs typeface="Arial" pitchFamily="34" charset="0"/>
              </a:rPr>
              <a:t> </a:t>
            </a:r>
            <a:r>
              <a:rPr sz="1200" spc="60" dirty="0" smtClean="0">
                <a:solidFill>
                  <a:srgbClr val="585A5B"/>
                </a:solidFill>
                <a:latin typeface="Arial" pitchFamily="34" charset="0"/>
                <a:cs typeface="Arial" pitchFamily="34" charset="0"/>
              </a:rPr>
              <a:t>henc</a:t>
            </a:r>
            <a:r>
              <a:rPr sz="1200" spc="70" dirty="0" smtClean="0">
                <a:solidFill>
                  <a:srgbClr val="585A5B"/>
                </a:solidFill>
                <a:latin typeface="Arial" pitchFamily="34" charset="0"/>
                <a:cs typeface="Arial" pitchFamily="34" charset="0"/>
              </a:rPr>
              <a:t>e</a:t>
            </a:r>
            <a:r>
              <a:rPr sz="1200" spc="25" dirty="0" smtClean="0">
                <a:solidFill>
                  <a:srgbClr val="585A5B"/>
                </a:solidFill>
                <a:latin typeface="Arial" pitchFamily="34" charset="0"/>
                <a:cs typeface="Arial" pitchFamily="34" charset="0"/>
              </a:rPr>
              <a:t> </a:t>
            </a:r>
            <a:r>
              <a:rPr sz="1200" spc="55" dirty="0" smtClean="0">
                <a:solidFill>
                  <a:srgbClr val="585A5B"/>
                </a:solidFill>
                <a:latin typeface="Arial" pitchFamily="34" charset="0"/>
                <a:cs typeface="Arial" pitchFamily="34" charset="0"/>
              </a:rPr>
              <a:t>magneti</a:t>
            </a:r>
            <a:r>
              <a:rPr sz="1200" spc="60" dirty="0" smtClean="0">
                <a:solidFill>
                  <a:srgbClr val="585A5B"/>
                </a:solidFill>
                <a:latin typeface="Arial" pitchFamily="34" charset="0"/>
                <a:cs typeface="Arial" pitchFamily="34" charset="0"/>
              </a:rPr>
              <a:t>c</a:t>
            </a:r>
            <a:r>
              <a:rPr sz="1200" spc="125" dirty="0" smtClean="0">
                <a:solidFill>
                  <a:srgbClr val="585A5B"/>
                </a:solidFill>
                <a:latin typeface="Arial" pitchFamily="34" charset="0"/>
                <a:cs typeface="Arial" pitchFamily="34" charset="0"/>
              </a:rPr>
              <a:t> </a:t>
            </a:r>
            <a:r>
              <a:rPr sz="1200" spc="50" dirty="0" smtClean="0">
                <a:solidFill>
                  <a:srgbClr val="585A5B"/>
                </a:solidFill>
                <a:latin typeface="Arial" pitchFamily="34" charset="0"/>
                <a:cs typeface="Arial" pitchFamily="34" charset="0"/>
              </a:rPr>
              <a:t>fields.</a:t>
            </a:r>
            <a:r>
              <a:rPr sz="1200" spc="105" dirty="0" smtClean="0">
                <a:solidFill>
                  <a:srgbClr val="585A5B"/>
                </a:solidFill>
                <a:latin typeface="Arial" pitchFamily="34" charset="0"/>
                <a:cs typeface="Arial" pitchFamily="34" charset="0"/>
              </a:rPr>
              <a:t> </a:t>
            </a:r>
            <a:r>
              <a:rPr sz="1200" spc="110" dirty="0" smtClean="0">
                <a:solidFill>
                  <a:srgbClr val="585A5B"/>
                </a:solidFill>
                <a:latin typeface="Arial" pitchFamily="34" charset="0"/>
                <a:cs typeface="Arial" pitchFamily="34" charset="0"/>
              </a:rPr>
              <a:t>Thes</a:t>
            </a:r>
            <a:r>
              <a:rPr sz="1200" spc="114" dirty="0" smtClean="0">
                <a:solidFill>
                  <a:srgbClr val="585A5B"/>
                </a:solidFill>
                <a:latin typeface="Arial" pitchFamily="34" charset="0"/>
                <a:cs typeface="Arial" pitchFamily="34" charset="0"/>
              </a:rPr>
              <a:t>e </a:t>
            </a:r>
            <a:r>
              <a:rPr sz="1200" spc="35" dirty="0" smtClean="0">
                <a:solidFill>
                  <a:srgbClr val="585A5B"/>
                </a:solidFill>
                <a:latin typeface="Arial" pitchFamily="34" charset="0"/>
                <a:cs typeface="Arial" pitchFamily="34" charset="0"/>
              </a:rPr>
              <a:t>field</a:t>
            </a:r>
            <a:r>
              <a:rPr sz="1200" spc="55" dirty="0" smtClean="0">
                <a:solidFill>
                  <a:srgbClr val="585A5B"/>
                </a:solidFill>
                <a:latin typeface="Arial" pitchFamily="34" charset="0"/>
                <a:cs typeface="Arial" pitchFamily="34" charset="0"/>
              </a:rPr>
              <a:t>s</a:t>
            </a:r>
            <a:r>
              <a:rPr sz="1200" spc="65" dirty="0" smtClean="0">
                <a:solidFill>
                  <a:srgbClr val="585A5B"/>
                </a:solidFill>
                <a:latin typeface="Arial" pitchFamily="34" charset="0"/>
                <a:cs typeface="Arial" pitchFamily="34" charset="0"/>
              </a:rPr>
              <a:t> </a:t>
            </a:r>
            <a:r>
              <a:rPr sz="1200" spc="50" dirty="0" smtClean="0">
                <a:solidFill>
                  <a:srgbClr val="585A5B"/>
                </a:solidFill>
                <a:latin typeface="Arial" pitchFamily="34" charset="0"/>
                <a:cs typeface="Arial" pitchFamily="34" charset="0"/>
              </a:rPr>
              <a:t>affect</a:t>
            </a:r>
            <a:r>
              <a:rPr sz="1200" spc="85" dirty="0" smtClean="0">
                <a:solidFill>
                  <a:srgbClr val="585A5B"/>
                </a:solidFill>
                <a:latin typeface="Arial" pitchFamily="34" charset="0"/>
                <a:cs typeface="Arial" pitchFamily="34" charset="0"/>
              </a:rPr>
              <a:t> </a:t>
            </a:r>
            <a:r>
              <a:rPr sz="1200" spc="75" dirty="0" smtClean="0">
                <a:solidFill>
                  <a:srgbClr val="585A5B"/>
                </a:solidFill>
                <a:latin typeface="Arial" pitchFamily="34" charset="0"/>
                <a:cs typeface="Arial" pitchFamily="34" charset="0"/>
              </a:rPr>
              <a:t>th</a:t>
            </a:r>
            <a:r>
              <a:rPr sz="1200" spc="70" dirty="0" smtClean="0">
                <a:solidFill>
                  <a:srgbClr val="585A5B"/>
                </a:solidFill>
                <a:latin typeface="Arial" pitchFamily="34" charset="0"/>
                <a:cs typeface="Arial" pitchFamily="34" charset="0"/>
              </a:rPr>
              <a:t>e</a:t>
            </a:r>
            <a:r>
              <a:rPr sz="1200" spc="50" dirty="0" smtClean="0">
                <a:solidFill>
                  <a:srgbClr val="585A5B"/>
                </a:solidFill>
                <a:latin typeface="Arial" pitchFamily="34" charset="0"/>
                <a:cs typeface="Arial" pitchFamily="34" charset="0"/>
              </a:rPr>
              <a:t> </a:t>
            </a:r>
            <a:r>
              <a:rPr sz="1200" spc="65" dirty="0" smtClean="0">
                <a:solidFill>
                  <a:srgbClr val="585A5B"/>
                </a:solidFill>
                <a:latin typeface="Arial" pitchFamily="34" charset="0"/>
                <a:cs typeface="Arial" pitchFamily="34" charset="0"/>
              </a:rPr>
              <a:t>motio</a:t>
            </a:r>
            <a:r>
              <a:rPr sz="1200" spc="75" dirty="0" smtClean="0">
                <a:solidFill>
                  <a:srgbClr val="585A5B"/>
                </a:solidFill>
                <a:latin typeface="Arial" pitchFamily="34" charset="0"/>
                <a:cs typeface="Arial" pitchFamily="34" charset="0"/>
              </a:rPr>
              <a:t>n</a:t>
            </a:r>
            <a:r>
              <a:rPr sz="1200" spc="50" dirty="0" smtClean="0">
                <a:solidFill>
                  <a:srgbClr val="585A5B"/>
                </a:solidFill>
                <a:latin typeface="Arial" pitchFamily="34" charset="0"/>
                <a:cs typeface="Arial" pitchFamily="34" charset="0"/>
              </a:rPr>
              <a:t> </a:t>
            </a:r>
            <a:r>
              <a:rPr sz="1200" spc="110" dirty="0" smtClean="0">
                <a:solidFill>
                  <a:srgbClr val="585A5B"/>
                </a:solidFill>
                <a:latin typeface="Arial" pitchFamily="34" charset="0"/>
                <a:cs typeface="Arial" pitchFamily="34" charset="0"/>
              </a:rPr>
              <a:t>o</a:t>
            </a:r>
            <a:r>
              <a:rPr sz="1200" spc="50" dirty="0" smtClean="0">
                <a:solidFill>
                  <a:srgbClr val="585A5B"/>
                </a:solidFill>
                <a:latin typeface="Arial" pitchFamily="34" charset="0"/>
                <a:cs typeface="Arial" pitchFamily="34" charset="0"/>
              </a:rPr>
              <a:t>f</a:t>
            </a:r>
            <a:r>
              <a:rPr sz="1200" spc="45" dirty="0" smtClean="0">
                <a:solidFill>
                  <a:srgbClr val="585A5B"/>
                </a:solidFill>
                <a:latin typeface="Arial" pitchFamily="34" charset="0"/>
                <a:cs typeface="Arial" pitchFamily="34" charset="0"/>
              </a:rPr>
              <a:t> </a:t>
            </a:r>
            <a:r>
              <a:rPr sz="1200" spc="75" dirty="0" smtClean="0">
                <a:solidFill>
                  <a:srgbClr val="585A5B"/>
                </a:solidFill>
                <a:latin typeface="Arial" pitchFamily="34" charset="0"/>
                <a:cs typeface="Arial" pitchFamily="34" charset="0"/>
              </a:rPr>
              <a:t>othe</a:t>
            </a:r>
            <a:r>
              <a:rPr sz="1200" spc="55" dirty="0" smtClean="0">
                <a:solidFill>
                  <a:srgbClr val="585A5B"/>
                </a:solidFill>
                <a:latin typeface="Arial" pitchFamily="34" charset="0"/>
                <a:cs typeface="Arial" pitchFamily="34" charset="0"/>
              </a:rPr>
              <a:t>r</a:t>
            </a:r>
            <a:r>
              <a:rPr sz="1200" spc="90" dirty="0" smtClean="0">
                <a:solidFill>
                  <a:srgbClr val="585A5B"/>
                </a:solidFill>
                <a:latin typeface="Arial" pitchFamily="34" charset="0"/>
                <a:cs typeface="Arial" pitchFamily="34" charset="0"/>
              </a:rPr>
              <a:t> charged</a:t>
            </a:r>
            <a:r>
              <a:rPr sz="1200" spc="60" dirty="0" smtClean="0">
                <a:solidFill>
                  <a:srgbClr val="585A5B"/>
                </a:solidFill>
                <a:latin typeface="Arial" pitchFamily="34" charset="0"/>
                <a:cs typeface="Arial" pitchFamily="34" charset="0"/>
              </a:rPr>
              <a:t> </a:t>
            </a:r>
            <a:r>
              <a:rPr sz="1200" spc="50" dirty="0" smtClean="0">
                <a:solidFill>
                  <a:srgbClr val="585A5B"/>
                </a:solidFill>
                <a:latin typeface="Arial" pitchFamily="34" charset="0"/>
                <a:cs typeface="Arial" pitchFamily="34" charset="0"/>
              </a:rPr>
              <a:t>particle</a:t>
            </a:r>
            <a:r>
              <a:rPr sz="1200" spc="65" dirty="0" smtClean="0">
                <a:solidFill>
                  <a:srgbClr val="585A5B"/>
                </a:solidFill>
                <a:latin typeface="Arial" pitchFamily="34" charset="0"/>
                <a:cs typeface="Arial" pitchFamily="34" charset="0"/>
              </a:rPr>
              <a:t>s</a:t>
            </a:r>
            <a:r>
              <a:rPr sz="1200" spc="-65" dirty="0" smtClean="0">
                <a:solidFill>
                  <a:srgbClr val="585A5B"/>
                </a:solidFill>
                <a:latin typeface="Arial" pitchFamily="34" charset="0"/>
                <a:cs typeface="Arial" pitchFamily="34" charset="0"/>
              </a:rPr>
              <a:t> </a:t>
            </a:r>
            <a:r>
              <a:rPr sz="1200" spc="120" dirty="0" smtClean="0">
                <a:solidFill>
                  <a:srgbClr val="585A5B"/>
                </a:solidFill>
                <a:latin typeface="Arial" pitchFamily="34" charset="0"/>
                <a:cs typeface="Arial" pitchFamily="34" charset="0"/>
              </a:rPr>
              <a:t>fa</a:t>
            </a:r>
            <a:r>
              <a:rPr sz="1200" spc="90" dirty="0" smtClean="0">
                <a:solidFill>
                  <a:srgbClr val="585A5B"/>
                </a:solidFill>
                <a:latin typeface="Arial" pitchFamily="34" charset="0"/>
                <a:cs typeface="Arial" pitchFamily="34" charset="0"/>
              </a:rPr>
              <a:t>r</a:t>
            </a:r>
            <a:r>
              <a:rPr sz="1200" spc="-65" dirty="0" smtClean="0">
                <a:solidFill>
                  <a:srgbClr val="585A5B"/>
                </a:solidFill>
                <a:latin typeface="Arial" pitchFamily="34" charset="0"/>
                <a:cs typeface="Arial" pitchFamily="34" charset="0"/>
              </a:rPr>
              <a:t> </a:t>
            </a:r>
            <a:r>
              <a:rPr sz="1200" spc="70" smtClean="0">
                <a:solidFill>
                  <a:srgbClr val="585A5B"/>
                </a:solidFill>
                <a:latin typeface="Arial" pitchFamily="34" charset="0"/>
                <a:cs typeface="Arial" pitchFamily="34" charset="0"/>
              </a:rPr>
              <a:t>away.</a:t>
            </a:r>
            <a:endParaRPr lang="en-US" sz="1200" spc="70" dirty="0" smtClean="0">
              <a:solidFill>
                <a:srgbClr val="585A5B"/>
              </a:solidFill>
              <a:latin typeface="Arial" pitchFamily="34" charset="0"/>
              <a:cs typeface="Arial" pitchFamily="34" charset="0"/>
            </a:endParaRPr>
          </a:p>
          <a:p>
            <a:pPr marL="26670" marR="341630" indent="255904" algn="just">
              <a:lnSpc>
                <a:spcPct val="125899"/>
              </a:lnSpc>
              <a:spcBef>
                <a:spcPts val="5"/>
              </a:spcBef>
            </a:pPr>
            <a:endParaRPr lang="en-US" sz="1200" spc="70" dirty="0" smtClean="0">
              <a:solidFill>
                <a:srgbClr val="585A5B"/>
              </a:solidFill>
              <a:latin typeface="Arial" pitchFamily="34" charset="0"/>
              <a:cs typeface="Arial" pitchFamily="34" charset="0"/>
            </a:endParaRPr>
          </a:p>
          <a:p>
            <a:pPr marL="26670" marR="341630" indent="255904" algn="just">
              <a:lnSpc>
                <a:spcPct val="125899"/>
              </a:lnSpc>
              <a:spcBef>
                <a:spcPts val="5"/>
              </a:spcBef>
            </a:pPr>
            <a:r>
              <a:rPr lang="en-US" sz="1200" dirty="0" smtClean="0">
                <a:latin typeface="Arial" pitchFamily="34" charset="0"/>
                <a:cs typeface="Arial" pitchFamily="34" charset="0"/>
              </a:rPr>
              <a:t>In fact, the most interesting results concern so-called "</a:t>
            </a:r>
            <a:r>
              <a:rPr lang="en-US" sz="1200" dirty="0" err="1" smtClean="0">
                <a:latin typeface="Arial" pitchFamily="34" charset="0"/>
                <a:cs typeface="Arial" pitchFamily="34" charset="0"/>
              </a:rPr>
              <a:t>collisionless</a:t>
            </a:r>
            <a:r>
              <a:rPr lang="en-US" sz="1200" dirty="0" smtClean="0">
                <a:latin typeface="Arial" pitchFamily="34" charset="0"/>
                <a:cs typeface="Arial" pitchFamily="34" charset="0"/>
              </a:rPr>
              <a:t>" plasmas, in which the long-range electromagnetic forces are so much larger than the forces due to ordinary local collisions that the latter can be neglected altogether. </a:t>
            </a:r>
            <a:r>
              <a:rPr lang="en-US" sz="1200" dirty="0" smtClean="0">
                <a:solidFill>
                  <a:srgbClr val="C00000"/>
                </a:solidFill>
                <a:latin typeface="Arial" pitchFamily="34" charset="0"/>
                <a:cs typeface="Arial" pitchFamily="34" charset="0"/>
              </a:rPr>
              <a:t>By "collective behavior" we mean motions that depend not only on local conditions but on the state of the plasma in remote regions as well.</a:t>
            </a:r>
          </a:p>
          <a:p>
            <a:pPr marL="26670" marR="341630" indent="255904" algn="just">
              <a:lnSpc>
                <a:spcPct val="125899"/>
              </a:lnSpc>
              <a:spcBef>
                <a:spcPts val="5"/>
              </a:spcBef>
            </a:pPr>
            <a:endParaRPr lang="en-US" sz="1200" dirty="0" smtClean="0">
              <a:solidFill>
                <a:srgbClr val="C00000"/>
              </a:solidFill>
            </a:endParaRPr>
          </a:p>
          <a:p>
            <a:pPr marL="26670" marR="341630" indent="255904" algn="just">
              <a:lnSpc>
                <a:spcPct val="125899"/>
              </a:lnSpc>
              <a:spcBef>
                <a:spcPts val="5"/>
              </a:spcBef>
            </a:pPr>
            <a:endParaRPr lang="en-US" sz="1200" dirty="0" smtClean="0">
              <a:solidFill>
                <a:srgbClr val="C00000"/>
              </a:solidFill>
            </a:endParaRPr>
          </a:p>
          <a:p>
            <a:pPr marL="26670" marR="341630" indent="255904" algn="just">
              <a:lnSpc>
                <a:spcPct val="125899"/>
              </a:lnSpc>
              <a:spcBef>
                <a:spcPts val="5"/>
              </a:spcBef>
            </a:pPr>
            <a:endParaRPr sz="120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 y="0"/>
            <a:ext cx="9019495" cy="7339772"/>
          </a:xfrm>
          <a:prstGeom prst="rect">
            <a:avLst/>
          </a:prstGeom>
          <a:blipFill>
            <a:blip r:embed="rId2" cstate="print"/>
            <a:stretch>
              <a:fillRect/>
            </a:stretch>
          </a:blipFill>
        </p:spPr>
        <p:txBody>
          <a:bodyPr wrap="square" lIns="0" tIns="0" rIns="0" bIns="0" rtlCol="0">
            <a:noAutofit/>
          </a:bodyPr>
          <a:lstStyle/>
          <a:p>
            <a:endParaRPr/>
          </a:p>
        </p:txBody>
      </p:sp>
      <p:sp>
        <p:nvSpPr>
          <p:cNvPr id="3" name="object 3"/>
          <p:cNvSpPr/>
          <p:nvPr/>
        </p:nvSpPr>
        <p:spPr>
          <a:xfrm>
            <a:off x="2725848" y="714622"/>
            <a:ext cx="3983548" cy="1071830"/>
          </a:xfrm>
          <a:prstGeom prst="rect">
            <a:avLst/>
          </a:prstGeom>
          <a:blipFill>
            <a:blip r:embed="rId3" cstate="print"/>
            <a:stretch>
              <a:fillRect/>
            </a:stretch>
          </a:blipFill>
        </p:spPr>
        <p:txBody>
          <a:bodyPr wrap="square" lIns="0" tIns="0" rIns="0" bIns="0" rtlCol="0">
            <a:noAutofit/>
          </a:bodyPr>
          <a:lstStyle/>
          <a:p>
            <a:endParaRPr/>
          </a:p>
        </p:txBody>
      </p:sp>
      <p:sp>
        <p:nvSpPr>
          <p:cNvPr id="4" name="object 4"/>
          <p:cNvSpPr/>
          <p:nvPr/>
        </p:nvSpPr>
        <p:spPr>
          <a:xfrm>
            <a:off x="5601150" y="1468946"/>
            <a:ext cx="449289" cy="99253"/>
          </a:xfrm>
          <a:prstGeom prst="rect">
            <a:avLst/>
          </a:prstGeom>
          <a:blipFill>
            <a:blip r:embed="rId4" cstate="print"/>
            <a:stretch>
              <a:fillRect/>
            </a:stretch>
          </a:blipFill>
        </p:spPr>
        <p:txBody>
          <a:bodyPr wrap="square" lIns="0" tIns="0" rIns="0" bIns="0" rtlCol="0">
            <a:noAutofit/>
          </a:bodyPr>
          <a:lstStyle/>
          <a:p>
            <a:endParaRPr/>
          </a:p>
        </p:txBody>
      </p:sp>
      <p:sp>
        <p:nvSpPr>
          <p:cNvPr id="5" name="object 5"/>
          <p:cNvSpPr/>
          <p:nvPr/>
        </p:nvSpPr>
        <p:spPr>
          <a:xfrm>
            <a:off x="4612711" y="595518"/>
            <a:ext cx="59904" cy="119104"/>
          </a:xfrm>
          <a:prstGeom prst="rect">
            <a:avLst/>
          </a:prstGeom>
          <a:blipFill>
            <a:blip r:embed="rId5" cstate="print"/>
            <a:stretch>
              <a:fillRect/>
            </a:stretch>
          </a:blipFill>
        </p:spPr>
        <p:txBody>
          <a:bodyPr wrap="square" lIns="0" tIns="0" rIns="0" bIns="0" rtlCol="0">
            <a:noAutofit/>
          </a:bodyPr>
          <a:lstStyle/>
          <a:p>
            <a:endParaRPr/>
          </a:p>
        </p:txBody>
      </p:sp>
      <p:sp>
        <p:nvSpPr>
          <p:cNvPr id="6" name="object 6"/>
          <p:cNvSpPr/>
          <p:nvPr/>
        </p:nvSpPr>
        <p:spPr>
          <a:xfrm>
            <a:off x="8476605" y="6630009"/>
            <a:ext cx="29951" cy="39701"/>
          </a:xfrm>
          <a:prstGeom prst="rect">
            <a:avLst/>
          </a:prstGeom>
          <a:blipFill>
            <a:blip r:embed="rId6" cstate="print"/>
            <a:stretch>
              <a:fillRect/>
            </a:stretch>
          </a:blipFill>
        </p:spPr>
        <p:txBody>
          <a:bodyPr wrap="square" lIns="0" tIns="0" rIns="0" bIns="0" rtlCol="0">
            <a:noAutofit/>
          </a:bodyPr>
          <a:lstStyle/>
          <a:p>
            <a:endParaRPr/>
          </a:p>
        </p:txBody>
      </p:sp>
      <p:sp>
        <p:nvSpPr>
          <p:cNvPr id="7" name="object 7"/>
          <p:cNvSpPr/>
          <p:nvPr/>
        </p:nvSpPr>
        <p:spPr>
          <a:xfrm>
            <a:off x="3572013" y="595416"/>
            <a:ext cx="2276401" cy="158805"/>
          </a:xfrm>
          <a:prstGeom prst="rect">
            <a:avLst/>
          </a:prstGeom>
          <a:blipFill>
            <a:blip r:embed="rId7" cstate="print"/>
            <a:stretch>
              <a:fillRect/>
            </a:stretch>
          </a:blipFill>
        </p:spPr>
        <p:txBody>
          <a:bodyPr wrap="square" lIns="0" tIns="0" rIns="0" bIns="0" rtlCol="0">
            <a:noAutofit/>
          </a:bodyPr>
          <a:lstStyle/>
          <a:p>
            <a:endParaRPr/>
          </a:p>
        </p:txBody>
      </p:sp>
      <p:sp>
        <p:nvSpPr>
          <p:cNvPr id="8" name="object 8"/>
          <p:cNvSpPr txBox="1"/>
          <p:nvPr/>
        </p:nvSpPr>
        <p:spPr>
          <a:xfrm>
            <a:off x="965349" y="594174"/>
            <a:ext cx="4090411" cy="515910"/>
          </a:xfrm>
          <a:prstGeom prst="rect">
            <a:avLst/>
          </a:prstGeom>
        </p:spPr>
        <p:txBody>
          <a:bodyPr vert="horz" wrap="square" lIns="0" tIns="0" rIns="0" bIns="0" rtlCol="0">
            <a:noAutofit/>
          </a:bodyPr>
          <a:lstStyle/>
          <a:p>
            <a:pPr marL="12700">
              <a:lnSpc>
                <a:spcPct val="100000"/>
              </a:lnSpc>
            </a:pPr>
            <a:endParaRPr sz="800">
              <a:latin typeface="Times New Roman"/>
              <a:cs typeface="Times New Roman"/>
            </a:endParaRPr>
          </a:p>
          <a:p>
            <a:pPr>
              <a:lnSpc>
                <a:spcPts val="800"/>
              </a:lnSpc>
              <a:spcBef>
                <a:spcPts val="6"/>
              </a:spcBef>
            </a:pPr>
            <a:endParaRPr sz="800"/>
          </a:p>
          <a:p>
            <a:pPr marR="12700" algn="r">
              <a:lnSpc>
                <a:spcPct val="100000"/>
              </a:lnSpc>
            </a:pPr>
            <a:r>
              <a:rPr sz="850" spc="170" dirty="0" smtClean="0">
                <a:solidFill>
                  <a:srgbClr val="454547"/>
                </a:solidFill>
                <a:latin typeface="Malgun Gothic"/>
                <a:cs typeface="Malgun Gothic"/>
              </a:rPr>
              <a:t>PLASMA</a:t>
            </a:r>
            <a:endParaRPr sz="850">
              <a:latin typeface="Malgun Gothic"/>
              <a:cs typeface="Malgun Gothic"/>
            </a:endParaRPr>
          </a:p>
        </p:txBody>
      </p:sp>
      <p:sp>
        <p:nvSpPr>
          <p:cNvPr id="9" name="object 9"/>
          <p:cNvSpPr txBox="1"/>
          <p:nvPr/>
        </p:nvSpPr>
        <p:spPr>
          <a:xfrm>
            <a:off x="1732888" y="1933370"/>
            <a:ext cx="1184377" cy="113624"/>
          </a:xfrm>
          <a:prstGeom prst="rect">
            <a:avLst/>
          </a:prstGeom>
        </p:spPr>
        <p:txBody>
          <a:bodyPr vert="horz" wrap="square" lIns="0" tIns="0" rIns="0" bIns="0" rtlCol="0">
            <a:noAutofit/>
          </a:bodyPr>
          <a:lstStyle/>
          <a:p>
            <a:pPr marL="12700">
              <a:lnSpc>
                <a:spcPct val="100000"/>
              </a:lnSpc>
            </a:pPr>
            <a:r>
              <a:rPr sz="1200" spc="225" smtClean="0">
                <a:solidFill>
                  <a:srgbClr val="545758"/>
                </a:solidFill>
                <a:latin typeface="Times New Roman"/>
                <a:cs typeface="Times New Roman"/>
              </a:rPr>
              <a:t>FIGURE </a:t>
            </a:r>
            <a:r>
              <a:rPr sz="1200" spc="10" smtClean="0">
                <a:solidFill>
                  <a:srgbClr val="545758"/>
                </a:solidFill>
                <a:latin typeface="Times New Roman"/>
                <a:cs typeface="Times New Roman"/>
              </a:rPr>
              <a:t> </a:t>
            </a:r>
            <a:r>
              <a:rPr sz="1200" spc="45" smtClean="0">
                <a:solidFill>
                  <a:srgbClr val="545758"/>
                </a:solidFill>
                <a:latin typeface="Times New Roman"/>
                <a:cs typeface="Times New Roman"/>
              </a:rPr>
              <a:t>1</a:t>
            </a:r>
            <a:endParaRPr sz="1200">
              <a:latin typeface="Times New Roman"/>
              <a:cs typeface="Times New Roman"/>
            </a:endParaRPr>
          </a:p>
        </p:txBody>
      </p:sp>
      <p:sp>
        <p:nvSpPr>
          <p:cNvPr id="10" name="object 10"/>
          <p:cNvSpPr txBox="1"/>
          <p:nvPr/>
        </p:nvSpPr>
        <p:spPr>
          <a:xfrm>
            <a:off x="3104469" y="1933369"/>
            <a:ext cx="2059246" cy="186100"/>
          </a:xfrm>
          <a:prstGeom prst="rect">
            <a:avLst/>
          </a:prstGeom>
        </p:spPr>
        <p:txBody>
          <a:bodyPr vert="horz" wrap="square" lIns="0" tIns="0" rIns="0" bIns="0" rtlCol="0">
            <a:noAutofit/>
          </a:bodyPr>
          <a:lstStyle/>
          <a:p>
            <a:pPr marL="12700">
              <a:lnSpc>
                <a:spcPct val="100000"/>
              </a:lnSpc>
            </a:pPr>
            <a:r>
              <a:rPr sz="1200" spc="75" dirty="0" smtClean="0">
                <a:solidFill>
                  <a:srgbClr val="545758"/>
                </a:solidFill>
                <a:latin typeface="Times New Roman"/>
                <a:cs typeface="Times New Roman"/>
              </a:rPr>
              <a:t>Debye</a:t>
            </a:r>
            <a:r>
              <a:rPr sz="1200" spc="95" dirty="0" smtClean="0">
                <a:solidFill>
                  <a:srgbClr val="545758"/>
                </a:solidFill>
                <a:latin typeface="Times New Roman"/>
                <a:cs typeface="Times New Roman"/>
              </a:rPr>
              <a:t> </a:t>
            </a:r>
            <a:r>
              <a:rPr sz="1200" spc="100" dirty="0" smtClean="0">
                <a:solidFill>
                  <a:srgbClr val="545758"/>
                </a:solidFill>
                <a:latin typeface="Times New Roman"/>
                <a:cs typeface="Times New Roman"/>
              </a:rPr>
              <a:t>shielding.</a:t>
            </a:r>
            <a:endParaRPr sz="1200">
              <a:latin typeface="Times New Roman"/>
              <a:cs typeface="Times New Roman"/>
            </a:endParaRPr>
          </a:p>
        </p:txBody>
      </p:sp>
      <p:sp>
        <p:nvSpPr>
          <p:cNvPr id="11" name="object 11"/>
          <p:cNvSpPr txBox="1"/>
          <p:nvPr/>
        </p:nvSpPr>
        <p:spPr>
          <a:xfrm>
            <a:off x="1138826" y="2491669"/>
            <a:ext cx="6706276" cy="3577665"/>
          </a:xfrm>
          <a:prstGeom prst="rect">
            <a:avLst/>
          </a:prstGeom>
        </p:spPr>
        <p:txBody>
          <a:bodyPr vert="horz" wrap="square" lIns="0" tIns="0" rIns="0" bIns="0" rtlCol="0">
            <a:noAutofit/>
          </a:bodyPr>
          <a:lstStyle/>
          <a:p>
            <a:pPr marL="12700">
              <a:lnSpc>
                <a:spcPct val="100000"/>
              </a:lnSpc>
              <a:tabLst>
                <a:tab pos="351155" algn="l"/>
              </a:tabLst>
            </a:pPr>
            <a:r>
              <a:rPr sz="1400" spc="155" smtClean="0">
                <a:solidFill>
                  <a:srgbClr val="555A5D"/>
                </a:solidFill>
                <a:latin typeface="Arial Black" pitchFamily="34" charset="0"/>
                <a:cs typeface="Times New Roman"/>
              </a:rPr>
              <a:t>DEBY</a:t>
            </a:r>
            <a:r>
              <a:rPr sz="1400" spc="135" smtClean="0">
                <a:solidFill>
                  <a:srgbClr val="555A5D"/>
                </a:solidFill>
                <a:latin typeface="Arial Black" pitchFamily="34" charset="0"/>
                <a:cs typeface="Times New Roman"/>
              </a:rPr>
              <a:t>E  </a:t>
            </a:r>
            <a:r>
              <a:rPr sz="1400" spc="-65" smtClean="0">
                <a:solidFill>
                  <a:srgbClr val="555A5D"/>
                </a:solidFill>
                <a:latin typeface="Arial Black" pitchFamily="34" charset="0"/>
                <a:cs typeface="Times New Roman"/>
              </a:rPr>
              <a:t> </a:t>
            </a:r>
            <a:r>
              <a:rPr sz="1400" spc="190" dirty="0" smtClean="0">
                <a:solidFill>
                  <a:srgbClr val="555A5D"/>
                </a:solidFill>
                <a:latin typeface="Arial Black" pitchFamily="34" charset="0"/>
                <a:cs typeface="Times New Roman"/>
              </a:rPr>
              <a:t>SHIELDING</a:t>
            </a:r>
            <a:endParaRPr sz="1400">
              <a:latin typeface="Arial Black" pitchFamily="34" charset="0"/>
              <a:cs typeface="Times New Roman"/>
            </a:endParaRPr>
          </a:p>
          <a:p>
            <a:pPr>
              <a:lnSpc>
                <a:spcPts val="1400"/>
              </a:lnSpc>
              <a:spcBef>
                <a:spcPts val="19"/>
              </a:spcBef>
            </a:pPr>
            <a:endParaRPr sz="1400"/>
          </a:p>
          <a:p>
            <a:pPr marR="12700" indent="-1905" algn="just">
              <a:lnSpc>
                <a:spcPct val="126299"/>
              </a:lnSpc>
            </a:pPr>
            <a:r>
              <a:rPr sz="1200" spc="155" dirty="0" smtClean="0">
                <a:solidFill>
                  <a:srgbClr val="4F5052"/>
                </a:solidFill>
                <a:latin typeface="Arial" pitchFamily="34" charset="0"/>
                <a:cs typeface="Arial" pitchFamily="34" charset="0"/>
              </a:rPr>
              <a:t>A</a:t>
            </a:r>
            <a:r>
              <a:rPr sz="1200" spc="15" dirty="0" smtClean="0">
                <a:solidFill>
                  <a:srgbClr val="4F5052"/>
                </a:solidFill>
                <a:latin typeface="Arial" pitchFamily="34" charset="0"/>
                <a:cs typeface="Arial" pitchFamily="34" charset="0"/>
              </a:rPr>
              <a:t> </a:t>
            </a:r>
            <a:r>
              <a:rPr sz="1200" spc="85" dirty="0" smtClean="0">
                <a:solidFill>
                  <a:srgbClr val="4F5052"/>
                </a:solidFill>
                <a:latin typeface="Arial" pitchFamily="34" charset="0"/>
                <a:cs typeface="Arial" pitchFamily="34" charset="0"/>
              </a:rPr>
              <a:t>fundamental</a:t>
            </a:r>
            <a:r>
              <a:rPr sz="1200" spc="-20" dirty="0" smtClean="0">
                <a:solidFill>
                  <a:srgbClr val="4F5052"/>
                </a:solidFill>
                <a:latin typeface="Arial" pitchFamily="34" charset="0"/>
                <a:cs typeface="Arial" pitchFamily="34" charset="0"/>
              </a:rPr>
              <a:t> </a:t>
            </a:r>
            <a:r>
              <a:rPr sz="1200" spc="65" dirty="0" smtClean="0">
                <a:solidFill>
                  <a:srgbClr val="4F5052"/>
                </a:solidFill>
                <a:latin typeface="Arial" pitchFamily="34" charset="0"/>
                <a:cs typeface="Arial" pitchFamily="34" charset="0"/>
              </a:rPr>
              <a:t>characteristic</a:t>
            </a:r>
            <a:r>
              <a:rPr sz="1200" spc="-35" dirty="0" smtClean="0">
                <a:solidFill>
                  <a:srgbClr val="4F5052"/>
                </a:solidFill>
                <a:latin typeface="Arial" pitchFamily="34" charset="0"/>
                <a:cs typeface="Arial" pitchFamily="34" charset="0"/>
              </a:rPr>
              <a:t> </a:t>
            </a:r>
            <a:r>
              <a:rPr sz="1200" spc="110" dirty="0" smtClean="0">
                <a:solidFill>
                  <a:srgbClr val="4F5052"/>
                </a:solidFill>
                <a:latin typeface="Arial" pitchFamily="34" charset="0"/>
                <a:cs typeface="Arial" pitchFamily="34" charset="0"/>
              </a:rPr>
              <a:t>o</a:t>
            </a:r>
            <a:r>
              <a:rPr sz="1200" spc="50" dirty="0" smtClean="0">
                <a:solidFill>
                  <a:srgbClr val="4F5052"/>
                </a:solidFill>
                <a:latin typeface="Arial" pitchFamily="34" charset="0"/>
                <a:cs typeface="Arial" pitchFamily="34" charset="0"/>
              </a:rPr>
              <a:t>f</a:t>
            </a:r>
            <a:r>
              <a:rPr sz="1200" spc="30" dirty="0" smtClean="0">
                <a:solidFill>
                  <a:srgbClr val="4F5052"/>
                </a:solidFill>
                <a:latin typeface="Arial" pitchFamily="34" charset="0"/>
                <a:cs typeface="Arial" pitchFamily="34" charset="0"/>
              </a:rPr>
              <a:t> </a:t>
            </a:r>
            <a:r>
              <a:rPr sz="1200" spc="60" dirty="0" smtClean="0">
                <a:solidFill>
                  <a:srgbClr val="4F5052"/>
                </a:solidFill>
                <a:latin typeface="Arial" pitchFamily="34" charset="0"/>
                <a:cs typeface="Arial" pitchFamily="34" charset="0"/>
              </a:rPr>
              <a:t>the</a:t>
            </a:r>
            <a:r>
              <a:rPr sz="1200" spc="70" dirty="0" smtClean="0">
                <a:solidFill>
                  <a:srgbClr val="4F5052"/>
                </a:solidFill>
                <a:latin typeface="Arial" pitchFamily="34" charset="0"/>
                <a:cs typeface="Arial" pitchFamily="34" charset="0"/>
              </a:rPr>
              <a:t> behavior</a:t>
            </a:r>
            <a:r>
              <a:rPr sz="1200" spc="20" dirty="0" smtClean="0">
                <a:solidFill>
                  <a:srgbClr val="4F5052"/>
                </a:solidFill>
                <a:latin typeface="Arial" pitchFamily="34" charset="0"/>
                <a:cs typeface="Arial" pitchFamily="34" charset="0"/>
              </a:rPr>
              <a:t> </a:t>
            </a:r>
            <a:r>
              <a:rPr sz="1200" spc="85" dirty="0" smtClean="0">
                <a:solidFill>
                  <a:srgbClr val="4F5052"/>
                </a:solidFill>
                <a:latin typeface="Arial" pitchFamily="34" charset="0"/>
                <a:cs typeface="Arial" pitchFamily="34" charset="0"/>
              </a:rPr>
              <a:t>o</a:t>
            </a:r>
            <a:r>
              <a:rPr sz="1200" spc="50" dirty="0" smtClean="0">
                <a:solidFill>
                  <a:srgbClr val="4F5052"/>
                </a:solidFill>
                <a:latin typeface="Arial" pitchFamily="34" charset="0"/>
                <a:cs typeface="Arial" pitchFamily="34" charset="0"/>
              </a:rPr>
              <a:t>f</a:t>
            </a:r>
            <a:r>
              <a:rPr sz="1200" spc="-30" dirty="0" smtClean="0">
                <a:solidFill>
                  <a:srgbClr val="4F5052"/>
                </a:solidFill>
                <a:latin typeface="Arial" pitchFamily="34" charset="0"/>
                <a:cs typeface="Arial" pitchFamily="34" charset="0"/>
              </a:rPr>
              <a:t> </a:t>
            </a:r>
            <a:r>
              <a:rPr sz="1200" spc="55" dirty="0" smtClean="0">
                <a:solidFill>
                  <a:srgbClr val="4F5052"/>
                </a:solidFill>
                <a:latin typeface="Arial" pitchFamily="34" charset="0"/>
                <a:cs typeface="Arial" pitchFamily="34" charset="0"/>
              </a:rPr>
              <a:t>a</a:t>
            </a:r>
            <a:r>
              <a:rPr sz="1200" spc="-20" dirty="0" smtClean="0">
                <a:solidFill>
                  <a:srgbClr val="4F5052"/>
                </a:solidFill>
                <a:latin typeface="Arial" pitchFamily="34" charset="0"/>
                <a:cs typeface="Arial" pitchFamily="34" charset="0"/>
              </a:rPr>
              <a:t> </a:t>
            </a:r>
            <a:r>
              <a:rPr sz="1200" spc="75" dirty="0" smtClean="0">
                <a:solidFill>
                  <a:srgbClr val="4F5052"/>
                </a:solidFill>
                <a:latin typeface="Arial" pitchFamily="34" charset="0"/>
                <a:cs typeface="Arial" pitchFamily="34" charset="0"/>
              </a:rPr>
              <a:t>plasm</a:t>
            </a:r>
            <a:r>
              <a:rPr sz="1200" spc="70" dirty="0" smtClean="0">
                <a:solidFill>
                  <a:srgbClr val="4F5052"/>
                </a:solidFill>
                <a:latin typeface="Arial" pitchFamily="34" charset="0"/>
                <a:cs typeface="Arial" pitchFamily="34" charset="0"/>
              </a:rPr>
              <a:t>a</a:t>
            </a:r>
            <a:r>
              <a:rPr sz="1200" spc="15" dirty="0" smtClean="0">
                <a:solidFill>
                  <a:srgbClr val="4F5052"/>
                </a:solidFill>
                <a:latin typeface="Arial" pitchFamily="34" charset="0"/>
                <a:cs typeface="Arial" pitchFamily="34" charset="0"/>
              </a:rPr>
              <a:t> </a:t>
            </a:r>
            <a:r>
              <a:rPr sz="1200" spc="35" dirty="0" smtClean="0">
                <a:solidFill>
                  <a:srgbClr val="4F5052"/>
                </a:solidFill>
                <a:latin typeface="Arial" pitchFamily="34" charset="0"/>
                <a:cs typeface="Arial" pitchFamily="34" charset="0"/>
              </a:rPr>
              <a:t>i</a:t>
            </a:r>
            <a:r>
              <a:rPr sz="1200" spc="50" dirty="0" smtClean="0">
                <a:solidFill>
                  <a:srgbClr val="4F5052"/>
                </a:solidFill>
                <a:latin typeface="Arial" pitchFamily="34" charset="0"/>
                <a:cs typeface="Arial" pitchFamily="34" charset="0"/>
              </a:rPr>
              <a:t>s</a:t>
            </a:r>
            <a:r>
              <a:rPr sz="1200" spc="5" dirty="0" smtClean="0">
                <a:solidFill>
                  <a:srgbClr val="4F5052"/>
                </a:solidFill>
                <a:latin typeface="Arial" pitchFamily="34" charset="0"/>
                <a:cs typeface="Arial" pitchFamily="34" charset="0"/>
              </a:rPr>
              <a:t> </a:t>
            </a:r>
            <a:r>
              <a:rPr sz="1200" spc="40" dirty="0" smtClean="0">
                <a:solidFill>
                  <a:srgbClr val="4F5052"/>
                </a:solidFill>
                <a:latin typeface="Arial" pitchFamily="34" charset="0"/>
                <a:cs typeface="Arial" pitchFamily="34" charset="0"/>
              </a:rPr>
              <a:t>it</a:t>
            </a:r>
            <a:r>
              <a:rPr sz="1200" spc="50" dirty="0" smtClean="0">
                <a:solidFill>
                  <a:srgbClr val="4F5052"/>
                </a:solidFill>
                <a:latin typeface="Arial" pitchFamily="34" charset="0"/>
                <a:cs typeface="Arial" pitchFamily="34" charset="0"/>
              </a:rPr>
              <a:t>s</a:t>
            </a:r>
            <a:r>
              <a:rPr sz="1200" spc="-5" dirty="0" smtClean="0">
                <a:solidFill>
                  <a:srgbClr val="4F5052"/>
                </a:solidFill>
                <a:latin typeface="Arial" pitchFamily="34" charset="0"/>
                <a:cs typeface="Arial" pitchFamily="34" charset="0"/>
              </a:rPr>
              <a:t> </a:t>
            </a:r>
            <a:r>
              <a:rPr sz="1200" spc="50" dirty="0" smtClean="0">
                <a:solidFill>
                  <a:srgbClr val="4F5052"/>
                </a:solidFill>
                <a:latin typeface="Arial" pitchFamily="34" charset="0"/>
                <a:cs typeface="Arial" pitchFamily="34" charset="0"/>
              </a:rPr>
              <a:t>abilit</a:t>
            </a:r>
            <a:r>
              <a:rPr sz="1200" spc="75" dirty="0" smtClean="0">
                <a:solidFill>
                  <a:srgbClr val="4F5052"/>
                </a:solidFill>
                <a:latin typeface="Arial" pitchFamily="34" charset="0"/>
                <a:cs typeface="Arial" pitchFamily="34" charset="0"/>
              </a:rPr>
              <a:t>y</a:t>
            </a:r>
            <a:r>
              <a:rPr sz="1200" spc="-20" dirty="0" smtClean="0">
                <a:solidFill>
                  <a:srgbClr val="4F5052"/>
                </a:solidFill>
                <a:latin typeface="Arial" pitchFamily="34" charset="0"/>
                <a:cs typeface="Arial" pitchFamily="34" charset="0"/>
              </a:rPr>
              <a:t> </a:t>
            </a:r>
            <a:r>
              <a:rPr sz="1200" spc="25" dirty="0" smtClean="0">
                <a:solidFill>
                  <a:srgbClr val="4F5052"/>
                </a:solidFill>
                <a:latin typeface="Arial" pitchFamily="34" charset="0"/>
                <a:cs typeface="Arial" pitchFamily="34" charset="0"/>
              </a:rPr>
              <a:t>to</a:t>
            </a:r>
            <a:r>
              <a:rPr sz="1200" spc="15" dirty="0" smtClean="0">
                <a:solidFill>
                  <a:srgbClr val="4F5052"/>
                </a:solidFill>
                <a:latin typeface="Arial" pitchFamily="34" charset="0"/>
                <a:cs typeface="Arial" pitchFamily="34" charset="0"/>
              </a:rPr>
              <a:t> </a:t>
            </a:r>
            <a:r>
              <a:rPr sz="1200" spc="45" dirty="0" smtClean="0">
                <a:solidFill>
                  <a:srgbClr val="4F5052"/>
                </a:solidFill>
                <a:latin typeface="Arial" pitchFamily="34" charset="0"/>
                <a:cs typeface="Arial" pitchFamily="34" charset="0"/>
              </a:rPr>
              <a:t>shiel</a:t>
            </a:r>
            <a:r>
              <a:rPr sz="1200" spc="90" dirty="0" smtClean="0">
                <a:solidFill>
                  <a:srgbClr val="4F5052"/>
                </a:solidFill>
                <a:latin typeface="Arial" pitchFamily="34" charset="0"/>
                <a:cs typeface="Arial" pitchFamily="34" charset="0"/>
              </a:rPr>
              <a:t>d</a:t>
            </a:r>
            <a:r>
              <a:rPr sz="1200" spc="65" dirty="0" smtClean="0">
                <a:solidFill>
                  <a:srgbClr val="4F5052"/>
                </a:solidFill>
                <a:latin typeface="Arial" pitchFamily="34" charset="0"/>
                <a:cs typeface="Arial" pitchFamily="34" charset="0"/>
              </a:rPr>
              <a:t> ou</a:t>
            </a:r>
            <a:r>
              <a:rPr sz="1200" spc="45" dirty="0" smtClean="0">
                <a:solidFill>
                  <a:srgbClr val="4F5052"/>
                </a:solidFill>
                <a:latin typeface="Arial" pitchFamily="34" charset="0"/>
                <a:cs typeface="Arial" pitchFamily="34" charset="0"/>
              </a:rPr>
              <a:t>t</a:t>
            </a:r>
            <a:r>
              <a:rPr sz="1200" spc="70" dirty="0" smtClean="0">
                <a:solidFill>
                  <a:srgbClr val="4F5052"/>
                </a:solidFill>
                <a:latin typeface="Arial" pitchFamily="34" charset="0"/>
                <a:cs typeface="Arial" pitchFamily="34" charset="0"/>
              </a:rPr>
              <a:t> </a:t>
            </a:r>
            <a:r>
              <a:rPr sz="1200" spc="60" dirty="0" smtClean="0">
                <a:solidFill>
                  <a:srgbClr val="4F5052"/>
                </a:solidFill>
                <a:latin typeface="Arial" pitchFamily="34" charset="0"/>
                <a:cs typeface="Arial" pitchFamily="34" charset="0"/>
              </a:rPr>
              <a:t>electri</a:t>
            </a:r>
            <a:r>
              <a:rPr sz="1200" spc="70" dirty="0" smtClean="0">
                <a:solidFill>
                  <a:srgbClr val="4F5052"/>
                </a:solidFill>
                <a:latin typeface="Arial" pitchFamily="34" charset="0"/>
                <a:cs typeface="Arial" pitchFamily="34" charset="0"/>
              </a:rPr>
              <a:t>c</a:t>
            </a:r>
            <a:r>
              <a:rPr sz="1200" spc="45" dirty="0" smtClean="0">
                <a:solidFill>
                  <a:srgbClr val="4F5052"/>
                </a:solidFill>
                <a:latin typeface="Arial" pitchFamily="34" charset="0"/>
                <a:cs typeface="Arial" pitchFamily="34" charset="0"/>
              </a:rPr>
              <a:t> </a:t>
            </a:r>
            <a:r>
              <a:rPr sz="1200" spc="50" dirty="0" smtClean="0">
                <a:solidFill>
                  <a:srgbClr val="4F5052"/>
                </a:solidFill>
                <a:latin typeface="Arial" pitchFamily="34" charset="0"/>
                <a:cs typeface="Arial" pitchFamily="34" charset="0"/>
              </a:rPr>
              <a:t>potential</a:t>
            </a:r>
            <a:r>
              <a:rPr sz="1200" spc="55" dirty="0" smtClean="0">
                <a:solidFill>
                  <a:srgbClr val="4F5052"/>
                </a:solidFill>
                <a:latin typeface="Arial" pitchFamily="34" charset="0"/>
                <a:cs typeface="Arial" pitchFamily="34" charset="0"/>
              </a:rPr>
              <a:t>s tha</a:t>
            </a:r>
            <a:r>
              <a:rPr sz="1200" spc="45" dirty="0" smtClean="0">
                <a:solidFill>
                  <a:srgbClr val="4F5052"/>
                </a:solidFill>
                <a:latin typeface="Arial" pitchFamily="34" charset="0"/>
                <a:cs typeface="Arial" pitchFamily="34" charset="0"/>
              </a:rPr>
              <a:t>t</a:t>
            </a:r>
            <a:r>
              <a:rPr sz="1200" spc="80" dirty="0" smtClean="0">
                <a:solidFill>
                  <a:srgbClr val="4F5052"/>
                </a:solidFill>
                <a:latin typeface="Arial" pitchFamily="34" charset="0"/>
                <a:cs typeface="Arial" pitchFamily="34" charset="0"/>
              </a:rPr>
              <a:t> </a:t>
            </a:r>
            <a:r>
              <a:rPr sz="1200" spc="75" dirty="0" smtClean="0">
                <a:solidFill>
                  <a:srgbClr val="4F5052"/>
                </a:solidFill>
                <a:latin typeface="Arial" pitchFamily="34" charset="0"/>
                <a:cs typeface="Arial" pitchFamily="34" charset="0"/>
              </a:rPr>
              <a:t>are</a:t>
            </a:r>
            <a:r>
              <a:rPr sz="1200" spc="110" dirty="0" smtClean="0">
                <a:solidFill>
                  <a:srgbClr val="4F5052"/>
                </a:solidFill>
                <a:latin typeface="Arial" pitchFamily="34" charset="0"/>
                <a:cs typeface="Arial" pitchFamily="34" charset="0"/>
              </a:rPr>
              <a:t> </a:t>
            </a:r>
            <a:r>
              <a:rPr sz="1200" spc="55" dirty="0" smtClean="0">
                <a:solidFill>
                  <a:srgbClr val="4F5052"/>
                </a:solidFill>
                <a:latin typeface="Arial" pitchFamily="34" charset="0"/>
                <a:cs typeface="Arial" pitchFamily="34" charset="0"/>
              </a:rPr>
              <a:t>applie</a:t>
            </a:r>
            <a:r>
              <a:rPr sz="1200" spc="95" dirty="0" smtClean="0">
                <a:solidFill>
                  <a:srgbClr val="4F5052"/>
                </a:solidFill>
                <a:latin typeface="Arial" pitchFamily="34" charset="0"/>
                <a:cs typeface="Arial" pitchFamily="34" charset="0"/>
              </a:rPr>
              <a:t>d</a:t>
            </a:r>
            <a:r>
              <a:rPr sz="1200" spc="90" dirty="0" smtClean="0">
                <a:solidFill>
                  <a:srgbClr val="4F5052"/>
                </a:solidFill>
                <a:latin typeface="Arial" pitchFamily="34" charset="0"/>
                <a:cs typeface="Arial" pitchFamily="34" charset="0"/>
              </a:rPr>
              <a:t> </a:t>
            </a:r>
            <a:r>
              <a:rPr sz="1200" spc="-10" dirty="0" smtClean="0">
                <a:solidFill>
                  <a:srgbClr val="4F5052"/>
                </a:solidFill>
                <a:latin typeface="Arial" pitchFamily="34" charset="0"/>
                <a:cs typeface="Arial" pitchFamily="34" charset="0"/>
              </a:rPr>
              <a:t>t</a:t>
            </a:r>
            <a:r>
              <a:rPr sz="1200" spc="50" dirty="0" smtClean="0">
                <a:solidFill>
                  <a:srgbClr val="4F5052"/>
                </a:solidFill>
                <a:latin typeface="Arial" pitchFamily="34" charset="0"/>
                <a:cs typeface="Arial" pitchFamily="34" charset="0"/>
              </a:rPr>
              <a:t>o</a:t>
            </a:r>
            <a:r>
              <a:rPr sz="1200" spc="20" dirty="0" smtClean="0">
                <a:solidFill>
                  <a:srgbClr val="4F5052"/>
                </a:solidFill>
                <a:latin typeface="Arial" pitchFamily="34" charset="0"/>
                <a:cs typeface="Arial" pitchFamily="34" charset="0"/>
              </a:rPr>
              <a:t> </a:t>
            </a:r>
            <a:r>
              <a:rPr sz="1200" spc="45" dirty="0" smtClean="0">
                <a:solidFill>
                  <a:srgbClr val="4F5052"/>
                </a:solidFill>
                <a:latin typeface="Arial" pitchFamily="34" charset="0"/>
                <a:cs typeface="Arial" pitchFamily="34" charset="0"/>
              </a:rPr>
              <a:t>it</a:t>
            </a:r>
            <a:r>
              <a:rPr sz="1200" spc="35" dirty="0" smtClean="0">
                <a:solidFill>
                  <a:srgbClr val="4F5052"/>
                </a:solidFill>
                <a:latin typeface="Arial" pitchFamily="34" charset="0"/>
                <a:cs typeface="Arial" pitchFamily="34" charset="0"/>
              </a:rPr>
              <a:t>.</a:t>
            </a:r>
            <a:r>
              <a:rPr sz="1200" spc="130" dirty="0" smtClean="0">
                <a:solidFill>
                  <a:srgbClr val="4F5052"/>
                </a:solidFill>
                <a:latin typeface="Arial" pitchFamily="34" charset="0"/>
                <a:cs typeface="Arial" pitchFamily="34" charset="0"/>
              </a:rPr>
              <a:t> </a:t>
            </a:r>
            <a:r>
              <a:rPr sz="1200" spc="75" dirty="0" smtClean="0">
                <a:solidFill>
                  <a:srgbClr val="4F5052"/>
                </a:solidFill>
                <a:latin typeface="Arial" pitchFamily="34" charset="0"/>
                <a:cs typeface="Arial" pitchFamily="34" charset="0"/>
              </a:rPr>
              <a:t>Suppos</a:t>
            </a:r>
            <a:r>
              <a:rPr sz="1200" spc="65" dirty="0" smtClean="0">
                <a:solidFill>
                  <a:srgbClr val="4F5052"/>
                </a:solidFill>
                <a:latin typeface="Arial" pitchFamily="34" charset="0"/>
                <a:cs typeface="Arial" pitchFamily="34" charset="0"/>
              </a:rPr>
              <a:t>e</a:t>
            </a:r>
            <a:r>
              <a:rPr sz="1200" spc="60" dirty="0" smtClean="0">
                <a:solidFill>
                  <a:srgbClr val="4F5052"/>
                </a:solidFill>
                <a:latin typeface="Arial" pitchFamily="34" charset="0"/>
                <a:cs typeface="Arial" pitchFamily="34" charset="0"/>
              </a:rPr>
              <a:t> </a:t>
            </a:r>
            <a:r>
              <a:rPr sz="1200" spc="75" dirty="0" smtClean="0">
                <a:solidFill>
                  <a:srgbClr val="4F5052"/>
                </a:solidFill>
                <a:latin typeface="Arial" pitchFamily="34" charset="0"/>
                <a:cs typeface="Arial" pitchFamily="34" charset="0"/>
              </a:rPr>
              <a:t>w</a:t>
            </a:r>
            <a:r>
              <a:rPr sz="1200" spc="55" dirty="0" smtClean="0">
                <a:solidFill>
                  <a:srgbClr val="4F5052"/>
                </a:solidFill>
                <a:latin typeface="Arial" pitchFamily="34" charset="0"/>
                <a:cs typeface="Arial" pitchFamily="34" charset="0"/>
              </a:rPr>
              <a:t>e</a:t>
            </a:r>
            <a:r>
              <a:rPr sz="1200" spc="35" dirty="0" smtClean="0">
                <a:solidFill>
                  <a:srgbClr val="4F5052"/>
                </a:solidFill>
                <a:latin typeface="Arial" pitchFamily="34" charset="0"/>
                <a:cs typeface="Arial" pitchFamily="34" charset="0"/>
              </a:rPr>
              <a:t> </a:t>
            </a:r>
            <a:r>
              <a:rPr sz="1200" spc="75" dirty="0" smtClean="0">
                <a:solidFill>
                  <a:srgbClr val="4F5052"/>
                </a:solidFill>
                <a:latin typeface="Arial" pitchFamily="34" charset="0"/>
                <a:cs typeface="Arial" pitchFamily="34" charset="0"/>
              </a:rPr>
              <a:t>tried</a:t>
            </a:r>
            <a:r>
              <a:rPr sz="1200" spc="5" dirty="0" smtClean="0">
                <a:solidFill>
                  <a:srgbClr val="4F5052"/>
                </a:solidFill>
                <a:latin typeface="Arial" pitchFamily="34" charset="0"/>
                <a:cs typeface="Arial" pitchFamily="34" charset="0"/>
              </a:rPr>
              <a:t> </a:t>
            </a:r>
            <a:r>
              <a:rPr sz="1200" spc="25" dirty="0" smtClean="0">
                <a:solidFill>
                  <a:srgbClr val="4F5052"/>
                </a:solidFill>
                <a:latin typeface="Arial" pitchFamily="34" charset="0"/>
                <a:cs typeface="Arial" pitchFamily="34" charset="0"/>
              </a:rPr>
              <a:t>to</a:t>
            </a:r>
            <a:r>
              <a:rPr sz="1200" spc="15" dirty="0" smtClean="0">
                <a:solidFill>
                  <a:srgbClr val="4F5052"/>
                </a:solidFill>
                <a:latin typeface="Arial" pitchFamily="34" charset="0"/>
                <a:cs typeface="Arial" pitchFamily="34" charset="0"/>
              </a:rPr>
              <a:t> </a:t>
            </a:r>
            <a:r>
              <a:rPr sz="1200" spc="65" dirty="0" smtClean="0">
                <a:solidFill>
                  <a:srgbClr val="4F5052"/>
                </a:solidFill>
                <a:latin typeface="Arial" pitchFamily="34" charset="0"/>
                <a:cs typeface="Arial" pitchFamily="34" charset="0"/>
              </a:rPr>
              <a:t>pu</a:t>
            </a:r>
            <a:r>
              <a:rPr sz="1200" spc="55" dirty="0" smtClean="0">
                <a:solidFill>
                  <a:srgbClr val="4F5052"/>
                </a:solidFill>
                <a:latin typeface="Arial" pitchFamily="34" charset="0"/>
                <a:cs typeface="Arial" pitchFamily="34" charset="0"/>
              </a:rPr>
              <a:t>t </a:t>
            </a:r>
            <a:r>
              <a:rPr sz="1200" spc="-75" dirty="0" smtClean="0">
                <a:solidFill>
                  <a:srgbClr val="4F5052"/>
                </a:solidFill>
                <a:latin typeface="Arial" pitchFamily="34" charset="0"/>
                <a:cs typeface="Arial" pitchFamily="34" charset="0"/>
              </a:rPr>
              <a:t> </a:t>
            </a:r>
            <a:r>
              <a:rPr sz="1200" spc="85" dirty="0" smtClean="0">
                <a:solidFill>
                  <a:srgbClr val="4F5052"/>
                </a:solidFill>
                <a:latin typeface="Arial" pitchFamily="34" charset="0"/>
                <a:cs typeface="Arial" pitchFamily="34" charset="0"/>
              </a:rPr>
              <a:t>an </a:t>
            </a:r>
            <a:r>
              <a:rPr sz="1200" spc="-75" dirty="0" smtClean="0">
                <a:solidFill>
                  <a:srgbClr val="4F5052"/>
                </a:solidFill>
                <a:latin typeface="Arial" pitchFamily="34" charset="0"/>
                <a:cs typeface="Arial" pitchFamily="34" charset="0"/>
              </a:rPr>
              <a:t> </a:t>
            </a:r>
            <a:r>
              <a:rPr sz="1200" spc="65" dirty="0" smtClean="0">
                <a:solidFill>
                  <a:srgbClr val="4F5052"/>
                </a:solidFill>
                <a:latin typeface="Arial" pitchFamily="34" charset="0"/>
                <a:cs typeface="Arial" pitchFamily="34" charset="0"/>
              </a:rPr>
              <a:t>electri</a:t>
            </a:r>
            <a:r>
              <a:rPr sz="1200" spc="70" dirty="0" smtClean="0">
                <a:solidFill>
                  <a:srgbClr val="4F5052"/>
                </a:solidFill>
                <a:latin typeface="Arial" pitchFamily="34" charset="0"/>
                <a:cs typeface="Arial" pitchFamily="34" charset="0"/>
              </a:rPr>
              <a:t>c </a:t>
            </a:r>
            <a:r>
              <a:rPr sz="1200" spc="-5" dirty="0" smtClean="0">
                <a:solidFill>
                  <a:srgbClr val="4F5052"/>
                </a:solidFill>
                <a:latin typeface="Arial" pitchFamily="34" charset="0"/>
                <a:cs typeface="Arial" pitchFamily="34" charset="0"/>
              </a:rPr>
              <a:t> </a:t>
            </a:r>
            <a:r>
              <a:rPr sz="1200" spc="55" dirty="0" smtClean="0">
                <a:solidFill>
                  <a:srgbClr val="4F5052"/>
                </a:solidFill>
                <a:latin typeface="Arial" pitchFamily="34" charset="0"/>
                <a:cs typeface="Arial" pitchFamily="34" charset="0"/>
              </a:rPr>
              <a:t>field </a:t>
            </a:r>
            <a:r>
              <a:rPr sz="1200" spc="-80" dirty="0" smtClean="0">
                <a:solidFill>
                  <a:srgbClr val="4F5052"/>
                </a:solidFill>
                <a:latin typeface="Arial" pitchFamily="34" charset="0"/>
                <a:cs typeface="Arial" pitchFamily="34" charset="0"/>
              </a:rPr>
              <a:t> </a:t>
            </a:r>
            <a:r>
              <a:rPr sz="1200" spc="50" dirty="0" smtClean="0">
                <a:solidFill>
                  <a:srgbClr val="4F5052"/>
                </a:solidFill>
                <a:latin typeface="Arial" pitchFamily="34" charset="0"/>
                <a:cs typeface="Arial" pitchFamily="34" charset="0"/>
              </a:rPr>
              <a:t>insid</a:t>
            </a:r>
            <a:r>
              <a:rPr sz="1200" spc="80" dirty="0" smtClean="0">
                <a:solidFill>
                  <a:srgbClr val="4F5052"/>
                </a:solidFill>
                <a:latin typeface="Arial" pitchFamily="34" charset="0"/>
                <a:cs typeface="Arial" pitchFamily="34" charset="0"/>
              </a:rPr>
              <a:t>e </a:t>
            </a:r>
            <a:r>
              <a:rPr sz="1200" spc="-35" dirty="0" smtClean="0">
                <a:solidFill>
                  <a:srgbClr val="4F5052"/>
                </a:solidFill>
                <a:latin typeface="Arial" pitchFamily="34" charset="0"/>
                <a:cs typeface="Arial" pitchFamily="34" charset="0"/>
              </a:rPr>
              <a:t> </a:t>
            </a:r>
            <a:r>
              <a:rPr sz="1200" spc="55" dirty="0" smtClean="0">
                <a:solidFill>
                  <a:srgbClr val="4F5052"/>
                </a:solidFill>
                <a:latin typeface="Arial" pitchFamily="34" charset="0"/>
                <a:cs typeface="Arial" pitchFamily="34" charset="0"/>
              </a:rPr>
              <a:t>a </a:t>
            </a:r>
            <a:r>
              <a:rPr sz="1200" spc="-75" dirty="0" smtClean="0">
                <a:solidFill>
                  <a:srgbClr val="4F5052"/>
                </a:solidFill>
                <a:latin typeface="Arial" pitchFamily="34" charset="0"/>
                <a:cs typeface="Arial" pitchFamily="34" charset="0"/>
              </a:rPr>
              <a:t> </a:t>
            </a:r>
            <a:r>
              <a:rPr sz="1200" spc="80" dirty="0" smtClean="0">
                <a:solidFill>
                  <a:srgbClr val="4F5052"/>
                </a:solidFill>
                <a:latin typeface="Arial" pitchFamily="34" charset="0"/>
                <a:cs typeface="Arial" pitchFamily="34" charset="0"/>
              </a:rPr>
              <a:t>plasm</a:t>
            </a:r>
            <a:r>
              <a:rPr sz="1200" spc="70" dirty="0" smtClean="0">
                <a:solidFill>
                  <a:srgbClr val="4F5052"/>
                </a:solidFill>
                <a:latin typeface="Arial" pitchFamily="34" charset="0"/>
                <a:cs typeface="Arial" pitchFamily="34" charset="0"/>
              </a:rPr>
              <a:t>a </a:t>
            </a:r>
            <a:r>
              <a:rPr sz="1200" spc="-40" dirty="0" smtClean="0">
                <a:solidFill>
                  <a:srgbClr val="4F5052"/>
                </a:solidFill>
                <a:latin typeface="Arial" pitchFamily="34" charset="0"/>
                <a:cs typeface="Arial" pitchFamily="34" charset="0"/>
              </a:rPr>
              <a:t> </a:t>
            </a:r>
            <a:r>
              <a:rPr sz="1200" spc="30" dirty="0" smtClean="0">
                <a:solidFill>
                  <a:srgbClr val="4F5052"/>
                </a:solidFill>
                <a:latin typeface="Arial" pitchFamily="34" charset="0"/>
                <a:cs typeface="Arial" pitchFamily="34" charset="0"/>
              </a:rPr>
              <a:t>b</a:t>
            </a:r>
            <a:r>
              <a:rPr sz="1200" spc="35" dirty="0" smtClean="0">
                <a:solidFill>
                  <a:srgbClr val="4F5052"/>
                </a:solidFill>
                <a:latin typeface="Arial" pitchFamily="34" charset="0"/>
                <a:cs typeface="Arial" pitchFamily="34" charset="0"/>
              </a:rPr>
              <a:t>y </a:t>
            </a:r>
            <a:r>
              <a:rPr sz="1200" spc="5" dirty="0" smtClean="0">
                <a:solidFill>
                  <a:srgbClr val="4F5052"/>
                </a:solidFill>
                <a:latin typeface="Arial" pitchFamily="34" charset="0"/>
                <a:cs typeface="Arial" pitchFamily="34" charset="0"/>
              </a:rPr>
              <a:t> </a:t>
            </a:r>
            <a:r>
              <a:rPr sz="1200" spc="55" dirty="0" smtClean="0">
                <a:solidFill>
                  <a:srgbClr val="4F5052"/>
                </a:solidFill>
                <a:latin typeface="Arial" pitchFamily="34" charset="0"/>
                <a:cs typeface="Arial" pitchFamily="34" charset="0"/>
              </a:rPr>
              <a:t>insertin</a:t>
            </a:r>
            <a:r>
              <a:rPr sz="1200" spc="95" dirty="0" smtClean="0">
                <a:solidFill>
                  <a:srgbClr val="4F5052"/>
                </a:solidFill>
                <a:latin typeface="Arial" pitchFamily="34" charset="0"/>
                <a:cs typeface="Arial" pitchFamily="34" charset="0"/>
              </a:rPr>
              <a:t>g </a:t>
            </a:r>
            <a:r>
              <a:rPr sz="1200" spc="-65" dirty="0" smtClean="0">
                <a:solidFill>
                  <a:srgbClr val="4F5052"/>
                </a:solidFill>
                <a:latin typeface="Arial" pitchFamily="34" charset="0"/>
                <a:cs typeface="Arial" pitchFamily="34" charset="0"/>
              </a:rPr>
              <a:t> </a:t>
            </a:r>
            <a:r>
              <a:rPr sz="1200" spc="65" dirty="0" smtClean="0">
                <a:solidFill>
                  <a:srgbClr val="4F5052"/>
                </a:solidFill>
                <a:latin typeface="Arial" pitchFamily="34" charset="0"/>
                <a:cs typeface="Arial" pitchFamily="34" charset="0"/>
              </a:rPr>
              <a:t>two </a:t>
            </a:r>
            <a:r>
              <a:rPr sz="1200" spc="-50" dirty="0" smtClean="0">
                <a:solidFill>
                  <a:srgbClr val="4F5052"/>
                </a:solidFill>
                <a:latin typeface="Arial" pitchFamily="34" charset="0"/>
                <a:cs typeface="Arial" pitchFamily="34" charset="0"/>
              </a:rPr>
              <a:t> </a:t>
            </a:r>
            <a:r>
              <a:rPr sz="1200" spc="65" dirty="0" smtClean="0">
                <a:solidFill>
                  <a:srgbClr val="4F5052"/>
                </a:solidFill>
                <a:latin typeface="Arial" pitchFamily="34" charset="0"/>
                <a:cs typeface="Arial" pitchFamily="34" charset="0"/>
              </a:rPr>
              <a:t>charge</a:t>
            </a:r>
            <a:r>
              <a:rPr sz="1200" spc="90" dirty="0" smtClean="0">
                <a:solidFill>
                  <a:srgbClr val="4F5052"/>
                </a:solidFill>
                <a:latin typeface="Arial" pitchFamily="34" charset="0"/>
                <a:cs typeface="Arial" pitchFamily="34" charset="0"/>
              </a:rPr>
              <a:t>d </a:t>
            </a:r>
            <a:r>
              <a:rPr sz="1200" spc="-55" dirty="0" smtClean="0">
                <a:solidFill>
                  <a:srgbClr val="4F5052"/>
                </a:solidFill>
                <a:latin typeface="Arial" pitchFamily="34" charset="0"/>
                <a:cs typeface="Arial" pitchFamily="34" charset="0"/>
              </a:rPr>
              <a:t> </a:t>
            </a:r>
            <a:r>
              <a:rPr sz="1200" spc="30" dirty="0" smtClean="0">
                <a:solidFill>
                  <a:srgbClr val="4F5052"/>
                </a:solidFill>
                <a:latin typeface="Arial" pitchFamily="34" charset="0"/>
                <a:cs typeface="Arial" pitchFamily="34" charset="0"/>
              </a:rPr>
              <a:t>balls</a:t>
            </a:r>
            <a:r>
              <a:rPr sz="1200" spc="40" dirty="0" smtClean="0">
                <a:solidFill>
                  <a:srgbClr val="4F5052"/>
                </a:solidFill>
                <a:latin typeface="Arial" pitchFamily="34" charset="0"/>
                <a:cs typeface="Arial" pitchFamily="34" charset="0"/>
              </a:rPr>
              <a:t> connecte</a:t>
            </a:r>
            <a:r>
              <a:rPr sz="1200" spc="70" dirty="0" smtClean="0">
                <a:solidFill>
                  <a:srgbClr val="4F5052"/>
                </a:solidFill>
                <a:latin typeface="Arial" pitchFamily="34" charset="0"/>
                <a:cs typeface="Arial" pitchFamily="34" charset="0"/>
              </a:rPr>
              <a:t>d</a:t>
            </a:r>
            <a:r>
              <a:rPr sz="1200" spc="30" dirty="0" smtClean="0">
                <a:solidFill>
                  <a:srgbClr val="4F5052"/>
                </a:solidFill>
                <a:latin typeface="Arial" pitchFamily="34" charset="0"/>
                <a:cs typeface="Arial" pitchFamily="34" charset="0"/>
              </a:rPr>
              <a:t> </a:t>
            </a:r>
            <a:r>
              <a:rPr sz="1200" spc="60" dirty="0" smtClean="0">
                <a:solidFill>
                  <a:srgbClr val="4F5052"/>
                </a:solidFill>
                <a:latin typeface="Arial" pitchFamily="34" charset="0"/>
                <a:cs typeface="Arial" pitchFamily="34" charset="0"/>
              </a:rPr>
              <a:t>t</a:t>
            </a:r>
            <a:r>
              <a:rPr sz="1200" spc="50" dirty="0" smtClean="0">
                <a:solidFill>
                  <a:srgbClr val="4F5052"/>
                </a:solidFill>
                <a:latin typeface="Arial" pitchFamily="34" charset="0"/>
                <a:cs typeface="Arial" pitchFamily="34" charset="0"/>
              </a:rPr>
              <a:t>o</a:t>
            </a:r>
            <a:r>
              <a:rPr sz="1200" spc="-20" dirty="0" smtClean="0">
                <a:solidFill>
                  <a:srgbClr val="4F5052"/>
                </a:solidFill>
                <a:latin typeface="Arial" pitchFamily="34" charset="0"/>
                <a:cs typeface="Arial" pitchFamily="34" charset="0"/>
              </a:rPr>
              <a:t> </a:t>
            </a:r>
            <a:r>
              <a:rPr sz="1200" spc="55" dirty="0" smtClean="0">
                <a:solidFill>
                  <a:srgbClr val="4F5052"/>
                </a:solidFill>
                <a:latin typeface="Arial" pitchFamily="34" charset="0"/>
                <a:cs typeface="Arial" pitchFamily="34" charset="0"/>
              </a:rPr>
              <a:t>a</a:t>
            </a:r>
            <a:r>
              <a:rPr sz="1200" spc="35" dirty="0" smtClean="0">
                <a:solidFill>
                  <a:srgbClr val="4F5052"/>
                </a:solidFill>
                <a:latin typeface="Arial" pitchFamily="34" charset="0"/>
                <a:cs typeface="Arial" pitchFamily="34" charset="0"/>
              </a:rPr>
              <a:t> </a:t>
            </a:r>
            <a:r>
              <a:rPr sz="1200" spc="40" dirty="0" smtClean="0">
                <a:solidFill>
                  <a:srgbClr val="4F5052"/>
                </a:solidFill>
                <a:latin typeface="Arial" pitchFamily="34" charset="0"/>
                <a:cs typeface="Arial" pitchFamily="34" charset="0"/>
              </a:rPr>
              <a:t>batter</a:t>
            </a:r>
            <a:r>
              <a:rPr sz="1200" spc="60" dirty="0" smtClean="0">
                <a:solidFill>
                  <a:srgbClr val="4F5052"/>
                </a:solidFill>
                <a:latin typeface="Arial" pitchFamily="34" charset="0"/>
                <a:cs typeface="Arial" pitchFamily="34" charset="0"/>
              </a:rPr>
              <a:t>y</a:t>
            </a:r>
            <a:r>
              <a:rPr sz="1200" spc="95" dirty="0" smtClean="0">
                <a:solidFill>
                  <a:srgbClr val="4F5052"/>
                </a:solidFill>
                <a:latin typeface="Arial" pitchFamily="34" charset="0"/>
                <a:cs typeface="Arial" pitchFamily="34" charset="0"/>
              </a:rPr>
              <a:t> </a:t>
            </a:r>
            <a:r>
              <a:rPr sz="1200" spc="40" dirty="0" smtClean="0">
                <a:solidFill>
                  <a:srgbClr val="4F5052"/>
                </a:solidFill>
                <a:latin typeface="Arial" pitchFamily="34" charset="0"/>
                <a:cs typeface="Arial" pitchFamily="34" charset="0"/>
              </a:rPr>
              <a:t>(Fig</a:t>
            </a:r>
            <a:r>
              <a:rPr sz="1200" spc="30" smtClean="0">
                <a:solidFill>
                  <a:srgbClr val="4F5052"/>
                </a:solidFill>
                <a:latin typeface="Arial" pitchFamily="34" charset="0"/>
                <a:cs typeface="Arial" pitchFamily="34" charset="0"/>
              </a:rPr>
              <a:t>. </a:t>
            </a:r>
            <a:r>
              <a:rPr sz="1200" spc="-60" smtClean="0">
                <a:solidFill>
                  <a:srgbClr val="4F5052"/>
                </a:solidFill>
                <a:latin typeface="Arial" pitchFamily="34" charset="0"/>
                <a:cs typeface="Arial" pitchFamily="34" charset="0"/>
              </a:rPr>
              <a:t> </a:t>
            </a:r>
            <a:r>
              <a:rPr sz="1200" spc="30" smtClean="0">
                <a:solidFill>
                  <a:srgbClr val="4F5052"/>
                </a:solidFill>
                <a:latin typeface="Arial" pitchFamily="34" charset="0"/>
                <a:cs typeface="Arial" pitchFamily="34" charset="0"/>
              </a:rPr>
              <a:t>1)</a:t>
            </a:r>
            <a:r>
              <a:rPr sz="1200" spc="0" smtClean="0">
                <a:solidFill>
                  <a:srgbClr val="4F5052"/>
                </a:solidFill>
                <a:latin typeface="Arial" pitchFamily="34" charset="0"/>
                <a:cs typeface="Arial" pitchFamily="34" charset="0"/>
              </a:rPr>
              <a:t>.</a:t>
            </a:r>
            <a:r>
              <a:rPr sz="1200" spc="35" smtClean="0">
                <a:solidFill>
                  <a:srgbClr val="4F5052"/>
                </a:solidFill>
                <a:latin typeface="Arial" pitchFamily="34" charset="0"/>
                <a:cs typeface="Arial" pitchFamily="34" charset="0"/>
              </a:rPr>
              <a:t> </a:t>
            </a:r>
            <a:r>
              <a:rPr sz="1200" spc="170" dirty="0" smtClean="0">
                <a:solidFill>
                  <a:srgbClr val="4F5052"/>
                </a:solidFill>
                <a:latin typeface="Arial" pitchFamily="34" charset="0"/>
                <a:cs typeface="Arial" pitchFamily="34" charset="0"/>
              </a:rPr>
              <a:t>Th</a:t>
            </a:r>
            <a:r>
              <a:rPr sz="1200" spc="155" dirty="0" smtClean="0">
                <a:solidFill>
                  <a:srgbClr val="4F5052"/>
                </a:solidFill>
                <a:latin typeface="Arial" pitchFamily="34" charset="0"/>
                <a:cs typeface="Arial" pitchFamily="34" charset="0"/>
              </a:rPr>
              <a:t>e</a:t>
            </a:r>
            <a:r>
              <a:rPr sz="1200" spc="60" dirty="0" smtClean="0">
                <a:solidFill>
                  <a:srgbClr val="4F5052"/>
                </a:solidFill>
                <a:latin typeface="Arial" pitchFamily="34" charset="0"/>
                <a:cs typeface="Arial" pitchFamily="34" charset="0"/>
              </a:rPr>
              <a:t> </a:t>
            </a:r>
            <a:r>
              <a:rPr sz="1200" spc="30" dirty="0" smtClean="0">
                <a:solidFill>
                  <a:srgbClr val="4F5052"/>
                </a:solidFill>
                <a:latin typeface="Arial" pitchFamily="34" charset="0"/>
                <a:cs typeface="Arial" pitchFamily="34" charset="0"/>
              </a:rPr>
              <a:t>ball</a:t>
            </a:r>
            <a:r>
              <a:rPr sz="1200" spc="50" dirty="0" smtClean="0">
                <a:solidFill>
                  <a:srgbClr val="4F5052"/>
                </a:solidFill>
                <a:latin typeface="Arial" pitchFamily="34" charset="0"/>
                <a:cs typeface="Arial" pitchFamily="34" charset="0"/>
              </a:rPr>
              <a:t>s</a:t>
            </a:r>
            <a:r>
              <a:rPr sz="1200" spc="5" dirty="0" smtClean="0">
                <a:solidFill>
                  <a:srgbClr val="4F5052"/>
                </a:solidFill>
                <a:latin typeface="Arial" pitchFamily="34" charset="0"/>
                <a:cs typeface="Arial" pitchFamily="34" charset="0"/>
              </a:rPr>
              <a:t> </a:t>
            </a:r>
            <a:r>
              <a:rPr sz="1200" spc="65" dirty="0" smtClean="0">
                <a:solidFill>
                  <a:srgbClr val="4F5052"/>
                </a:solidFill>
                <a:latin typeface="Arial" pitchFamily="34" charset="0"/>
                <a:cs typeface="Arial" pitchFamily="34" charset="0"/>
              </a:rPr>
              <a:t>woul</a:t>
            </a:r>
            <a:r>
              <a:rPr sz="1200" spc="95" dirty="0" smtClean="0">
                <a:solidFill>
                  <a:srgbClr val="4F5052"/>
                </a:solidFill>
                <a:latin typeface="Arial" pitchFamily="34" charset="0"/>
                <a:cs typeface="Arial" pitchFamily="34" charset="0"/>
              </a:rPr>
              <a:t>d</a:t>
            </a:r>
            <a:r>
              <a:rPr sz="1200" spc="5" dirty="0" smtClean="0">
                <a:solidFill>
                  <a:srgbClr val="4F5052"/>
                </a:solidFill>
                <a:latin typeface="Arial" pitchFamily="34" charset="0"/>
                <a:cs typeface="Arial" pitchFamily="34" charset="0"/>
              </a:rPr>
              <a:t> </a:t>
            </a:r>
            <a:r>
              <a:rPr sz="1200" spc="50" dirty="0" smtClean="0">
                <a:solidFill>
                  <a:srgbClr val="4F5052"/>
                </a:solidFill>
                <a:latin typeface="Arial" pitchFamily="34" charset="0"/>
                <a:cs typeface="Arial" pitchFamily="34" charset="0"/>
              </a:rPr>
              <a:t>attract</a:t>
            </a:r>
            <a:r>
              <a:rPr sz="1200" spc="85" dirty="0" smtClean="0">
                <a:solidFill>
                  <a:srgbClr val="4F5052"/>
                </a:solidFill>
                <a:latin typeface="Arial" pitchFamily="34" charset="0"/>
                <a:cs typeface="Arial" pitchFamily="34" charset="0"/>
              </a:rPr>
              <a:t> </a:t>
            </a:r>
            <a:r>
              <a:rPr sz="1200" spc="45" dirty="0" smtClean="0">
                <a:solidFill>
                  <a:srgbClr val="4F5052"/>
                </a:solidFill>
                <a:latin typeface="Arial" pitchFamily="34" charset="0"/>
                <a:cs typeface="Arial" pitchFamily="34" charset="0"/>
              </a:rPr>
              <a:t>particle</a:t>
            </a:r>
            <a:r>
              <a:rPr sz="1200" spc="65" dirty="0" smtClean="0">
                <a:solidFill>
                  <a:srgbClr val="4F5052"/>
                </a:solidFill>
                <a:latin typeface="Arial" pitchFamily="34" charset="0"/>
                <a:cs typeface="Arial" pitchFamily="34" charset="0"/>
              </a:rPr>
              <a:t>s</a:t>
            </a:r>
            <a:r>
              <a:rPr sz="1200" spc="20" dirty="0" smtClean="0">
                <a:solidFill>
                  <a:srgbClr val="4F5052"/>
                </a:solidFill>
                <a:latin typeface="Arial" pitchFamily="34" charset="0"/>
                <a:cs typeface="Arial" pitchFamily="34" charset="0"/>
              </a:rPr>
              <a:t> </a:t>
            </a:r>
            <a:r>
              <a:rPr sz="1200" spc="85" dirty="0" smtClean="0">
                <a:solidFill>
                  <a:srgbClr val="4F5052"/>
                </a:solidFill>
                <a:latin typeface="Arial" pitchFamily="34" charset="0"/>
                <a:cs typeface="Arial" pitchFamily="34" charset="0"/>
              </a:rPr>
              <a:t>o</a:t>
            </a:r>
            <a:r>
              <a:rPr sz="1200" spc="50" dirty="0" smtClean="0">
                <a:solidFill>
                  <a:srgbClr val="4F5052"/>
                </a:solidFill>
                <a:latin typeface="Arial" pitchFamily="34" charset="0"/>
                <a:cs typeface="Arial" pitchFamily="34" charset="0"/>
              </a:rPr>
              <a:t>f</a:t>
            </a:r>
            <a:r>
              <a:rPr sz="1200" spc="-15" dirty="0" smtClean="0">
                <a:solidFill>
                  <a:srgbClr val="4F5052"/>
                </a:solidFill>
                <a:latin typeface="Arial" pitchFamily="34" charset="0"/>
                <a:cs typeface="Arial" pitchFamily="34" charset="0"/>
              </a:rPr>
              <a:t> </a:t>
            </a:r>
            <a:r>
              <a:rPr sz="1200" spc="45" dirty="0" smtClean="0">
                <a:solidFill>
                  <a:srgbClr val="4F5052"/>
                </a:solidFill>
                <a:latin typeface="Arial" pitchFamily="34" charset="0"/>
                <a:cs typeface="Arial" pitchFamily="34" charset="0"/>
              </a:rPr>
              <a:t>the</a:t>
            </a:r>
            <a:r>
              <a:rPr sz="1200" spc="25" dirty="0" smtClean="0">
                <a:solidFill>
                  <a:srgbClr val="4F5052"/>
                </a:solidFill>
                <a:latin typeface="Arial" pitchFamily="34" charset="0"/>
                <a:cs typeface="Arial" pitchFamily="34" charset="0"/>
              </a:rPr>
              <a:t> </a:t>
            </a:r>
            <a:r>
              <a:rPr sz="1200" spc="40" dirty="0" smtClean="0">
                <a:solidFill>
                  <a:srgbClr val="4F5052"/>
                </a:solidFill>
                <a:latin typeface="Arial" pitchFamily="34" charset="0"/>
                <a:cs typeface="Arial" pitchFamily="34" charset="0"/>
              </a:rPr>
              <a:t>opposit</a:t>
            </a:r>
            <a:r>
              <a:rPr sz="1200" spc="55" dirty="0" smtClean="0">
                <a:solidFill>
                  <a:srgbClr val="4F5052"/>
                </a:solidFill>
                <a:latin typeface="Arial" pitchFamily="34" charset="0"/>
                <a:cs typeface="Arial" pitchFamily="34" charset="0"/>
              </a:rPr>
              <a:t>e</a:t>
            </a:r>
            <a:r>
              <a:rPr sz="1200" spc="-25" dirty="0" smtClean="0">
                <a:solidFill>
                  <a:srgbClr val="4F5052"/>
                </a:solidFill>
                <a:latin typeface="Arial" pitchFamily="34" charset="0"/>
                <a:cs typeface="Arial" pitchFamily="34" charset="0"/>
              </a:rPr>
              <a:t> </a:t>
            </a:r>
            <a:r>
              <a:rPr sz="1200" spc="65" dirty="0" smtClean="0">
                <a:solidFill>
                  <a:srgbClr val="4F5052"/>
                </a:solidFill>
                <a:latin typeface="Arial" pitchFamily="34" charset="0"/>
                <a:cs typeface="Arial" pitchFamily="34" charset="0"/>
              </a:rPr>
              <a:t>charge</a:t>
            </a:r>
            <a:r>
              <a:rPr sz="1200" spc="35" dirty="0" smtClean="0">
                <a:solidFill>
                  <a:srgbClr val="4F5052"/>
                </a:solidFill>
                <a:latin typeface="Arial" pitchFamily="34" charset="0"/>
                <a:cs typeface="Arial" pitchFamily="34" charset="0"/>
              </a:rPr>
              <a:t>, </a:t>
            </a:r>
            <a:r>
              <a:rPr sz="1200" spc="80" dirty="0" smtClean="0">
                <a:solidFill>
                  <a:srgbClr val="4F5052"/>
                </a:solidFill>
                <a:latin typeface="Arial" pitchFamily="34" charset="0"/>
                <a:cs typeface="Arial" pitchFamily="34" charset="0"/>
              </a:rPr>
              <a:t>an</a:t>
            </a:r>
            <a:r>
              <a:rPr sz="1200" spc="95" dirty="0" smtClean="0">
                <a:solidFill>
                  <a:srgbClr val="4F5052"/>
                </a:solidFill>
                <a:latin typeface="Arial" pitchFamily="34" charset="0"/>
                <a:cs typeface="Arial" pitchFamily="34" charset="0"/>
              </a:rPr>
              <a:t>d</a:t>
            </a:r>
            <a:r>
              <a:rPr sz="1200" spc="-105" dirty="0" smtClean="0">
                <a:solidFill>
                  <a:srgbClr val="4F5052"/>
                </a:solidFill>
                <a:latin typeface="Arial" pitchFamily="34" charset="0"/>
                <a:cs typeface="Arial" pitchFamily="34" charset="0"/>
              </a:rPr>
              <a:t> </a:t>
            </a:r>
            <a:r>
              <a:rPr sz="1200" spc="45" dirty="0" smtClean="0">
                <a:solidFill>
                  <a:srgbClr val="4F5052"/>
                </a:solidFill>
                <a:latin typeface="Arial" pitchFamily="34" charset="0"/>
                <a:cs typeface="Arial" pitchFamily="34" charset="0"/>
              </a:rPr>
              <a:t>almos</a:t>
            </a:r>
            <a:r>
              <a:rPr sz="1200" spc="40" dirty="0" smtClean="0">
                <a:solidFill>
                  <a:srgbClr val="4F5052"/>
                </a:solidFill>
                <a:latin typeface="Arial" pitchFamily="34" charset="0"/>
                <a:cs typeface="Arial" pitchFamily="34" charset="0"/>
              </a:rPr>
              <a:t>t</a:t>
            </a:r>
            <a:r>
              <a:rPr sz="1200" spc="-100" dirty="0" smtClean="0">
                <a:solidFill>
                  <a:srgbClr val="4F5052"/>
                </a:solidFill>
                <a:latin typeface="Arial" pitchFamily="34" charset="0"/>
                <a:cs typeface="Arial" pitchFamily="34" charset="0"/>
              </a:rPr>
              <a:t> </a:t>
            </a:r>
            <a:r>
              <a:rPr sz="1200" spc="80" dirty="0" smtClean="0">
                <a:solidFill>
                  <a:srgbClr val="4F5052"/>
                </a:solidFill>
                <a:latin typeface="Arial" pitchFamily="34" charset="0"/>
                <a:cs typeface="Arial" pitchFamily="34" charset="0"/>
              </a:rPr>
              <a:t>immediatel</a:t>
            </a:r>
            <a:r>
              <a:rPr sz="1200" spc="70" dirty="0" smtClean="0">
                <a:solidFill>
                  <a:srgbClr val="4F5052"/>
                </a:solidFill>
                <a:latin typeface="Arial" pitchFamily="34" charset="0"/>
                <a:cs typeface="Arial" pitchFamily="34" charset="0"/>
              </a:rPr>
              <a:t>y</a:t>
            </a:r>
            <a:r>
              <a:rPr sz="1200" spc="-40" dirty="0" smtClean="0">
                <a:solidFill>
                  <a:srgbClr val="4F5052"/>
                </a:solidFill>
                <a:latin typeface="Arial" pitchFamily="34" charset="0"/>
                <a:cs typeface="Arial" pitchFamily="34" charset="0"/>
              </a:rPr>
              <a:t> </a:t>
            </a:r>
            <a:r>
              <a:rPr sz="1200" spc="55" dirty="0" smtClean="0">
                <a:solidFill>
                  <a:srgbClr val="4F5052"/>
                </a:solidFill>
                <a:latin typeface="Arial" pitchFamily="34" charset="0"/>
                <a:cs typeface="Arial" pitchFamily="34" charset="0"/>
              </a:rPr>
              <a:t>a</a:t>
            </a:r>
            <a:r>
              <a:rPr sz="1200" spc="-80" dirty="0" smtClean="0">
                <a:solidFill>
                  <a:srgbClr val="4F5052"/>
                </a:solidFill>
                <a:latin typeface="Arial" pitchFamily="34" charset="0"/>
                <a:cs typeface="Arial" pitchFamily="34" charset="0"/>
              </a:rPr>
              <a:t> </a:t>
            </a:r>
            <a:r>
              <a:rPr sz="1200" spc="50" dirty="0" smtClean="0">
                <a:solidFill>
                  <a:srgbClr val="4F5052"/>
                </a:solidFill>
                <a:latin typeface="Arial" pitchFamily="34" charset="0"/>
                <a:cs typeface="Arial" pitchFamily="34" charset="0"/>
              </a:rPr>
              <a:t>clou</a:t>
            </a:r>
            <a:r>
              <a:rPr sz="1200" spc="90" dirty="0" smtClean="0">
                <a:solidFill>
                  <a:srgbClr val="4F5052"/>
                </a:solidFill>
                <a:latin typeface="Arial" pitchFamily="34" charset="0"/>
                <a:cs typeface="Arial" pitchFamily="34" charset="0"/>
              </a:rPr>
              <a:t>d</a:t>
            </a:r>
            <a:r>
              <a:rPr sz="1200" spc="-100" dirty="0" smtClean="0">
                <a:solidFill>
                  <a:srgbClr val="4F5052"/>
                </a:solidFill>
                <a:latin typeface="Arial" pitchFamily="34" charset="0"/>
                <a:cs typeface="Arial" pitchFamily="34" charset="0"/>
              </a:rPr>
              <a:t> </a:t>
            </a:r>
            <a:r>
              <a:rPr sz="1200" spc="85" dirty="0" smtClean="0">
                <a:solidFill>
                  <a:srgbClr val="4F5052"/>
                </a:solidFill>
                <a:latin typeface="Arial" pitchFamily="34" charset="0"/>
                <a:cs typeface="Arial" pitchFamily="34" charset="0"/>
              </a:rPr>
              <a:t>o</a:t>
            </a:r>
            <a:r>
              <a:rPr sz="1200" spc="50" dirty="0" smtClean="0">
                <a:solidFill>
                  <a:srgbClr val="4F5052"/>
                </a:solidFill>
                <a:latin typeface="Arial" pitchFamily="34" charset="0"/>
                <a:cs typeface="Arial" pitchFamily="34" charset="0"/>
              </a:rPr>
              <a:t>f</a:t>
            </a:r>
            <a:r>
              <a:rPr sz="1200" spc="-45" dirty="0" smtClean="0">
                <a:solidFill>
                  <a:srgbClr val="4F5052"/>
                </a:solidFill>
                <a:latin typeface="Arial" pitchFamily="34" charset="0"/>
                <a:cs typeface="Arial" pitchFamily="34" charset="0"/>
              </a:rPr>
              <a:t> </a:t>
            </a:r>
            <a:r>
              <a:rPr sz="1200" spc="45" dirty="0" smtClean="0">
                <a:solidFill>
                  <a:srgbClr val="4F5052"/>
                </a:solidFill>
                <a:latin typeface="Arial" pitchFamily="34" charset="0"/>
                <a:cs typeface="Arial" pitchFamily="34" charset="0"/>
              </a:rPr>
              <a:t>ion</a:t>
            </a:r>
            <a:r>
              <a:rPr sz="1200" spc="55" dirty="0" smtClean="0">
                <a:solidFill>
                  <a:srgbClr val="4F5052"/>
                </a:solidFill>
                <a:latin typeface="Arial" pitchFamily="34" charset="0"/>
                <a:cs typeface="Arial" pitchFamily="34" charset="0"/>
              </a:rPr>
              <a:t>s</a:t>
            </a:r>
            <a:r>
              <a:rPr sz="1200" spc="10" dirty="0" smtClean="0">
                <a:solidFill>
                  <a:srgbClr val="4F5052"/>
                </a:solidFill>
                <a:latin typeface="Arial" pitchFamily="34" charset="0"/>
                <a:cs typeface="Arial" pitchFamily="34" charset="0"/>
              </a:rPr>
              <a:t> </a:t>
            </a:r>
            <a:r>
              <a:rPr sz="1200" spc="70" dirty="0" smtClean="0">
                <a:solidFill>
                  <a:srgbClr val="4F5052"/>
                </a:solidFill>
                <a:latin typeface="Arial" pitchFamily="34" charset="0"/>
                <a:cs typeface="Arial" pitchFamily="34" charset="0"/>
              </a:rPr>
              <a:t>woul</a:t>
            </a:r>
            <a:r>
              <a:rPr sz="1200" spc="95" dirty="0" smtClean="0">
                <a:solidFill>
                  <a:srgbClr val="4F5052"/>
                </a:solidFill>
                <a:latin typeface="Arial" pitchFamily="34" charset="0"/>
                <a:cs typeface="Arial" pitchFamily="34" charset="0"/>
              </a:rPr>
              <a:t>d</a:t>
            </a:r>
            <a:r>
              <a:rPr sz="1200" spc="-50" dirty="0" smtClean="0">
                <a:solidFill>
                  <a:srgbClr val="4F5052"/>
                </a:solidFill>
                <a:latin typeface="Arial" pitchFamily="34" charset="0"/>
                <a:cs typeface="Arial" pitchFamily="34" charset="0"/>
              </a:rPr>
              <a:t> </a:t>
            </a:r>
            <a:r>
              <a:rPr sz="1200" spc="90" dirty="0" smtClean="0">
                <a:solidFill>
                  <a:srgbClr val="4F5052"/>
                </a:solidFill>
                <a:latin typeface="Arial" pitchFamily="34" charset="0"/>
                <a:cs typeface="Arial" pitchFamily="34" charset="0"/>
              </a:rPr>
              <a:t>surround</a:t>
            </a:r>
            <a:r>
              <a:rPr sz="1200" spc="60" dirty="0" smtClean="0">
                <a:solidFill>
                  <a:srgbClr val="4F5052"/>
                </a:solidFill>
                <a:latin typeface="Arial" pitchFamily="34" charset="0"/>
                <a:cs typeface="Arial" pitchFamily="34" charset="0"/>
              </a:rPr>
              <a:t> </a:t>
            </a:r>
            <a:r>
              <a:rPr sz="1200" spc="30" dirty="0" smtClean="0">
                <a:solidFill>
                  <a:srgbClr val="4F5052"/>
                </a:solidFill>
                <a:latin typeface="Arial" pitchFamily="34" charset="0"/>
                <a:cs typeface="Arial" pitchFamily="34" charset="0"/>
              </a:rPr>
              <a:t>th</a:t>
            </a:r>
            <a:r>
              <a:rPr sz="1200" spc="65" dirty="0" smtClean="0">
                <a:solidFill>
                  <a:srgbClr val="4F5052"/>
                </a:solidFill>
                <a:latin typeface="Arial" pitchFamily="34" charset="0"/>
                <a:cs typeface="Arial" pitchFamily="34" charset="0"/>
              </a:rPr>
              <a:t>e</a:t>
            </a:r>
            <a:r>
              <a:rPr sz="1200" spc="100" dirty="0" smtClean="0">
                <a:solidFill>
                  <a:srgbClr val="4F5052"/>
                </a:solidFill>
                <a:latin typeface="Arial" pitchFamily="34" charset="0"/>
                <a:cs typeface="Arial" pitchFamily="34" charset="0"/>
              </a:rPr>
              <a:t> </a:t>
            </a:r>
            <a:r>
              <a:rPr sz="1200" spc="50" dirty="0" smtClean="0">
                <a:solidFill>
                  <a:srgbClr val="4F5052"/>
                </a:solidFill>
                <a:latin typeface="Arial" pitchFamily="34" charset="0"/>
                <a:cs typeface="Arial" pitchFamily="34" charset="0"/>
              </a:rPr>
              <a:t>negativ</a:t>
            </a:r>
            <a:r>
              <a:rPr sz="1200" spc="70" dirty="0" smtClean="0">
                <a:solidFill>
                  <a:srgbClr val="4F5052"/>
                </a:solidFill>
                <a:latin typeface="Arial" pitchFamily="34" charset="0"/>
                <a:cs typeface="Arial" pitchFamily="34" charset="0"/>
              </a:rPr>
              <a:t>e</a:t>
            </a:r>
            <a:r>
              <a:rPr sz="1200" spc="114" dirty="0" smtClean="0">
                <a:solidFill>
                  <a:srgbClr val="4F5052"/>
                </a:solidFill>
                <a:latin typeface="Arial" pitchFamily="34" charset="0"/>
                <a:cs typeface="Arial" pitchFamily="34" charset="0"/>
              </a:rPr>
              <a:t> </a:t>
            </a:r>
            <a:r>
              <a:rPr sz="1200" spc="50" dirty="0" smtClean="0">
                <a:solidFill>
                  <a:srgbClr val="4F5052"/>
                </a:solidFill>
                <a:latin typeface="Arial" pitchFamily="34" charset="0"/>
                <a:cs typeface="Arial" pitchFamily="34" charset="0"/>
              </a:rPr>
              <a:t>bal</a:t>
            </a:r>
            <a:r>
              <a:rPr sz="1200" spc="30" dirty="0" smtClean="0">
                <a:solidFill>
                  <a:srgbClr val="4F5052"/>
                </a:solidFill>
                <a:latin typeface="Arial" pitchFamily="34" charset="0"/>
                <a:cs typeface="Arial" pitchFamily="34" charset="0"/>
              </a:rPr>
              <a:t>l</a:t>
            </a:r>
            <a:r>
              <a:rPr sz="1200" spc="95" dirty="0" smtClean="0">
                <a:solidFill>
                  <a:srgbClr val="4F5052"/>
                </a:solidFill>
                <a:latin typeface="Arial" pitchFamily="34" charset="0"/>
                <a:cs typeface="Arial" pitchFamily="34" charset="0"/>
              </a:rPr>
              <a:t> </a:t>
            </a:r>
            <a:r>
              <a:rPr sz="1200" spc="70" dirty="0" smtClean="0">
                <a:solidFill>
                  <a:srgbClr val="4F5052"/>
                </a:solidFill>
                <a:latin typeface="Arial" pitchFamily="34" charset="0"/>
                <a:cs typeface="Arial" pitchFamily="34" charset="0"/>
              </a:rPr>
              <a:t>an</a:t>
            </a:r>
            <a:r>
              <a:rPr sz="1200" spc="95" dirty="0" smtClean="0">
                <a:solidFill>
                  <a:srgbClr val="4F5052"/>
                </a:solidFill>
                <a:latin typeface="Arial" pitchFamily="34" charset="0"/>
                <a:cs typeface="Arial" pitchFamily="34" charset="0"/>
              </a:rPr>
              <a:t>d</a:t>
            </a:r>
            <a:r>
              <a:rPr sz="1200" spc="60" dirty="0" smtClean="0">
                <a:solidFill>
                  <a:srgbClr val="4F5052"/>
                </a:solidFill>
                <a:latin typeface="Arial" pitchFamily="34" charset="0"/>
                <a:cs typeface="Arial" pitchFamily="34" charset="0"/>
              </a:rPr>
              <a:t> </a:t>
            </a:r>
            <a:r>
              <a:rPr sz="1200" spc="55" dirty="0" smtClean="0">
                <a:solidFill>
                  <a:srgbClr val="4F5052"/>
                </a:solidFill>
                <a:latin typeface="Arial" pitchFamily="34" charset="0"/>
                <a:cs typeface="Arial" pitchFamily="34" charset="0"/>
              </a:rPr>
              <a:t>a</a:t>
            </a:r>
            <a:r>
              <a:rPr sz="1200" spc="15" dirty="0" smtClean="0">
                <a:solidFill>
                  <a:srgbClr val="4F5052"/>
                </a:solidFill>
                <a:latin typeface="Arial" pitchFamily="34" charset="0"/>
                <a:cs typeface="Arial" pitchFamily="34" charset="0"/>
              </a:rPr>
              <a:t> </a:t>
            </a:r>
            <a:r>
              <a:rPr sz="1200" spc="65" dirty="0" smtClean="0">
                <a:solidFill>
                  <a:srgbClr val="4F5052"/>
                </a:solidFill>
                <a:latin typeface="Arial" pitchFamily="34" charset="0"/>
                <a:cs typeface="Arial" pitchFamily="34" charset="0"/>
              </a:rPr>
              <a:t>clou</a:t>
            </a:r>
            <a:r>
              <a:rPr sz="1200" spc="90" dirty="0" smtClean="0">
                <a:solidFill>
                  <a:srgbClr val="4F5052"/>
                </a:solidFill>
                <a:latin typeface="Arial" pitchFamily="34" charset="0"/>
                <a:cs typeface="Arial" pitchFamily="34" charset="0"/>
              </a:rPr>
              <a:t>d</a:t>
            </a:r>
            <a:r>
              <a:rPr sz="1200" spc="65" dirty="0" smtClean="0">
                <a:solidFill>
                  <a:srgbClr val="4F5052"/>
                </a:solidFill>
                <a:latin typeface="Arial" pitchFamily="34" charset="0"/>
                <a:cs typeface="Arial" pitchFamily="34" charset="0"/>
              </a:rPr>
              <a:t> </a:t>
            </a:r>
            <a:r>
              <a:rPr sz="1200" spc="110" dirty="0" smtClean="0">
                <a:solidFill>
                  <a:srgbClr val="4F5052"/>
                </a:solidFill>
                <a:latin typeface="Arial" pitchFamily="34" charset="0"/>
                <a:cs typeface="Arial" pitchFamily="34" charset="0"/>
              </a:rPr>
              <a:t>o</a:t>
            </a:r>
            <a:r>
              <a:rPr sz="1200" spc="50" dirty="0" smtClean="0">
                <a:solidFill>
                  <a:srgbClr val="4F5052"/>
                </a:solidFill>
                <a:latin typeface="Arial" pitchFamily="34" charset="0"/>
                <a:cs typeface="Arial" pitchFamily="34" charset="0"/>
              </a:rPr>
              <a:t>f</a:t>
            </a:r>
            <a:r>
              <a:rPr sz="1200" spc="55" dirty="0" smtClean="0">
                <a:solidFill>
                  <a:srgbClr val="4F5052"/>
                </a:solidFill>
                <a:latin typeface="Arial" pitchFamily="34" charset="0"/>
                <a:cs typeface="Arial" pitchFamily="34" charset="0"/>
              </a:rPr>
              <a:t> </a:t>
            </a:r>
            <a:r>
              <a:rPr sz="1200" spc="65" dirty="0" smtClean="0">
                <a:solidFill>
                  <a:srgbClr val="4F5052"/>
                </a:solidFill>
                <a:latin typeface="Arial" pitchFamily="34" charset="0"/>
                <a:cs typeface="Arial" pitchFamily="34" charset="0"/>
              </a:rPr>
              <a:t>electron</a:t>
            </a:r>
            <a:r>
              <a:rPr sz="1200" spc="55" dirty="0" smtClean="0">
                <a:solidFill>
                  <a:srgbClr val="4F5052"/>
                </a:solidFill>
                <a:latin typeface="Arial" pitchFamily="34" charset="0"/>
                <a:cs typeface="Arial" pitchFamily="34" charset="0"/>
              </a:rPr>
              <a:t>s </a:t>
            </a:r>
            <a:r>
              <a:rPr sz="1200" spc="50" dirty="0" smtClean="0">
                <a:solidFill>
                  <a:srgbClr val="4F5052"/>
                </a:solidFill>
                <a:latin typeface="Arial" pitchFamily="34" charset="0"/>
                <a:cs typeface="Arial" pitchFamily="34" charset="0"/>
              </a:rPr>
              <a:t>woul</a:t>
            </a:r>
            <a:r>
              <a:rPr sz="1200" spc="75" dirty="0" smtClean="0">
                <a:solidFill>
                  <a:srgbClr val="4F5052"/>
                </a:solidFill>
                <a:latin typeface="Arial" pitchFamily="34" charset="0"/>
                <a:cs typeface="Arial" pitchFamily="34" charset="0"/>
              </a:rPr>
              <a:t>d</a:t>
            </a:r>
            <a:r>
              <a:rPr sz="1200" spc="105" dirty="0" smtClean="0">
                <a:solidFill>
                  <a:srgbClr val="4F5052"/>
                </a:solidFill>
                <a:latin typeface="Arial" pitchFamily="34" charset="0"/>
                <a:cs typeface="Arial" pitchFamily="34" charset="0"/>
              </a:rPr>
              <a:t> surroun</a:t>
            </a:r>
            <a:r>
              <a:rPr sz="1200" spc="120" dirty="0" smtClean="0">
                <a:solidFill>
                  <a:srgbClr val="4F5052"/>
                </a:solidFill>
                <a:latin typeface="Arial" pitchFamily="34" charset="0"/>
                <a:cs typeface="Arial" pitchFamily="34" charset="0"/>
              </a:rPr>
              <a:t>d</a:t>
            </a:r>
            <a:r>
              <a:rPr sz="1200" spc="30" dirty="0" smtClean="0">
                <a:solidFill>
                  <a:srgbClr val="4F5052"/>
                </a:solidFill>
                <a:latin typeface="Arial" pitchFamily="34" charset="0"/>
                <a:cs typeface="Arial" pitchFamily="34" charset="0"/>
              </a:rPr>
              <a:t> </a:t>
            </a:r>
            <a:r>
              <a:rPr sz="1200" spc="60" dirty="0" smtClean="0">
                <a:solidFill>
                  <a:srgbClr val="4F5052"/>
                </a:solidFill>
                <a:latin typeface="Arial" pitchFamily="34" charset="0"/>
                <a:cs typeface="Arial" pitchFamily="34" charset="0"/>
              </a:rPr>
              <a:t>the</a:t>
            </a:r>
            <a:r>
              <a:rPr sz="1200" spc="65" dirty="0" smtClean="0">
                <a:solidFill>
                  <a:srgbClr val="4F5052"/>
                </a:solidFill>
                <a:latin typeface="Arial" pitchFamily="34" charset="0"/>
                <a:cs typeface="Arial" pitchFamily="34" charset="0"/>
              </a:rPr>
              <a:t> </a:t>
            </a:r>
            <a:r>
              <a:rPr sz="1200" spc="45" dirty="0" smtClean="0">
                <a:solidFill>
                  <a:srgbClr val="4F5052"/>
                </a:solidFill>
                <a:latin typeface="Arial" pitchFamily="34" charset="0"/>
                <a:cs typeface="Arial" pitchFamily="34" charset="0"/>
              </a:rPr>
              <a:t>positive</a:t>
            </a:r>
            <a:r>
              <a:rPr sz="1200" spc="30" dirty="0" smtClean="0">
                <a:solidFill>
                  <a:srgbClr val="4F5052"/>
                </a:solidFill>
                <a:latin typeface="Arial" pitchFamily="34" charset="0"/>
                <a:cs typeface="Arial" pitchFamily="34" charset="0"/>
              </a:rPr>
              <a:t> </a:t>
            </a:r>
            <a:r>
              <a:rPr sz="1200" spc="40" dirty="0" smtClean="0">
                <a:solidFill>
                  <a:srgbClr val="4F5052"/>
                </a:solidFill>
                <a:latin typeface="Arial" pitchFamily="34" charset="0"/>
                <a:cs typeface="Arial" pitchFamily="34" charset="0"/>
              </a:rPr>
              <a:t>ball</a:t>
            </a:r>
            <a:r>
              <a:rPr sz="1200" spc="25" dirty="0" smtClean="0">
                <a:solidFill>
                  <a:srgbClr val="4F5052"/>
                </a:solidFill>
                <a:latin typeface="Arial" pitchFamily="34" charset="0"/>
                <a:cs typeface="Arial" pitchFamily="34" charset="0"/>
              </a:rPr>
              <a:t>.</a:t>
            </a:r>
            <a:r>
              <a:rPr sz="1200" spc="70" dirty="0" smtClean="0">
                <a:solidFill>
                  <a:srgbClr val="4F5052"/>
                </a:solidFill>
                <a:latin typeface="Arial" pitchFamily="34" charset="0"/>
                <a:cs typeface="Arial" pitchFamily="34" charset="0"/>
              </a:rPr>
              <a:t> </a:t>
            </a:r>
            <a:r>
              <a:rPr sz="1200" spc="55" dirty="0" smtClean="0">
                <a:solidFill>
                  <a:srgbClr val="4F5052"/>
                </a:solidFill>
                <a:latin typeface="Arial" pitchFamily="34" charset="0"/>
                <a:cs typeface="Arial" pitchFamily="34" charset="0"/>
              </a:rPr>
              <a:t>(We</a:t>
            </a:r>
            <a:r>
              <a:rPr sz="1200" spc="30" dirty="0" smtClean="0">
                <a:solidFill>
                  <a:srgbClr val="4F5052"/>
                </a:solidFill>
                <a:latin typeface="Arial" pitchFamily="34" charset="0"/>
                <a:cs typeface="Arial" pitchFamily="34" charset="0"/>
              </a:rPr>
              <a:t> </a:t>
            </a:r>
            <a:r>
              <a:rPr sz="1200" spc="60" dirty="0" smtClean="0">
                <a:solidFill>
                  <a:srgbClr val="4F5052"/>
                </a:solidFill>
                <a:latin typeface="Arial" pitchFamily="34" charset="0"/>
                <a:cs typeface="Arial" pitchFamily="34" charset="0"/>
              </a:rPr>
              <a:t>assum</a:t>
            </a:r>
            <a:r>
              <a:rPr sz="1200" spc="65" dirty="0" smtClean="0">
                <a:solidFill>
                  <a:srgbClr val="4F5052"/>
                </a:solidFill>
                <a:latin typeface="Arial" pitchFamily="34" charset="0"/>
                <a:cs typeface="Arial" pitchFamily="34" charset="0"/>
              </a:rPr>
              <a:t>e</a:t>
            </a:r>
            <a:r>
              <a:rPr sz="1200" spc="-15" dirty="0" smtClean="0">
                <a:solidFill>
                  <a:srgbClr val="4F5052"/>
                </a:solidFill>
                <a:latin typeface="Arial" pitchFamily="34" charset="0"/>
                <a:cs typeface="Arial" pitchFamily="34" charset="0"/>
              </a:rPr>
              <a:t> </a:t>
            </a:r>
            <a:r>
              <a:rPr sz="1200" spc="55" dirty="0" smtClean="0">
                <a:solidFill>
                  <a:srgbClr val="4F5052"/>
                </a:solidFill>
                <a:latin typeface="Arial" pitchFamily="34" charset="0"/>
                <a:cs typeface="Arial" pitchFamily="34" charset="0"/>
              </a:rPr>
              <a:t>tha</a:t>
            </a:r>
            <a:r>
              <a:rPr sz="1200" spc="45" dirty="0" smtClean="0">
                <a:solidFill>
                  <a:srgbClr val="4F5052"/>
                </a:solidFill>
                <a:latin typeface="Arial" pitchFamily="34" charset="0"/>
                <a:cs typeface="Arial" pitchFamily="34" charset="0"/>
              </a:rPr>
              <a:t>t</a:t>
            </a:r>
            <a:r>
              <a:rPr sz="1200" spc="-60" dirty="0" smtClean="0">
                <a:solidFill>
                  <a:srgbClr val="4F5052"/>
                </a:solidFill>
                <a:latin typeface="Arial" pitchFamily="34" charset="0"/>
                <a:cs typeface="Arial" pitchFamily="34" charset="0"/>
              </a:rPr>
              <a:t> </a:t>
            </a:r>
            <a:r>
              <a:rPr sz="1200" spc="55" dirty="0" smtClean="0">
                <a:solidFill>
                  <a:srgbClr val="4F5052"/>
                </a:solidFill>
                <a:latin typeface="Arial" pitchFamily="34" charset="0"/>
                <a:cs typeface="Arial" pitchFamily="34" charset="0"/>
              </a:rPr>
              <a:t>a</a:t>
            </a:r>
            <a:r>
              <a:rPr sz="1200" spc="-70" dirty="0" smtClean="0">
                <a:solidFill>
                  <a:srgbClr val="4F5052"/>
                </a:solidFill>
                <a:latin typeface="Arial" pitchFamily="34" charset="0"/>
                <a:cs typeface="Arial" pitchFamily="34" charset="0"/>
              </a:rPr>
              <a:t> </a:t>
            </a:r>
            <a:r>
              <a:rPr sz="1200" spc="75" dirty="0" smtClean="0">
                <a:solidFill>
                  <a:srgbClr val="4F5052"/>
                </a:solidFill>
                <a:latin typeface="Arial" pitchFamily="34" charset="0"/>
                <a:cs typeface="Arial" pitchFamily="34" charset="0"/>
              </a:rPr>
              <a:t>laye</a:t>
            </a:r>
            <a:r>
              <a:rPr sz="1200" spc="60" dirty="0" smtClean="0">
                <a:solidFill>
                  <a:srgbClr val="4F5052"/>
                </a:solidFill>
                <a:latin typeface="Arial" pitchFamily="34" charset="0"/>
                <a:cs typeface="Arial" pitchFamily="34" charset="0"/>
              </a:rPr>
              <a:t>r</a:t>
            </a:r>
            <a:r>
              <a:rPr sz="1200" spc="-60" dirty="0" smtClean="0">
                <a:solidFill>
                  <a:srgbClr val="4F5052"/>
                </a:solidFill>
                <a:latin typeface="Arial" pitchFamily="34" charset="0"/>
                <a:cs typeface="Arial" pitchFamily="34" charset="0"/>
              </a:rPr>
              <a:t> </a:t>
            </a:r>
            <a:r>
              <a:rPr sz="1200" spc="110" dirty="0" smtClean="0">
                <a:solidFill>
                  <a:srgbClr val="4F5052"/>
                </a:solidFill>
                <a:latin typeface="Arial" pitchFamily="34" charset="0"/>
                <a:cs typeface="Arial" pitchFamily="34" charset="0"/>
              </a:rPr>
              <a:t>o</a:t>
            </a:r>
            <a:r>
              <a:rPr sz="1200" spc="50" dirty="0" smtClean="0">
                <a:solidFill>
                  <a:srgbClr val="4F5052"/>
                </a:solidFill>
                <a:latin typeface="Arial" pitchFamily="34" charset="0"/>
                <a:cs typeface="Arial" pitchFamily="34" charset="0"/>
              </a:rPr>
              <a:t>f</a:t>
            </a:r>
            <a:r>
              <a:rPr sz="1200" spc="-45" dirty="0" smtClean="0">
                <a:solidFill>
                  <a:srgbClr val="4F5052"/>
                </a:solidFill>
                <a:latin typeface="Arial" pitchFamily="34" charset="0"/>
                <a:cs typeface="Arial" pitchFamily="34" charset="0"/>
              </a:rPr>
              <a:t> </a:t>
            </a:r>
            <a:r>
              <a:rPr sz="1200" spc="70" dirty="0" smtClean="0">
                <a:solidFill>
                  <a:srgbClr val="4F5052"/>
                </a:solidFill>
                <a:latin typeface="Arial" pitchFamily="34" charset="0"/>
                <a:cs typeface="Arial" pitchFamily="34" charset="0"/>
              </a:rPr>
              <a:t>dielectri</a:t>
            </a:r>
            <a:r>
              <a:rPr sz="1200" spc="75" dirty="0" smtClean="0">
                <a:solidFill>
                  <a:srgbClr val="4F5052"/>
                </a:solidFill>
                <a:latin typeface="Arial" pitchFamily="34" charset="0"/>
                <a:cs typeface="Arial" pitchFamily="34" charset="0"/>
              </a:rPr>
              <a:t>c</a:t>
            </a:r>
            <a:r>
              <a:rPr sz="1200" spc="-70" dirty="0" smtClean="0">
                <a:solidFill>
                  <a:srgbClr val="4F5052"/>
                </a:solidFill>
                <a:latin typeface="Arial" pitchFamily="34" charset="0"/>
                <a:cs typeface="Arial" pitchFamily="34" charset="0"/>
              </a:rPr>
              <a:t> </a:t>
            </a:r>
            <a:r>
              <a:rPr sz="1200" spc="55" dirty="0" smtClean="0">
                <a:solidFill>
                  <a:srgbClr val="4F5052"/>
                </a:solidFill>
                <a:latin typeface="Arial" pitchFamily="34" charset="0"/>
                <a:cs typeface="Arial" pitchFamily="34" charset="0"/>
              </a:rPr>
              <a:t>keep</a:t>
            </a:r>
            <a:r>
              <a:rPr sz="1200" spc="50" dirty="0" smtClean="0">
                <a:solidFill>
                  <a:srgbClr val="4F5052"/>
                </a:solidFill>
                <a:latin typeface="Arial" pitchFamily="34" charset="0"/>
                <a:cs typeface="Arial" pitchFamily="34" charset="0"/>
              </a:rPr>
              <a:t>s</a:t>
            </a:r>
            <a:r>
              <a:rPr sz="1200" spc="-65" dirty="0" smtClean="0">
                <a:solidFill>
                  <a:srgbClr val="4F5052"/>
                </a:solidFill>
                <a:latin typeface="Arial" pitchFamily="34" charset="0"/>
                <a:cs typeface="Arial" pitchFamily="34" charset="0"/>
              </a:rPr>
              <a:t> </a:t>
            </a:r>
            <a:r>
              <a:rPr sz="1200" spc="30" dirty="0" smtClean="0">
                <a:solidFill>
                  <a:srgbClr val="4F5052"/>
                </a:solidFill>
                <a:latin typeface="Arial" pitchFamily="34" charset="0"/>
                <a:cs typeface="Arial" pitchFamily="34" charset="0"/>
              </a:rPr>
              <a:t>th</a:t>
            </a:r>
            <a:r>
              <a:rPr sz="1200" spc="65" dirty="0" smtClean="0">
                <a:solidFill>
                  <a:srgbClr val="4F5052"/>
                </a:solidFill>
                <a:latin typeface="Arial" pitchFamily="34" charset="0"/>
                <a:cs typeface="Arial" pitchFamily="34" charset="0"/>
              </a:rPr>
              <a:t>e</a:t>
            </a:r>
            <a:r>
              <a:rPr sz="1200" spc="-55" dirty="0" smtClean="0">
                <a:solidFill>
                  <a:srgbClr val="4F5052"/>
                </a:solidFill>
                <a:latin typeface="Arial" pitchFamily="34" charset="0"/>
                <a:cs typeface="Arial" pitchFamily="34" charset="0"/>
              </a:rPr>
              <a:t> </a:t>
            </a:r>
            <a:r>
              <a:rPr sz="1200" spc="85" dirty="0" smtClean="0">
                <a:solidFill>
                  <a:srgbClr val="4F5052"/>
                </a:solidFill>
                <a:latin typeface="Arial" pitchFamily="34" charset="0"/>
                <a:cs typeface="Arial" pitchFamily="34" charset="0"/>
              </a:rPr>
              <a:t>plasm</a:t>
            </a:r>
            <a:r>
              <a:rPr sz="1200" spc="70" dirty="0" smtClean="0">
                <a:solidFill>
                  <a:srgbClr val="4F5052"/>
                </a:solidFill>
                <a:latin typeface="Arial" pitchFamily="34" charset="0"/>
                <a:cs typeface="Arial" pitchFamily="34" charset="0"/>
              </a:rPr>
              <a:t>a</a:t>
            </a:r>
            <a:r>
              <a:rPr sz="1200" spc="-65" dirty="0" smtClean="0">
                <a:solidFill>
                  <a:srgbClr val="4F5052"/>
                </a:solidFill>
                <a:latin typeface="Arial" pitchFamily="34" charset="0"/>
                <a:cs typeface="Arial" pitchFamily="34" charset="0"/>
              </a:rPr>
              <a:t> </a:t>
            </a:r>
            <a:r>
              <a:rPr sz="1200" spc="105" dirty="0" smtClean="0">
                <a:solidFill>
                  <a:srgbClr val="4F5052"/>
                </a:solidFill>
                <a:latin typeface="Arial" pitchFamily="34" charset="0"/>
                <a:cs typeface="Arial" pitchFamily="34" charset="0"/>
              </a:rPr>
              <a:t>from</a:t>
            </a:r>
            <a:r>
              <a:rPr sz="1200" spc="-70" dirty="0" smtClean="0">
                <a:solidFill>
                  <a:srgbClr val="4F5052"/>
                </a:solidFill>
                <a:latin typeface="Arial" pitchFamily="34" charset="0"/>
                <a:cs typeface="Arial" pitchFamily="34" charset="0"/>
              </a:rPr>
              <a:t> </a:t>
            </a:r>
            <a:r>
              <a:rPr sz="1200" spc="55" dirty="0" smtClean="0">
                <a:solidFill>
                  <a:srgbClr val="4F5052"/>
                </a:solidFill>
                <a:latin typeface="Arial" pitchFamily="34" charset="0"/>
                <a:cs typeface="Arial" pitchFamily="34" charset="0"/>
              </a:rPr>
              <a:t>actually</a:t>
            </a:r>
            <a:r>
              <a:rPr sz="1200" spc="45" dirty="0" smtClean="0">
                <a:solidFill>
                  <a:srgbClr val="4F5052"/>
                </a:solidFill>
                <a:latin typeface="Arial" pitchFamily="34" charset="0"/>
                <a:cs typeface="Arial" pitchFamily="34" charset="0"/>
              </a:rPr>
              <a:t> </a:t>
            </a:r>
            <a:r>
              <a:rPr sz="1200" spc="55" dirty="0" smtClean="0">
                <a:solidFill>
                  <a:srgbClr val="4F5052"/>
                </a:solidFill>
                <a:latin typeface="Arial" pitchFamily="34" charset="0"/>
                <a:cs typeface="Arial" pitchFamily="34" charset="0"/>
              </a:rPr>
              <a:t>reco</a:t>
            </a:r>
            <a:r>
              <a:rPr sz="1200" spc="125" dirty="0" smtClean="0">
                <a:solidFill>
                  <a:srgbClr val="4F5052"/>
                </a:solidFill>
                <a:latin typeface="Arial" pitchFamily="34" charset="0"/>
                <a:cs typeface="Arial" pitchFamily="34" charset="0"/>
              </a:rPr>
              <a:t>m</a:t>
            </a:r>
            <a:r>
              <a:rPr sz="1200" spc="85" dirty="0" smtClean="0">
                <a:solidFill>
                  <a:srgbClr val="4F5052"/>
                </a:solidFill>
                <a:latin typeface="Arial" pitchFamily="34" charset="0"/>
                <a:cs typeface="Arial" pitchFamily="34" charset="0"/>
              </a:rPr>
              <a:t>binin</a:t>
            </a:r>
            <a:r>
              <a:rPr sz="1200" spc="90" dirty="0" smtClean="0">
                <a:solidFill>
                  <a:srgbClr val="4F5052"/>
                </a:solidFill>
                <a:latin typeface="Arial" pitchFamily="34" charset="0"/>
                <a:cs typeface="Arial" pitchFamily="34" charset="0"/>
              </a:rPr>
              <a:t>g </a:t>
            </a:r>
            <a:r>
              <a:rPr sz="1200" spc="-75" dirty="0" smtClean="0">
                <a:solidFill>
                  <a:srgbClr val="4F5052"/>
                </a:solidFill>
                <a:latin typeface="Arial" pitchFamily="34" charset="0"/>
                <a:cs typeface="Arial" pitchFamily="34" charset="0"/>
              </a:rPr>
              <a:t> </a:t>
            </a:r>
            <a:r>
              <a:rPr sz="1200" spc="100" dirty="0" smtClean="0">
                <a:solidFill>
                  <a:srgbClr val="4F5052"/>
                </a:solidFill>
                <a:latin typeface="Arial" pitchFamily="34" charset="0"/>
                <a:cs typeface="Arial" pitchFamily="34" charset="0"/>
              </a:rPr>
              <a:t>o</a:t>
            </a:r>
            <a:r>
              <a:rPr sz="1200" spc="75" dirty="0" smtClean="0">
                <a:solidFill>
                  <a:srgbClr val="4F5052"/>
                </a:solidFill>
                <a:latin typeface="Arial" pitchFamily="34" charset="0"/>
                <a:cs typeface="Arial" pitchFamily="34" charset="0"/>
              </a:rPr>
              <a:t>n </a:t>
            </a:r>
            <a:r>
              <a:rPr sz="1200" spc="-75" dirty="0" smtClean="0">
                <a:solidFill>
                  <a:srgbClr val="4F5052"/>
                </a:solidFill>
                <a:latin typeface="Arial" pitchFamily="34" charset="0"/>
                <a:cs typeface="Arial" pitchFamily="34" charset="0"/>
              </a:rPr>
              <a:t> </a:t>
            </a:r>
            <a:r>
              <a:rPr sz="1200" spc="40" dirty="0" smtClean="0">
                <a:solidFill>
                  <a:srgbClr val="4F5052"/>
                </a:solidFill>
                <a:latin typeface="Arial" pitchFamily="34" charset="0"/>
                <a:cs typeface="Arial" pitchFamily="34" charset="0"/>
              </a:rPr>
              <a:t>th</a:t>
            </a:r>
            <a:r>
              <a:rPr sz="1200" spc="65" dirty="0" smtClean="0">
                <a:solidFill>
                  <a:srgbClr val="4F5052"/>
                </a:solidFill>
                <a:latin typeface="Arial" pitchFamily="34" charset="0"/>
                <a:cs typeface="Arial" pitchFamily="34" charset="0"/>
              </a:rPr>
              <a:t>e </a:t>
            </a:r>
            <a:r>
              <a:rPr sz="1200" spc="-60" dirty="0" smtClean="0">
                <a:solidFill>
                  <a:srgbClr val="4F5052"/>
                </a:solidFill>
                <a:latin typeface="Arial" pitchFamily="34" charset="0"/>
                <a:cs typeface="Arial" pitchFamily="34" charset="0"/>
              </a:rPr>
              <a:t> </a:t>
            </a:r>
            <a:r>
              <a:rPr sz="1200" spc="75" dirty="0" smtClean="0">
                <a:solidFill>
                  <a:srgbClr val="4F5052"/>
                </a:solidFill>
                <a:latin typeface="Arial" pitchFamily="34" charset="0"/>
                <a:cs typeface="Arial" pitchFamily="34" charset="0"/>
              </a:rPr>
              <a:t>su</a:t>
            </a:r>
            <a:r>
              <a:rPr sz="1200" spc="90" dirty="0" smtClean="0">
                <a:solidFill>
                  <a:srgbClr val="4F5052"/>
                </a:solidFill>
                <a:latin typeface="Arial" pitchFamily="34" charset="0"/>
                <a:cs typeface="Arial" pitchFamily="34" charset="0"/>
              </a:rPr>
              <a:t>r</a:t>
            </a:r>
            <a:r>
              <a:rPr sz="1200" spc="65" dirty="0" smtClean="0">
                <a:solidFill>
                  <a:srgbClr val="4F5052"/>
                </a:solidFill>
                <a:latin typeface="Arial" pitchFamily="34" charset="0"/>
                <a:cs typeface="Arial" pitchFamily="34" charset="0"/>
              </a:rPr>
              <a:t>face</a:t>
            </a:r>
            <a:r>
              <a:rPr sz="1200" spc="30" dirty="0" smtClean="0">
                <a:solidFill>
                  <a:srgbClr val="4F5052"/>
                </a:solidFill>
                <a:latin typeface="Arial" pitchFamily="34" charset="0"/>
                <a:cs typeface="Arial" pitchFamily="34" charset="0"/>
              </a:rPr>
              <a:t>, </a:t>
            </a:r>
            <a:r>
              <a:rPr sz="1200" spc="-25" dirty="0" smtClean="0">
                <a:solidFill>
                  <a:srgbClr val="4F5052"/>
                </a:solidFill>
                <a:latin typeface="Arial" pitchFamily="34" charset="0"/>
                <a:cs typeface="Arial" pitchFamily="34" charset="0"/>
              </a:rPr>
              <a:t> </a:t>
            </a:r>
            <a:r>
              <a:rPr sz="1200" spc="95" dirty="0" smtClean="0">
                <a:solidFill>
                  <a:srgbClr val="4F5052"/>
                </a:solidFill>
                <a:latin typeface="Arial" pitchFamily="34" charset="0"/>
                <a:cs typeface="Arial" pitchFamily="34" charset="0"/>
              </a:rPr>
              <a:t>or </a:t>
            </a:r>
            <a:r>
              <a:rPr sz="1200" spc="-40" dirty="0" smtClean="0">
                <a:solidFill>
                  <a:srgbClr val="4F5052"/>
                </a:solidFill>
                <a:latin typeface="Arial" pitchFamily="34" charset="0"/>
                <a:cs typeface="Arial" pitchFamily="34" charset="0"/>
              </a:rPr>
              <a:t> </a:t>
            </a:r>
            <a:r>
              <a:rPr sz="1200" spc="60" dirty="0" smtClean="0">
                <a:solidFill>
                  <a:srgbClr val="4F5052"/>
                </a:solidFill>
                <a:latin typeface="Arial" pitchFamily="34" charset="0"/>
                <a:cs typeface="Arial" pitchFamily="34" charset="0"/>
              </a:rPr>
              <a:t>that </a:t>
            </a:r>
            <a:r>
              <a:rPr sz="1200" spc="-35" dirty="0" smtClean="0">
                <a:solidFill>
                  <a:srgbClr val="4F5052"/>
                </a:solidFill>
                <a:latin typeface="Arial" pitchFamily="34" charset="0"/>
                <a:cs typeface="Arial" pitchFamily="34" charset="0"/>
              </a:rPr>
              <a:t> </a:t>
            </a:r>
            <a:r>
              <a:rPr sz="1200" spc="65" dirty="0" smtClean="0">
                <a:solidFill>
                  <a:srgbClr val="4F5052"/>
                </a:solidFill>
                <a:latin typeface="Arial" pitchFamily="34" charset="0"/>
                <a:cs typeface="Arial" pitchFamily="34" charset="0"/>
              </a:rPr>
              <a:t>the </a:t>
            </a:r>
            <a:r>
              <a:rPr sz="1200" spc="-95" dirty="0" smtClean="0">
                <a:solidFill>
                  <a:srgbClr val="4F5052"/>
                </a:solidFill>
                <a:latin typeface="Arial" pitchFamily="34" charset="0"/>
                <a:cs typeface="Arial" pitchFamily="34" charset="0"/>
              </a:rPr>
              <a:t> </a:t>
            </a:r>
            <a:r>
              <a:rPr sz="1200" spc="50" dirty="0" smtClean="0">
                <a:solidFill>
                  <a:srgbClr val="4F5052"/>
                </a:solidFill>
                <a:latin typeface="Arial" pitchFamily="34" charset="0"/>
                <a:cs typeface="Arial" pitchFamily="34" charset="0"/>
              </a:rPr>
              <a:t>batter</a:t>
            </a:r>
            <a:r>
              <a:rPr sz="1200" spc="60" dirty="0" smtClean="0">
                <a:solidFill>
                  <a:srgbClr val="4F5052"/>
                </a:solidFill>
                <a:latin typeface="Arial" pitchFamily="34" charset="0"/>
                <a:cs typeface="Arial" pitchFamily="34" charset="0"/>
              </a:rPr>
              <a:t>y </a:t>
            </a:r>
            <a:r>
              <a:rPr sz="1200" spc="-95" dirty="0" smtClean="0">
                <a:solidFill>
                  <a:srgbClr val="4F5052"/>
                </a:solidFill>
                <a:latin typeface="Arial" pitchFamily="34" charset="0"/>
                <a:cs typeface="Arial" pitchFamily="34" charset="0"/>
              </a:rPr>
              <a:t> </a:t>
            </a:r>
            <a:r>
              <a:rPr sz="1200" spc="35" dirty="0" smtClean="0">
                <a:solidFill>
                  <a:srgbClr val="4F5052"/>
                </a:solidFill>
                <a:latin typeface="Arial" pitchFamily="34" charset="0"/>
                <a:cs typeface="Arial" pitchFamily="34" charset="0"/>
              </a:rPr>
              <a:t>i</a:t>
            </a:r>
            <a:r>
              <a:rPr sz="1200" spc="50" dirty="0" smtClean="0">
                <a:solidFill>
                  <a:srgbClr val="4F5052"/>
                </a:solidFill>
                <a:latin typeface="Arial" pitchFamily="34" charset="0"/>
                <a:cs typeface="Arial" pitchFamily="34" charset="0"/>
              </a:rPr>
              <a:t>s </a:t>
            </a:r>
            <a:r>
              <a:rPr sz="1200" spc="-20" dirty="0" smtClean="0">
                <a:solidFill>
                  <a:srgbClr val="4F5052"/>
                </a:solidFill>
                <a:latin typeface="Arial" pitchFamily="34" charset="0"/>
                <a:cs typeface="Arial" pitchFamily="34" charset="0"/>
              </a:rPr>
              <a:t> </a:t>
            </a:r>
            <a:r>
              <a:rPr sz="1200" spc="55" dirty="0" smtClean="0">
                <a:solidFill>
                  <a:srgbClr val="4F5052"/>
                </a:solidFill>
                <a:latin typeface="Arial" pitchFamily="34" charset="0"/>
                <a:cs typeface="Arial" pitchFamily="34" charset="0"/>
              </a:rPr>
              <a:t>larg</a:t>
            </a:r>
            <a:r>
              <a:rPr sz="1200" spc="85" dirty="0" smtClean="0">
                <a:solidFill>
                  <a:srgbClr val="4F5052"/>
                </a:solidFill>
                <a:latin typeface="Arial" pitchFamily="34" charset="0"/>
                <a:cs typeface="Arial" pitchFamily="34" charset="0"/>
              </a:rPr>
              <a:t>e </a:t>
            </a:r>
            <a:r>
              <a:rPr sz="1200" spc="-10" dirty="0" smtClean="0">
                <a:solidFill>
                  <a:srgbClr val="4F5052"/>
                </a:solidFill>
                <a:latin typeface="Arial" pitchFamily="34" charset="0"/>
                <a:cs typeface="Arial" pitchFamily="34" charset="0"/>
              </a:rPr>
              <a:t> </a:t>
            </a:r>
            <a:r>
              <a:rPr sz="1200" spc="60" dirty="0" smtClean="0">
                <a:solidFill>
                  <a:srgbClr val="4F5052"/>
                </a:solidFill>
                <a:latin typeface="Arial" pitchFamily="34" charset="0"/>
                <a:cs typeface="Arial" pitchFamily="34" charset="0"/>
              </a:rPr>
              <a:t>enoug</a:t>
            </a:r>
            <a:r>
              <a:rPr sz="1200" spc="75" dirty="0" smtClean="0">
                <a:solidFill>
                  <a:srgbClr val="4F5052"/>
                </a:solidFill>
                <a:latin typeface="Arial" pitchFamily="34" charset="0"/>
                <a:cs typeface="Arial" pitchFamily="34" charset="0"/>
              </a:rPr>
              <a:t>h </a:t>
            </a:r>
            <a:r>
              <a:rPr sz="1200" spc="-80" dirty="0" smtClean="0">
                <a:solidFill>
                  <a:srgbClr val="4F5052"/>
                </a:solidFill>
                <a:latin typeface="Arial" pitchFamily="34" charset="0"/>
                <a:cs typeface="Arial" pitchFamily="34" charset="0"/>
              </a:rPr>
              <a:t> </a:t>
            </a:r>
            <a:r>
              <a:rPr sz="1200" spc="25" dirty="0" smtClean="0">
                <a:solidFill>
                  <a:srgbClr val="4F5052"/>
                </a:solidFill>
                <a:latin typeface="Arial" pitchFamily="34" charset="0"/>
                <a:cs typeface="Arial" pitchFamily="34" charset="0"/>
              </a:rPr>
              <a:t>to</a:t>
            </a:r>
            <a:r>
              <a:rPr sz="1200" spc="15" dirty="0" smtClean="0">
                <a:solidFill>
                  <a:srgbClr val="4F5052"/>
                </a:solidFill>
                <a:latin typeface="Arial" pitchFamily="34" charset="0"/>
                <a:cs typeface="Arial" pitchFamily="34" charset="0"/>
              </a:rPr>
              <a:t> </a:t>
            </a:r>
            <a:r>
              <a:rPr sz="1200" spc="70" dirty="0" smtClean="0">
                <a:solidFill>
                  <a:srgbClr val="4F5052"/>
                </a:solidFill>
                <a:latin typeface="Arial" pitchFamily="34" charset="0"/>
                <a:cs typeface="Arial" pitchFamily="34" charset="0"/>
              </a:rPr>
              <a:t>maintai</a:t>
            </a:r>
            <a:r>
              <a:rPr sz="1200" spc="95" dirty="0" smtClean="0">
                <a:solidFill>
                  <a:srgbClr val="4F5052"/>
                </a:solidFill>
                <a:latin typeface="Arial" pitchFamily="34" charset="0"/>
                <a:cs typeface="Arial" pitchFamily="34" charset="0"/>
              </a:rPr>
              <a:t>n </a:t>
            </a:r>
            <a:r>
              <a:rPr sz="1200" spc="40" dirty="0" smtClean="0">
                <a:solidFill>
                  <a:srgbClr val="4F5052"/>
                </a:solidFill>
                <a:latin typeface="Arial" pitchFamily="34" charset="0"/>
                <a:cs typeface="Arial" pitchFamily="34" charset="0"/>
              </a:rPr>
              <a:t>th</a:t>
            </a:r>
            <a:r>
              <a:rPr sz="1200" spc="65" dirty="0" smtClean="0">
                <a:solidFill>
                  <a:srgbClr val="4F5052"/>
                </a:solidFill>
                <a:latin typeface="Arial" pitchFamily="34" charset="0"/>
                <a:cs typeface="Arial" pitchFamily="34" charset="0"/>
              </a:rPr>
              <a:t>e</a:t>
            </a:r>
            <a:r>
              <a:rPr sz="1200" spc="25" dirty="0" smtClean="0">
                <a:solidFill>
                  <a:srgbClr val="4F5052"/>
                </a:solidFill>
                <a:latin typeface="Arial" pitchFamily="34" charset="0"/>
                <a:cs typeface="Arial" pitchFamily="34" charset="0"/>
              </a:rPr>
              <a:t> </a:t>
            </a:r>
            <a:r>
              <a:rPr sz="1200" spc="50" dirty="0" smtClean="0">
                <a:solidFill>
                  <a:srgbClr val="4F5052"/>
                </a:solidFill>
                <a:latin typeface="Arial" pitchFamily="34" charset="0"/>
                <a:cs typeface="Arial" pitchFamily="34" charset="0"/>
              </a:rPr>
              <a:t>potentia</a:t>
            </a:r>
            <a:r>
              <a:rPr sz="1200" spc="35" dirty="0" smtClean="0">
                <a:solidFill>
                  <a:srgbClr val="4F5052"/>
                </a:solidFill>
                <a:latin typeface="Arial" pitchFamily="34" charset="0"/>
                <a:cs typeface="Arial" pitchFamily="34" charset="0"/>
              </a:rPr>
              <a:t>l</a:t>
            </a:r>
            <a:r>
              <a:rPr sz="1200" spc="-20" dirty="0" smtClean="0">
                <a:solidFill>
                  <a:srgbClr val="4F5052"/>
                </a:solidFill>
                <a:latin typeface="Arial" pitchFamily="34" charset="0"/>
                <a:cs typeface="Arial" pitchFamily="34" charset="0"/>
              </a:rPr>
              <a:t> </a:t>
            </a:r>
            <a:r>
              <a:rPr sz="1200" spc="55" dirty="0" smtClean="0">
                <a:solidFill>
                  <a:srgbClr val="4F5052"/>
                </a:solidFill>
                <a:latin typeface="Arial" pitchFamily="34" charset="0"/>
                <a:cs typeface="Arial" pitchFamily="34" charset="0"/>
              </a:rPr>
              <a:t>i</a:t>
            </a:r>
            <a:r>
              <a:rPr sz="1200" spc="125" dirty="0" smtClean="0">
                <a:solidFill>
                  <a:srgbClr val="4F5052"/>
                </a:solidFill>
                <a:latin typeface="Arial" pitchFamily="34" charset="0"/>
                <a:cs typeface="Arial" pitchFamily="34" charset="0"/>
              </a:rPr>
              <a:t>n</a:t>
            </a:r>
            <a:r>
              <a:rPr sz="1200" spc="-75" dirty="0" smtClean="0">
                <a:solidFill>
                  <a:srgbClr val="4F5052"/>
                </a:solidFill>
                <a:latin typeface="Arial" pitchFamily="34" charset="0"/>
                <a:cs typeface="Arial" pitchFamily="34" charset="0"/>
              </a:rPr>
              <a:t> </a:t>
            </a:r>
            <a:r>
              <a:rPr sz="1200" spc="40" dirty="0" smtClean="0">
                <a:solidFill>
                  <a:srgbClr val="4F5052"/>
                </a:solidFill>
                <a:latin typeface="Arial" pitchFamily="34" charset="0"/>
                <a:cs typeface="Arial" pitchFamily="34" charset="0"/>
              </a:rPr>
              <a:t>spit</a:t>
            </a:r>
            <a:r>
              <a:rPr sz="1200" spc="60" dirty="0" smtClean="0">
                <a:solidFill>
                  <a:srgbClr val="4F5052"/>
                </a:solidFill>
                <a:latin typeface="Arial" pitchFamily="34" charset="0"/>
                <a:cs typeface="Arial" pitchFamily="34" charset="0"/>
              </a:rPr>
              <a:t>e</a:t>
            </a:r>
            <a:r>
              <a:rPr sz="1200" spc="-45" dirty="0" smtClean="0">
                <a:solidFill>
                  <a:srgbClr val="4F5052"/>
                </a:solidFill>
                <a:latin typeface="Arial" pitchFamily="34" charset="0"/>
                <a:cs typeface="Arial" pitchFamily="34" charset="0"/>
              </a:rPr>
              <a:t> </a:t>
            </a:r>
            <a:r>
              <a:rPr sz="1200" spc="110" dirty="0" smtClean="0">
                <a:solidFill>
                  <a:srgbClr val="4F5052"/>
                </a:solidFill>
                <a:latin typeface="Arial" pitchFamily="34" charset="0"/>
                <a:cs typeface="Arial" pitchFamily="34" charset="0"/>
              </a:rPr>
              <a:t>o</a:t>
            </a:r>
            <a:r>
              <a:rPr sz="1200" spc="50" dirty="0" smtClean="0">
                <a:solidFill>
                  <a:srgbClr val="4F5052"/>
                </a:solidFill>
                <a:latin typeface="Arial" pitchFamily="34" charset="0"/>
                <a:cs typeface="Arial" pitchFamily="34" charset="0"/>
              </a:rPr>
              <a:t>f</a:t>
            </a:r>
            <a:r>
              <a:rPr sz="1200" spc="-40" dirty="0" smtClean="0">
                <a:solidFill>
                  <a:srgbClr val="4F5052"/>
                </a:solidFill>
                <a:latin typeface="Arial" pitchFamily="34" charset="0"/>
                <a:cs typeface="Arial" pitchFamily="34" charset="0"/>
              </a:rPr>
              <a:t> </a:t>
            </a:r>
            <a:r>
              <a:rPr sz="1200" spc="65" dirty="0" smtClean="0">
                <a:solidFill>
                  <a:srgbClr val="4F5052"/>
                </a:solidFill>
                <a:latin typeface="Arial" pitchFamily="34" charset="0"/>
                <a:cs typeface="Arial" pitchFamily="34" charset="0"/>
              </a:rPr>
              <a:t>this.</a:t>
            </a:r>
            <a:r>
              <a:rPr sz="1200" spc="45" dirty="0" smtClean="0">
                <a:solidFill>
                  <a:srgbClr val="4F5052"/>
                </a:solidFill>
                <a:latin typeface="Arial" pitchFamily="34" charset="0"/>
                <a:cs typeface="Arial" pitchFamily="34" charset="0"/>
              </a:rPr>
              <a:t>)</a:t>
            </a:r>
            <a:r>
              <a:rPr sz="1200" spc="85" dirty="0" smtClean="0">
                <a:solidFill>
                  <a:srgbClr val="4F5052"/>
                </a:solidFill>
                <a:latin typeface="Arial" pitchFamily="34" charset="0"/>
                <a:cs typeface="Arial" pitchFamily="34" charset="0"/>
              </a:rPr>
              <a:t> </a:t>
            </a:r>
            <a:r>
              <a:rPr sz="1200" spc="110" dirty="0" smtClean="0">
                <a:solidFill>
                  <a:srgbClr val="4F5052"/>
                </a:solidFill>
                <a:latin typeface="Arial" pitchFamily="34" charset="0"/>
                <a:cs typeface="Arial" pitchFamily="34" charset="0"/>
              </a:rPr>
              <a:t>I</a:t>
            </a:r>
            <a:r>
              <a:rPr sz="1200" spc="140" dirty="0" smtClean="0">
                <a:solidFill>
                  <a:srgbClr val="4F5052"/>
                </a:solidFill>
                <a:latin typeface="Arial" pitchFamily="34" charset="0"/>
                <a:cs typeface="Arial" pitchFamily="34" charset="0"/>
              </a:rPr>
              <a:t>f</a:t>
            </a:r>
            <a:r>
              <a:rPr sz="1200" spc="-40" dirty="0" smtClean="0">
                <a:solidFill>
                  <a:srgbClr val="4F5052"/>
                </a:solidFill>
                <a:latin typeface="Arial" pitchFamily="34" charset="0"/>
                <a:cs typeface="Arial" pitchFamily="34" charset="0"/>
              </a:rPr>
              <a:t> </a:t>
            </a:r>
            <a:r>
              <a:rPr sz="1200" spc="65" dirty="0" smtClean="0">
                <a:solidFill>
                  <a:srgbClr val="4F5052"/>
                </a:solidFill>
                <a:latin typeface="Arial" pitchFamily="34" charset="0"/>
                <a:cs typeface="Arial" pitchFamily="34" charset="0"/>
              </a:rPr>
              <a:t>the</a:t>
            </a:r>
            <a:r>
              <a:rPr sz="1200" spc="-80" dirty="0" smtClean="0">
                <a:solidFill>
                  <a:srgbClr val="4F5052"/>
                </a:solidFill>
                <a:latin typeface="Arial" pitchFamily="34" charset="0"/>
                <a:cs typeface="Arial" pitchFamily="34" charset="0"/>
              </a:rPr>
              <a:t> </a:t>
            </a:r>
            <a:r>
              <a:rPr sz="1200" spc="50" dirty="0" smtClean="0">
                <a:solidFill>
                  <a:srgbClr val="4F5052"/>
                </a:solidFill>
                <a:latin typeface="Arial" pitchFamily="34" charset="0"/>
                <a:cs typeface="Arial" pitchFamily="34" charset="0"/>
              </a:rPr>
              <a:t>plasm</a:t>
            </a:r>
            <a:r>
              <a:rPr sz="1200" spc="70" dirty="0" smtClean="0">
                <a:solidFill>
                  <a:srgbClr val="4F5052"/>
                </a:solidFill>
                <a:latin typeface="Arial" pitchFamily="34" charset="0"/>
                <a:cs typeface="Arial" pitchFamily="34" charset="0"/>
              </a:rPr>
              <a:t>a</a:t>
            </a:r>
            <a:r>
              <a:rPr sz="1200" spc="-20" dirty="0" smtClean="0">
                <a:solidFill>
                  <a:srgbClr val="4F5052"/>
                </a:solidFill>
                <a:latin typeface="Arial" pitchFamily="34" charset="0"/>
                <a:cs typeface="Arial" pitchFamily="34" charset="0"/>
              </a:rPr>
              <a:t> </a:t>
            </a:r>
            <a:r>
              <a:rPr sz="1200" spc="60" dirty="0" smtClean="0">
                <a:solidFill>
                  <a:srgbClr val="4F5052"/>
                </a:solidFill>
                <a:latin typeface="Arial" pitchFamily="34" charset="0"/>
                <a:cs typeface="Arial" pitchFamily="34" charset="0"/>
              </a:rPr>
              <a:t>wer</a:t>
            </a:r>
            <a:r>
              <a:rPr sz="1200" spc="75" dirty="0" smtClean="0">
                <a:solidFill>
                  <a:srgbClr val="4F5052"/>
                </a:solidFill>
                <a:latin typeface="Arial" pitchFamily="34" charset="0"/>
                <a:cs typeface="Arial" pitchFamily="34" charset="0"/>
              </a:rPr>
              <a:t>e</a:t>
            </a:r>
            <a:r>
              <a:rPr sz="1200" spc="30" dirty="0" smtClean="0">
                <a:solidFill>
                  <a:srgbClr val="4F5052"/>
                </a:solidFill>
                <a:latin typeface="Arial" pitchFamily="34" charset="0"/>
                <a:cs typeface="Arial" pitchFamily="34" charset="0"/>
              </a:rPr>
              <a:t> </a:t>
            </a:r>
            <a:r>
              <a:rPr sz="1200" spc="40" dirty="0" smtClean="0">
                <a:solidFill>
                  <a:srgbClr val="4F5052"/>
                </a:solidFill>
                <a:latin typeface="Arial" pitchFamily="34" charset="0"/>
                <a:cs typeface="Arial" pitchFamily="34" charset="0"/>
              </a:rPr>
              <a:t>col</a:t>
            </a:r>
            <a:r>
              <a:rPr sz="1200" spc="75" dirty="0" smtClean="0">
                <a:solidFill>
                  <a:srgbClr val="4F5052"/>
                </a:solidFill>
                <a:latin typeface="Arial" pitchFamily="34" charset="0"/>
                <a:cs typeface="Arial" pitchFamily="34" charset="0"/>
              </a:rPr>
              <a:t>d</a:t>
            </a:r>
            <a:r>
              <a:rPr sz="1200" spc="-20" dirty="0" smtClean="0">
                <a:solidFill>
                  <a:srgbClr val="4F5052"/>
                </a:solidFill>
                <a:latin typeface="Arial" pitchFamily="34" charset="0"/>
                <a:cs typeface="Arial" pitchFamily="34" charset="0"/>
              </a:rPr>
              <a:t> </a:t>
            </a:r>
            <a:r>
              <a:rPr sz="1200" spc="80" dirty="0" smtClean="0">
                <a:solidFill>
                  <a:srgbClr val="4F5052"/>
                </a:solidFill>
                <a:latin typeface="Arial" pitchFamily="34" charset="0"/>
                <a:cs typeface="Arial" pitchFamily="34" charset="0"/>
              </a:rPr>
              <a:t>and</a:t>
            </a:r>
            <a:r>
              <a:rPr sz="1200" spc="-70" dirty="0" smtClean="0">
                <a:solidFill>
                  <a:srgbClr val="4F5052"/>
                </a:solidFill>
                <a:latin typeface="Arial" pitchFamily="34" charset="0"/>
                <a:cs typeface="Arial" pitchFamily="34" charset="0"/>
              </a:rPr>
              <a:t> </a:t>
            </a:r>
            <a:r>
              <a:rPr sz="1200" spc="65" dirty="0" smtClean="0">
                <a:solidFill>
                  <a:srgbClr val="4F5052"/>
                </a:solidFill>
                <a:latin typeface="Arial" pitchFamily="34" charset="0"/>
                <a:cs typeface="Arial" pitchFamily="34" charset="0"/>
              </a:rPr>
              <a:t>there</a:t>
            </a:r>
            <a:r>
              <a:rPr sz="1200" spc="45" dirty="0" smtClean="0">
                <a:solidFill>
                  <a:srgbClr val="4F5052"/>
                </a:solidFill>
                <a:latin typeface="Arial" pitchFamily="34" charset="0"/>
                <a:cs typeface="Arial" pitchFamily="34" charset="0"/>
              </a:rPr>
              <a:t> </a:t>
            </a:r>
            <a:r>
              <a:rPr sz="1200" spc="60" dirty="0" smtClean="0">
                <a:solidFill>
                  <a:srgbClr val="4F5052"/>
                </a:solidFill>
                <a:latin typeface="Arial" pitchFamily="34" charset="0"/>
                <a:cs typeface="Arial" pitchFamily="34" charset="0"/>
              </a:rPr>
              <a:t>wer</a:t>
            </a:r>
            <a:r>
              <a:rPr sz="1200" spc="75" dirty="0" smtClean="0">
                <a:solidFill>
                  <a:srgbClr val="4F5052"/>
                </a:solidFill>
                <a:latin typeface="Arial" pitchFamily="34" charset="0"/>
                <a:cs typeface="Arial" pitchFamily="34" charset="0"/>
              </a:rPr>
              <a:t>e </a:t>
            </a:r>
            <a:r>
              <a:rPr sz="1200" spc="85" dirty="0" smtClean="0">
                <a:solidFill>
                  <a:srgbClr val="4F5052"/>
                </a:solidFill>
                <a:latin typeface="Arial" pitchFamily="34" charset="0"/>
                <a:cs typeface="Arial" pitchFamily="34" charset="0"/>
              </a:rPr>
              <a:t>n</a:t>
            </a:r>
            <a:r>
              <a:rPr sz="1200" spc="80" dirty="0" smtClean="0">
                <a:solidFill>
                  <a:srgbClr val="4F5052"/>
                </a:solidFill>
                <a:latin typeface="Arial" pitchFamily="34" charset="0"/>
                <a:cs typeface="Arial" pitchFamily="34" charset="0"/>
              </a:rPr>
              <a:t>o</a:t>
            </a:r>
            <a:r>
              <a:rPr sz="1200" spc="90" dirty="0" smtClean="0">
                <a:solidFill>
                  <a:srgbClr val="4F5052"/>
                </a:solidFill>
                <a:latin typeface="Arial" pitchFamily="34" charset="0"/>
                <a:cs typeface="Arial" pitchFamily="34" charset="0"/>
              </a:rPr>
              <a:t> </a:t>
            </a:r>
            <a:r>
              <a:rPr sz="1200" spc="95" dirty="0" smtClean="0">
                <a:solidFill>
                  <a:srgbClr val="4F5052"/>
                </a:solidFill>
                <a:latin typeface="Arial" pitchFamily="34" charset="0"/>
                <a:cs typeface="Arial" pitchFamily="34" charset="0"/>
              </a:rPr>
              <a:t>therma</a:t>
            </a:r>
            <a:r>
              <a:rPr sz="1200" spc="40" dirty="0" smtClean="0">
                <a:solidFill>
                  <a:srgbClr val="4F5052"/>
                </a:solidFill>
                <a:latin typeface="Arial" pitchFamily="34" charset="0"/>
                <a:cs typeface="Arial" pitchFamily="34" charset="0"/>
              </a:rPr>
              <a:t>l</a:t>
            </a:r>
            <a:r>
              <a:rPr sz="1200" spc="114" dirty="0" smtClean="0">
                <a:solidFill>
                  <a:srgbClr val="4F5052"/>
                </a:solidFill>
                <a:latin typeface="Arial" pitchFamily="34" charset="0"/>
                <a:cs typeface="Arial" pitchFamily="34" charset="0"/>
              </a:rPr>
              <a:t> </a:t>
            </a:r>
            <a:r>
              <a:rPr sz="1200" spc="60" dirty="0" smtClean="0">
                <a:solidFill>
                  <a:srgbClr val="4F5052"/>
                </a:solidFill>
                <a:latin typeface="Arial" pitchFamily="34" charset="0"/>
                <a:cs typeface="Arial" pitchFamily="34" charset="0"/>
              </a:rPr>
              <a:t>motions</a:t>
            </a:r>
            <a:r>
              <a:rPr sz="1200" spc="25" dirty="0" smtClean="0">
                <a:solidFill>
                  <a:srgbClr val="4F5052"/>
                </a:solidFill>
                <a:latin typeface="Arial" pitchFamily="34" charset="0"/>
                <a:cs typeface="Arial" pitchFamily="34" charset="0"/>
              </a:rPr>
              <a:t>,</a:t>
            </a:r>
            <a:r>
              <a:rPr sz="1200" spc="95" dirty="0" smtClean="0">
                <a:solidFill>
                  <a:srgbClr val="4F5052"/>
                </a:solidFill>
                <a:latin typeface="Arial" pitchFamily="34" charset="0"/>
                <a:cs typeface="Arial" pitchFamily="34" charset="0"/>
              </a:rPr>
              <a:t> </a:t>
            </a:r>
            <a:r>
              <a:rPr sz="1200" spc="75" dirty="0" smtClean="0">
                <a:solidFill>
                  <a:srgbClr val="4F5052"/>
                </a:solidFill>
                <a:latin typeface="Arial" pitchFamily="34" charset="0"/>
                <a:cs typeface="Arial" pitchFamily="34" charset="0"/>
              </a:rPr>
              <a:t>there</a:t>
            </a:r>
            <a:r>
              <a:rPr sz="1200" spc="145" dirty="0" smtClean="0">
                <a:solidFill>
                  <a:srgbClr val="4F5052"/>
                </a:solidFill>
                <a:latin typeface="Arial" pitchFamily="34" charset="0"/>
                <a:cs typeface="Arial" pitchFamily="34" charset="0"/>
              </a:rPr>
              <a:t> </a:t>
            </a:r>
            <a:r>
              <a:rPr sz="1200" spc="75" dirty="0" smtClean="0">
                <a:solidFill>
                  <a:srgbClr val="4F5052"/>
                </a:solidFill>
                <a:latin typeface="Arial" pitchFamily="34" charset="0"/>
                <a:cs typeface="Arial" pitchFamily="34" charset="0"/>
              </a:rPr>
              <a:t>woul</a:t>
            </a:r>
            <a:r>
              <a:rPr sz="1200" spc="95" dirty="0" smtClean="0">
                <a:solidFill>
                  <a:srgbClr val="4F5052"/>
                </a:solidFill>
                <a:latin typeface="Arial" pitchFamily="34" charset="0"/>
                <a:cs typeface="Arial" pitchFamily="34" charset="0"/>
              </a:rPr>
              <a:t>d</a:t>
            </a:r>
            <a:r>
              <a:rPr sz="1200" spc="140" dirty="0" smtClean="0">
                <a:solidFill>
                  <a:srgbClr val="4F5052"/>
                </a:solidFill>
                <a:latin typeface="Arial" pitchFamily="34" charset="0"/>
                <a:cs typeface="Arial" pitchFamily="34" charset="0"/>
              </a:rPr>
              <a:t> </a:t>
            </a:r>
            <a:r>
              <a:rPr sz="1200" spc="20" dirty="0" smtClean="0">
                <a:solidFill>
                  <a:srgbClr val="4F5052"/>
                </a:solidFill>
                <a:latin typeface="Arial" pitchFamily="34" charset="0"/>
                <a:cs typeface="Arial" pitchFamily="34" charset="0"/>
              </a:rPr>
              <a:t>b</a:t>
            </a:r>
            <a:r>
              <a:rPr sz="1200" spc="25" dirty="0" smtClean="0">
                <a:solidFill>
                  <a:srgbClr val="4F5052"/>
                </a:solidFill>
                <a:latin typeface="Arial" pitchFamily="34" charset="0"/>
                <a:cs typeface="Arial" pitchFamily="34" charset="0"/>
              </a:rPr>
              <a:t>e</a:t>
            </a:r>
            <a:r>
              <a:rPr sz="1200" spc="105" dirty="0" smtClean="0">
                <a:solidFill>
                  <a:srgbClr val="4F5052"/>
                </a:solidFill>
                <a:latin typeface="Arial" pitchFamily="34" charset="0"/>
                <a:cs typeface="Arial" pitchFamily="34" charset="0"/>
              </a:rPr>
              <a:t> </a:t>
            </a:r>
            <a:r>
              <a:rPr sz="1200" spc="55" dirty="0" smtClean="0">
                <a:solidFill>
                  <a:srgbClr val="4F5052"/>
                </a:solidFill>
                <a:latin typeface="Arial" pitchFamily="34" charset="0"/>
                <a:cs typeface="Arial" pitchFamily="34" charset="0"/>
              </a:rPr>
              <a:t>jus</a:t>
            </a:r>
            <a:r>
              <a:rPr sz="1200" spc="60" dirty="0" smtClean="0">
                <a:solidFill>
                  <a:srgbClr val="4F5052"/>
                </a:solidFill>
                <a:latin typeface="Arial" pitchFamily="34" charset="0"/>
                <a:cs typeface="Arial" pitchFamily="34" charset="0"/>
              </a:rPr>
              <a:t>t</a:t>
            </a:r>
            <a:r>
              <a:rPr sz="1200" spc="55" dirty="0" smtClean="0">
                <a:solidFill>
                  <a:srgbClr val="4F5052"/>
                </a:solidFill>
                <a:latin typeface="Arial" pitchFamily="34" charset="0"/>
                <a:cs typeface="Arial" pitchFamily="34" charset="0"/>
              </a:rPr>
              <a:t> </a:t>
            </a:r>
            <a:r>
              <a:rPr sz="1200" spc="25" dirty="0" smtClean="0">
                <a:solidFill>
                  <a:srgbClr val="4F5052"/>
                </a:solidFill>
                <a:latin typeface="Arial" pitchFamily="34" charset="0"/>
                <a:cs typeface="Arial" pitchFamily="34" charset="0"/>
              </a:rPr>
              <a:t>a</a:t>
            </a:r>
            <a:r>
              <a:rPr sz="1200" spc="35" dirty="0" smtClean="0">
                <a:solidFill>
                  <a:srgbClr val="4F5052"/>
                </a:solidFill>
                <a:latin typeface="Arial" pitchFamily="34" charset="0"/>
                <a:cs typeface="Arial" pitchFamily="34" charset="0"/>
              </a:rPr>
              <a:t>s</a:t>
            </a:r>
            <a:r>
              <a:rPr sz="1200" spc="105" dirty="0" smtClean="0">
                <a:solidFill>
                  <a:srgbClr val="4F5052"/>
                </a:solidFill>
                <a:latin typeface="Arial" pitchFamily="34" charset="0"/>
                <a:cs typeface="Arial" pitchFamily="34" charset="0"/>
              </a:rPr>
              <a:t> </a:t>
            </a:r>
            <a:r>
              <a:rPr sz="1200" spc="95" dirty="0" smtClean="0">
                <a:solidFill>
                  <a:srgbClr val="4F5052"/>
                </a:solidFill>
                <a:latin typeface="Arial" pitchFamily="34" charset="0"/>
                <a:cs typeface="Arial" pitchFamily="34" charset="0"/>
              </a:rPr>
              <a:t>man</a:t>
            </a:r>
            <a:r>
              <a:rPr sz="1200" spc="75" dirty="0" smtClean="0">
                <a:solidFill>
                  <a:srgbClr val="4F5052"/>
                </a:solidFill>
                <a:latin typeface="Arial" pitchFamily="34" charset="0"/>
                <a:cs typeface="Arial" pitchFamily="34" charset="0"/>
              </a:rPr>
              <a:t>y</a:t>
            </a:r>
            <a:r>
              <a:rPr sz="1200" spc="120" dirty="0" smtClean="0">
                <a:solidFill>
                  <a:srgbClr val="4F5052"/>
                </a:solidFill>
                <a:latin typeface="Arial" pitchFamily="34" charset="0"/>
                <a:cs typeface="Arial" pitchFamily="34" charset="0"/>
              </a:rPr>
              <a:t> </a:t>
            </a:r>
            <a:r>
              <a:rPr sz="1200" spc="60" dirty="0" smtClean="0">
                <a:solidFill>
                  <a:srgbClr val="4F5052"/>
                </a:solidFill>
                <a:latin typeface="Arial" pitchFamily="34" charset="0"/>
                <a:cs typeface="Arial" pitchFamily="34" charset="0"/>
              </a:rPr>
              <a:t>charge</a:t>
            </a:r>
            <a:r>
              <a:rPr sz="1200" spc="55" dirty="0" smtClean="0">
                <a:solidFill>
                  <a:srgbClr val="4F5052"/>
                </a:solidFill>
                <a:latin typeface="Arial" pitchFamily="34" charset="0"/>
                <a:cs typeface="Arial" pitchFamily="34" charset="0"/>
              </a:rPr>
              <a:t>s</a:t>
            </a:r>
            <a:r>
              <a:rPr sz="1200" spc="80" dirty="0" smtClean="0">
                <a:solidFill>
                  <a:srgbClr val="4F5052"/>
                </a:solidFill>
                <a:latin typeface="Arial" pitchFamily="34" charset="0"/>
                <a:cs typeface="Arial" pitchFamily="34" charset="0"/>
              </a:rPr>
              <a:t> </a:t>
            </a:r>
            <a:r>
              <a:rPr sz="1200" spc="55" dirty="0" smtClean="0">
                <a:solidFill>
                  <a:srgbClr val="4F5052"/>
                </a:solidFill>
                <a:latin typeface="Arial" pitchFamily="34" charset="0"/>
                <a:cs typeface="Arial" pitchFamily="34" charset="0"/>
              </a:rPr>
              <a:t>i</a:t>
            </a:r>
            <a:r>
              <a:rPr sz="1200" spc="125" dirty="0" smtClean="0">
                <a:solidFill>
                  <a:srgbClr val="4F5052"/>
                </a:solidFill>
                <a:latin typeface="Arial" pitchFamily="34" charset="0"/>
                <a:cs typeface="Arial" pitchFamily="34" charset="0"/>
              </a:rPr>
              <a:t>n</a:t>
            </a:r>
            <a:r>
              <a:rPr sz="1200" spc="60" dirty="0" smtClean="0">
                <a:solidFill>
                  <a:srgbClr val="4F5052"/>
                </a:solidFill>
                <a:latin typeface="Arial" pitchFamily="34" charset="0"/>
                <a:cs typeface="Arial" pitchFamily="34" charset="0"/>
              </a:rPr>
              <a:t> </a:t>
            </a:r>
            <a:r>
              <a:rPr sz="1200" spc="45" dirty="0" smtClean="0">
                <a:solidFill>
                  <a:srgbClr val="4F5052"/>
                </a:solidFill>
                <a:latin typeface="Arial" pitchFamily="34" charset="0"/>
                <a:cs typeface="Arial" pitchFamily="34" charset="0"/>
              </a:rPr>
              <a:t>the</a:t>
            </a:r>
            <a:r>
              <a:rPr sz="1200" spc="25" dirty="0" smtClean="0">
                <a:solidFill>
                  <a:srgbClr val="4F5052"/>
                </a:solidFill>
                <a:latin typeface="Arial" pitchFamily="34" charset="0"/>
                <a:cs typeface="Arial" pitchFamily="34" charset="0"/>
              </a:rPr>
              <a:t> </a:t>
            </a:r>
            <a:r>
              <a:rPr sz="1200" spc="50" dirty="0" smtClean="0">
                <a:solidFill>
                  <a:srgbClr val="4F5052"/>
                </a:solidFill>
                <a:latin typeface="Arial" pitchFamily="34" charset="0"/>
                <a:cs typeface="Arial" pitchFamily="34" charset="0"/>
              </a:rPr>
              <a:t>clou</a:t>
            </a:r>
            <a:r>
              <a:rPr sz="1200" spc="90" dirty="0" smtClean="0">
                <a:solidFill>
                  <a:srgbClr val="4F5052"/>
                </a:solidFill>
                <a:latin typeface="Arial" pitchFamily="34" charset="0"/>
                <a:cs typeface="Arial" pitchFamily="34" charset="0"/>
              </a:rPr>
              <a:t>d</a:t>
            </a:r>
            <a:r>
              <a:rPr sz="1200" spc="-10" dirty="0" smtClean="0">
                <a:solidFill>
                  <a:srgbClr val="4F5052"/>
                </a:solidFill>
                <a:latin typeface="Arial" pitchFamily="34" charset="0"/>
                <a:cs typeface="Arial" pitchFamily="34" charset="0"/>
              </a:rPr>
              <a:t> </a:t>
            </a:r>
            <a:r>
              <a:rPr sz="1200" spc="25" dirty="0" smtClean="0">
                <a:solidFill>
                  <a:srgbClr val="4F5052"/>
                </a:solidFill>
                <a:latin typeface="Arial" pitchFamily="34" charset="0"/>
                <a:cs typeface="Arial" pitchFamily="34" charset="0"/>
              </a:rPr>
              <a:t>a</a:t>
            </a:r>
            <a:r>
              <a:rPr sz="1200" spc="35" dirty="0" smtClean="0">
                <a:solidFill>
                  <a:srgbClr val="4F5052"/>
                </a:solidFill>
                <a:latin typeface="Arial" pitchFamily="34" charset="0"/>
                <a:cs typeface="Arial" pitchFamily="34" charset="0"/>
              </a:rPr>
              <a:t>s</a:t>
            </a:r>
            <a:r>
              <a:rPr sz="1200" spc="-20" dirty="0" smtClean="0">
                <a:solidFill>
                  <a:srgbClr val="4F5052"/>
                </a:solidFill>
                <a:latin typeface="Arial" pitchFamily="34" charset="0"/>
                <a:cs typeface="Arial" pitchFamily="34" charset="0"/>
              </a:rPr>
              <a:t> </a:t>
            </a:r>
            <a:r>
              <a:rPr sz="1200" spc="75" dirty="0" smtClean="0">
                <a:solidFill>
                  <a:srgbClr val="4F5052"/>
                </a:solidFill>
                <a:latin typeface="Arial" pitchFamily="34" charset="0"/>
                <a:cs typeface="Arial" pitchFamily="34" charset="0"/>
              </a:rPr>
              <a:t>i</a:t>
            </a:r>
            <a:r>
              <a:rPr sz="1200" spc="125" dirty="0" smtClean="0">
                <a:solidFill>
                  <a:srgbClr val="4F5052"/>
                </a:solidFill>
                <a:latin typeface="Arial" pitchFamily="34" charset="0"/>
                <a:cs typeface="Arial" pitchFamily="34" charset="0"/>
              </a:rPr>
              <a:t>n</a:t>
            </a:r>
            <a:r>
              <a:rPr sz="1200" spc="10" dirty="0" smtClean="0">
                <a:solidFill>
                  <a:srgbClr val="4F5052"/>
                </a:solidFill>
                <a:latin typeface="Arial" pitchFamily="34" charset="0"/>
                <a:cs typeface="Arial" pitchFamily="34" charset="0"/>
              </a:rPr>
              <a:t> </a:t>
            </a:r>
            <a:r>
              <a:rPr sz="1200" spc="65" dirty="0" smtClean="0">
                <a:solidFill>
                  <a:srgbClr val="4F5052"/>
                </a:solidFill>
                <a:latin typeface="Arial" pitchFamily="34" charset="0"/>
                <a:cs typeface="Arial" pitchFamily="34" charset="0"/>
              </a:rPr>
              <a:t>the</a:t>
            </a:r>
            <a:r>
              <a:rPr sz="1200" spc="45" dirty="0" smtClean="0">
                <a:solidFill>
                  <a:srgbClr val="4F5052"/>
                </a:solidFill>
                <a:latin typeface="Arial" pitchFamily="34" charset="0"/>
                <a:cs typeface="Arial" pitchFamily="34" charset="0"/>
              </a:rPr>
              <a:t> </a:t>
            </a:r>
            <a:r>
              <a:rPr sz="1200" spc="50" dirty="0" smtClean="0">
                <a:solidFill>
                  <a:srgbClr val="4F5052"/>
                </a:solidFill>
                <a:latin typeface="Arial" pitchFamily="34" charset="0"/>
                <a:cs typeface="Arial" pitchFamily="34" charset="0"/>
              </a:rPr>
              <a:t>ball</a:t>
            </a:r>
            <a:r>
              <a:rPr sz="1200" spc="35" dirty="0" smtClean="0">
                <a:solidFill>
                  <a:srgbClr val="4F5052"/>
                </a:solidFill>
                <a:latin typeface="Arial" pitchFamily="34" charset="0"/>
                <a:cs typeface="Arial" pitchFamily="34" charset="0"/>
              </a:rPr>
              <a:t>;</a:t>
            </a:r>
            <a:r>
              <a:rPr sz="1200" spc="80" dirty="0" smtClean="0">
                <a:solidFill>
                  <a:srgbClr val="4F5052"/>
                </a:solidFill>
                <a:latin typeface="Arial" pitchFamily="34" charset="0"/>
                <a:cs typeface="Arial" pitchFamily="34" charset="0"/>
              </a:rPr>
              <a:t> </a:t>
            </a:r>
            <a:r>
              <a:rPr sz="1200" spc="40" dirty="0" smtClean="0">
                <a:solidFill>
                  <a:srgbClr val="4F5052"/>
                </a:solidFill>
                <a:latin typeface="Arial" pitchFamily="34" charset="0"/>
                <a:cs typeface="Arial" pitchFamily="34" charset="0"/>
              </a:rPr>
              <a:t>th</a:t>
            </a:r>
            <a:r>
              <a:rPr sz="1200" spc="65" dirty="0" smtClean="0">
                <a:solidFill>
                  <a:srgbClr val="4F5052"/>
                </a:solidFill>
                <a:latin typeface="Arial" pitchFamily="34" charset="0"/>
                <a:cs typeface="Arial" pitchFamily="34" charset="0"/>
              </a:rPr>
              <a:t>e</a:t>
            </a:r>
            <a:r>
              <a:rPr sz="1200" spc="-25" dirty="0" smtClean="0">
                <a:solidFill>
                  <a:srgbClr val="4F5052"/>
                </a:solidFill>
                <a:latin typeface="Arial" pitchFamily="34" charset="0"/>
                <a:cs typeface="Arial" pitchFamily="34" charset="0"/>
              </a:rPr>
              <a:t> </a:t>
            </a:r>
            <a:r>
              <a:rPr sz="1200" spc="65" dirty="0" smtClean="0">
                <a:solidFill>
                  <a:srgbClr val="4F5052"/>
                </a:solidFill>
                <a:latin typeface="Arial" pitchFamily="34" charset="0"/>
                <a:cs typeface="Arial" pitchFamily="34" charset="0"/>
              </a:rPr>
              <a:t>shielding</a:t>
            </a:r>
            <a:r>
              <a:rPr sz="1200" spc="40" dirty="0" smtClean="0">
                <a:solidFill>
                  <a:srgbClr val="4F5052"/>
                </a:solidFill>
                <a:latin typeface="Arial" pitchFamily="34" charset="0"/>
                <a:cs typeface="Arial" pitchFamily="34" charset="0"/>
              </a:rPr>
              <a:t> </a:t>
            </a:r>
            <a:r>
              <a:rPr sz="1200" spc="65" dirty="0" smtClean="0">
                <a:solidFill>
                  <a:srgbClr val="4F5052"/>
                </a:solidFill>
                <a:latin typeface="Arial" pitchFamily="34" charset="0"/>
                <a:cs typeface="Arial" pitchFamily="34" charset="0"/>
              </a:rPr>
              <a:t>woul</a:t>
            </a:r>
            <a:r>
              <a:rPr sz="1200" spc="90" dirty="0" smtClean="0">
                <a:solidFill>
                  <a:srgbClr val="4F5052"/>
                </a:solidFill>
                <a:latin typeface="Arial" pitchFamily="34" charset="0"/>
                <a:cs typeface="Arial" pitchFamily="34" charset="0"/>
              </a:rPr>
              <a:t>d</a:t>
            </a:r>
            <a:r>
              <a:rPr sz="1200" spc="50" dirty="0" smtClean="0">
                <a:solidFill>
                  <a:srgbClr val="4F5052"/>
                </a:solidFill>
                <a:latin typeface="Arial" pitchFamily="34" charset="0"/>
                <a:cs typeface="Arial" pitchFamily="34" charset="0"/>
              </a:rPr>
              <a:t> </a:t>
            </a:r>
            <a:r>
              <a:rPr sz="1200" spc="55" dirty="0" smtClean="0">
                <a:solidFill>
                  <a:srgbClr val="4F5052"/>
                </a:solidFill>
                <a:latin typeface="Arial" pitchFamily="34" charset="0"/>
                <a:cs typeface="Arial" pitchFamily="34" charset="0"/>
              </a:rPr>
              <a:t>b</a:t>
            </a:r>
            <a:r>
              <a:rPr sz="1200" spc="25" dirty="0" smtClean="0">
                <a:solidFill>
                  <a:srgbClr val="4F5052"/>
                </a:solidFill>
                <a:latin typeface="Arial" pitchFamily="34" charset="0"/>
                <a:cs typeface="Arial" pitchFamily="34" charset="0"/>
              </a:rPr>
              <a:t>e</a:t>
            </a:r>
            <a:r>
              <a:rPr sz="1200" spc="-30" dirty="0" smtClean="0">
                <a:solidFill>
                  <a:srgbClr val="4F5052"/>
                </a:solidFill>
                <a:latin typeface="Arial" pitchFamily="34" charset="0"/>
                <a:cs typeface="Arial" pitchFamily="34" charset="0"/>
              </a:rPr>
              <a:t> </a:t>
            </a:r>
            <a:r>
              <a:rPr sz="1200" spc="70" dirty="0" smtClean="0">
                <a:solidFill>
                  <a:srgbClr val="4F5052"/>
                </a:solidFill>
                <a:latin typeface="Arial" pitchFamily="34" charset="0"/>
                <a:cs typeface="Arial" pitchFamily="34" charset="0"/>
              </a:rPr>
              <a:t>perfect</a:t>
            </a:r>
            <a:r>
              <a:rPr sz="1200" spc="35" dirty="0" smtClean="0">
                <a:solidFill>
                  <a:srgbClr val="4F5052"/>
                </a:solidFill>
                <a:latin typeface="Arial" pitchFamily="34" charset="0"/>
                <a:cs typeface="Arial" pitchFamily="34" charset="0"/>
              </a:rPr>
              <a:t>,</a:t>
            </a:r>
            <a:r>
              <a:rPr sz="1200" spc="5" dirty="0" smtClean="0">
                <a:solidFill>
                  <a:srgbClr val="4F5052"/>
                </a:solidFill>
                <a:latin typeface="Arial" pitchFamily="34" charset="0"/>
                <a:cs typeface="Arial" pitchFamily="34" charset="0"/>
              </a:rPr>
              <a:t> </a:t>
            </a:r>
            <a:r>
              <a:rPr sz="1200" spc="95" dirty="0" smtClean="0">
                <a:solidFill>
                  <a:srgbClr val="4F5052"/>
                </a:solidFill>
                <a:latin typeface="Arial" pitchFamily="34" charset="0"/>
                <a:cs typeface="Arial" pitchFamily="34" charset="0"/>
              </a:rPr>
              <a:t>and</a:t>
            </a:r>
            <a:r>
              <a:rPr sz="1200" spc="-10" dirty="0" smtClean="0">
                <a:solidFill>
                  <a:srgbClr val="4F5052"/>
                </a:solidFill>
                <a:latin typeface="Arial" pitchFamily="34" charset="0"/>
                <a:cs typeface="Arial" pitchFamily="34" charset="0"/>
              </a:rPr>
              <a:t> </a:t>
            </a:r>
            <a:r>
              <a:rPr sz="1200" spc="110" dirty="0" smtClean="0">
                <a:solidFill>
                  <a:srgbClr val="4F5052"/>
                </a:solidFill>
                <a:latin typeface="Arial" pitchFamily="34" charset="0"/>
                <a:cs typeface="Arial" pitchFamily="34" charset="0"/>
              </a:rPr>
              <a:t>n</a:t>
            </a:r>
            <a:r>
              <a:rPr sz="1200" spc="80" dirty="0" smtClean="0">
                <a:solidFill>
                  <a:srgbClr val="4F5052"/>
                </a:solidFill>
                <a:latin typeface="Arial" pitchFamily="34" charset="0"/>
                <a:cs typeface="Arial" pitchFamily="34" charset="0"/>
              </a:rPr>
              <a:t>o</a:t>
            </a:r>
            <a:r>
              <a:rPr sz="1200" spc="5" dirty="0" smtClean="0">
                <a:solidFill>
                  <a:srgbClr val="4F5052"/>
                </a:solidFill>
                <a:latin typeface="Arial" pitchFamily="34" charset="0"/>
                <a:cs typeface="Arial" pitchFamily="34" charset="0"/>
              </a:rPr>
              <a:t> </a:t>
            </a:r>
            <a:r>
              <a:rPr sz="1200" spc="40" dirty="0" smtClean="0">
                <a:solidFill>
                  <a:srgbClr val="4F5052"/>
                </a:solidFill>
                <a:latin typeface="Arial" pitchFamily="34" charset="0"/>
                <a:cs typeface="Arial" pitchFamily="34" charset="0"/>
              </a:rPr>
              <a:t>electri</a:t>
            </a:r>
            <a:r>
              <a:rPr sz="1200" spc="70" dirty="0" smtClean="0">
                <a:solidFill>
                  <a:srgbClr val="4F5052"/>
                </a:solidFill>
                <a:latin typeface="Arial" pitchFamily="34" charset="0"/>
                <a:cs typeface="Arial" pitchFamily="34" charset="0"/>
              </a:rPr>
              <a:t>c</a:t>
            </a:r>
            <a:r>
              <a:rPr sz="1200" spc="60" dirty="0" smtClean="0">
                <a:solidFill>
                  <a:srgbClr val="4F5052"/>
                </a:solidFill>
                <a:latin typeface="Arial" pitchFamily="34" charset="0"/>
                <a:cs typeface="Arial" pitchFamily="34" charset="0"/>
              </a:rPr>
              <a:t> </a:t>
            </a:r>
            <a:r>
              <a:rPr sz="1200" spc="45" dirty="0" smtClean="0">
                <a:solidFill>
                  <a:srgbClr val="4F5052"/>
                </a:solidFill>
                <a:latin typeface="Arial" pitchFamily="34" charset="0"/>
                <a:cs typeface="Arial" pitchFamily="34" charset="0"/>
              </a:rPr>
              <a:t>field</a:t>
            </a:r>
            <a:r>
              <a:rPr sz="1200" spc="40" dirty="0" smtClean="0">
                <a:solidFill>
                  <a:srgbClr val="4F5052"/>
                </a:solidFill>
                <a:latin typeface="Arial" pitchFamily="34" charset="0"/>
                <a:cs typeface="Arial" pitchFamily="34" charset="0"/>
              </a:rPr>
              <a:t> </a:t>
            </a:r>
            <a:r>
              <a:rPr sz="1200" spc="70" dirty="0" smtClean="0">
                <a:solidFill>
                  <a:srgbClr val="4F5052"/>
                </a:solidFill>
                <a:latin typeface="Arial" pitchFamily="34" charset="0"/>
                <a:cs typeface="Arial" pitchFamily="34" charset="0"/>
              </a:rPr>
              <a:t>woul</a:t>
            </a:r>
            <a:r>
              <a:rPr sz="1200" spc="95" dirty="0" smtClean="0">
                <a:solidFill>
                  <a:srgbClr val="4F5052"/>
                </a:solidFill>
                <a:latin typeface="Arial" pitchFamily="34" charset="0"/>
                <a:cs typeface="Arial" pitchFamily="34" charset="0"/>
              </a:rPr>
              <a:t>d</a:t>
            </a:r>
            <a:r>
              <a:rPr sz="1200" spc="75" dirty="0" smtClean="0">
                <a:solidFill>
                  <a:srgbClr val="4F5052"/>
                </a:solidFill>
                <a:latin typeface="Arial" pitchFamily="34" charset="0"/>
                <a:cs typeface="Arial" pitchFamily="34" charset="0"/>
              </a:rPr>
              <a:t> </a:t>
            </a:r>
            <a:r>
              <a:rPr sz="1200" spc="55" dirty="0" smtClean="0">
                <a:solidFill>
                  <a:srgbClr val="4F5052"/>
                </a:solidFill>
                <a:latin typeface="Arial" pitchFamily="34" charset="0"/>
                <a:cs typeface="Arial" pitchFamily="34" charset="0"/>
              </a:rPr>
              <a:t>b</a:t>
            </a:r>
            <a:r>
              <a:rPr sz="1200" spc="25" dirty="0" smtClean="0">
                <a:solidFill>
                  <a:srgbClr val="4F5052"/>
                </a:solidFill>
                <a:latin typeface="Arial" pitchFamily="34" charset="0"/>
                <a:cs typeface="Arial" pitchFamily="34" charset="0"/>
              </a:rPr>
              <a:t>e</a:t>
            </a:r>
            <a:r>
              <a:rPr sz="1200" spc="65" dirty="0" smtClean="0">
                <a:solidFill>
                  <a:srgbClr val="4F5052"/>
                </a:solidFill>
                <a:latin typeface="Arial" pitchFamily="34" charset="0"/>
                <a:cs typeface="Arial" pitchFamily="34" charset="0"/>
              </a:rPr>
              <a:t> </a:t>
            </a:r>
            <a:r>
              <a:rPr sz="1200" spc="85" dirty="0" smtClean="0">
                <a:solidFill>
                  <a:srgbClr val="4F5052"/>
                </a:solidFill>
                <a:latin typeface="Arial" pitchFamily="34" charset="0"/>
                <a:cs typeface="Arial" pitchFamily="34" charset="0"/>
              </a:rPr>
              <a:t>presen</a:t>
            </a:r>
            <a:r>
              <a:rPr sz="1200" spc="45" dirty="0" smtClean="0">
                <a:solidFill>
                  <a:srgbClr val="4F5052"/>
                </a:solidFill>
                <a:latin typeface="Arial" pitchFamily="34" charset="0"/>
                <a:cs typeface="Arial" pitchFamily="34" charset="0"/>
              </a:rPr>
              <a:t>t </a:t>
            </a:r>
            <a:r>
              <a:rPr sz="1200" spc="75" dirty="0" smtClean="0">
                <a:solidFill>
                  <a:srgbClr val="4F5052"/>
                </a:solidFill>
                <a:latin typeface="Arial" pitchFamily="34" charset="0"/>
                <a:cs typeface="Arial" pitchFamily="34" charset="0"/>
              </a:rPr>
              <a:t>i</a:t>
            </a:r>
            <a:r>
              <a:rPr sz="1200" spc="125" dirty="0" smtClean="0">
                <a:solidFill>
                  <a:srgbClr val="4F5052"/>
                </a:solidFill>
                <a:latin typeface="Arial" pitchFamily="34" charset="0"/>
                <a:cs typeface="Arial" pitchFamily="34" charset="0"/>
              </a:rPr>
              <a:t>n</a:t>
            </a:r>
            <a:r>
              <a:rPr sz="1200" spc="35" dirty="0" smtClean="0">
                <a:solidFill>
                  <a:srgbClr val="4F5052"/>
                </a:solidFill>
                <a:latin typeface="Arial" pitchFamily="34" charset="0"/>
                <a:cs typeface="Arial" pitchFamily="34" charset="0"/>
              </a:rPr>
              <a:t> </a:t>
            </a:r>
            <a:r>
              <a:rPr sz="1200" spc="40" dirty="0" smtClean="0">
                <a:solidFill>
                  <a:srgbClr val="4F5052"/>
                </a:solidFill>
                <a:latin typeface="Arial" pitchFamily="34" charset="0"/>
                <a:cs typeface="Arial" pitchFamily="34" charset="0"/>
              </a:rPr>
              <a:t>th</a:t>
            </a:r>
            <a:r>
              <a:rPr sz="1200" spc="65" dirty="0" smtClean="0">
                <a:solidFill>
                  <a:srgbClr val="4F5052"/>
                </a:solidFill>
                <a:latin typeface="Arial" pitchFamily="34" charset="0"/>
                <a:cs typeface="Arial" pitchFamily="34" charset="0"/>
              </a:rPr>
              <a:t>e</a:t>
            </a:r>
            <a:r>
              <a:rPr sz="1200" spc="60" dirty="0" smtClean="0">
                <a:solidFill>
                  <a:srgbClr val="4F5052"/>
                </a:solidFill>
                <a:latin typeface="Arial" pitchFamily="34" charset="0"/>
                <a:cs typeface="Arial" pitchFamily="34" charset="0"/>
              </a:rPr>
              <a:t> </a:t>
            </a:r>
            <a:r>
              <a:rPr sz="1200" spc="70" dirty="0" smtClean="0">
                <a:solidFill>
                  <a:srgbClr val="4F5052"/>
                </a:solidFill>
                <a:latin typeface="Arial" pitchFamily="34" charset="0"/>
                <a:cs typeface="Arial" pitchFamily="34" charset="0"/>
              </a:rPr>
              <a:t>bod</a:t>
            </a:r>
            <a:r>
              <a:rPr sz="1200" spc="50" dirty="0" smtClean="0">
                <a:solidFill>
                  <a:srgbClr val="4F5052"/>
                </a:solidFill>
                <a:latin typeface="Arial" pitchFamily="34" charset="0"/>
                <a:cs typeface="Arial" pitchFamily="34" charset="0"/>
              </a:rPr>
              <a:t>y</a:t>
            </a:r>
            <a:r>
              <a:rPr sz="1200" spc="40" dirty="0" smtClean="0">
                <a:solidFill>
                  <a:srgbClr val="4F5052"/>
                </a:solidFill>
                <a:latin typeface="Arial" pitchFamily="34" charset="0"/>
                <a:cs typeface="Arial" pitchFamily="34" charset="0"/>
              </a:rPr>
              <a:t> </a:t>
            </a:r>
            <a:r>
              <a:rPr sz="1200" spc="135" dirty="0" smtClean="0">
                <a:solidFill>
                  <a:srgbClr val="4F5052"/>
                </a:solidFill>
                <a:latin typeface="Arial" pitchFamily="34" charset="0"/>
                <a:cs typeface="Arial" pitchFamily="34" charset="0"/>
              </a:rPr>
              <a:t>o</a:t>
            </a:r>
            <a:r>
              <a:rPr sz="1200" spc="50" dirty="0" smtClean="0">
                <a:solidFill>
                  <a:srgbClr val="4F5052"/>
                </a:solidFill>
                <a:latin typeface="Arial" pitchFamily="34" charset="0"/>
                <a:cs typeface="Arial" pitchFamily="34" charset="0"/>
              </a:rPr>
              <a:t>f</a:t>
            </a:r>
            <a:r>
              <a:rPr sz="1200" spc="55" dirty="0" smtClean="0">
                <a:solidFill>
                  <a:srgbClr val="4F5052"/>
                </a:solidFill>
                <a:latin typeface="Arial" pitchFamily="34" charset="0"/>
                <a:cs typeface="Arial" pitchFamily="34" charset="0"/>
              </a:rPr>
              <a:t> </a:t>
            </a:r>
            <a:r>
              <a:rPr sz="1200" spc="65" dirty="0" smtClean="0">
                <a:solidFill>
                  <a:srgbClr val="4F5052"/>
                </a:solidFill>
                <a:latin typeface="Arial" pitchFamily="34" charset="0"/>
                <a:cs typeface="Arial" pitchFamily="34" charset="0"/>
              </a:rPr>
              <a:t>the</a:t>
            </a:r>
            <a:r>
              <a:rPr sz="1200" spc="120" dirty="0" smtClean="0">
                <a:solidFill>
                  <a:srgbClr val="4F5052"/>
                </a:solidFill>
                <a:latin typeface="Arial" pitchFamily="34" charset="0"/>
                <a:cs typeface="Arial" pitchFamily="34" charset="0"/>
              </a:rPr>
              <a:t> </a:t>
            </a:r>
            <a:r>
              <a:rPr sz="1200" spc="60" dirty="0" smtClean="0">
                <a:solidFill>
                  <a:srgbClr val="4F5052"/>
                </a:solidFill>
                <a:latin typeface="Arial" pitchFamily="34" charset="0"/>
                <a:cs typeface="Arial" pitchFamily="34" charset="0"/>
              </a:rPr>
              <a:t>plasm</a:t>
            </a:r>
            <a:r>
              <a:rPr sz="1200" spc="70" dirty="0" smtClean="0">
                <a:solidFill>
                  <a:srgbClr val="4F5052"/>
                </a:solidFill>
                <a:latin typeface="Arial" pitchFamily="34" charset="0"/>
                <a:cs typeface="Arial" pitchFamily="34" charset="0"/>
              </a:rPr>
              <a:t>a</a:t>
            </a:r>
            <a:r>
              <a:rPr sz="1200" spc="65" dirty="0" smtClean="0">
                <a:solidFill>
                  <a:srgbClr val="4F5052"/>
                </a:solidFill>
                <a:latin typeface="Arial" pitchFamily="34" charset="0"/>
                <a:cs typeface="Arial" pitchFamily="34" charset="0"/>
              </a:rPr>
              <a:t> </a:t>
            </a:r>
            <a:r>
              <a:rPr sz="1200" spc="40" dirty="0" smtClean="0">
                <a:solidFill>
                  <a:srgbClr val="4F5052"/>
                </a:solidFill>
                <a:latin typeface="Arial" pitchFamily="34" charset="0"/>
                <a:cs typeface="Arial" pitchFamily="34" charset="0"/>
              </a:rPr>
              <a:t>outsid</a:t>
            </a:r>
            <a:r>
              <a:rPr sz="1200" spc="65" dirty="0" smtClean="0">
                <a:solidFill>
                  <a:srgbClr val="4F5052"/>
                </a:solidFill>
                <a:latin typeface="Arial" pitchFamily="34" charset="0"/>
                <a:cs typeface="Arial" pitchFamily="34" charset="0"/>
              </a:rPr>
              <a:t>e</a:t>
            </a:r>
            <a:r>
              <a:rPr sz="1200" spc="100" dirty="0" smtClean="0">
                <a:solidFill>
                  <a:srgbClr val="4F5052"/>
                </a:solidFill>
                <a:latin typeface="Arial" pitchFamily="34" charset="0"/>
                <a:cs typeface="Arial" pitchFamily="34" charset="0"/>
              </a:rPr>
              <a:t> </a:t>
            </a:r>
            <a:r>
              <a:rPr sz="1200" spc="135" dirty="0" smtClean="0">
                <a:solidFill>
                  <a:srgbClr val="4F5052"/>
                </a:solidFill>
                <a:latin typeface="Arial" pitchFamily="34" charset="0"/>
                <a:cs typeface="Arial" pitchFamily="34" charset="0"/>
              </a:rPr>
              <a:t>o</a:t>
            </a:r>
            <a:r>
              <a:rPr sz="1200" spc="50" dirty="0" smtClean="0">
                <a:solidFill>
                  <a:srgbClr val="4F5052"/>
                </a:solidFill>
                <a:latin typeface="Arial" pitchFamily="34" charset="0"/>
                <a:cs typeface="Arial" pitchFamily="34" charset="0"/>
              </a:rPr>
              <a:t>f</a:t>
            </a:r>
            <a:r>
              <a:rPr sz="1200" spc="80" dirty="0" smtClean="0">
                <a:solidFill>
                  <a:srgbClr val="4F5052"/>
                </a:solidFill>
                <a:latin typeface="Arial" pitchFamily="34" charset="0"/>
                <a:cs typeface="Arial" pitchFamily="34" charset="0"/>
              </a:rPr>
              <a:t> </a:t>
            </a:r>
            <a:r>
              <a:rPr sz="1200" spc="65" dirty="0" smtClean="0">
                <a:solidFill>
                  <a:srgbClr val="4F5052"/>
                </a:solidFill>
                <a:latin typeface="Arial" pitchFamily="34" charset="0"/>
                <a:cs typeface="Arial" pitchFamily="34" charset="0"/>
              </a:rPr>
              <a:t>the</a:t>
            </a:r>
            <a:r>
              <a:rPr sz="1200" spc="75" dirty="0" smtClean="0">
                <a:solidFill>
                  <a:srgbClr val="4F5052"/>
                </a:solidFill>
                <a:latin typeface="Arial" pitchFamily="34" charset="0"/>
                <a:cs typeface="Arial" pitchFamily="34" charset="0"/>
              </a:rPr>
              <a:t> </a:t>
            </a:r>
            <a:r>
              <a:rPr sz="1200" spc="55" dirty="0" smtClean="0">
                <a:solidFill>
                  <a:srgbClr val="4F5052"/>
                </a:solidFill>
                <a:latin typeface="Arial" pitchFamily="34" charset="0"/>
                <a:cs typeface="Arial" pitchFamily="34" charset="0"/>
              </a:rPr>
              <a:t>clouds</a:t>
            </a:r>
            <a:r>
              <a:rPr sz="1200" spc="25" dirty="0" smtClean="0">
                <a:solidFill>
                  <a:srgbClr val="4F5052"/>
                </a:solidFill>
                <a:latin typeface="Arial" pitchFamily="34" charset="0"/>
                <a:cs typeface="Arial" pitchFamily="34" charset="0"/>
              </a:rPr>
              <a:t>. </a:t>
            </a:r>
            <a:r>
              <a:rPr sz="1200" spc="-145" dirty="0" smtClean="0">
                <a:solidFill>
                  <a:srgbClr val="4F5052"/>
                </a:solidFill>
                <a:latin typeface="Arial" pitchFamily="34" charset="0"/>
                <a:cs typeface="Arial" pitchFamily="34" charset="0"/>
              </a:rPr>
              <a:t> </a:t>
            </a:r>
            <a:r>
              <a:rPr sz="1200" spc="95" dirty="0" smtClean="0">
                <a:solidFill>
                  <a:srgbClr val="4F5052"/>
                </a:solidFill>
                <a:latin typeface="Arial" pitchFamily="34" charset="0"/>
                <a:cs typeface="Arial" pitchFamily="34" charset="0"/>
              </a:rPr>
              <a:t>On</a:t>
            </a:r>
            <a:r>
              <a:rPr sz="1200" spc="35" dirty="0" smtClean="0">
                <a:solidFill>
                  <a:srgbClr val="4F5052"/>
                </a:solidFill>
                <a:latin typeface="Arial" pitchFamily="34" charset="0"/>
                <a:cs typeface="Arial" pitchFamily="34" charset="0"/>
              </a:rPr>
              <a:t> </a:t>
            </a:r>
            <a:r>
              <a:rPr sz="1200" spc="40" dirty="0" smtClean="0">
                <a:solidFill>
                  <a:srgbClr val="4F5052"/>
                </a:solidFill>
                <a:latin typeface="Arial" pitchFamily="34" charset="0"/>
                <a:cs typeface="Arial" pitchFamily="34" charset="0"/>
              </a:rPr>
              <a:t>th</a:t>
            </a:r>
            <a:r>
              <a:rPr sz="1200" spc="65" dirty="0" smtClean="0">
                <a:solidFill>
                  <a:srgbClr val="4F5052"/>
                </a:solidFill>
                <a:latin typeface="Arial" pitchFamily="34" charset="0"/>
                <a:cs typeface="Arial" pitchFamily="34" charset="0"/>
              </a:rPr>
              <a:t>e</a:t>
            </a:r>
            <a:r>
              <a:rPr sz="1200" spc="75" dirty="0" smtClean="0">
                <a:solidFill>
                  <a:srgbClr val="4F5052"/>
                </a:solidFill>
                <a:latin typeface="Arial" pitchFamily="34" charset="0"/>
                <a:cs typeface="Arial" pitchFamily="34" charset="0"/>
              </a:rPr>
              <a:t> other</a:t>
            </a:r>
            <a:r>
              <a:rPr sz="1200" spc="110" dirty="0" smtClean="0">
                <a:solidFill>
                  <a:srgbClr val="4F5052"/>
                </a:solidFill>
                <a:latin typeface="Arial" pitchFamily="34" charset="0"/>
                <a:cs typeface="Arial" pitchFamily="34" charset="0"/>
              </a:rPr>
              <a:t> hand</a:t>
            </a:r>
            <a:r>
              <a:rPr sz="1200" spc="40" dirty="0" smtClean="0">
                <a:solidFill>
                  <a:srgbClr val="4F5052"/>
                </a:solidFill>
                <a:latin typeface="Arial" pitchFamily="34" charset="0"/>
                <a:cs typeface="Arial" pitchFamily="34" charset="0"/>
              </a:rPr>
              <a:t>,</a:t>
            </a:r>
            <a:r>
              <a:rPr sz="1200" spc="114" dirty="0" smtClean="0">
                <a:solidFill>
                  <a:srgbClr val="4F5052"/>
                </a:solidFill>
                <a:latin typeface="Arial" pitchFamily="34" charset="0"/>
                <a:cs typeface="Arial" pitchFamily="34" charset="0"/>
              </a:rPr>
              <a:t> </a:t>
            </a:r>
            <a:r>
              <a:rPr sz="1200" spc="90" dirty="0" smtClean="0">
                <a:solidFill>
                  <a:srgbClr val="4F5052"/>
                </a:solidFill>
                <a:latin typeface="Arial" pitchFamily="34" charset="0"/>
                <a:cs typeface="Arial" pitchFamily="34" charset="0"/>
              </a:rPr>
              <a:t>i</a:t>
            </a:r>
            <a:r>
              <a:rPr sz="1200" spc="95" dirty="0" smtClean="0">
                <a:solidFill>
                  <a:srgbClr val="4F5052"/>
                </a:solidFill>
                <a:latin typeface="Arial" pitchFamily="34" charset="0"/>
                <a:cs typeface="Arial" pitchFamily="34" charset="0"/>
              </a:rPr>
              <a:t>f</a:t>
            </a:r>
            <a:r>
              <a:rPr sz="1200" spc="80" dirty="0" smtClean="0">
                <a:solidFill>
                  <a:srgbClr val="4F5052"/>
                </a:solidFill>
                <a:latin typeface="Arial" pitchFamily="34" charset="0"/>
                <a:cs typeface="Arial" pitchFamily="34" charset="0"/>
              </a:rPr>
              <a:t> </a:t>
            </a:r>
            <a:r>
              <a:rPr sz="1200" spc="40" dirty="0" smtClean="0">
                <a:solidFill>
                  <a:srgbClr val="4F5052"/>
                </a:solidFill>
                <a:latin typeface="Arial" pitchFamily="34" charset="0"/>
                <a:cs typeface="Arial" pitchFamily="34" charset="0"/>
              </a:rPr>
              <a:t>th</a:t>
            </a:r>
            <a:r>
              <a:rPr sz="1200" spc="65" dirty="0" smtClean="0">
                <a:solidFill>
                  <a:srgbClr val="4F5052"/>
                </a:solidFill>
                <a:latin typeface="Arial" pitchFamily="34" charset="0"/>
                <a:cs typeface="Arial" pitchFamily="34" charset="0"/>
              </a:rPr>
              <a:t>e</a:t>
            </a:r>
            <a:r>
              <a:rPr sz="1200" spc="60" dirty="0" smtClean="0">
                <a:solidFill>
                  <a:srgbClr val="4F5052"/>
                </a:solidFill>
                <a:latin typeface="Arial" pitchFamily="34" charset="0"/>
                <a:cs typeface="Arial" pitchFamily="34" charset="0"/>
              </a:rPr>
              <a:t> </a:t>
            </a:r>
            <a:r>
              <a:rPr sz="1200" spc="80" dirty="0" smtClean="0">
                <a:solidFill>
                  <a:srgbClr val="4F5052"/>
                </a:solidFill>
                <a:latin typeface="Arial" pitchFamily="34" charset="0"/>
                <a:cs typeface="Arial" pitchFamily="34" charset="0"/>
              </a:rPr>
              <a:t>temperature</a:t>
            </a:r>
            <a:r>
              <a:rPr sz="1200" spc="85" dirty="0" smtClean="0">
                <a:solidFill>
                  <a:srgbClr val="4F5052"/>
                </a:solidFill>
                <a:latin typeface="Arial" pitchFamily="34" charset="0"/>
                <a:cs typeface="Arial" pitchFamily="34" charset="0"/>
              </a:rPr>
              <a:t> </a:t>
            </a:r>
            <a:r>
              <a:rPr sz="1200" spc="35" dirty="0" smtClean="0">
                <a:solidFill>
                  <a:srgbClr val="4F5052"/>
                </a:solidFill>
                <a:latin typeface="Arial" pitchFamily="34" charset="0"/>
                <a:cs typeface="Arial" pitchFamily="34" charset="0"/>
              </a:rPr>
              <a:t>i</a:t>
            </a:r>
            <a:r>
              <a:rPr sz="1200" spc="50" dirty="0" smtClean="0">
                <a:solidFill>
                  <a:srgbClr val="4F5052"/>
                </a:solidFill>
                <a:latin typeface="Arial" pitchFamily="34" charset="0"/>
                <a:cs typeface="Arial" pitchFamily="34" charset="0"/>
              </a:rPr>
              <a:t>s </a:t>
            </a:r>
            <a:r>
              <a:rPr sz="1200" spc="-135" dirty="0" smtClean="0">
                <a:solidFill>
                  <a:srgbClr val="4F5052"/>
                </a:solidFill>
                <a:latin typeface="Arial" pitchFamily="34" charset="0"/>
                <a:cs typeface="Arial" pitchFamily="34" charset="0"/>
              </a:rPr>
              <a:t> </a:t>
            </a:r>
            <a:r>
              <a:rPr sz="1200" spc="55" dirty="0" smtClean="0">
                <a:solidFill>
                  <a:srgbClr val="4F5052"/>
                </a:solidFill>
                <a:latin typeface="Arial" pitchFamily="34" charset="0"/>
                <a:cs typeface="Arial" pitchFamily="34" charset="0"/>
              </a:rPr>
              <a:t>finite</a:t>
            </a:r>
            <a:r>
              <a:rPr sz="1200" spc="35" dirty="0" smtClean="0">
                <a:solidFill>
                  <a:srgbClr val="4F5052"/>
                </a:solidFill>
                <a:latin typeface="Arial" pitchFamily="34" charset="0"/>
                <a:cs typeface="Arial" pitchFamily="34" charset="0"/>
              </a:rPr>
              <a:t>,</a:t>
            </a:r>
            <a:r>
              <a:rPr sz="1200" spc="114" dirty="0" smtClean="0">
                <a:solidFill>
                  <a:srgbClr val="4F5052"/>
                </a:solidFill>
                <a:latin typeface="Arial" pitchFamily="34" charset="0"/>
                <a:cs typeface="Arial" pitchFamily="34" charset="0"/>
              </a:rPr>
              <a:t> </a:t>
            </a:r>
            <a:r>
              <a:rPr sz="1200" spc="25" dirty="0" smtClean="0">
                <a:solidFill>
                  <a:srgbClr val="4F5052"/>
                </a:solidFill>
                <a:latin typeface="Arial" pitchFamily="34" charset="0"/>
                <a:cs typeface="Arial" pitchFamily="34" charset="0"/>
              </a:rPr>
              <a:t>thos</a:t>
            </a:r>
            <a:r>
              <a:rPr sz="1200" spc="50" dirty="0" smtClean="0">
                <a:solidFill>
                  <a:srgbClr val="4F5052"/>
                </a:solidFill>
                <a:latin typeface="Arial" pitchFamily="34" charset="0"/>
                <a:cs typeface="Arial" pitchFamily="34" charset="0"/>
              </a:rPr>
              <a:t>e</a:t>
            </a:r>
            <a:r>
              <a:rPr sz="1200" spc="85" dirty="0" smtClean="0">
                <a:solidFill>
                  <a:srgbClr val="4F5052"/>
                </a:solidFill>
                <a:latin typeface="Arial" pitchFamily="34" charset="0"/>
                <a:cs typeface="Arial" pitchFamily="34" charset="0"/>
              </a:rPr>
              <a:t> </a:t>
            </a:r>
            <a:r>
              <a:rPr sz="1200" spc="65" dirty="0" smtClean="0">
                <a:solidFill>
                  <a:srgbClr val="4F5052"/>
                </a:solidFill>
                <a:latin typeface="Arial" pitchFamily="34" charset="0"/>
                <a:cs typeface="Arial" pitchFamily="34" charset="0"/>
              </a:rPr>
              <a:t>particles</a:t>
            </a:r>
            <a:r>
              <a:rPr sz="1200" spc="135" dirty="0" smtClean="0">
                <a:solidFill>
                  <a:srgbClr val="4F5052"/>
                </a:solidFill>
                <a:latin typeface="Arial" pitchFamily="34" charset="0"/>
                <a:cs typeface="Arial" pitchFamily="34" charset="0"/>
              </a:rPr>
              <a:t> </a:t>
            </a:r>
            <a:r>
              <a:rPr sz="1200" spc="35" dirty="0" smtClean="0">
                <a:solidFill>
                  <a:srgbClr val="4F5052"/>
                </a:solidFill>
                <a:latin typeface="Arial" pitchFamily="34" charset="0"/>
                <a:cs typeface="Arial" pitchFamily="34" charset="0"/>
              </a:rPr>
              <a:t>tha</a:t>
            </a:r>
            <a:r>
              <a:rPr sz="1200" spc="45" dirty="0" smtClean="0">
                <a:solidFill>
                  <a:srgbClr val="4F5052"/>
                </a:solidFill>
                <a:latin typeface="Arial" pitchFamily="34" charset="0"/>
                <a:cs typeface="Arial" pitchFamily="34" charset="0"/>
              </a:rPr>
              <a:t>t</a:t>
            </a:r>
            <a:r>
              <a:rPr sz="1200" spc="114" dirty="0" smtClean="0">
                <a:solidFill>
                  <a:srgbClr val="4F5052"/>
                </a:solidFill>
                <a:latin typeface="Arial" pitchFamily="34" charset="0"/>
                <a:cs typeface="Arial" pitchFamily="34" charset="0"/>
              </a:rPr>
              <a:t> </a:t>
            </a:r>
            <a:r>
              <a:rPr sz="1200" spc="45" dirty="0" smtClean="0">
                <a:solidFill>
                  <a:srgbClr val="4F5052"/>
                </a:solidFill>
                <a:latin typeface="Arial" pitchFamily="34" charset="0"/>
                <a:cs typeface="Arial" pitchFamily="34" charset="0"/>
              </a:rPr>
              <a:t>ar</a:t>
            </a:r>
            <a:r>
              <a:rPr sz="1200" spc="90" dirty="0" smtClean="0">
                <a:solidFill>
                  <a:srgbClr val="4F5052"/>
                </a:solidFill>
                <a:latin typeface="Arial" pitchFamily="34" charset="0"/>
                <a:cs typeface="Arial" pitchFamily="34" charset="0"/>
              </a:rPr>
              <a:t>e</a:t>
            </a:r>
            <a:r>
              <a:rPr sz="1200" spc="85" dirty="0" smtClean="0">
                <a:solidFill>
                  <a:srgbClr val="4F5052"/>
                </a:solidFill>
                <a:latin typeface="Arial" pitchFamily="34" charset="0"/>
                <a:cs typeface="Arial" pitchFamily="34" charset="0"/>
              </a:rPr>
              <a:t> </a:t>
            </a:r>
            <a:r>
              <a:rPr sz="1200" spc="20" dirty="0" smtClean="0">
                <a:solidFill>
                  <a:srgbClr val="4F5052"/>
                </a:solidFill>
                <a:latin typeface="Arial" pitchFamily="34" charset="0"/>
                <a:cs typeface="Arial" pitchFamily="34" charset="0"/>
              </a:rPr>
              <a:t>at</a:t>
            </a:r>
            <a:r>
              <a:rPr sz="1200" spc="10" dirty="0" smtClean="0">
                <a:solidFill>
                  <a:srgbClr val="4F5052"/>
                </a:solidFill>
                <a:latin typeface="Arial" pitchFamily="34" charset="0"/>
                <a:cs typeface="Arial" pitchFamily="34" charset="0"/>
              </a:rPr>
              <a:t> </a:t>
            </a:r>
            <a:r>
              <a:rPr sz="1200" spc="30" dirty="0" smtClean="0">
                <a:solidFill>
                  <a:srgbClr val="676769"/>
                </a:solidFill>
                <a:latin typeface="Arial" pitchFamily="34" charset="0"/>
                <a:cs typeface="Arial" pitchFamily="34" charset="0"/>
              </a:rPr>
              <a:t>th</a:t>
            </a:r>
            <a:r>
              <a:rPr sz="1200" spc="65" dirty="0" smtClean="0">
                <a:solidFill>
                  <a:srgbClr val="676769"/>
                </a:solidFill>
                <a:latin typeface="Arial" pitchFamily="34" charset="0"/>
                <a:cs typeface="Arial" pitchFamily="34" charset="0"/>
              </a:rPr>
              <a:t>e </a:t>
            </a:r>
            <a:r>
              <a:rPr sz="1200" spc="-100" dirty="0" smtClean="0">
                <a:solidFill>
                  <a:srgbClr val="676769"/>
                </a:solidFill>
                <a:latin typeface="Arial" pitchFamily="34" charset="0"/>
                <a:cs typeface="Arial" pitchFamily="34" charset="0"/>
              </a:rPr>
              <a:t> </a:t>
            </a:r>
            <a:r>
              <a:rPr sz="1200" spc="20" dirty="0" smtClean="0">
                <a:solidFill>
                  <a:srgbClr val="676769"/>
                </a:solidFill>
                <a:latin typeface="Arial" pitchFamily="34" charset="0"/>
                <a:cs typeface="Arial" pitchFamily="34" charset="0"/>
              </a:rPr>
              <a:t>edg</a:t>
            </a:r>
            <a:r>
              <a:rPr sz="1200" spc="50" dirty="0" smtClean="0">
                <a:solidFill>
                  <a:srgbClr val="676769"/>
                </a:solidFill>
                <a:latin typeface="Arial" pitchFamily="34" charset="0"/>
                <a:cs typeface="Arial" pitchFamily="34" charset="0"/>
              </a:rPr>
              <a:t>e </a:t>
            </a:r>
            <a:r>
              <a:rPr sz="1200" spc="-55" dirty="0" smtClean="0">
                <a:solidFill>
                  <a:srgbClr val="676769"/>
                </a:solidFill>
                <a:latin typeface="Arial" pitchFamily="34" charset="0"/>
                <a:cs typeface="Arial" pitchFamily="34" charset="0"/>
              </a:rPr>
              <a:t> </a:t>
            </a:r>
            <a:r>
              <a:rPr sz="1200" spc="70" dirty="0" smtClean="0">
                <a:solidFill>
                  <a:srgbClr val="676769"/>
                </a:solidFill>
                <a:latin typeface="Arial" pitchFamily="34" charset="0"/>
                <a:cs typeface="Arial" pitchFamily="34" charset="0"/>
              </a:rPr>
              <a:t>o</a:t>
            </a:r>
            <a:r>
              <a:rPr sz="1200" spc="50" dirty="0" smtClean="0">
                <a:solidFill>
                  <a:srgbClr val="676769"/>
                </a:solidFill>
                <a:latin typeface="Arial" pitchFamily="34" charset="0"/>
                <a:cs typeface="Arial" pitchFamily="34" charset="0"/>
              </a:rPr>
              <a:t>f </a:t>
            </a:r>
            <a:r>
              <a:rPr sz="1200" spc="-75" dirty="0" smtClean="0">
                <a:solidFill>
                  <a:srgbClr val="676769"/>
                </a:solidFill>
                <a:latin typeface="Arial" pitchFamily="34" charset="0"/>
                <a:cs typeface="Arial" pitchFamily="34" charset="0"/>
              </a:rPr>
              <a:t> </a:t>
            </a:r>
            <a:r>
              <a:rPr sz="1200" spc="25" dirty="0" smtClean="0">
                <a:solidFill>
                  <a:srgbClr val="676769"/>
                </a:solidFill>
                <a:latin typeface="Arial" pitchFamily="34" charset="0"/>
                <a:cs typeface="Arial" pitchFamily="34" charset="0"/>
              </a:rPr>
              <a:t>th</a:t>
            </a:r>
            <a:r>
              <a:rPr sz="1200" spc="65" dirty="0" smtClean="0">
                <a:solidFill>
                  <a:srgbClr val="676769"/>
                </a:solidFill>
                <a:latin typeface="Arial" pitchFamily="34" charset="0"/>
                <a:cs typeface="Arial" pitchFamily="34" charset="0"/>
              </a:rPr>
              <a:t>e </a:t>
            </a:r>
            <a:r>
              <a:rPr sz="1200" spc="-55" dirty="0" smtClean="0">
                <a:solidFill>
                  <a:srgbClr val="676769"/>
                </a:solidFill>
                <a:latin typeface="Arial" pitchFamily="34" charset="0"/>
                <a:cs typeface="Arial" pitchFamily="34" charset="0"/>
              </a:rPr>
              <a:t> </a:t>
            </a:r>
            <a:r>
              <a:rPr sz="1200" spc="50" dirty="0" smtClean="0">
                <a:solidFill>
                  <a:srgbClr val="676769"/>
                </a:solidFill>
                <a:latin typeface="Arial" pitchFamily="34" charset="0"/>
                <a:cs typeface="Arial" pitchFamily="34" charset="0"/>
              </a:rPr>
              <a:t>cloud</a:t>
            </a:r>
            <a:r>
              <a:rPr sz="1200" spc="35" dirty="0" smtClean="0">
                <a:solidFill>
                  <a:srgbClr val="676769"/>
                </a:solidFill>
                <a:latin typeface="Arial" pitchFamily="34" charset="0"/>
                <a:cs typeface="Arial" pitchFamily="34" charset="0"/>
              </a:rPr>
              <a:t>, </a:t>
            </a:r>
            <a:r>
              <a:rPr sz="1200" spc="-25" dirty="0" smtClean="0">
                <a:solidFill>
                  <a:srgbClr val="676769"/>
                </a:solidFill>
                <a:latin typeface="Arial" pitchFamily="34" charset="0"/>
                <a:cs typeface="Arial" pitchFamily="34" charset="0"/>
              </a:rPr>
              <a:t> </a:t>
            </a:r>
            <a:r>
              <a:rPr sz="1200" spc="55" dirty="0" smtClean="0">
                <a:solidFill>
                  <a:srgbClr val="676769"/>
                </a:solidFill>
                <a:latin typeface="Arial" pitchFamily="34" charset="0"/>
                <a:cs typeface="Arial" pitchFamily="34" charset="0"/>
              </a:rPr>
              <a:t>wher</a:t>
            </a:r>
            <a:r>
              <a:rPr sz="1200" spc="85" dirty="0" smtClean="0">
                <a:solidFill>
                  <a:srgbClr val="676769"/>
                </a:solidFill>
                <a:latin typeface="Arial" pitchFamily="34" charset="0"/>
                <a:cs typeface="Arial" pitchFamily="34" charset="0"/>
              </a:rPr>
              <a:t>e </a:t>
            </a:r>
            <a:r>
              <a:rPr sz="1200" spc="-55" dirty="0" smtClean="0">
                <a:solidFill>
                  <a:srgbClr val="676769"/>
                </a:solidFill>
                <a:latin typeface="Arial" pitchFamily="34" charset="0"/>
                <a:cs typeface="Arial" pitchFamily="34" charset="0"/>
              </a:rPr>
              <a:t> </a:t>
            </a:r>
            <a:r>
              <a:rPr sz="1200" spc="25" dirty="0" smtClean="0">
                <a:solidFill>
                  <a:srgbClr val="676769"/>
                </a:solidFill>
                <a:latin typeface="Arial" pitchFamily="34" charset="0"/>
                <a:cs typeface="Arial" pitchFamily="34" charset="0"/>
              </a:rPr>
              <a:t>th</a:t>
            </a:r>
            <a:r>
              <a:rPr sz="1200" spc="65" dirty="0" smtClean="0">
                <a:solidFill>
                  <a:srgbClr val="676769"/>
                </a:solidFill>
                <a:latin typeface="Arial" pitchFamily="34" charset="0"/>
                <a:cs typeface="Arial" pitchFamily="34" charset="0"/>
              </a:rPr>
              <a:t>e </a:t>
            </a:r>
            <a:r>
              <a:rPr sz="1200" spc="-105" dirty="0" smtClean="0">
                <a:solidFill>
                  <a:srgbClr val="676769"/>
                </a:solidFill>
                <a:latin typeface="Arial" pitchFamily="34" charset="0"/>
                <a:cs typeface="Arial" pitchFamily="34" charset="0"/>
              </a:rPr>
              <a:t> </a:t>
            </a:r>
            <a:r>
              <a:rPr sz="1200" spc="60" dirty="0" smtClean="0">
                <a:solidFill>
                  <a:srgbClr val="676769"/>
                </a:solidFill>
                <a:latin typeface="Arial" pitchFamily="34" charset="0"/>
                <a:cs typeface="Arial" pitchFamily="34" charset="0"/>
              </a:rPr>
              <a:t>electri</a:t>
            </a:r>
            <a:r>
              <a:rPr sz="1200" spc="70" dirty="0" smtClean="0">
                <a:solidFill>
                  <a:srgbClr val="676769"/>
                </a:solidFill>
                <a:latin typeface="Arial" pitchFamily="34" charset="0"/>
                <a:cs typeface="Arial" pitchFamily="34" charset="0"/>
              </a:rPr>
              <a:t>c </a:t>
            </a:r>
            <a:r>
              <a:rPr sz="1200" spc="-100" dirty="0" smtClean="0">
                <a:solidFill>
                  <a:srgbClr val="676769"/>
                </a:solidFill>
                <a:latin typeface="Arial" pitchFamily="34" charset="0"/>
                <a:cs typeface="Arial" pitchFamily="34" charset="0"/>
              </a:rPr>
              <a:t> </a:t>
            </a:r>
            <a:r>
              <a:rPr sz="1200" spc="25" dirty="0" smtClean="0">
                <a:solidFill>
                  <a:srgbClr val="676769"/>
                </a:solidFill>
                <a:latin typeface="Arial" pitchFamily="34" charset="0"/>
                <a:cs typeface="Arial" pitchFamily="34" charset="0"/>
              </a:rPr>
              <a:t>fiel</a:t>
            </a:r>
            <a:r>
              <a:rPr sz="1200" spc="85" dirty="0" smtClean="0">
                <a:solidFill>
                  <a:srgbClr val="676769"/>
                </a:solidFill>
                <a:latin typeface="Arial" pitchFamily="34" charset="0"/>
                <a:cs typeface="Arial" pitchFamily="34" charset="0"/>
              </a:rPr>
              <a:t>d</a:t>
            </a:r>
            <a:r>
              <a:rPr sz="1200" spc="125" dirty="0" smtClean="0">
                <a:solidFill>
                  <a:srgbClr val="676769"/>
                </a:solidFill>
                <a:latin typeface="Arial" pitchFamily="34" charset="0"/>
                <a:cs typeface="Arial" pitchFamily="34" charset="0"/>
              </a:rPr>
              <a:t> </a:t>
            </a:r>
            <a:r>
              <a:rPr sz="1200" spc="15" dirty="0" smtClean="0">
                <a:solidFill>
                  <a:srgbClr val="676769"/>
                </a:solidFill>
                <a:latin typeface="Arial" pitchFamily="34" charset="0"/>
                <a:cs typeface="Arial" pitchFamily="34" charset="0"/>
              </a:rPr>
              <a:t>i</a:t>
            </a:r>
            <a:r>
              <a:rPr sz="1200" spc="50" dirty="0" smtClean="0">
                <a:solidFill>
                  <a:srgbClr val="676769"/>
                </a:solidFill>
                <a:latin typeface="Arial" pitchFamily="34" charset="0"/>
                <a:cs typeface="Arial" pitchFamily="34" charset="0"/>
              </a:rPr>
              <a:t>s </a:t>
            </a:r>
            <a:r>
              <a:rPr sz="1200" spc="-150" dirty="0" smtClean="0">
                <a:solidFill>
                  <a:srgbClr val="676769"/>
                </a:solidFill>
                <a:latin typeface="Arial" pitchFamily="34" charset="0"/>
                <a:cs typeface="Arial" pitchFamily="34" charset="0"/>
              </a:rPr>
              <a:t> </a:t>
            </a:r>
            <a:r>
              <a:rPr sz="1200" spc="100" dirty="0" smtClean="0">
                <a:solidFill>
                  <a:srgbClr val="676769"/>
                </a:solidFill>
                <a:latin typeface="Arial" pitchFamily="34" charset="0"/>
                <a:cs typeface="Arial" pitchFamily="34" charset="0"/>
              </a:rPr>
              <a:t>weak</a:t>
            </a:r>
            <a:r>
              <a:rPr sz="1200" spc="30" dirty="0" smtClean="0">
                <a:solidFill>
                  <a:srgbClr val="676769"/>
                </a:solidFill>
                <a:latin typeface="Arial" pitchFamily="34" charset="0"/>
                <a:cs typeface="Arial" pitchFamily="34" charset="0"/>
              </a:rPr>
              <a:t>, </a:t>
            </a:r>
            <a:r>
              <a:rPr sz="1200" spc="-65" dirty="0" smtClean="0">
                <a:solidFill>
                  <a:srgbClr val="676769"/>
                </a:solidFill>
                <a:latin typeface="Arial" pitchFamily="34" charset="0"/>
                <a:cs typeface="Arial" pitchFamily="34" charset="0"/>
              </a:rPr>
              <a:t> </a:t>
            </a:r>
            <a:r>
              <a:rPr sz="1200" spc="40" dirty="0" smtClean="0">
                <a:solidFill>
                  <a:srgbClr val="676769"/>
                </a:solidFill>
                <a:latin typeface="Arial" pitchFamily="34" charset="0"/>
                <a:cs typeface="Arial" pitchFamily="34" charset="0"/>
              </a:rPr>
              <a:t>hav</a:t>
            </a:r>
            <a:r>
              <a:rPr sz="1200" spc="70" dirty="0" smtClean="0">
                <a:solidFill>
                  <a:srgbClr val="676769"/>
                </a:solidFill>
                <a:latin typeface="Arial" pitchFamily="34" charset="0"/>
                <a:cs typeface="Arial" pitchFamily="34" charset="0"/>
              </a:rPr>
              <a:t>e </a:t>
            </a:r>
            <a:r>
              <a:rPr sz="1200" spc="-120" dirty="0" smtClean="0">
                <a:solidFill>
                  <a:srgbClr val="676769"/>
                </a:solidFill>
                <a:latin typeface="Arial" pitchFamily="34" charset="0"/>
                <a:cs typeface="Arial" pitchFamily="34" charset="0"/>
              </a:rPr>
              <a:t> </a:t>
            </a:r>
            <a:r>
              <a:rPr sz="1200" spc="70" dirty="0" smtClean="0">
                <a:solidFill>
                  <a:srgbClr val="676769"/>
                </a:solidFill>
                <a:latin typeface="Arial" pitchFamily="34" charset="0"/>
                <a:cs typeface="Arial" pitchFamily="34" charset="0"/>
              </a:rPr>
              <a:t>enough</a:t>
            </a:r>
            <a:r>
              <a:rPr sz="1200" spc="40" dirty="0" smtClean="0">
                <a:solidFill>
                  <a:srgbClr val="676769"/>
                </a:solidFill>
                <a:latin typeface="Arial" pitchFamily="34" charset="0"/>
                <a:cs typeface="Arial" pitchFamily="34" charset="0"/>
              </a:rPr>
              <a:t> </a:t>
            </a:r>
            <a:r>
              <a:rPr sz="1200" spc="140" dirty="0" smtClean="0">
                <a:solidFill>
                  <a:srgbClr val="676769"/>
                </a:solidFill>
                <a:latin typeface="Arial" pitchFamily="34" charset="0"/>
                <a:cs typeface="Arial" pitchFamily="34" charset="0"/>
              </a:rPr>
              <a:t>therma</a:t>
            </a:r>
            <a:r>
              <a:rPr sz="1200" spc="85" dirty="0" smtClean="0">
                <a:solidFill>
                  <a:srgbClr val="676769"/>
                </a:solidFill>
                <a:latin typeface="Arial" pitchFamily="34" charset="0"/>
                <a:cs typeface="Arial" pitchFamily="34" charset="0"/>
              </a:rPr>
              <a:t>l</a:t>
            </a:r>
            <a:r>
              <a:rPr sz="1200" spc="25" dirty="0" smtClean="0">
                <a:solidFill>
                  <a:srgbClr val="676769"/>
                </a:solidFill>
                <a:latin typeface="Arial" pitchFamily="34" charset="0"/>
                <a:cs typeface="Arial" pitchFamily="34" charset="0"/>
              </a:rPr>
              <a:t> </a:t>
            </a:r>
            <a:r>
              <a:rPr sz="1200" spc="160" dirty="0" smtClean="0">
                <a:solidFill>
                  <a:srgbClr val="676769"/>
                </a:solidFill>
                <a:latin typeface="Arial" pitchFamily="34" charset="0"/>
                <a:cs typeface="Arial" pitchFamily="34" charset="0"/>
              </a:rPr>
              <a:t>energ</a:t>
            </a:r>
            <a:r>
              <a:rPr sz="1200" spc="175" dirty="0" smtClean="0">
                <a:solidFill>
                  <a:srgbClr val="676769"/>
                </a:solidFill>
                <a:latin typeface="Arial" pitchFamily="34" charset="0"/>
                <a:cs typeface="Arial" pitchFamily="34" charset="0"/>
              </a:rPr>
              <a:t>y</a:t>
            </a:r>
            <a:r>
              <a:rPr sz="1200" spc="15" dirty="0" smtClean="0">
                <a:solidFill>
                  <a:srgbClr val="676769"/>
                </a:solidFill>
                <a:latin typeface="Arial" pitchFamily="34" charset="0"/>
                <a:cs typeface="Arial" pitchFamily="34" charset="0"/>
              </a:rPr>
              <a:t> </a:t>
            </a:r>
            <a:r>
              <a:rPr sz="1200" spc="30" dirty="0" smtClean="0">
                <a:solidFill>
                  <a:srgbClr val="676769"/>
                </a:solidFill>
                <a:latin typeface="Arial" pitchFamily="34" charset="0"/>
                <a:cs typeface="Arial" pitchFamily="34" charset="0"/>
              </a:rPr>
              <a:t>t</a:t>
            </a:r>
            <a:r>
              <a:rPr sz="1200" spc="50" dirty="0" smtClean="0">
                <a:solidFill>
                  <a:srgbClr val="676769"/>
                </a:solidFill>
                <a:latin typeface="Arial" pitchFamily="34" charset="0"/>
                <a:cs typeface="Arial" pitchFamily="34" charset="0"/>
              </a:rPr>
              <a:t>o</a:t>
            </a:r>
            <a:r>
              <a:rPr sz="1200" spc="-155" dirty="0" smtClean="0">
                <a:solidFill>
                  <a:srgbClr val="676769"/>
                </a:solidFill>
                <a:latin typeface="Arial" pitchFamily="34" charset="0"/>
                <a:cs typeface="Arial" pitchFamily="34" charset="0"/>
              </a:rPr>
              <a:t> </a:t>
            </a:r>
            <a:r>
              <a:rPr sz="1200" spc="40" dirty="0" smtClean="0">
                <a:solidFill>
                  <a:srgbClr val="676769"/>
                </a:solidFill>
                <a:latin typeface="Arial" pitchFamily="34" charset="0"/>
                <a:cs typeface="Arial" pitchFamily="34" charset="0"/>
              </a:rPr>
              <a:t>escap</a:t>
            </a:r>
            <a:r>
              <a:rPr sz="1200" spc="50" dirty="0" smtClean="0">
                <a:solidFill>
                  <a:srgbClr val="676769"/>
                </a:solidFill>
                <a:latin typeface="Arial" pitchFamily="34" charset="0"/>
                <a:cs typeface="Arial" pitchFamily="34" charset="0"/>
              </a:rPr>
              <a:t>e</a:t>
            </a:r>
            <a:r>
              <a:rPr sz="1200" spc="-150" dirty="0" smtClean="0">
                <a:solidFill>
                  <a:srgbClr val="676769"/>
                </a:solidFill>
                <a:latin typeface="Arial" pitchFamily="34" charset="0"/>
                <a:cs typeface="Arial" pitchFamily="34" charset="0"/>
              </a:rPr>
              <a:t> </a:t>
            </a:r>
            <a:r>
              <a:rPr sz="1200" spc="105" dirty="0" smtClean="0">
                <a:solidFill>
                  <a:srgbClr val="676769"/>
                </a:solidFill>
                <a:latin typeface="Arial" pitchFamily="34" charset="0"/>
                <a:cs typeface="Arial" pitchFamily="34" charset="0"/>
              </a:rPr>
              <a:t>from</a:t>
            </a:r>
            <a:r>
              <a:rPr sz="1200" spc="-130" dirty="0" smtClean="0">
                <a:solidFill>
                  <a:srgbClr val="676769"/>
                </a:solidFill>
                <a:latin typeface="Arial" pitchFamily="34" charset="0"/>
                <a:cs typeface="Arial" pitchFamily="34" charset="0"/>
              </a:rPr>
              <a:t> </a:t>
            </a:r>
            <a:r>
              <a:rPr sz="1200" spc="65" dirty="0" smtClean="0">
                <a:solidFill>
                  <a:srgbClr val="676769"/>
                </a:solidFill>
                <a:latin typeface="Arial" pitchFamily="34" charset="0"/>
                <a:cs typeface="Arial" pitchFamily="34" charset="0"/>
              </a:rPr>
              <a:t>the</a:t>
            </a:r>
            <a:r>
              <a:rPr sz="1200" spc="-110" dirty="0" smtClean="0">
                <a:solidFill>
                  <a:srgbClr val="676769"/>
                </a:solidFill>
                <a:latin typeface="Arial" pitchFamily="34" charset="0"/>
                <a:cs typeface="Arial" pitchFamily="34" charset="0"/>
              </a:rPr>
              <a:t> </a:t>
            </a:r>
            <a:r>
              <a:rPr sz="1200" spc="50" dirty="0" smtClean="0">
                <a:solidFill>
                  <a:srgbClr val="676769"/>
                </a:solidFill>
                <a:latin typeface="Arial" pitchFamily="34" charset="0"/>
                <a:cs typeface="Arial" pitchFamily="34" charset="0"/>
              </a:rPr>
              <a:t>electrostatic</a:t>
            </a:r>
            <a:r>
              <a:rPr sz="1200" spc="-150" dirty="0" smtClean="0">
                <a:solidFill>
                  <a:srgbClr val="676769"/>
                </a:solidFill>
                <a:latin typeface="Arial" pitchFamily="34" charset="0"/>
                <a:cs typeface="Arial" pitchFamily="34" charset="0"/>
              </a:rPr>
              <a:t> </a:t>
            </a:r>
            <a:r>
              <a:rPr sz="1200" spc="55" dirty="0" smtClean="0">
                <a:solidFill>
                  <a:srgbClr val="676769"/>
                </a:solidFill>
                <a:latin typeface="Arial" pitchFamily="34" charset="0"/>
                <a:cs typeface="Arial" pitchFamily="34" charset="0"/>
              </a:rPr>
              <a:t>potentia</a:t>
            </a:r>
            <a:r>
              <a:rPr sz="1200" spc="30" dirty="0" smtClean="0">
                <a:solidFill>
                  <a:srgbClr val="676769"/>
                </a:solidFill>
                <a:latin typeface="Arial" pitchFamily="34" charset="0"/>
                <a:cs typeface="Arial" pitchFamily="34" charset="0"/>
              </a:rPr>
              <a:t>l</a:t>
            </a:r>
            <a:r>
              <a:rPr sz="1200" spc="-100" dirty="0" smtClean="0">
                <a:solidFill>
                  <a:srgbClr val="676769"/>
                </a:solidFill>
                <a:latin typeface="Arial" pitchFamily="34" charset="0"/>
                <a:cs typeface="Arial" pitchFamily="34" charset="0"/>
              </a:rPr>
              <a:t> </a:t>
            </a:r>
            <a:r>
              <a:rPr sz="1200" spc="80" dirty="0" smtClean="0">
                <a:solidFill>
                  <a:srgbClr val="676769"/>
                </a:solidFill>
                <a:latin typeface="Arial" pitchFamily="34" charset="0"/>
                <a:cs typeface="Arial" pitchFamily="34" charset="0"/>
              </a:rPr>
              <a:t>well</a:t>
            </a:r>
            <a:r>
              <a:rPr sz="1200" spc="35" smtClean="0">
                <a:solidFill>
                  <a:srgbClr val="676769"/>
                </a:solidFill>
                <a:latin typeface="Arial" pitchFamily="34" charset="0"/>
                <a:cs typeface="Arial" pitchFamily="34" charset="0"/>
              </a:rPr>
              <a:t>.</a:t>
            </a:r>
            <a:r>
              <a:rPr sz="1200" spc="-60" smtClean="0">
                <a:solidFill>
                  <a:srgbClr val="676769"/>
                </a:solidFill>
                <a:latin typeface="Arial" pitchFamily="34" charset="0"/>
                <a:cs typeface="Arial" pitchFamily="34" charset="0"/>
              </a:rPr>
              <a:t> </a:t>
            </a:r>
            <a:endParaRPr sz="1200">
              <a:latin typeface="Arial" pitchFamily="34" charset="0"/>
              <a:cs typeface="Arial" pitchFamily="34" charset="0"/>
            </a:endParaRPr>
          </a:p>
          <a:p>
            <a:pPr marL="353060" marR="13335" indent="253365" algn="just">
              <a:lnSpc>
                <a:spcPct val="110000"/>
              </a:lnSpc>
              <a:spcBef>
                <a:spcPts val="215"/>
              </a:spcBef>
            </a:pPr>
            <a:endParaRPr lang="en-US" sz="1200" spc="135" baseline="3267" dirty="0" smtClean="0">
              <a:solidFill>
                <a:srgbClr val="686869"/>
              </a:solidFill>
              <a:latin typeface="Arial" pitchFamily="34" charset="0"/>
              <a:cs typeface="Arial" pitchFamily="34" charset="0"/>
            </a:endParaRPr>
          </a:p>
          <a:p>
            <a:pPr marR="13335" indent="253365" algn="just">
              <a:lnSpc>
                <a:spcPct val="110000"/>
              </a:lnSpc>
              <a:spcBef>
                <a:spcPts val="215"/>
              </a:spcBef>
            </a:pPr>
            <a:r>
              <a:rPr sz="1200" spc="60" smtClean="0">
                <a:solidFill>
                  <a:srgbClr val="686869"/>
                </a:solidFill>
                <a:latin typeface="Arial" pitchFamily="34" charset="0"/>
                <a:cs typeface="Arial" pitchFamily="34" charset="0"/>
              </a:rPr>
              <a:t> </a:t>
            </a:r>
            <a:r>
              <a:rPr sz="1200" spc="112" dirty="0" smtClean="0">
                <a:solidFill>
                  <a:srgbClr val="606163"/>
                </a:solidFill>
                <a:latin typeface="Arial" pitchFamily="34" charset="0"/>
                <a:cs typeface="Arial" pitchFamily="34" charset="0"/>
              </a:rPr>
              <a:t>Imagin</a:t>
            </a:r>
            <a:r>
              <a:rPr sz="1200" spc="135" dirty="0" smtClean="0">
                <a:solidFill>
                  <a:srgbClr val="606163"/>
                </a:solidFill>
                <a:latin typeface="Arial" pitchFamily="34" charset="0"/>
                <a:cs typeface="Arial" pitchFamily="34" charset="0"/>
              </a:rPr>
              <a:t>e</a:t>
            </a:r>
            <a:r>
              <a:rPr sz="1200" spc="44" dirty="0" smtClean="0">
                <a:solidFill>
                  <a:srgbClr val="606163"/>
                </a:solidFill>
                <a:latin typeface="Arial" pitchFamily="34" charset="0"/>
                <a:cs typeface="Arial" pitchFamily="34" charset="0"/>
              </a:rPr>
              <a:t> </a:t>
            </a:r>
            <a:r>
              <a:rPr sz="1200" spc="82" dirty="0" smtClean="0">
                <a:solidFill>
                  <a:srgbClr val="606163"/>
                </a:solidFill>
                <a:latin typeface="Arial" pitchFamily="34" charset="0"/>
                <a:cs typeface="Arial" pitchFamily="34" charset="0"/>
              </a:rPr>
              <a:t>tha</a:t>
            </a:r>
            <a:r>
              <a:rPr sz="1200" spc="67" dirty="0" smtClean="0">
                <a:solidFill>
                  <a:srgbClr val="606163"/>
                </a:solidFill>
                <a:latin typeface="Arial" pitchFamily="34" charset="0"/>
                <a:cs typeface="Arial" pitchFamily="34" charset="0"/>
              </a:rPr>
              <a:t>t</a:t>
            </a:r>
            <a:r>
              <a:rPr sz="1200" spc="112" dirty="0" smtClean="0">
                <a:solidFill>
                  <a:srgbClr val="606163"/>
                </a:solidFill>
                <a:latin typeface="Arial" pitchFamily="34" charset="0"/>
                <a:cs typeface="Arial" pitchFamily="34" charset="0"/>
              </a:rPr>
              <a:t> </a:t>
            </a:r>
            <a:r>
              <a:rPr sz="1200" spc="67" dirty="0" smtClean="0">
                <a:solidFill>
                  <a:srgbClr val="606163"/>
                </a:solidFill>
                <a:latin typeface="Arial" pitchFamily="34" charset="0"/>
                <a:cs typeface="Arial" pitchFamily="34" charset="0"/>
              </a:rPr>
              <a:t>th</a:t>
            </a:r>
            <a:r>
              <a:rPr sz="1200" spc="97" dirty="0" smtClean="0">
                <a:solidFill>
                  <a:srgbClr val="606163"/>
                </a:solidFill>
                <a:latin typeface="Arial" pitchFamily="34" charset="0"/>
                <a:cs typeface="Arial" pitchFamily="34" charset="0"/>
              </a:rPr>
              <a:t>e</a:t>
            </a:r>
            <a:r>
              <a:rPr sz="1200" spc="37" dirty="0" smtClean="0">
                <a:solidFill>
                  <a:srgbClr val="606163"/>
                </a:solidFill>
                <a:latin typeface="Arial" pitchFamily="34" charset="0"/>
                <a:cs typeface="Arial" pitchFamily="34" charset="0"/>
              </a:rPr>
              <a:t> </a:t>
            </a:r>
            <a:r>
              <a:rPr sz="1200" spc="82" smtClean="0">
                <a:solidFill>
                  <a:srgbClr val="606163"/>
                </a:solidFill>
                <a:latin typeface="Arial" pitchFamily="34" charset="0"/>
                <a:cs typeface="Arial" pitchFamily="34" charset="0"/>
              </a:rPr>
              <a:t>potentia</a:t>
            </a:r>
            <a:r>
              <a:rPr sz="1200" spc="52" smtClean="0">
                <a:solidFill>
                  <a:srgbClr val="606163"/>
                </a:solidFill>
                <a:latin typeface="Arial" pitchFamily="34" charset="0"/>
                <a:cs typeface="Arial" pitchFamily="34" charset="0"/>
              </a:rPr>
              <a:t>l</a:t>
            </a:r>
            <a:r>
              <a:rPr sz="1200" spc="-7" smtClean="0">
                <a:solidFill>
                  <a:srgbClr val="606163"/>
                </a:solidFill>
                <a:latin typeface="Arial" pitchFamily="34" charset="0"/>
                <a:cs typeface="Arial" pitchFamily="34" charset="0"/>
              </a:rPr>
              <a:t> </a:t>
            </a:r>
            <a:r>
              <a:rPr sz="1200" spc="-195" smtClean="0">
                <a:solidFill>
                  <a:srgbClr val="606163"/>
                </a:solidFill>
                <a:latin typeface="Arial" pitchFamily="34" charset="0"/>
                <a:cs typeface="Arial" pitchFamily="34" charset="0"/>
              </a:rPr>
              <a:t>¢</a:t>
            </a:r>
            <a:r>
              <a:rPr sz="1200" spc="95" smtClean="0">
                <a:solidFill>
                  <a:srgbClr val="606163"/>
                </a:solidFill>
                <a:latin typeface="Arial" pitchFamily="34" charset="0"/>
                <a:cs typeface="Arial" pitchFamily="34" charset="0"/>
              </a:rPr>
              <a:t> </a:t>
            </a:r>
            <a:r>
              <a:rPr sz="1200" spc="150" dirty="0" smtClean="0">
                <a:solidFill>
                  <a:srgbClr val="606163"/>
                </a:solidFill>
                <a:latin typeface="Arial" pitchFamily="34" charset="0"/>
                <a:cs typeface="Arial" pitchFamily="34" charset="0"/>
              </a:rPr>
              <a:t>o</a:t>
            </a:r>
            <a:r>
              <a:rPr sz="1200" spc="112" dirty="0" smtClean="0">
                <a:solidFill>
                  <a:srgbClr val="606163"/>
                </a:solidFill>
                <a:latin typeface="Arial" pitchFamily="34" charset="0"/>
                <a:cs typeface="Arial" pitchFamily="34" charset="0"/>
              </a:rPr>
              <a:t>n</a:t>
            </a:r>
            <a:r>
              <a:rPr sz="1200" spc="15" dirty="0" smtClean="0">
                <a:solidFill>
                  <a:srgbClr val="606163"/>
                </a:solidFill>
                <a:latin typeface="Arial" pitchFamily="34" charset="0"/>
                <a:cs typeface="Arial" pitchFamily="34" charset="0"/>
              </a:rPr>
              <a:t> </a:t>
            </a:r>
            <a:r>
              <a:rPr sz="1200" spc="97" dirty="0" smtClean="0">
                <a:solidFill>
                  <a:srgbClr val="606163"/>
                </a:solidFill>
                <a:latin typeface="Arial" pitchFamily="34" charset="0"/>
                <a:cs typeface="Arial" pitchFamily="34" charset="0"/>
              </a:rPr>
              <a:t>the</a:t>
            </a:r>
            <a:r>
              <a:rPr sz="1200" spc="-15" dirty="0" smtClean="0">
                <a:solidFill>
                  <a:srgbClr val="606163"/>
                </a:solidFill>
                <a:latin typeface="Arial" pitchFamily="34" charset="0"/>
                <a:cs typeface="Arial" pitchFamily="34" charset="0"/>
              </a:rPr>
              <a:t> </a:t>
            </a:r>
            <a:r>
              <a:rPr sz="1200" spc="127" smtClean="0">
                <a:solidFill>
                  <a:srgbClr val="606163"/>
                </a:solidFill>
                <a:latin typeface="Arial" pitchFamily="34" charset="0"/>
                <a:cs typeface="Arial" pitchFamily="34" charset="0"/>
              </a:rPr>
              <a:t>plan</a:t>
            </a:r>
            <a:r>
              <a:rPr sz="1200" spc="120" smtClean="0">
                <a:solidFill>
                  <a:srgbClr val="606163"/>
                </a:solidFill>
                <a:latin typeface="Arial" pitchFamily="34" charset="0"/>
                <a:cs typeface="Arial" pitchFamily="34" charset="0"/>
              </a:rPr>
              <a:t>e</a:t>
            </a:r>
            <a:r>
              <a:rPr sz="1200" spc="-37" smtClean="0">
                <a:solidFill>
                  <a:srgbClr val="606163"/>
                </a:solidFill>
                <a:latin typeface="Arial" pitchFamily="34" charset="0"/>
                <a:cs typeface="Arial" pitchFamily="34" charset="0"/>
              </a:rPr>
              <a:t> </a:t>
            </a:r>
            <a:r>
              <a:rPr sz="1200" spc="405" smtClean="0">
                <a:solidFill>
                  <a:srgbClr val="606163"/>
                </a:solidFill>
                <a:latin typeface="Arial" pitchFamily="34" charset="0"/>
                <a:cs typeface="Arial" pitchFamily="34" charset="0"/>
              </a:rPr>
              <a:t>x</a:t>
            </a:r>
            <a:r>
              <a:rPr sz="1200" spc="457" smtClean="0">
                <a:solidFill>
                  <a:srgbClr val="606163"/>
                </a:solidFill>
                <a:latin typeface="Arial" pitchFamily="34" charset="0"/>
                <a:cs typeface="Arial" pitchFamily="34" charset="0"/>
              </a:rPr>
              <a:t>=</a:t>
            </a:r>
            <a:r>
              <a:rPr sz="1200" spc="-52" smtClean="0">
                <a:solidFill>
                  <a:srgbClr val="606163"/>
                </a:solidFill>
                <a:latin typeface="Arial" pitchFamily="34" charset="0"/>
                <a:cs typeface="Arial" pitchFamily="34" charset="0"/>
              </a:rPr>
              <a:t> </a:t>
            </a:r>
            <a:r>
              <a:rPr sz="1200" spc="-44" dirty="0" smtClean="0">
                <a:solidFill>
                  <a:srgbClr val="606163"/>
                </a:solidFill>
                <a:latin typeface="Arial" pitchFamily="34" charset="0"/>
                <a:cs typeface="Arial" pitchFamily="34" charset="0"/>
              </a:rPr>
              <a:t>0</a:t>
            </a:r>
            <a:r>
              <a:rPr sz="1200" spc="-135" dirty="0" smtClean="0">
                <a:solidFill>
                  <a:srgbClr val="606163"/>
                </a:solidFill>
                <a:latin typeface="Arial" pitchFamily="34" charset="0"/>
                <a:cs typeface="Arial" pitchFamily="34" charset="0"/>
              </a:rPr>
              <a:t> </a:t>
            </a:r>
            <a:r>
              <a:rPr sz="1200" spc="52" dirty="0" smtClean="0">
                <a:solidFill>
                  <a:srgbClr val="606163"/>
                </a:solidFill>
                <a:latin typeface="Arial" pitchFamily="34" charset="0"/>
                <a:cs typeface="Arial" pitchFamily="34" charset="0"/>
              </a:rPr>
              <a:t>i</a:t>
            </a:r>
            <a:r>
              <a:rPr sz="1200" spc="75" dirty="0" smtClean="0">
                <a:solidFill>
                  <a:srgbClr val="606163"/>
                </a:solidFill>
                <a:latin typeface="Arial" pitchFamily="34" charset="0"/>
                <a:cs typeface="Arial" pitchFamily="34" charset="0"/>
              </a:rPr>
              <a:t>s </a:t>
            </a:r>
            <a:r>
              <a:rPr sz="1200" spc="89" dirty="0" smtClean="0">
                <a:solidFill>
                  <a:srgbClr val="606163"/>
                </a:solidFill>
                <a:latin typeface="Arial" pitchFamily="34" charset="0"/>
                <a:cs typeface="Arial" pitchFamily="34" charset="0"/>
              </a:rPr>
              <a:t>hel</a:t>
            </a:r>
            <a:r>
              <a:rPr sz="1200" spc="142" dirty="0" smtClean="0">
                <a:solidFill>
                  <a:srgbClr val="606163"/>
                </a:solidFill>
                <a:latin typeface="Arial" pitchFamily="34" charset="0"/>
                <a:cs typeface="Arial" pitchFamily="34" charset="0"/>
              </a:rPr>
              <a:t>d</a:t>
            </a:r>
            <a:r>
              <a:rPr sz="1200" spc="52" dirty="0" smtClean="0">
                <a:solidFill>
                  <a:srgbClr val="606163"/>
                </a:solidFill>
                <a:latin typeface="Arial" pitchFamily="34" charset="0"/>
                <a:cs typeface="Arial" pitchFamily="34" charset="0"/>
              </a:rPr>
              <a:t> </a:t>
            </a:r>
            <a:r>
              <a:rPr sz="1200" spc="127" dirty="0" smtClean="0">
                <a:solidFill>
                  <a:srgbClr val="606163"/>
                </a:solidFill>
                <a:latin typeface="Arial" pitchFamily="34" charset="0"/>
                <a:cs typeface="Arial" pitchFamily="34" charset="0"/>
              </a:rPr>
              <a:t>a</a:t>
            </a:r>
            <a:r>
              <a:rPr sz="1200" spc="60" dirty="0" smtClean="0">
                <a:solidFill>
                  <a:srgbClr val="606163"/>
                </a:solidFill>
                <a:latin typeface="Arial" pitchFamily="34" charset="0"/>
                <a:cs typeface="Arial" pitchFamily="34" charset="0"/>
              </a:rPr>
              <a:t>t</a:t>
            </a:r>
            <a:r>
              <a:rPr sz="1200" spc="15" dirty="0" smtClean="0">
                <a:solidFill>
                  <a:srgbClr val="606163"/>
                </a:solidFill>
                <a:latin typeface="Arial" pitchFamily="34" charset="0"/>
                <a:cs typeface="Arial" pitchFamily="34" charset="0"/>
              </a:rPr>
              <a:t> </a:t>
            </a:r>
            <a:r>
              <a:rPr sz="1200" spc="82" dirty="0" smtClean="0">
                <a:solidFill>
                  <a:srgbClr val="606163"/>
                </a:solidFill>
                <a:latin typeface="Arial" pitchFamily="34" charset="0"/>
                <a:cs typeface="Arial" pitchFamily="34" charset="0"/>
              </a:rPr>
              <a:t>a</a:t>
            </a:r>
            <a:r>
              <a:rPr sz="1200" spc="7" dirty="0" smtClean="0">
                <a:solidFill>
                  <a:srgbClr val="606163"/>
                </a:solidFill>
                <a:latin typeface="Arial" pitchFamily="34" charset="0"/>
                <a:cs typeface="Arial" pitchFamily="34" charset="0"/>
              </a:rPr>
              <a:t> </a:t>
            </a:r>
            <a:r>
              <a:rPr sz="1200" spc="97" smtClean="0">
                <a:solidFill>
                  <a:srgbClr val="606163"/>
                </a:solidFill>
                <a:latin typeface="Arial" pitchFamily="34" charset="0"/>
                <a:cs typeface="Arial" pitchFamily="34" charset="0"/>
              </a:rPr>
              <a:t>valu</a:t>
            </a:r>
            <a:r>
              <a:rPr sz="1200" spc="120" smtClean="0">
                <a:solidFill>
                  <a:srgbClr val="606163"/>
                </a:solidFill>
                <a:latin typeface="Arial" pitchFamily="34" charset="0"/>
                <a:cs typeface="Arial" pitchFamily="34" charset="0"/>
              </a:rPr>
              <a:t>e </a:t>
            </a:r>
            <a:r>
              <a:rPr lang="en-US" sz="1200" spc="-195" dirty="0" smtClean="0">
                <a:solidFill>
                  <a:srgbClr val="606163"/>
                </a:solidFill>
                <a:latin typeface="Arial" pitchFamily="34" charset="0"/>
                <a:cs typeface="Arial" pitchFamily="34" charset="0"/>
              </a:rPr>
              <a:t>¢</a:t>
            </a:r>
            <a:r>
              <a:rPr lang="en-US" sz="1200" spc="-195" baseline="-25000" dirty="0" smtClean="0">
                <a:solidFill>
                  <a:srgbClr val="606163"/>
                </a:solidFill>
                <a:latin typeface="Arial" pitchFamily="34" charset="0"/>
                <a:cs typeface="Arial" pitchFamily="34" charset="0"/>
              </a:rPr>
              <a:t>0</a:t>
            </a:r>
            <a:r>
              <a:rPr lang="en-US" sz="1200" spc="95" dirty="0" smtClean="0">
                <a:solidFill>
                  <a:srgbClr val="606163"/>
                </a:solidFill>
                <a:latin typeface="Arial" pitchFamily="34" charset="0"/>
                <a:cs typeface="Arial" pitchFamily="34" charset="0"/>
              </a:rPr>
              <a:t> </a:t>
            </a:r>
            <a:r>
              <a:rPr sz="1200" spc="22" smtClean="0">
                <a:solidFill>
                  <a:srgbClr val="606163"/>
                </a:solidFill>
                <a:latin typeface="Arial" pitchFamily="34" charset="0"/>
                <a:cs typeface="Arial" pitchFamily="34" charset="0"/>
              </a:rPr>
              <a:t>b</a:t>
            </a:r>
            <a:r>
              <a:rPr sz="1200" spc="135" smtClean="0">
                <a:solidFill>
                  <a:srgbClr val="606163"/>
                </a:solidFill>
                <a:latin typeface="Arial" pitchFamily="34" charset="0"/>
                <a:cs typeface="Arial" pitchFamily="34" charset="0"/>
              </a:rPr>
              <a:t>y</a:t>
            </a:r>
            <a:r>
              <a:rPr sz="1200" spc="97" smtClean="0">
                <a:solidFill>
                  <a:srgbClr val="606163"/>
                </a:solidFill>
                <a:latin typeface="Arial" pitchFamily="34" charset="0"/>
                <a:cs typeface="Arial" pitchFamily="34" charset="0"/>
              </a:rPr>
              <a:t> </a:t>
            </a:r>
            <a:r>
              <a:rPr sz="1200" spc="82" dirty="0" smtClean="0">
                <a:solidFill>
                  <a:srgbClr val="606163"/>
                </a:solidFill>
                <a:latin typeface="Arial" pitchFamily="34" charset="0"/>
                <a:cs typeface="Arial" pitchFamily="34" charset="0"/>
              </a:rPr>
              <a:t>a</a:t>
            </a:r>
            <a:r>
              <a:rPr sz="1200" spc="120" dirty="0" smtClean="0">
                <a:solidFill>
                  <a:srgbClr val="606163"/>
                </a:solidFill>
                <a:latin typeface="Arial" pitchFamily="34" charset="0"/>
                <a:cs typeface="Arial" pitchFamily="34" charset="0"/>
              </a:rPr>
              <a:t> </a:t>
            </a:r>
            <a:r>
              <a:rPr sz="1200" spc="104" dirty="0" smtClean="0">
                <a:solidFill>
                  <a:srgbClr val="606163"/>
                </a:solidFill>
                <a:latin typeface="Arial" pitchFamily="34" charset="0"/>
                <a:cs typeface="Arial" pitchFamily="34" charset="0"/>
              </a:rPr>
              <a:t>perfectly</a:t>
            </a:r>
            <a:r>
              <a:rPr sz="1200" spc="150" dirty="0" smtClean="0">
                <a:solidFill>
                  <a:srgbClr val="606163"/>
                </a:solidFill>
                <a:latin typeface="Arial" pitchFamily="34" charset="0"/>
                <a:cs typeface="Arial" pitchFamily="34" charset="0"/>
              </a:rPr>
              <a:t> </a:t>
            </a:r>
            <a:r>
              <a:rPr sz="1200" spc="112" dirty="0" smtClean="0">
                <a:solidFill>
                  <a:srgbClr val="606163"/>
                </a:solidFill>
                <a:latin typeface="Arial" pitchFamily="34" charset="0"/>
                <a:cs typeface="Arial" pitchFamily="34" charset="0"/>
              </a:rPr>
              <a:t>transparen</a:t>
            </a:r>
            <a:r>
              <a:rPr sz="1200" spc="82" dirty="0" smtClean="0">
                <a:solidFill>
                  <a:srgbClr val="606163"/>
                </a:solidFill>
                <a:latin typeface="Arial" pitchFamily="34" charset="0"/>
                <a:cs typeface="Arial" pitchFamily="34" charset="0"/>
              </a:rPr>
              <a:t>t</a:t>
            </a:r>
            <a:r>
              <a:rPr sz="1200" spc="67" dirty="0" smtClean="0">
                <a:solidFill>
                  <a:srgbClr val="606163"/>
                </a:solidFill>
                <a:latin typeface="Arial" pitchFamily="34" charset="0"/>
                <a:cs typeface="Arial" pitchFamily="34" charset="0"/>
              </a:rPr>
              <a:t> </a:t>
            </a:r>
            <a:r>
              <a:rPr sz="1200" spc="127" dirty="0" smtClean="0">
                <a:solidFill>
                  <a:srgbClr val="606163"/>
                </a:solidFill>
                <a:latin typeface="Arial" pitchFamily="34" charset="0"/>
                <a:cs typeface="Arial" pitchFamily="34" charset="0"/>
              </a:rPr>
              <a:t>gri</a:t>
            </a:r>
            <a:r>
              <a:rPr sz="1200" spc="172" dirty="0" smtClean="0">
                <a:solidFill>
                  <a:srgbClr val="606163"/>
                </a:solidFill>
                <a:latin typeface="Arial" pitchFamily="34" charset="0"/>
                <a:cs typeface="Arial" pitchFamily="34" charset="0"/>
              </a:rPr>
              <a:t>d </a:t>
            </a:r>
            <a:r>
              <a:rPr sz="1200" spc="-172" dirty="0" smtClean="0">
                <a:solidFill>
                  <a:srgbClr val="606163"/>
                </a:solidFill>
                <a:latin typeface="Arial" pitchFamily="34" charset="0"/>
                <a:cs typeface="Arial" pitchFamily="34" charset="0"/>
              </a:rPr>
              <a:t> </a:t>
            </a:r>
            <a:r>
              <a:rPr sz="1200" spc="75" dirty="0" smtClean="0">
                <a:solidFill>
                  <a:srgbClr val="606163"/>
                </a:solidFill>
                <a:latin typeface="Arial" pitchFamily="34" charset="0"/>
                <a:cs typeface="Arial" pitchFamily="34" charset="0"/>
              </a:rPr>
              <a:t>(Fig</a:t>
            </a:r>
            <a:r>
              <a:rPr sz="1200" spc="75" smtClean="0">
                <a:solidFill>
                  <a:srgbClr val="606163"/>
                </a:solidFill>
                <a:latin typeface="Arial" pitchFamily="34" charset="0"/>
                <a:cs typeface="Arial" pitchFamily="34" charset="0"/>
              </a:rPr>
              <a:t>. </a:t>
            </a:r>
            <a:r>
              <a:rPr sz="1200" spc="135" smtClean="0">
                <a:solidFill>
                  <a:srgbClr val="606163"/>
                </a:solidFill>
                <a:latin typeface="Arial" pitchFamily="34" charset="0"/>
                <a:cs typeface="Arial" pitchFamily="34" charset="0"/>
              </a:rPr>
              <a:t> </a:t>
            </a:r>
            <a:r>
              <a:rPr lang="en-US" sz="1200" spc="135" dirty="0" smtClean="0">
                <a:solidFill>
                  <a:srgbClr val="606163"/>
                </a:solidFill>
                <a:latin typeface="Arial" pitchFamily="34" charset="0"/>
                <a:cs typeface="Arial" pitchFamily="34" charset="0"/>
              </a:rPr>
              <a:t>2</a:t>
            </a:r>
            <a:r>
              <a:rPr sz="1200" spc="15" smtClean="0">
                <a:solidFill>
                  <a:srgbClr val="606163"/>
                </a:solidFill>
                <a:latin typeface="Arial" pitchFamily="34" charset="0"/>
                <a:cs typeface="Arial" pitchFamily="34" charset="0"/>
              </a:rPr>
              <a:t>). </a:t>
            </a:r>
            <a:r>
              <a:rPr sz="1200" spc="-157" smtClean="0">
                <a:solidFill>
                  <a:srgbClr val="606163"/>
                </a:solidFill>
                <a:latin typeface="Arial" pitchFamily="34" charset="0"/>
                <a:cs typeface="Arial" pitchFamily="34" charset="0"/>
              </a:rPr>
              <a:t> </a:t>
            </a:r>
            <a:r>
              <a:rPr sz="1200" spc="240" dirty="0" smtClean="0">
                <a:solidFill>
                  <a:srgbClr val="606163"/>
                </a:solidFill>
                <a:latin typeface="Arial" pitchFamily="34" charset="0"/>
                <a:cs typeface="Arial" pitchFamily="34" charset="0"/>
              </a:rPr>
              <a:t>W</a:t>
            </a:r>
            <a:r>
              <a:rPr sz="1200" spc="127" dirty="0" smtClean="0">
                <a:solidFill>
                  <a:srgbClr val="606163"/>
                </a:solidFill>
                <a:latin typeface="Arial" pitchFamily="34" charset="0"/>
                <a:cs typeface="Arial" pitchFamily="34" charset="0"/>
              </a:rPr>
              <a:t>e</a:t>
            </a:r>
            <a:r>
              <a:rPr sz="1200" spc="67" dirty="0" smtClean="0">
                <a:solidFill>
                  <a:srgbClr val="606163"/>
                </a:solidFill>
                <a:latin typeface="Arial" pitchFamily="34" charset="0"/>
                <a:cs typeface="Arial" pitchFamily="34" charset="0"/>
              </a:rPr>
              <a:t> </a:t>
            </a:r>
            <a:r>
              <a:rPr sz="1200" spc="112" dirty="0" smtClean="0">
                <a:solidFill>
                  <a:srgbClr val="606163"/>
                </a:solidFill>
                <a:latin typeface="Arial" pitchFamily="34" charset="0"/>
                <a:cs typeface="Arial" pitchFamily="34" charset="0"/>
              </a:rPr>
              <a:t>wish</a:t>
            </a:r>
            <a:r>
              <a:rPr sz="1200" spc="60" dirty="0" smtClean="0">
                <a:solidFill>
                  <a:srgbClr val="606163"/>
                </a:solidFill>
                <a:latin typeface="Arial" pitchFamily="34" charset="0"/>
                <a:cs typeface="Arial" pitchFamily="34" charset="0"/>
              </a:rPr>
              <a:t> </a:t>
            </a:r>
            <a:r>
              <a:rPr sz="1200" spc="89" dirty="0" smtClean="0">
                <a:solidFill>
                  <a:srgbClr val="606163"/>
                </a:solidFill>
                <a:latin typeface="Arial" pitchFamily="34" charset="0"/>
                <a:cs typeface="Arial" pitchFamily="34" charset="0"/>
              </a:rPr>
              <a:t>t</a:t>
            </a:r>
            <a:r>
              <a:rPr sz="1200" spc="75" dirty="0" smtClean="0">
                <a:solidFill>
                  <a:srgbClr val="606163"/>
                </a:solidFill>
                <a:latin typeface="Arial" pitchFamily="34" charset="0"/>
                <a:cs typeface="Arial" pitchFamily="34" charset="0"/>
              </a:rPr>
              <a:t>o</a:t>
            </a:r>
            <a:r>
              <a:rPr sz="1200" spc="172" dirty="0" smtClean="0">
                <a:solidFill>
                  <a:srgbClr val="606163"/>
                </a:solidFill>
                <a:latin typeface="Arial" pitchFamily="34" charset="0"/>
                <a:cs typeface="Arial" pitchFamily="34" charset="0"/>
              </a:rPr>
              <a:t> </a:t>
            </a:r>
            <a:r>
              <a:rPr sz="1200" spc="104" smtClean="0">
                <a:solidFill>
                  <a:srgbClr val="606163"/>
                </a:solidFill>
                <a:latin typeface="Arial" pitchFamily="34" charset="0"/>
                <a:cs typeface="Arial" pitchFamily="34" charset="0"/>
              </a:rPr>
              <a:t>compute</a:t>
            </a:r>
            <a:r>
              <a:rPr sz="1200" spc="195" smtClean="0">
                <a:solidFill>
                  <a:srgbClr val="606163"/>
                </a:solidFill>
                <a:latin typeface="Arial" pitchFamily="34" charset="0"/>
                <a:cs typeface="Arial" pitchFamily="34" charset="0"/>
              </a:rPr>
              <a:t> </a:t>
            </a:r>
            <a:r>
              <a:rPr sz="1200" spc="-195" smtClean="0">
                <a:solidFill>
                  <a:srgbClr val="606163"/>
                </a:solidFill>
                <a:latin typeface="Arial" pitchFamily="34" charset="0"/>
                <a:cs typeface="Arial" pitchFamily="34" charset="0"/>
              </a:rPr>
              <a:t>¢</a:t>
            </a:r>
            <a:r>
              <a:rPr sz="1200" spc="97" smtClean="0">
                <a:solidFill>
                  <a:srgbClr val="606163"/>
                </a:solidFill>
                <a:latin typeface="Arial" pitchFamily="34" charset="0"/>
                <a:cs typeface="Arial" pitchFamily="34" charset="0"/>
              </a:rPr>
              <a:t>(</a:t>
            </a:r>
            <a:r>
              <a:rPr sz="1200" spc="97" dirty="0" smtClean="0">
                <a:solidFill>
                  <a:srgbClr val="606163"/>
                </a:solidFill>
                <a:latin typeface="Arial" pitchFamily="34" charset="0"/>
                <a:cs typeface="Arial" pitchFamily="34" charset="0"/>
              </a:rPr>
              <a:t>x). </a:t>
            </a:r>
            <a:r>
              <a:rPr sz="1200" spc="-179" dirty="0" smtClean="0">
                <a:solidFill>
                  <a:srgbClr val="606163"/>
                </a:solidFill>
                <a:latin typeface="Arial" pitchFamily="34" charset="0"/>
                <a:cs typeface="Arial" pitchFamily="34" charset="0"/>
              </a:rPr>
              <a:t> </a:t>
            </a:r>
            <a:r>
              <a:rPr sz="1200" spc="135" dirty="0" smtClean="0">
                <a:solidFill>
                  <a:srgbClr val="606163"/>
                </a:solidFill>
                <a:latin typeface="Arial" pitchFamily="34" charset="0"/>
                <a:cs typeface="Arial" pitchFamily="34" charset="0"/>
              </a:rPr>
              <a:t>For</a:t>
            </a:r>
            <a:r>
              <a:rPr sz="1200" spc="89" baseline="3267" dirty="0" smtClean="0">
                <a:solidFill>
                  <a:srgbClr val="606163"/>
                </a:solidFill>
                <a:latin typeface="Arial" pitchFamily="34" charset="0"/>
                <a:cs typeface="Arial" pitchFamily="34" charset="0"/>
              </a:rPr>
              <a:t> </a:t>
            </a:r>
            <a:r>
              <a:rPr sz="1200" spc="65" dirty="0" smtClean="0">
                <a:solidFill>
                  <a:srgbClr val="606163"/>
                </a:solidFill>
                <a:latin typeface="Arial" pitchFamily="34" charset="0"/>
                <a:cs typeface="Arial" pitchFamily="34" charset="0"/>
              </a:rPr>
              <a:t>simplicity</a:t>
            </a:r>
            <a:r>
              <a:rPr sz="1200" spc="35" dirty="0" smtClean="0">
                <a:solidFill>
                  <a:srgbClr val="606163"/>
                </a:solidFill>
                <a:latin typeface="Arial" pitchFamily="34" charset="0"/>
                <a:cs typeface="Arial" pitchFamily="34" charset="0"/>
              </a:rPr>
              <a:t>,</a:t>
            </a:r>
            <a:r>
              <a:rPr sz="1200" spc="120" dirty="0" smtClean="0">
                <a:solidFill>
                  <a:srgbClr val="606163"/>
                </a:solidFill>
                <a:latin typeface="Arial" pitchFamily="34" charset="0"/>
                <a:cs typeface="Arial" pitchFamily="34" charset="0"/>
              </a:rPr>
              <a:t> </a:t>
            </a:r>
            <a:r>
              <a:rPr sz="1200" spc="100" dirty="0" smtClean="0">
                <a:solidFill>
                  <a:srgbClr val="606163"/>
                </a:solidFill>
                <a:latin typeface="Arial" pitchFamily="34" charset="0"/>
                <a:cs typeface="Arial" pitchFamily="34" charset="0"/>
              </a:rPr>
              <a:t>w</a:t>
            </a:r>
            <a:r>
              <a:rPr sz="1200" spc="55" dirty="0" smtClean="0">
                <a:solidFill>
                  <a:srgbClr val="606163"/>
                </a:solidFill>
                <a:latin typeface="Arial" pitchFamily="34" charset="0"/>
                <a:cs typeface="Arial" pitchFamily="34" charset="0"/>
              </a:rPr>
              <a:t>e</a:t>
            </a:r>
            <a:r>
              <a:rPr sz="1200" spc="95" dirty="0" smtClean="0">
                <a:solidFill>
                  <a:srgbClr val="606163"/>
                </a:solidFill>
                <a:latin typeface="Arial" pitchFamily="34" charset="0"/>
                <a:cs typeface="Arial" pitchFamily="34" charset="0"/>
              </a:rPr>
              <a:t> </a:t>
            </a:r>
            <a:r>
              <a:rPr sz="1200" spc="60" dirty="0" smtClean="0">
                <a:solidFill>
                  <a:srgbClr val="606163"/>
                </a:solidFill>
                <a:latin typeface="Arial" pitchFamily="34" charset="0"/>
                <a:cs typeface="Arial" pitchFamily="34" charset="0"/>
              </a:rPr>
              <a:t>assume </a:t>
            </a:r>
            <a:r>
              <a:rPr sz="1200" spc="50" dirty="0" smtClean="0">
                <a:solidFill>
                  <a:srgbClr val="606163"/>
                </a:solidFill>
                <a:latin typeface="Arial" pitchFamily="34" charset="0"/>
                <a:cs typeface="Arial" pitchFamily="34" charset="0"/>
              </a:rPr>
              <a:t>tha</a:t>
            </a:r>
            <a:r>
              <a:rPr sz="1200" spc="45" dirty="0" smtClean="0">
                <a:solidFill>
                  <a:srgbClr val="606163"/>
                </a:solidFill>
                <a:latin typeface="Arial" pitchFamily="34" charset="0"/>
                <a:cs typeface="Arial" pitchFamily="34" charset="0"/>
              </a:rPr>
              <a:t>t</a:t>
            </a:r>
            <a:r>
              <a:rPr sz="1200" spc="70" dirty="0" smtClean="0">
                <a:solidFill>
                  <a:srgbClr val="606163"/>
                </a:solidFill>
                <a:latin typeface="Arial" pitchFamily="34" charset="0"/>
                <a:cs typeface="Arial" pitchFamily="34" charset="0"/>
              </a:rPr>
              <a:t> </a:t>
            </a:r>
            <a:r>
              <a:rPr sz="1200" spc="60" dirty="0" smtClean="0">
                <a:solidFill>
                  <a:srgbClr val="606163"/>
                </a:solidFill>
                <a:latin typeface="Arial" pitchFamily="34" charset="0"/>
                <a:cs typeface="Arial" pitchFamily="34" charset="0"/>
              </a:rPr>
              <a:t>the </a:t>
            </a:r>
            <a:r>
              <a:rPr sz="1200" spc="85" dirty="0" smtClean="0">
                <a:solidFill>
                  <a:srgbClr val="606163"/>
                </a:solidFill>
                <a:latin typeface="Arial" pitchFamily="34" charset="0"/>
                <a:cs typeface="Arial" pitchFamily="34" charset="0"/>
              </a:rPr>
              <a:t>ion-electro</a:t>
            </a:r>
            <a:r>
              <a:rPr sz="1200" spc="95" dirty="0" smtClean="0">
                <a:solidFill>
                  <a:srgbClr val="606163"/>
                </a:solidFill>
                <a:latin typeface="Arial" pitchFamily="34" charset="0"/>
                <a:cs typeface="Arial" pitchFamily="34" charset="0"/>
              </a:rPr>
              <a:t>n </a:t>
            </a:r>
            <a:r>
              <a:rPr sz="1200" spc="50" dirty="0" smtClean="0">
                <a:solidFill>
                  <a:srgbClr val="606163"/>
                </a:solidFill>
                <a:latin typeface="Arial" pitchFamily="34" charset="0"/>
                <a:cs typeface="Arial" pitchFamily="34" charset="0"/>
              </a:rPr>
              <a:t>mas</a:t>
            </a:r>
            <a:r>
              <a:rPr sz="1200" spc="40" dirty="0" smtClean="0">
                <a:solidFill>
                  <a:srgbClr val="606163"/>
                </a:solidFill>
                <a:latin typeface="Arial" pitchFamily="34" charset="0"/>
                <a:cs typeface="Arial" pitchFamily="34" charset="0"/>
              </a:rPr>
              <a:t>s</a:t>
            </a:r>
            <a:r>
              <a:rPr sz="1200" spc="45" dirty="0" smtClean="0">
                <a:solidFill>
                  <a:srgbClr val="606163"/>
                </a:solidFill>
                <a:latin typeface="Arial" pitchFamily="34" charset="0"/>
                <a:cs typeface="Arial" pitchFamily="34" charset="0"/>
              </a:rPr>
              <a:t> </a:t>
            </a:r>
            <a:r>
              <a:rPr sz="1200" spc="70" dirty="0" smtClean="0">
                <a:solidFill>
                  <a:srgbClr val="606163"/>
                </a:solidFill>
                <a:latin typeface="Arial" pitchFamily="34" charset="0"/>
                <a:cs typeface="Arial" pitchFamily="34" charset="0"/>
              </a:rPr>
              <a:t>ratio</a:t>
            </a:r>
            <a:r>
              <a:rPr sz="1200" spc="130" dirty="0" smtClean="0">
                <a:solidFill>
                  <a:srgbClr val="606163"/>
                </a:solidFill>
                <a:latin typeface="Arial" pitchFamily="34" charset="0"/>
                <a:cs typeface="Arial" pitchFamily="34" charset="0"/>
              </a:rPr>
              <a:t> </a:t>
            </a:r>
            <a:r>
              <a:rPr sz="1200" spc="-20" dirty="0" smtClean="0">
                <a:solidFill>
                  <a:srgbClr val="606163"/>
                </a:solidFill>
                <a:latin typeface="Arial" pitchFamily="34" charset="0"/>
                <a:cs typeface="Arial" pitchFamily="34" charset="0"/>
              </a:rPr>
              <a:t>M/</a:t>
            </a:r>
            <a:r>
              <a:rPr sz="1200" spc="-10" dirty="0" smtClean="0">
                <a:solidFill>
                  <a:srgbClr val="606163"/>
                </a:solidFill>
                <a:latin typeface="Arial" pitchFamily="34" charset="0"/>
                <a:cs typeface="Arial" pitchFamily="34" charset="0"/>
              </a:rPr>
              <a:t>m</a:t>
            </a:r>
            <a:r>
              <a:rPr sz="1200" spc="45" dirty="0" smtClean="0">
                <a:solidFill>
                  <a:srgbClr val="606163"/>
                </a:solidFill>
                <a:latin typeface="Arial" pitchFamily="34" charset="0"/>
                <a:cs typeface="Arial" pitchFamily="34" charset="0"/>
              </a:rPr>
              <a:t> </a:t>
            </a:r>
            <a:r>
              <a:rPr sz="1200" spc="35" dirty="0" smtClean="0">
                <a:solidFill>
                  <a:srgbClr val="606163"/>
                </a:solidFill>
                <a:latin typeface="Arial" pitchFamily="34" charset="0"/>
                <a:cs typeface="Arial" pitchFamily="34" charset="0"/>
              </a:rPr>
              <a:t>i</a:t>
            </a:r>
            <a:r>
              <a:rPr sz="1200" spc="50" dirty="0" smtClean="0">
                <a:solidFill>
                  <a:srgbClr val="606163"/>
                </a:solidFill>
                <a:latin typeface="Arial" pitchFamily="34" charset="0"/>
                <a:cs typeface="Arial" pitchFamily="34" charset="0"/>
              </a:rPr>
              <a:t>s</a:t>
            </a:r>
            <a:r>
              <a:rPr sz="1200" spc="55" dirty="0" smtClean="0">
                <a:solidFill>
                  <a:srgbClr val="606163"/>
                </a:solidFill>
                <a:latin typeface="Arial" pitchFamily="34" charset="0"/>
                <a:cs typeface="Arial" pitchFamily="34" charset="0"/>
              </a:rPr>
              <a:t> </a:t>
            </a:r>
            <a:r>
              <a:rPr sz="1200" spc="60" smtClean="0">
                <a:solidFill>
                  <a:srgbClr val="606163"/>
                </a:solidFill>
                <a:latin typeface="Arial" pitchFamily="34" charset="0"/>
                <a:cs typeface="Arial" pitchFamily="34" charset="0"/>
              </a:rPr>
              <a:t>infinite,</a:t>
            </a:r>
            <a:r>
              <a:rPr lang="en-US" sz="1200" spc="60" dirty="0" smtClean="0">
                <a:solidFill>
                  <a:srgbClr val="606163"/>
                </a:solidFill>
                <a:latin typeface="Arial" pitchFamily="34" charset="0"/>
                <a:cs typeface="Arial" pitchFamily="34" charset="0"/>
              </a:rPr>
              <a:t> </a:t>
            </a:r>
            <a:r>
              <a:rPr sz="1200" spc="-5" smtClean="0">
                <a:solidFill>
                  <a:srgbClr val="606163"/>
                </a:solidFill>
                <a:latin typeface="Arial" pitchFamily="34" charset="0"/>
                <a:cs typeface="Arial" pitchFamily="34" charset="0"/>
              </a:rPr>
              <a:t>s</a:t>
            </a:r>
            <a:r>
              <a:rPr sz="1200" spc="35" smtClean="0">
                <a:solidFill>
                  <a:srgbClr val="606163"/>
                </a:solidFill>
                <a:latin typeface="Arial" pitchFamily="34" charset="0"/>
                <a:cs typeface="Arial" pitchFamily="34" charset="0"/>
              </a:rPr>
              <a:t>o</a:t>
            </a:r>
            <a:r>
              <a:rPr sz="1200" spc="-50" smtClean="0">
                <a:solidFill>
                  <a:srgbClr val="606163"/>
                </a:solidFill>
                <a:latin typeface="Arial" pitchFamily="34" charset="0"/>
                <a:cs typeface="Arial" pitchFamily="34" charset="0"/>
              </a:rPr>
              <a:t> </a:t>
            </a:r>
            <a:r>
              <a:rPr sz="1200" spc="55" dirty="0" smtClean="0">
                <a:solidFill>
                  <a:srgbClr val="606163"/>
                </a:solidFill>
                <a:latin typeface="Arial" pitchFamily="34" charset="0"/>
                <a:cs typeface="Arial" pitchFamily="34" charset="0"/>
              </a:rPr>
              <a:t>tha</a:t>
            </a:r>
            <a:r>
              <a:rPr sz="1200" spc="45" dirty="0" smtClean="0">
                <a:solidFill>
                  <a:srgbClr val="606163"/>
                </a:solidFill>
                <a:latin typeface="Arial" pitchFamily="34" charset="0"/>
                <a:cs typeface="Arial" pitchFamily="34" charset="0"/>
              </a:rPr>
              <a:t>t</a:t>
            </a:r>
            <a:r>
              <a:rPr sz="1200" spc="-50" dirty="0" smtClean="0">
                <a:solidFill>
                  <a:srgbClr val="606163"/>
                </a:solidFill>
                <a:latin typeface="Arial" pitchFamily="34" charset="0"/>
                <a:cs typeface="Arial" pitchFamily="34" charset="0"/>
              </a:rPr>
              <a:t> </a:t>
            </a:r>
            <a:r>
              <a:rPr sz="1200" spc="65" dirty="0" smtClean="0">
                <a:solidFill>
                  <a:srgbClr val="606163"/>
                </a:solidFill>
                <a:latin typeface="Arial" pitchFamily="34" charset="0"/>
                <a:cs typeface="Arial" pitchFamily="34" charset="0"/>
              </a:rPr>
              <a:t>the</a:t>
            </a:r>
            <a:r>
              <a:rPr sz="1200" spc="5" dirty="0" smtClean="0">
                <a:solidFill>
                  <a:srgbClr val="606163"/>
                </a:solidFill>
                <a:latin typeface="Arial" pitchFamily="34" charset="0"/>
                <a:cs typeface="Arial" pitchFamily="34" charset="0"/>
              </a:rPr>
              <a:t> </a:t>
            </a:r>
            <a:r>
              <a:rPr sz="1200" spc="55" dirty="0" smtClean="0">
                <a:solidFill>
                  <a:srgbClr val="606163"/>
                </a:solidFill>
                <a:latin typeface="Arial" pitchFamily="34" charset="0"/>
                <a:cs typeface="Arial" pitchFamily="34" charset="0"/>
              </a:rPr>
              <a:t>ions</a:t>
            </a:r>
            <a:r>
              <a:rPr sz="1200" spc="-5" dirty="0" smtClean="0">
                <a:solidFill>
                  <a:srgbClr val="606163"/>
                </a:solidFill>
                <a:latin typeface="Arial" pitchFamily="34" charset="0"/>
                <a:cs typeface="Arial" pitchFamily="34" charset="0"/>
              </a:rPr>
              <a:t> </a:t>
            </a:r>
            <a:r>
              <a:rPr sz="1200" spc="75" dirty="0" smtClean="0">
                <a:solidFill>
                  <a:srgbClr val="606163"/>
                </a:solidFill>
                <a:latin typeface="Arial" pitchFamily="34" charset="0"/>
                <a:cs typeface="Arial" pitchFamily="34" charset="0"/>
              </a:rPr>
              <a:t>d</a:t>
            </a:r>
            <a:r>
              <a:rPr sz="1200" spc="70" dirty="0" smtClean="0">
                <a:solidFill>
                  <a:srgbClr val="606163"/>
                </a:solidFill>
                <a:latin typeface="Arial" pitchFamily="34" charset="0"/>
                <a:cs typeface="Arial" pitchFamily="34" charset="0"/>
              </a:rPr>
              <a:t>o</a:t>
            </a:r>
            <a:r>
              <a:rPr sz="1200" spc="-15" dirty="0" smtClean="0">
                <a:solidFill>
                  <a:srgbClr val="606163"/>
                </a:solidFill>
                <a:latin typeface="Arial" pitchFamily="34" charset="0"/>
                <a:cs typeface="Arial" pitchFamily="34" charset="0"/>
              </a:rPr>
              <a:t> </a:t>
            </a:r>
            <a:r>
              <a:rPr sz="1200" spc="60" dirty="0" smtClean="0">
                <a:solidFill>
                  <a:srgbClr val="606163"/>
                </a:solidFill>
                <a:latin typeface="Arial" pitchFamily="34" charset="0"/>
                <a:cs typeface="Arial" pitchFamily="34" charset="0"/>
              </a:rPr>
              <a:t>no</a:t>
            </a:r>
            <a:r>
              <a:rPr sz="1200" spc="45" dirty="0" smtClean="0">
                <a:solidFill>
                  <a:srgbClr val="606163"/>
                </a:solidFill>
                <a:latin typeface="Arial" pitchFamily="34" charset="0"/>
                <a:cs typeface="Arial" pitchFamily="34" charset="0"/>
              </a:rPr>
              <a:t>t</a:t>
            </a:r>
            <a:r>
              <a:rPr sz="1200" spc="-55" dirty="0" smtClean="0">
                <a:solidFill>
                  <a:srgbClr val="606163"/>
                </a:solidFill>
                <a:latin typeface="Arial" pitchFamily="34" charset="0"/>
                <a:cs typeface="Arial" pitchFamily="34" charset="0"/>
              </a:rPr>
              <a:t> </a:t>
            </a:r>
            <a:r>
              <a:rPr sz="1200" spc="60" dirty="0" smtClean="0">
                <a:solidFill>
                  <a:srgbClr val="606163"/>
                </a:solidFill>
                <a:latin typeface="Arial" pitchFamily="34" charset="0"/>
                <a:cs typeface="Arial" pitchFamily="34" charset="0"/>
              </a:rPr>
              <a:t>move</a:t>
            </a:r>
            <a:r>
              <a:rPr sz="1200" spc="-35" dirty="0" smtClean="0">
                <a:solidFill>
                  <a:srgbClr val="606163"/>
                </a:solidFill>
                <a:latin typeface="Arial" pitchFamily="34" charset="0"/>
                <a:cs typeface="Arial" pitchFamily="34" charset="0"/>
              </a:rPr>
              <a:t> </a:t>
            </a:r>
            <a:r>
              <a:rPr sz="1200" spc="85" dirty="0" smtClean="0">
                <a:solidFill>
                  <a:srgbClr val="606163"/>
                </a:solidFill>
                <a:latin typeface="Arial" pitchFamily="34" charset="0"/>
                <a:cs typeface="Arial" pitchFamily="34" charset="0"/>
              </a:rPr>
              <a:t>bu</a:t>
            </a:r>
            <a:r>
              <a:rPr sz="1200" spc="40" dirty="0" smtClean="0">
                <a:solidFill>
                  <a:srgbClr val="606163"/>
                </a:solidFill>
                <a:latin typeface="Arial" pitchFamily="34" charset="0"/>
                <a:cs typeface="Arial" pitchFamily="34" charset="0"/>
              </a:rPr>
              <a:t>t</a:t>
            </a:r>
            <a:r>
              <a:rPr sz="1200" spc="-60" dirty="0" smtClean="0">
                <a:solidFill>
                  <a:srgbClr val="606163"/>
                </a:solidFill>
                <a:latin typeface="Arial" pitchFamily="34" charset="0"/>
                <a:cs typeface="Arial" pitchFamily="34" charset="0"/>
              </a:rPr>
              <a:t> </a:t>
            </a:r>
            <a:r>
              <a:rPr sz="1200" spc="95" dirty="0" smtClean="0">
                <a:solidFill>
                  <a:srgbClr val="606163"/>
                </a:solidFill>
                <a:latin typeface="Arial" pitchFamily="34" charset="0"/>
                <a:cs typeface="Arial" pitchFamily="34" charset="0"/>
              </a:rPr>
              <a:t>for</a:t>
            </a:r>
            <a:r>
              <a:rPr sz="1200" spc="175" dirty="0" smtClean="0">
                <a:solidFill>
                  <a:srgbClr val="606163"/>
                </a:solidFill>
                <a:latin typeface="Arial" pitchFamily="34" charset="0"/>
                <a:cs typeface="Arial" pitchFamily="34" charset="0"/>
              </a:rPr>
              <a:t>m</a:t>
            </a:r>
            <a:r>
              <a:rPr sz="1200" spc="-25" dirty="0" smtClean="0">
                <a:solidFill>
                  <a:srgbClr val="606163"/>
                </a:solidFill>
                <a:latin typeface="Arial" pitchFamily="34" charset="0"/>
                <a:cs typeface="Arial" pitchFamily="34" charset="0"/>
              </a:rPr>
              <a:t> </a:t>
            </a:r>
            <a:r>
              <a:rPr sz="1200" spc="55" dirty="0" smtClean="0">
                <a:solidFill>
                  <a:srgbClr val="606163"/>
                </a:solidFill>
                <a:latin typeface="Arial" pitchFamily="34" charset="0"/>
                <a:cs typeface="Arial" pitchFamily="34" charset="0"/>
              </a:rPr>
              <a:t>a</a:t>
            </a:r>
            <a:r>
              <a:rPr sz="1200" spc="-20" dirty="0" smtClean="0">
                <a:solidFill>
                  <a:srgbClr val="606163"/>
                </a:solidFill>
                <a:latin typeface="Arial" pitchFamily="34" charset="0"/>
                <a:cs typeface="Arial" pitchFamily="34" charset="0"/>
              </a:rPr>
              <a:t> </a:t>
            </a:r>
            <a:r>
              <a:rPr sz="1200" spc="80" dirty="0" smtClean="0">
                <a:solidFill>
                  <a:srgbClr val="606163"/>
                </a:solidFill>
                <a:latin typeface="Arial" pitchFamily="34" charset="0"/>
                <a:cs typeface="Arial" pitchFamily="34" charset="0"/>
              </a:rPr>
              <a:t>unifor</a:t>
            </a:r>
            <a:r>
              <a:rPr sz="1200" spc="185" dirty="0" smtClean="0">
                <a:solidFill>
                  <a:srgbClr val="606163"/>
                </a:solidFill>
                <a:latin typeface="Arial" pitchFamily="34" charset="0"/>
                <a:cs typeface="Arial" pitchFamily="34" charset="0"/>
              </a:rPr>
              <a:t>m</a:t>
            </a:r>
            <a:r>
              <a:rPr sz="1200" spc="-35" dirty="0" smtClean="0">
                <a:solidFill>
                  <a:srgbClr val="606163"/>
                </a:solidFill>
                <a:latin typeface="Arial" pitchFamily="34" charset="0"/>
                <a:cs typeface="Arial" pitchFamily="34" charset="0"/>
              </a:rPr>
              <a:t> </a:t>
            </a:r>
            <a:r>
              <a:rPr sz="1200" spc="85" dirty="0" smtClean="0">
                <a:solidFill>
                  <a:srgbClr val="606163"/>
                </a:solidFill>
                <a:latin typeface="Arial" pitchFamily="34" charset="0"/>
                <a:cs typeface="Arial" pitchFamily="34" charset="0"/>
              </a:rPr>
              <a:t>backgroun</a:t>
            </a:r>
            <a:r>
              <a:rPr sz="1200" spc="90" dirty="0" smtClean="0">
                <a:solidFill>
                  <a:srgbClr val="606163"/>
                </a:solidFill>
                <a:latin typeface="Arial" pitchFamily="34" charset="0"/>
                <a:cs typeface="Arial" pitchFamily="34" charset="0"/>
              </a:rPr>
              <a:t>d</a:t>
            </a:r>
            <a:r>
              <a:rPr sz="1200" spc="-55" dirty="0" smtClean="0">
                <a:solidFill>
                  <a:srgbClr val="606163"/>
                </a:solidFill>
                <a:latin typeface="Arial" pitchFamily="34" charset="0"/>
                <a:cs typeface="Arial" pitchFamily="34" charset="0"/>
              </a:rPr>
              <a:t> </a:t>
            </a:r>
            <a:r>
              <a:rPr sz="1200" spc="85" dirty="0" smtClean="0">
                <a:solidFill>
                  <a:srgbClr val="606163"/>
                </a:solidFill>
                <a:latin typeface="Arial" pitchFamily="34" charset="0"/>
                <a:cs typeface="Arial" pitchFamily="34" charset="0"/>
              </a:rPr>
              <a:t>o</a:t>
            </a:r>
            <a:r>
              <a:rPr sz="1200" spc="50" dirty="0" smtClean="0">
                <a:solidFill>
                  <a:srgbClr val="606163"/>
                </a:solidFill>
                <a:latin typeface="Arial" pitchFamily="34" charset="0"/>
                <a:cs typeface="Arial" pitchFamily="34" charset="0"/>
              </a:rPr>
              <a:t>f</a:t>
            </a:r>
            <a:r>
              <a:rPr sz="1200" spc="-35" dirty="0" smtClean="0">
                <a:solidFill>
                  <a:srgbClr val="606163"/>
                </a:solidFill>
                <a:latin typeface="Arial" pitchFamily="34" charset="0"/>
                <a:cs typeface="Arial" pitchFamily="34" charset="0"/>
              </a:rPr>
              <a:t> </a:t>
            </a:r>
            <a:r>
              <a:rPr sz="1200" spc="50" dirty="0" smtClean="0">
                <a:solidFill>
                  <a:srgbClr val="606163"/>
                </a:solidFill>
                <a:latin typeface="Arial" pitchFamily="34" charset="0"/>
                <a:cs typeface="Arial" pitchFamily="34" charset="0"/>
              </a:rPr>
              <a:t>positive</a:t>
            </a:r>
            <a:r>
              <a:rPr sz="1200" spc="35" dirty="0" smtClean="0">
                <a:solidFill>
                  <a:srgbClr val="606163"/>
                </a:solidFill>
                <a:latin typeface="Arial" pitchFamily="34" charset="0"/>
                <a:cs typeface="Arial" pitchFamily="34" charset="0"/>
              </a:rPr>
              <a:t> </a:t>
            </a:r>
            <a:r>
              <a:rPr sz="1200" spc="55" dirty="0" smtClean="0">
                <a:solidFill>
                  <a:srgbClr val="606163"/>
                </a:solidFill>
                <a:latin typeface="Arial" pitchFamily="34" charset="0"/>
                <a:cs typeface="Arial" pitchFamily="34" charset="0"/>
              </a:rPr>
              <a:t>charge</a:t>
            </a:r>
            <a:r>
              <a:rPr sz="1200" spc="30" dirty="0" smtClean="0">
                <a:solidFill>
                  <a:srgbClr val="606163"/>
                </a:solidFill>
                <a:latin typeface="Arial" pitchFamily="34" charset="0"/>
                <a:cs typeface="Arial" pitchFamily="34" charset="0"/>
              </a:rPr>
              <a:t>.</a:t>
            </a:r>
            <a:r>
              <a:rPr sz="1200" spc="135" dirty="0" smtClean="0">
                <a:solidFill>
                  <a:srgbClr val="606163"/>
                </a:solidFill>
                <a:latin typeface="Arial" pitchFamily="34" charset="0"/>
                <a:cs typeface="Arial" pitchFamily="34" charset="0"/>
              </a:rPr>
              <a:t> </a:t>
            </a:r>
            <a:r>
              <a:rPr sz="1200" spc="170" dirty="0" smtClean="0">
                <a:solidFill>
                  <a:srgbClr val="606163"/>
                </a:solidFill>
                <a:latin typeface="Arial" pitchFamily="34" charset="0"/>
                <a:cs typeface="Arial" pitchFamily="34" charset="0"/>
              </a:rPr>
              <a:t>T</a:t>
            </a:r>
            <a:r>
              <a:rPr sz="1200" spc="195" dirty="0" smtClean="0">
                <a:solidFill>
                  <a:srgbClr val="606163"/>
                </a:solidFill>
                <a:latin typeface="Arial" pitchFamily="34" charset="0"/>
                <a:cs typeface="Arial" pitchFamily="34" charset="0"/>
              </a:rPr>
              <a:t>o</a:t>
            </a:r>
            <a:r>
              <a:rPr sz="1200" spc="70" dirty="0" smtClean="0">
                <a:solidFill>
                  <a:srgbClr val="606163"/>
                </a:solidFill>
                <a:latin typeface="Arial" pitchFamily="34" charset="0"/>
                <a:cs typeface="Arial" pitchFamily="34" charset="0"/>
              </a:rPr>
              <a:t> </a:t>
            </a:r>
            <a:r>
              <a:rPr sz="1200" spc="55" dirty="0" smtClean="0">
                <a:solidFill>
                  <a:srgbClr val="606163"/>
                </a:solidFill>
                <a:latin typeface="Arial" pitchFamily="34" charset="0"/>
                <a:cs typeface="Arial" pitchFamily="34" charset="0"/>
              </a:rPr>
              <a:t>b</a:t>
            </a:r>
            <a:r>
              <a:rPr sz="1200" spc="25" dirty="0" smtClean="0">
                <a:solidFill>
                  <a:srgbClr val="606163"/>
                </a:solidFill>
                <a:latin typeface="Arial" pitchFamily="34" charset="0"/>
                <a:cs typeface="Arial" pitchFamily="34" charset="0"/>
              </a:rPr>
              <a:t>e</a:t>
            </a:r>
            <a:r>
              <a:rPr sz="1200" spc="30" dirty="0" smtClean="0">
                <a:solidFill>
                  <a:srgbClr val="606163"/>
                </a:solidFill>
                <a:latin typeface="Arial" pitchFamily="34" charset="0"/>
                <a:cs typeface="Arial" pitchFamily="34" charset="0"/>
              </a:rPr>
              <a:t> </a:t>
            </a:r>
            <a:r>
              <a:rPr sz="1200" spc="95" dirty="0" smtClean="0">
                <a:solidFill>
                  <a:srgbClr val="606163"/>
                </a:solidFill>
                <a:latin typeface="Arial" pitchFamily="34" charset="0"/>
                <a:cs typeface="Arial" pitchFamily="34" charset="0"/>
              </a:rPr>
              <a:t>mor</a:t>
            </a:r>
            <a:r>
              <a:rPr sz="1200" spc="80" dirty="0" smtClean="0">
                <a:solidFill>
                  <a:srgbClr val="606163"/>
                </a:solidFill>
                <a:latin typeface="Arial" pitchFamily="34" charset="0"/>
                <a:cs typeface="Arial" pitchFamily="34" charset="0"/>
              </a:rPr>
              <a:t>e</a:t>
            </a:r>
            <a:r>
              <a:rPr sz="1200" spc="40" dirty="0" smtClean="0">
                <a:solidFill>
                  <a:srgbClr val="606163"/>
                </a:solidFill>
                <a:latin typeface="Arial" pitchFamily="34" charset="0"/>
                <a:cs typeface="Arial" pitchFamily="34" charset="0"/>
              </a:rPr>
              <a:t> </a:t>
            </a:r>
            <a:r>
              <a:rPr sz="1200" spc="55" dirty="0" smtClean="0">
                <a:solidFill>
                  <a:srgbClr val="606163"/>
                </a:solidFill>
                <a:latin typeface="Arial" pitchFamily="34" charset="0"/>
                <a:cs typeface="Arial" pitchFamily="34" charset="0"/>
              </a:rPr>
              <a:t>precise</a:t>
            </a:r>
            <a:r>
              <a:rPr sz="1200" spc="30" dirty="0" smtClean="0">
                <a:solidFill>
                  <a:srgbClr val="606163"/>
                </a:solidFill>
                <a:latin typeface="Arial" pitchFamily="34" charset="0"/>
                <a:cs typeface="Arial" pitchFamily="34" charset="0"/>
              </a:rPr>
              <a:t>,</a:t>
            </a:r>
            <a:r>
              <a:rPr sz="1200" spc="70" dirty="0" smtClean="0">
                <a:solidFill>
                  <a:srgbClr val="606163"/>
                </a:solidFill>
                <a:latin typeface="Arial" pitchFamily="34" charset="0"/>
                <a:cs typeface="Arial" pitchFamily="34" charset="0"/>
              </a:rPr>
              <a:t> </a:t>
            </a:r>
            <a:r>
              <a:rPr sz="1200" spc="55" dirty="0" smtClean="0">
                <a:solidFill>
                  <a:srgbClr val="606163"/>
                </a:solidFill>
                <a:latin typeface="Arial" pitchFamily="34" charset="0"/>
                <a:cs typeface="Arial" pitchFamily="34" charset="0"/>
              </a:rPr>
              <a:t>we</a:t>
            </a:r>
            <a:r>
              <a:rPr sz="1200" spc="50" dirty="0" smtClean="0">
                <a:solidFill>
                  <a:srgbClr val="606163"/>
                </a:solidFill>
                <a:latin typeface="Arial" pitchFamily="34" charset="0"/>
                <a:cs typeface="Arial" pitchFamily="34" charset="0"/>
              </a:rPr>
              <a:t> </a:t>
            </a:r>
            <a:r>
              <a:rPr sz="1200" spc="85" dirty="0" smtClean="0">
                <a:solidFill>
                  <a:srgbClr val="606163"/>
                </a:solidFill>
                <a:latin typeface="Arial" pitchFamily="34" charset="0"/>
                <a:cs typeface="Arial" pitchFamily="34" charset="0"/>
              </a:rPr>
              <a:t>ca</a:t>
            </a:r>
            <a:r>
              <a:rPr sz="1200" spc="80" dirty="0" smtClean="0">
                <a:solidFill>
                  <a:srgbClr val="606163"/>
                </a:solidFill>
                <a:latin typeface="Arial" pitchFamily="34" charset="0"/>
                <a:cs typeface="Arial" pitchFamily="34" charset="0"/>
              </a:rPr>
              <a:t>n</a:t>
            </a:r>
            <a:r>
              <a:rPr sz="1200" spc="45" dirty="0" smtClean="0">
                <a:solidFill>
                  <a:srgbClr val="606163"/>
                </a:solidFill>
                <a:latin typeface="Arial" pitchFamily="34" charset="0"/>
                <a:cs typeface="Arial" pitchFamily="34" charset="0"/>
              </a:rPr>
              <a:t> </a:t>
            </a:r>
            <a:r>
              <a:rPr sz="1200" spc="70" dirty="0" smtClean="0">
                <a:solidFill>
                  <a:srgbClr val="606163"/>
                </a:solidFill>
                <a:latin typeface="Arial" pitchFamily="34" charset="0"/>
                <a:cs typeface="Arial" pitchFamily="34" charset="0"/>
              </a:rPr>
              <a:t>sa</a:t>
            </a:r>
            <a:r>
              <a:rPr sz="1200" spc="55" dirty="0" smtClean="0">
                <a:solidFill>
                  <a:srgbClr val="606163"/>
                </a:solidFill>
                <a:latin typeface="Arial" pitchFamily="34" charset="0"/>
                <a:cs typeface="Arial" pitchFamily="34" charset="0"/>
              </a:rPr>
              <a:t>y</a:t>
            </a:r>
            <a:r>
              <a:rPr sz="1200" spc="5" dirty="0" smtClean="0">
                <a:solidFill>
                  <a:srgbClr val="606163"/>
                </a:solidFill>
                <a:latin typeface="Arial" pitchFamily="34" charset="0"/>
                <a:cs typeface="Arial" pitchFamily="34" charset="0"/>
              </a:rPr>
              <a:t> </a:t>
            </a:r>
            <a:r>
              <a:rPr sz="1200" spc="70" dirty="0" smtClean="0">
                <a:solidFill>
                  <a:srgbClr val="606163"/>
                </a:solidFill>
                <a:latin typeface="Arial" pitchFamily="34" charset="0"/>
                <a:cs typeface="Arial" pitchFamily="34" charset="0"/>
              </a:rPr>
              <a:t>tha</a:t>
            </a:r>
            <a:r>
              <a:rPr sz="1200" spc="45" dirty="0" smtClean="0">
                <a:solidFill>
                  <a:srgbClr val="606163"/>
                </a:solidFill>
                <a:latin typeface="Arial" pitchFamily="34" charset="0"/>
                <a:cs typeface="Arial" pitchFamily="34" charset="0"/>
              </a:rPr>
              <a:t>t</a:t>
            </a:r>
            <a:r>
              <a:rPr sz="1200" spc="35" dirty="0" smtClean="0">
                <a:solidFill>
                  <a:srgbClr val="606163"/>
                </a:solidFill>
                <a:latin typeface="Arial" pitchFamily="34" charset="0"/>
                <a:cs typeface="Arial" pitchFamily="34" charset="0"/>
              </a:rPr>
              <a:t> </a:t>
            </a:r>
            <a:r>
              <a:rPr sz="1200" spc="-45" dirty="0" smtClean="0">
                <a:solidFill>
                  <a:srgbClr val="606163"/>
                </a:solidFill>
                <a:latin typeface="Arial" pitchFamily="34" charset="0"/>
                <a:cs typeface="Arial" pitchFamily="34" charset="0"/>
              </a:rPr>
              <a:t>M/</a:t>
            </a:r>
            <a:r>
              <a:rPr sz="1200" spc="-50" dirty="0" smtClean="0">
                <a:solidFill>
                  <a:srgbClr val="606163"/>
                </a:solidFill>
                <a:latin typeface="Arial" pitchFamily="34" charset="0"/>
                <a:cs typeface="Arial" pitchFamily="34" charset="0"/>
              </a:rPr>
              <a:t>m</a:t>
            </a:r>
            <a:r>
              <a:rPr sz="1200" spc="20" dirty="0" smtClean="0">
                <a:solidFill>
                  <a:srgbClr val="606163"/>
                </a:solidFill>
                <a:latin typeface="Arial" pitchFamily="34" charset="0"/>
                <a:cs typeface="Arial" pitchFamily="34" charset="0"/>
              </a:rPr>
              <a:t> </a:t>
            </a:r>
            <a:r>
              <a:rPr sz="1200" spc="35" dirty="0" smtClean="0">
                <a:solidFill>
                  <a:srgbClr val="606163"/>
                </a:solidFill>
                <a:latin typeface="Arial" pitchFamily="34" charset="0"/>
                <a:cs typeface="Arial" pitchFamily="34" charset="0"/>
              </a:rPr>
              <a:t>i</a:t>
            </a:r>
            <a:r>
              <a:rPr sz="1200" spc="50" dirty="0" smtClean="0">
                <a:solidFill>
                  <a:srgbClr val="606163"/>
                </a:solidFill>
                <a:latin typeface="Arial" pitchFamily="34" charset="0"/>
                <a:cs typeface="Arial" pitchFamily="34" charset="0"/>
              </a:rPr>
              <a:t>s</a:t>
            </a:r>
            <a:r>
              <a:rPr sz="1200" spc="60" dirty="0" smtClean="0">
                <a:solidFill>
                  <a:srgbClr val="606163"/>
                </a:solidFill>
                <a:latin typeface="Arial" pitchFamily="34" charset="0"/>
                <a:cs typeface="Arial" pitchFamily="34" charset="0"/>
              </a:rPr>
              <a:t> larg</a:t>
            </a:r>
            <a:r>
              <a:rPr sz="1200" spc="80" dirty="0" smtClean="0">
                <a:solidFill>
                  <a:srgbClr val="606163"/>
                </a:solidFill>
                <a:latin typeface="Arial" pitchFamily="34" charset="0"/>
                <a:cs typeface="Arial" pitchFamily="34" charset="0"/>
              </a:rPr>
              <a:t>e</a:t>
            </a:r>
            <a:r>
              <a:rPr sz="1200" spc="90" dirty="0" smtClean="0">
                <a:solidFill>
                  <a:srgbClr val="606163"/>
                </a:solidFill>
                <a:latin typeface="Arial" pitchFamily="34" charset="0"/>
                <a:cs typeface="Arial" pitchFamily="34" charset="0"/>
              </a:rPr>
              <a:t> </a:t>
            </a:r>
            <a:r>
              <a:rPr sz="1200" spc="70" smtClean="0">
                <a:solidFill>
                  <a:srgbClr val="606163"/>
                </a:solidFill>
                <a:latin typeface="Arial" pitchFamily="34" charset="0"/>
                <a:cs typeface="Arial" pitchFamily="34" charset="0"/>
              </a:rPr>
              <a:t>enoug</a:t>
            </a:r>
            <a:r>
              <a:rPr sz="1200" spc="75" smtClean="0">
                <a:solidFill>
                  <a:srgbClr val="606163"/>
                </a:solidFill>
                <a:latin typeface="Arial" pitchFamily="34" charset="0"/>
                <a:cs typeface="Arial" pitchFamily="34" charset="0"/>
              </a:rPr>
              <a:t>h</a:t>
            </a:r>
            <a:r>
              <a:rPr sz="1200" spc="-10" smtClean="0">
                <a:solidFill>
                  <a:srgbClr val="606163"/>
                </a:solidFill>
                <a:latin typeface="Arial" pitchFamily="34" charset="0"/>
                <a:cs typeface="Arial" pitchFamily="34" charset="0"/>
              </a:rPr>
              <a:t> </a:t>
            </a:r>
            <a:r>
              <a:rPr sz="1200" spc="55" smtClean="0">
                <a:solidFill>
                  <a:srgbClr val="606163"/>
                </a:solidFill>
                <a:latin typeface="Arial" pitchFamily="34" charset="0"/>
                <a:cs typeface="Arial" pitchFamily="34" charset="0"/>
              </a:rPr>
              <a:t>that</a:t>
            </a:r>
            <a:r>
              <a:rPr lang="en-US" sz="1200" spc="55" dirty="0" smtClean="0">
                <a:solidFill>
                  <a:srgbClr val="606163"/>
                </a:solidFill>
                <a:latin typeface="Arial" pitchFamily="34" charset="0"/>
                <a:cs typeface="Arial" pitchFamily="34" charset="0"/>
              </a:rPr>
              <a:t> </a:t>
            </a:r>
            <a:r>
              <a:rPr lang="en-US" sz="1200" spc="75" dirty="0" smtClean="0">
                <a:solidFill>
                  <a:srgbClr val="535355"/>
                </a:solidFill>
                <a:latin typeface="Arial" pitchFamily="34" charset="0"/>
                <a:cs typeface="Arial" pitchFamily="34" charset="0"/>
              </a:rPr>
              <a:t>the</a:t>
            </a:r>
            <a:r>
              <a:rPr lang="en-US" sz="1200" spc="60" dirty="0" smtClean="0">
                <a:solidFill>
                  <a:srgbClr val="535355"/>
                </a:solidFill>
                <a:latin typeface="Arial" pitchFamily="34" charset="0"/>
                <a:cs typeface="Arial" pitchFamily="34" charset="0"/>
              </a:rPr>
              <a:t> </a:t>
            </a:r>
            <a:r>
              <a:rPr lang="en-US" sz="1200" spc="70" dirty="0" smtClean="0">
                <a:solidFill>
                  <a:srgbClr val="535355"/>
                </a:solidFill>
                <a:latin typeface="Arial" pitchFamily="34" charset="0"/>
                <a:cs typeface="Arial" pitchFamily="34" charset="0"/>
              </a:rPr>
              <a:t>inerti</a:t>
            </a:r>
            <a:r>
              <a:rPr lang="en-US" sz="1200" spc="105" dirty="0" smtClean="0">
                <a:solidFill>
                  <a:srgbClr val="535355"/>
                </a:solidFill>
                <a:latin typeface="Arial" pitchFamily="34" charset="0"/>
                <a:cs typeface="Arial" pitchFamily="34" charset="0"/>
              </a:rPr>
              <a:t>a</a:t>
            </a:r>
            <a:r>
              <a:rPr lang="en-US" sz="1200" spc="20" dirty="0" smtClean="0">
                <a:solidFill>
                  <a:srgbClr val="535355"/>
                </a:solidFill>
                <a:latin typeface="Arial" pitchFamily="34" charset="0"/>
                <a:cs typeface="Arial" pitchFamily="34" charset="0"/>
              </a:rPr>
              <a:t> </a:t>
            </a:r>
            <a:r>
              <a:rPr lang="en-US" sz="1200" spc="85" dirty="0" smtClean="0">
                <a:solidFill>
                  <a:srgbClr val="535355"/>
                </a:solidFill>
                <a:latin typeface="Arial" pitchFamily="34" charset="0"/>
                <a:cs typeface="Arial" pitchFamily="34" charset="0"/>
              </a:rPr>
              <a:t>o</a:t>
            </a:r>
            <a:r>
              <a:rPr lang="en-US" sz="1200" spc="45" dirty="0" smtClean="0">
                <a:solidFill>
                  <a:srgbClr val="535355"/>
                </a:solidFill>
                <a:latin typeface="Arial" pitchFamily="34" charset="0"/>
                <a:cs typeface="Arial" pitchFamily="34" charset="0"/>
              </a:rPr>
              <a:t>f</a:t>
            </a:r>
            <a:r>
              <a:rPr lang="en-US" sz="1200" spc="35" dirty="0" smtClean="0">
                <a:solidFill>
                  <a:srgbClr val="535355"/>
                </a:solidFill>
                <a:latin typeface="Arial" pitchFamily="34" charset="0"/>
                <a:cs typeface="Arial" pitchFamily="34" charset="0"/>
              </a:rPr>
              <a:t> </a:t>
            </a:r>
            <a:r>
              <a:rPr lang="en-US" sz="1200" spc="60" dirty="0" smtClean="0">
                <a:solidFill>
                  <a:srgbClr val="535355"/>
                </a:solidFill>
                <a:latin typeface="Arial" pitchFamily="34" charset="0"/>
                <a:cs typeface="Arial" pitchFamily="34" charset="0"/>
              </a:rPr>
              <a:t>th</a:t>
            </a:r>
            <a:r>
              <a:rPr lang="en-US" sz="1200" spc="75" dirty="0" smtClean="0">
                <a:solidFill>
                  <a:srgbClr val="535355"/>
                </a:solidFill>
                <a:latin typeface="Arial" pitchFamily="34" charset="0"/>
                <a:cs typeface="Arial" pitchFamily="34" charset="0"/>
              </a:rPr>
              <a:t>e</a:t>
            </a:r>
            <a:r>
              <a:rPr lang="en-US" sz="1200" spc="85" dirty="0" smtClean="0">
                <a:solidFill>
                  <a:srgbClr val="535355"/>
                </a:solidFill>
                <a:latin typeface="Arial" pitchFamily="34" charset="0"/>
                <a:cs typeface="Arial" pitchFamily="34" charset="0"/>
              </a:rPr>
              <a:t> </a:t>
            </a:r>
            <a:r>
              <a:rPr lang="en-US" sz="1200" spc="70" dirty="0" smtClean="0">
                <a:solidFill>
                  <a:srgbClr val="535355"/>
                </a:solidFill>
                <a:latin typeface="Arial" pitchFamily="34" charset="0"/>
                <a:cs typeface="Arial" pitchFamily="34" charset="0"/>
              </a:rPr>
              <a:t>ions</a:t>
            </a:r>
            <a:r>
              <a:rPr lang="en-US" sz="1200" spc="55" dirty="0" smtClean="0">
                <a:solidFill>
                  <a:srgbClr val="535355"/>
                </a:solidFill>
                <a:latin typeface="Arial" pitchFamily="34" charset="0"/>
                <a:cs typeface="Arial" pitchFamily="34" charset="0"/>
              </a:rPr>
              <a:t> </a:t>
            </a:r>
            <a:r>
              <a:rPr lang="en-US" sz="1200" spc="65" dirty="0" smtClean="0">
                <a:solidFill>
                  <a:srgbClr val="535355"/>
                </a:solidFill>
                <a:latin typeface="Arial" pitchFamily="34" charset="0"/>
                <a:cs typeface="Arial" pitchFamily="34" charset="0"/>
              </a:rPr>
              <a:t>prevent</a:t>
            </a:r>
            <a:r>
              <a:rPr lang="en-US" sz="1200" spc="60" dirty="0" smtClean="0">
                <a:solidFill>
                  <a:srgbClr val="535355"/>
                </a:solidFill>
                <a:latin typeface="Arial" pitchFamily="34" charset="0"/>
                <a:cs typeface="Arial" pitchFamily="34" charset="0"/>
              </a:rPr>
              <a:t>s</a:t>
            </a:r>
            <a:r>
              <a:rPr lang="en-US" sz="1200" spc="-20" dirty="0" smtClean="0">
                <a:solidFill>
                  <a:srgbClr val="535355"/>
                </a:solidFill>
                <a:latin typeface="Arial" pitchFamily="34" charset="0"/>
                <a:cs typeface="Arial" pitchFamily="34" charset="0"/>
              </a:rPr>
              <a:t> </a:t>
            </a:r>
            <a:r>
              <a:rPr lang="en-US" sz="1200" spc="85" dirty="0" smtClean="0">
                <a:solidFill>
                  <a:srgbClr val="535355"/>
                </a:solidFill>
                <a:latin typeface="Arial" pitchFamily="34" charset="0"/>
                <a:cs typeface="Arial" pitchFamily="34" charset="0"/>
              </a:rPr>
              <a:t>them</a:t>
            </a:r>
            <a:r>
              <a:rPr lang="en-US" sz="1200" spc="40" dirty="0" smtClean="0">
                <a:solidFill>
                  <a:srgbClr val="535355"/>
                </a:solidFill>
                <a:latin typeface="Arial" pitchFamily="34" charset="0"/>
                <a:cs typeface="Arial" pitchFamily="34" charset="0"/>
              </a:rPr>
              <a:t> </a:t>
            </a:r>
            <a:r>
              <a:rPr lang="en-US" sz="1200" spc="90" dirty="0" smtClean="0">
                <a:solidFill>
                  <a:srgbClr val="535355"/>
                </a:solidFill>
                <a:latin typeface="Arial" pitchFamily="34" charset="0"/>
                <a:cs typeface="Arial" pitchFamily="34" charset="0"/>
              </a:rPr>
              <a:t>fro</a:t>
            </a:r>
            <a:r>
              <a:rPr lang="en-US" sz="1200" spc="185" dirty="0" smtClean="0">
                <a:solidFill>
                  <a:srgbClr val="535355"/>
                </a:solidFill>
                <a:latin typeface="Arial" pitchFamily="34" charset="0"/>
                <a:cs typeface="Arial" pitchFamily="34" charset="0"/>
              </a:rPr>
              <a:t>m</a:t>
            </a:r>
            <a:r>
              <a:rPr lang="en-US" sz="1200" spc="80" dirty="0" smtClean="0">
                <a:solidFill>
                  <a:srgbClr val="535355"/>
                </a:solidFill>
                <a:latin typeface="Arial" pitchFamily="34" charset="0"/>
                <a:cs typeface="Arial" pitchFamily="34" charset="0"/>
              </a:rPr>
              <a:t> </a:t>
            </a:r>
            <a:r>
              <a:rPr lang="en-US" sz="1200" spc="85" dirty="0" smtClean="0">
                <a:solidFill>
                  <a:srgbClr val="535355"/>
                </a:solidFill>
                <a:latin typeface="Arial" pitchFamily="34" charset="0"/>
                <a:cs typeface="Arial" pitchFamily="34" charset="0"/>
              </a:rPr>
              <a:t>moving</a:t>
            </a:r>
            <a:r>
              <a:rPr lang="en-US" sz="1200" spc="55" dirty="0" smtClean="0">
                <a:solidFill>
                  <a:srgbClr val="535355"/>
                </a:solidFill>
                <a:latin typeface="Arial" pitchFamily="34" charset="0"/>
                <a:cs typeface="Arial" pitchFamily="34" charset="0"/>
              </a:rPr>
              <a:t> </a:t>
            </a:r>
            <a:r>
              <a:rPr lang="en-US" sz="1200" spc="60" dirty="0" smtClean="0">
                <a:solidFill>
                  <a:srgbClr val="535355"/>
                </a:solidFill>
                <a:latin typeface="Arial" pitchFamily="34" charset="0"/>
                <a:cs typeface="Arial" pitchFamily="34" charset="0"/>
              </a:rPr>
              <a:t>sign</a:t>
            </a:r>
            <a:r>
              <a:rPr lang="en-US" sz="1200" spc="50" dirty="0" smtClean="0">
                <a:solidFill>
                  <a:srgbClr val="535355"/>
                </a:solidFill>
                <a:latin typeface="Arial" pitchFamily="34" charset="0"/>
                <a:cs typeface="Arial" pitchFamily="34" charset="0"/>
              </a:rPr>
              <a:t>i</a:t>
            </a:r>
            <a:r>
              <a:rPr lang="en-US" sz="1200" spc="65" dirty="0" smtClean="0">
                <a:solidFill>
                  <a:srgbClr val="535355"/>
                </a:solidFill>
                <a:latin typeface="Arial" pitchFamily="34" charset="0"/>
                <a:cs typeface="Arial" pitchFamily="34" charset="0"/>
              </a:rPr>
              <a:t>ficantly</a:t>
            </a:r>
            <a:r>
              <a:rPr lang="en-US" sz="1200" spc="75" dirty="0" smtClean="0">
                <a:solidFill>
                  <a:srgbClr val="535355"/>
                </a:solidFill>
                <a:latin typeface="Arial" pitchFamily="34" charset="0"/>
                <a:cs typeface="Arial" pitchFamily="34" charset="0"/>
              </a:rPr>
              <a:t> </a:t>
            </a:r>
            <a:r>
              <a:rPr lang="en-US" sz="1200" spc="100" dirty="0" smtClean="0">
                <a:solidFill>
                  <a:srgbClr val="535355"/>
                </a:solidFill>
                <a:latin typeface="Arial" pitchFamily="34" charset="0"/>
                <a:cs typeface="Arial" pitchFamily="34" charset="0"/>
              </a:rPr>
              <a:t>o</a:t>
            </a:r>
            <a:r>
              <a:rPr lang="en-US" sz="1200" spc="85" dirty="0" smtClean="0">
                <a:solidFill>
                  <a:srgbClr val="535355"/>
                </a:solidFill>
                <a:latin typeface="Arial" pitchFamily="34" charset="0"/>
                <a:cs typeface="Arial" pitchFamily="34" charset="0"/>
              </a:rPr>
              <a:t>n</a:t>
            </a:r>
            <a:r>
              <a:rPr lang="en-US" sz="1200" spc="20" dirty="0" smtClean="0">
                <a:solidFill>
                  <a:srgbClr val="535355"/>
                </a:solidFill>
                <a:latin typeface="Arial" pitchFamily="34" charset="0"/>
                <a:cs typeface="Arial" pitchFamily="34" charset="0"/>
              </a:rPr>
              <a:t> </a:t>
            </a:r>
            <a:r>
              <a:rPr lang="en-US" sz="1200" spc="65" dirty="0" smtClean="0">
                <a:solidFill>
                  <a:srgbClr val="535355"/>
                </a:solidFill>
                <a:latin typeface="Arial" pitchFamily="34" charset="0"/>
                <a:cs typeface="Arial" pitchFamily="34" charset="0"/>
              </a:rPr>
              <a:t>the</a:t>
            </a:r>
            <a:r>
              <a:rPr lang="en-US" sz="1200" spc="45" dirty="0" smtClean="0">
                <a:solidFill>
                  <a:srgbClr val="535355"/>
                </a:solidFill>
                <a:latin typeface="Arial" pitchFamily="34" charset="0"/>
                <a:cs typeface="Arial" pitchFamily="34" charset="0"/>
              </a:rPr>
              <a:t> </a:t>
            </a:r>
            <a:r>
              <a:rPr lang="en-US" sz="1200" spc="85" dirty="0" smtClean="0">
                <a:solidFill>
                  <a:srgbClr val="535355"/>
                </a:solidFill>
                <a:latin typeface="Arial" pitchFamily="34" charset="0"/>
                <a:cs typeface="Arial" pitchFamily="34" charset="0"/>
              </a:rPr>
              <a:t>tim</a:t>
            </a:r>
            <a:r>
              <a:rPr lang="en-US" sz="1200" spc="80" dirty="0" smtClean="0">
                <a:solidFill>
                  <a:srgbClr val="535355"/>
                </a:solidFill>
                <a:latin typeface="Arial" pitchFamily="34" charset="0"/>
                <a:cs typeface="Arial" pitchFamily="34" charset="0"/>
              </a:rPr>
              <a:t>e</a:t>
            </a:r>
            <a:r>
              <a:rPr lang="en-US" sz="1200" spc="-5" dirty="0" smtClean="0">
                <a:solidFill>
                  <a:srgbClr val="535355"/>
                </a:solidFill>
                <a:latin typeface="Arial" pitchFamily="34" charset="0"/>
                <a:cs typeface="Arial" pitchFamily="34" charset="0"/>
              </a:rPr>
              <a:t> </a:t>
            </a:r>
            <a:r>
              <a:rPr lang="en-US" sz="1200" spc="30" dirty="0" smtClean="0">
                <a:solidFill>
                  <a:srgbClr val="535355"/>
                </a:solidFill>
                <a:latin typeface="Arial" pitchFamily="34" charset="0"/>
                <a:cs typeface="Arial" pitchFamily="34" charset="0"/>
              </a:rPr>
              <a:t>scal</a:t>
            </a:r>
            <a:r>
              <a:rPr lang="en-US" sz="1200" spc="55" dirty="0" smtClean="0">
                <a:solidFill>
                  <a:srgbClr val="535355"/>
                </a:solidFill>
                <a:latin typeface="Arial" pitchFamily="34" charset="0"/>
                <a:cs typeface="Arial" pitchFamily="34" charset="0"/>
              </a:rPr>
              <a:t>e</a:t>
            </a:r>
            <a:r>
              <a:rPr lang="en-US" sz="1200" spc="-50" dirty="0" smtClean="0">
                <a:solidFill>
                  <a:srgbClr val="535355"/>
                </a:solidFill>
                <a:latin typeface="Arial" pitchFamily="34" charset="0"/>
                <a:cs typeface="Arial" pitchFamily="34" charset="0"/>
              </a:rPr>
              <a:t> </a:t>
            </a:r>
            <a:r>
              <a:rPr lang="en-US" sz="1200" spc="110" dirty="0" smtClean="0">
                <a:solidFill>
                  <a:srgbClr val="535355"/>
                </a:solidFill>
                <a:latin typeface="Arial" pitchFamily="34" charset="0"/>
                <a:cs typeface="Arial" pitchFamily="34" charset="0"/>
              </a:rPr>
              <a:t>o</a:t>
            </a:r>
            <a:r>
              <a:rPr lang="en-US" sz="1200" spc="60" dirty="0" smtClean="0">
                <a:solidFill>
                  <a:srgbClr val="535355"/>
                </a:solidFill>
                <a:latin typeface="Arial" pitchFamily="34" charset="0"/>
                <a:cs typeface="Arial" pitchFamily="34" charset="0"/>
              </a:rPr>
              <a:t>f</a:t>
            </a:r>
            <a:r>
              <a:rPr lang="en-US" sz="1200" spc="-60" dirty="0" smtClean="0">
                <a:solidFill>
                  <a:srgbClr val="535355"/>
                </a:solidFill>
                <a:latin typeface="Arial" pitchFamily="34" charset="0"/>
                <a:cs typeface="Arial" pitchFamily="34" charset="0"/>
              </a:rPr>
              <a:t> </a:t>
            </a:r>
            <a:r>
              <a:rPr lang="en-US" sz="1200" spc="50" dirty="0" smtClean="0">
                <a:solidFill>
                  <a:srgbClr val="535355"/>
                </a:solidFill>
                <a:latin typeface="Arial" pitchFamily="34" charset="0"/>
                <a:cs typeface="Arial" pitchFamily="34" charset="0"/>
              </a:rPr>
              <a:t>th</a:t>
            </a:r>
            <a:r>
              <a:rPr lang="en-US" sz="1200" spc="75" dirty="0" smtClean="0">
                <a:solidFill>
                  <a:srgbClr val="535355"/>
                </a:solidFill>
                <a:latin typeface="Arial" pitchFamily="34" charset="0"/>
                <a:cs typeface="Arial" pitchFamily="34" charset="0"/>
              </a:rPr>
              <a:t>e</a:t>
            </a:r>
            <a:r>
              <a:rPr lang="en-US" sz="1200" spc="-20" dirty="0" smtClean="0">
                <a:solidFill>
                  <a:srgbClr val="535355"/>
                </a:solidFill>
                <a:latin typeface="Arial" pitchFamily="34" charset="0"/>
                <a:cs typeface="Arial" pitchFamily="34" charset="0"/>
              </a:rPr>
              <a:t> </a:t>
            </a:r>
            <a:r>
              <a:rPr lang="en-US" sz="1200" spc="95" dirty="0" smtClean="0">
                <a:solidFill>
                  <a:srgbClr val="535355"/>
                </a:solidFill>
                <a:latin typeface="Arial" pitchFamily="34" charset="0"/>
                <a:cs typeface="Arial" pitchFamily="34" charset="0"/>
              </a:rPr>
              <a:t>experi</a:t>
            </a:r>
            <a:r>
              <a:rPr lang="en-US" sz="1200" spc="150" dirty="0" smtClean="0">
                <a:solidFill>
                  <a:srgbClr val="535355"/>
                </a:solidFill>
                <a:latin typeface="Arial" pitchFamily="34" charset="0"/>
                <a:cs typeface="Arial" pitchFamily="34" charset="0"/>
              </a:rPr>
              <a:t>m</a:t>
            </a:r>
            <a:r>
              <a:rPr lang="en-US" sz="1200" spc="60" dirty="0" smtClean="0">
                <a:solidFill>
                  <a:srgbClr val="535355"/>
                </a:solidFill>
                <a:latin typeface="Arial" pitchFamily="34" charset="0"/>
                <a:cs typeface="Arial" pitchFamily="34" charset="0"/>
              </a:rPr>
              <a:t>ent</a:t>
            </a:r>
            <a:r>
              <a:rPr lang="en-US" sz="1200" spc="30" dirty="0" smtClean="0">
                <a:solidFill>
                  <a:srgbClr val="535355"/>
                </a:solidFill>
                <a:latin typeface="Arial" pitchFamily="34" charset="0"/>
                <a:cs typeface="Arial" pitchFamily="34" charset="0"/>
              </a:rPr>
              <a:t>.</a:t>
            </a:r>
            <a:endParaRPr sz="1200">
              <a:latin typeface="Arial" pitchFamily="34" charset="0"/>
              <a:cs typeface="Arial" pitchFamily="34" charset="0"/>
            </a:endParaRPr>
          </a:p>
        </p:txBody>
      </p:sp>
      <p:sp>
        <p:nvSpPr>
          <p:cNvPr id="12" name="object 12"/>
          <p:cNvSpPr txBox="1"/>
          <p:nvPr/>
        </p:nvSpPr>
        <p:spPr>
          <a:xfrm>
            <a:off x="5339531" y="1147202"/>
            <a:ext cx="489071" cy="441987"/>
          </a:xfrm>
          <a:prstGeom prst="rect">
            <a:avLst/>
          </a:prstGeom>
        </p:spPr>
        <p:txBody>
          <a:bodyPr vert="horz" wrap="square" lIns="0" tIns="0" rIns="0" bIns="0" rtlCol="0">
            <a:noAutofit/>
          </a:bodyPr>
          <a:lstStyle/>
          <a:p>
            <a:pPr marR="64135" algn="ctr">
              <a:lnSpc>
                <a:spcPts val="800"/>
              </a:lnSpc>
            </a:pPr>
            <a:r>
              <a:rPr sz="700" spc="665" dirty="0" smtClean="0">
                <a:solidFill>
                  <a:srgbClr val="46494A"/>
                </a:solidFill>
                <a:latin typeface="Malgun Gothic"/>
                <a:cs typeface="Malgun Gothic"/>
              </a:rPr>
              <a:t>+</a:t>
            </a:r>
            <a:r>
              <a:rPr sz="700" spc="540" dirty="0" smtClean="0">
                <a:solidFill>
                  <a:srgbClr val="46494A"/>
                </a:solidFill>
                <a:latin typeface="Malgun Gothic"/>
                <a:cs typeface="Malgun Gothic"/>
              </a:rPr>
              <a:t>+</a:t>
            </a:r>
            <a:r>
              <a:rPr sz="700" spc="-120" dirty="0" smtClean="0">
                <a:solidFill>
                  <a:srgbClr val="46494A"/>
                </a:solidFill>
                <a:latin typeface="Malgun Gothic"/>
                <a:cs typeface="Malgun Gothic"/>
              </a:rPr>
              <a:t> </a:t>
            </a:r>
            <a:endParaRPr sz="700">
              <a:latin typeface="Malgun Gothic"/>
              <a:cs typeface="Malgun Gothic"/>
            </a:endParaRPr>
          </a:p>
          <a:p>
            <a:pPr marL="253365">
              <a:lnSpc>
                <a:spcPts val="605"/>
              </a:lnSpc>
            </a:pPr>
            <a:r>
              <a:rPr sz="700" spc="540" dirty="0" smtClean="0">
                <a:solidFill>
                  <a:srgbClr val="46494A"/>
                </a:solidFill>
                <a:latin typeface="Malgun Gothic"/>
                <a:cs typeface="Malgun Gothic"/>
              </a:rPr>
              <a:t>+</a:t>
            </a:r>
            <a:endParaRPr sz="700">
              <a:latin typeface="Malgun Gothic"/>
              <a:cs typeface="Malgun Gothic"/>
            </a:endParaRPr>
          </a:p>
          <a:p>
            <a:pPr marR="109220" algn="ctr">
              <a:lnSpc>
                <a:spcPts val="645"/>
              </a:lnSpc>
            </a:pPr>
            <a:r>
              <a:rPr sz="1050" spc="802" baseline="-15873" dirty="0" smtClean="0">
                <a:solidFill>
                  <a:srgbClr val="505354"/>
                </a:solidFill>
                <a:latin typeface="Malgun Gothic"/>
                <a:cs typeface="Malgun Gothic"/>
              </a:rPr>
              <a:t>+</a:t>
            </a:r>
            <a:r>
              <a:rPr sz="700" spc="540" dirty="0" smtClean="0">
                <a:solidFill>
                  <a:srgbClr val="505354"/>
                </a:solidFill>
                <a:latin typeface="Malgun Gothic"/>
                <a:cs typeface="Malgun Gothic"/>
              </a:rPr>
              <a:t>+</a:t>
            </a:r>
            <a:endParaRPr sz="700">
              <a:latin typeface="Malgun Gothic"/>
              <a:cs typeface="Malgun Gothic"/>
            </a:endParaRPr>
          </a:p>
          <a:p>
            <a:pPr marR="88265" algn="ctr">
              <a:lnSpc>
                <a:spcPct val="100000"/>
              </a:lnSpc>
              <a:spcBef>
                <a:spcPts val="190"/>
              </a:spcBef>
            </a:pPr>
            <a:r>
              <a:rPr sz="700" spc="540" dirty="0" smtClean="0">
                <a:solidFill>
                  <a:srgbClr val="474A4A"/>
                </a:solidFill>
                <a:latin typeface="Malgun Gothic"/>
                <a:cs typeface="Malgun Gothic"/>
              </a:rPr>
              <a:t>+</a:t>
            </a:r>
            <a:endParaRPr sz="700">
              <a:latin typeface="Malgun Gothic"/>
              <a:cs typeface="Malgun Gothic"/>
            </a:endParaRPr>
          </a:p>
          <a:p>
            <a:pPr marR="153670" algn="ctr">
              <a:lnSpc>
                <a:spcPct val="100000"/>
              </a:lnSpc>
              <a:spcBef>
                <a:spcPts val="70"/>
              </a:spcBef>
            </a:pPr>
            <a:r>
              <a:rPr sz="700" spc="540" dirty="0" smtClean="0">
                <a:solidFill>
                  <a:srgbClr val="4F4F4D"/>
                </a:solidFill>
                <a:latin typeface="Malgun Gothic"/>
                <a:cs typeface="Malgun Gothic"/>
              </a:rPr>
              <a:t>+</a:t>
            </a:r>
            <a:r>
              <a:rPr sz="700" spc="-165" dirty="0" smtClean="0">
                <a:solidFill>
                  <a:srgbClr val="4F4F4D"/>
                </a:solidFill>
                <a:latin typeface="Malgun Gothic"/>
                <a:cs typeface="Malgun Gothic"/>
              </a:rPr>
              <a:t> </a:t>
            </a:r>
            <a:r>
              <a:rPr sz="1050" spc="157" baseline="-11904" dirty="0" smtClean="0">
                <a:solidFill>
                  <a:srgbClr val="4F4F4D"/>
                </a:solidFill>
                <a:latin typeface="Malgun Gothic"/>
                <a:cs typeface="Malgun Gothic"/>
              </a:rPr>
              <a:t>+</a:t>
            </a:r>
            <a:endParaRPr sz="1050" baseline="-11904">
              <a:latin typeface="Malgun Gothic"/>
              <a:cs typeface="Malgun Gothic"/>
            </a:endParaRPr>
          </a:p>
        </p:txBody>
      </p:sp>
      <p:sp>
        <p:nvSpPr>
          <p:cNvPr id="13" name="object 13"/>
          <p:cNvSpPr txBox="1"/>
          <p:nvPr/>
        </p:nvSpPr>
        <p:spPr>
          <a:xfrm>
            <a:off x="5851690" y="1140253"/>
            <a:ext cx="452410" cy="447673"/>
          </a:xfrm>
          <a:prstGeom prst="rect">
            <a:avLst/>
          </a:prstGeom>
        </p:spPr>
        <p:txBody>
          <a:bodyPr vert="horz" wrap="square" lIns="0" tIns="0" rIns="0" bIns="0" rtlCol="0">
            <a:noAutofit/>
          </a:bodyPr>
          <a:lstStyle/>
          <a:p>
            <a:pPr marR="0" algn="ctr">
              <a:lnSpc>
                <a:spcPct val="100000"/>
              </a:lnSpc>
            </a:pPr>
            <a:r>
              <a:rPr sz="1050" spc="15" baseline="-11904" dirty="0" smtClean="0">
                <a:solidFill>
                  <a:srgbClr val="46494A"/>
                </a:solidFill>
                <a:latin typeface="Malgun Gothic"/>
                <a:cs typeface="Malgun Gothic"/>
              </a:rPr>
              <a:t>+</a:t>
            </a:r>
            <a:r>
              <a:rPr sz="700" spc="595" dirty="0" smtClean="0">
                <a:solidFill>
                  <a:srgbClr val="46494A"/>
                </a:solidFill>
                <a:latin typeface="Malgun Gothic"/>
                <a:cs typeface="Malgun Gothic"/>
              </a:rPr>
              <a:t>++</a:t>
            </a:r>
            <a:endParaRPr sz="700">
              <a:latin typeface="Malgun Gothic"/>
              <a:cs typeface="Malgun Gothic"/>
            </a:endParaRPr>
          </a:p>
          <a:p>
            <a:pPr marL="46355" algn="ctr">
              <a:lnSpc>
                <a:spcPct val="100000"/>
              </a:lnSpc>
              <a:spcBef>
                <a:spcPts val="105"/>
              </a:spcBef>
            </a:pPr>
            <a:r>
              <a:rPr sz="1050" spc="810" baseline="-23809" dirty="0" smtClean="0">
                <a:solidFill>
                  <a:srgbClr val="505354"/>
                </a:solidFill>
                <a:latin typeface="Malgun Gothic"/>
                <a:cs typeface="Malgun Gothic"/>
              </a:rPr>
              <a:t>+</a:t>
            </a:r>
            <a:r>
              <a:rPr sz="1050" spc="7" baseline="-23809" dirty="0" smtClean="0">
                <a:solidFill>
                  <a:srgbClr val="505354"/>
                </a:solidFill>
                <a:latin typeface="Malgun Gothic"/>
                <a:cs typeface="Malgun Gothic"/>
              </a:rPr>
              <a:t> </a:t>
            </a:r>
            <a:r>
              <a:rPr sz="700" spc="70" dirty="0" smtClean="0">
                <a:solidFill>
                  <a:srgbClr val="505354"/>
                </a:solidFill>
                <a:latin typeface="Malgun Gothic"/>
                <a:cs typeface="Malgun Gothic"/>
              </a:rPr>
              <a:t>+</a:t>
            </a:r>
            <a:endParaRPr sz="700">
              <a:latin typeface="Malgun Gothic"/>
              <a:cs typeface="Malgun Gothic"/>
            </a:endParaRPr>
          </a:p>
          <a:p>
            <a:pPr marL="70485" algn="ctr">
              <a:lnSpc>
                <a:spcPct val="100000"/>
              </a:lnSpc>
              <a:spcBef>
                <a:spcPts val="155"/>
              </a:spcBef>
            </a:pPr>
            <a:r>
              <a:rPr sz="700" spc="70" dirty="0" smtClean="0">
                <a:solidFill>
                  <a:srgbClr val="474A4A"/>
                </a:solidFill>
                <a:latin typeface="Malgun Gothic"/>
                <a:cs typeface="Malgun Gothic"/>
              </a:rPr>
              <a:t>+</a:t>
            </a:r>
            <a:endParaRPr sz="700">
              <a:latin typeface="Malgun Gothic"/>
              <a:cs typeface="Malgun Gothic"/>
            </a:endParaRPr>
          </a:p>
          <a:p>
            <a:pPr marL="146685">
              <a:lnSpc>
                <a:spcPct val="100000"/>
              </a:lnSpc>
              <a:spcBef>
                <a:spcPts val="409"/>
              </a:spcBef>
            </a:pPr>
            <a:r>
              <a:rPr sz="1050" spc="157" baseline="-11904" dirty="0" smtClean="0">
                <a:solidFill>
                  <a:srgbClr val="4F4F4D"/>
                </a:solidFill>
                <a:latin typeface="Malgun Gothic"/>
                <a:cs typeface="Malgun Gothic"/>
              </a:rPr>
              <a:t>+ </a:t>
            </a:r>
            <a:r>
              <a:rPr sz="1050" spc="-127" baseline="-11904" dirty="0" smtClean="0">
                <a:solidFill>
                  <a:srgbClr val="4F4F4D"/>
                </a:solidFill>
                <a:latin typeface="Malgun Gothic"/>
                <a:cs typeface="Malgun Gothic"/>
              </a:rPr>
              <a:t> </a:t>
            </a:r>
            <a:r>
              <a:rPr sz="700" spc="105" dirty="0" smtClean="0">
                <a:solidFill>
                  <a:srgbClr val="4F4F4D"/>
                </a:solidFill>
                <a:latin typeface="Malgun Gothic"/>
                <a:cs typeface="Malgun Gothic"/>
              </a:rPr>
              <a:t>+</a:t>
            </a:r>
            <a:endParaRPr sz="700">
              <a:latin typeface="Malgun Gothic"/>
              <a:cs typeface="Malgun Gothic"/>
            </a:endParaRPr>
          </a:p>
        </p:txBody>
      </p:sp>
      <p:sp>
        <p:nvSpPr>
          <p:cNvPr id="14" name="object 14"/>
          <p:cNvSpPr txBox="1"/>
          <p:nvPr/>
        </p:nvSpPr>
        <p:spPr>
          <a:xfrm>
            <a:off x="5192575" y="1346846"/>
            <a:ext cx="132603" cy="100286"/>
          </a:xfrm>
          <a:prstGeom prst="rect">
            <a:avLst/>
          </a:prstGeom>
        </p:spPr>
        <p:txBody>
          <a:bodyPr vert="horz" wrap="square" lIns="0" tIns="0" rIns="0" bIns="0" rtlCol="0">
            <a:noAutofit/>
          </a:bodyPr>
          <a:lstStyle/>
          <a:p>
            <a:pPr marL="12700">
              <a:lnSpc>
                <a:spcPct val="100000"/>
              </a:lnSpc>
            </a:pPr>
            <a:r>
              <a:rPr sz="700" spc="155" dirty="0" smtClean="0">
                <a:solidFill>
                  <a:srgbClr val="474A4A"/>
                </a:solidFill>
                <a:latin typeface="Malgun Gothic"/>
                <a:cs typeface="Malgun Gothic"/>
              </a:rPr>
              <a:t>+</a:t>
            </a:r>
            <a:endParaRPr sz="700">
              <a:latin typeface="Malgun Gothic"/>
              <a:cs typeface="Malgun Gothic"/>
            </a:endParaRPr>
          </a:p>
        </p:txBody>
      </p:sp>
      <p:sp>
        <p:nvSpPr>
          <p:cNvPr id="15" name="object 15"/>
          <p:cNvSpPr txBox="1"/>
          <p:nvPr/>
        </p:nvSpPr>
        <p:spPr>
          <a:xfrm>
            <a:off x="6298172" y="1369178"/>
            <a:ext cx="193444" cy="100286"/>
          </a:xfrm>
          <a:prstGeom prst="rect">
            <a:avLst/>
          </a:prstGeom>
        </p:spPr>
        <p:txBody>
          <a:bodyPr vert="horz" wrap="square" lIns="0" tIns="0" rIns="0" bIns="0" rtlCol="0">
            <a:noAutofit/>
          </a:bodyPr>
          <a:lstStyle/>
          <a:p>
            <a:pPr marL="12700">
              <a:lnSpc>
                <a:spcPct val="100000"/>
              </a:lnSpc>
            </a:pPr>
            <a:r>
              <a:rPr sz="700" spc="540" dirty="0" smtClean="0">
                <a:solidFill>
                  <a:srgbClr val="474A4A"/>
                </a:solidFill>
                <a:latin typeface="Malgun Gothic"/>
                <a:cs typeface="Malgun Gothic"/>
              </a:rPr>
              <a:t>+</a:t>
            </a:r>
            <a:endParaRPr sz="700">
              <a:latin typeface="Malgun Gothic"/>
              <a:cs typeface="Malgun Gothic"/>
            </a:endParaRPr>
          </a:p>
        </p:txBody>
      </p:sp>
      <p:sp>
        <p:nvSpPr>
          <p:cNvPr id="16" name="object 16"/>
          <p:cNvSpPr txBox="1"/>
          <p:nvPr/>
        </p:nvSpPr>
        <p:spPr>
          <a:xfrm>
            <a:off x="5264650" y="1596462"/>
            <a:ext cx="1116205" cy="121482"/>
          </a:xfrm>
          <a:prstGeom prst="rect">
            <a:avLst/>
          </a:prstGeom>
        </p:spPr>
        <p:txBody>
          <a:bodyPr vert="horz" wrap="square" lIns="0" tIns="0" rIns="0" bIns="0" rtlCol="0">
            <a:noAutofit/>
          </a:bodyPr>
          <a:lstStyle/>
          <a:p>
            <a:pPr marL="12700">
              <a:lnSpc>
                <a:spcPct val="100000"/>
              </a:lnSpc>
            </a:pPr>
            <a:r>
              <a:rPr sz="1050" spc="810" baseline="7936" dirty="0" smtClean="0">
                <a:solidFill>
                  <a:srgbClr val="484B4A"/>
                </a:solidFill>
                <a:latin typeface="Malgun Gothic"/>
                <a:cs typeface="Malgun Gothic"/>
              </a:rPr>
              <a:t>+</a:t>
            </a:r>
            <a:r>
              <a:rPr sz="1050" spc="-52" baseline="7936" dirty="0" smtClean="0">
                <a:solidFill>
                  <a:srgbClr val="484B4A"/>
                </a:solidFill>
                <a:latin typeface="Malgun Gothic"/>
                <a:cs typeface="Malgun Gothic"/>
              </a:rPr>
              <a:t> </a:t>
            </a:r>
            <a:r>
              <a:rPr sz="1050" spc="832" baseline="-15873" dirty="0" smtClean="0">
                <a:solidFill>
                  <a:srgbClr val="484B4A"/>
                </a:solidFill>
                <a:latin typeface="Malgun Gothic"/>
                <a:cs typeface="Malgun Gothic"/>
              </a:rPr>
              <a:t>+</a:t>
            </a:r>
            <a:r>
              <a:rPr sz="1050" spc="810" baseline="7936" dirty="0" smtClean="0">
                <a:solidFill>
                  <a:srgbClr val="484B4A"/>
                </a:solidFill>
                <a:latin typeface="Malgun Gothic"/>
                <a:cs typeface="Malgun Gothic"/>
              </a:rPr>
              <a:t>+</a:t>
            </a:r>
            <a:r>
              <a:rPr sz="1050" spc="37" baseline="7936" dirty="0" smtClean="0">
                <a:solidFill>
                  <a:srgbClr val="484B4A"/>
                </a:solidFill>
                <a:latin typeface="Malgun Gothic"/>
                <a:cs typeface="Malgun Gothic"/>
              </a:rPr>
              <a:t> </a:t>
            </a:r>
            <a:r>
              <a:rPr sz="1050" spc="855" baseline="7936" dirty="0" smtClean="0">
                <a:solidFill>
                  <a:srgbClr val="484B4A"/>
                </a:solidFill>
                <a:latin typeface="Malgun Gothic"/>
                <a:cs typeface="Malgun Gothic"/>
              </a:rPr>
              <a:t>+</a:t>
            </a:r>
            <a:r>
              <a:rPr sz="1050" spc="810" baseline="-15873" dirty="0" smtClean="0">
                <a:solidFill>
                  <a:srgbClr val="484B4A"/>
                </a:solidFill>
                <a:latin typeface="Malgun Gothic"/>
                <a:cs typeface="Malgun Gothic"/>
              </a:rPr>
              <a:t>+ </a:t>
            </a:r>
            <a:r>
              <a:rPr sz="1050" spc="142" baseline="-15873" dirty="0" smtClean="0">
                <a:solidFill>
                  <a:srgbClr val="484B4A"/>
                </a:solidFill>
                <a:latin typeface="Malgun Gothic"/>
                <a:cs typeface="Malgun Gothic"/>
              </a:rPr>
              <a:t> </a:t>
            </a:r>
            <a:r>
              <a:rPr sz="700" spc="155" dirty="0" smtClean="0">
                <a:solidFill>
                  <a:srgbClr val="484B4A"/>
                </a:solidFill>
                <a:latin typeface="Malgun Gothic"/>
                <a:cs typeface="Malgun Gothic"/>
              </a:rPr>
              <a:t>+</a:t>
            </a:r>
            <a:endParaRPr sz="700">
              <a:latin typeface="Malgun Gothic"/>
              <a:cs typeface="Malgun Gothic"/>
            </a:endParaRPr>
          </a:p>
        </p:txBody>
      </p:sp>
      <p:sp>
        <p:nvSpPr>
          <p:cNvPr id="17" name="object 17"/>
          <p:cNvSpPr txBox="1"/>
          <p:nvPr/>
        </p:nvSpPr>
        <p:spPr>
          <a:xfrm>
            <a:off x="5574470" y="1718631"/>
            <a:ext cx="124803" cy="100286"/>
          </a:xfrm>
          <a:prstGeom prst="rect">
            <a:avLst/>
          </a:prstGeom>
        </p:spPr>
        <p:txBody>
          <a:bodyPr vert="horz" wrap="square" lIns="0" tIns="0" rIns="0" bIns="0" rtlCol="0">
            <a:noAutofit/>
          </a:bodyPr>
          <a:lstStyle/>
          <a:p>
            <a:pPr marL="12700">
              <a:lnSpc>
                <a:spcPct val="100000"/>
              </a:lnSpc>
            </a:pPr>
            <a:r>
              <a:rPr sz="700" spc="105" dirty="0" smtClean="0">
                <a:solidFill>
                  <a:srgbClr val="484B4A"/>
                </a:solidFill>
                <a:latin typeface="Malgun Gothic"/>
                <a:cs typeface="Malgun Gothic"/>
              </a:rPr>
              <a:t>+</a:t>
            </a:r>
            <a:endParaRPr sz="700">
              <a:latin typeface="Malgun Gothic"/>
              <a:cs typeface="Malgun Gothic"/>
            </a:endParaRPr>
          </a:p>
        </p:txBody>
      </p:sp>
      <p:sp>
        <p:nvSpPr>
          <p:cNvPr id="18" name="object 18"/>
          <p:cNvSpPr txBox="1"/>
          <p:nvPr/>
        </p:nvSpPr>
        <p:spPr>
          <a:xfrm>
            <a:off x="5758089" y="1670246"/>
            <a:ext cx="124803" cy="100286"/>
          </a:xfrm>
          <a:prstGeom prst="rect">
            <a:avLst/>
          </a:prstGeom>
        </p:spPr>
        <p:txBody>
          <a:bodyPr vert="horz" wrap="square" lIns="0" tIns="0" rIns="0" bIns="0" rtlCol="0">
            <a:noAutofit/>
          </a:bodyPr>
          <a:lstStyle/>
          <a:p>
            <a:pPr marL="12700">
              <a:lnSpc>
                <a:spcPct val="100000"/>
              </a:lnSpc>
            </a:pPr>
            <a:r>
              <a:rPr sz="700" spc="105" dirty="0" smtClean="0">
                <a:solidFill>
                  <a:srgbClr val="484B4A"/>
                </a:solidFill>
                <a:latin typeface="Malgun Gothic"/>
                <a:cs typeface="Malgun Gothic"/>
              </a:rPr>
              <a:t>+</a:t>
            </a:r>
            <a:endParaRPr sz="700">
              <a:latin typeface="Malgun Gothic"/>
              <a:cs typeface="Malgun Gothic"/>
            </a:endParaRPr>
          </a:p>
        </p:txBody>
      </p:sp>
      <p:sp>
        <p:nvSpPr>
          <p:cNvPr id="19" name="object 19"/>
          <p:cNvSpPr txBox="1"/>
          <p:nvPr/>
        </p:nvSpPr>
        <p:spPr>
          <a:xfrm>
            <a:off x="5935152" y="1737862"/>
            <a:ext cx="193444" cy="100286"/>
          </a:xfrm>
          <a:prstGeom prst="rect">
            <a:avLst/>
          </a:prstGeom>
        </p:spPr>
        <p:txBody>
          <a:bodyPr vert="horz" wrap="square" lIns="0" tIns="0" rIns="0" bIns="0" rtlCol="0">
            <a:noAutofit/>
          </a:bodyPr>
          <a:lstStyle/>
          <a:p>
            <a:pPr marL="12700">
              <a:lnSpc>
                <a:spcPct val="100000"/>
              </a:lnSpc>
            </a:pPr>
            <a:r>
              <a:rPr sz="700" spc="540" dirty="0" smtClean="0">
                <a:solidFill>
                  <a:srgbClr val="484B4A"/>
                </a:solidFill>
                <a:latin typeface="Malgun Gothic"/>
                <a:cs typeface="Malgun Gothic"/>
              </a:rPr>
              <a:t>+</a:t>
            </a:r>
            <a:endParaRPr sz="700">
              <a:latin typeface="Malgun Gothic"/>
              <a:cs typeface="Malgun Gothic"/>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65206" y="-982193"/>
            <a:ext cx="9282206" cy="8322793"/>
          </a:xfrm>
          <a:prstGeom prst="rect">
            <a:avLst/>
          </a:prstGeom>
          <a:blipFill>
            <a:blip r:embed="rId3" cstate="print"/>
            <a:stretch>
              <a:fillRect/>
            </a:stretch>
          </a:blipFill>
        </p:spPr>
        <p:txBody>
          <a:bodyPr wrap="square" lIns="0" tIns="0" rIns="0" bIns="0" rtlCol="0">
            <a:noAutofit/>
          </a:bodyPr>
          <a:lstStyle/>
          <a:p>
            <a:endParaRPr/>
          </a:p>
        </p:txBody>
      </p:sp>
      <p:sp>
        <p:nvSpPr>
          <p:cNvPr id="3" name="object 3"/>
          <p:cNvSpPr/>
          <p:nvPr/>
        </p:nvSpPr>
        <p:spPr>
          <a:xfrm>
            <a:off x="3534570" y="456564"/>
            <a:ext cx="2875456" cy="1171188"/>
          </a:xfrm>
          <a:prstGeom prst="rect">
            <a:avLst/>
          </a:prstGeom>
          <a:blipFill>
            <a:blip r:embed="rId4" cstate="print"/>
            <a:stretch>
              <a:fillRect/>
            </a:stretch>
          </a:blipFill>
        </p:spPr>
        <p:txBody>
          <a:bodyPr wrap="square" lIns="0" tIns="0" rIns="0" bIns="0" rtlCol="0">
            <a:noAutofit/>
          </a:bodyPr>
          <a:lstStyle/>
          <a:p>
            <a:endParaRPr/>
          </a:p>
        </p:txBody>
      </p:sp>
      <p:sp>
        <p:nvSpPr>
          <p:cNvPr id="4" name="object 4"/>
          <p:cNvSpPr/>
          <p:nvPr/>
        </p:nvSpPr>
        <p:spPr>
          <a:xfrm>
            <a:off x="2396369" y="2540779"/>
            <a:ext cx="2036781" cy="277908"/>
          </a:xfrm>
          <a:prstGeom prst="rect">
            <a:avLst/>
          </a:prstGeom>
          <a:blipFill>
            <a:blip r:embed="rId5" cstate="print"/>
            <a:stretch>
              <a:fillRect/>
            </a:stretch>
          </a:blipFill>
        </p:spPr>
        <p:txBody>
          <a:bodyPr wrap="square" lIns="0" tIns="0" rIns="0" bIns="0" rtlCol="0">
            <a:noAutofit/>
          </a:bodyPr>
          <a:lstStyle/>
          <a:p>
            <a:endParaRPr/>
          </a:p>
        </p:txBody>
      </p:sp>
      <p:sp>
        <p:nvSpPr>
          <p:cNvPr id="6" name="object 6"/>
          <p:cNvSpPr/>
          <p:nvPr/>
        </p:nvSpPr>
        <p:spPr>
          <a:xfrm>
            <a:off x="2355652" y="4910965"/>
            <a:ext cx="2665787" cy="277908"/>
          </a:xfrm>
          <a:prstGeom prst="rect">
            <a:avLst/>
          </a:prstGeom>
          <a:blipFill>
            <a:blip r:embed="rId6" cstate="print"/>
            <a:stretch>
              <a:fillRect/>
            </a:stretch>
          </a:blipFill>
        </p:spPr>
        <p:txBody>
          <a:bodyPr wrap="square" lIns="0" tIns="0" rIns="0" bIns="0" rtlCol="0">
            <a:noAutofit/>
          </a:bodyPr>
          <a:lstStyle/>
          <a:p>
            <a:endParaRPr/>
          </a:p>
        </p:txBody>
      </p:sp>
      <p:sp>
        <p:nvSpPr>
          <p:cNvPr id="7" name="object 7"/>
          <p:cNvSpPr txBox="1"/>
          <p:nvPr/>
        </p:nvSpPr>
        <p:spPr>
          <a:xfrm>
            <a:off x="4919257" y="1691130"/>
            <a:ext cx="121683" cy="126134"/>
          </a:xfrm>
          <a:prstGeom prst="rect">
            <a:avLst/>
          </a:prstGeom>
        </p:spPr>
        <p:txBody>
          <a:bodyPr vert="horz" wrap="square" lIns="0" tIns="0" rIns="0" bIns="0" rtlCol="0">
            <a:noAutofit/>
          </a:bodyPr>
          <a:lstStyle/>
          <a:p>
            <a:pPr marL="12700">
              <a:lnSpc>
                <a:spcPct val="100000"/>
              </a:lnSpc>
            </a:pPr>
            <a:r>
              <a:rPr sz="850" spc="105" dirty="0" smtClean="0">
                <a:solidFill>
                  <a:srgbClr val="535353"/>
                </a:solidFill>
                <a:latin typeface="Malgun Gothic"/>
                <a:cs typeface="Malgun Gothic"/>
              </a:rPr>
              <a:t>0</a:t>
            </a:r>
            <a:endParaRPr sz="850">
              <a:latin typeface="Malgun Gothic"/>
              <a:cs typeface="Malgun Gothic"/>
            </a:endParaRPr>
          </a:p>
        </p:txBody>
      </p:sp>
      <p:sp>
        <p:nvSpPr>
          <p:cNvPr id="8" name="object 8"/>
          <p:cNvSpPr txBox="1"/>
          <p:nvPr/>
        </p:nvSpPr>
        <p:spPr>
          <a:xfrm>
            <a:off x="5907696" y="1701676"/>
            <a:ext cx="113883" cy="100286"/>
          </a:xfrm>
          <a:prstGeom prst="rect">
            <a:avLst/>
          </a:prstGeom>
        </p:spPr>
        <p:txBody>
          <a:bodyPr vert="horz" wrap="square" lIns="0" tIns="0" rIns="0" bIns="0" rtlCol="0">
            <a:noAutofit/>
          </a:bodyPr>
          <a:lstStyle/>
          <a:p>
            <a:pPr marL="12700">
              <a:lnSpc>
                <a:spcPct val="100000"/>
              </a:lnSpc>
            </a:pPr>
            <a:r>
              <a:rPr sz="700" spc="105" dirty="0" smtClean="0">
                <a:solidFill>
                  <a:srgbClr val="585D5D"/>
                </a:solidFill>
                <a:latin typeface="Malgun Gothic"/>
                <a:cs typeface="Malgun Gothic"/>
              </a:rPr>
              <a:t>X</a:t>
            </a:r>
            <a:endParaRPr sz="700">
              <a:latin typeface="Malgun Gothic"/>
              <a:cs typeface="Malgun Gothic"/>
            </a:endParaRPr>
          </a:p>
        </p:txBody>
      </p:sp>
      <p:sp>
        <p:nvSpPr>
          <p:cNvPr id="9" name="object 9"/>
          <p:cNvSpPr txBox="1"/>
          <p:nvPr/>
        </p:nvSpPr>
        <p:spPr>
          <a:xfrm>
            <a:off x="3010867" y="1871336"/>
            <a:ext cx="4773706" cy="186100"/>
          </a:xfrm>
          <a:prstGeom prst="rect">
            <a:avLst/>
          </a:prstGeom>
        </p:spPr>
        <p:txBody>
          <a:bodyPr vert="horz" wrap="square" lIns="0" tIns="0" rIns="0" bIns="0" rtlCol="0">
            <a:noAutofit/>
          </a:bodyPr>
          <a:lstStyle/>
          <a:p>
            <a:pPr marL="12700">
              <a:lnSpc>
                <a:spcPct val="100000"/>
              </a:lnSpc>
            </a:pPr>
            <a:r>
              <a:rPr sz="1000" spc="105" dirty="0" smtClean="0">
                <a:solidFill>
                  <a:srgbClr val="545658"/>
                </a:solidFill>
                <a:latin typeface="Arial" pitchFamily="34" charset="0"/>
                <a:cs typeface="Arial" pitchFamily="34" charset="0"/>
              </a:rPr>
              <a:t>Potential</a:t>
            </a:r>
            <a:r>
              <a:rPr sz="1000" spc="70" dirty="0" smtClean="0">
                <a:solidFill>
                  <a:srgbClr val="545658"/>
                </a:solidFill>
                <a:latin typeface="Arial" pitchFamily="34" charset="0"/>
                <a:cs typeface="Arial" pitchFamily="34" charset="0"/>
              </a:rPr>
              <a:t> </a:t>
            </a:r>
            <a:r>
              <a:rPr sz="1000" spc="125" dirty="0" smtClean="0">
                <a:solidFill>
                  <a:srgbClr val="545658"/>
                </a:solidFill>
                <a:latin typeface="Arial" pitchFamily="34" charset="0"/>
                <a:cs typeface="Arial" pitchFamily="34" charset="0"/>
              </a:rPr>
              <a:t>distribution</a:t>
            </a:r>
            <a:r>
              <a:rPr sz="1000" spc="60" dirty="0" smtClean="0">
                <a:solidFill>
                  <a:srgbClr val="545658"/>
                </a:solidFill>
                <a:latin typeface="Arial" pitchFamily="34" charset="0"/>
                <a:cs typeface="Arial" pitchFamily="34" charset="0"/>
              </a:rPr>
              <a:t> </a:t>
            </a:r>
            <a:r>
              <a:rPr sz="1000" spc="135" dirty="0" smtClean="0">
                <a:solidFill>
                  <a:srgbClr val="545658"/>
                </a:solidFill>
                <a:latin typeface="Arial" pitchFamily="34" charset="0"/>
                <a:cs typeface="Arial" pitchFamily="34" charset="0"/>
              </a:rPr>
              <a:t>near</a:t>
            </a:r>
            <a:r>
              <a:rPr sz="1000" spc="25" dirty="0" smtClean="0">
                <a:solidFill>
                  <a:srgbClr val="545658"/>
                </a:solidFill>
                <a:latin typeface="Arial" pitchFamily="34" charset="0"/>
                <a:cs typeface="Arial" pitchFamily="34" charset="0"/>
              </a:rPr>
              <a:t> </a:t>
            </a:r>
            <a:r>
              <a:rPr sz="1000" spc="130" dirty="0" smtClean="0">
                <a:solidFill>
                  <a:srgbClr val="545658"/>
                </a:solidFill>
                <a:latin typeface="Arial" pitchFamily="34" charset="0"/>
                <a:cs typeface="Arial" pitchFamily="34" charset="0"/>
              </a:rPr>
              <a:t>a</a:t>
            </a:r>
            <a:r>
              <a:rPr sz="1000" spc="35" dirty="0" smtClean="0">
                <a:solidFill>
                  <a:srgbClr val="545658"/>
                </a:solidFill>
                <a:latin typeface="Arial" pitchFamily="34" charset="0"/>
                <a:cs typeface="Arial" pitchFamily="34" charset="0"/>
              </a:rPr>
              <a:t> </a:t>
            </a:r>
            <a:r>
              <a:rPr sz="1000" spc="120" dirty="0" smtClean="0">
                <a:solidFill>
                  <a:srgbClr val="545658"/>
                </a:solidFill>
                <a:latin typeface="Arial" pitchFamily="34" charset="0"/>
                <a:cs typeface="Arial" pitchFamily="34" charset="0"/>
              </a:rPr>
              <a:t>gri</a:t>
            </a:r>
            <a:r>
              <a:rPr sz="1000" spc="170" dirty="0" smtClean="0">
                <a:solidFill>
                  <a:srgbClr val="545658"/>
                </a:solidFill>
                <a:latin typeface="Arial" pitchFamily="34" charset="0"/>
                <a:cs typeface="Arial" pitchFamily="34" charset="0"/>
              </a:rPr>
              <a:t>d</a:t>
            </a:r>
            <a:r>
              <a:rPr sz="1000" spc="55" dirty="0" smtClean="0">
                <a:solidFill>
                  <a:srgbClr val="545658"/>
                </a:solidFill>
                <a:latin typeface="Arial" pitchFamily="34" charset="0"/>
                <a:cs typeface="Arial" pitchFamily="34" charset="0"/>
              </a:rPr>
              <a:t> </a:t>
            </a:r>
            <a:r>
              <a:rPr sz="1000" spc="120" dirty="0" smtClean="0">
                <a:solidFill>
                  <a:srgbClr val="545658"/>
                </a:solidFill>
                <a:latin typeface="Arial" pitchFamily="34" charset="0"/>
                <a:cs typeface="Arial" pitchFamily="34" charset="0"/>
              </a:rPr>
              <a:t>i</a:t>
            </a:r>
            <a:r>
              <a:rPr sz="1000" spc="170" dirty="0" smtClean="0">
                <a:solidFill>
                  <a:srgbClr val="545658"/>
                </a:solidFill>
                <a:latin typeface="Arial" pitchFamily="34" charset="0"/>
                <a:cs typeface="Arial" pitchFamily="34" charset="0"/>
              </a:rPr>
              <a:t>n</a:t>
            </a:r>
            <a:r>
              <a:rPr sz="1000" spc="80" dirty="0" smtClean="0">
                <a:solidFill>
                  <a:srgbClr val="545658"/>
                </a:solidFill>
                <a:latin typeface="Arial" pitchFamily="34" charset="0"/>
                <a:cs typeface="Arial" pitchFamily="34" charset="0"/>
              </a:rPr>
              <a:t> </a:t>
            </a:r>
            <a:r>
              <a:rPr sz="1000" spc="105" dirty="0" smtClean="0">
                <a:solidFill>
                  <a:srgbClr val="545658"/>
                </a:solidFill>
                <a:latin typeface="Arial" pitchFamily="34" charset="0"/>
                <a:cs typeface="Arial" pitchFamily="34" charset="0"/>
              </a:rPr>
              <a:t>a </a:t>
            </a:r>
            <a:r>
              <a:rPr sz="1000" spc="-60" dirty="0" smtClean="0">
                <a:solidFill>
                  <a:srgbClr val="545658"/>
                </a:solidFill>
                <a:latin typeface="Arial" pitchFamily="34" charset="0"/>
                <a:cs typeface="Arial" pitchFamily="34" charset="0"/>
              </a:rPr>
              <a:t> </a:t>
            </a:r>
            <a:r>
              <a:rPr sz="1000" spc="114" dirty="0" smtClean="0">
                <a:solidFill>
                  <a:srgbClr val="545658"/>
                </a:solidFill>
                <a:latin typeface="Arial" pitchFamily="34" charset="0"/>
                <a:cs typeface="Arial" pitchFamily="34" charset="0"/>
              </a:rPr>
              <a:t>plasma</a:t>
            </a:r>
            <a:r>
              <a:rPr sz="1200" spc="114" dirty="0" smtClean="0">
                <a:solidFill>
                  <a:srgbClr val="545658"/>
                </a:solidFill>
                <a:latin typeface="Arial" pitchFamily="34" charset="0"/>
                <a:cs typeface="Arial" pitchFamily="34" charset="0"/>
              </a:rPr>
              <a:t>.</a:t>
            </a:r>
            <a:endParaRPr sz="1200">
              <a:latin typeface="Arial" pitchFamily="34" charset="0"/>
              <a:cs typeface="Arial" pitchFamily="34" charset="0"/>
            </a:endParaRPr>
          </a:p>
        </p:txBody>
      </p:sp>
      <p:sp>
        <p:nvSpPr>
          <p:cNvPr id="10" name="object 10"/>
          <p:cNvSpPr txBox="1"/>
          <p:nvPr/>
        </p:nvSpPr>
        <p:spPr>
          <a:xfrm>
            <a:off x="1700438" y="1871336"/>
            <a:ext cx="1404031" cy="186100"/>
          </a:xfrm>
          <a:prstGeom prst="rect">
            <a:avLst/>
          </a:prstGeom>
        </p:spPr>
        <p:txBody>
          <a:bodyPr vert="horz" wrap="square" lIns="0" tIns="0" rIns="0" bIns="0" rtlCol="0">
            <a:noAutofit/>
          </a:bodyPr>
          <a:lstStyle/>
          <a:p>
            <a:pPr marL="12700">
              <a:lnSpc>
                <a:spcPct val="100000"/>
              </a:lnSpc>
            </a:pPr>
            <a:r>
              <a:rPr sz="1200" spc="215" smtClean="0">
                <a:solidFill>
                  <a:srgbClr val="545658"/>
                </a:solidFill>
                <a:latin typeface="Arial" pitchFamily="34" charset="0"/>
                <a:cs typeface="Arial" pitchFamily="34" charset="0"/>
              </a:rPr>
              <a:t>FIGURE </a:t>
            </a:r>
            <a:r>
              <a:rPr sz="1200" spc="35" smtClean="0">
                <a:solidFill>
                  <a:srgbClr val="545658"/>
                </a:solidFill>
                <a:latin typeface="Arial" pitchFamily="34" charset="0"/>
                <a:cs typeface="Arial" pitchFamily="34" charset="0"/>
              </a:rPr>
              <a:t> </a:t>
            </a:r>
            <a:r>
              <a:rPr lang="en-US" sz="1200" spc="30" dirty="0" smtClean="0">
                <a:solidFill>
                  <a:srgbClr val="545658"/>
                </a:solidFill>
                <a:latin typeface="Arial" pitchFamily="34" charset="0"/>
                <a:cs typeface="Arial" pitchFamily="34" charset="0"/>
              </a:rPr>
              <a:t>2</a:t>
            </a:r>
            <a:endParaRPr sz="1200">
              <a:latin typeface="Arial" pitchFamily="34" charset="0"/>
              <a:cs typeface="Arial" pitchFamily="34" charset="0"/>
            </a:endParaRPr>
          </a:p>
        </p:txBody>
      </p:sp>
      <p:sp>
        <p:nvSpPr>
          <p:cNvPr id="11" name="object 11"/>
          <p:cNvSpPr txBox="1"/>
          <p:nvPr/>
        </p:nvSpPr>
        <p:spPr>
          <a:xfrm>
            <a:off x="1232428" y="2119470"/>
            <a:ext cx="6645747" cy="351908"/>
          </a:xfrm>
          <a:prstGeom prst="rect">
            <a:avLst/>
          </a:prstGeom>
        </p:spPr>
        <p:txBody>
          <a:bodyPr vert="horz" wrap="square" lIns="0" tIns="0" rIns="0" bIns="0" rtlCol="0">
            <a:noAutofit/>
          </a:bodyPr>
          <a:lstStyle/>
          <a:p>
            <a:pPr marL="12700" marR="12700" indent="0">
              <a:lnSpc>
                <a:spcPct val="126299"/>
              </a:lnSpc>
            </a:pPr>
            <a:r>
              <a:rPr sz="1200" spc="30" smtClean="0">
                <a:solidFill>
                  <a:srgbClr val="535355"/>
                </a:solidFill>
                <a:latin typeface="Arial" pitchFamily="34" charset="0"/>
                <a:cs typeface="Arial" pitchFamily="34" charset="0"/>
              </a:rPr>
              <a:t>Poisson'</a:t>
            </a:r>
            <a:r>
              <a:rPr sz="1200" spc="45" smtClean="0">
                <a:solidFill>
                  <a:srgbClr val="535355"/>
                </a:solidFill>
                <a:latin typeface="Arial" pitchFamily="34" charset="0"/>
                <a:cs typeface="Arial" pitchFamily="34" charset="0"/>
              </a:rPr>
              <a:t>s </a:t>
            </a:r>
            <a:r>
              <a:rPr sz="1200" spc="70" dirty="0" smtClean="0">
                <a:solidFill>
                  <a:srgbClr val="535355"/>
                </a:solidFill>
                <a:latin typeface="Arial" pitchFamily="34" charset="0"/>
                <a:cs typeface="Arial" pitchFamily="34" charset="0"/>
              </a:rPr>
              <a:t>equation</a:t>
            </a:r>
            <a:r>
              <a:rPr sz="1200" spc="-30" dirty="0" smtClean="0">
                <a:solidFill>
                  <a:srgbClr val="535355"/>
                </a:solidFill>
                <a:latin typeface="Arial" pitchFamily="34" charset="0"/>
                <a:cs typeface="Arial" pitchFamily="34" charset="0"/>
              </a:rPr>
              <a:t> </a:t>
            </a:r>
            <a:r>
              <a:rPr sz="1200" spc="85" dirty="0" smtClean="0">
                <a:solidFill>
                  <a:srgbClr val="535355"/>
                </a:solidFill>
                <a:latin typeface="Arial" pitchFamily="34" charset="0"/>
                <a:cs typeface="Arial" pitchFamily="34" charset="0"/>
              </a:rPr>
              <a:t>i</a:t>
            </a:r>
            <a:r>
              <a:rPr sz="1200" spc="140" dirty="0" smtClean="0">
                <a:solidFill>
                  <a:srgbClr val="535355"/>
                </a:solidFill>
                <a:latin typeface="Arial" pitchFamily="34" charset="0"/>
                <a:cs typeface="Arial" pitchFamily="34" charset="0"/>
              </a:rPr>
              <a:t>n</a:t>
            </a:r>
            <a:r>
              <a:rPr sz="1200" spc="-10" dirty="0" smtClean="0">
                <a:solidFill>
                  <a:srgbClr val="535355"/>
                </a:solidFill>
                <a:latin typeface="Arial" pitchFamily="34" charset="0"/>
                <a:cs typeface="Arial" pitchFamily="34" charset="0"/>
              </a:rPr>
              <a:t> </a:t>
            </a:r>
            <a:r>
              <a:rPr sz="1200" spc="45" dirty="0" smtClean="0">
                <a:solidFill>
                  <a:srgbClr val="535355"/>
                </a:solidFill>
                <a:latin typeface="Arial" pitchFamily="34" charset="0"/>
                <a:cs typeface="Arial" pitchFamily="34" charset="0"/>
              </a:rPr>
              <a:t>on</a:t>
            </a:r>
            <a:r>
              <a:rPr sz="1200" spc="65" dirty="0" smtClean="0">
                <a:solidFill>
                  <a:srgbClr val="535355"/>
                </a:solidFill>
                <a:latin typeface="Arial" pitchFamily="34" charset="0"/>
                <a:cs typeface="Arial" pitchFamily="34" charset="0"/>
              </a:rPr>
              <a:t>e</a:t>
            </a:r>
            <a:r>
              <a:rPr sz="1200" spc="-45" dirty="0" smtClean="0">
                <a:solidFill>
                  <a:srgbClr val="535355"/>
                </a:solidFill>
                <a:latin typeface="Arial" pitchFamily="34" charset="0"/>
                <a:cs typeface="Arial" pitchFamily="34" charset="0"/>
              </a:rPr>
              <a:t> </a:t>
            </a:r>
            <a:r>
              <a:rPr sz="1200" spc="80" dirty="0" smtClean="0">
                <a:solidFill>
                  <a:srgbClr val="535355"/>
                </a:solidFill>
                <a:latin typeface="Arial" pitchFamily="34" charset="0"/>
                <a:cs typeface="Arial" pitchFamily="34" charset="0"/>
              </a:rPr>
              <a:t>dimension</a:t>
            </a:r>
            <a:r>
              <a:rPr sz="1200" spc="-10" dirty="0" smtClean="0">
                <a:solidFill>
                  <a:srgbClr val="535355"/>
                </a:solidFill>
                <a:latin typeface="Arial" pitchFamily="34" charset="0"/>
                <a:cs typeface="Arial" pitchFamily="34" charset="0"/>
              </a:rPr>
              <a:t> </a:t>
            </a:r>
            <a:r>
              <a:rPr sz="1200" spc="40" dirty="0" smtClean="0">
                <a:solidFill>
                  <a:srgbClr val="535355"/>
                </a:solidFill>
                <a:latin typeface="Arial" pitchFamily="34" charset="0"/>
                <a:cs typeface="Arial" pitchFamily="34" charset="0"/>
              </a:rPr>
              <a:t>is</a:t>
            </a:r>
            <a:endParaRPr sz="1200">
              <a:latin typeface="Arial" pitchFamily="34" charset="0"/>
              <a:cs typeface="Arial" pitchFamily="34" charset="0"/>
            </a:endParaRPr>
          </a:p>
        </p:txBody>
      </p:sp>
      <p:sp>
        <p:nvSpPr>
          <p:cNvPr id="12" name="object 12"/>
          <p:cNvSpPr txBox="1"/>
          <p:nvPr/>
        </p:nvSpPr>
        <p:spPr>
          <a:xfrm>
            <a:off x="4735797" y="2631449"/>
            <a:ext cx="521832" cy="131304"/>
          </a:xfrm>
          <a:prstGeom prst="rect">
            <a:avLst/>
          </a:prstGeom>
        </p:spPr>
        <p:txBody>
          <a:bodyPr vert="horz" wrap="square" lIns="0" tIns="0" rIns="0" bIns="0" rtlCol="0">
            <a:noAutofit/>
          </a:bodyPr>
          <a:lstStyle/>
          <a:p>
            <a:pPr marL="12700">
              <a:lnSpc>
                <a:spcPct val="100000"/>
              </a:lnSpc>
            </a:pPr>
            <a:r>
              <a:rPr sz="850" spc="110" smtClean="0">
                <a:solidFill>
                  <a:srgbClr val="5B5B5C"/>
                </a:solidFill>
                <a:latin typeface="Malgun Gothic"/>
                <a:cs typeface="Malgun Gothic"/>
              </a:rPr>
              <a:t>(Z</a:t>
            </a:r>
            <a:r>
              <a:rPr lang="en-US" sz="850" spc="110" dirty="0" smtClean="0">
                <a:solidFill>
                  <a:srgbClr val="5B5B5C"/>
                </a:solidFill>
                <a:latin typeface="Malgun Gothic"/>
                <a:cs typeface="Malgun Gothic"/>
              </a:rPr>
              <a:t>=1)</a:t>
            </a:r>
            <a:r>
              <a:rPr sz="250" spc="480" smtClean="0">
                <a:solidFill>
                  <a:srgbClr val="5B5B5C"/>
                </a:solidFill>
                <a:latin typeface="Times New Roman"/>
                <a:cs typeface="Times New Roman"/>
              </a:rPr>
              <a:t>      </a:t>
            </a:r>
            <a:r>
              <a:rPr sz="250" spc="15" smtClean="0">
                <a:solidFill>
                  <a:srgbClr val="5B5B5C"/>
                </a:solidFill>
                <a:latin typeface="Times New Roman"/>
                <a:cs typeface="Times New Roman"/>
              </a:rPr>
              <a:t> </a:t>
            </a:r>
            <a:endParaRPr sz="900">
              <a:latin typeface="Times New Roman"/>
              <a:cs typeface="Times New Roman"/>
            </a:endParaRPr>
          </a:p>
        </p:txBody>
      </p:sp>
      <p:sp>
        <p:nvSpPr>
          <p:cNvPr id="13" name="object 13"/>
          <p:cNvSpPr txBox="1"/>
          <p:nvPr/>
        </p:nvSpPr>
        <p:spPr>
          <a:xfrm>
            <a:off x="6016272" y="2653369"/>
            <a:ext cx="368168" cy="95117"/>
          </a:xfrm>
          <a:prstGeom prst="rect">
            <a:avLst/>
          </a:prstGeom>
        </p:spPr>
        <p:txBody>
          <a:bodyPr vert="horz" wrap="square" lIns="0" tIns="0" rIns="0" bIns="0" rtlCol="0">
            <a:noAutofit/>
          </a:bodyPr>
          <a:lstStyle/>
          <a:p>
            <a:pPr marL="12700">
              <a:lnSpc>
                <a:spcPct val="100000"/>
              </a:lnSpc>
            </a:pPr>
            <a:r>
              <a:rPr sz="700" spc="60" smtClean="0">
                <a:solidFill>
                  <a:srgbClr val="4D4F50"/>
                </a:solidFill>
                <a:latin typeface="Times New Roman"/>
                <a:cs typeface="Times New Roman"/>
              </a:rPr>
              <a:t>[1]</a:t>
            </a:r>
            <a:endParaRPr sz="700">
              <a:latin typeface="Times New Roman"/>
              <a:cs typeface="Times New Roman"/>
            </a:endParaRPr>
          </a:p>
        </p:txBody>
      </p:sp>
      <p:sp>
        <p:nvSpPr>
          <p:cNvPr id="14" name="object 14"/>
          <p:cNvSpPr txBox="1"/>
          <p:nvPr/>
        </p:nvSpPr>
        <p:spPr>
          <a:xfrm>
            <a:off x="1276265" y="2925901"/>
            <a:ext cx="6133900" cy="2020525"/>
          </a:xfrm>
          <a:prstGeom prst="rect">
            <a:avLst/>
          </a:prstGeom>
        </p:spPr>
        <p:txBody>
          <a:bodyPr vert="horz" wrap="square" lIns="0" tIns="0" rIns="0" bIns="0" rtlCol="0">
            <a:noAutofit/>
          </a:bodyPr>
          <a:lstStyle/>
          <a:p>
            <a:pPr marL="27305" marR="2016125" algn="just">
              <a:lnSpc>
                <a:spcPct val="100000"/>
              </a:lnSpc>
            </a:pPr>
            <a:r>
              <a:rPr sz="1200" spc="160" dirty="0" smtClean="0">
                <a:solidFill>
                  <a:srgbClr val="4B4B4D"/>
                </a:solidFill>
                <a:latin typeface="Arial" pitchFamily="34" charset="0"/>
                <a:cs typeface="Arial" pitchFamily="34" charset="0"/>
              </a:rPr>
              <a:t>I</a:t>
            </a:r>
            <a:r>
              <a:rPr sz="1200" spc="140" dirty="0" smtClean="0">
                <a:solidFill>
                  <a:srgbClr val="4B4B4D"/>
                </a:solidFill>
                <a:latin typeface="Arial" pitchFamily="34" charset="0"/>
                <a:cs typeface="Arial" pitchFamily="34" charset="0"/>
              </a:rPr>
              <a:t>f</a:t>
            </a:r>
            <a:r>
              <a:rPr sz="1200" spc="-25" dirty="0" smtClean="0">
                <a:solidFill>
                  <a:srgbClr val="4B4B4D"/>
                </a:solidFill>
                <a:latin typeface="Arial" pitchFamily="34" charset="0"/>
                <a:cs typeface="Arial" pitchFamily="34" charset="0"/>
              </a:rPr>
              <a:t> </a:t>
            </a:r>
            <a:r>
              <a:rPr sz="1200" spc="75" dirty="0" smtClean="0">
                <a:solidFill>
                  <a:srgbClr val="4B4B4D"/>
                </a:solidFill>
                <a:latin typeface="Arial" pitchFamily="34" charset="0"/>
                <a:cs typeface="Arial" pitchFamily="34" charset="0"/>
              </a:rPr>
              <a:t>the</a:t>
            </a:r>
            <a:r>
              <a:rPr sz="1200" spc="-75" dirty="0" smtClean="0">
                <a:solidFill>
                  <a:srgbClr val="4B4B4D"/>
                </a:solidFill>
                <a:latin typeface="Arial" pitchFamily="34" charset="0"/>
                <a:cs typeface="Arial" pitchFamily="34" charset="0"/>
              </a:rPr>
              <a:t> </a:t>
            </a:r>
            <a:r>
              <a:rPr sz="1200" spc="60" dirty="0" smtClean="0">
                <a:solidFill>
                  <a:srgbClr val="4B4B4D"/>
                </a:solidFill>
                <a:latin typeface="Arial" pitchFamily="34" charset="0"/>
                <a:cs typeface="Arial" pitchFamily="34" charset="0"/>
              </a:rPr>
              <a:t>densit</a:t>
            </a:r>
            <a:r>
              <a:rPr sz="1200" spc="75" dirty="0" smtClean="0">
                <a:solidFill>
                  <a:srgbClr val="4B4B4D"/>
                </a:solidFill>
                <a:latin typeface="Arial" pitchFamily="34" charset="0"/>
                <a:cs typeface="Arial" pitchFamily="34" charset="0"/>
              </a:rPr>
              <a:t>y</a:t>
            </a:r>
            <a:r>
              <a:rPr sz="1200" spc="-60" dirty="0" smtClean="0">
                <a:solidFill>
                  <a:srgbClr val="4B4B4D"/>
                </a:solidFill>
                <a:latin typeface="Arial" pitchFamily="34" charset="0"/>
                <a:cs typeface="Arial" pitchFamily="34" charset="0"/>
              </a:rPr>
              <a:t> </a:t>
            </a:r>
            <a:r>
              <a:rPr sz="1200" spc="100" dirty="0" smtClean="0">
                <a:solidFill>
                  <a:srgbClr val="4B4B4D"/>
                </a:solidFill>
                <a:latin typeface="Arial" pitchFamily="34" charset="0"/>
                <a:cs typeface="Arial" pitchFamily="34" charset="0"/>
              </a:rPr>
              <a:t>fa</a:t>
            </a:r>
            <a:r>
              <a:rPr sz="1200" spc="90" dirty="0" smtClean="0">
                <a:solidFill>
                  <a:srgbClr val="4B4B4D"/>
                </a:solidFill>
                <a:latin typeface="Arial" pitchFamily="34" charset="0"/>
                <a:cs typeface="Arial" pitchFamily="34" charset="0"/>
              </a:rPr>
              <a:t>r</a:t>
            </a:r>
            <a:r>
              <a:rPr sz="1200" spc="5" dirty="0" smtClean="0">
                <a:solidFill>
                  <a:srgbClr val="4B4B4D"/>
                </a:solidFill>
                <a:latin typeface="Arial" pitchFamily="34" charset="0"/>
                <a:cs typeface="Arial" pitchFamily="34" charset="0"/>
              </a:rPr>
              <a:t> </a:t>
            </a:r>
            <a:r>
              <a:rPr sz="1200" spc="75" dirty="0" smtClean="0">
                <a:solidFill>
                  <a:srgbClr val="4B4B4D"/>
                </a:solidFill>
                <a:latin typeface="Arial" pitchFamily="34" charset="0"/>
                <a:cs typeface="Arial" pitchFamily="34" charset="0"/>
              </a:rPr>
              <a:t>awa</a:t>
            </a:r>
            <a:r>
              <a:rPr sz="1200" spc="65" dirty="0" smtClean="0">
                <a:solidFill>
                  <a:srgbClr val="4B4B4D"/>
                </a:solidFill>
                <a:latin typeface="Arial" pitchFamily="34" charset="0"/>
                <a:cs typeface="Arial" pitchFamily="34" charset="0"/>
              </a:rPr>
              <a:t>y</a:t>
            </a:r>
            <a:r>
              <a:rPr sz="1200" spc="15" dirty="0" smtClean="0">
                <a:solidFill>
                  <a:srgbClr val="4B4B4D"/>
                </a:solidFill>
                <a:latin typeface="Arial" pitchFamily="34" charset="0"/>
                <a:cs typeface="Arial" pitchFamily="34" charset="0"/>
              </a:rPr>
              <a:t> </a:t>
            </a:r>
            <a:r>
              <a:rPr sz="1200" spc="25" smtClean="0">
                <a:solidFill>
                  <a:srgbClr val="4B4B4D"/>
                </a:solidFill>
                <a:latin typeface="Arial" pitchFamily="34" charset="0"/>
                <a:cs typeface="Arial" pitchFamily="34" charset="0"/>
              </a:rPr>
              <a:t>i</a:t>
            </a:r>
            <a:r>
              <a:rPr sz="1200" spc="65" smtClean="0">
                <a:solidFill>
                  <a:srgbClr val="4B4B4D"/>
                </a:solidFill>
                <a:latin typeface="Arial" pitchFamily="34" charset="0"/>
                <a:cs typeface="Arial" pitchFamily="34" charset="0"/>
              </a:rPr>
              <a:t>s</a:t>
            </a:r>
            <a:r>
              <a:rPr sz="1200" spc="20" smtClean="0">
                <a:solidFill>
                  <a:srgbClr val="4B4B4D"/>
                </a:solidFill>
                <a:latin typeface="Arial" pitchFamily="34" charset="0"/>
                <a:cs typeface="Arial" pitchFamily="34" charset="0"/>
              </a:rPr>
              <a:t> </a:t>
            </a:r>
            <a:r>
              <a:rPr sz="1200" spc="25" smtClean="0">
                <a:solidFill>
                  <a:srgbClr val="4B4B4D"/>
                </a:solidFill>
                <a:latin typeface="Arial" pitchFamily="34" charset="0"/>
                <a:cs typeface="Arial" pitchFamily="34" charset="0"/>
              </a:rPr>
              <a:t>n</a:t>
            </a:r>
            <a:r>
              <a:rPr lang="en-US" sz="1200" spc="25" baseline="-25000" dirty="0" smtClean="0">
                <a:solidFill>
                  <a:srgbClr val="4B4B4D"/>
                </a:solidFill>
                <a:latin typeface="Arial" pitchFamily="34" charset="0"/>
                <a:cs typeface="Arial" pitchFamily="34" charset="0"/>
              </a:rPr>
              <a:t>∞</a:t>
            </a:r>
            <a:r>
              <a:rPr sz="1200" spc="25" smtClean="0">
                <a:solidFill>
                  <a:srgbClr val="4B4B4D"/>
                </a:solidFill>
                <a:latin typeface="Arial" pitchFamily="34" charset="0"/>
                <a:cs typeface="Arial" pitchFamily="34" charset="0"/>
              </a:rPr>
              <a:t>,</a:t>
            </a:r>
            <a:r>
              <a:rPr sz="1200" spc="60" smtClean="0">
                <a:solidFill>
                  <a:srgbClr val="4B4B4D"/>
                </a:solidFill>
                <a:latin typeface="Arial" pitchFamily="34" charset="0"/>
                <a:cs typeface="Arial" pitchFamily="34" charset="0"/>
              </a:rPr>
              <a:t> </a:t>
            </a:r>
            <a:r>
              <a:rPr sz="1200" spc="25" dirty="0" smtClean="0">
                <a:solidFill>
                  <a:srgbClr val="4B4B4D"/>
                </a:solidFill>
                <a:latin typeface="Arial" pitchFamily="34" charset="0"/>
                <a:cs typeface="Arial" pitchFamily="34" charset="0"/>
              </a:rPr>
              <a:t>w</a:t>
            </a:r>
            <a:r>
              <a:rPr sz="1200" spc="50" dirty="0" smtClean="0">
                <a:solidFill>
                  <a:srgbClr val="4B4B4D"/>
                </a:solidFill>
                <a:latin typeface="Arial" pitchFamily="34" charset="0"/>
                <a:cs typeface="Arial" pitchFamily="34" charset="0"/>
              </a:rPr>
              <a:t>e</a:t>
            </a:r>
            <a:r>
              <a:rPr sz="1200" spc="-50" dirty="0" smtClean="0">
                <a:solidFill>
                  <a:srgbClr val="4B4B4D"/>
                </a:solidFill>
                <a:latin typeface="Arial" pitchFamily="34" charset="0"/>
                <a:cs typeface="Arial" pitchFamily="34" charset="0"/>
              </a:rPr>
              <a:t> </a:t>
            </a:r>
            <a:r>
              <a:rPr sz="1200" spc="60" dirty="0" smtClean="0">
                <a:solidFill>
                  <a:srgbClr val="4B4B4D"/>
                </a:solidFill>
                <a:latin typeface="Arial" pitchFamily="34" charset="0"/>
                <a:cs typeface="Arial" pitchFamily="34" charset="0"/>
              </a:rPr>
              <a:t>have</a:t>
            </a:r>
            <a:endParaRPr sz="1200">
              <a:latin typeface="Arial" pitchFamily="34" charset="0"/>
              <a:cs typeface="Arial" pitchFamily="34" charset="0"/>
            </a:endParaRPr>
          </a:p>
          <a:p>
            <a:pPr>
              <a:lnSpc>
                <a:spcPts val="1100"/>
              </a:lnSpc>
              <a:spcBef>
                <a:spcPts val="69"/>
              </a:spcBef>
            </a:pPr>
            <a:endParaRPr sz="1200">
              <a:latin typeface="Arial" pitchFamily="34" charset="0"/>
              <a:cs typeface="Arial" pitchFamily="34" charset="0"/>
            </a:endParaRPr>
          </a:p>
          <a:p>
            <a:pPr marR="19685" algn="ctr">
              <a:lnSpc>
                <a:spcPct val="100000"/>
              </a:lnSpc>
            </a:pPr>
            <a:r>
              <a:rPr sz="1200" spc="270" dirty="0" smtClean="0">
                <a:solidFill>
                  <a:srgbClr val="56565B"/>
                </a:solidFill>
                <a:latin typeface="Arial" pitchFamily="34" charset="0"/>
                <a:cs typeface="Arial" pitchFamily="34" charset="0"/>
              </a:rPr>
              <a:t>n</a:t>
            </a:r>
            <a:r>
              <a:rPr sz="1200" spc="127" baseline="-25000" dirty="0" smtClean="0">
                <a:solidFill>
                  <a:srgbClr val="56565B"/>
                </a:solidFill>
                <a:latin typeface="Arial" pitchFamily="34" charset="0"/>
                <a:cs typeface="Arial" pitchFamily="34" charset="0"/>
              </a:rPr>
              <a:t>i</a:t>
            </a:r>
            <a:r>
              <a:rPr sz="1200" spc="127" dirty="0" smtClean="0">
                <a:solidFill>
                  <a:srgbClr val="56565B"/>
                </a:solidFill>
                <a:latin typeface="Arial" pitchFamily="34" charset="0"/>
                <a:cs typeface="Arial" pitchFamily="34" charset="0"/>
              </a:rPr>
              <a:t> </a:t>
            </a:r>
            <a:r>
              <a:rPr sz="1200" spc="-127" dirty="0" smtClean="0">
                <a:solidFill>
                  <a:srgbClr val="56565B"/>
                </a:solidFill>
                <a:latin typeface="Arial" pitchFamily="34" charset="0"/>
                <a:cs typeface="Arial" pitchFamily="34" charset="0"/>
              </a:rPr>
              <a:t> </a:t>
            </a:r>
            <a:r>
              <a:rPr sz="1200" spc="114" smtClean="0">
                <a:solidFill>
                  <a:srgbClr val="56565B"/>
                </a:solidFill>
                <a:latin typeface="Arial" pitchFamily="34" charset="0"/>
                <a:cs typeface="Arial" pitchFamily="34" charset="0"/>
              </a:rPr>
              <a:t>=</a:t>
            </a:r>
            <a:r>
              <a:rPr sz="1200" spc="-5" smtClean="0">
                <a:solidFill>
                  <a:srgbClr val="56565B"/>
                </a:solidFill>
                <a:latin typeface="Arial" pitchFamily="34" charset="0"/>
                <a:cs typeface="Arial" pitchFamily="34" charset="0"/>
              </a:rPr>
              <a:t> </a:t>
            </a:r>
            <a:r>
              <a:rPr sz="1200" spc="89" smtClean="0">
                <a:solidFill>
                  <a:srgbClr val="56565B"/>
                </a:solidFill>
                <a:latin typeface="Arial" pitchFamily="34" charset="0"/>
                <a:cs typeface="Arial" pitchFamily="34" charset="0"/>
              </a:rPr>
              <a:t>n</a:t>
            </a:r>
            <a:r>
              <a:rPr lang="en-US" sz="1200" spc="89" baseline="-25000" dirty="0" smtClean="0">
                <a:solidFill>
                  <a:srgbClr val="56565B"/>
                </a:solidFill>
                <a:latin typeface="Arial" pitchFamily="34" charset="0"/>
                <a:cs typeface="Arial" pitchFamily="34" charset="0"/>
              </a:rPr>
              <a:t>∞</a:t>
            </a:r>
          </a:p>
          <a:p>
            <a:pPr marR="19685" algn="just">
              <a:lnSpc>
                <a:spcPct val="100000"/>
              </a:lnSpc>
            </a:pPr>
            <a:endParaRPr lang="en-US" sz="1200" spc="89" dirty="0" smtClean="0">
              <a:solidFill>
                <a:srgbClr val="56565B"/>
              </a:solidFill>
              <a:latin typeface="Arial" pitchFamily="34" charset="0"/>
              <a:cs typeface="Arial" pitchFamily="34" charset="0"/>
            </a:endParaRPr>
          </a:p>
          <a:p>
            <a:pPr marR="19685" algn="just">
              <a:lnSpc>
                <a:spcPct val="100000"/>
              </a:lnSpc>
            </a:pPr>
            <a:r>
              <a:rPr lang="en-US" sz="1200" spc="89" dirty="0" smtClean="0">
                <a:solidFill>
                  <a:srgbClr val="56565B"/>
                </a:solidFill>
                <a:latin typeface="Arial" pitchFamily="34" charset="0"/>
                <a:cs typeface="Arial" pitchFamily="34" charset="0"/>
              </a:rPr>
              <a:t>But,              </a:t>
            </a:r>
            <a:r>
              <a:rPr lang="pt-BR" sz="1200" dirty="0" smtClean="0"/>
              <a:t>n</a:t>
            </a:r>
            <a:r>
              <a:rPr lang="pt-BR" sz="1200" baseline="-25000" dirty="0" smtClean="0"/>
              <a:t>e</a:t>
            </a:r>
            <a:r>
              <a:rPr lang="pt-BR" sz="1200" dirty="0" smtClean="0"/>
              <a:t> =n</a:t>
            </a:r>
            <a:r>
              <a:rPr lang="pt-BR" sz="1200" baseline="-25000" dirty="0" smtClean="0"/>
              <a:t>∞</a:t>
            </a:r>
            <a:r>
              <a:rPr lang="pt-BR" sz="1200" dirty="0" smtClean="0"/>
              <a:t> exp (eø/ KT</a:t>
            </a:r>
            <a:r>
              <a:rPr lang="pt-BR" sz="1200" baseline="-25000" dirty="0" smtClean="0"/>
              <a:t>e</a:t>
            </a:r>
            <a:r>
              <a:rPr lang="pt-BR" sz="1200" dirty="0" smtClean="0"/>
              <a:t>)</a:t>
            </a:r>
          </a:p>
          <a:p>
            <a:pPr marR="19685" algn="just">
              <a:lnSpc>
                <a:spcPct val="100000"/>
              </a:lnSpc>
            </a:pPr>
            <a:endParaRPr lang="pt-BR" sz="1200" dirty="0" smtClean="0"/>
          </a:p>
          <a:p>
            <a:pPr marR="19685" algn="just">
              <a:lnSpc>
                <a:spcPct val="100000"/>
              </a:lnSpc>
            </a:pPr>
            <a:r>
              <a:rPr lang="en-US" sz="1200" dirty="0" smtClean="0"/>
              <a:t>Substituting for </a:t>
            </a:r>
            <a:r>
              <a:rPr lang="en-US" sz="1200" dirty="0" err="1" smtClean="0"/>
              <a:t>n</a:t>
            </a:r>
            <a:r>
              <a:rPr lang="en-US" sz="1200" baseline="-25000" dirty="0" err="1" smtClean="0"/>
              <a:t>i</a:t>
            </a:r>
            <a:r>
              <a:rPr lang="en-US" sz="1200" dirty="0" smtClean="0"/>
              <a:t> and n</a:t>
            </a:r>
            <a:r>
              <a:rPr lang="en-US" sz="1200" baseline="-25000" dirty="0" smtClean="0"/>
              <a:t>e</a:t>
            </a:r>
            <a:r>
              <a:rPr lang="en-US" sz="1200" dirty="0" smtClean="0"/>
              <a:t> in Eq. [ 1], we have</a:t>
            </a:r>
            <a:endParaRPr lang="pt-BR" sz="1200" dirty="0" smtClean="0"/>
          </a:p>
          <a:p>
            <a:pPr marR="19685" algn="just">
              <a:lnSpc>
                <a:spcPct val="100000"/>
              </a:lnSpc>
            </a:pPr>
            <a:endParaRPr lang="pt-BR" sz="1200" dirty="0" smtClean="0">
              <a:latin typeface="Arial" pitchFamily="34" charset="0"/>
              <a:cs typeface="Arial" pitchFamily="34" charset="0"/>
            </a:endParaRPr>
          </a:p>
          <a:p>
            <a:pPr marR="19685" algn="just">
              <a:lnSpc>
                <a:spcPct val="100000"/>
              </a:lnSpc>
            </a:pPr>
            <a:endParaRPr lang="pt-BR" sz="1200" dirty="0" smtClean="0">
              <a:latin typeface="Arial" pitchFamily="34" charset="0"/>
              <a:cs typeface="Arial" pitchFamily="34" charset="0"/>
            </a:endParaRPr>
          </a:p>
          <a:p>
            <a:pPr marR="19685" algn="just">
              <a:lnSpc>
                <a:spcPct val="100000"/>
              </a:lnSpc>
            </a:pPr>
            <a:endParaRPr sz="1200">
              <a:latin typeface="Arial" pitchFamily="34" charset="0"/>
              <a:cs typeface="Arial" pitchFamily="34" charset="0"/>
            </a:endParaRPr>
          </a:p>
        </p:txBody>
      </p:sp>
      <p:sp>
        <p:nvSpPr>
          <p:cNvPr id="15" name="object 15"/>
          <p:cNvSpPr txBox="1"/>
          <p:nvPr/>
        </p:nvSpPr>
        <p:spPr>
          <a:xfrm>
            <a:off x="1045223" y="4538766"/>
            <a:ext cx="6364941" cy="546926"/>
          </a:xfrm>
          <a:prstGeom prst="rect">
            <a:avLst/>
          </a:prstGeom>
        </p:spPr>
        <p:txBody>
          <a:bodyPr vert="horz" wrap="square" lIns="0" tIns="0" rIns="0" bIns="0" rtlCol="0">
            <a:noAutofit/>
          </a:bodyPr>
          <a:lstStyle/>
          <a:p>
            <a:pPr marL="12700" marR="12700" indent="5715">
              <a:lnSpc>
                <a:spcPct val="115100"/>
              </a:lnSpc>
            </a:pPr>
            <a:r>
              <a:rPr sz="1200" spc="110" dirty="0" smtClean="0">
                <a:solidFill>
                  <a:srgbClr val="5E5E60"/>
                </a:solidFill>
                <a:latin typeface="Arial" pitchFamily="34" charset="0"/>
                <a:cs typeface="Arial" pitchFamily="34" charset="0"/>
              </a:rPr>
              <a:t>I</a:t>
            </a:r>
            <a:r>
              <a:rPr sz="1200" spc="204" dirty="0" smtClean="0">
                <a:solidFill>
                  <a:srgbClr val="5E5E60"/>
                </a:solidFill>
                <a:latin typeface="Arial" pitchFamily="34" charset="0"/>
                <a:cs typeface="Arial" pitchFamily="34" charset="0"/>
              </a:rPr>
              <a:t>n </a:t>
            </a:r>
            <a:r>
              <a:rPr sz="1200" spc="80" dirty="0" smtClean="0">
                <a:solidFill>
                  <a:srgbClr val="5E5E60"/>
                </a:solidFill>
                <a:latin typeface="Arial" pitchFamily="34" charset="0"/>
                <a:cs typeface="Arial" pitchFamily="34" charset="0"/>
              </a:rPr>
              <a:t>th</a:t>
            </a:r>
            <a:r>
              <a:rPr sz="1200" spc="85" dirty="0" smtClean="0">
                <a:solidFill>
                  <a:srgbClr val="5E5E60"/>
                </a:solidFill>
                <a:latin typeface="Arial" pitchFamily="34" charset="0"/>
                <a:cs typeface="Arial" pitchFamily="34" charset="0"/>
              </a:rPr>
              <a:t>e</a:t>
            </a:r>
            <a:r>
              <a:rPr sz="1200" spc="-60" dirty="0" smtClean="0">
                <a:solidFill>
                  <a:srgbClr val="5E5E60"/>
                </a:solidFill>
                <a:latin typeface="Arial" pitchFamily="34" charset="0"/>
                <a:cs typeface="Arial" pitchFamily="34" charset="0"/>
              </a:rPr>
              <a:t> </a:t>
            </a:r>
            <a:r>
              <a:rPr sz="1200" spc="75" smtClean="0">
                <a:solidFill>
                  <a:srgbClr val="5E5E60"/>
                </a:solidFill>
                <a:latin typeface="Arial" pitchFamily="34" charset="0"/>
                <a:cs typeface="Arial" pitchFamily="34" charset="0"/>
              </a:rPr>
              <a:t>region</a:t>
            </a:r>
            <a:r>
              <a:rPr sz="1200" spc="-30" smtClean="0">
                <a:solidFill>
                  <a:srgbClr val="5E5E60"/>
                </a:solidFill>
                <a:latin typeface="Arial" pitchFamily="34" charset="0"/>
                <a:cs typeface="Arial" pitchFamily="34" charset="0"/>
              </a:rPr>
              <a:t> </a:t>
            </a:r>
            <a:r>
              <a:rPr sz="1200" spc="95" smtClean="0">
                <a:solidFill>
                  <a:srgbClr val="5E5E60"/>
                </a:solidFill>
                <a:latin typeface="Arial" pitchFamily="34" charset="0"/>
                <a:cs typeface="Arial" pitchFamily="34" charset="0"/>
              </a:rPr>
              <a:t>wher</a:t>
            </a:r>
            <a:r>
              <a:rPr sz="1200" spc="85" smtClean="0">
                <a:solidFill>
                  <a:srgbClr val="5E5E60"/>
                </a:solidFill>
                <a:latin typeface="Arial" pitchFamily="34" charset="0"/>
                <a:cs typeface="Arial" pitchFamily="34" charset="0"/>
              </a:rPr>
              <a:t>e</a:t>
            </a:r>
            <a:r>
              <a:rPr lang="pt-BR" sz="1200" dirty="0" smtClean="0"/>
              <a:t> (eø/ KT</a:t>
            </a:r>
            <a:r>
              <a:rPr lang="pt-BR" sz="1200" baseline="-25000" dirty="0" smtClean="0"/>
              <a:t>e</a:t>
            </a:r>
            <a:r>
              <a:rPr lang="pt-BR" sz="1200" dirty="0" smtClean="0"/>
              <a:t>)</a:t>
            </a:r>
            <a:r>
              <a:rPr sz="1200" spc="60" smtClean="0">
                <a:solidFill>
                  <a:srgbClr val="5E5E60"/>
                </a:solidFill>
                <a:latin typeface="Arial" pitchFamily="34" charset="0"/>
                <a:cs typeface="Arial" pitchFamily="34" charset="0"/>
              </a:rPr>
              <a:t> </a:t>
            </a:r>
            <a:r>
              <a:rPr sz="1200" spc="415" smtClean="0">
                <a:solidFill>
                  <a:srgbClr val="5E5E60"/>
                </a:solidFill>
                <a:latin typeface="Arial" pitchFamily="34" charset="0"/>
                <a:cs typeface="Arial" pitchFamily="34" charset="0"/>
              </a:rPr>
              <a:t>«</a:t>
            </a:r>
            <a:r>
              <a:rPr sz="1200" spc="-10" smtClean="0">
                <a:solidFill>
                  <a:srgbClr val="5E5E60"/>
                </a:solidFill>
                <a:latin typeface="Arial" pitchFamily="34" charset="0"/>
                <a:cs typeface="Arial" pitchFamily="34" charset="0"/>
              </a:rPr>
              <a:t>1</a:t>
            </a:r>
            <a:r>
              <a:rPr sz="1200" spc="-10" dirty="0" smtClean="0">
                <a:solidFill>
                  <a:srgbClr val="5E5E60"/>
                </a:solidFill>
                <a:latin typeface="Arial" pitchFamily="34" charset="0"/>
                <a:cs typeface="Arial" pitchFamily="34" charset="0"/>
              </a:rPr>
              <a:t>,</a:t>
            </a:r>
            <a:r>
              <a:rPr sz="1200" spc="55" dirty="0" smtClean="0">
                <a:solidFill>
                  <a:srgbClr val="5E5E60"/>
                </a:solidFill>
                <a:latin typeface="Arial" pitchFamily="34" charset="0"/>
                <a:cs typeface="Arial" pitchFamily="34" charset="0"/>
              </a:rPr>
              <a:t> </a:t>
            </a:r>
            <a:r>
              <a:rPr sz="1200" spc="60" dirty="0" smtClean="0">
                <a:solidFill>
                  <a:srgbClr val="5E5E60"/>
                </a:solidFill>
                <a:latin typeface="Arial" pitchFamily="34" charset="0"/>
                <a:cs typeface="Arial" pitchFamily="34" charset="0"/>
              </a:rPr>
              <a:t>we</a:t>
            </a:r>
            <a:r>
              <a:rPr sz="1200" spc="20" dirty="0" smtClean="0">
                <a:solidFill>
                  <a:srgbClr val="5E5E60"/>
                </a:solidFill>
                <a:latin typeface="Arial" pitchFamily="34" charset="0"/>
                <a:cs typeface="Arial" pitchFamily="34" charset="0"/>
              </a:rPr>
              <a:t> </a:t>
            </a:r>
            <a:r>
              <a:rPr sz="1200" spc="80" dirty="0" smtClean="0">
                <a:solidFill>
                  <a:srgbClr val="5E5E60"/>
                </a:solidFill>
                <a:latin typeface="Arial" pitchFamily="34" charset="0"/>
                <a:cs typeface="Arial" pitchFamily="34" charset="0"/>
              </a:rPr>
              <a:t>can</a:t>
            </a:r>
            <a:r>
              <a:rPr sz="1200" spc="30" dirty="0" smtClean="0">
                <a:solidFill>
                  <a:srgbClr val="5E5E60"/>
                </a:solidFill>
                <a:latin typeface="Arial" pitchFamily="34" charset="0"/>
                <a:cs typeface="Arial" pitchFamily="34" charset="0"/>
              </a:rPr>
              <a:t> </a:t>
            </a:r>
            <a:r>
              <a:rPr sz="1200" spc="90" dirty="0" smtClean="0">
                <a:solidFill>
                  <a:srgbClr val="5E5E60"/>
                </a:solidFill>
                <a:latin typeface="Arial" pitchFamily="34" charset="0"/>
                <a:cs typeface="Arial" pitchFamily="34" charset="0"/>
              </a:rPr>
              <a:t>expand</a:t>
            </a:r>
            <a:r>
              <a:rPr sz="1200" spc="20" dirty="0" smtClean="0">
                <a:solidFill>
                  <a:srgbClr val="5E5E60"/>
                </a:solidFill>
                <a:latin typeface="Arial" pitchFamily="34" charset="0"/>
                <a:cs typeface="Arial" pitchFamily="34" charset="0"/>
              </a:rPr>
              <a:t> </a:t>
            </a:r>
            <a:r>
              <a:rPr sz="1200" spc="60" dirty="0" smtClean="0">
                <a:solidFill>
                  <a:srgbClr val="5E5E60"/>
                </a:solidFill>
                <a:latin typeface="Arial" pitchFamily="34" charset="0"/>
                <a:cs typeface="Arial" pitchFamily="34" charset="0"/>
              </a:rPr>
              <a:t>th</a:t>
            </a:r>
            <a:r>
              <a:rPr sz="1200" spc="75" dirty="0" smtClean="0">
                <a:solidFill>
                  <a:srgbClr val="5E5E60"/>
                </a:solidFill>
                <a:latin typeface="Arial" pitchFamily="34" charset="0"/>
                <a:cs typeface="Arial" pitchFamily="34" charset="0"/>
              </a:rPr>
              <a:t>e</a:t>
            </a:r>
            <a:r>
              <a:rPr sz="1200" spc="5" dirty="0" smtClean="0">
                <a:solidFill>
                  <a:srgbClr val="5E5E60"/>
                </a:solidFill>
                <a:latin typeface="Arial" pitchFamily="34" charset="0"/>
                <a:cs typeface="Arial" pitchFamily="34" charset="0"/>
              </a:rPr>
              <a:t> </a:t>
            </a:r>
            <a:r>
              <a:rPr sz="1200" spc="80" dirty="0" smtClean="0">
                <a:solidFill>
                  <a:srgbClr val="5E5E60"/>
                </a:solidFill>
                <a:latin typeface="Arial" pitchFamily="34" charset="0"/>
                <a:cs typeface="Arial" pitchFamily="34" charset="0"/>
              </a:rPr>
              <a:t>exponentia</a:t>
            </a:r>
            <a:r>
              <a:rPr sz="1200" spc="35" dirty="0" smtClean="0">
                <a:solidFill>
                  <a:srgbClr val="5E5E60"/>
                </a:solidFill>
                <a:latin typeface="Arial" pitchFamily="34" charset="0"/>
                <a:cs typeface="Arial" pitchFamily="34" charset="0"/>
              </a:rPr>
              <a:t>l</a:t>
            </a:r>
            <a:r>
              <a:rPr sz="1200" spc="10" dirty="0" smtClean="0">
                <a:solidFill>
                  <a:srgbClr val="5E5E60"/>
                </a:solidFill>
                <a:latin typeface="Arial" pitchFamily="34" charset="0"/>
                <a:cs typeface="Arial" pitchFamily="34" charset="0"/>
              </a:rPr>
              <a:t> </a:t>
            </a:r>
            <a:r>
              <a:rPr sz="1200" spc="100" dirty="0" smtClean="0">
                <a:solidFill>
                  <a:srgbClr val="5E5E60"/>
                </a:solidFill>
                <a:latin typeface="Arial" pitchFamily="34" charset="0"/>
                <a:cs typeface="Arial" pitchFamily="34" charset="0"/>
              </a:rPr>
              <a:t>in</a:t>
            </a:r>
            <a:r>
              <a:rPr sz="1200" spc="-10" dirty="0" smtClean="0">
                <a:solidFill>
                  <a:srgbClr val="5E5E60"/>
                </a:solidFill>
                <a:latin typeface="Arial" pitchFamily="34" charset="0"/>
                <a:cs typeface="Arial" pitchFamily="34" charset="0"/>
              </a:rPr>
              <a:t> </a:t>
            </a:r>
            <a:r>
              <a:rPr sz="1200" spc="60" dirty="0" smtClean="0">
                <a:solidFill>
                  <a:srgbClr val="5E5E60"/>
                </a:solidFill>
                <a:latin typeface="Arial" pitchFamily="34" charset="0"/>
                <a:cs typeface="Arial" pitchFamily="34" charset="0"/>
              </a:rPr>
              <a:t>a</a:t>
            </a:r>
            <a:r>
              <a:rPr sz="1200" spc="40" dirty="0" smtClean="0">
                <a:solidFill>
                  <a:srgbClr val="5E5E60"/>
                </a:solidFill>
                <a:latin typeface="Arial" pitchFamily="34" charset="0"/>
                <a:cs typeface="Arial" pitchFamily="34" charset="0"/>
              </a:rPr>
              <a:t> </a:t>
            </a:r>
            <a:r>
              <a:rPr sz="1200" spc="125" dirty="0" smtClean="0">
                <a:solidFill>
                  <a:srgbClr val="5E5E60"/>
                </a:solidFill>
                <a:latin typeface="Arial" pitchFamily="34" charset="0"/>
                <a:cs typeface="Arial" pitchFamily="34" charset="0"/>
              </a:rPr>
              <a:t>Taylor</a:t>
            </a:r>
            <a:r>
              <a:rPr sz="1200" spc="-35" dirty="0" smtClean="0">
                <a:solidFill>
                  <a:srgbClr val="5E5E60"/>
                </a:solidFill>
                <a:latin typeface="Arial" pitchFamily="34" charset="0"/>
                <a:cs typeface="Arial" pitchFamily="34" charset="0"/>
              </a:rPr>
              <a:t> </a:t>
            </a:r>
            <a:r>
              <a:rPr sz="1200" spc="45" dirty="0" smtClean="0">
                <a:solidFill>
                  <a:srgbClr val="5E5E60"/>
                </a:solidFill>
                <a:latin typeface="Arial" pitchFamily="34" charset="0"/>
                <a:cs typeface="Arial" pitchFamily="34" charset="0"/>
              </a:rPr>
              <a:t>series:</a:t>
            </a:r>
            <a:endParaRPr sz="1200">
              <a:latin typeface="Arial" pitchFamily="34" charset="0"/>
              <a:cs typeface="Arial" pitchFamily="34" charset="0"/>
            </a:endParaRPr>
          </a:p>
          <a:p>
            <a:pPr>
              <a:lnSpc>
                <a:spcPts val="700"/>
              </a:lnSpc>
              <a:spcBef>
                <a:spcPts val="9"/>
              </a:spcBef>
            </a:pPr>
            <a:endParaRPr sz="700"/>
          </a:p>
          <a:p>
            <a:pPr>
              <a:lnSpc>
                <a:spcPts val="1000"/>
              </a:lnSpc>
            </a:pPr>
            <a:endParaRPr sz="1000"/>
          </a:p>
          <a:p>
            <a:pPr marR="15875" algn="r">
              <a:lnSpc>
                <a:spcPct val="100000"/>
              </a:lnSpc>
            </a:pPr>
            <a:r>
              <a:rPr sz="1000" spc="70" smtClean="0">
                <a:solidFill>
                  <a:srgbClr val="696A6B"/>
                </a:solidFill>
                <a:latin typeface="Times New Roman"/>
                <a:cs typeface="Times New Roman"/>
              </a:rPr>
              <a:t>[</a:t>
            </a:r>
            <a:r>
              <a:rPr lang="en-US" sz="1000" spc="70" dirty="0" smtClean="0">
                <a:solidFill>
                  <a:srgbClr val="696A6B"/>
                </a:solidFill>
                <a:latin typeface="Times New Roman"/>
                <a:cs typeface="Times New Roman"/>
              </a:rPr>
              <a:t>2</a:t>
            </a:r>
            <a:r>
              <a:rPr sz="1000" spc="70" smtClean="0">
                <a:solidFill>
                  <a:srgbClr val="696A6B"/>
                </a:solidFill>
                <a:latin typeface="Times New Roman"/>
                <a:cs typeface="Times New Roman"/>
              </a:rPr>
              <a:t>]</a:t>
            </a:r>
            <a:endParaRPr lang="en-US" sz="1000" spc="70" dirty="0" smtClean="0">
              <a:solidFill>
                <a:srgbClr val="696A6B"/>
              </a:solidFill>
              <a:latin typeface="Times New Roman"/>
              <a:cs typeface="Times New Roman"/>
            </a:endParaRPr>
          </a:p>
          <a:p>
            <a:pPr marR="15875" algn="r">
              <a:lnSpc>
                <a:spcPct val="100000"/>
              </a:lnSpc>
            </a:pPr>
            <a:endParaRPr lang="en-US" sz="1000" spc="70" dirty="0" smtClean="0">
              <a:solidFill>
                <a:srgbClr val="696A6B"/>
              </a:solidFill>
              <a:latin typeface="Times New Roman"/>
              <a:cs typeface="Times New Roman"/>
            </a:endParaRPr>
          </a:p>
          <a:p>
            <a:pPr algn="just"/>
            <a:r>
              <a:rPr lang="en-US" sz="1200" dirty="0" smtClean="0">
                <a:latin typeface="Arial" pitchFamily="34" charset="0"/>
                <a:cs typeface="Arial" pitchFamily="34" charset="0"/>
              </a:rPr>
              <a:t>No simplification is possible for the region near the grid, where </a:t>
            </a:r>
            <a:r>
              <a:rPr lang="pt-BR" sz="1200" dirty="0" smtClean="0"/>
              <a:t>(eø/ KT</a:t>
            </a:r>
            <a:r>
              <a:rPr lang="pt-BR" sz="1200" baseline="-25000" dirty="0" smtClean="0"/>
              <a:t>e</a:t>
            </a:r>
            <a:r>
              <a:rPr lang="pt-BR" sz="1200" dirty="0" smtClean="0"/>
              <a:t>) </a:t>
            </a:r>
            <a:r>
              <a:rPr lang="en-US" sz="1200" dirty="0" smtClean="0">
                <a:latin typeface="Arial" pitchFamily="34" charset="0"/>
                <a:cs typeface="Arial" pitchFamily="34" charset="0"/>
              </a:rPr>
              <a:t>may be large. Fortunately, this region does not contribute much to the thickness of the cloud (called a sheath), because the potential falls very rapidly there. Keeping only the linear terms in Eq. [2], we have</a:t>
            </a:r>
          </a:p>
          <a:p>
            <a:pPr algn="just"/>
            <a:endParaRPr lang="en-US" sz="1200" dirty="0" smtClean="0">
              <a:latin typeface="Arial" pitchFamily="34" charset="0"/>
              <a:cs typeface="Arial" pitchFamily="34" charset="0"/>
            </a:endParaRPr>
          </a:p>
          <a:p>
            <a:pPr algn="just"/>
            <a:endParaRPr lang="en-US" sz="1200" dirty="0" smtClean="0">
              <a:latin typeface="Arial" pitchFamily="34" charset="0"/>
              <a:cs typeface="Arial" pitchFamily="34" charset="0"/>
            </a:endParaRPr>
          </a:p>
          <a:p>
            <a:pPr algn="just"/>
            <a:endParaRPr lang="en-US" sz="1200" dirty="0" smtClean="0">
              <a:latin typeface="Arial" pitchFamily="34" charset="0"/>
              <a:cs typeface="Arial" pitchFamily="34" charset="0"/>
            </a:endParaRPr>
          </a:p>
          <a:p>
            <a:pPr algn="just"/>
            <a:endParaRPr lang="en-US" sz="1200" dirty="0" smtClean="0">
              <a:latin typeface="Arial" pitchFamily="34" charset="0"/>
              <a:cs typeface="Arial" pitchFamily="34" charset="0"/>
            </a:endParaRPr>
          </a:p>
          <a:p>
            <a:pPr algn="just"/>
            <a:endParaRPr lang="en-US" sz="1200" dirty="0" smtClean="0"/>
          </a:p>
          <a:p>
            <a:pPr algn="just"/>
            <a:endParaRPr lang="en-US" sz="1200" dirty="0" smtClean="0">
              <a:latin typeface="Arial" pitchFamily="34" charset="0"/>
              <a:cs typeface="Arial" pitchFamily="34" charset="0"/>
            </a:endParaRPr>
          </a:p>
          <a:p>
            <a:pPr algn="just"/>
            <a:r>
              <a:rPr lang="en-US" sz="1200" dirty="0" smtClean="0">
                <a:latin typeface="Arial" pitchFamily="34" charset="0"/>
                <a:cs typeface="Arial" pitchFamily="34" charset="0"/>
              </a:rPr>
              <a:t>     </a:t>
            </a:r>
          </a:p>
          <a:p>
            <a:pPr algn="just"/>
            <a:endParaRPr lang="en-US" sz="1200" dirty="0" smtClean="0">
              <a:latin typeface="Arial" pitchFamily="34" charset="0"/>
              <a:cs typeface="Arial" pitchFamily="34" charset="0"/>
            </a:endParaRPr>
          </a:p>
          <a:p>
            <a:pPr algn="just"/>
            <a:endParaRPr lang="en-US" sz="1200" dirty="0" smtClean="0">
              <a:latin typeface="Arial" pitchFamily="34" charset="0"/>
              <a:cs typeface="Arial" pitchFamily="34" charset="0"/>
            </a:endParaRPr>
          </a:p>
          <a:p>
            <a:pPr algn="just"/>
            <a:r>
              <a:rPr lang="en-US" sz="1200" dirty="0" smtClean="0">
                <a:latin typeface="Arial" pitchFamily="34" charset="0"/>
                <a:cs typeface="Arial" pitchFamily="34" charset="0"/>
              </a:rPr>
              <a:t>	</a:t>
            </a:r>
          </a:p>
          <a:p>
            <a:pPr algn="just"/>
            <a:endParaRPr lang="en-US" sz="1200" dirty="0" smtClean="0">
              <a:latin typeface="Arial" pitchFamily="34" charset="0"/>
              <a:cs typeface="Arial" pitchFamily="34" charset="0"/>
            </a:endParaRPr>
          </a:p>
          <a:p>
            <a:pPr>
              <a:lnSpc>
                <a:spcPct val="115000"/>
              </a:lnSpc>
              <a:spcAft>
                <a:spcPts val="1000"/>
              </a:spcAft>
            </a:pPr>
            <a:r>
              <a:rPr lang="en-US" sz="1200" dirty="0" smtClean="0">
                <a:latin typeface="Arial" pitchFamily="34" charset="0"/>
                <a:cs typeface="Arial" pitchFamily="34" charset="0"/>
              </a:rPr>
              <a:t>	</a:t>
            </a:r>
            <a:endParaRPr lang="en-US" sz="1200" dirty="0" smtClean="0">
              <a:ea typeface="Calibri"/>
              <a:cs typeface="Times New Roman"/>
            </a:endParaRPr>
          </a:p>
          <a:p>
            <a:pPr algn="just"/>
            <a:endParaRPr lang="en-US" sz="1200" dirty="0" smtClean="0">
              <a:latin typeface="Arial" pitchFamily="34" charset="0"/>
              <a:cs typeface="Arial" pitchFamily="34" charset="0"/>
            </a:endParaRPr>
          </a:p>
          <a:p>
            <a:pPr algn="just"/>
            <a:endParaRPr lang="en-US" sz="1200" spc="70" dirty="0" smtClean="0">
              <a:solidFill>
                <a:srgbClr val="696A6B"/>
              </a:solidFill>
              <a:latin typeface="Arial" pitchFamily="34" charset="0"/>
              <a:cs typeface="Arial" pitchFamily="34" charset="0"/>
            </a:endParaRPr>
          </a:p>
          <a:p>
            <a:pPr algn="just"/>
            <a:endParaRPr lang="en-US" sz="1200" spc="70" dirty="0" smtClean="0">
              <a:solidFill>
                <a:srgbClr val="696A6B"/>
              </a:solidFill>
              <a:latin typeface="Arial" pitchFamily="34" charset="0"/>
              <a:cs typeface="Arial" pitchFamily="34" charset="0"/>
            </a:endParaRPr>
          </a:p>
          <a:p>
            <a:pPr marR="15875" algn="just">
              <a:lnSpc>
                <a:spcPct val="100000"/>
              </a:lnSpc>
            </a:pPr>
            <a:endParaRPr lang="en-US" sz="1000" spc="70" dirty="0" smtClean="0">
              <a:solidFill>
                <a:srgbClr val="696A6B"/>
              </a:solidFill>
              <a:latin typeface="Times New Roman"/>
              <a:cs typeface="Times New Roman"/>
            </a:endParaRPr>
          </a:p>
          <a:p>
            <a:pPr marR="15875" algn="just">
              <a:lnSpc>
                <a:spcPct val="100000"/>
              </a:lnSpc>
            </a:pPr>
            <a:endParaRPr lang="en-US" sz="1000" spc="70" dirty="0" smtClean="0">
              <a:solidFill>
                <a:srgbClr val="696A6B"/>
              </a:solidFill>
              <a:latin typeface="Times New Roman"/>
              <a:cs typeface="Times New Roman"/>
            </a:endParaRPr>
          </a:p>
          <a:p>
            <a:pPr marR="15875" algn="just">
              <a:lnSpc>
                <a:spcPct val="100000"/>
              </a:lnSpc>
            </a:pPr>
            <a:endParaRPr sz="1000">
              <a:latin typeface="Times New Roman"/>
              <a:cs typeface="Times New Roman"/>
            </a:endParaRPr>
          </a:p>
        </p:txBody>
      </p:sp>
      <p:graphicFrame>
        <p:nvGraphicFramePr>
          <p:cNvPr id="16" name="Object 15"/>
          <p:cNvGraphicFramePr>
            <a:graphicFrameLocks noChangeAspect="1"/>
          </p:cNvGraphicFramePr>
          <p:nvPr/>
        </p:nvGraphicFramePr>
        <p:xfrm>
          <a:off x="4438299" y="3581128"/>
          <a:ext cx="140403" cy="175761"/>
        </p:xfrm>
        <a:graphic>
          <a:graphicData uri="http://schemas.openxmlformats.org/presentationml/2006/ole">
            <p:oleObj spid="_x0000_s8194" name="Equation" r:id="rId7" imgW="114120" imgH="215640" progId="Equation.3">
              <p:embed/>
            </p:oleObj>
          </a:graphicData>
        </a:graphic>
      </p:graphicFrame>
      <p:sp>
        <p:nvSpPr>
          <p:cNvPr id="17" name="object 5"/>
          <p:cNvSpPr/>
          <p:nvPr/>
        </p:nvSpPr>
        <p:spPr>
          <a:xfrm>
            <a:off x="2355652" y="4042500"/>
            <a:ext cx="2246450" cy="277908"/>
          </a:xfrm>
          <a:prstGeom prst="rect">
            <a:avLst/>
          </a:prstGeom>
          <a:blipFill>
            <a:blip r:embed="rId8" cstate="print"/>
            <a:stretch>
              <a:fillRect/>
            </a:stretch>
          </a:blipFill>
        </p:spPr>
        <p:txBody>
          <a:bodyPr wrap="square" lIns="0" tIns="0" rIns="0" bIns="0" rtlCol="0">
            <a:noAutofit/>
          </a:bodyPr>
          <a:lstStyle/>
          <a:p>
            <a:endParaRPr/>
          </a:p>
        </p:txBody>
      </p:sp>
      <p:graphicFrame>
        <p:nvGraphicFramePr>
          <p:cNvPr id="8195" name="Object 3"/>
          <p:cNvGraphicFramePr>
            <a:graphicFrameLocks noChangeAspect="1"/>
          </p:cNvGraphicFramePr>
          <p:nvPr/>
        </p:nvGraphicFramePr>
        <p:xfrm>
          <a:off x="2823663" y="6089597"/>
          <a:ext cx="1232427" cy="372199"/>
        </p:xfrm>
        <a:graphic>
          <a:graphicData uri="http://schemas.openxmlformats.org/presentationml/2006/ole">
            <p:oleObj spid="_x0000_s8195" name="Equation" r:id="rId9" imgW="1002865" imgH="457002" progId="Equation.3">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object 10"/>
          <p:cNvSpPr txBox="1"/>
          <p:nvPr/>
        </p:nvSpPr>
        <p:spPr>
          <a:xfrm>
            <a:off x="1513234" y="506605"/>
            <a:ext cx="4157492" cy="401147"/>
          </a:xfrm>
          <a:prstGeom prst="rect">
            <a:avLst/>
          </a:prstGeom>
        </p:spPr>
        <p:txBody>
          <a:bodyPr vert="horz" wrap="square" lIns="0" tIns="0" rIns="0" bIns="0" rtlCol="0">
            <a:noAutofit/>
          </a:bodyPr>
          <a:lstStyle/>
          <a:p>
            <a:pPr>
              <a:lnSpc>
                <a:spcPct val="100000"/>
              </a:lnSpc>
            </a:pPr>
            <a:r>
              <a:rPr sz="1200" spc="95" smtClean="0">
                <a:solidFill>
                  <a:srgbClr val="4A4B4D"/>
                </a:solidFill>
                <a:latin typeface="Arial" pitchFamily="34" charset="0"/>
                <a:cs typeface="Arial" pitchFamily="34" charset="0"/>
              </a:rPr>
              <a:t>Defining</a:t>
            </a:r>
            <a:r>
              <a:rPr lang="en-US" sz="1200" spc="95" dirty="0" smtClean="0">
                <a:solidFill>
                  <a:srgbClr val="4A4B4D"/>
                </a:solidFill>
                <a:latin typeface="Arial" pitchFamily="34" charset="0"/>
                <a:cs typeface="Arial" pitchFamily="34" charset="0"/>
              </a:rPr>
              <a:t>,</a:t>
            </a:r>
            <a:endParaRPr sz="1200">
              <a:latin typeface="Arial" pitchFamily="34" charset="0"/>
              <a:cs typeface="Arial" pitchFamily="34" charset="0"/>
            </a:endParaRPr>
          </a:p>
          <a:p>
            <a:pPr>
              <a:lnSpc>
                <a:spcPts val="850"/>
              </a:lnSpc>
              <a:spcBef>
                <a:spcPts val="40"/>
              </a:spcBef>
            </a:pPr>
            <a:endParaRPr sz="850"/>
          </a:p>
          <a:p>
            <a:pPr>
              <a:lnSpc>
                <a:spcPts val="1000"/>
              </a:lnSpc>
            </a:pPr>
            <a:endParaRPr sz="1000"/>
          </a:p>
          <a:p>
            <a:pPr marR="12700" algn="r">
              <a:lnSpc>
                <a:spcPct val="100000"/>
              </a:lnSpc>
            </a:pPr>
            <a:endParaRPr sz="700">
              <a:latin typeface="Malgun Gothic"/>
              <a:cs typeface="Malgun Gothic"/>
            </a:endParaRPr>
          </a:p>
        </p:txBody>
      </p:sp>
      <p:sp>
        <p:nvSpPr>
          <p:cNvPr id="14" name="object 14"/>
          <p:cNvSpPr txBox="1"/>
          <p:nvPr/>
        </p:nvSpPr>
        <p:spPr>
          <a:xfrm>
            <a:off x="4719417" y="1941847"/>
            <a:ext cx="384549" cy="165422"/>
          </a:xfrm>
          <a:prstGeom prst="rect">
            <a:avLst/>
          </a:prstGeom>
        </p:spPr>
        <p:txBody>
          <a:bodyPr vert="horz" wrap="square" lIns="0" tIns="0" rIns="0" bIns="0" rtlCol="0">
            <a:noAutofit/>
          </a:bodyPr>
          <a:lstStyle/>
          <a:p>
            <a:pPr marR="12700" algn="r">
              <a:lnSpc>
                <a:spcPct val="100000"/>
              </a:lnSpc>
            </a:pPr>
            <a:endParaRPr sz="250">
              <a:latin typeface="Times New Roman"/>
              <a:cs typeface="Times New Roman"/>
            </a:endParaRPr>
          </a:p>
        </p:txBody>
      </p:sp>
      <p:sp>
        <p:nvSpPr>
          <p:cNvPr id="16" name="object 16"/>
          <p:cNvSpPr txBox="1"/>
          <p:nvPr/>
        </p:nvSpPr>
        <p:spPr>
          <a:xfrm>
            <a:off x="1326030" y="1251004"/>
            <a:ext cx="6645747" cy="381504"/>
          </a:xfrm>
          <a:prstGeom prst="rect">
            <a:avLst/>
          </a:prstGeom>
        </p:spPr>
        <p:txBody>
          <a:bodyPr vert="horz" wrap="square" lIns="0" tIns="0" rIns="0" bIns="0" rtlCol="0">
            <a:noAutofit/>
          </a:bodyPr>
          <a:lstStyle/>
          <a:p>
            <a:pPr marL="12700">
              <a:lnSpc>
                <a:spcPct val="100000"/>
              </a:lnSpc>
            </a:pPr>
            <a:r>
              <a:rPr sz="1200" spc="142" dirty="0" smtClean="0">
                <a:solidFill>
                  <a:srgbClr val="47474A"/>
                </a:solidFill>
                <a:latin typeface="Arial" pitchFamily="34" charset="0"/>
                <a:cs typeface="Arial" pitchFamily="34" charset="0"/>
              </a:rPr>
              <a:t>wher</a:t>
            </a:r>
            <a:r>
              <a:rPr sz="1200" spc="127" dirty="0" smtClean="0">
                <a:solidFill>
                  <a:srgbClr val="47474A"/>
                </a:solidFill>
                <a:latin typeface="Arial" pitchFamily="34" charset="0"/>
                <a:cs typeface="Arial" pitchFamily="34" charset="0"/>
              </a:rPr>
              <a:t>e</a:t>
            </a:r>
            <a:r>
              <a:rPr sz="1200" spc="-82" dirty="0" smtClean="0">
                <a:solidFill>
                  <a:srgbClr val="47474A"/>
                </a:solidFill>
                <a:latin typeface="Arial" pitchFamily="34" charset="0"/>
                <a:cs typeface="Arial" pitchFamily="34" charset="0"/>
              </a:rPr>
              <a:t> </a:t>
            </a:r>
            <a:r>
              <a:rPr sz="1200" spc="262" dirty="0" smtClean="0">
                <a:solidFill>
                  <a:srgbClr val="47474A"/>
                </a:solidFill>
                <a:latin typeface="Arial" pitchFamily="34" charset="0"/>
                <a:cs typeface="Arial" pitchFamily="34" charset="0"/>
              </a:rPr>
              <a:t>n</a:t>
            </a:r>
            <a:r>
              <a:rPr sz="1200" spc="15" dirty="0" smtClean="0">
                <a:solidFill>
                  <a:srgbClr val="47474A"/>
                </a:solidFill>
                <a:latin typeface="Arial" pitchFamily="34" charset="0"/>
                <a:cs typeface="Arial" pitchFamily="34" charset="0"/>
              </a:rPr>
              <a:t> </a:t>
            </a:r>
            <a:r>
              <a:rPr sz="1200" spc="82" dirty="0" smtClean="0">
                <a:solidFill>
                  <a:srgbClr val="47474A"/>
                </a:solidFill>
                <a:latin typeface="Arial" pitchFamily="34" charset="0"/>
                <a:cs typeface="Arial" pitchFamily="34" charset="0"/>
              </a:rPr>
              <a:t>stands</a:t>
            </a:r>
            <a:r>
              <a:rPr sz="1200" spc="-82" dirty="0" smtClean="0">
                <a:solidFill>
                  <a:srgbClr val="47474A"/>
                </a:solidFill>
                <a:latin typeface="Arial" pitchFamily="34" charset="0"/>
                <a:cs typeface="Arial" pitchFamily="34" charset="0"/>
              </a:rPr>
              <a:t> </a:t>
            </a:r>
            <a:r>
              <a:rPr sz="1200" spc="135" smtClean="0">
                <a:solidFill>
                  <a:srgbClr val="47474A"/>
                </a:solidFill>
                <a:latin typeface="Arial" pitchFamily="34" charset="0"/>
                <a:cs typeface="Arial" pitchFamily="34" charset="0"/>
              </a:rPr>
              <a:t>fo</a:t>
            </a:r>
            <a:r>
              <a:rPr sz="1200" spc="120" smtClean="0">
                <a:solidFill>
                  <a:srgbClr val="47474A"/>
                </a:solidFill>
                <a:latin typeface="Arial" pitchFamily="34" charset="0"/>
                <a:cs typeface="Arial" pitchFamily="34" charset="0"/>
              </a:rPr>
              <a:t>r</a:t>
            </a:r>
            <a:r>
              <a:rPr sz="1200" spc="-52" smtClean="0">
                <a:solidFill>
                  <a:srgbClr val="47474A"/>
                </a:solidFill>
                <a:latin typeface="Arial" pitchFamily="34" charset="0"/>
                <a:cs typeface="Arial" pitchFamily="34" charset="0"/>
              </a:rPr>
              <a:t> </a:t>
            </a:r>
            <a:r>
              <a:rPr sz="1200" spc="-75" smtClean="0">
                <a:solidFill>
                  <a:srgbClr val="47474A"/>
                </a:solidFill>
                <a:latin typeface="Arial" pitchFamily="34" charset="0"/>
                <a:cs typeface="Arial" pitchFamily="34" charset="0"/>
              </a:rPr>
              <a:t>n</a:t>
            </a:r>
            <a:r>
              <a:rPr lang="en-US" sz="1200" spc="-75" baseline="-25000" dirty="0" smtClean="0">
                <a:solidFill>
                  <a:srgbClr val="47474A"/>
                </a:solidFill>
                <a:latin typeface="Arial" pitchFamily="34" charset="0"/>
                <a:cs typeface="Arial" pitchFamily="34" charset="0"/>
              </a:rPr>
              <a:t>∞</a:t>
            </a:r>
            <a:r>
              <a:rPr sz="1200" spc="-75" smtClean="0">
                <a:solidFill>
                  <a:srgbClr val="47474A"/>
                </a:solidFill>
                <a:latin typeface="Arial" pitchFamily="34" charset="0"/>
                <a:cs typeface="Arial" pitchFamily="34" charset="0"/>
              </a:rPr>
              <a:t>,</a:t>
            </a:r>
            <a:r>
              <a:rPr sz="1200" spc="7" smtClean="0">
                <a:solidFill>
                  <a:srgbClr val="47474A"/>
                </a:solidFill>
                <a:latin typeface="Arial" pitchFamily="34" charset="0"/>
                <a:cs typeface="Arial" pitchFamily="34" charset="0"/>
              </a:rPr>
              <a:t> </a:t>
            </a:r>
            <a:r>
              <a:rPr sz="1200" spc="89" dirty="0" smtClean="0">
                <a:solidFill>
                  <a:srgbClr val="47474A"/>
                </a:solidFill>
                <a:latin typeface="Arial" pitchFamily="34" charset="0"/>
                <a:cs typeface="Arial" pitchFamily="34" charset="0"/>
              </a:rPr>
              <a:t>we</a:t>
            </a:r>
            <a:r>
              <a:rPr sz="1200" spc="-44" dirty="0" smtClean="0">
                <a:solidFill>
                  <a:srgbClr val="47474A"/>
                </a:solidFill>
                <a:latin typeface="Arial" pitchFamily="34" charset="0"/>
                <a:cs typeface="Arial" pitchFamily="34" charset="0"/>
              </a:rPr>
              <a:t> </a:t>
            </a:r>
            <a:r>
              <a:rPr sz="1200" spc="127" dirty="0" smtClean="0">
                <a:solidFill>
                  <a:srgbClr val="47474A"/>
                </a:solidFill>
                <a:latin typeface="Arial" pitchFamily="34" charset="0"/>
                <a:cs typeface="Arial" pitchFamily="34" charset="0"/>
              </a:rPr>
              <a:t>ca</a:t>
            </a:r>
            <a:r>
              <a:rPr sz="1200" spc="112" dirty="0" smtClean="0">
                <a:solidFill>
                  <a:srgbClr val="47474A"/>
                </a:solidFill>
                <a:latin typeface="Arial" pitchFamily="34" charset="0"/>
                <a:cs typeface="Arial" pitchFamily="34" charset="0"/>
              </a:rPr>
              <a:t>n</a:t>
            </a:r>
            <a:r>
              <a:rPr sz="1200" spc="-7" dirty="0" smtClean="0">
                <a:solidFill>
                  <a:srgbClr val="47474A"/>
                </a:solidFill>
                <a:latin typeface="Arial" pitchFamily="34" charset="0"/>
                <a:cs typeface="Arial" pitchFamily="34" charset="0"/>
              </a:rPr>
              <a:t> </a:t>
            </a:r>
            <a:r>
              <a:rPr sz="1200" spc="112" dirty="0" smtClean="0">
                <a:solidFill>
                  <a:srgbClr val="47474A"/>
                </a:solidFill>
                <a:latin typeface="Arial" pitchFamily="34" charset="0"/>
                <a:cs typeface="Arial" pitchFamily="34" charset="0"/>
              </a:rPr>
              <a:t>writ</a:t>
            </a:r>
            <a:r>
              <a:rPr sz="1200" spc="135" dirty="0" smtClean="0">
                <a:solidFill>
                  <a:srgbClr val="47474A"/>
                </a:solidFill>
                <a:latin typeface="Arial" pitchFamily="34" charset="0"/>
                <a:cs typeface="Arial" pitchFamily="34" charset="0"/>
              </a:rPr>
              <a:t>e</a:t>
            </a:r>
            <a:r>
              <a:rPr sz="1200" spc="-104" dirty="0" smtClean="0">
                <a:solidFill>
                  <a:srgbClr val="47474A"/>
                </a:solidFill>
                <a:latin typeface="Arial" pitchFamily="34" charset="0"/>
                <a:cs typeface="Arial" pitchFamily="34" charset="0"/>
              </a:rPr>
              <a:t> </a:t>
            </a:r>
            <a:r>
              <a:rPr sz="1200" spc="104" dirty="0" smtClean="0">
                <a:solidFill>
                  <a:srgbClr val="47474A"/>
                </a:solidFill>
                <a:latin typeface="Arial" pitchFamily="34" charset="0"/>
                <a:cs typeface="Arial" pitchFamily="34" charset="0"/>
              </a:rPr>
              <a:t>the</a:t>
            </a:r>
            <a:r>
              <a:rPr sz="1200" spc="-89" dirty="0" smtClean="0">
                <a:solidFill>
                  <a:srgbClr val="47474A"/>
                </a:solidFill>
                <a:latin typeface="Arial" pitchFamily="34" charset="0"/>
                <a:cs typeface="Arial" pitchFamily="34" charset="0"/>
              </a:rPr>
              <a:t> </a:t>
            </a:r>
            <a:r>
              <a:rPr sz="1200" spc="82" dirty="0" smtClean="0">
                <a:solidFill>
                  <a:srgbClr val="47474A"/>
                </a:solidFill>
                <a:latin typeface="Arial" pitchFamily="34" charset="0"/>
                <a:cs typeface="Arial" pitchFamily="34" charset="0"/>
              </a:rPr>
              <a:t>solutio</a:t>
            </a:r>
            <a:r>
              <a:rPr sz="1200" spc="120" dirty="0" smtClean="0">
                <a:solidFill>
                  <a:srgbClr val="47474A"/>
                </a:solidFill>
                <a:latin typeface="Arial" pitchFamily="34" charset="0"/>
                <a:cs typeface="Arial" pitchFamily="34" charset="0"/>
              </a:rPr>
              <a:t>n </a:t>
            </a:r>
            <a:r>
              <a:rPr sz="1200" spc="202" dirty="0" smtClean="0">
                <a:solidFill>
                  <a:srgbClr val="47474A"/>
                </a:solidFill>
                <a:latin typeface="Arial" pitchFamily="34" charset="0"/>
                <a:cs typeface="Arial" pitchFamily="34" charset="0"/>
              </a:rPr>
              <a:t>o</a:t>
            </a:r>
            <a:r>
              <a:rPr sz="1200" spc="75" dirty="0" smtClean="0">
                <a:solidFill>
                  <a:srgbClr val="47474A"/>
                </a:solidFill>
                <a:latin typeface="Arial" pitchFamily="34" charset="0"/>
                <a:cs typeface="Arial" pitchFamily="34" charset="0"/>
              </a:rPr>
              <a:t>f</a:t>
            </a:r>
            <a:r>
              <a:rPr sz="1200" spc="30" dirty="0" smtClean="0">
                <a:solidFill>
                  <a:srgbClr val="47474A"/>
                </a:solidFill>
                <a:latin typeface="Arial" pitchFamily="34" charset="0"/>
                <a:cs typeface="Arial" pitchFamily="34" charset="0"/>
              </a:rPr>
              <a:t> </a:t>
            </a:r>
            <a:r>
              <a:rPr sz="1200" spc="165" dirty="0" smtClean="0">
                <a:solidFill>
                  <a:srgbClr val="47474A"/>
                </a:solidFill>
                <a:latin typeface="Arial" pitchFamily="34" charset="0"/>
                <a:cs typeface="Arial" pitchFamily="34" charset="0"/>
              </a:rPr>
              <a:t>Eq</a:t>
            </a:r>
            <a:r>
              <a:rPr sz="1200" spc="60" smtClean="0">
                <a:solidFill>
                  <a:srgbClr val="47474A"/>
                </a:solidFill>
                <a:latin typeface="Arial" pitchFamily="34" charset="0"/>
                <a:cs typeface="Arial" pitchFamily="34" charset="0"/>
              </a:rPr>
              <a:t>.</a:t>
            </a:r>
            <a:r>
              <a:rPr sz="1200" spc="120" smtClean="0">
                <a:solidFill>
                  <a:srgbClr val="47474A"/>
                </a:solidFill>
                <a:latin typeface="Arial" pitchFamily="34" charset="0"/>
                <a:cs typeface="Arial" pitchFamily="34" charset="0"/>
              </a:rPr>
              <a:t> </a:t>
            </a:r>
            <a:r>
              <a:rPr sz="1200" spc="127" smtClean="0">
                <a:solidFill>
                  <a:srgbClr val="47474A"/>
                </a:solidFill>
                <a:latin typeface="Arial" pitchFamily="34" charset="0"/>
                <a:cs typeface="Arial" pitchFamily="34" charset="0"/>
              </a:rPr>
              <a:t>[</a:t>
            </a:r>
            <a:r>
              <a:rPr lang="en-US" sz="1200" spc="127" dirty="0" smtClean="0">
                <a:solidFill>
                  <a:srgbClr val="47474A"/>
                </a:solidFill>
                <a:latin typeface="Arial" pitchFamily="34" charset="0"/>
                <a:cs typeface="Arial" pitchFamily="34" charset="0"/>
              </a:rPr>
              <a:t>3</a:t>
            </a:r>
            <a:r>
              <a:rPr sz="1200" spc="15" smtClean="0">
                <a:solidFill>
                  <a:srgbClr val="47474A"/>
                </a:solidFill>
                <a:latin typeface="Arial" pitchFamily="34" charset="0"/>
                <a:cs typeface="Arial" pitchFamily="34" charset="0"/>
              </a:rPr>
              <a:t>]</a:t>
            </a:r>
            <a:r>
              <a:rPr sz="1200" spc="5" smtClean="0">
                <a:solidFill>
                  <a:srgbClr val="47474A"/>
                </a:solidFill>
                <a:latin typeface="Arial" pitchFamily="34" charset="0"/>
                <a:cs typeface="Arial" pitchFamily="34" charset="0"/>
              </a:rPr>
              <a:t> </a:t>
            </a:r>
            <a:r>
              <a:rPr sz="1200" spc="37" smtClean="0">
                <a:solidFill>
                  <a:srgbClr val="47474A"/>
                </a:solidFill>
                <a:latin typeface="Arial" pitchFamily="34" charset="0"/>
                <a:cs typeface="Arial" pitchFamily="34" charset="0"/>
              </a:rPr>
              <a:t>as</a:t>
            </a:r>
            <a:endParaRPr lang="en-US" sz="1200" spc="37" dirty="0" smtClean="0">
              <a:solidFill>
                <a:srgbClr val="47474A"/>
              </a:solidFill>
              <a:latin typeface="Arial" pitchFamily="34" charset="0"/>
              <a:cs typeface="Arial" pitchFamily="34" charset="0"/>
            </a:endParaRPr>
          </a:p>
          <a:p>
            <a:pPr marL="12700">
              <a:lnSpc>
                <a:spcPct val="100000"/>
              </a:lnSpc>
            </a:pPr>
            <a:endParaRPr lang="en-US" sz="1200" spc="37" dirty="0" smtClean="0">
              <a:solidFill>
                <a:srgbClr val="47474A"/>
              </a:solidFill>
              <a:latin typeface="Arial" pitchFamily="34" charset="0"/>
              <a:cs typeface="Arial" pitchFamily="34" charset="0"/>
            </a:endParaRPr>
          </a:p>
          <a:p>
            <a:pPr marL="12700">
              <a:lnSpc>
                <a:spcPct val="100000"/>
              </a:lnSpc>
            </a:pPr>
            <a:r>
              <a:rPr lang="en-US" sz="1200" spc="37" dirty="0" smtClean="0">
                <a:solidFill>
                  <a:srgbClr val="47474A"/>
                </a:solidFill>
                <a:latin typeface="Arial" pitchFamily="34" charset="0"/>
                <a:cs typeface="Arial" pitchFamily="34" charset="0"/>
              </a:rPr>
              <a:t>        </a:t>
            </a:r>
            <a:r>
              <a:rPr lang="en-US" sz="1200" spc="-190" dirty="0" smtClean="0">
                <a:solidFill>
                  <a:srgbClr val="565557"/>
                </a:solidFill>
                <a:latin typeface="Arial" pitchFamily="34" charset="0"/>
                <a:cs typeface="Arial" pitchFamily="34" charset="0"/>
              </a:rPr>
              <a:t>ø</a:t>
            </a:r>
            <a:r>
              <a:rPr sz="1200" spc="105" smtClean="0">
                <a:solidFill>
                  <a:srgbClr val="565557"/>
                </a:solidFill>
                <a:latin typeface="Arial" pitchFamily="34" charset="0"/>
                <a:cs typeface="Arial" pitchFamily="34" charset="0"/>
              </a:rPr>
              <a:t> </a:t>
            </a:r>
            <a:r>
              <a:rPr sz="1200" spc="172" smtClean="0">
                <a:solidFill>
                  <a:srgbClr val="565557"/>
                </a:solidFill>
                <a:latin typeface="Arial" pitchFamily="34" charset="0"/>
                <a:cs typeface="Arial" pitchFamily="34" charset="0"/>
              </a:rPr>
              <a:t>= </a:t>
            </a:r>
            <a:r>
              <a:rPr sz="1200" spc="-187" smtClean="0">
                <a:solidFill>
                  <a:srgbClr val="565557"/>
                </a:solidFill>
                <a:latin typeface="Arial" pitchFamily="34" charset="0"/>
                <a:cs typeface="Arial" pitchFamily="34" charset="0"/>
              </a:rPr>
              <a:t> </a:t>
            </a:r>
            <a:r>
              <a:rPr lang="en-US" sz="1200" spc="-190" dirty="0" smtClean="0">
                <a:solidFill>
                  <a:srgbClr val="565557"/>
                </a:solidFill>
                <a:latin typeface="Arial" pitchFamily="34" charset="0"/>
                <a:cs typeface="Arial" pitchFamily="34" charset="0"/>
              </a:rPr>
              <a:t>ø</a:t>
            </a:r>
            <a:r>
              <a:rPr lang="en-US" sz="1200" spc="-127" baseline="-25000" dirty="0" smtClean="0">
                <a:solidFill>
                  <a:srgbClr val="565557"/>
                </a:solidFill>
                <a:latin typeface="Arial" pitchFamily="34" charset="0"/>
                <a:cs typeface="Arial" pitchFamily="34" charset="0"/>
              </a:rPr>
              <a:t>0</a:t>
            </a:r>
            <a:r>
              <a:rPr sz="1200" spc="-120" smtClean="0">
                <a:solidFill>
                  <a:srgbClr val="565557"/>
                </a:solidFill>
                <a:latin typeface="Arial" pitchFamily="34" charset="0"/>
                <a:cs typeface="Arial" pitchFamily="34" charset="0"/>
              </a:rPr>
              <a:t> </a:t>
            </a:r>
            <a:r>
              <a:rPr sz="1200" spc="104" smtClean="0">
                <a:solidFill>
                  <a:srgbClr val="565557"/>
                </a:solidFill>
                <a:latin typeface="Arial" pitchFamily="34" charset="0"/>
                <a:cs typeface="Arial" pitchFamily="34" charset="0"/>
              </a:rPr>
              <a:t>ex</a:t>
            </a:r>
            <a:r>
              <a:rPr sz="1200" spc="135" smtClean="0">
                <a:solidFill>
                  <a:srgbClr val="565557"/>
                </a:solidFill>
                <a:latin typeface="Arial" pitchFamily="34" charset="0"/>
                <a:cs typeface="Arial" pitchFamily="34" charset="0"/>
              </a:rPr>
              <a:t>p</a:t>
            </a:r>
            <a:r>
              <a:rPr sz="1200" spc="-120" smtClean="0">
                <a:solidFill>
                  <a:srgbClr val="565557"/>
                </a:solidFill>
                <a:latin typeface="Arial" pitchFamily="34" charset="0"/>
                <a:cs typeface="Arial" pitchFamily="34" charset="0"/>
              </a:rPr>
              <a:t> </a:t>
            </a:r>
            <a:r>
              <a:rPr sz="1200" spc="195" smtClean="0">
                <a:solidFill>
                  <a:srgbClr val="565557"/>
                </a:solidFill>
                <a:latin typeface="Arial" pitchFamily="34" charset="0"/>
                <a:cs typeface="Arial" pitchFamily="34" charset="0"/>
              </a:rPr>
              <a:t>(-</a:t>
            </a:r>
            <a:r>
              <a:rPr lang="en-US" sz="1200" spc="195" dirty="0" smtClean="0">
                <a:solidFill>
                  <a:srgbClr val="565557"/>
                </a:solidFill>
                <a:latin typeface="Arial" pitchFamily="34" charset="0"/>
                <a:cs typeface="Arial" pitchFamily="34" charset="0"/>
              </a:rPr>
              <a:t>|</a:t>
            </a:r>
            <a:r>
              <a:rPr sz="1200" spc="195" smtClean="0">
                <a:solidFill>
                  <a:srgbClr val="565557"/>
                </a:solidFill>
                <a:latin typeface="Arial" pitchFamily="34" charset="0"/>
                <a:cs typeface="Arial" pitchFamily="34" charset="0"/>
              </a:rPr>
              <a:t>x</a:t>
            </a:r>
            <a:r>
              <a:rPr lang="en-US" sz="1200" spc="195" dirty="0" smtClean="0">
                <a:solidFill>
                  <a:srgbClr val="565557"/>
                </a:solidFill>
                <a:latin typeface="Arial" pitchFamily="34" charset="0"/>
                <a:cs typeface="Arial" pitchFamily="34" charset="0"/>
              </a:rPr>
              <a:t>|</a:t>
            </a:r>
            <a:r>
              <a:rPr sz="1200" spc="0" smtClean="0">
                <a:solidFill>
                  <a:srgbClr val="565557"/>
                </a:solidFill>
                <a:latin typeface="Arial" pitchFamily="34" charset="0"/>
                <a:cs typeface="Arial" pitchFamily="34" charset="0"/>
              </a:rPr>
              <a:t>/</a:t>
            </a:r>
            <a:r>
              <a:rPr lang="en-US" sz="1200" spc="52" dirty="0" err="1" smtClean="0">
                <a:solidFill>
                  <a:srgbClr val="565557"/>
                </a:solidFill>
                <a:latin typeface="Arial" pitchFamily="34" charset="0"/>
                <a:cs typeface="Arial" pitchFamily="34" charset="0"/>
              </a:rPr>
              <a:t>ʎ</a:t>
            </a:r>
            <a:r>
              <a:rPr lang="en-US" sz="1200" spc="55" baseline="-25000" dirty="0" err="1" smtClean="0">
                <a:solidFill>
                  <a:srgbClr val="565557"/>
                </a:solidFill>
                <a:latin typeface="Arial" pitchFamily="34" charset="0"/>
                <a:cs typeface="Arial" pitchFamily="34" charset="0"/>
              </a:rPr>
              <a:t>D</a:t>
            </a:r>
            <a:r>
              <a:rPr sz="1200" spc="120" smtClean="0">
                <a:solidFill>
                  <a:srgbClr val="565557"/>
                </a:solidFill>
                <a:latin typeface="Arial" pitchFamily="34" charset="0"/>
                <a:cs typeface="Arial" pitchFamily="34" charset="0"/>
              </a:rPr>
              <a:t>)</a:t>
            </a:r>
            <a:r>
              <a:rPr lang="en-US" sz="1200" spc="120" dirty="0" smtClean="0">
                <a:solidFill>
                  <a:srgbClr val="565557"/>
                </a:solidFill>
                <a:latin typeface="Arial" pitchFamily="34" charset="0"/>
                <a:cs typeface="Arial" pitchFamily="34" charset="0"/>
              </a:rPr>
              <a:t>        [4]          </a:t>
            </a:r>
            <a:endParaRPr sz="1200">
              <a:latin typeface="Arial" pitchFamily="34" charset="0"/>
              <a:cs typeface="Arial" pitchFamily="34" charset="0"/>
            </a:endParaRPr>
          </a:p>
        </p:txBody>
      </p:sp>
      <p:sp>
        <p:nvSpPr>
          <p:cNvPr id="18" name="object 18"/>
          <p:cNvSpPr txBox="1"/>
          <p:nvPr/>
        </p:nvSpPr>
        <p:spPr>
          <a:xfrm>
            <a:off x="7480209" y="1960768"/>
            <a:ext cx="372068" cy="95117"/>
          </a:xfrm>
          <a:prstGeom prst="rect">
            <a:avLst/>
          </a:prstGeom>
        </p:spPr>
        <p:txBody>
          <a:bodyPr vert="horz" wrap="square" lIns="0" tIns="0" rIns="0" bIns="0" rtlCol="0">
            <a:noAutofit/>
          </a:bodyPr>
          <a:lstStyle/>
          <a:p>
            <a:pPr marL="12700">
              <a:lnSpc>
                <a:spcPct val="100000"/>
              </a:lnSpc>
            </a:pPr>
            <a:endParaRPr sz="700">
              <a:latin typeface="Times New Roman"/>
              <a:cs typeface="Times New Roman"/>
            </a:endParaRPr>
          </a:p>
        </p:txBody>
      </p:sp>
      <p:sp>
        <p:nvSpPr>
          <p:cNvPr id="20" name="object 20"/>
          <p:cNvSpPr txBox="1"/>
          <p:nvPr/>
        </p:nvSpPr>
        <p:spPr>
          <a:xfrm>
            <a:off x="1138825" y="1809303"/>
            <a:ext cx="6742003" cy="2381953"/>
          </a:xfrm>
          <a:prstGeom prst="rect">
            <a:avLst/>
          </a:prstGeom>
        </p:spPr>
        <p:txBody>
          <a:bodyPr vert="horz" wrap="square" lIns="0" tIns="0" rIns="0" bIns="0" rtlCol="0">
            <a:noAutofit/>
          </a:bodyPr>
          <a:lstStyle/>
          <a:p>
            <a:pPr marL="13335" marR="27305" indent="-1270" algn="just">
              <a:lnSpc>
                <a:spcPct val="126000"/>
              </a:lnSpc>
            </a:pPr>
            <a:r>
              <a:rPr sz="1200" spc="170" dirty="0" smtClean="0">
                <a:solidFill>
                  <a:srgbClr val="464648"/>
                </a:solidFill>
                <a:latin typeface="Arial" pitchFamily="34" charset="0"/>
                <a:cs typeface="Arial" pitchFamily="34" charset="0"/>
              </a:rPr>
              <a:t>Th</a:t>
            </a:r>
            <a:r>
              <a:rPr sz="1200" spc="150" dirty="0" smtClean="0">
                <a:solidFill>
                  <a:srgbClr val="464648"/>
                </a:solidFill>
                <a:latin typeface="Arial" pitchFamily="34" charset="0"/>
                <a:cs typeface="Arial" pitchFamily="34" charset="0"/>
              </a:rPr>
              <a:t>e</a:t>
            </a:r>
            <a:r>
              <a:rPr sz="1200" spc="40" dirty="0" smtClean="0">
                <a:solidFill>
                  <a:srgbClr val="464648"/>
                </a:solidFill>
                <a:latin typeface="Arial" pitchFamily="34" charset="0"/>
                <a:cs typeface="Arial" pitchFamily="34" charset="0"/>
              </a:rPr>
              <a:t> </a:t>
            </a:r>
            <a:r>
              <a:rPr sz="1200" spc="70" smtClean="0">
                <a:solidFill>
                  <a:srgbClr val="464648"/>
                </a:solidFill>
                <a:latin typeface="Arial" pitchFamily="34" charset="0"/>
                <a:cs typeface="Arial" pitchFamily="34" charset="0"/>
              </a:rPr>
              <a:t>quantity</a:t>
            </a:r>
            <a:r>
              <a:rPr sz="1200" spc="-35" smtClean="0">
                <a:solidFill>
                  <a:srgbClr val="464648"/>
                </a:solidFill>
                <a:latin typeface="Arial" pitchFamily="34" charset="0"/>
                <a:cs typeface="Arial" pitchFamily="34" charset="0"/>
              </a:rPr>
              <a:t> </a:t>
            </a:r>
            <a:r>
              <a:rPr lang="en-US" sz="1200" spc="-35" dirty="0" err="1" smtClean="0">
                <a:solidFill>
                  <a:srgbClr val="464648"/>
                </a:solidFill>
                <a:latin typeface="Arial" pitchFamily="34" charset="0"/>
                <a:cs typeface="Arial" pitchFamily="34" charset="0"/>
              </a:rPr>
              <a:t>ʎ</a:t>
            </a:r>
            <a:r>
              <a:rPr lang="en-US" sz="1200" spc="-35" baseline="-25000" dirty="0" err="1" smtClean="0">
                <a:solidFill>
                  <a:srgbClr val="464648"/>
                </a:solidFill>
                <a:latin typeface="Arial" pitchFamily="34" charset="0"/>
                <a:cs typeface="Arial" pitchFamily="34" charset="0"/>
              </a:rPr>
              <a:t>D</a:t>
            </a:r>
            <a:r>
              <a:rPr sz="1200" spc="25" smtClean="0">
                <a:solidFill>
                  <a:srgbClr val="464648"/>
                </a:solidFill>
                <a:latin typeface="Arial" pitchFamily="34" charset="0"/>
                <a:cs typeface="Arial" pitchFamily="34" charset="0"/>
              </a:rPr>
              <a:t>,</a:t>
            </a:r>
            <a:r>
              <a:rPr sz="1200" spc="30" smtClean="0">
                <a:solidFill>
                  <a:srgbClr val="464648"/>
                </a:solidFill>
                <a:latin typeface="Arial" pitchFamily="34" charset="0"/>
                <a:cs typeface="Arial" pitchFamily="34" charset="0"/>
              </a:rPr>
              <a:t> </a:t>
            </a:r>
            <a:r>
              <a:rPr sz="1200" spc="55" dirty="0" smtClean="0">
                <a:solidFill>
                  <a:srgbClr val="464648"/>
                </a:solidFill>
                <a:latin typeface="Arial" pitchFamily="34" charset="0"/>
                <a:cs typeface="Arial" pitchFamily="34" charset="0"/>
              </a:rPr>
              <a:t>calle</a:t>
            </a:r>
            <a:r>
              <a:rPr sz="1200" spc="80" dirty="0" smtClean="0">
                <a:solidFill>
                  <a:srgbClr val="464648"/>
                </a:solidFill>
                <a:latin typeface="Arial" pitchFamily="34" charset="0"/>
                <a:cs typeface="Arial" pitchFamily="34" charset="0"/>
              </a:rPr>
              <a:t>d</a:t>
            </a:r>
            <a:r>
              <a:rPr sz="1200" spc="15" dirty="0" smtClean="0">
                <a:solidFill>
                  <a:srgbClr val="464648"/>
                </a:solidFill>
                <a:latin typeface="Arial" pitchFamily="34" charset="0"/>
                <a:cs typeface="Arial" pitchFamily="34" charset="0"/>
              </a:rPr>
              <a:t> </a:t>
            </a:r>
            <a:r>
              <a:rPr sz="1200" spc="60" dirty="0" smtClean="0">
                <a:solidFill>
                  <a:srgbClr val="464648"/>
                </a:solidFill>
                <a:latin typeface="Arial" pitchFamily="34" charset="0"/>
                <a:cs typeface="Arial" pitchFamily="34" charset="0"/>
              </a:rPr>
              <a:t>th</a:t>
            </a:r>
            <a:r>
              <a:rPr sz="1200" spc="75" dirty="0" smtClean="0">
                <a:solidFill>
                  <a:srgbClr val="464648"/>
                </a:solidFill>
                <a:latin typeface="Arial" pitchFamily="34" charset="0"/>
                <a:cs typeface="Arial" pitchFamily="34" charset="0"/>
              </a:rPr>
              <a:t>e</a:t>
            </a:r>
            <a:r>
              <a:rPr sz="1200" spc="114" dirty="0" smtClean="0">
                <a:solidFill>
                  <a:srgbClr val="464648"/>
                </a:solidFill>
                <a:latin typeface="Arial" pitchFamily="34" charset="0"/>
                <a:cs typeface="Arial" pitchFamily="34" charset="0"/>
              </a:rPr>
              <a:t> </a:t>
            </a:r>
            <a:r>
              <a:rPr sz="1200" spc="55" dirty="0" smtClean="0">
                <a:solidFill>
                  <a:srgbClr val="464648"/>
                </a:solidFill>
                <a:latin typeface="Arial" pitchFamily="34" charset="0"/>
                <a:cs typeface="Arial" pitchFamily="34" charset="0"/>
              </a:rPr>
              <a:t>Debye</a:t>
            </a:r>
            <a:r>
              <a:rPr sz="1200" spc="25" baseline="-25000" dirty="0" smtClean="0">
                <a:solidFill>
                  <a:srgbClr val="464648"/>
                </a:solidFill>
                <a:latin typeface="Arial" pitchFamily="34" charset="0"/>
                <a:cs typeface="Arial" pitchFamily="34" charset="0"/>
              </a:rPr>
              <a:t> </a:t>
            </a:r>
            <a:r>
              <a:rPr sz="1200" spc="65" dirty="0" smtClean="0">
                <a:solidFill>
                  <a:srgbClr val="464648"/>
                </a:solidFill>
                <a:latin typeface="Arial" pitchFamily="34" charset="0"/>
                <a:cs typeface="Arial" pitchFamily="34" charset="0"/>
              </a:rPr>
              <a:t>length,</a:t>
            </a:r>
            <a:r>
              <a:rPr sz="1200" spc="-10" dirty="0" smtClean="0">
                <a:solidFill>
                  <a:srgbClr val="464648"/>
                </a:solidFill>
                <a:latin typeface="Arial" pitchFamily="34" charset="0"/>
                <a:cs typeface="Arial" pitchFamily="34" charset="0"/>
              </a:rPr>
              <a:t> </a:t>
            </a:r>
            <a:r>
              <a:rPr sz="1200" spc="15" dirty="0" smtClean="0">
                <a:solidFill>
                  <a:srgbClr val="464648"/>
                </a:solidFill>
                <a:latin typeface="Arial" pitchFamily="34" charset="0"/>
                <a:cs typeface="Arial" pitchFamily="34" charset="0"/>
              </a:rPr>
              <a:t>i</a:t>
            </a:r>
            <a:r>
              <a:rPr sz="1200" spc="50" dirty="0" smtClean="0">
                <a:solidFill>
                  <a:srgbClr val="464648"/>
                </a:solidFill>
                <a:latin typeface="Arial" pitchFamily="34" charset="0"/>
                <a:cs typeface="Arial" pitchFamily="34" charset="0"/>
              </a:rPr>
              <a:t>s</a:t>
            </a:r>
            <a:r>
              <a:rPr sz="1200" spc="20" dirty="0" smtClean="0">
                <a:solidFill>
                  <a:srgbClr val="464648"/>
                </a:solidFill>
                <a:latin typeface="Arial" pitchFamily="34" charset="0"/>
                <a:cs typeface="Arial" pitchFamily="34" charset="0"/>
              </a:rPr>
              <a:t> </a:t>
            </a:r>
            <a:r>
              <a:rPr sz="1200" spc="50" dirty="0" smtClean="0">
                <a:solidFill>
                  <a:srgbClr val="464648"/>
                </a:solidFill>
                <a:latin typeface="Arial" pitchFamily="34" charset="0"/>
                <a:cs typeface="Arial" pitchFamily="34" charset="0"/>
              </a:rPr>
              <a:t>a </a:t>
            </a:r>
            <a:r>
              <a:rPr sz="1200" spc="80" dirty="0" smtClean="0">
                <a:solidFill>
                  <a:srgbClr val="464648"/>
                </a:solidFill>
                <a:latin typeface="Arial" pitchFamily="34" charset="0"/>
                <a:cs typeface="Arial" pitchFamily="34" charset="0"/>
              </a:rPr>
              <a:t>measur</a:t>
            </a:r>
            <a:r>
              <a:rPr sz="1200" spc="75" dirty="0" smtClean="0">
                <a:solidFill>
                  <a:srgbClr val="464648"/>
                </a:solidFill>
                <a:latin typeface="Arial" pitchFamily="34" charset="0"/>
                <a:cs typeface="Arial" pitchFamily="34" charset="0"/>
              </a:rPr>
              <a:t>e</a:t>
            </a:r>
            <a:r>
              <a:rPr sz="1200" spc="20" dirty="0" smtClean="0">
                <a:solidFill>
                  <a:srgbClr val="464648"/>
                </a:solidFill>
                <a:latin typeface="Arial" pitchFamily="34" charset="0"/>
                <a:cs typeface="Arial" pitchFamily="34" charset="0"/>
              </a:rPr>
              <a:t> </a:t>
            </a:r>
            <a:r>
              <a:rPr sz="1200" spc="85" dirty="0" smtClean="0">
                <a:solidFill>
                  <a:srgbClr val="464648"/>
                </a:solidFill>
                <a:latin typeface="Arial" pitchFamily="34" charset="0"/>
                <a:cs typeface="Arial" pitchFamily="34" charset="0"/>
              </a:rPr>
              <a:t>o</a:t>
            </a:r>
            <a:r>
              <a:rPr sz="1200" spc="50" dirty="0" smtClean="0">
                <a:solidFill>
                  <a:srgbClr val="464648"/>
                </a:solidFill>
                <a:latin typeface="Arial" pitchFamily="34" charset="0"/>
                <a:cs typeface="Arial" pitchFamily="34" charset="0"/>
              </a:rPr>
              <a:t>f</a:t>
            </a:r>
            <a:r>
              <a:rPr sz="1200" spc="10" dirty="0" smtClean="0">
                <a:solidFill>
                  <a:srgbClr val="464648"/>
                </a:solidFill>
                <a:latin typeface="Arial" pitchFamily="34" charset="0"/>
                <a:cs typeface="Arial" pitchFamily="34" charset="0"/>
              </a:rPr>
              <a:t> </a:t>
            </a:r>
            <a:r>
              <a:rPr sz="1200" spc="45" dirty="0" smtClean="0">
                <a:solidFill>
                  <a:srgbClr val="464648"/>
                </a:solidFill>
                <a:latin typeface="Arial" pitchFamily="34" charset="0"/>
                <a:cs typeface="Arial" pitchFamily="34" charset="0"/>
              </a:rPr>
              <a:t>th</a:t>
            </a:r>
            <a:r>
              <a:rPr sz="1200" spc="75" dirty="0" smtClean="0">
                <a:solidFill>
                  <a:srgbClr val="464648"/>
                </a:solidFill>
                <a:latin typeface="Arial" pitchFamily="34" charset="0"/>
                <a:cs typeface="Arial" pitchFamily="34" charset="0"/>
              </a:rPr>
              <a:t>e</a:t>
            </a:r>
            <a:r>
              <a:rPr sz="1200" spc="15" dirty="0" smtClean="0">
                <a:solidFill>
                  <a:srgbClr val="464648"/>
                </a:solidFill>
                <a:latin typeface="Arial" pitchFamily="34" charset="0"/>
                <a:cs typeface="Arial" pitchFamily="34" charset="0"/>
              </a:rPr>
              <a:t> </a:t>
            </a:r>
            <a:r>
              <a:rPr sz="1200" spc="65" dirty="0" smtClean="0">
                <a:solidFill>
                  <a:srgbClr val="464648"/>
                </a:solidFill>
                <a:latin typeface="Arial" pitchFamily="34" charset="0"/>
                <a:cs typeface="Arial" pitchFamily="34" charset="0"/>
              </a:rPr>
              <a:t>shielding</a:t>
            </a:r>
            <a:r>
              <a:rPr sz="1200" spc="50" dirty="0" smtClean="0">
                <a:solidFill>
                  <a:srgbClr val="464648"/>
                </a:solidFill>
                <a:latin typeface="Arial" pitchFamily="34" charset="0"/>
                <a:cs typeface="Arial" pitchFamily="34" charset="0"/>
              </a:rPr>
              <a:t> </a:t>
            </a:r>
            <a:r>
              <a:rPr sz="1200" spc="60" dirty="0" smtClean="0">
                <a:solidFill>
                  <a:srgbClr val="464648"/>
                </a:solidFill>
                <a:latin typeface="Arial" pitchFamily="34" charset="0"/>
                <a:cs typeface="Arial" pitchFamily="34" charset="0"/>
              </a:rPr>
              <a:t>distanc</a:t>
            </a:r>
            <a:r>
              <a:rPr sz="1200" spc="65" dirty="0" smtClean="0">
                <a:solidFill>
                  <a:srgbClr val="464648"/>
                </a:solidFill>
                <a:latin typeface="Arial" pitchFamily="34" charset="0"/>
                <a:cs typeface="Arial" pitchFamily="34" charset="0"/>
              </a:rPr>
              <a:t>e</a:t>
            </a:r>
            <a:r>
              <a:rPr sz="1200" spc="-5" dirty="0" smtClean="0">
                <a:solidFill>
                  <a:srgbClr val="464648"/>
                </a:solidFill>
                <a:latin typeface="Arial" pitchFamily="34" charset="0"/>
                <a:cs typeface="Arial" pitchFamily="34" charset="0"/>
              </a:rPr>
              <a:t> </a:t>
            </a:r>
            <a:r>
              <a:rPr sz="1200" spc="90" dirty="0" smtClean="0">
                <a:solidFill>
                  <a:srgbClr val="464648"/>
                </a:solidFill>
                <a:latin typeface="Arial" pitchFamily="34" charset="0"/>
                <a:cs typeface="Arial" pitchFamily="34" charset="0"/>
              </a:rPr>
              <a:t>or</a:t>
            </a:r>
            <a:r>
              <a:rPr sz="1200" spc="-45" dirty="0" smtClean="0">
                <a:solidFill>
                  <a:srgbClr val="464648"/>
                </a:solidFill>
                <a:latin typeface="Arial" pitchFamily="34" charset="0"/>
                <a:cs typeface="Arial" pitchFamily="34" charset="0"/>
              </a:rPr>
              <a:t> </a:t>
            </a:r>
            <a:r>
              <a:rPr sz="1200" spc="50" dirty="0" smtClean="0">
                <a:solidFill>
                  <a:srgbClr val="464648"/>
                </a:solidFill>
                <a:latin typeface="Arial" pitchFamily="34" charset="0"/>
                <a:cs typeface="Arial" pitchFamily="34" charset="0"/>
              </a:rPr>
              <a:t>thicknes</a:t>
            </a:r>
            <a:r>
              <a:rPr sz="1200" spc="60" dirty="0" smtClean="0">
                <a:solidFill>
                  <a:srgbClr val="464648"/>
                </a:solidFill>
                <a:latin typeface="Arial" pitchFamily="34" charset="0"/>
                <a:cs typeface="Arial" pitchFamily="34" charset="0"/>
              </a:rPr>
              <a:t>s</a:t>
            </a:r>
            <a:r>
              <a:rPr sz="1200" spc="-5" dirty="0" smtClean="0">
                <a:solidFill>
                  <a:srgbClr val="464648"/>
                </a:solidFill>
                <a:latin typeface="Arial" pitchFamily="34" charset="0"/>
                <a:cs typeface="Arial" pitchFamily="34" charset="0"/>
              </a:rPr>
              <a:t> </a:t>
            </a:r>
            <a:r>
              <a:rPr sz="1200" spc="110" dirty="0" smtClean="0">
                <a:solidFill>
                  <a:srgbClr val="464648"/>
                </a:solidFill>
                <a:latin typeface="Arial" pitchFamily="34" charset="0"/>
                <a:cs typeface="Arial" pitchFamily="34" charset="0"/>
              </a:rPr>
              <a:t>o</a:t>
            </a:r>
            <a:r>
              <a:rPr sz="1200" spc="50" dirty="0" smtClean="0">
                <a:solidFill>
                  <a:srgbClr val="464648"/>
                </a:solidFill>
                <a:latin typeface="Arial" pitchFamily="34" charset="0"/>
                <a:cs typeface="Arial" pitchFamily="34" charset="0"/>
              </a:rPr>
              <a:t>f</a:t>
            </a:r>
            <a:r>
              <a:rPr sz="1200" spc="-40" dirty="0" smtClean="0">
                <a:solidFill>
                  <a:srgbClr val="464648"/>
                </a:solidFill>
                <a:latin typeface="Arial" pitchFamily="34" charset="0"/>
                <a:cs typeface="Arial" pitchFamily="34" charset="0"/>
              </a:rPr>
              <a:t> </a:t>
            </a:r>
            <a:r>
              <a:rPr sz="1200" spc="60" dirty="0" smtClean="0">
                <a:solidFill>
                  <a:srgbClr val="464648"/>
                </a:solidFill>
                <a:latin typeface="Arial" pitchFamily="34" charset="0"/>
                <a:cs typeface="Arial" pitchFamily="34" charset="0"/>
              </a:rPr>
              <a:t>th</a:t>
            </a:r>
            <a:r>
              <a:rPr sz="1200" spc="75" dirty="0" smtClean="0">
                <a:solidFill>
                  <a:srgbClr val="464648"/>
                </a:solidFill>
                <a:latin typeface="Arial" pitchFamily="34" charset="0"/>
                <a:cs typeface="Arial" pitchFamily="34" charset="0"/>
              </a:rPr>
              <a:t>e</a:t>
            </a:r>
            <a:r>
              <a:rPr sz="1200" spc="5" dirty="0" smtClean="0">
                <a:solidFill>
                  <a:srgbClr val="464648"/>
                </a:solidFill>
                <a:latin typeface="Arial" pitchFamily="34" charset="0"/>
                <a:cs typeface="Arial" pitchFamily="34" charset="0"/>
              </a:rPr>
              <a:t> </a:t>
            </a:r>
            <a:r>
              <a:rPr sz="1200" spc="60" dirty="0" smtClean="0">
                <a:solidFill>
                  <a:srgbClr val="464648"/>
                </a:solidFill>
                <a:latin typeface="Arial" pitchFamily="34" charset="0"/>
                <a:cs typeface="Arial" pitchFamily="34" charset="0"/>
              </a:rPr>
              <a:t>sheath.</a:t>
            </a:r>
            <a:endParaRPr sz="1200">
              <a:latin typeface="Arial" pitchFamily="34" charset="0"/>
              <a:cs typeface="Arial" pitchFamily="34" charset="0"/>
            </a:endParaRPr>
          </a:p>
          <a:p>
            <a:pPr marL="13335" marR="12700" indent="264160" algn="just">
              <a:lnSpc>
                <a:spcPct val="125400"/>
              </a:lnSpc>
              <a:spcBef>
                <a:spcPts val="50"/>
              </a:spcBef>
            </a:pPr>
            <a:r>
              <a:rPr sz="1200" spc="65" dirty="0" smtClean="0">
                <a:solidFill>
                  <a:srgbClr val="464648"/>
                </a:solidFill>
                <a:latin typeface="Arial" pitchFamily="34" charset="0"/>
                <a:cs typeface="Arial" pitchFamily="34" charset="0"/>
              </a:rPr>
              <a:t>Note</a:t>
            </a:r>
            <a:r>
              <a:rPr sz="1200" spc="125" dirty="0" smtClean="0">
                <a:solidFill>
                  <a:srgbClr val="464648"/>
                </a:solidFill>
                <a:latin typeface="Arial" pitchFamily="34" charset="0"/>
                <a:cs typeface="Arial" pitchFamily="34" charset="0"/>
              </a:rPr>
              <a:t> </a:t>
            </a:r>
            <a:r>
              <a:rPr sz="1200" spc="55" dirty="0" smtClean="0">
                <a:solidFill>
                  <a:srgbClr val="464648"/>
                </a:solidFill>
                <a:latin typeface="Arial" pitchFamily="34" charset="0"/>
                <a:cs typeface="Arial" pitchFamily="34" charset="0"/>
              </a:rPr>
              <a:t>tha</a:t>
            </a:r>
            <a:r>
              <a:rPr sz="1200" spc="45" dirty="0" smtClean="0">
                <a:solidFill>
                  <a:srgbClr val="464648"/>
                </a:solidFill>
                <a:latin typeface="Arial" pitchFamily="34" charset="0"/>
                <a:cs typeface="Arial" pitchFamily="34" charset="0"/>
              </a:rPr>
              <a:t>t</a:t>
            </a:r>
            <a:r>
              <a:rPr sz="1200" spc="80" dirty="0" smtClean="0">
                <a:solidFill>
                  <a:srgbClr val="464648"/>
                </a:solidFill>
                <a:latin typeface="Arial" pitchFamily="34" charset="0"/>
                <a:cs typeface="Arial" pitchFamily="34" charset="0"/>
              </a:rPr>
              <a:t> </a:t>
            </a:r>
            <a:r>
              <a:rPr sz="1200" spc="25" dirty="0" smtClean="0">
                <a:solidFill>
                  <a:srgbClr val="464648"/>
                </a:solidFill>
                <a:latin typeface="Arial" pitchFamily="34" charset="0"/>
                <a:cs typeface="Arial" pitchFamily="34" charset="0"/>
              </a:rPr>
              <a:t>a</a:t>
            </a:r>
            <a:r>
              <a:rPr sz="1200" spc="30" dirty="0" smtClean="0">
                <a:solidFill>
                  <a:srgbClr val="464648"/>
                </a:solidFill>
                <a:latin typeface="Arial" pitchFamily="34" charset="0"/>
                <a:cs typeface="Arial" pitchFamily="34" charset="0"/>
              </a:rPr>
              <a:t>s</a:t>
            </a:r>
            <a:r>
              <a:rPr sz="1200" spc="100" dirty="0" smtClean="0">
                <a:solidFill>
                  <a:srgbClr val="464648"/>
                </a:solidFill>
                <a:latin typeface="Arial" pitchFamily="34" charset="0"/>
                <a:cs typeface="Arial" pitchFamily="34" charset="0"/>
              </a:rPr>
              <a:t> </a:t>
            </a:r>
            <a:r>
              <a:rPr sz="1200" spc="60" dirty="0" smtClean="0">
                <a:solidFill>
                  <a:srgbClr val="464648"/>
                </a:solidFill>
                <a:latin typeface="Arial" pitchFamily="34" charset="0"/>
                <a:cs typeface="Arial" pitchFamily="34" charset="0"/>
              </a:rPr>
              <a:t>th</a:t>
            </a:r>
            <a:r>
              <a:rPr sz="1200" spc="75" dirty="0" smtClean="0">
                <a:solidFill>
                  <a:srgbClr val="464648"/>
                </a:solidFill>
                <a:latin typeface="Arial" pitchFamily="34" charset="0"/>
                <a:cs typeface="Arial" pitchFamily="34" charset="0"/>
              </a:rPr>
              <a:t>e</a:t>
            </a:r>
            <a:r>
              <a:rPr sz="1200" spc="125" dirty="0" smtClean="0">
                <a:solidFill>
                  <a:srgbClr val="464648"/>
                </a:solidFill>
                <a:latin typeface="Arial" pitchFamily="34" charset="0"/>
                <a:cs typeface="Arial" pitchFamily="34" charset="0"/>
              </a:rPr>
              <a:t> </a:t>
            </a:r>
            <a:r>
              <a:rPr sz="1200" spc="65" dirty="0" smtClean="0">
                <a:solidFill>
                  <a:srgbClr val="464648"/>
                </a:solidFill>
                <a:latin typeface="Arial" pitchFamily="34" charset="0"/>
                <a:cs typeface="Arial" pitchFamily="34" charset="0"/>
              </a:rPr>
              <a:t>density</a:t>
            </a:r>
            <a:r>
              <a:rPr sz="1200" spc="105" dirty="0" smtClean="0">
                <a:solidFill>
                  <a:srgbClr val="464648"/>
                </a:solidFill>
                <a:latin typeface="Arial" pitchFamily="34" charset="0"/>
                <a:cs typeface="Arial" pitchFamily="34" charset="0"/>
              </a:rPr>
              <a:t> </a:t>
            </a:r>
            <a:r>
              <a:rPr sz="1200" spc="60" dirty="0" smtClean="0">
                <a:solidFill>
                  <a:srgbClr val="464648"/>
                </a:solidFill>
                <a:latin typeface="Arial" pitchFamily="34" charset="0"/>
                <a:cs typeface="Arial" pitchFamily="34" charset="0"/>
              </a:rPr>
              <a:t>i</a:t>
            </a:r>
            <a:r>
              <a:rPr sz="1200" spc="50" dirty="0" smtClean="0">
                <a:solidFill>
                  <a:srgbClr val="464648"/>
                </a:solidFill>
                <a:latin typeface="Arial" pitchFamily="34" charset="0"/>
                <a:cs typeface="Arial" pitchFamily="34" charset="0"/>
              </a:rPr>
              <a:t>s</a:t>
            </a:r>
            <a:r>
              <a:rPr sz="1200" spc="100" dirty="0" smtClean="0">
                <a:solidFill>
                  <a:srgbClr val="464648"/>
                </a:solidFill>
                <a:latin typeface="Arial" pitchFamily="34" charset="0"/>
                <a:cs typeface="Arial" pitchFamily="34" charset="0"/>
              </a:rPr>
              <a:t> </a:t>
            </a:r>
            <a:r>
              <a:rPr sz="1200" spc="60" dirty="0" smtClean="0">
                <a:solidFill>
                  <a:srgbClr val="464648"/>
                </a:solidFill>
                <a:latin typeface="Arial" pitchFamily="34" charset="0"/>
                <a:cs typeface="Arial" pitchFamily="34" charset="0"/>
              </a:rPr>
              <a:t>increased</a:t>
            </a:r>
            <a:r>
              <a:rPr sz="1200" spc="30" smtClean="0">
                <a:solidFill>
                  <a:srgbClr val="464648"/>
                </a:solidFill>
                <a:latin typeface="Arial" pitchFamily="34" charset="0"/>
                <a:cs typeface="Arial" pitchFamily="34" charset="0"/>
              </a:rPr>
              <a:t>,</a:t>
            </a:r>
            <a:r>
              <a:rPr sz="1200" spc="120" smtClean="0">
                <a:solidFill>
                  <a:srgbClr val="464648"/>
                </a:solidFill>
                <a:latin typeface="Arial" pitchFamily="34" charset="0"/>
                <a:cs typeface="Arial" pitchFamily="34" charset="0"/>
              </a:rPr>
              <a:t> </a:t>
            </a:r>
            <a:r>
              <a:rPr lang="en-US" sz="1200" spc="-35" dirty="0" err="1" smtClean="0">
                <a:solidFill>
                  <a:srgbClr val="464648"/>
                </a:solidFill>
                <a:latin typeface="Arial" pitchFamily="34" charset="0"/>
                <a:cs typeface="Arial" pitchFamily="34" charset="0"/>
              </a:rPr>
              <a:t>ʎ</a:t>
            </a:r>
            <a:r>
              <a:rPr lang="en-US" sz="1200" spc="-35" baseline="-25000" dirty="0" err="1" smtClean="0">
                <a:solidFill>
                  <a:srgbClr val="464648"/>
                </a:solidFill>
                <a:latin typeface="Arial" pitchFamily="34" charset="0"/>
                <a:cs typeface="Arial" pitchFamily="34" charset="0"/>
              </a:rPr>
              <a:t>D</a:t>
            </a:r>
            <a:r>
              <a:rPr lang="en-US" sz="1200" spc="-35" baseline="-25000" dirty="0" smtClean="0">
                <a:solidFill>
                  <a:srgbClr val="464648"/>
                </a:solidFill>
                <a:latin typeface="Arial" pitchFamily="34" charset="0"/>
                <a:cs typeface="Arial" pitchFamily="34" charset="0"/>
              </a:rPr>
              <a:t> </a:t>
            </a:r>
            <a:r>
              <a:rPr sz="1200" spc="55" smtClean="0">
                <a:solidFill>
                  <a:srgbClr val="464648"/>
                </a:solidFill>
                <a:latin typeface="Arial" pitchFamily="34" charset="0"/>
                <a:cs typeface="Arial" pitchFamily="34" charset="0"/>
              </a:rPr>
              <a:t>decreases</a:t>
            </a:r>
            <a:r>
              <a:rPr sz="1200" spc="55" dirty="0" smtClean="0">
                <a:solidFill>
                  <a:srgbClr val="464648"/>
                </a:solidFill>
                <a:latin typeface="Arial" pitchFamily="34" charset="0"/>
                <a:cs typeface="Arial" pitchFamily="34" charset="0"/>
              </a:rPr>
              <a:t>, </a:t>
            </a:r>
            <a:r>
              <a:rPr sz="1200" spc="-145" dirty="0" smtClean="0">
                <a:solidFill>
                  <a:srgbClr val="464648"/>
                </a:solidFill>
                <a:latin typeface="Arial" pitchFamily="34" charset="0"/>
                <a:cs typeface="Arial" pitchFamily="34" charset="0"/>
              </a:rPr>
              <a:t> </a:t>
            </a:r>
            <a:r>
              <a:rPr sz="1200" spc="0" dirty="0" smtClean="0">
                <a:solidFill>
                  <a:srgbClr val="464648"/>
                </a:solidFill>
                <a:latin typeface="Arial" pitchFamily="34" charset="0"/>
                <a:cs typeface="Arial" pitchFamily="34" charset="0"/>
              </a:rPr>
              <a:t>a</a:t>
            </a:r>
            <a:r>
              <a:rPr sz="1200" spc="30" dirty="0" smtClean="0">
                <a:solidFill>
                  <a:srgbClr val="464648"/>
                </a:solidFill>
                <a:latin typeface="Arial" pitchFamily="34" charset="0"/>
                <a:cs typeface="Arial" pitchFamily="34" charset="0"/>
              </a:rPr>
              <a:t>s</a:t>
            </a:r>
            <a:r>
              <a:rPr sz="1200" spc="114" dirty="0" smtClean="0">
                <a:solidFill>
                  <a:srgbClr val="464648"/>
                </a:solidFill>
                <a:latin typeface="Arial" pitchFamily="34" charset="0"/>
                <a:cs typeface="Arial" pitchFamily="34" charset="0"/>
              </a:rPr>
              <a:t> </a:t>
            </a:r>
            <a:r>
              <a:rPr sz="1200" spc="65" dirty="0" smtClean="0">
                <a:solidFill>
                  <a:srgbClr val="464648"/>
                </a:solidFill>
                <a:latin typeface="Arial" pitchFamily="34" charset="0"/>
                <a:cs typeface="Arial" pitchFamily="34" charset="0"/>
              </a:rPr>
              <a:t>one</a:t>
            </a:r>
            <a:r>
              <a:rPr sz="1200" spc="105" dirty="0" smtClean="0">
                <a:solidFill>
                  <a:srgbClr val="464648"/>
                </a:solidFill>
                <a:latin typeface="Arial" pitchFamily="34" charset="0"/>
                <a:cs typeface="Arial" pitchFamily="34" charset="0"/>
              </a:rPr>
              <a:t> </a:t>
            </a:r>
            <a:r>
              <a:rPr sz="1200" spc="80" dirty="0" smtClean="0">
                <a:solidFill>
                  <a:srgbClr val="464648"/>
                </a:solidFill>
                <a:latin typeface="Arial" pitchFamily="34" charset="0"/>
                <a:cs typeface="Arial" pitchFamily="34" charset="0"/>
              </a:rPr>
              <a:t>would</a:t>
            </a:r>
            <a:r>
              <a:rPr sz="1200" spc="50" dirty="0" smtClean="0">
                <a:solidFill>
                  <a:srgbClr val="464648"/>
                </a:solidFill>
                <a:latin typeface="Arial" pitchFamily="34" charset="0"/>
                <a:cs typeface="Arial" pitchFamily="34" charset="0"/>
              </a:rPr>
              <a:t> </a:t>
            </a:r>
            <a:r>
              <a:rPr sz="1200" spc="65" dirty="0" smtClean="0">
                <a:solidFill>
                  <a:srgbClr val="464648"/>
                </a:solidFill>
                <a:latin typeface="Arial" pitchFamily="34" charset="0"/>
                <a:cs typeface="Arial" pitchFamily="34" charset="0"/>
              </a:rPr>
              <a:t>expect,</a:t>
            </a:r>
            <a:r>
              <a:rPr sz="1200" spc="-15" dirty="0" smtClean="0">
                <a:solidFill>
                  <a:srgbClr val="464648"/>
                </a:solidFill>
                <a:latin typeface="Arial" pitchFamily="34" charset="0"/>
                <a:cs typeface="Arial" pitchFamily="34" charset="0"/>
              </a:rPr>
              <a:t> </a:t>
            </a:r>
            <a:r>
              <a:rPr sz="1200" spc="55" dirty="0" smtClean="0">
                <a:solidFill>
                  <a:srgbClr val="464648"/>
                </a:solidFill>
                <a:latin typeface="Arial" pitchFamily="34" charset="0"/>
                <a:cs typeface="Arial" pitchFamily="34" charset="0"/>
              </a:rPr>
              <a:t>since</a:t>
            </a:r>
            <a:r>
              <a:rPr sz="1200" spc="-120" dirty="0" smtClean="0">
                <a:solidFill>
                  <a:srgbClr val="464648"/>
                </a:solidFill>
                <a:latin typeface="Arial" pitchFamily="34" charset="0"/>
                <a:cs typeface="Arial" pitchFamily="34" charset="0"/>
              </a:rPr>
              <a:t> </a:t>
            </a:r>
            <a:r>
              <a:rPr sz="1200" spc="60" dirty="0" smtClean="0">
                <a:solidFill>
                  <a:srgbClr val="464648"/>
                </a:solidFill>
                <a:latin typeface="Arial" pitchFamily="34" charset="0"/>
                <a:cs typeface="Arial" pitchFamily="34" charset="0"/>
              </a:rPr>
              <a:t>each</a:t>
            </a:r>
            <a:r>
              <a:rPr sz="1200" spc="-130" dirty="0" smtClean="0">
                <a:solidFill>
                  <a:srgbClr val="464648"/>
                </a:solidFill>
                <a:latin typeface="Arial" pitchFamily="34" charset="0"/>
                <a:cs typeface="Arial" pitchFamily="34" charset="0"/>
              </a:rPr>
              <a:t> </a:t>
            </a:r>
            <a:r>
              <a:rPr sz="1200" spc="70" dirty="0" smtClean="0">
                <a:solidFill>
                  <a:srgbClr val="464648"/>
                </a:solidFill>
                <a:latin typeface="Arial" pitchFamily="34" charset="0"/>
                <a:cs typeface="Arial" pitchFamily="34" charset="0"/>
              </a:rPr>
              <a:t>layer</a:t>
            </a:r>
            <a:r>
              <a:rPr sz="1200" spc="-70" dirty="0" smtClean="0">
                <a:solidFill>
                  <a:srgbClr val="464648"/>
                </a:solidFill>
                <a:latin typeface="Arial" pitchFamily="34" charset="0"/>
                <a:cs typeface="Arial" pitchFamily="34" charset="0"/>
              </a:rPr>
              <a:t> </a:t>
            </a:r>
            <a:r>
              <a:rPr sz="1200" spc="85" dirty="0" smtClean="0">
                <a:solidFill>
                  <a:srgbClr val="464648"/>
                </a:solidFill>
                <a:latin typeface="Arial" pitchFamily="34" charset="0"/>
                <a:cs typeface="Arial" pitchFamily="34" charset="0"/>
              </a:rPr>
              <a:t>o</a:t>
            </a:r>
            <a:r>
              <a:rPr sz="1200" spc="50" dirty="0" smtClean="0">
                <a:solidFill>
                  <a:srgbClr val="464648"/>
                </a:solidFill>
                <a:latin typeface="Arial" pitchFamily="34" charset="0"/>
                <a:cs typeface="Arial" pitchFamily="34" charset="0"/>
              </a:rPr>
              <a:t>f</a:t>
            </a:r>
            <a:r>
              <a:rPr sz="1200" spc="-60" dirty="0" smtClean="0">
                <a:solidFill>
                  <a:srgbClr val="464648"/>
                </a:solidFill>
                <a:latin typeface="Arial" pitchFamily="34" charset="0"/>
                <a:cs typeface="Arial" pitchFamily="34" charset="0"/>
              </a:rPr>
              <a:t> </a:t>
            </a:r>
            <a:r>
              <a:rPr sz="1200" spc="70" dirty="0" smtClean="0">
                <a:solidFill>
                  <a:srgbClr val="464648"/>
                </a:solidFill>
                <a:latin typeface="Arial" pitchFamily="34" charset="0"/>
                <a:cs typeface="Arial" pitchFamily="34" charset="0"/>
              </a:rPr>
              <a:t>plasma</a:t>
            </a:r>
            <a:r>
              <a:rPr sz="1200" spc="-80" dirty="0" smtClean="0">
                <a:solidFill>
                  <a:srgbClr val="464648"/>
                </a:solidFill>
                <a:latin typeface="Arial" pitchFamily="34" charset="0"/>
                <a:cs typeface="Arial" pitchFamily="34" charset="0"/>
              </a:rPr>
              <a:t> </a:t>
            </a:r>
            <a:r>
              <a:rPr sz="1200" spc="60" dirty="0" smtClean="0">
                <a:solidFill>
                  <a:srgbClr val="464648"/>
                </a:solidFill>
                <a:latin typeface="Arial" pitchFamily="34" charset="0"/>
                <a:cs typeface="Arial" pitchFamily="34" charset="0"/>
              </a:rPr>
              <a:t>contains</a:t>
            </a:r>
            <a:r>
              <a:rPr sz="1200" spc="-135" dirty="0" smtClean="0">
                <a:solidFill>
                  <a:srgbClr val="464648"/>
                </a:solidFill>
                <a:latin typeface="Arial" pitchFamily="34" charset="0"/>
                <a:cs typeface="Arial" pitchFamily="34" charset="0"/>
              </a:rPr>
              <a:t> </a:t>
            </a:r>
            <a:r>
              <a:rPr sz="1200" spc="85" dirty="0" smtClean="0">
                <a:solidFill>
                  <a:srgbClr val="464648"/>
                </a:solidFill>
                <a:latin typeface="Arial" pitchFamily="34" charset="0"/>
                <a:cs typeface="Arial" pitchFamily="34" charset="0"/>
              </a:rPr>
              <a:t>mor</a:t>
            </a:r>
            <a:r>
              <a:rPr sz="1200" spc="80" dirty="0" smtClean="0">
                <a:solidFill>
                  <a:srgbClr val="464648"/>
                </a:solidFill>
                <a:latin typeface="Arial" pitchFamily="34" charset="0"/>
                <a:cs typeface="Arial" pitchFamily="34" charset="0"/>
              </a:rPr>
              <a:t>e</a:t>
            </a:r>
            <a:r>
              <a:rPr sz="1200" spc="-95" dirty="0" smtClean="0">
                <a:solidFill>
                  <a:srgbClr val="464648"/>
                </a:solidFill>
                <a:latin typeface="Arial" pitchFamily="34" charset="0"/>
                <a:cs typeface="Arial" pitchFamily="34" charset="0"/>
              </a:rPr>
              <a:t> </a:t>
            </a:r>
            <a:r>
              <a:rPr sz="1200" spc="65" dirty="0" smtClean="0">
                <a:solidFill>
                  <a:srgbClr val="464648"/>
                </a:solidFill>
                <a:latin typeface="Arial" pitchFamily="34" charset="0"/>
                <a:cs typeface="Arial" pitchFamily="34" charset="0"/>
              </a:rPr>
              <a:t>electrons</a:t>
            </a:r>
            <a:r>
              <a:rPr sz="1200" spc="25" dirty="0" smtClean="0">
                <a:solidFill>
                  <a:srgbClr val="464648"/>
                </a:solidFill>
                <a:latin typeface="Arial" pitchFamily="34" charset="0"/>
                <a:cs typeface="Arial" pitchFamily="34" charset="0"/>
              </a:rPr>
              <a:t>.</a:t>
            </a:r>
            <a:r>
              <a:rPr sz="1200" spc="-10" dirty="0" smtClean="0">
                <a:solidFill>
                  <a:srgbClr val="464648"/>
                </a:solidFill>
                <a:latin typeface="Arial" pitchFamily="34" charset="0"/>
                <a:cs typeface="Arial" pitchFamily="34" charset="0"/>
              </a:rPr>
              <a:t> </a:t>
            </a:r>
            <a:r>
              <a:rPr sz="1200" spc="95" dirty="0" smtClean="0">
                <a:solidFill>
                  <a:srgbClr val="464648"/>
                </a:solidFill>
                <a:latin typeface="Arial" pitchFamily="34" charset="0"/>
                <a:cs typeface="Arial" pitchFamily="34" charset="0"/>
              </a:rPr>
              <a:t>Furthermore</a:t>
            </a:r>
            <a:r>
              <a:rPr sz="1200" spc="95" smtClean="0">
                <a:solidFill>
                  <a:srgbClr val="464648"/>
                </a:solidFill>
                <a:latin typeface="Arial" pitchFamily="34" charset="0"/>
                <a:cs typeface="Arial" pitchFamily="34" charset="0"/>
              </a:rPr>
              <a:t>,</a:t>
            </a:r>
            <a:r>
              <a:rPr sz="1200" spc="65" smtClean="0">
                <a:solidFill>
                  <a:srgbClr val="464648"/>
                </a:solidFill>
                <a:latin typeface="Arial" pitchFamily="34" charset="0"/>
                <a:cs typeface="Arial" pitchFamily="34" charset="0"/>
              </a:rPr>
              <a:t> </a:t>
            </a:r>
            <a:r>
              <a:rPr lang="en-US" sz="1200" spc="-35" dirty="0" err="1" smtClean="0">
                <a:solidFill>
                  <a:srgbClr val="464648"/>
                </a:solidFill>
                <a:latin typeface="Arial" pitchFamily="34" charset="0"/>
                <a:cs typeface="Arial" pitchFamily="34" charset="0"/>
              </a:rPr>
              <a:t>ʎ</a:t>
            </a:r>
            <a:r>
              <a:rPr lang="en-US" sz="1200" spc="-35" baseline="-25000" dirty="0" err="1" smtClean="0">
                <a:solidFill>
                  <a:srgbClr val="464648"/>
                </a:solidFill>
                <a:latin typeface="Arial" pitchFamily="34" charset="0"/>
                <a:cs typeface="Arial" pitchFamily="34" charset="0"/>
              </a:rPr>
              <a:t>D</a:t>
            </a:r>
            <a:r>
              <a:rPr sz="1200" spc="-90" smtClean="0">
                <a:solidFill>
                  <a:srgbClr val="464648"/>
                </a:solidFill>
                <a:latin typeface="Arial" pitchFamily="34" charset="0"/>
                <a:cs typeface="Arial" pitchFamily="34" charset="0"/>
              </a:rPr>
              <a:t> </a:t>
            </a:r>
            <a:r>
              <a:rPr sz="1200" spc="65" dirty="0" smtClean="0">
                <a:solidFill>
                  <a:srgbClr val="464648"/>
                </a:solidFill>
                <a:latin typeface="Arial" pitchFamily="34" charset="0"/>
                <a:cs typeface="Arial" pitchFamily="34" charset="0"/>
              </a:rPr>
              <a:t>increase</a:t>
            </a:r>
            <a:r>
              <a:rPr sz="1200" spc="55" dirty="0" smtClean="0">
                <a:solidFill>
                  <a:srgbClr val="464648"/>
                </a:solidFill>
                <a:latin typeface="Arial" pitchFamily="34" charset="0"/>
                <a:cs typeface="Arial" pitchFamily="34" charset="0"/>
              </a:rPr>
              <a:t>s</a:t>
            </a:r>
            <a:r>
              <a:rPr sz="1200" spc="-45" dirty="0" smtClean="0">
                <a:solidFill>
                  <a:srgbClr val="464648"/>
                </a:solidFill>
                <a:latin typeface="Arial" pitchFamily="34" charset="0"/>
                <a:cs typeface="Arial" pitchFamily="34" charset="0"/>
              </a:rPr>
              <a:t> </a:t>
            </a:r>
            <a:r>
              <a:rPr sz="1200" spc="80" dirty="0" smtClean="0">
                <a:solidFill>
                  <a:srgbClr val="464648"/>
                </a:solidFill>
                <a:latin typeface="Arial" pitchFamily="34" charset="0"/>
                <a:cs typeface="Arial" pitchFamily="34" charset="0"/>
              </a:rPr>
              <a:t>with</a:t>
            </a:r>
            <a:r>
              <a:rPr sz="1200" spc="-70" dirty="0" smtClean="0">
                <a:solidFill>
                  <a:srgbClr val="464648"/>
                </a:solidFill>
                <a:latin typeface="Arial" pitchFamily="34" charset="0"/>
                <a:cs typeface="Arial" pitchFamily="34" charset="0"/>
              </a:rPr>
              <a:t> </a:t>
            </a:r>
            <a:r>
              <a:rPr sz="1200" spc="65" smtClean="0">
                <a:solidFill>
                  <a:srgbClr val="464648"/>
                </a:solidFill>
                <a:latin typeface="Arial" pitchFamily="34" charset="0"/>
                <a:cs typeface="Arial" pitchFamily="34" charset="0"/>
              </a:rPr>
              <a:t>increasing</a:t>
            </a:r>
            <a:r>
              <a:rPr sz="1200" spc="-15" smtClean="0">
                <a:solidFill>
                  <a:srgbClr val="464648"/>
                </a:solidFill>
                <a:latin typeface="Arial" pitchFamily="34" charset="0"/>
                <a:cs typeface="Arial" pitchFamily="34" charset="0"/>
              </a:rPr>
              <a:t> </a:t>
            </a:r>
            <a:r>
              <a:rPr sz="1200" spc="210" smtClean="0">
                <a:solidFill>
                  <a:srgbClr val="464648"/>
                </a:solidFill>
                <a:latin typeface="Arial" pitchFamily="34" charset="0"/>
                <a:cs typeface="Arial" pitchFamily="34" charset="0"/>
              </a:rPr>
              <a:t>KT</a:t>
            </a:r>
            <a:r>
              <a:rPr lang="en-US" sz="1200" spc="210" baseline="-25000" dirty="0" smtClean="0">
                <a:solidFill>
                  <a:srgbClr val="464648"/>
                </a:solidFill>
                <a:latin typeface="Arial" pitchFamily="34" charset="0"/>
                <a:cs typeface="Arial" pitchFamily="34" charset="0"/>
              </a:rPr>
              <a:t>e</a:t>
            </a:r>
            <a:r>
              <a:rPr sz="1200" spc="95" smtClean="0">
                <a:solidFill>
                  <a:srgbClr val="464648"/>
                </a:solidFill>
                <a:latin typeface="Arial" pitchFamily="34" charset="0"/>
                <a:cs typeface="Arial" pitchFamily="34" charset="0"/>
              </a:rPr>
              <a:t>.</a:t>
            </a:r>
            <a:r>
              <a:rPr sz="1200" spc="35" smtClean="0">
                <a:solidFill>
                  <a:srgbClr val="464648"/>
                </a:solidFill>
                <a:latin typeface="Arial" pitchFamily="34" charset="0"/>
                <a:cs typeface="Arial" pitchFamily="34" charset="0"/>
              </a:rPr>
              <a:t> </a:t>
            </a:r>
            <a:r>
              <a:rPr sz="1200" spc="80" dirty="0" smtClean="0">
                <a:solidFill>
                  <a:srgbClr val="464648"/>
                </a:solidFill>
                <a:latin typeface="Arial" pitchFamily="34" charset="0"/>
                <a:cs typeface="Arial" pitchFamily="34" charset="0"/>
              </a:rPr>
              <a:t>Without</a:t>
            </a:r>
            <a:r>
              <a:rPr sz="1200" spc="-100" dirty="0" smtClean="0">
                <a:solidFill>
                  <a:srgbClr val="464648"/>
                </a:solidFill>
                <a:latin typeface="Arial" pitchFamily="34" charset="0"/>
                <a:cs typeface="Arial" pitchFamily="34" charset="0"/>
              </a:rPr>
              <a:t> </a:t>
            </a:r>
            <a:r>
              <a:rPr sz="1200" spc="100" dirty="0" smtClean="0">
                <a:solidFill>
                  <a:srgbClr val="464648"/>
                </a:solidFill>
                <a:latin typeface="Arial" pitchFamily="34" charset="0"/>
                <a:cs typeface="Arial" pitchFamily="34" charset="0"/>
              </a:rPr>
              <a:t>therma</a:t>
            </a:r>
            <a:r>
              <a:rPr sz="1200" spc="40" dirty="0" smtClean="0">
                <a:solidFill>
                  <a:srgbClr val="464648"/>
                </a:solidFill>
                <a:latin typeface="Arial" pitchFamily="34" charset="0"/>
                <a:cs typeface="Arial" pitchFamily="34" charset="0"/>
              </a:rPr>
              <a:t>l</a:t>
            </a:r>
            <a:r>
              <a:rPr sz="1200" spc="-45" dirty="0" smtClean="0">
                <a:solidFill>
                  <a:srgbClr val="464648"/>
                </a:solidFill>
                <a:latin typeface="Arial" pitchFamily="34" charset="0"/>
                <a:cs typeface="Arial" pitchFamily="34" charset="0"/>
              </a:rPr>
              <a:t> </a:t>
            </a:r>
            <a:r>
              <a:rPr sz="1200" spc="55" dirty="0" smtClean="0">
                <a:solidFill>
                  <a:srgbClr val="464648"/>
                </a:solidFill>
                <a:latin typeface="Arial" pitchFamily="34" charset="0"/>
                <a:cs typeface="Arial" pitchFamily="34" charset="0"/>
              </a:rPr>
              <a:t>agitation,</a:t>
            </a:r>
            <a:r>
              <a:rPr sz="1200" spc="-35" dirty="0" smtClean="0">
                <a:solidFill>
                  <a:srgbClr val="464648"/>
                </a:solidFill>
                <a:latin typeface="Arial" pitchFamily="34" charset="0"/>
                <a:cs typeface="Arial" pitchFamily="34" charset="0"/>
              </a:rPr>
              <a:t> </a:t>
            </a:r>
            <a:r>
              <a:rPr sz="1200" spc="60" dirty="0" smtClean="0">
                <a:solidFill>
                  <a:srgbClr val="464648"/>
                </a:solidFill>
                <a:latin typeface="Arial" pitchFamily="34" charset="0"/>
                <a:cs typeface="Arial" pitchFamily="34" charset="0"/>
              </a:rPr>
              <a:t>th</a:t>
            </a:r>
            <a:r>
              <a:rPr sz="1200" spc="75" dirty="0" smtClean="0">
                <a:solidFill>
                  <a:srgbClr val="464648"/>
                </a:solidFill>
                <a:latin typeface="Arial" pitchFamily="34" charset="0"/>
                <a:cs typeface="Arial" pitchFamily="34" charset="0"/>
              </a:rPr>
              <a:t>e</a:t>
            </a:r>
            <a:r>
              <a:rPr sz="1200" spc="-30" dirty="0" smtClean="0">
                <a:solidFill>
                  <a:srgbClr val="464648"/>
                </a:solidFill>
                <a:latin typeface="Arial" pitchFamily="34" charset="0"/>
                <a:cs typeface="Arial" pitchFamily="34" charset="0"/>
              </a:rPr>
              <a:t> </a:t>
            </a:r>
            <a:r>
              <a:rPr sz="1200" spc="75" dirty="0" smtClean="0">
                <a:solidFill>
                  <a:srgbClr val="464648"/>
                </a:solidFill>
                <a:latin typeface="Arial" pitchFamily="34" charset="0"/>
                <a:cs typeface="Arial" pitchFamily="34" charset="0"/>
              </a:rPr>
              <a:t>charge</a:t>
            </a:r>
            <a:r>
              <a:rPr sz="1200" spc="55" dirty="0" smtClean="0">
                <a:solidFill>
                  <a:srgbClr val="464648"/>
                </a:solidFill>
                <a:latin typeface="Arial" pitchFamily="34" charset="0"/>
                <a:cs typeface="Arial" pitchFamily="34" charset="0"/>
              </a:rPr>
              <a:t> </a:t>
            </a:r>
            <a:r>
              <a:rPr sz="1200" spc="75" dirty="0" smtClean="0">
                <a:solidFill>
                  <a:srgbClr val="464648"/>
                </a:solidFill>
                <a:latin typeface="Arial" pitchFamily="34" charset="0"/>
                <a:cs typeface="Arial" pitchFamily="34" charset="0"/>
              </a:rPr>
              <a:t>clou</a:t>
            </a:r>
            <a:r>
              <a:rPr sz="1200" spc="85" dirty="0" smtClean="0">
                <a:solidFill>
                  <a:srgbClr val="464648"/>
                </a:solidFill>
                <a:latin typeface="Arial" pitchFamily="34" charset="0"/>
                <a:cs typeface="Arial" pitchFamily="34" charset="0"/>
              </a:rPr>
              <a:t>d</a:t>
            </a:r>
            <a:r>
              <a:rPr sz="1200" spc="50" dirty="0" smtClean="0">
                <a:solidFill>
                  <a:srgbClr val="464648"/>
                </a:solidFill>
                <a:latin typeface="Arial" pitchFamily="34" charset="0"/>
                <a:cs typeface="Arial" pitchFamily="34" charset="0"/>
              </a:rPr>
              <a:t> </a:t>
            </a:r>
            <a:r>
              <a:rPr sz="1200" spc="85" dirty="0" smtClean="0">
                <a:solidFill>
                  <a:srgbClr val="464648"/>
                </a:solidFill>
                <a:latin typeface="Arial" pitchFamily="34" charset="0"/>
                <a:cs typeface="Arial" pitchFamily="34" charset="0"/>
              </a:rPr>
              <a:t>woul</a:t>
            </a:r>
            <a:r>
              <a:rPr sz="1200" spc="90" dirty="0" smtClean="0">
                <a:solidFill>
                  <a:srgbClr val="464648"/>
                </a:solidFill>
                <a:latin typeface="Arial" pitchFamily="34" charset="0"/>
                <a:cs typeface="Arial" pitchFamily="34" charset="0"/>
              </a:rPr>
              <a:t>d</a:t>
            </a:r>
            <a:r>
              <a:rPr sz="1200" spc="-40" dirty="0" smtClean="0">
                <a:solidFill>
                  <a:srgbClr val="464648"/>
                </a:solidFill>
                <a:latin typeface="Arial" pitchFamily="34" charset="0"/>
                <a:cs typeface="Arial" pitchFamily="34" charset="0"/>
              </a:rPr>
              <a:t> </a:t>
            </a:r>
            <a:r>
              <a:rPr sz="1200" spc="55" dirty="0" smtClean="0">
                <a:solidFill>
                  <a:srgbClr val="464648"/>
                </a:solidFill>
                <a:latin typeface="Arial" pitchFamily="34" charset="0"/>
                <a:cs typeface="Arial" pitchFamily="34" charset="0"/>
              </a:rPr>
              <a:t>collaps</a:t>
            </a:r>
            <a:r>
              <a:rPr sz="1200" spc="60" dirty="0" smtClean="0">
                <a:solidFill>
                  <a:srgbClr val="464648"/>
                </a:solidFill>
                <a:latin typeface="Arial" pitchFamily="34" charset="0"/>
                <a:cs typeface="Arial" pitchFamily="34" charset="0"/>
              </a:rPr>
              <a:t>e</a:t>
            </a:r>
            <a:r>
              <a:rPr sz="1200" spc="10" dirty="0" smtClean="0">
                <a:solidFill>
                  <a:srgbClr val="464648"/>
                </a:solidFill>
                <a:latin typeface="Arial" pitchFamily="34" charset="0"/>
                <a:cs typeface="Arial" pitchFamily="34" charset="0"/>
              </a:rPr>
              <a:t> </a:t>
            </a:r>
            <a:r>
              <a:rPr sz="1200" spc="40" dirty="0" smtClean="0">
                <a:solidFill>
                  <a:srgbClr val="464648"/>
                </a:solidFill>
                <a:latin typeface="Arial" pitchFamily="34" charset="0"/>
                <a:cs typeface="Arial" pitchFamily="34" charset="0"/>
              </a:rPr>
              <a:t>t</a:t>
            </a:r>
            <a:r>
              <a:rPr sz="1200" spc="55" dirty="0" smtClean="0">
                <a:solidFill>
                  <a:srgbClr val="464648"/>
                </a:solidFill>
                <a:latin typeface="Arial" pitchFamily="34" charset="0"/>
                <a:cs typeface="Arial" pitchFamily="34" charset="0"/>
              </a:rPr>
              <a:t>o</a:t>
            </a:r>
            <a:r>
              <a:rPr sz="1200" spc="35" dirty="0" smtClean="0">
                <a:solidFill>
                  <a:srgbClr val="464648"/>
                </a:solidFill>
                <a:latin typeface="Arial" pitchFamily="34" charset="0"/>
                <a:cs typeface="Arial" pitchFamily="34" charset="0"/>
              </a:rPr>
              <a:t> </a:t>
            </a:r>
            <a:r>
              <a:rPr sz="1200" spc="80" dirty="0" smtClean="0">
                <a:solidFill>
                  <a:srgbClr val="464648"/>
                </a:solidFill>
                <a:latin typeface="Arial" pitchFamily="34" charset="0"/>
                <a:cs typeface="Arial" pitchFamily="34" charset="0"/>
              </a:rPr>
              <a:t>a</a:t>
            </a:r>
            <a:r>
              <a:rPr sz="1200" spc="85" dirty="0" smtClean="0">
                <a:solidFill>
                  <a:srgbClr val="464648"/>
                </a:solidFill>
                <a:latin typeface="Arial" pitchFamily="34" charset="0"/>
                <a:cs typeface="Arial" pitchFamily="34" charset="0"/>
              </a:rPr>
              <a:t>n</a:t>
            </a:r>
            <a:r>
              <a:rPr sz="1200" spc="35" dirty="0" smtClean="0">
                <a:solidFill>
                  <a:srgbClr val="464648"/>
                </a:solidFill>
                <a:latin typeface="Arial" pitchFamily="34" charset="0"/>
                <a:cs typeface="Arial" pitchFamily="34" charset="0"/>
              </a:rPr>
              <a:t> </a:t>
            </a:r>
            <a:r>
              <a:rPr sz="1200" spc="90" dirty="0" smtClean="0">
                <a:solidFill>
                  <a:srgbClr val="464648"/>
                </a:solidFill>
                <a:latin typeface="Arial" pitchFamily="34" charset="0"/>
                <a:cs typeface="Arial" pitchFamily="34" charset="0"/>
              </a:rPr>
              <a:t>infi</a:t>
            </a:r>
            <a:r>
              <a:rPr sz="1200" spc="155" dirty="0" smtClean="0">
                <a:solidFill>
                  <a:srgbClr val="464648"/>
                </a:solidFill>
                <a:latin typeface="Arial" pitchFamily="34" charset="0"/>
                <a:cs typeface="Arial" pitchFamily="34" charset="0"/>
              </a:rPr>
              <a:t>n</a:t>
            </a:r>
            <a:r>
              <a:rPr sz="1200" spc="50" dirty="0" smtClean="0">
                <a:solidFill>
                  <a:srgbClr val="464648"/>
                </a:solidFill>
                <a:latin typeface="Arial" pitchFamily="34" charset="0"/>
                <a:cs typeface="Arial" pitchFamily="34" charset="0"/>
              </a:rPr>
              <a:t>itely</a:t>
            </a:r>
            <a:r>
              <a:rPr sz="1200" spc="10" dirty="0" smtClean="0">
                <a:solidFill>
                  <a:srgbClr val="464648"/>
                </a:solidFill>
                <a:latin typeface="Arial" pitchFamily="34" charset="0"/>
                <a:cs typeface="Arial" pitchFamily="34" charset="0"/>
              </a:rPr>
              <a:t> </a:t>
            </a:r>
            <a:r>
              <a:rPr sz="1200" spc="60" dirty="0" smtClean="0">
                <a:solidFill>
                  <a:srgbClr val="464648"/>
                </a:solidFill>
                <a:latin typeface="Arial" pitchFamily="34" charset="0"/>
                <a:cs typeface="Arial" pitchFamily="34" charset="0"/>
              </a:rPr>
              <a:t>thi</a:t>
            </a:r>
            <a:r>
              <a:rPr sz="1200" spc="100" dirty="0" smtClean="0">
                <a:solidFill>
                  <a:srgbClr val="464648"/>
                </a:solidFill>
                <a:latin typeface="Arial" pitchFamily="34" charset="0"/>
                <a:cs typeface="Arial" pitchFamily="34" charset="0"/>
              </a:rPr>
              <a:t>n</a:t>
            </a:r>
            <a:r>
              <a:rPr sz="1200" spc="15" dirty="0" smtClean="0">
                <a:solidFill>
                  <a:srgbClr val="464648"/>
                </a:solidFill>
                <a:latin typeface="Arial" pitchFamily="34" charset="0"/>
                <a:cs typeface="Arial" pitchFamily="34" charset="0"/>
              </a:rPr>
              <a:t> </a:t>
            </a:r>
            <a:r>
              <a:rPr sz="1200" spc="70" dirty="0" smtClean="0">
                <a:solidFill>
                  <a:srgbClr val="464648"/>
                </a:solidFill>
                <a:latin typeface="Arial" pitchFamily="34" charset="0"/>
                <a:cs typeface="Arial" pitchFamily="34" charset="0"/>
              </a:rPr>
              <a:t>layer. </a:t>
            </a:r>
            <a:r>
              <a:rPr sz="1200" spc="-145" dirty="0" smtClean="0">
                <a:solidFill>
                  <a:srgbClr val="464648"/>
                </a:solidFill>
                <a:latin typeface="Arial" pitchFamily="34" charset="0"/>
                <a:cs typeface="Arial" pitchFamily="34" charset="0"/>
              </a:rPr>
              <a:t> </a:t>
            </a:r>
            <a:r>
              <a:rPr sz="1200" spc="85" dirty="0" smtClean="0">
                <a:solidFill>
                  <a:srgbClr val="464648"/>
                </a:solidFill>
                <a:latin typeface="Arial" pitchFamily="34" charset="0"/>
                <a:cs typeface="Arial" pitchFamily="34" charset="0"/>
              </a:rPr>
              <a:t>Finally</a:t>
            </a:r>
            <a:r>
              <a:rPr sz="1200" spc="40" dirty="0" smtClean="0">
                <a:solidFill>
                  <a:srgbClr val="464648"/>
                </a:solidFill>
                <a:latin typeface="Arial" pitchFamily="34" charset="0"/>
                <a:cs typeface="Arial" pitchFamily="34" charset="0"/>
              </a:rPr>
              <a:t>,</a:t>
            </a:r>
            <a:r>
              <a:rPr sz="1200" spc="70" dirty="0" smtClean="0">
                <a:solidFill>
                  <a:srgbClr val="464648"/>
                </a:solidFill>
                <a:latin typeface="Arial" pitchFamily="34" charset="0"/>
                <a:cs typeface="Arial" pitchFamily="34" charset="0"/>
              </a:rPr>
              <a:t> </a:t>
            </a:r>
            <a:r>
              <a:rPr sz="1200" spc="50" dirty="0" smtClean="0">
                <a:solidFill>
                  <a:srgbClr val="464648"/>
                </a:solidFill>
                <a:latin typeface="Arial" pitchFamily="34" charset="0"/>
                <a:cs typeface="Arial" pitchFamily="34" charset="0"/>
              </a:rPr>
              <a:t>it</a:t>
            </a:r>
            <a:r>
              <a:rPr sz="1200" spc="-5" dirty="0" smtClean="0">
                <a:solidFill>
                  <a:srgbClr val="464648"/>
                </a:solidFill>
                <a:latin typeface="Arial" pitchFamily="34" charset="0"/>
                <a:cs typeface="Arial" pitchFamily="34" charset="0"/>
              </a:rPr>
              <a:t> </a:t>
            </a:r>
            <a:r>
              <a:rPr sz="1200" spc="35" dirty="0" smtClean="0">
                <a:solidFill>
                  <a:srgbClr val="464648"/>
                </a:solidFill>
                <a:latin typeface="Arial" pitchFamily="34" charset="0"/>
                <a:cs typeface="Arial" pitchFamily="34" charset="0"/>
              </a:rPr>
              <a:t>i</a:t>
            </a:r>
            <a:r>
              <a:rPr sz="1200" spc="50" dirty="0" smtClean="0">
                <a:solidFill>
                  <a:srgbClr val="464648"/>
                </a:solidFill>
                <a:latin typeface="Arial" pitchFamily="34" charset="0"/>
                <a:cs typeface="Arial" pitchFamily="34" charset="0"/>
              </a:rPr>
              <a:t>s</a:t>
            </a:r>
            <a:r>
              <a:rPr sz="1200" spc="30" dirty="0" smtClean="0">
                <a:solidFill>
                  <a:srgbClr val="464648"/>
                </a:solidFill>
                <a:latin typeface="Arial" pitchFamily="34" charset="0"/>
                <a:cs typeface="Arial" pitchFamily="34" charset="0"/>
              </a:rPr>
              <a:t> </a:t>
            </a:r>
            <a:r>
              <a:rPr sz="1200" spc="45" dirty="0" smtClean="0">
                <a:solidFill>
                  <a:srgbClr val="464648"/>
                </a:solidFill>
                <a:latin typeface="Arial" pitchFamily="34" charset="0"/>
                <a:cs typeface="Arial" pitchFamily="34" charset="0"/>
              </a:rPr>
              <a:t>th</a:t>
            </a:r>
            <a:r>
              <a:rPr sz="1200" spc="75" dirty="0" smtClean="0">
                <a:solidFill>
                  <a:srgbClr val="464648"/>
                </a:solidFill>
                <a:latin typeface="Arial" pitchFamily="34" charset="0"/>
                <a:cs typeface="Arial" pitchFamily="34" charset="0"/>
              </a:rPr>
              <a:t>e</a:t>
            </a:r>
            <a:r>
              <a:rPr sz="1200" spc="25" dirty="0" smtClean="0">
                <a:solidFill>
                  <a:srgbClr val="464648"/>
                </a:solidFill>
                <a:latin typeface="Arial" pitchFamily="34" charset="0"/>
                <a:cs typeface="Arial" pitchFamily="34" charset="0"/>
              </a:rPr>
              <a:t> </a:t>
            </a:r>
            <a:r>
              <a:rPr sz="1200" spc="15" dirty="0" smtClean="0">
                <a:solidFill>
                  <a:srgbClr val="464648"/>
                </a:solidFill>
                <a:latin typeface="Arial" pitchFamily="34" charset="0"/>
                <a:cs typeface="Arial" pitchFamily="34" charset="0"/>
              </a:rPr>
              <a:t>electron</a:t>
            </a:r>
            <a:r>
              <a:rPr sz="1200" spc="10" dirty="0" smtClean="0">
                <a:solidFill>
                  <a:srgbClr val="464648"/>
                </a:solidFill>
                <a:latin typeface="Arial" pitchFamily="34" charset="0"/>
                <a:cs typeface="Arial" pitchFamily="34" charset="0"/>
              </a:rPr>
              <a:t> </a:t>
            </a:r>
            <a:r>
              <a:rPr sz="1200" spc="95" dirty="0" smtClean="0">
                <a:solidFill>
                  <a:srgbClr val="464648"/>
                </a:solidFill>
                <a:latin typeface="Arial" pitchFamily="34" charset="0"/>
                <a:cs typeface="Arial" pitchFamily="34" charset="0"/>
              </a:rPr>
              <a:t>temper</a:t>
            </a:r>
            <a:r>
              <a:rPr sz="1200" spc="55" dirty="0" smtClean="0">
                <a:solidFill>
                  <a:srgbClr val="464648"/>
                </a:solidFill>
                <a:latin typeface="Arial" pitchFamily="34" charset="0"/>
                <a:cs typeface="Arial" pitchFamily="34" charset="0"/>
              </a:rPr>
              <a:t>a</a:t>
            </a:r>
            <a:r>
              <a:rPr sz="1200" spc="70" dirty="0" smtClean="0">
                <a:solidFill>
                  <a:srgbClr val="464648"/>
                </a:solidFill>
                <a:latin typeface="Arial" pitchFamily="34" charset="0"/>
                <a:cs typeface="Arial" pitchFamily="34" charset="0"/>
              </a:rPr>
              <a:t>tur</a:t>
            </a:r>
            <a:r>
              <a:rPr sz="1200" spc="100" dirty="0" smtClean="0">
                <a:solidFill>
                  <a:srgbClr val="464648"/>
                </a:solidFill>
                <a:latin typeface="Arial" pitchFamily="34" charset="0"/>
                <a:cs typeface="Arial" pitchFamily="34" charset="0"/>
              </a:rPr>
              <a:t>e</a:t>
            </a:r>
            <a:r>
              <a:rPr sz="1200" spc="-40" dirty="0" smtClean="0">
                <a:solidFill>
                  <a:srgbClr val="464648"/>
                </a:solidFill>
                <a:latin typeface="Arial" pitchFamily="34" charset="0"/>
                <a:cs typeface="Arial" pitchFamily="34" charset="0"/>
              </a:rPr>
              <a:t> </a:t>
            </a:r>
            <a:r>
              <a:rPr sz="1200" spc="90" dirty="0" smtClean="0">
                <a:solidFill>
                  <a:srgbClr val="464648"/>
                </a:solidFill>
                <a:latin typeface="Arial" pitchFamily="34" charset="0"/>
                <a:cs typeface="Arial" pitchFamily="34" charset="0"/>
              </a:rPr>
              <a:t>whic</a:t>
            </a:r>
            <a:r>
              <a:rPr sz="1200" spc="95" dirty="0" smtClean="0">
                <a:solidFill>
                  <a:srgbClr val="464648"/>
                </a:solidFill>
                <a:latin typeface="Arial" pitchFamily="34" charset="0"/>
                <a:cs typeface="Arial" pitchFamily="34" charset="0"/>
              </a:rPr>
              <a:t>h</a:t>
            </a:r>
            <a:r>
              <a:rPr sz="1200" spc="-90" dirty="0" smtClean="0">
                <a:solidFill>
                  <a:srgbClr val="464648"/>
                </a:solidFill>
                <a:latin typeface="Arial" pitchFamily="34" charset="0"/>
                <a:cs typeface="Arial" pitchFamily="34" charset="0"/>
              </a:rPr>
              <a:t> </a:t>
            </a:r>
            <a:r>
              <a:rPr sz="1200" spc="60" dirty="0" smtClean="0">
                <a:solidFill>
                  <a:srgbClr val="464648"/>
                </a:solidFill>
                <a:latin typeface="Arial" pitchFamily="34" charset="0"/>
                <a:cs typeface="Arial" pitchFamily="34" charset="0"/>
              </a:rPr>
              <a:t>i</a:t>
            </a:r>
            <a:r>
              <a:rPr sz="1200" spc="50" dirty="0" smtClean="0">
                <a:solidFill>
                  <a:srgbClr val="464648"/>
                </a:solidFill>
                <a:latin typeface="Arial" pitchFamily="34" charset="0"/>
                <a:cs typeface="Arial" pitchFamily="34" charset="0"/>
              </a:rPr>
              <a:t>s</a:t>
            </a:r>
            <a:r>
              <a:rPr sz="1200" spc="-20" dirty="0" smtClean="0">
                <a:solidFill>
                  <a:srgbClr val="464648"/>
                </a:solidFill>
                <a:latin typeface="Arial" pitchFamily="34" charset="0"/>
                <a:cs typeface="Arial" pitchFamily="34" charset="0"/>
              </a:rPr>
              <a:t> </a:t>
            </a:r>
            <a:r>
              <a:rPr sz="1200" spc="60" dirty="0" smtClean="0">
                <a:solidFill>
                  <a:srgbClr val="464648"/>
                </a:solidFill>
                <a:latin typeface="Arial" pitchFamily="34" charset="0"/>
                <a:cs typeface="Arial" pitchFamily="34" charset="0"/>
              </a:rPr>
              <a:t>use</a:t>
            </a:r>
            <a:r>
              <a:rPr sz="1200" spc="75" dirty="0" smtClean="0">
                <a:solidFill>
                  <a:srgbClr val="464648"/>
                </a:solidFill>
                <a:latin typeface="Arial" pitchFamily="34" charset="0"/>
                <a:cs typeface="Arial" pitchFamily="34" charset="0"/>
              </a:rPr>
              <a:t>d</a:t>
            </a:r>
            <a:r>
              <a:rPr sz="1200" spc="15" dirty="0" smtClean="0">
                <a:solidFill>
                  <a:srgbClr val="464648"/>
                </a:solidFill>
                <a:latin typeface="Arial" pitchFamily="34" charset="0"/>
                <a:cs typeface="Arial" pitchFamily="34" charset="0"/>
              </a:rPr>
              <a:t> </a:t>
            </a:r>
            <a:r>
              <a:rPr sz="1200" spc="55" dirty="0" smtClean="0">
                <a:solidFill>
                  <a:srgbClr val="464648"/>
                </a:solidFill>
                <a:latin typeface="Arial" pitchFamily="34" charset="0"/>
                <a:cs typeface="Arial" pitchFamily="34" charset="0"/>
              </a:rPr>
              <a:t>i</a:t>
            </a:r>
            <a:r>
              <a:rPr sz="1200" spc="125" dirty="0" smtClean="0">
                <a:solidFill>
                  <a:srgbClr val="464648"/>
                </a:solidFill>
                <a:latin typeface="Arial" pitchFamily="34" charset="0"/>
                <a:cs typeface="Arial" pitchFamily="34" charset="0"/>
              </a:rPr>
              <a:t>n</a:t>
            </a:r>
            <a:r>
              <a:rPr sz="1200" spc="10" dirty="0" smtClean="0">
                <a:solidFill>
                  <a:srgbClr val="464648"/>
                </a:solidFill>
                <a:latin typeface="Arial" pitchFamily="34" charset="0"/>
                <a:cs typeface="Arial" pitchFamily="34" charset="0"/>
              </a:rPr>
              <a:t> </a:t>
            </a:r>
            <a:r>
              <a:rPr sz="1200" spc="70" dirty="0" smtClean="0">
                <a:solidFill>
                  <a:srgbClr val="464648"/>
                </a:solidFill>
                <a:latin typeface="Arial" pitchFamily="34" charset="0"/>
                <a:cs typeface="Arial" pitchFamily="34" charset="0"/>
              </a:rPr>
              <a:t>th</a:t>
            </a:r>
            <a:r>
              <a:rPr sz="1200" spc="75" dirty="0" smtClean="0">
                <a:solidFill>
                  <a:srgbClr val="464648"/>
                </a:solidFill>
                <a:latin typeface="Arial" pitchFamily="34" charset="0"/>
                <a:cs typeface="Arial" pitchFamily="34" charset="0"/>
              </a:rPr>
              <a:t>e</a:t>
            </a:r>
            <a:r>
              <a:rPr sz="1200" spc="-40" dirty="0" smtClean="0">
                <a:solidFill>
                  <a:srgbClr val="464648"/>
                </a:solidFill>
                <a:latin typeface="Arial" pitchFamily="34" charset="0"/>
                <a:cs typeface="Arial" pitchFamily="34" charset="0"/>
              </a:rPr>
              <a:t> </a:t>
            </a:r>
            <a:r>
              <a:rPr sz="1200" spc="65" dirty="0" smtClean="0">
                <a:solidFill>
                  <a:srgbClr val="464648"/>
                </a:solidFill>
                <a:latin typeface="Arial" pitchFamily="34" charset="0"/>
                <a:cs typeface="Arial" pitchFamily="34" charset="0"/>
              </a:rPr>
              <a:t>definitio</a:t>
            </a:r>
            <a:r>
              <a:rPr sz="1200" spc="85" dirty="0" smtClean="0">
                <a:solidFill>
                  <a:srgbClr val="464648"/>
                </a:solidFill>
                <a:latin typeface="Arial" pitchFamily="34" charset="0"/>
                <a:cs typeface="Arial" pitchFamily="34" charset="0"/>
              </a:rPr>
              <a:t>n</a:t>
            </a:r>
            <a:r>
              <a:rPr sz="1200" spc="-45" dirty="0" smtClean="0">
                <a:solidFill>
                  <a:srgbClr val="464648"/>
                </a:solidFill>
                <a:latin typeface="Arial" pitchFamily="34" charset="0"/>
                <a:cs typeface="Arial" pitchFamily="34" charset="0"/>
              </a:rPr>
              <a:t> </a:t>
            </a:r>
            <a:r>
              <a:rPr sz="1200" spc="110" smtClean="0">
                <a:solidFill>
                  <a:srgbClr val="464648"/>
                </a:solidFill>
                <a:latin typeface="Arial" pitchFamily="34" charset="0"/>
                <a:cs typeface="Arial" pitchFamily="34" charset="0"/>
              </a:rPr>
              <a:t>o</a:t>
            </a:r>
            <a:r>
              <a:rPr sz="1200" spc="50" smtClean="0">
                <a:solidFill>
                  <a:srgbClr val="464648"/>
                </a:solidFill>
                <a:latin typeface="Arial" pitchFamily="34" charset="0"/>
                <a:cs typeface="Arial" pitchFamily="34" charset="0"/>
              </a:rPr>
              <a:t>f</a:t>
            </a:r>
            <a:r>
              <a:rPr sz="1200" spc="-35" smtClean="0">
                <a:solidFill>
                  <a:srgbClr val="464648"/>
                </a:solidFill>
                <a:latin typeface="Arial" pitchFamily="34" charset="0"/>
                <a:cs typeface="Arial" pitchFamily="34" charset="0"/>
              </a:rPr>
              <a:t> </a:t>
            </a:r>
            <a:r>
              <a:rPr lang="en-US" sz="1200" spc="-35" dirty="0" err="1" smtClean="0">
                <a:solidFill>
                  <a:srgbClr val="464648"/>
                </a:solidFill>
                <a:latin typeface="Arial" pitchFamily="34" charset="0"/>
                <a:cs typeface="Arial" pitchFamily="34" charset="0"/>
              </a:rPr>
              <a:t>ʎ</a:t>
            </a:r>
            <a:r>
              <a:rPr lang="en-US" sz="1200" spc="-35" baseline="-25000" dirty="0" err="1" smtClean="0">
                <a:solidFill>
                  <a:srgbClr val="464648"/>
                </a:solidFill>
                <a:latin typeface="Arial" pitchFamily="34" charset="0"/>
                <a:cs typeface="Arial" pitchFamily="34" charset="0"/>
              </a:rPr>
              <a:t>D</a:t>
            </a:r>
            <a:r>
              <a:rPr sz="1200" spc="-55" smtClean="0">
                <a:solidFill>
                  <a:srgbClr val="464648"/>
                </a:solidFill>
                <a:latin typeface="Arial" pitchFamily="34" charset="0"/>
                <a:cs typeface="Arial" pitchFamily="34" charset="0"/>
              </a:rPr>
              <a:t> </a:t>
            </a:r>
            <a:r>
              <a:rPr sz="1200" spc="45" dirty="0" smtClean="0">
                <a:solidFill>
                  <a:srgbClr val="464648"/>
                </a:solidFill>
                <a:latin typeface="Arial" pitchFamily="34" charset="0"/>
                <a:cs typeface="Arial" pitchFamily="34" charset="0"/>
              </a:rPr>
              <a:t>because</a:t>
            </a:r>
            <a:r>
              <a:rPr sz="1200" spc="-20" dirty="0" smtClean="0">
                <a:solidFill>
                  <a:srgbClr val="464648"/>
                </a:solidFill>
                <a:latin typeface="Arial" pitchFamily="34" charset="0"/>
                <a:cs typeface="Arial" pitchFamily="34" charset="0"/>
              </a:rPr>
              <a:t> </a:t>
            </a:r>
            <a:r>
              <a:rPr sz="1200" spc="45" dirty="0" smtClean="0">
                <a:solidFill>
                  <a:srgbClr val="464648"/>
                </a:solidFill>
                <a:latin typeface="Arial" pitchFamily="34" charset="0"/>
                <a:cs typeface="Arial" pitchFamily="34" charset="0"/>
              </a:rPr>
              <a:t>th</a:t>
            </a:r>
            <a:r>
              <a:rPr sz="1200" spc="75" dirty="0" smtClean="0">
                <a:solidFill>
                  <a:srgbClr val="464648"/>
                </a:solidFill>
                <a:latin typeface="Arial" pitchFamily="34" charset="0"/>
                <a:cs typeface="Arial" pitchFamily="34" charset="0"/>
              </a:rPr>
              <a:t>e</a:t>
            </a:r>
            <a:r>
              <a:rPr sz="1200" spc="-20" dirty="0" smtClean="0">
                <a:solidFill>
                  <a:srgbClr val="464648"/>
                </a:solidFill>
                <a:latin typeface="Arial" pitchFamily="34" charset="0"/>
                <a:cs typeface="Arial" pitchFamily="34" charset="0"/>
              </a:rPr>
              <a:t> </a:t>
            </a:r>
            <a:r>
              <a:rPr sz="1200" spc="55" dirty="0" smtClean="0">
                <a:solidFill>
                  <a:srgbClr val="464648"/>
                </a:solidFill>
                <a:latin typeface="Arial" pitchFamily="34" charset="0"/>
                <a:cs typeface="Arial" pitchFamily="34" charset="0"/>
              </a:rPr>
              <a:t>electrons,</a:t>
            </a:r>
            <a:r>
              <a:rPr sz="1200" spc="45" dirty="0" smtClean="0">
                <a:solidFill>
                  <a:srgbClr val="464648"/>
                </a:solidFill>
                <a:latin typeface="Arial" pitchFamily="34" charset="0"/>
                <a:cs typeface="Arial" pitchFamily="34" charset="0"/>
              </a:rPr>
              <a:t> being</a:t>
            </a:r>
            <a:r>
              <a:rPr sz="1200" spc="50" dirty="0" smtClean="0">
                <a:solidFill>
                  <a:srgbClr val="464648"/>
                </a:solidFill>
                <a:latin typeface="Arial" pitchFamily="34" charset="0"/>
                <a:cs typeface="Arial" pitchFamily="34" charset="0"/>
              </a:rPr>
              <a:t> </a:t>
            </a:r>
            <a:r>
              <a:rPr sz="1200" spc="100" dirty="0" smtClean="0">
                <a:solidFill>
                  <a:srgbClr val="464648"/>
                </a:solidFill>
                <a:latin typeface="Arial" pitchFamily="34" charset="0"/>
                <a:cs typeface="Arial" pitchFamily="34" charset="0"/>
              </a:rPr>
              <a:t>mor</a:t>
            </a:r>
            <a:r>
              <a:rPr sz="1200" spc="80" dirty="0" smtClean="0">
                <a:solidFill>
                  <a:srgbClr val="464648"/>
                </a:solidFill>
                <a:latin typeface="Arial" pitchFamily="34" charset="0"/>
                <a:cs typeface="Arial" pitchFamily="34" charset="0"/>
              </a:rPr>
              <a:t>e</a:t>
            </a:r>
            <a:r>
              <a:rPr sz="1200" spc="-10" dirty="0" smtClean="0">
                <a:solidFill>
                  <a:srgbClr val="464648"/>
                </a:solidFill>
                <a:latin typeface="Arial" pitchFamily="34" charset="0"/>
                <a:cs typeface="Arial" pitchFamily="34" charset="0"/>
              </a:rPr>
              <a:t> </a:t>
            </a:r>
            <a:r>
              <a:rPr sz="1200" spc="60" dirty="0" smtClean="0">
                <a:solidFill>
                  <a:srgbClr val="464648"/>
                </a:solidFill>
                <a:latin typeface="Arial" pitchFamily="34" charset="0"/>
                <a:cs typeface="Arial" pitchFamily="34" charset="0"/>
              </a:rPr>
              <a:t>mobile</a:t>
            </a:r>
            <a:r>
              <a:rPr sz="1200" spc="-30" dirty="0" smtClean="0">
                <a:solidFill>
                  <a:srgbClr val="464648"/>
                </a:solidFill>
                <a:latin typeface="Arial" pitchFamily="34" charset="0"/>
                <a:cs typeface="Arial" pitchFamily="34" charset="0"/>
              </a:rPr>
              <a:t> </a:t>
            </a:r>
            <a:r>
              <a:rPr sz="1200" spc="80" dirty="0" smtClean="0">
                <a:solidFill>
                  <a:srgbClr val="464648"/>
                </a:solidFill>
                <a:latin typeface="Arial" pitchFamily="34" charset="0"/>
                <a:cs typeface="Arial" pitchFamily="34" charset="0"/>
              </a:rPr>
              <a:t>than</a:t>
            </a:r>
            <a:r>
              <a:rPr sz="1200" spc="35" dirty="0" smtClean="0">
                <a:solidFill>
                  <a:srgbClr val="464648"/>
                </a:solidFill>
                <a:latin typeface="Arial" pitchFamily="34" charset="0"/>
                <a:cs typeface="Arial" pitchFamily="34" charset="0"/>
              </a:rPr>
              <a:t> </a:t>
            </a:r>
            <a:r>
              <a:rPr sz="1200" spc="70" dirty="0" smtClean="0">
                <a:solidFill>
                  <a:srgbClr val="464648"/>
                </a:solidFill>
                <a:latin typeface="Arial" pitchFamily="34" charset="0"/>
                <a:cs typeface="Arial" pitchFamily="34" charset="0"/>
              </a:rPr>
              <a:t>th</a:t>
            </a:r>
            <a:r>
              <a:rPr sz="1200" spc="75" dirty="0" smtClean="0">
                <a:solidFill>
                  <a:srgbClr val="464648"/>
                </a:solidFill>
                <a:latin typeface="Arial" pitchFamily="34" charset="0"/>
                <a:cs typeface="Arial" pitchFamily="34" charset="0"/>
              </a:rPr>
              <a:t>e</a:t>
            </a:r>
            <a:r>
              <a:rPr sz="1200" spc="5" dirty="0" smtClean="0">
                <a:solidFill>
                  <a:srgbClr val="464648"/>
                </a:solidFill>
                <a:latin typeface="Arial" pitchFamily="34" charset="0"/>
                <a:cs typeface="Arial" pitchFamily="34" charset="0"/>
              </a:rPr>
              <a:t> </a:t>
            </a:r>
            <a:r>
              <a:rPr sz="1200" spc="75" dirty="0" smtClean="0">
                <a:solidFill>
                  <a:srgbClr val="464648"/>
                </a:solidFill>
                <a:latin typeface="Arial" pitchFamily="34" charset="0"/>
                <a:cs typeface="Arial" pitchFamily="34" charset="0"/>
              </a:rPr>
              <a:t>ions</a:t>
            </a:r>
            <a:r>
              <a:rPr sz="1200" spc="30" dirty="0" smtClean="0">
                <a:solidFill>
                  <a:srgbClr val="464648"/>
                </a:solidFill>
                <a:latin typeface="Arial" pitchFamily="34" charset="0"/>
                <a:cs typeface="Arial" pitchFamily="34" charset="0"/>
              </a:rPr>
              <a:t>,</a:t>
            </a:r>
            <a:r>
              <a:rPr sz="1200" spc="65" dirty="0" smtClean="0">
                <a:solidFill>
                  <a:srgbClr val="464648"/>
                </a:solidFill>
                <a:latin typeface="Arial" pitchFamily="34" charset="0"/>
                <a:cs typeface="Arial" pitchFamily="34" charset="0"/>
              </a:rPr>
              <a:t> </a:t>
            </a:r>
            <a:r>
              <a:rPr sz="1200" spc="55" dirty="0" smtClean="0">
                <a:solidFill>
                  <a:srgbClr val="464648"/>
                </a:solidFill>
                <a:latin typeface="Arial" pitchFamily="34" charset="0"/>
                <a:cs typeface="Arial" pitchFamily="34" charset="0"/>
              </a:rPr>
              <a:t>generall</a:t>
            </a:r>
            <a:r>
              <a:rPr sz="1200" spc="75" dirty="0" smtClean="0">
                <a:solidFill>
                  <a:srgbClr val="464648"/>
                </a:solidFill>
                <a:latin typeface="Arial" pitchFamily="34" charset="0"/>
                <a:cs typeface="Arial" pitchFamily="34" charset="0"/>
              </a:rPr>
              <a:t>y</a:t>
            </a:r>
            <a:r>
              <a:rPr sz="1200" spc="5" dirty="0" smtClean="0">
                <a:solidFill>
                  <a:srgbClr val="464648"/>
                </a:solidFill>
                <a:latin typeface="Arial" pitchFamily="34" charset="0"/>
                <a:cs typeface="Arial" pitchFamily="34" charset="0"/>
              </a:rPr>
              <a:t> </a:t>
            </a:r>
            <a:r>
              <a:rPr sz="1200" spc="70" dirty="0" smtClean="0">
                <a:solidFill>
                  <a:srgbClr val="464648"/>
                </a:solidFill>
                <a:latin typeface="Arial" pitchFamily="34" charset="0"/>
                <a:cs typeface="Arial" pitchFamily="34" charset="0"/>
              </a:rPr>
              <a:t>d</a:t>
            </a:r>
            <a:r>
              <a:rPr sz="1200" spc="65" dirty="0" smtClean="0">
                <a:solidFill>
                  <a:srgbClr val="464648"/>
                </a:solidFill>
                <a:latin typeface="Arial" pitchFamily="34" charset="0"/>
                <a:cs typeface="Arial" pitchFamily="34" charset="0"/>
              </a:rPr>
              <a:t>o</a:t>
            </a:r>
            <a:r>
              <a:rPr sz="1200" spc="25" dirty="0" smtClean="0">
                <a:solidFill>
                  <a:srgbClr val="464648"/>
                </a:solidFill>
                <a:latin typeface="Arial" pitchFamily="34" charset="0"/>
                <a:cs typeface="Arial" pitchFamily="34" charset="0"/>
              </a:rPr>
              <a:t> </a:t>
            </a:r>
            <a:r>
              <a:rPr sz="1200" spc="70" dirty="0" smtClean="0">
                <a:solidFill>
                  <a:srgbClr val="464648"/>
                </a:solidFill>
                <a:latin typeface="Arial" pitchFamily="34" charset="0"/>
                <a:cs typeface="Arial" pitchFamily="34" charset="0"/>
              </a:rPr>
              <a:t>the</a:t>
            </a:r>
            <a:r>
              <a:rPr sz="1200" spc="5" dirty="0" smtClean="0">
                <a:solidFill>
                  <a:srgbClr val="464648"/>
                </a:solidFill>
                <a:latin typeface="Arial" pitchFamily="34" charset="0"/>
                <a:cs typeface="Arial" pitchFamily="34" charset="0"/>
              </a:rPr>
              <a:t> </a:t>
            </a:r>
            <a:r>
              <a:rPr sz="1200" spc="65" dirty="0" smtClean="0">
                <a:solidFill>
                  <a:srgbClr val="464648"/>
                </a:solidFill>
                <a:latin typeface="Arial" pitchFamily="34" charset="0"/>
                <a:cs typeface="Arial" pitchFamily="34" charset="0"/>
              </a:rPr>
              <a:t>shielding</a:t>
            </a:r>
            <a:r>
              <a:rPr sz="1200" spc="15" dirty="0" smtClean="0">
                <a:solidFill>
                  <a:srgbClr val="464648"/>
                </a:solidFill>
                <a:latin typeface="Arial" pitchFamily="34" charset="0"/>
                <a:cs typeface="Arial" pitchFamily="34" charset="0"/>
              </a:rPr>
              <a:t> </a:t>
            </a:r>
            <a:r>
              <a:rPr sz="1200" spc="40" dirty="0" smtClean="0">
                <a:solidFill>
                  <a:srgbClr val="464648"/>
                </a:solidFill>
                <a:latin typeface="Arial" pitchFamily="34" charset="0"/>
                <a:cs typeface="Arial" pitchFamily="34" charset="0"/>
              </a:rPr>
              <a:t>by</a:t>
            </a:r>
            <a:r>
              <a:rPr sz="1200" spc="20" dirty="0" smtClean="0">
                <a:solidFill>
                  <a:srgbClr val="464648"/>
                </a:solidFill>
                <a:latin typeface="Arial" pitchFamily="34" charset="0"/>
                <a:cs typeface="Arial" pitchFamily="34" charset="0"/>
              </a:rPr>
              <a:t> </a:t>
            </a:r>
            <a:r>
              <a:rPr sz="1200" spc="80" dirty="0" smtClean="0">
                <a:solidFill>
                  <a:srgbClr val="464648"/>
                </a:solidFill>
                <a:latin typeface="Arial" pitchFamily="34" charset="0"/>
                <a:cs typeface="Arial" pitchFamily="34" charset="0"/>
              </a:rPr>
              <a:t>moving</a:t>
            </a:r>
            <a:r>
              <a:rPr sz="1200" spc="50" dirty="0" smtClean="0">
                <a:solidFill>
                  <a:srgbClr val="464648"/>
                </a:solidFill>
                <a:latin typeface="Arial" pitchFamily="34" charset="0"/>
                <a:cs typeface="Arial" pitchFamily="34" charset="0"/>
              </a:rPr>
              <a:t> </a:t>
            </a:r>
            <a:r>
              <a:rPr sz="1200" spc="20" dirty="0" smtClean="0">
                <a:solidFill>
                  <a:srgbClr val="464648"/>
                </a:solidFill>
                <a:latin typeface="Arial" pitchFamily="34" charset="0"/>
                <a:cs typeface="Arial" pitchFamily="34" charset="0"/>
              </a:rPr>
              <a:t>s</a:t>
            </a:r>
            <a:r>
              <a:rPr sz="1200" spc="35" dirty="0" smtClean="0">
                <a:solidFill>
                  <a:srgbClr val="464648"/>
                </a:solidFill>
                <a:latin typeface="Arial" pitchFamily="34" charset="0"/>
                <a:cs typeface="Arial" pitchFamily="34" charset="0"/>
              </a:rPr>
              <a:t>o</a:t>
            </a:r>
            <a:r>
              <a:rPr sz="1200" spc="130" dirty="0" smtClean="0">
                <a:solidFill>
                  <a:srgbClr val="464648"/>
                </a:solidFill>
                <a:latin typeface="Arial" pitchFamily="34" charset="0"/>
                <a:cs typeface="Arial" pitchFamily="34" charset="0"/>
              </a:rPr>
              <a:t> </a:t>
            </a:r>
            <a:r>
              <a:rPr sz="1200" spc="50" dirty="0" smtClean="0">
                <a:solidFill>
                  <a:srgbClr val="464648"/>
                </a:solidFill>
                <a:latin typeface="Arial" pitchFamily="34" charset="0"/>
                <a:cs typeface="Arial" pitchFamily="34" charset="0"/>
              </a:rPr>
              <a:t>a</a:t>
            </a:r>
            <a:r>
              <a:rPr sz="1200" spc="30" dirty="0" smtClean="0">
                <a:solidFill>
                  <a:srgbClr val="464648"/>
                </a:solidFill>
                <a:latin typeface="Arial" pitchFamily="34" charset="0"/>
                <a:cs typeface="Arial" pitchFamily="34" charset="0"/>
              </a:rPr>
              <a:t>s</a:t>
            </a:r>
            <a:r>
              <a:rPr sz="1200" spc="125" dirty="0" smtClean="0">
                <a:solidFill>
                  <a:srgbClr val="464648"/>
                </a:solidFill>
                <a:latin typeface="Arial" pitchFamily="34" charset="0"/>
                <a:cs typeface="Arial" pitchFamily="34" charset="0"/>
              </a:rPr>
              <a:t> </a:t>
            </a:r>
            <a:r>
              <a:rPr sz="1200" spc="40" dirty="0" smtClean="0">
                <a:solidFill>
                  <a:srgbClr val="464648"/>
                </a:solidFill>
                <a:latin typeface="Arial" pitchFamily="34" charset="0"/>
                <a:cs typeface="Arial" pitchFamily="34" charset="0"/>
              </a:rPr>
              <a:t>t</a:t>
            </a:r>
            <a:r>
              <a:rPr sz="1200" spc="55" dirty="0" smtClean="0">
                <a:solidFill>
                  <a:srgbClr val="464648"/>
                </a:solidFill>
                <a:latin typeface="Arial" pitchFamily="34" charset="0"/>
                <a:cs typeface="Arial" pitchFamily="34" charset="0"/>
              </a:rPr>
              <a:t>o</a:t>
            </a:r>
            <a:r>
              <a:rPr sz="1200" spc="70" dirty="0" smtClean="0">
                <a:solidFill>
                  <a:srgbClr val="464648"/>
                </a:solidFill>
                <a:latin typeface="Arial" pitchFamily="34" charset="0"/>
                <a:cs typeface="Arial" pitchFamily="34" charset="0"/>
              </a:rPr>
              <a:t> </a:t>
            </a:r>
            <a:r>
              <a:rPr sz="1200" spc="60" dirty="0" smtClean="0">
                <a:solidFill>
                  <a:srgbClr val="464648"/>
                </a:solidFill>
                <a:latin typeface="Arial" pitchFamily="34" charset="0"/>
                <a:cs typeface="Arial" pitchFamily="34" charset="0"/>
              </a:rPr>
              <a:t>create </a:t>
            </a:r>
            <a:r>
              <a:rPr sz="1200" spc="50" dirty="0" smtClean="0">
                <a:solidFill>
                  <a:srgbClr val="464648"/>
                </a:solidFill>
                <a:latin typeface="Arial" pitchFamily="34" charset="0"/>
                <a:cs typeface="Arial" pitchFamily="34" charset="0"/>
              </a:rPr>
              <a:t>a</a:t>
            </a:r>
            <a:r>
              <a:rPr sz="1200" spc="65" dirty="0" smtClean="0">
                <a:solidFill>
                  <a:srgbClr val="464648"/>
                </a:solidFill>
                <a:latin typeface="Arial" pitchFamily="34" charset="0"/>
                <a:cs typeface="Arial" pitchFamily="34" charset="0"/>
              </a:rPr>
              <a:t> </a:t>
            </a:r>
            <a:r>
              <a:rPr sz="1200" spc="80" dirty="0" smtClean="0">
                <a:solidFill>
                  <a:srgbClr val="464648"/>
                </a:solidFill>
                <a:latin typeface="Arial" pitchFamily="34" charset="0"/>
                <a:cs typeface="Arial" pitchFamily="34" charset="0"/>
              </a:rPr>
              <a:t>surplus</a:t>
            </a:r>
            <a:r>
              <a:rPr sz="1200" spc="95" dirty="0" smtClean="0">
                <a:solidFill>
                  <a:srgbClr val="464648"/>
                </a:solidFill>
                <a:latin typeface="Arial" pitchFamily="34" charset="0"/>
                <a:cs typeface="Arial" pitchFamily="34" charset="0"/>
              </a:rPr>
              <a:t> </a:t>
            </a:r>
            <a:r>
              <a:rPr sz="1200" spc="114" dirty="0" smtClean="0">
                <a:solidFill>
                  <a:srgbClr val="464648"/>
                </a:solidFill>
                <a:latin typeface="Arial" pitchFamily="34" charset="0"/>
                <a:cs typeface="Arial" pitchFamily="34" charset="0"/>
              </a:rPr>
              <a:t>o</a:t>
            </a:r>
            <a:r>
              <a:rPr sz="1200" spc="60" dirty="0" smtClean="0">
                <a:solidFill>
                  <a:srgbClr val="464648"/>
                </a:solidFill>
                <a:latin typeface="Arial" pitchFamily="34" charset="0"/>
                <a:cs typeface="Arial" pitchFamily="34" charset="0"/>
              </a:rPr>
              <a:t>r</a:t>
            </a:r>
            <a:r>
              <a:rPr sz="1200" spc="130" dirty="0" smtClean="0">
                <a:solidFill>
                  <a:srgbClr val="464648"/>
                </a:solidFill>
                <a:latin typeface="Arial" pitchFamily="34" charset="0"/>
                <a:cs typeface="Arial" pitchFamily="34" charset="0"/>
              </a:rPr>
              <a:t> </a:t>
            </a:r>
            <a:r>
              <a:rPr sz="1200" spc="65" dirty="0" smtClean="0">
                <a:solidFill>
                  <a:srgbClr val="464648"/>
                </a:solidFill>
                <a:latin typeface="Arial" pitchFamily="34" charset="0"/>
                <a:cs typeface="Arial" pitchFamily="34" charset="0"/>
              </a:rPr>
              <a:t>defici</a:t>
            </a:r>
            <a:r>
              <a:rPr sz="1200" spc="50" dirty="0" smtClean="0">
                <a:solidFill>
                  <a:srgbClr val="464648"/>
                </a:solidFill>
                <a:latin typeface="Arial" pitchFamily="34" charset="0"/>
                <a:cs typeface="Arial" pitchFamily="34" charset="0"/>
              </a:rPr>
              <a:t>t</a:t>
            </a:r>
            <a:r>
              <a:rPr sz="1200" spc="85" dirty="0" smtClean="0">
                <a:solidFill>
                  <a:srgbClr val="464648"/>
                </a:solidFill>
                <a:latin typeface="Arial" pitchFamily="34" charset="0"/>
                <a:cs typeface="Arial" pitchFamily="34" charset="0"/>
              </a:rPr>
              <a:t> o</a:t>
            </a:r>
            <a:r>
              <a:rPr sz="1200" spc="50" dirty="0" smtClean="0">
                <a:solidFill>
                  <a:srgbClr val="464648"/>
                </a:solidFill>
                <a:latin typeface="Arial" pitchFamily="34" charset="0"/>
                <a:cs typeface="Arial" pitchFamily="34" charset="0"/>
              </a:rPr>
              <a:t>f</a:t>
            </a:r>
            <a:r>
              <a:rPr sz="1200" spc="95" dirty="0" smtClean="0">
                <a:solidFill>
                  <a:srgbClr val="464648"/>
                </a:solidFill>
                <a:latin typeface="Arial" pitchFamily="34" charset="0"/>
                <a:cs typeface="Arial" pitchFamily="34" charset="0"/>
              </a:rPr>
              <a:t> </a:t>
            </a:r>
            <a:r>
              <a:rPr sz="1200" spc="40" dirty="0" smtClean="0">
                <a:solidFill>
                  <a:srgbClr val="464648"/>
                </a:solidFill>
                <a:latin typeface="Arial" pitchFamily="34" charset="0"/>
                <a:cs typeface="Arial" pitchFamily="34" charset="0"/>
              </a:rPr>
              <a:t>nega</a:t>
            </a:r>
            <a:r>
              <a:rPr sz="1200" spc="45" dirty="0" smtClean="0">
                <a:solidFill>
                  <a:srgbClr val="464648"/>
                </a:solidFill>
                <a:latin typeface="Arial" pitchFamily="34" charset="0"/>
                <a:cs typeface="Arial" pitchFamily="34" charset="0"/>
              </a:rPr>
              <a:t>t</a:t>
            </a:r>
            <a:r>
              <a:rPr sz="1200" spc="60" dirty="0" smtClean="0">
                <a:solidFill>
                  <a:srgbClr val="464648"/>
                </a:solidFill>
                <a:latin typeface="Arial" pitchFamily="34" charset="0"/>
                <a:cs typeface="Arial" pitchFamily="34" charset="0"/>
              </a:rPr>
              <a:t>iv</a:t>
            </a:r>
            <a:r>
              <a:rPr sz="1200" spc="75" dirty="0" smtClean="0">
                <a:solidFill>
                  <a:srgbClr val="464648"/>
                </a:solidFill>
                <a:latin typeface="Arial" pitchFamily="34" charset="0"/>
                <a:cs typeface="Arial" pitchFamily="34" charset="0"/>
              </a:rPr>
              <a:t>e</a:t>
            </a:r>
            <a:r>
              <a:rPr sz="1200" spc="120" dirty="0" smtClean="0">
                <a:solidFill>
                  <a:srgbClr val="464648"/>
                </a:solidFill>
                <a:latin typeface="Arial" pitchFamily="34" charset="0"/>
                <a:cs typeface="Arial" pitchFamily="34" charset="0"/>
              </a:rPr>
              <a:t> </a:t>
            </a:r>
            <a:r>
              <a:rPr sz="1200" spc="60" dirty="0" smtClean="0">
                <a:solidFill>
                  <a:srgbClr val="464648"/>
                </a:solidFill>
                <a:latin typeface="Arial" pitchFamily="34" charset="0"/>
                <a:cs typeface="Arial" pitchFamily="34" charset="0"/>
              </a:rPr>
              <a:t>charge</a:t>
            </a:r>
            <a:r>
              <a:rPr sz="1200" spc="60" smtClean="0">
                <a:solidFill>
                  <a:srgbClr val="464648"/>
                </a:solidFill>
                <a:latin typeface="Arial" pitchFamily="34" charset="0"/>
                <a:cs typeface="Arial" pitchFamily="34" charset="0"/>
              </a:rPr>
              <a:t>. </a:t>
            </a:r>
            <a:endParaRPr sz="1200">
              <a:latin typeface="Arial" pitchFamily="34" charset="0"/>
              <a:cs typeface="Arial" pitchFamily="34" charset="0"/>
            </a:endParaRPr>
          </a:p>
          <a:p>
            <a:pPr marL="275590" algn="just">
              <a:lnSpc>
                <a:spcPct val="100000"/>
              </a:lnSpc>
              <a:spcBef>
                <a:spcPts val="285"/>
              </a:spcBef>
            </a:pPr>
            <a:r>
              <a:rPr sz="1200" spc="155" dirty="0" smtClean="0">
                <a:solidFill>
                  <a:srgbClr val="4E4E50"/>
                </a:solidFill>
                <a:latin typeface="Arial" pitchFamily="34" charset="0"/>
                <a:cs typeface="Arial" pitchFamily="34" charset="0"/>
              </a:rPr>
              <a:t>The</a:t>
            </a:r>
            <a:r>
              <a:rPr sz="1200" spc="-60" dirty="0" smtClean="0">
                <a:solidFill>
                  <a:srgbClr val="4E4E50"/>
                </a:solidFill>
                <a:latin typeface="Arial" pitchFamily="34" charset="0"/>
                <a:cs typeface="Arial" pitchFamily="34" charset="0"/>
              </a:rPr>
              <a:t> </a:t>
            </a:r>
            <a:r>
              <a:rPr sz="1200" spc="70" dirty="0" smtClean="0">
                <a:solidFill>
                  <a:srgbClr val="4E4E50"/>
                </a:solidFill>
                <a:latin typeface="Arial" pitchFamily="34" charset="0"/>
                <a:cs typeface="Arial" pitchFamily="34" charset="0"/>
              </a:rPr>
              <a:t>following</a:t>
            </a:r>
            <a:r>
              <a:rPr sz="1200" spc="-85" dirty="0" smtClean="0">
                <a:solidFill>
                  <a:srgbClr val="4E4E50"/>
                </a:solidFill>
                <a:latin typeface="Arial" pitchFamily="34" charset="0"/>
                <a:cs typeface="Arial" pitchFamily="34" charset="0"/>
              </a:rPr>
              <a:t> </a:t>
            </a:r>
            <a:r>
              <a:rPr sz="1200" spc="75" dirty="0" smtClean="0">
                <a:solidFill>
                  <a:srgbClr val="4E4E50"/>
                </a:solidFill>
                <a:latin typeface="Arial" pitchFamily="34" charset="0"/>
                <a:cs typeface="Arial" pitchFamily="34" charset="0"/>
              </a:rPr>
              <a:t>ar</a:t>
            </a:r>
            <a:r>
              <a:rPr sz="1200" spc="90" dirty="0" smtClean="0">
                <a:solidFill>
                  <a:srgbClr val="4E4E50"/>
                </a:solidFill>
                <a:latin typeface="Arial" pitchFamily="34" charset="0"/>
                <a:cs typeface="Arial" pitchFamily="34" charset="0"/>
              </a:rPr>
              <a:t>e</a:t>
            </a:r>
            <a:r>
              <a:rPr sz="1200" spc="-20" dirty="0" smtClean="0">
                <a:solidFill>
                  <a:srgbClr val="4E4E50"/>
                </a:solidFill>
                <a:latin typeface="Arial" pitchFamily="34" charset="0"/>
                <a:cs typeface="Arial" pitchFamily="34" charset="0"/>
              </a:rPr>
              <a:t> </a:t>
            </a:r>
            <a:r>
              <a:rPr sz="1200" spc="75" dirty="0" smtClean="0">
                <a:solidFill>
                  <a:srgbClr val="4E4E50"/>
                </a:solidFill>
                <a:latin typeface="Arial" pitchFamily="34" charset="0"/>
                <a:cs typeface="Arial" pitchFamily="34" charset="0"/>
              </a:rPr>
              <a:t>useful</a:t>
            </a:r>
            <a:r>
              <a:rPr sz="1200" spc="-10" dirty="0" smtClean="0">
                <a:solidFill>
                  <a:srgbClr val="4E4E50"/>
                </a:solidFill>
                <a:latin typeface="Arial" pitchFamily="34" charset="0"/>
                <a:cs typeface="Arial" pitchFamily="34" charset="0"/>
              </a:rPr>
              <a:t> </a:t>
            </a:r>
            <a:r>
              <a:rPr sz="1200" spc="100" dirty="0" smtClean="0">
                <a:solidFill>
                  <a:srgbClr val="4E4E50"/>
                </a:solidFill>
                <a:latin typeface="Arial" pitchFamily="34" charset="0"/>
                <a:cs typeface="Arial" pitchFamily="34" charset="0"/>
              </a:rPr>
              <a:t>form</a:t>
            </a:r>
            <a:r>
              <a:rPr sz="1200" spc="75" dirty="0" smtClean="0">
                <a:solidFill>
                  <a:srgbClr val="4E4E50"/>
                </a:solidFill>
                <a:latin typeface="Arial" pitchFamily="34" charset="0"/>
                <a:cs typeface="Arial" pitchFamily="34" charset="0"/>
              </a:rPr>
              <a:t>s</a:t>
            </a:r>
            <a:r>
              <a:rPr sz="1200" spc="-25" dirty="0" smtClean="0">
                <a:solidFill>
                  <a:srgbClr val="4E4E50"/>
                </a:solidFill>
                <a:latin typeface="Arial" pitchFamily="34" charset="0"/>
                <a:cs typeface="Arial" pitchFamily="34" charset="0"/>
              </a:rPr>
              <a:t> </a:t>
            </a:r>
            <a:r>
              <a:rPr sz="1200" spc="60" dirty="0" smtClean="0">
                <a:solidFill>
                  <a:srgbClr val="4E4E50"/>
                </a:solidFill>
                <a:latin typeface="Arial" pitchFamily="34" charset="0"/>
                <a:cs typeface="Arial" pitchFamily="34" charset="0"/>
              </a:rPr>
              <a:t>o</a:t>
            </a:r>
            <a:r>
              <a:rPr sz="1200" spc="50" dirty="0" smtClean="0">
                <a:solidFill>
                  <a:srgbClr val="4E4E50"/>
                </a:solidFill>
                <a:latin typeface="Arial" pitchFamily="34" charset="0"/>
                <a:cs typeface="Arial" pitchFamily="34" charset="0"/>
              </a:rPr>
              <a:t>f</a:t>
            </a:r>
            <a:r>
              <a:rPr sz="1200" spc="20" dirty="0" smtClean="0">
                <a:solidFill>
                  <a:srgbClr val="4E4E50"/>
                </a:solidFill>
                <a:latin typeface="Arial" pitchFamily="34" charset="0"/>
                <a:cs typeface="Arial" pitchFamily="34" charset="0"/>
              </a:rPr>
              <a:t> </a:t>
            </a:r>
            <a:r>
              <a:rPr sz="1200" spc="85" dirty="0" smtClean="0">
                <a:solidFill>
                  <a:srgbClr val="4E4E50"/>
                </a:solidFill>
                <a:latin typeface="Arial" pitchFamily="34" charset="0"/>
                <a:cs typeface="Arial" pitchFamily="34" charset="0"/>
              </a:rPr>
              <a:t>Eq</a:t>
            </a:r>
            <a:r>
              <a:rPr sz="1200" spc="40" dirty="0" smtClean="0">
                <a:solidFill>
                  <a:srgbClr val="4E4E50"/>
                </a:solidFill>
                <a:latin typeface="Arial" pitchFamily="34" charset="0"/>
                <a:cs typeface="Arial" pitchFamily="34" charset="0"/>
              </a:rPr>
              <a:t>.</a:t>
            </a:r>
            <a:r>
              <a:rPr sz="1200" spc="-185" dirty="0" smtClean="0">
                <a:solidFill>
                  <a:srgbClr val="4E4E50"/>
                </a:solidFill>
                <a:latin typeface="Arial" pitchFamily="34" charset="0"/>
                <a:cs typeface="Arial" pitchFamily="34" charset="0"/>
              </a:rPr>
              <a:t> </a:t>
            </a:r>
            <a:r>
              <a:rPr sz="1200" spc="270" smtClean="0">
                <a:solidFill>
                  <a:srgbClr val="4E4E50"/>
                </a:solidFill>
                <a:latin typeface="Arial" pitchFamily="34" charset="0"/>
                <a:cs typeface="Arial" pitchFamily="34" charset="0"/>
              </a:rPr>
              <a:t>[</a:t>
            </a:r>
            <a:r>
              <a:rPr sz="1200" spc="-160" smtClean="0">
                <a:solidFill>
                  <a:srgbClr val="4E4E50"/>
                </a:solidFill>
                <a:latin typeface="Arial" pitchFamily="34" charset="0"/>
                <a:cs typeface="Arial" pitchFamily="34" charset="0"/>
              </a:rPr>
              <a:t> </a:t>
            </a:r>
            <a:r>
              <a:rPr lang="en-US" sz="1200" spc="-60" dirty="0" smtClean="0">
                <a:solidFill>
                  <a:srgbClr val="4E4E50"/>
                </a:solidFill>
                <a:latin typeface="Arial" pitchFamily="34" charset="0"/>
                <a:cs typeface="Arial" pitchFamily="34" charset="0"/>
              </a:rPr>
              <a:t>3</a:t>
            </a:r>
            <a:r>
              <a:rPr sz="1200" spc="45" smtClean="0">
                <a:solidFill>
                  <a:srgbClr val="4E4E50"/>
                </a:solidFill>
                <a:latin typeface="Arial" pitchFamily="34" charset="0"/>
                <a:cs typeface="Arial" pitchFamily="34" charset="0"/>
              </a:rPr>
              <a:t>]:</a:t>
            </a:r>
            <a:endParaRPr lang="en-US" sz="1200" spc="45" dirty="0" smtClean="0">
              <a:solidFill>
                <a:srgbClr val="4E4E50"/>
              </a:solidFill>
              <a:latin typeface="Arial" pitchFamily="34" charset="0"/>
              <a:cs typeface="Arial" pitchFamily="34" charset="0"/>
            </a:endParaRPr>
          </a:p>
          <a:p>
            <a:pPr marL="275590" algn="just">
              <a:lnSpc>
                <a:spcPct val="100000"/>
              </a:lnSpc>
              <a:spcBef>
                <a:spcPts val="285"/>
              </a:spcBef>
            </a:pPr>
            <a:endParaRPr lang="en-US" sz="1200" spc="45" dirty="0" smtClean="0">
              <a:solidFill>
                <a:srgbClr val="4E4E50"/>
              </a:solidFill>
              <a:latin typeface="Arial" pitchFamily="34" charset="0"/>
              <a:cs typeface="Arial" pitchFamily="34" charset="0"/>
            </a:endParaRPr>
          </a:p>
          <a:p>
            <a:r>
              <a:rPr lang="en-US" sz="1200" dirty="0" smtClean="0"/>
              <a:t>                 </a:t>
            </a:r>
            <a:r>
              <a:rPr lang="en-US" sz="1200" dirty="0" err="1" smtClean="0">
                <a:latin typeface="Arial" pitchFamily="34" charset="0"/>
                <a:cs typeface="Arial" pitchFamily="34" charset="0"/>
              </a:rPr>
              <a:t>ʎ</a:t>
            </a:r>
            <a:r>
              <a:rPr lang="en-US" sz="1200" baseline="-25000" dirty="0" err="1" smtClean="0">
                <a:latin typeface="Arial" pitchFamily="34" charset="0"/>
                <a:cs typeface="Arial" pitchFamily="34" charset="0"/>
              </a:rPr>
              <a:t>D</a:t>
            </a:r>
            <a:r>
              <a:rPr lang="en-US" sz="1200" dirty="0" smtClean="0">
                <a:latin typeface="Arial" pitchFamily="34" charset="0"/>
                <a:cs typeface="Arial" pitchFamily="34" charset="0"/>
              </a:rPr>
              <a:t>=69 (T/n)</a:t>
            </a:r>
            <a:r>
              <a:rPr lang="en-US" sz="1200" baseline="30000" dirty="0" smtClean="0">
                <a:latin typeface="Arial" pitchFamily="34" charset="0"/>
                <a:cs typeface="Arial" pitchFamily="34" charset="0"/>
              </a:rPr>
              <a:t>1/2</a:t>
            </a:r>
            <a:r>
              <a:rPr lang="en-US" sz="1200" dirty="0" smtClean="0">
                <a:latin typeface="Arial" pitchFamily="34" charset="0"/>
                <a:cs typeface="Arial" pitchFamily="34" charset="0"/>
              </a:rPr>
              <a:t>  m,        T in </a:t>
            </a:r>
            <a:r>
              <a:rPr lang="en-US" sz="1200" baseline="30000" dirty="0" smtClean="0">
                <a:latin typeface="Arial" pitchFamily="34" charset="0"/>
                <a:cs typeface="Arial" pitchFamily="34" charset="0"/>
              </a:rPr>
              <a:t>0</a:t>
            </a:r>
            <a:r>
              <a:rPr lang="en-US" sz="1200" dirty="0" smtClean="0">
                <a:latin typeface="Arial" pitchFamily="34" charset="0"/>
                <a:cs typeface="Arial" pitchFamily="34" charset="0"/>
              </a:rPr>
              <a:t>K</a:t>
            </a:r>
          </a:p>
          <a:p>
            <a:r>
              <a:rPr lang="en-US" sz="1200" dirty="0" smtClean="0">
                <a:latin typeface="Arial" pitchFamily="34" charset="0"/>
                <a:cs typeface="Arial" pitchFamily="34" charset="0"/>
              </a:rPr>
              <a:t>              </a:t>
            </a:r>
            <a:r>
              <a:rPr lang="en-US" sz="1200" dirty="0" err="1" smtClean="0">
                <a:latin typeface="Arial" pitchFamily="34" charset="0"/>
                <a:cs typeface="Arial" pitchFamily="34" charset="0"/>
              </a:rPr>
              <a:t>ʎ</a:t>
            </a:r>
            <a:r>
              <a:rPr lang="en-US" sz="1200" baseline="-25000" dirty="0" err="1" smtClean="0">
                <a:latin typeface="Arial" pitchFamily="34" charset="0"/>
                <a:cs typeface="Arial" pitchFamily="34" charset="0"/>
              </a:rPr>
              <a:t>D</a:t>
            </a:r>
            <a:r>
              <a:rPr lang="en-US" sz="1200" dirty="0" smtClean="0">
                <a:latin typeface="Arial" pitchFamily="34" charset="0"/>
                <a:cs typeface="Arial" pitchFamily="34" charset="0"/>
              </a:rPr>
              <a:t>=7430 (</a:t>
            </a:r>
            <a:r>
              <a:rPr lang="en-US" sz="1200" dirty="0" err="1" smtClean="0">
                <a:latin typeface="Arial" pitchFamily="34" charset="0"/>
                <a:cs typeface="Arial" pitchFamily="34" charset="0"/>
              </a:rPr>
              <a:t>kT</a:t>
            </a:r>
            <a:r>
              <a:rPr lang="en-US" sz="1200" dirty="0" smtClean="0">
                <a:latin typeface="Arial" pitchFamily="34" charset="0"/>
                <a:cs typeface="Arial" pitchFamily="34" charset="0"/>
              </a:rPr>
              <a:t>/n)</a:t>
            </a:r>
            <a:r>
              <a:rPr lang="en-US" sz="1200" baseline="30000" dirty="0" smtClean="0">
                <a:latin typeface="Arial" pitchFamily="34" charset="0"/>
                <a:cs typeface="Arial" pitchFamily="34" charset="0"/>
              </a:rPr>
              <a:t>1/2</a:t>
            </a:r>
            <a:r>
              <a:rPr lang="en-US" sz="1200" dirty="0" smtClean="0">
                <a:latin typeface="Arial" pitchFamily="34" charset="0"/>
                <a:cs typeface="Arial" pitchFamily="34" charset="0"/>
              </a:rPr>
              <a:t>  m,        </a:t>
            </a:r>
            <a:r>
              <a:rPr lang="en-US" sz="1200" dirty="0" err="1" smtClean="0">
                <a:latin typeface="Arial" pitchFamily="34" charset="0"/>
                <a:cs typeface="Arial" pitchFamily="34" charset="0"/>
              </a:rPr>
              <a:t>kT</a:t>
            </a:r>
            <a:r>
              <a:rPr lang="en-US" sz="1200" dirty="0" smtClean="0">
                <a:latin typeface="Arial" pitchFamily="34" charset="0"/>
                <a:cs typeface="Arial" pitchFamily="34" charset="0"/>
              </a:rPr>
              <a:t> in </a:t>
            </a:r>
            <a:r>
              <a:rPr lang="en-US" sz="1200" dirty="0" err="1" smtClean="0">
                <a:latin typeface="Arial" pitchFamily="34" charset="0"/>
                <a:cs typeface="Arial" pitchFamily="34" charset="0"/>
              </a:rPr>
              <a:t>eV</a:t>
            </a:r>
            <a:r>
              <a:rPr lang="en-US" sz="1200" dirty="0" smtClean="0">
                <a:latin typeface="Arial" pitchFamily="34" charset="0"/>
                <a:cs typeface="Arial" pitchFamily="34" charset="0"/>
              </a:rPr>
              <a:t>                        [5]</a:t>
            </a:r>
          </a:p>
          <a:p>
            <a:pPr marL="275590" algn="just">
              <a:lnSpc>
                <a:spcPct val="100000"/>
              </a:lnSpc>
              <a:spcBef>
                <a:spcPts val="285"/>
              </a:spcBef>
            </a:pPr>
            <a:endParaRPr sz="1200">
              <a:latin typeface="Arial" pitchFamily="34" charset="0"/>
              <a:cs typeface="Arial" pitchFamily="34" charset="0"/>
            </a:endParaRPr>
          </a:p>
        </p:txBody>
      </p:sp>
      <p:sp>
        <p:nvSpPr>
          <p:cNvPr id="24" name="object 24"/>
          <p:cNvSpPr txBox="1"/>
          <p:nvPr/>
        </p:nvSpPr>
        <p:spPr>
          <a:xfrm>
            <a:off x="1138825" y="4476733"/>
            <a:ext cx="6744184" cy="1614577"/>
          </a:xfrm>
          <a:prstGeom prst="rect">
            <a:avLst/>
          </a:prstGeom>
        </p:spPr>
        <p:txBody>
          <a:bodyPr vert="horz" wrap="square" lIns="0" tIns="0" rIns="0" bIns="0" rtlCol="0">
            <a:noAutofit/>
          </a:bodyPr>
          <a:lstStyle/>
          <a:p>
            <a:pPr marL="15240" marR="12700" algn="just">
              <a:lnSpc>
                <a:spcPct val="100000"/>
              </a:lnSpc>
            </a:pPr>
            <a:r>
              <a:rPr sz="1200" spc="165" smtClean="0">
                <a:solidFill>
                  <a:srgbClr val="0070C0"/>
                </a:solidFill>
                <a:latin typeface="Arial" pitchFamily="34" charset="0"/>
                <a:cs typeface="Arial" pitchFamily="34" charset="0"/>
              </a:rPr>
              <a:t>I</a:t>
            </a:r>
            <a:r>
              <a:rPr sz="1200" spc="145" smtClean="0">
                <a:solidFill>
                  <a:srgbClr val="0070C0"/>
                </a:solidFill>
                <a:latin typeface="Arial" pitchFamily="34" charset="0"/>
                <a:cs typeface="Arial" pitchFamily="34" charset="0"/>
              </a:rPr>
              <a:t>f </a:t>
            </a:r>
            <a:r>
              <a:rPr sz="1200" spc="35" smtClean="0">
                <a:solidFill>
                  <a:srgbClr val="0070C0"/>
                </a:solidFill>
                <a:latin typeface="Arial" pitchFamily="34" charset="0"/>
                <a:cs typeface="Arial" pitchFamily="34" charset="0"/>
              </a:rPr>
              <a:t> </a:t>
            </a:r>
            <a:r>
              <a:rPr sz="1200" spc="75" dirty="0" smtClean="0">
                <a:solidFill>
                  <a:srgbClr val="0070C0"/>
                </a:solidFill>
                <a:latin typeface="Arial" pitchFamily="34" charset="0"/>
                <a:cs typeface="Arial" pitchFamily="34" charset="0"/>
              </a:rPr>
              <a:t>the</a:t>
            </a:r>
            <a:r>
              <a:rPr sz="1200" spc="55" dirty="0" smtClean="0">
                <a:solidFill>
                  <a:srgbClr val="0070C0"/>
                </a:solidFill>
                <a:latin typeface="Arial" pitchFamily="34" charset="0"/>
                <a:cs typeface="Arial" pitchFamily="34" charset="0"/>
              </a:rPr>
              <a:t> </a:t>
            </a:r>
            <a:r>
              <a:rPr sz="1200" spc="80" dirty="0" smtClean="0">
                <a:solidFill>
                  <a:srgbClr val="0070C0"/>
                </a:solidFill>
                <a:latin typeface="Arial" pitchFamily="34" charset="0"/>
                <a:cs typeface="Arial" pitchFamily="34" charset="0"/>
              </a:rPr>
              <a:t>dimension</a:t>
            </a:r>
            <a:r>
              <a:rPr sz="1200" spc="55" dirty="0" smtClean="0">
                <a:solidFill>
                  <a:srgbClr val="0070C0"/>
                </a:solidFill>
                <a:latin typeface="Arial" pitchFamily="34" charset="0"/>
                <a:cs typeface="Arial" pitchFamily="34" charset="0"/>
              </a:rPr>
              <a:t>s</a:t>
            </a:r>
            <a:r>
              <a:rPr sz="1200" spc="-30" dirty="0" smtClean="0">
                <a:solidFill>
                  <a:srgbClr val="0070C0"/>
                </a:solidFill>
                <a:latin typeface="Arial" pitchFamily="34" charset="0"/>
                <a:cs typeface="Arial" pitchFamily="34" charset="0"/>
              </a:rPr>
              <a:t> </a:t>
            </a:r>
            <a:r>
              <a:rPr sz="1200" spc="210" dirty="0" smtClean="0">
                <a:solidFill>
                  <a:srgbClr val="0070C0"/>
                </a:solidFill>
                <a:latin typeface="Arial" pitchFamily="34" charset="0"/>
                <a:cs typeface="Arial" pitchFamily="34" charset="0"/>
              </a:rPr>
              <a:t>L</a:t>
            </a:r>
            <a:r>
              <a:rPr sz="1200" spc="60" dirty="0" smtClean="0">
                <a:solidFill>
                  <a:srgbClr val="0070C0"/>
                </a:solidFill>
                <a:latin typeface="Arial" pitchFamily="34" charset="0"/>
                <a:cs typeface="Arial" pitchFamily="34" charset="0"/>
              </a:rPr>
              <a:t> </a:t>
            </a:r>
            <a:r>
              <a:rPr sz="1200" spc="110" dirty="0" smtClean="0">
                <a:solidFill>
                  <a:srgbClr val="0070C0"/>
                </a:solidFill>
                <a:latin typeface="Arial" pitchFamily="34" charset="0"/>
                <a:cs typeface="Arial" pitchFamily="34" charset="0"/>
              </a:rPr>
              <a:t>o</a:t>
            </a:r>
            <a:r>
              <a:rPr sz="1200" spc="50" dirty="0" smtClean="0">
                <a:solidFill>
                  <a:srgbClr val="0070C0"/>
                </a:solidFill>
                <a:latin typeface="Arial" pitchFamily="34" charset="0"/>
                <a:cs typeface="Arial" pitchFamily="34" charset="0"/>
              </a:rPr>
              <a:t>f</a:t>
            </a:r>
            <a:r>
              <a:rPr sz="1200" spc="-25" dirty="0" smtClean="0">
                <a:solidFill>
                  <a:srgbClr val="0070C0"/>
                </a:solidFill>
                <a:latin typeface="Arial" pitchFamily="34" charset="0"/>
                <a:cs typeface="Arial" pitchFamily="34" charset="0"/>
              </a:rPr>
              <a:t> </a:t>
            </a:r>
            <a:r>
              <a:rPr sz="1200" spc="50" dirty="0" smtClean="0">
                <a:solidFill>
                  <a:srgbClr val="0070C0"/>
                </a:solidFill>
                <a:latin typeface="Arial" pitchFamily="34" charset="0"/>
                <a:cs typeface="Arial" pitchFamily="34" charset="0"/>
              </a:rPr>
              <a:t>a</a:t>
            </a:r>
            <a:r>
              <a:rPr sz="1200" spc="-55" dirty="0" smtClean="0">
                <a:solidFill>
                  <a:srgbClr val="0070C0"/>
                </a:solidFill>
                <a:latin typeface="Arial" pitchFamily="34" charset="0"/>
                <a:cs typeface="Arial" pitchFamily="34" charset="0"/>
              </a:rPr>
              <a:t> </a:t>
            </a:r>
            <a:r>
              <a:rPr sz="1200" spc="50" dirty="0" smtClean="0">
                <a:solidFill>
                  <a:srgbClr val="0070C0"/>
                </a:solidFill>
                <a:latin typeface="Arial" pitchFamily="34" charset="0"/>
                <a:cs typeface="Arial" pitchFamily="34" charset="0"/>
              </a:rPr>
              <a:t>syste</a:t>
            </a:r>
            <a:r>
              <a:rPr sz="1200" spc="95" dirty="0" smtClean="0">
                <a:solidFill>
                  <a:srgbClr val="0070C0"/>
                </a:solidFill>
                <a:latin typeface="Arial" pitchFamily="34" charset="0"/>
                <a:cs typeface="Arial" pitchFamily="34" charset="0"/>
              </a:rPr>
              <a:t>m</a:t>
            </a:r>
            <a:r>
              <a:rPr sz="1200" spc="-45" dirty="0" smtClean="0">
                <a:solidFill>
                  <a:srgbClr val="0070C0"/>
                </a:solidFill>
                <a:latin typeface="Arial" pitchFamily="34" charset="0"/>
                <a:cs typeface="Arial" pitchFamily="34" charset="0"/>
              </a:rPr>
              <a:t> </a:t>
            </a:r>
            <a:r>
              <a:rPr sz="1200" spc="95" dirty="0" smtClean="0">
                <a:solidFill>
                  <a:srgbClr val="0070C0"/>
                </a:solidFill>
                <a:latin typeface="Arial" pitchFamily="34" charset="0"/>
                <a:cs typeface="Arial" pitchFamily="34" charset="0"/>
              </a:rPr>
              <a:t>ar</a:t>
            </a:r>
            <a:r>
              <a:rPr sz="1200" spc="90" dirty="0" smtClean="0">
                <a:solidFill>
                  <a:srgbClr val="0070C0"/>
                </a:solidFill>
                <a:latin typeface="Arial" pitchFamily="34" charset="0"/>
                <a:cs typeface="Arial" pitchFamily="34" charset="0"/>
              </a:rPr>
              <a:t>e</a:t>
            </a:r>
            <a:r>
              <a:rPr sz="1200" spc="-45" dirty="0" smtClean="0">
                <a:solidFill>
                  <a:srgbClr val="0070C0"/>
                </a:solidFill>
                <a:latin typeface="Arial" pitchFamily="34" charset="0"/>
                <a:cs typeface="Arial" pitchFamily="34" charset="0"/>
              </a:rPr>
              <a:t> </a:t>
            </a:r>
            <a:r>
              <a:rPr sz="1200" spc="110" dirty="0" smtClean="0">
                <a:solidFill>
                  <a:srgbClr val="0070C0"/>
                </a:solidFill>
                <a:latin typeface="Arial" pitchFamily="34" charset="0"/>
                <a:cs typeface="Arial" pitchFamily="34" charset="0"/>
              </a:rPr>
              <a:t>muc</a:t>
            </a:r>
            <a:r>
              <a:rPr sz="1200" spc="95" dirty="0" smtClean="0">
                <a:solidFill>
                  <a:srgbClr val="0070C0"/>
                </a:solidFill>
                <a:latin typeface="Arial" pitchFamily="34" charset="0"/>
                <a:cs typeface="Arial" pitchFamily="34" charset="0"/>
              </a:rPr>
              <a:t>h</a:t>
            </a:r>
            <a:r>
              <a:rPr sz="1200" spc="-100" dirty="0" smtClean="0">
                <a:solidFill>
                  <a:srgbClr val="0070C0"/>
                </a:solidFill>
                <a:latin typeface="Arial" pitchFamily="34" charset="0"/>
                <a:cs typeface="Arial" pitchFamily="34" charset="0"/>
              </a:rPr>
              <a:t> </a:t>
            </a:r>
            <a:r>
              <a:rPr sz="1200" spc="85" dirty="0" smtClean="0">
                <a:solidFill>
                  <a:srgbClr val="0070C0"/>
                </a:solidFill>
                <a:latin typeface="Arial" pitchFamily="34" charset="0"/>
                <a:cs typeface="Arial" pitchFamily="34" charset="0"/>
              </a:rPr>
              <a:t>large</a:t>
            </a:r>
            <a:r>
              <a:rPr sz="1200" spc="65" dirty="0" smtClean="0">
                <a:solidFill>
                  <a:srgbClr val="0070C0"/>
                </a:solidFill>
                <a:latin typeface="Arial" pitchFamily="34" charset="0"/>
                <a:cs typeface="Arial" pitchFamily="34" charset="0"/>
              </a:rPr>
              <a:t>r</a:t>
            </a:r>
            <a:r>
              <a:rPr sz="1200" spc="-95" dirty="0" smtClean="0">
                <a:solidFill>
                  <a:srgbClr val="0070C0"/>
                </a:solidFill>
                <a:latin typeface="Arial" pitchFamily="34" charset="0"/>
                <a:cs typeface="Arial" pitchFamily="34" charset="0"/>
              </a:rPr>
              <a:t> </a:t>
            </a:r>
            <a:r>
              <a:rPr sz="1200" spc="80" smtClean="0">
                <a:solidFill>
                  <a:srgbClr val="0070C0"/>
                </a:solidFill>
                <a:latin typeface="Arial" pitchFamily="34" charset="0"/>
                <a:cs typeface="Arial" pitchFamily="34" charset="0"/>
              </a:rPr>
              <a:t>tha</a:t>
            </a:r>
            <a:r>
              <a:rPr sz="1200" spc="90" smtClean="0">
                <a:solidFill>
                  <a:srgbClr val="0070C0"/>
                </a:solidFill>
                <a:latin typeface="Arial" pitchFamily="34" charset="0"/>
                <a:cs typeface="Arial" pitchFamily="34" charset="0"/>
              </a:rPr>
              <a:t>n</a:t>
            </a:r>
            <a:r>
              <a:rPr sz="1200" spc="-35" smtClean="0">
                <a:solidFill>
                  <a:srgbClr val="0070C0"/>
                </a:solidFill>
                <a:latin typeface="Arial" pitchFamily="34" charset="0"/>
                <a:cs typeface="Arial" pitchFamily="34" charset="0"/>
              </a:rPr>
              <a:t> </a:t>
            </a:r>
            <a:r>
              <a:rPr lang="en-US" sz="1200" spc="-35" dirty="0" err="1" smtClean="0">
                <a:solidFill>
                  <a:srgbClr val="0070C0"/>
                </a:solidFill>
                <a:latin typeface="Arial" pitchFamily="34" charset="0"/>
                <a:cs typeface="Arial" pitchFamily="34" charset="0"/>
              </a:rPr>
              <a:t>ʎ</a:t>
            </a:r>
            <a:r>
              <a:rPr lang="en-US" sz="1200" spc="-35" baseline="-25000" dirty="0" err="1" smtClean="0">
                <a:solidFill>
                  <a:srgbClr val="0070C0"/>
                </a:solidFill>
                <a:latin typeface="Arial" pitchFamily="34" charset="0"/>
                <a:cs typeface="Arial" pitchFamily="34" charset="0"/>
              </a:rPr>
              <a:t>D</a:t>
            </a:r>
            <a:r>
              <a:rPr lang="en-US" sz="1200" spc="-35" baseline="-25000" dirty="0" smtClean="0">
                <a:solidFill>
                  <a:srgbClr val="0070C0"/>
                </a:solidFill>
                <a:latin typeface="Arial" pitchFamily="34" charset="0"/>
                <a:cs typeface="Arial" pitchFamily="34" charset="0"/>
              </a:rPr>
              <a:t> </a:t>
            </a:r>
            <a:r>
              <a:rPr sz="1200" spc="70" smtClean="0">
                <a:solidFill>
                  <a:srgbClr val="0070C0"/>
                </a:solidFill>
                <a:latin typeface="Arial" pitchFamily="34" charset="0"/>
                <a:cs typeface="Arial" pitchFamily="34" charset="0"/>
              </a:rPr>
              <a:t>,</a:t>
            </a:r>
            <a:r>
              <a:rPr sz="1200" spc="20" smtClean="0">
                <a:solidFill>
                  <a:srgbClr val="0070C0"/>
                </a:solidFill>
                <a:latin typeface="Arial" pitchFamily="34" charset="0"/>
                <a:cs typeface="Arial" pitchFamily="34" charset="0"/>
              </a:rPr>
              <a:t> </a:t>
            </a:r>
            <a:r>
              <a:rPr sz="1200" spc="80" dirty="0" smtClean="0">
                <a:solidFill>
                  <a:srgbClr val="0070C0"/>
                </a:solidFill>
                <a:latin typeface="Arial" pitchFamily="34" charset="0"/>
                <a:cs typeface="Arial" pitchFamily="34" charset="0"/>
              </a:rPr>
              <a:t>then</a:t>
            </a:r>
            <a:r>
              <a:rPr sz="1200" spc="-30" dirty="0" smtClean="0">
                <a:solidFill>
                  <a:srgbClr val="0070C0"/>
                </a:solidFill>
                <a:latin typeface="Arial" pitchFamily="34" charset="0"/>
                <a:cs typeface="Arial" pitchFamily="34" charset="0"/>
              </a:rPr>
              <a:t> </a:t>
            </a:r>
            <a:r>
              <a:rPr sz="1200" spc="75" dirty="0" smtClean="0">
                <a:solidFill>
                  <a:srgbClr val="0070C0"/>
                </a:solidFill>
                <a:latin typeface="Arial" pitchFamily="34" charset="0"/>
                <a:cs typeface="Arial" pitchFamily="34" charset="0"/>
              </a:rPr>
              <a:t>wheneve</a:t>
            </a:r>
            <a:r>
              <a:rPr sz="1200" spc="55" dirty="0" smtClean="0">
                <a:solidFill>
                  <a:srgbClr val="0070C0"/>
                </a:solidFill>
                <a:latin typeface="Arial" pitchFamily="34" charset="0"/>
                <a:cs typeface="Arial" pitchFamily="34" charset="0"/>
              </a:rPr>
              <a:t>r</a:t>
            </a:r>
            <a:r>
              <a:rPr sz="1200" spc="-20" dirty="0" smtClean="0">
                <a:solidFill>
                  <a:srgbClr val="0070C0"/>
                </a:solidFill>
                <a:latin typeface="Arial" pitchFamily="34" charset="0"/>
                <a:cs typeface="Arial" pitchFamily="34" charset="0"/>
              </a:rPr>
              <a:t> </a:t>
            </a:r>
            <a:r>
              <a:rPr sz="1200" spc="60" dirty="0" smtClean="0">
                <a:solidFill>
                  <a:srgbClr val="0070C0"/>
                </a:solidFill>
                <a:latin typeface="Arial" pitchFamily="34" charset="0"/>
                <a:cs typeface="Arial" pitchFamily="34" charset="0"/>
              </a:rPr>
              <a:t>local</a:t>
            </a:r>
            <a:r>
              <a:rPr sz="1200" spc="50" dirty="0" smtClean="0">
                <a:solidFill>
                  <a:srgbClr val="0070C0"/>
                </a:solidFill>
                <a:latin typeface="Arial" pitchFamily="34" charset="0"/>
                <a:cs typeface="Arial" pitchFamily="34" charset="0"/>
              </a:rPr>
              <a:t> </a:t>
            </a:r>
            <a:r>
              <a:rPr sz="1200" spc="80" dirty="0" smtClean="0">
                <a:solidFill>
                  <a:srgbClr val="0070C0"/>
                </a:solidFill>
                <a:latin typeface="Arial" pitchFamily="34" charset="0"/>
                <a:cs typeface="Arial" pitchFamily="34" charset="0"/>
              </a:rPr>
              <a:t>concen</a:t>
            </a:r>
            <a:r>
              <a:rPr sz="1200" spc="0" dirty="0" smtClean="0">
                <a:solidFill>
                  <a:srgbClr val="0070C0"/>
                </a:solidFill>
                <a:latin typeface="Arial" pitchFamily="34" charset="0"/>
                <a:cs typeface="Arial" pitchFamily="34" charset="0"/>
              </a:rPr>
              <a:t>t</a:t>
            </a:r>
            <a:r>
              <a:rPr sz="1200" spc="60" dirty="0" smtClean="0">
                <a:solidFill>
                  <a:srgbClr val="0070C0"/>
                </a:solidFill>
                <a:latin typeface="Arial" pitchFamily="34" charset="0"/>
                <a:cs typeface="Arial" pitchFamily="34" charset="0"/>
              </a:rPr>
              <a:t>ration</a:t>
            </a:r>
            <a:r>
              <a:rPr sz="1200" spc="65" dirty="0" smtClean="0">
                <a:solidFill>
                  <a:srgbClr val="0070C0"/>
                </a:solidFill>
                <a:latin typeface="Arial" pitchFamily="34" charset="0"/>
                <a:cs typeface="Arial" pitchFamily="34" charset="0"/>
              </a:rPr>
              <a:t>s</a:t>
            </a:r>
            <a:r>
              <a:rPr sz="1200" spc="-75" dirty="0" smtClean="0">
                <a:solidFill>
                  <a:srgbClr val="0070C0"/>
                </a:solidFill>
                <a:latin typeface="Arial" pitchFamily="34" charset="0"/>
                <a:cs typeface="Arial" pitchFamily="34" charset="0"/>
              </a:rPr>
              <a:t> </a:t>
            </a:r>
            <a:r>
              <a:rPr sz="1200" spc="110" dirty="0" smtClean="0">
                <a:solidFill>
                  <a:srgbClr val="0070C0"/>
                </a:solidFill>
                <a:latin typeface="Arial" pitchFamily="34" charset="0"/>
                <a:cs typeface="Arial" pitchFamily="34" charset="0"/>
              </a:rPr>
              <a:t>o</a:t>
            </a:r>
            <a:r>
              <a:rPr sz="1200" spc="50" dirty="0" smtClean="0">
                <a:solidFill>
                  <a:srgbClr val="0070C0"/>
                </a:solidFill>
                <a:latin typeface="Arial" pitchFamily="34" charset="0"/>
                <a:cs typeface="Arial" pitchFamily="34" charset="0"/>
              </a:rPr>
              <a:t>f</a:t>
            </a:r>
            <a:r>
              <a:rPr sz="1200" spc="-90" dirty="0" smtClean="0">
                <a:solidFill>
                  <a:srgbClr val="0070C0"/>
                </a:solidFill>
                <a:latin typeface="Arial" pitchFamily="34" charset="0"/>
                <a:cs typeface="Arial" pitchFamily="34" charset="0"/>
              </a:rPr>
              <a:t> </a:t>
            </a:r>
            <a:r>
              <a:rPr sz="1200" spc="80" dirty="0" smtClean="0">
                <a:solidFill>
                  <a:srgbClr val="0070C0"/>
                </a:solidFill>
                <a:latin typeface="Arial" pitchFamily="34" charset="0"/>
                <a:cs typeface="Arial" pitchFamily="34" charset="0"/>
              </a:rPr>
              <a:t>charg</a:t>
            </a:r>
            <a:r>
              <a:rPr sz="1200" spc="75" dirty="0" smtClean="0">
                <a:solidFill>
                  <a:srgbClr val="0070C0"/>
                </a:solidFill>
                <a:latin typeface="Arial" pitchFamily="34" charset="0"/>
                <a:cs typeface="Arial" pitchFamily="34" charset="0"/>
              </a:rPr>
              <a:t>e</a:t>
            </a:r>
            <a:r>
              <a:rPr sz="1200" spc="-85" dirty="0" smtClean="0">
                <a:solidFill>
                  <a:srgbClr val="0070C0"/>
                </a:solidFill>
                <a:latin typeface="Arial" pitchFamily="34" charset="0"/>
                <a:cs typeface="Arial" pitchFamily="34" charset="0"/>
              </a:rPr>
              <a:t> </a:t>
            </a:r>
            <a:r>
              <a:rPr sz="1200" spc="65" dirty="0" smtClean="0">
                <a:solidFill>
                  <a:srgbClr val="0070C0"/>
                </a:solidFill>
                <a:latin typeface="Arial" pitchFamily="34" charset="0"/>
                <a:cs typeface="Arial" pitchFamily="34" charset="0"/>
              </a:rPr>
              <a:t>aris</a:t>
            </a:r>
            <a:r>
              <a:rPr sz="1200" spc="80" dirty="0" smtClean="0">
                <a:solidFill>
                  <a:srgbClr val="0070C0"/>
                </a:solidFill>
                <a:latin typeface="Arial" pitchFamily="34" charset="0"/>
                <a:cs typeface="Arial" pitchFamily="34" charset="0"/>
              </a:rPr>
              <a:t>e</a:t>
            </a:r>
            <a:r>
              <a:rPr sz="1200" spc="-25" dirty="0" smtClean="0">
                <a:solidFill>
                  <a:srgbClr val="0070C0"/>
                </a:solidFill>
                <a:latin typeface="Arial" pitchFamily="34" charset="0"/>
                <a:cs typeface="Arial" pitchFamily="34" charset="0"/>
              </a:rPr>
              <a:t> </a:t>
            </a:r>
            <a:r>
              <a:rPr sz="1200" spc="135" dirty="0" smtClean="0">
                <a:solidFill>
                  <a:srgbClr val="0070C0"/>
                </a:solidFill>
                <a:latin typeface="Arial" pitchFamily="34" charset="0"/>
                <a:cs typeface="Arial" pitchFamily="34" charset="0"/>
              </a:rPr>
              <a:t>o</a:t>
            </a:r>
            <a:r>
              <a:rPr sz="1200" spc="65" dirty="0" smtClean="0">
                <a:solidFill>
                  <a:srgbClr val="0070C0"/>
                </a:solidFill>
                <a:latin typeface="Arial" pitchFamily="34" charset="0"/>
                <a:cs typeface="Arial" pitchFamily="34" charset="0"/>
              </a:rPr>
              <a:t>r</a:t>
            </a:r>
            <a:r>
              <a:rPr sz="1200" spc="-25" dirty="0" smtClean="0">
                <a:solidFill>
                  <a:srgbClr val="0070C0"/>
                </a:solidFill>
                <a:latin typeface="Arial" pitchFamily="34" charset="0"/>
                <a:cs typeface="Arial" pitchFamily="34" charset="0"/>
              </a:rPr>
              <a:t> </a:t>
            </a:r>
            <a:r>
              <a:rPr sz="1200" spc="70" dirty="0" smtClean="0">
                <a:solidFill>
                  <a:srgbClr val="0070C0"/>
                </a:solidFill>
                <a:latin typeface="Arial" pitchFamily="34" charset="0"/>
                <a:cs typeface="Arial" pitchFamily="34" charset="0"/>
              </a:rPr>
              <a:t>externa</a:t>
            </a:r>
            <a:r>
              <a:rPr sz="1200" spc="40" dirty="0" smtClean="0">
                <a:solidFill>
                  <a:srgbClr val="0070C0"/>
                </a:solidFill>
                <a:latin typeface="Arial" pitchFamily="34" charset="0"/>
                <a:cs typeface="Arial" pitchFamily="34" charset="0"/>
              </a:rPr>
              <a:t>l</a:t>
            </a:r>
            <a:r>
              <a:rPr sz="1200" spc="-95" dirty="0" smtClean="0">
                <a:solidFill>
                  <a:srgbClr val="0070C0"/>
                </a:solidFill>
                <a:latin typeface="Arial" pitchFamily="34" charset="0"/>
                <a:cs typeface="Arial" pitchFamily="34" charset="0"/>
              </a:rPr>
              <a:t> </a:t>
            </a:r>
            <a:r>
              <a:rPr sz="1200" spc="65" dirty="0" smtClean="0">
                <a:solidFill>
                  <a:srgbClr val="0070C0"/>
                </a:solidFill>
                <a:latin typeface="Arial" pitchFamily="34" charset="0"/>
                <a:cs typeface="Arial" pitchFamily="34" charset="0"/>
              </a:rPr>
              <a:t>potential</a:t>
            </a:r>
            <a:r>
              <a:rPr sz="1200" spc="55" dirty="0" smtClean="0">
                <a:solidFill>
                  <a:srgbClr val="0070C0"/>
                </a:solidFill>
                <a:latin typeface="Arial" pitchFamily="34" charset="0"/>
                <a:cs typeface="Arial" pitchFamily="34" charset="0"/>
              </a:rPr>
              <a:t>s</a:t>
            </a:r>
            <a:r>
              <a:rPr sz="1200" spc="-30" dirty="0" smtClean="0">
                <a:solidFill>
                  <a:srgbClr val="0070C0"/>
                </a:solidFill>
                <a:latin typeface="Arial" pitchFamily="34" charset="0"/>
                <a:cs typeface="Arial" pitchFamily="34" charset="0"/>
              </a:rPr>
              <a:t> </a:t>
            </a:r>
            <a:r>
              <a:rPr sz="1200" spc="75" dirty="0" smtClean="0">
                <a:solidFill>
                  <a:srgbClr val="0070C0"/>
                </a:solidFill>
                <a:latin typeface="Arial" pitchFamily="34" charset="0"/>
                <a:cs typeface="Arial" pitchFamily="34" charset="0"/>
              </a:rPr>
              <a:t>ar</a:t>
            </a:r>
            <a:r>
              <a:rPr sz="1200" spc="90" dirty="0" smtClean="0">
                <a:solidFill>
                  <a:srgbClr val="0070C0"/>
                </a:solidFill>
                <a:latin typeface="Arial" pitchFamily="34" charset="0"/>
                <a:cs typeface="Arial" pitchFamily="34" charset="0"/>
              </a:rPr>
              <a:t>e</a:t>
            </a:r>
            <a:r>
              <a:rPr sz="1200" spc="-65" dirty="0" smtClean="0">
                <a:solidFill>
                  <a:srgbClr val="0070C0"/>
                </a:solidFill>
                <a:latin typeface="Arial" pitchFamily="34" charset="0"/>
                <a:cs typeface="Arial" pitchFamily="34" charset="0"/>
              </a:rPr>
              <a:t> </a:t>
            </a:r>
            <a:r>
              <a:rPr sz="1200" spc="70" dirty="0" smtClean="0">
                <a:solidFill>
                  <a:srgbClr val="0070C0"/>
                </a:solidFill>
                <a:latin typeface="Arial" pitchFamily="34" charset="0"/>
                <a:cs typeface="Arial" pitchFamily="34" charset="0"/>
              </a:rPr>
              <a:t>introduce</a:t>
            </a:r>
            <a:r>
              <a:rPr sz="1200" spc="95" dirty="0" smtClean="0">
                <a:solidFill>
                  <a:srgbClr val="0070C0"/>
                </a:solidFill>
                <a:latin typeface="Arial" pitchFamily="34" charset="0"/>
                <a:cs typeface="Arial" pitchFamily="34" charset="0"/>
              </a:rPr>
              <a:t>d</a:t>
            </a:r>
            <a:r>
              <a:rPr sz="1200" spc="-55" dirty="0" smtClean="0">
                <a:solidFill>
                  <a:srgbClr val="0070C0"/>
                </a:solidFill>
                <a:latin typeface="Arial" pitchFamily="34" charset="0"/>
                <a:cs typeface="Arial" pitchFamily="34" charset="0"/>
              </a:rPr>
              <a:t> </a:t>
            </a:r>
            <a:r>
              <a:rPr sz="1200" spc="80" dirty="0" smtClean="0">
                <a:solidFill>
                  <a:srgbClr val="0070C0"/>
                </a:solidFill>
                <a:latin typeface="Arial" pitchFamily="34" charset="0"/>
                <a:cs typeface="Arial" pitchFamily="34" charset="0"/>
              </a:rPr>
              <a:t>into</a:t>
            </a:r>
            <a:r>
              <a:rPr sz="1200" spc="65" dirty="0" smtClean="0">
                <a:solidFill>
                  <a:srgbClr val="0070C0"/>
                </a:solidFill>
                <a:latin typeface="Arial" pitchFamily="34" charset="0"/>
                <a:cs typeface="Arial" pitchFamily="34" charset="0"/>
              </a:rPr>
              <a:t> </a:t>
            </a:r>
            <a:r>
              <a:rPr sz="1200" spc="80" dirty="0" smtClean="0">
                <a:solidFill>
                  <a:srgbClr val="0070C0"/>
                </a:solidFill>
                <a:latin typeface="Arial" pitchFamily="34" charset="0"/>
                <a:cs typeface="Arial" pitchFamily="34" charset="0"/>
              </a:rPr>
              <a:t>th</a:t>
            </a:r>
            <a:r>
              <a:rPr sz="1200" spc="75" dirty="0" smtClean="0">
                <a:solidFill>
                  <a:srgbClr val="0070C0"/>
                </a:solidFill>
                <a:latin typeface="Arial" pitchFamily="34" charset="0"/>
                <a:cs typeface="Arial" pitchFamily="34" charset="0"/>
              </a:rPr>
              <a:t>e</a:t>
            </a:r>
            <a:r>
              <a:rPr sz="1200" spc="-20" dirty="0" smtClean="0">
                <a:solidFill>
                  <a:srgbClr val="0070C0"/>
                </a:solidFill>
                <a:latin typeface="Arial" pitchFamily="34" charset="0"/>
                <a:cs typeface="Arial" pitchFamily="34" charset="0"/>
              </a:rPr>
              <a:t> </a:t>
            </a:r>
            <a:r>
              <a:rPr sz="1200" spc="75" dirty="0" smtClean="0">
                <a:solidFill>
                  <a:srgbClr val="0070C0"/>
                </a:solidFill>
                <a:latin typeface="Arial" pitchFamily="34" charset="0"/>
                <a:cs typeface="Arial" pitchFamily="34" charset="0"/>
              </a:rPr>
              <a:t>system</a:t>
            </a:r>
            <a:r>
              <a:rPr sz="1200" spc="25" dirty="0" smtClean="0">
                <a:solidFill>
                  <a:srgbClr val="0070C0"/>
                </a:solidFill>
                <a:latin typeface="Arial" pitchFamily="34" charset="0"/>
                <a:cs typeface="Arial" pitchFamily="34" charset="0"/>
              </a:rPr>
              <a:t>,</a:t>
            </a:r>
            <a:r>
              <a:rPr sz="1200" spc="-15" dirty="0" smtClean="0">
                <a:solidFill>
                  <a:srgbClr val="0070C0"/>
                </a:solidFill>
                <a:latin typeface="Arial" pitchFamily="34" charset="0"/>
                <a:cs typeface="Arial" pitchFamily="34" charset="0"/>
              </a:rPr>
              <a:t> </a:t>
            </a:r>
            <a:r>
              <a:rPr sz="1200" spc="35" dirty="0" smtClean="0">
                <a:solidFill>
                  <a:srgbClr val="0070C0"/>
                </a:solidFill>
                <a:latin typeface="Arial" pitchFamily="34" charset="0"/>
                <a:cs typeface="Arial" pitchFamily="34" charset="0"/>
              </a:rPr>
              <a:t>thes</a:t>
            </a:r>
            <a:r>
              <a:rPr sz="1200" spc="55" dirty="0" smtClean="0">
                <a:solidFill>
                  <a:srgbClr val="0070C0"/>
                </a:solidFill>
                <a:latin typeface="Arial" pitchFamily="34" charset="0"/>
                <a:cs typeface="Arial" pitchFamily="34" charset="0"/>
              </a:rPr>
              <a:t>e</a:t>
            </a:r>
            <a:r>
              <a:rPr sz="1200" spc="-5" dirty="0" smtClean="0">
                <a:solidFill>
                  <a:srgbClr val="0070C0"/>
                </a:solidFill>
                <a:latin typeface="Arial" pitchFamily="34" charset="0"/>
                <a:cs typeface="Arial" pitchFamily="34" charset="0"/>
              </a:rPr>
              <a:t> </a:t>
            </a:r>
            <a:r>
              <a:rPr sz="1200" spc="75" dirty="0" smtClean="0">
                <a:solidFill>
                  <a:srgbClr val="0070C0"/>
                </a:solidFill>
                <a:latin typeface="Arial" pitchFamily="34" charset="0"/>
                <a:cs typeface="Arial" pitchFamily="34" charset="0"/>
              </a:rPr>
              <a:t>ar</a:t>
            </a:r>
            <a:r>
              <a:rPr sz="1200" spc="90" dirty="0" smtClean="0">
                <a:solidFill>
                  <a:srgbClr val="0070C0"/>
                </a:solidFill>
                <a:latin typeface="Arial" pitchFamily="34" charset="0"/>
                <a:cs typeface="Arial" pitchFamily="34" charset="0"/>
              </a:rPr>
              <a:t>e</a:t>
            </a:r>
            <a:r>
              <a:rPr sz="1200" spc="-40" dirty="0" smtClean="0">
                <a:solidFill>
                  <a:srgbClr val="0070C0"/>
                </a:solidFill>
                <a:latin typeface="Arial" pitchFamily="34" charset="0"/>
                <a:cs typeface="Arial" pitchFamily="34" charset="0"/>
              </a:rPr>
              <a:t> </a:t>
            </a:r>
            <a:r>
              <a:rPr sz="1200" spc="80" dirty="0" smtClean="0">
                <a:solidFill>
                  <a:srgbClr val="0070C0"/>
                </a:solidFill>
                <a:latin typeface="Arial" pitchFamily="34" charset="0"/>
                <a:cs typeface="Arial" pitchFamily="34" charset="0"/>
              </a:rPr>
              <a:t>shielde</a:t>
            </a:r>
            <a:r>
              <a:rPr sz="1200" spc="85" dirty="0" smtClean="0">
                <a:solidFill>
                  <a:srgbClr val="0070C0"/>
                </a:solidFill>
                <a:latin typeface="Arial" pitchFamily="34" charset="0"/>
                <a:cs typeface="Arial" pitchFamily="34" charset="0"/>
              </a:rPr>
              <a:t>d</a:t>
            </a:r>
            <a:r>
              <a:rPr sz="1200" spc="-5" dirty="0" smtClean="0">
                <a:solidFill>
                  <a:srgbClr val="0070C0"/>
                </a:solidFill>
                <a:latin typeface="Arial" pitchFamily="34" charset="0"/>
                <a:cs typeface="Arial" pitchFamily="34" charset="0"/>
              </a:rPr>
              <a:t> </a:t>
            </a:r>
            <a:r>
              <a:rPr sz="1200" spc="95" dirty="0" smtClean="0">
                <a:solidFill>
                  <a:srgbClr val="0070C0"/>
                </a:solidFill>
                <a:latin typeface="Arial" pitchFamily="34" charset="0"/>
                <a:cs typeface="Arial" pitchFamily="34" charset="0"/>
              </a:rPr>
              <a:t>ou</a:t>
            </a:r>
            <a:r>
              <a:rPr sz="1200" spc="45" dirty="0" smtClean="0">
                <a:solidFill>
                  <a:srgbClr val="0070C0"/>
                </a:solidFill>
                <a:latin typeface="Arial" pitchFamily="34" charset="0"/>
                <a:cs typeface="Arial" pitchFamily="34" charset="0"/>
              </a:rPr>
              <a:t>t</a:t>
            </a:r>
            <a:r>
              <a:rPr sz="1200" spc="10" dirty="0" smtClean="0">
                <a:solidFill>
                  <a:srgbClr val="0070C0"/>
                </a:solidFill>
                <a:latin typeface="Arial" pitchFamily="34" charset="0"/>
                <a:cs typeface="Arial" pitchFamily="34" charset="0"/>
              </a:rPr>
              <a:t> </a:t>
            </a:r>
            <a:r>
              <a:rPr sz="1200" spc="65" dirty="0" smtClean="0">
                <a:solidFill>
                  <a:srgbClr val="0070C0"/>
                </a:solidFill>
                <a:latin typeface="Arial" pitchFamily="34" charset="0"/>
                <a:cs typeface="Arial" pitchFamily="34" charset="0"/>
              </a:rPr>
              <a:t>i</a:t>
            </a:r>
            <a:r>
              <a:rPr sz="1200" spc="100" dirty="0" smtClean="0">
                <a:solidFill>
                  <a:srgbClr val="0070C0"/>
                </a:solidFill>
                <a:latin typeface="Arial" pitchFamily="34" charset="0"/>
                <a:cs typeface="Arial" pitchFamily="34" charset="0"/>
              </a:rPr>
              <a:t>n </a:t>
            </a:r>
            <a:r>
              <a:rPr sz="1200" spc="50" dirty="0" smtClean="0">
                <a:solidFill>
                  <a:srgbClr val="0070C0"/>
                </a:solidFill>
                <a:latin typeface="Arial" pitchFamily="34" charset="0"/>
                <a:cs typeface="Arial" pitchFamily="34" charset="0"/>
              </a:rPr>
              <a:t>a</a:t>
            </a:r>
            <a:r>
              <a:rPr sz="1200" spc="-20" dirty="0" smtClean="0">
                <a:solidFill>
                  <a:srgbClr val="0070C0"/>
                </a:solidFill>
                <a:latin typeface="Arial" pitchFamily="34" charset="0"/>
                <a:cs typeface="Arial" pitchFamily="34" charset="0"/>
              </a:rPr>
              <a:t> </a:t>
            </a:r>
            <a:r>
              <a:rPr sz="1200" spc="55" dirty="0" smtClean="0">
                <a:solidFill>
                  <a:srgbClr val="0070C0"/>
                </a:solidFill>
                <a:latin typeface="Arial" pitchFamily="34" charset="0"/>
                <a:cs typeface="Arial" pitchFamily="34" charset="0"/>
              </a:rPr>
              <a:t>distance</a:t>
            </a:r>
            <a:r>
              <a:rPr sz="1200" spc="15" dirty="0" smtClean="0">
                <a:solidFill>
                  <a:srgbClr val="0070C0"/>
                </a:solidFill>
                <a:latin typeface="Arial" pitchFamily="34" charset="0"/>
                <a:cs typeface="Arial" pitchFamily="34" charset="0"/>
              </a:rPr>
              <a:t> </a:t>
            </a:r>
            <a:r>
              <a:rPr sz="1200" spc="90" dirty="0" smtClean="0">
                <a:solidFill>
                  <a:srgbClr val="0070C0"/>
                </a:solidFill>
                <a:latin typeface="Arial" pitchFamily="34" charset="0"/>
                <a:cs typeface="Arial" pitchFamily="34" charset="0"/>
              </a:rPr>
              <a:t>shor</a:t>
            </a:r>
            <a:r>
              <a:rPr sz="1200" spc="55" dirty="0" smtClean="0">
                <a:solidFill>
                  <a:srgbClr val="0070C0"/>
                </a:solidFill>
                <a:latin typeface="Arial" pitchFamily="34" charset="0"/>
                <a:cs typeface="Arial" pitchFamily="34" charset="0"/>
              </a:rPr>
              <a:t>t</a:t>
            </a:r>
            <a:r>
              <a:rPr sz="1200" spc="5" dirty="0" smtClean="0">
                <a:solidFill>
                  <a:srgbClr val="0070C0"/>
                </a:solidFill>
                <a:latin typeface="Arial" pitchFamily="34" charset="0"/>
                <a:cs typeface="Arial" pitchFamily="34" charset="0"/>
              </a:rPr>
              <a:t> </a:t>
            </a:r>
            <a:r>
              <a:rPr sz="1200" spc="70" dirty="0" smtClean="0">
                <a:solidFill>
                  <a:srgbClr val="0070C0"/>
                </a:solidFill>
                <a:latin typeface="Arial" pitchFamily="34" charset="0"/>
                <a:cs typeface="Arial" pitchFamily="34" charset="0"/>
              </a:rPr>
              <a:t>compare</a:t>
            </a:r>
            <a:r>
              <a:rPr sz="1200" spc="85" dirty="0" smtClean="0">
                <a:solidFill>
                  <a:srgbClr val="0070C0"/>
                </a:solidFill>
                <a:latin typeface="Arial" pitchFamily="34" charset="0"/>
                <a:cs typeface="Arial" pitchFamily="34" charset="0"/>
              </a:rPr>
              <a:t>d</a:t>
            </a:r>
            <a:r>
              <a:rPr sz="1200" spc="25" dirty="0" smtClean="0">
                <a:solidFill>
                  <a:srgbClr val="0070C0"/>
                </a:solidFill>
                <a:latin typeface="Arial" pitchFamily="34" charset="0"/>
                <a:cs typeface="Arial" pitchFamily="34" charset="0"/>
              </a:rPr>
              <a:t> </a:t>
            </a:r>
            <a:r>
              <a:rPr sz="1200" spc="80" dirty="0" smtClean="0">
                <a:solidFill>
                  <a:srgbClr val="0070C0"/>
                </a:solidFill>
                <a:latin typeface="Arial" pitchFamily="34" charset="0"/>
                <a:cs typeface="Arial" pitchFamily="34" charset="0"/>
              </a:rPr>
              <a:t>with</a:t>
            </a:r>
            <a:r>
              <a:rPr sz="1200" spc="5" dirty="0" smtClean="0">
                <a:solidFill>
                  <a:srgbClr val="0070C0"/>
                </a:solidFill>
                <a:latin typeface="Arial" pitchFamily="34" charset="0"/>
                <a:cs typeface="Arial" pitchFamily="34" charset="0"/>
              </a:rPr>
              <a:t> </a:t>
            </a:r>
            <a:r>
              <a:rPr sz="1200" spc="220" dirty="0" smtClean="0">
                <a:solidFill>
                  <a:srgbClr val="0070C0"/>
                </a:solidFill>
                <a:latin typeface="Arial" pitchFamily="34" charset="0"/>
                <a:cs typeface="Arial" pitchFamily="34" charset="0"/>
              </a:rPr>
              <a:t>L, </a:t>
            </a:r>
            <a:r>
              <a:rPr sz="1200" spc="75" dirty="0" smtClean="0">
                <a:solidFill>
                  <a:srgbClr val="0070C0"/>
                </a:solidFill>
                <a:latin typeface="Arial" pitchFamily="34" charset="0"/>
                <a:cs typeface="Arial" pitchFamily="34" charset="0"/>
              </a:rPr>
              <a:t>leavin</a:t>
            </a:r>
            <a:r>
              <a:rPr sz="1200" spc="85" dirty="0" smtClean="0">
                <a:solidFill>
                  <a:srgbClr val="0070C0"/>
                </a:solidFill>
                <a:latin typeface="Arial" pitchFamily="34" charset="0"/>
                <a:cs typeface="Arial" pitchFamily="34" charset="0"/>
              </a:rPr>
              <a:t>g</a:t>
            </a:r>
            <a:r>
              <a:rPr sz="1200" spc="-5" dirty="0" smtClean="0">
                <a:solidFill>
                  <a:srgbClr val="0070C0"/>
                </a:solidFill>
                <a:latin typeface="Arial" pitchFamily="34" charset="0"/>
                <a:cs typeface="Arial" pitchFamily="34" charset="0"/>
              </a:rPr>
              <a:t> </a:t>
            </a:r>
            <a:r>
              <a:rPr sz="1200" spc="70" dirty="0" smtClean="0">
                <a:solidFill>
                  <a:srgbClr val="0070C0"/>
                </a:solidFill>
                <a:latin typeface="Arial" pitchFamily="34" charset="0"/>
                <a:cs typeface="Arial" pitchFamily="34" charset="0"/>
              </a:rPr>
              <a:t>th</a:t>
            </a:r>
            <a:r>
              <a:rPr sz="1200" spc="75" dirty="0" smtClean="0">
                <a:solidFill>
                  <a:srgbClr val="0070C0"/>
                </a:solidFill>
                <a:latin typeface="Arial" pitchFamily="34" charset="0"/>
                <a:cs typeface="Arial" pitchFamily="34" charset="0"/>
              </a:rPr>
              <a:t>e</a:t>
            </a:r>
            <a:r>
              <a:rPr sz="1200" spc="-10" dirty="0" smtClean="0">
                <a:solidFill>
                  <a:srgbClr val="0070C0"/>
                </a:solidFill>
                <a:latin typeface="Arial" pitchFamily="34" charset="0"/>
                <a:cs typeface="Arial" pitchFamily="34" charset="0"/>
              </a:rPr>
              <a:t> </a:t>
            </a:r>
            <a:r>
              <a:rPr sz="1200" spc="80" dirty="0" smtClean="0">
                <a:solidFill>
                  <a:srgbClr val="0070C0"/>
                </a:solidFill>
                <a:latin typeface="Arial" pitchFamily="34" charset="0"/>
                <a:cs typeface="Arial" pitchFamily="34" charset="0"/>
              </a:rPr>
              <a:t>bulk </a:t>
            </a:r>
            <a:r>
              <a:rPr sz="1200" spc="85" dirty="0" smtClean="0">
                <a:solidFill>
                  <a:srgbClr val="0070C0"/>
                </a:solidFill>
                <a:latin typeface="Arial" pitchFamily="34" charset="0"/>
                <a:cs typeface="Arial" pitchFamily="34" charset="0"/>
              </a:rPr>
              <a:t>o</a:t>
            </a:r>
            <a:r>
              <a:rPr sz="1200" spc="50" dirty="0" smtClean="0">
                <a:solidFill>
                  <a:srgbClr val="0070C0"/>
                </a:solidFill>
                <a:latin typeface="Arial" pitchFamily="34" charset="0"/>
                <a:cs typeface="Arial" pitchFamily="34" charset="0"/>
              </a:rPr>
              <a:t>f</a:t>
            </a:r>
            <a:r>
              <a:rPr sz="1200" spc="10" dirty="0" smtClean="0">
                <a:solidFill>
                  <a:srgbClr val="0070C0"/>
                </a:solidFill>
                <a:latin typeface="Arial" pitchFamily="34" charset="0"/>
                <a:cs typeface="Arial" pitchFamily="34" charset="0"/>
              </a:rPr>
              <a:t> </a:t>
            </a:r>
            <a:r>
              <a:rPr sz="1200" spc="70" dirty="0" smtClean="0">
                <a:solidFill>
                  <a:srgbClr val="0070C0"/>
                </a:solidFill>
                <a:latin typeface="Arial" pitchFamily="34" charset="0"/>
                <a:cs typeface="Arial" pitchFamily="34" charset="0"/>
              </a:rPr>
              <a:t>th</a:t>
            </a:r>
            <a:r>
              <a:rPr sz="1200" spc="75" dirty="0" smtClean="0">
                <a:solidFill>
                  <a:srgbClr val="0070C0"/>
                </a:solidFill>
                <a:latin typeface="Arial" pitchFamily="34" charset="0"/>
                <a:cs typeface="Arial" pitchFamily="34" charset="0"/>
              </a:rPr>
              <a:t>e</a:t>
            </a:r>
            <a:r>
              <a:rPr sz="1200" spc="20" dirty="0" smtClean="0">
                <a:solidFill>
                  <a:srgbClr val="0070C0"/>
                </a:solidFill>
                <a:latin typeface="Arial" pitchFamily="34" charset="0"/>
                <a:cs typeface="Arial" pitchFamily="34" charset="0"/>
              </a:rPr>
              <a:t> </a:t>
            </a:r>
            <a:r>
              <a:rPr sz="1200" spc="70" dirty="0" smtClean="0">
                <a:solidFill>
                  <a:srgbClr val="0070C0"/>
                </a:solidFill>
                <a:latin typeface="Arial" pitchFamily="34" charset="0"/>
                <a:cs typeface="Arial" pitchFamily="34" charset="0"/>
              </a:rPr>
              <a:t>plasma</a:t>
            </a:r>
            <a:r>
              <a:rPr sz="1200" spc="65" dirty="0" smtClean="0">
                <a:solidFill>
                  <a:srgbClr val="0070C0"/>
                </a:solidFill>
                <a:latin typeface="Arial" pitchFamily="34" charset="0"/>
                <a:cs typeface="Arial" pitchFamily="34" charset="0"/>
              </a:rPr>
              <a:t> </a:t>
            </a:r>
            <a:r>
              <a:rPr sz="1200" spc="85" dirty="0" smtClean="0">
                <a:solidFill>
                  <a:srgbClr val="0070C0"/>
                </a:solidFill>
                <a:latin typeface="Arial" pitchFamily="34" charset="0"/>
                <a:cs typeface="Arial" pitchFamily="34" charset="0"/>
              </a:rPr>
              <a:t>free</a:t>
            </a:r>
            <a:r>
              <a:rPr sz="1200" spc="20" dirty="0" smtClean="0">
                <a:solidFill>
                  <a:srgbClr val="0070C0"/>
                </a:solidFill>
                <a:latin typeface="Arial" pitchFamily="34" charset="0"/>
                <a:cs typeface="Arial" pitchFamily="34" charset="0"/>
              </a:rPr>
              <a:t> </a:t>
            </a:r>
            <a:r>
              <a:rPr sz="1200" spc="85" dirty="0" smtClean="0">
                <a:solidFill>
                  <a:srgbClr val="0070C0"/>
                </a:solidFill>
                <a:latin typeface="Arial" pitchFamily="34" charset="0"/>
                <a:cs typeface="Arial" pitchFamily="34" charset="0"/>
              </a:rPr>
              <a:t>o</a:t>
            </a:r>
            <a:r>
              <a:rPr sz="1200" spc="50" dirty="0" smtClean="0">
                <a:solidFill>
                  <a:srgbClr val="0070C0"/>
                </a:solidFill>
                <a:latin typeface="Arial" pitchFamily="34" charset="0"/>
                <a:cs typeface="Arial" pitchFamily="34" charset="0"/>
              </a:rPr>
              <a:t>f</a:t>
            </a:r>
            <a:r>
              <a:rPr sz="1200" spc="-15" dirty="0" smtClean="0">
                <a:solidFill>
                  <a:srgbClr val="0070C0"/>
                </a:solidFill>
                <a:latin typeface="Arial" pitchFamily="34" charset="0"/>
                <a:cs typeface="Arial" pitchFamily="34" charset="0"/>
              </a:rPr>
              <a:t> </a:t>
            </a:r>
            <a:r>
              <a:rPr sz="1200" spc="55" dirty="0" smtClean="0">
                <a:solidFill>
                  <a:srgbClr val="0070C0"/>
                </a:solidFill>
                <a:latin typeface="Arial" pitchFamily="34" charset="0"/>
                <a:cs typeface="Arial" pitchFamily="34" charset="0"/>
              </a:rPr>
              <a:t>larg</a:t>
            </a:r>
            <a:r>
              <a:rPr sz="1200" spc="80" dirty="0" smtClean="0">
                <a:solidFill>
                  <a:srgbClr val="0070C0"/>
                </a:solidFill>
                <a:latin typeface="Arial" pitchFamily="34" charset="0"/>
                <a:cs typeface="Arial" pitchFamily="34" charset="0"/>
              </a:rPr>
              <a:t>e</a:t>
            </a:r>
            <a:r>
              <a:rPr sz="1200" spc="45" dirty="0" smtClean="0">
                <a:solidFill>
                  <a:srgbClr val="0070C0"/>
                </a:solidFill>
                <a:latin typeface="Arial" pitchFamily="34" charset="0"/>
                <a:cs typeface="Arial" pitchFamily="34" charset="0"/>
              </a:rPr>
              <a:t> </a:t>
            </a:r>
            <a:r>
              <a:rPr sz="1200" spc="60" dirty="0" smtClean="0">
                <a:solidFill>
                  <a:srgbClr val="0070C0"/>
                </a:solidFill>
                <a:latin typeface="Arial" pitchFamily="34" charset="0"/>
                <a:cs typeface="Arial" pitchFamily="34" charset="0"/>
              </a:rPr>
              <a:t>electric</a:t>
            </a:r>
            <a:r>
              <a:rPr sz="1200" spc="45" dirty="0" smtClean="0">
                <a:solidFill>
                  <a:srgbClr val="0070C0"/>
                </a:solidFill>
                <a:latin typeface="Arial" pitchFamily="34" charset="0"/>
                <a:cs typeface="Arial" pitchFamily="34" charset="0"/>
              </a:rPr>
              <a:t> </a:t>
            </a:r>
            <a:r>
              <a:rPr sz="1200" spc="55" dirty="0" smtClean="0">
                <a:solidFill>
                  <a:srgbClr val="0070C0"/>
                </a:solidFill>
                <a:latin typeface="Arial" pitchFamily="34" charset="0"/>
                <a:cs typeface="Arial" pitchFamily="34" charset="0"/>
              </a:rPr>
              <a:t>potentials</a:t>
            </a:r>
            <a:r>
              <a:rPr sz="1200" spc="-5" dirty="0" smtClean="0">
                <a:solidFill>
                  <a:srgbClr val="0070C0"/>
                </a:solidFill>
                <a:latin typeface="Arial" pitchFamily="34" charset="0"/>
                <a:cs typeface="Arial" pitchFamily="34" charset="0"/>
              </a:rPr>
              <a:t> </a:t>
            </a:r>
            <a:r>
              <a:rPr sz="1200" spc="135" dirty="0" smtClean="0">
                <a:solidFill>
                  <a:srgbClr val="0070C0"/>
                </a:solidFill>
                <a:latin typeface="Arial" pitchFamily="34" charset="0"/>
                <a:cs typeface="Arial" pitchFamily="34" charset="0"/>
              </a:rPr>
              <a:t>o</a:t>
            </a:r>
            <a:r>
              <a:rPr sz="1200" spc="65" dirty="0" smtClean="0">
                <a:solidFill>
                  <a:srgbClr val="0070C0"/>
                </a:solidFill>
                <a:latin typeface="Arial" pitchFamily="34" charset="0"/>
                <a:cs typeface="Arial" pitchFamily="34" charset="0"/>
              </a:rPr>
              <a:t>r</a:t>
            </a:r>
            <a:r>
              <a:rPr sz="1200" spc="-10" dirty="0" smtClean="0">
                <a:solidFill>
                  <a:srgbClr val="0070C0"/>
                </a:solidFill>
                <a:latin typeface="Arial" pitchFamily="34" charset="0"/>
                <a:cs typeface="Arial" pitchFamily="34" charset="0"/>
              </a:rPr>
              <a:t> </a:t>
            </a:r>
            <a:r>
              <a:rPr sz="1200" spc="60" dirty="0" smtClean="0">
                <a:solidFill>
                  <a:srgbClr val="0070C0"/>
                </a:solidFill>
                <a:latin typeface="Arial" pitchFamily="34" charset="0"/>
                <a:cs typeface="Arial" pitchFamily="34" charset="0"/>
              </a:rPr>
              <a:t>fields</a:t>
            </a:r>
            <a:r>
              <a:rPr sz="1200" spc="60" smtClean="0">
                <a:solidFill>
                  <a:srgbClr val="0070C0"/>
                </a:solidFill>
                <a:latin typeface="Arial" pitchFamily="34" charset="0"/>
                <a:cs typeface="Arial" pitchFamily="34" charset="0"/>
              </a:rPr>
              <a:t>.</a:t>
            </a:r>
            <a:r>
              <a:rPr sz="1200" spc="60" smtClean="0">
                <a:solidFill>
                  <a:srgbClr val="5D5E5F"/>
                </a:solidFill>
                <a:latin typeface="Arial" pitchFamily="34" charset="0"/>
                <a:cs typeface="Arial" pitchFamily="34" charset="0"/>
              </a:rPr>
              <a:t> </a:t>
            </a:r>
            <a:endParaRPr lang="en-US" sz="1200" b="1" spc="70" dirty="0" smtClean="0">
              <a:solidFill>
                <a:srgbClr val="0070C0"/>
              </a:solidFill>
              <a:latin typeface="Malgun Gothic"/>
              <a:cs typeface="Malgun Gothic"/>
            </a:endParaRPr>
          </a:p>
          <a:p>
            <a:pPr marL="15240" marR="12700" algn="just">
              <a:lnSpc>
                <a:spcPct val="100000"/>
              </a:lnSpc>
            </a:pPr>
            <a:r>
              <a:rPr lang="en-US" sz="1200" b="1" spc="155" dirty="0" smtClean="0">
                <a:solidFill>
                  <a:srgbClr val="FF0000"/>
                </a:solidFill>
                <a:latin typeface="Arial" pitchFamily="34" charset="0"/>
                <a:cs typeface="Arial" pitchFamily="34" charset="0"/>
              </a:rPr>
              <a:t>A</a:t>
            </a:r>
            <a:r>
              <a:rPr lang="en-US" sz="1200" b="1" spc="130" dirty="0" smtClean="0">
                <a:solidFill>
                  <a:srgbClr val="FF0000"/>
                </a:solidFill>
                <a:latin typeface="Arial" pitchFamily="34" charset="0"/>
                <a:cs typeface="Arial" pitchFamily="34" charset="0"/>
              </a:rPr>
              <a:t> </a:t>
            </a:r>
            <a:r>
              <a:rPr lang="en-US" sz="1200" b="1" spc="80" dirty="0" smtClean="0">
                <a:solidFill>
                  <a:srgbClr val="FF0000"/>
                </a:solidFill>
                <a:latin typeface="Arial" pitchFamily="34" charset="0"/>
                <a:cs typeface="Arial" pitchFamily="34" charset="0"/>
              </a:rPr>
              <a:t>criterio</a:t>
            </a:r>
            <a:r>
              <a:rPr lang="en-US" sz="1200" b="1" spc="105" dirty="0" smtClean="0">
                <a:solidFill>
                  <a:srgbClr val="FF0000"/>
                </a:solidFill>
                <a:latin typeface="Arial" pitchFamily="34" charset="0"/>
                <a:cs typeface="Arial" pitchFamily="34" charset="0"/>
              </a:rPr>
              <a:t>n </a:t>
            </a:r>
            <a:r>
              <a:rPr lang="en-US" sz="1200" b="1" spc="-135" dirty="0" smtClean="0">
                <a:solidFill>
                  <a:srgbClr val="FF0000"/>
                </a:solidFill>
                <a:latin typeface="Arial" pitchFamily="34" charset="0"/>
                <a:cs typeface="Arial" pitchFamily="34" charset="0"/>
              </a:rPr>
              <a:t> </a:t>
            </a:r>
            <a:r>
              <a:rPr lang="en-US" sz="1200" b="1" spc="100" dirty="0" smtClean="0">
                <a:solidFill>
                  <a:srgbClr val="FF0000"/>
                </a:solidFill>
                <a:latin typeface="Arial" pitchFamily="34" charset="0"/>
                <a:cs typeface="Arial" pitchFamily="34" charset="0"/>
              </a:rPr>
              <a:t>for </a:t>
            </a:r>
            <a:r>
              <a:rPr lang="en-US" sz="1200" b="1" spc="-145" dirty="0" smtClean="0">
                <a:solidFill>
                  <a:srgbClr val="FF0000"/>
                </a:solidFill>
                <a:latin typeface="Arial" pitchFamily="34" charset="0"/>
                <a:cs typeface="Arial" pitchFamily="34" charset="0"/>
              </a:rPr>
              <a:t> </a:t>
            </a:r>
            <a:r>
              <a:rPr lang="en-US" sz="1200" b="1" spc="60" dirty="0" smtClean="0">
                <a:solidFill>
                  <a:srgbClr val="FF0000"/>
                </a:solidFill>
                <a:latin typeface="Arial" pitchFamily="34" charset="0"/>
                <a:cs typeface="Arial" pitchFamily="34" charset="0"/>
              </a:rPr>
              <a:t>a</a:t>
            </a:r>
            <a:r>
              <a:rPr lang="en-US" sz="1200" b="1" spc="85" dirty="0" smtClean="0">
                <a:solidFill>
                  <a:srgbClr val="FF0000"/>
                </a:solidFill>
                <a:latin typeface="Arial" pitchFamily="34" charset="0"/>
                <a:cs typeface="Arial" pitchFamily="34" charset="0"/>
              </a:rPr>
              <a:t>n</a:t>
            </a:r>
            <a:r>
              <a:rPr lang="en-US" sz="1200" b="1" spc="135" dirty="0" smtClean="0">
                <a:solidFill>
                  <a:srgbClr val="FF0000"/>
                </a:solidFill>
                <a:latin typeface="Arial" pitchFamily="34" charset="0"/>
                <a:cs typeface="Arial" pitchFamily="34" charset="0"/>
              </a:rPr>
              <a:t> </a:t>
            </a:r>
            <a:r>
              <a:rPr lang="en-US" sz="1200" b="1" spc="55" dirty="0" smtClean="0">
                <a:solidFill>
                  <a:srgbClr val="FF0000"/>
                </a:solidFill>
                <a:latin typeface="Arial" pitchFamily="34" charset="0"/>
                <a:cs typeface="Arial" pitchFamily="34" charset="0"/>
              </a:rPr>
              <a:t>ionize</a:t>
            </a:r>
            <a:r>
              <a:rPr lang="en-US" sz="1200" b="1" spc="85" dirty="0" smtClean="0">
                <a:solidFill>
                  <a:srgbClr val="FF0000"/>
                </a:solidFill>
                <a:latin typeface="Arial" pitchFamily="34" charset="0"/>
                <a:cs typeface="Arial" pitchFamily="34" charset="0"/>
              </a:rPr>
              <a:t>d </a:t>
            </a:r>
            <a:r>
              <a:rPr lang="en-US" sz="1200" b="1" spc="-140" dirty="0" smtClean="0">
                <a:solidFill>
                  <a:srgbClr val="FF0000"/>
                </a:solidFill>
                <a:latin typeface="Arial" pitchFamily="34" charset="0"/>
                <a:cs typeface="Arial" pitchFamily="34" charset="0"/>
              </a:rPr>
              <a:t> </a:t>
            </a:r>
            <a:r>
              <a:rPr lang="en-US" sz="1200" b="1" spc="50" dirty="0" smtClean="0">
                <a:solidFill>
                  <a:srgbClr val="FF0000"/>
                </a:solidFill>
                <a:latin typeface="Arial" pitchFamily="34" charset="0"/>
                <a:cs typeface="Arial" pitchFamily="34" charset="0"/>
              </a:rPr>
              <a:t>ga</a:t>
            </a:r>
            <a:r>
              <a:rPr lang="en-US" sz="1200" b="1" spc="30" dirty="0" smtClean="0">
                <a:solidFill>
                  <a:srgbClr val="FF0000"/>
                </a:solidFill>
                <a:latin typeface="Arial" pitchFamily="34" charset="0"/>
                <a:cs typeface="Arial" pitchFamily="34" charset="0"/>
              </a:rPr>
              <a:t>s </a:t>
            </a:r>
            <a:r>
              <a:rPr lang="en-US" sz="1200" b="1" spc="-150" dirty="0" smtClean="0">
                <a:solidFill>
                  <a:srgbClr val="FF0000"/>
                </a:solidFill>
                <a:latin typeface="Arial" pitchFamily="34" charset="0"/>
                <a:cs typeface="Arial" pitchFamily="34" charset="0"/>
              </a:rPr>
              <a:t> </a:t>
            </a:r>
            <a:r>
              <a:rPr lang="en-US" sz="1200" b="1" spc="35" dirty="0" smtClean="0">
                <a:solidFill>
                  <a:srgbClr val="FF0000"/>
                </a:solidFill>
                <a:latin typeface="Arial" pitchFamily="34" charset="0"/>
                <a:cs typeface="Arial" pitchFamily="34" charset="0"/>
              </a:rPr>
              <a:t>t</a:t>
            </a:r>
            <a:r>
              <a:rPr lang="en-US" sz="1200" b="1" spc="50" dirty="0" smtClean="0">
                <a:solidFill>
                  <a:srgbClr val="FF0000"/>
                </a:solidFill>
                <a:latin typeface="Arial" pitchFamily="34" charset="0"/>
                <a:cs typeface="Arial" pitchFamily="34" charset="0"/>
              </a:rPr>
              <a:t>o </a:t>
            </a:r>
            <a:r>
              <a:rPr lang="en-US" sz="1200" b="1" spc="-120" dirty="0" smtClean="0">
                <a:solidFill>
                  <a:srgbClr val="FF0000"/>
                </a:solidFill>
                <a:latin typeface="Arial" pitchFamily="34" charset="0"/>
                <a:cs typeface="Arial" pitchFamily="34" charset="0"/>
              </a:rPr>
              <a:t> </a:t>
            </a:r>
            <a:r>
              <a:rPr lang="en-US" sz="1200" b="1" spc="70" dirty="0" smtClean="0">
                <a:solidFill>
                  <a:srgbClr val="FF0000"/>
                </a:solidFill>
                <a:latin typeface="Arial" pitchFamily="34" charset="0"/>
                <a:cs typeface="Arial" pitchFamily="34" charset="0"/>
              </a:rPr>
              <a:t>b</a:t>
            </a:r>
            <a:r>
              <a:rPr lang="en-US" sz="1200" b="1" spc="25" dirty="0" smtClean="0">
                <a:solidFill>
                  <a:srgbClr val="FF0000"/>
                </a:solidFill>
                <a:latin typeface="Arial" pitchFamily="34" charset="0"/>
                <a:cs typeface="Arial" pitchFamily="34" charset="0"/>
              </a:rPr>
              <a:t>e</a:t>
            </a:r>
            <a:r>
              <a:rPr lang="en-US" sz="1200" b="1" spc="140" dirty="0" smtClean="0">
                <a:solidFill>
                  <a:srgbClr val="FF0000"/>
                </a:solidFill>
                <a:latin typeface="Arial" pitchFamily="34" charset="0"/>
                <a:cs typeface="Arial" pitchFamily="34" charset="0"/>
              </a:rPr>
              <a:t> </a:t>
            </a:r>
            <a:r>
              <a:rPr lang="en-US" sz="1200" b="1" spc="50" dirty="0" smtClean="0">
                <a:solidFill>
                  <a:srgbClr val="FF0000"/>
                </a:solidFill>
                <a:latin typeface="Arial" pitchFamily="34" charset="0"/>
                <a:cs typeface="Arial" pitchFamily="34" charset="0"/>
              </a:rPr>
              <a:t>a </a:t>
            </a:r>
            <a:r>
              <a:rPr lang="en-US" sz="1200" b="1" spc="-145" dirty="0" smtClean="0">
                <a:solidFill>
                  <a:srgbClr val="FF0000"/>
                </a:solidFill>
                <a:latin typeface="Arial" pitchFamily="34" charset="0"/>
                <a:cs typeface="Arial" pitchFamily="34" charset="0"/>
              </a:rPr>
              <a:t> </a:t>
            </a:r>
            <a:r>
              <a:rPr lang="en-US" sz="1200" b="1" spc="60" dirty="0" smtClean="0">
                <a:solidFill>
                  <a:srgbClr val="FF0000"/>
                </a:solidFill>
                <a:latin typeface="Arial" pitchFamily="34" charset="0"/>
                <a:cs typeface="Arial" pitchFamily="34" charset="0"/>
              </a:rPr>
              <a:t>plasm</a:t>
            </a:r>
            <a:r>
              <a:rPr lang="en-US" sz="1200" b="1" spc="70" dirty="0" smtClean="0">
                <a:solidFill>
                  <a:srgbClr val="FF0000"/>
                </a:solidFill>
                <a:latin typeface="Arial" pitchFamily="34" charset="0"/>
                <a:cs typeface="Arial" pitchFamily="34" charset="0"/>
              </a:rPr>
              <a:t>a</a:t>
            </a:r>
            <a:r>
              <a:rPr lang="en-US" sz="1200" b="1" spc="120" dirty="0" smtClean="0">
                <a:solidFill>
                  <a:srgbClr val="FF0000"/>
                </a:solidFill>
                <a:latin typeface="Arial" pitchFamily="34" charset="0"/>
                <a:cs typeface="Arial" pitchFamily="34" charset="0"/>
              </a:rPr>
              <a:t> </a:t>
            </a:r>
            <a:r>
              <a:rPr lang="en-US" sz="1200" b="1" spc="45" dirty="0" smtClean="0">
                <a:solidFill>
                  <a:srgbClr val="FF0000"/>
                </a:solidFill>
                <a:latin typeface="Arial" pitchFamily="34" charset="0"/>
                <a:cs typeface="Arial" pitchFamily="34" charset="0"/>
              </a:rPr>
              <a:t>is </a:t>
            </a:r>
            <a:r>
              <a:rPr lang="en-US" sz="1200" b="1" spc="-120" dirty="0" smtClean="0">
                <a:solidFill>
                  <a:srgbClr val="FF0000"/>
                </a:solidFill>
                <a:latin typeface="Arial" pitchFamily="34" charset="0"/>
                <a:cs typeface="Arial" pitchFamily="34" charset="0"/>
              </a:rPr>
              <a:t> </a:t>
            </a:r>
            <a:r>
              <a:rPr lang="en-US" sz="1200" b="1" spc="60" dirty="0" smtClean="0">
                <a:solidFill>
                  <a:srgbClr val="FF0000"/>
                </a:solidFill>
                <a:latin typeface="Arial" pitchFamily="34" charset="0"/>
                <a:cs typeface="Arial" pitchFamily="34" charset="0"/>
              </a:rPr>
              <a:t>that </a:t>
            </a:r>
            <a:r>
              <a:rPr lang="en-US" sz="1200" b="1" spc="-125" dirty="0" smtClean="0">
                <a:solidFill>
                  <a:srgbClr val="FF0000"/>
                </a:solidFill>
                <a:latin typeface="Arial" pitchFamily="34" charset="0"/>
                <a:cs typeface="Arial" pitchFamily="34" charset="0"/>
              </a:rPr>
              <a:t> </a:t>
            </a:r>
            <a:r>
              <a:rPr lang="en-US" sz="1200" b="1" spc="55" dirty="0" smtClean="0">
                <a:solidFill>
                  <a:srgbClr val="FF0000"/>
                </a:solidFill>
                <a:latin typeface="Arial" pitchFamily="34" charset="0"/>
                <a:cs typeface="Arial" pitchFamily="34" charset="0"/>
              </a:rPr>
              <a:t>i</a:t>
            </a:r>
            <a:r>
              <a:rPr lang="en-US" sz="1200" b="1" spc="60" dirty="0" smtClean="0">
                <a:solidFill>
                  <a:srgbClr val="FF0000"/>
                </a:solidFill>
                <a:latin typeface="Arial" pitchFamily="34" charset="0"/>
                <a:cs typeface="Arial" pitchFamily="34" charset="0"/>
              </a:rPr>
              <a:t>t </a:t>
            </a:r>
            <a:r>
              <a:rPr lang="en-US" sz="1200" b="1" spc="-120" dirty="0" smtClean="0">
                <a:solidFill>
                  <a:srgbClr val="FF0000"/>
                </a:solidFill>
                <a:latin typeface="Arial" pitchFamily="34" charset="0"/>
                <a:cs typeface="Arial" pitchFamily="34" charset="0"/>
              </a:rPr>
              <a:t> </a:t>
            </a:r>
            <a:r>
              <a:rPr lang="en-US" sz="1200" b="1" spc="45" dirty="0" smtClean="0">
                <a:solidFill>
                  <a:srgbClr val="FF0000"/>
                </a:solidFill>
                <a:latin typeface="Arial" pitchFamily="34" charset="0"/>
                <a:cs typeface="Arial" pitchFamily="34" charset="0"/>
              </a:rPr>
              <a:t>b</a:t>
            </a:r>
            <a:r>
              <a:rPr lang="en-US" sz="1200" b="1" spc="25" dirty="0" smtClean="0">
                <a:solidFill>
                  <a:srgbClr val="FF0000"/>
                </a:solidFill>
                <a:latin typeface="Arial" pitchFamily="34" charset="0"/>
                <a:cs typeface="Arial" pitchFamily="34" charset="0"/>
              </a:rPr>
              <a:t>e </a:t>
            </a:r>
            <a:r>
              <a:rPr lang="en-US" sz="1200" b="1" spc="-150" dirty="0" smtClean="0">
                <a:solidFill>
                  <a:srgbClr val="FF0000"/>
                </a:solidFill>
                <a:latin typeface="Arial" pitchFamily="34" charset="0"/>
                <a:cs typeface="Arial" pitchFamily="34" charset="0"/>
              </a:rPr>
              <a:t> </a:t>
            </a:r>
            <a:r>
              <a:rPr lang="en-US" sz="1200" b="1" spc="45" dirty="0" smtClean="0">
                <a:solidFill>
                  <a:srgbClr val="FF0000"/>
                </a:solidFill>
                <a:latin typeface="Arial" pitchFamily="34" charset="0"/>
                <a:cs typeface="Arial" pitchFamily="34" charset="0"/>
              </a:rPr>
              <a:t>dense</a:t>
            </a:r>
            <a:r>
              <a:rPr lang="en-US" sz="1200" b="1" spc="25" dirty="0" smtClean="0">
                <a:solidFill>
                  <a:srgbClr val="FF0000"/>
                </a:solidFill>
                <a:latin typeface="Arial" pitchFamily="34" charset="0"/>
                <a:cs typeface="Arial" pitchFamily="34" charset="0"/>
              </a:rPr>
              <a:t> </a:t>
            </a:r>
            <a:r>
              <a:rPr lang="en-US" sz="1200" b="1" spc="65" dirty="0" smtClean="0">
                <a:solidFill>
                  <a:srgbClr val="FF0000"/>
                </a:solidFill>
                <a:latin typeface="Arial" pitchFamily="34" charset="0"/>
                <a:cs typeface="Arial" pitchFamily="34" charset="0"/>
              </a:rPr>
              <a:t>enoug</a:t>
            </a:r>
            <a:r>
              <a:rPr lang="en-US" sz="1200" b="1" spc="75" dirty="0" smtClean="0">
                <a:solidFill>
                  <a:srgbClr val="FF0000"/>
                </a:solidFill>
                <a:latin typeface="Arial" pitchFamily="34" charset="0"/>
                <a:cs typeface="Arial" pitchFamily="34" charset="0"/>
              </a:rPr>
              <a:t>h</a:t>
            </a:r>
            <a:r>
              <a:rPr lang="en-US" sz="1200" b="1" spc="-5" dirty="0" smtClean="0">
                <a:solidFill>
                  <a:srgbClr val="FF0000"/>
                </a:solidFill>
                <a:latin typeface="Arial" pitchFamily="34" charset="0"/>
                <a:cs typeface="Arial" pitchFamily="34" charset="0"/>
              </a:rPr>
              <a:t> </a:t>
            </a:r>
            <a:r>
              <a:rPr lang="en-US" sz="1200" b="1" spc="55" dirty="0" smtClean="0">
                <a:solidFill>
                  <a:srgbClr val="FF0000"/>
                </a:solidFill>
                <a:latin typeface="Arial" pitchFamily="34" charset="0"/>
                <a:cs typeface="Arial" pitchFamily="34" charset="0"/>
              </a:rPr>
              <a:t>tha</a:t>
            </a:r>
            <a:r>
              <a:rPr lang="en-US" sz="1200" b="1" spc="45" dirty="0" smtClean="0">
                <a:solidFill>
                  <a:srgbClr val="FF0000"/>
                </a:solidFill>
                <a:latin typeface="Arial" pitchFamily="34" charset="0"/>
                <a:cs typeface="Arial" pitchFamily="34" charset="0"/>
              </a:rPr>
              <a:t>t</a:t>
            </a:r>
            <a:r>
              <a:rPr lang="en-US" sz="1200" b="1" spc="25" dirty="0" smtClean="0">
                <a:solidFill>
                  <a:srgbClr val="FF0000"/>
                </a:solidFill>
                <a:latin typeface="Arial" pitchFamily="34" charset="0"/>
                <a:cs typeface="Arial" pitchFamily="34" charset="0"/>
              </a:rPr>
              <a:t> </a:t>
            </a:r>
            <a:r>
              <a:rPr lang="en-US" sz="1200" b="1" spc="-35" dirty="0" err="1" smtClean="0">
                <a:solidFill>
                  <a:srgbClr val="FF0000"/>
                </a:solidFill>
                <a:latin typeface="Arial" pitchFamily="34" charset="0"/>
                <a:cs typeface="Arial" pitchFamily="34" charset="0"/>
              </a:rPr>
              <a:t>ʎ</a:t>
            </a:r>
            <a:r>
              <a:rPr lang="en-US" sz="1200" b="1" spc="-35" baseline="-25000" dirty="0" err="1" smtClean="0">
                <a:solidFill>
                  <a:srgbClr val="FF0000"/>
                </a:solidFill>
                <a:latin typeface="Arial" pitchFamily="34" charset="0"/>
                <a:cs typeface="Arial" pitchFamily="34" charset="0"/>
              </a:rPr>
              <a:t>D</a:t>
            </a:r>
            <a:r>
              <a:rPr lang="en-US" sz="1200" b="1" spc="15" dirty="0" smtClean="0">
                <a:solidFill>
                  <a:srgbClr val="FF0000"/>
                </a:solidFill>
                <a:latin typeface="Arial" pitchFamily="34" charset="0"/>
                <a:cs typeface="Arial" pitchFamily="34" charset="0"/>
              </a:rPr>
              <a:t> </a:t>
            </a:r>
            <a:r>
              <a:rPr lang="en-US" sz="1200" b="1" spc="55" dirty="0" smtClean="0">
                <a:solidFill>
                  <a:srgbClr val="FF0000"/>
                </a:solidFill>
                <a:latin typeface="Arial" pitchFamily="34" charset="0"/>
                <a:cs typeface="Arial" pitchFamily="34" charset="0"/>
              </a:rPr>
              <a:t>is</a:t>
            </a:r>
            <a:r>
              <a:rPr lang="en-US" sz="1200" b="1" spc="-25" dirty="0" smtClean="0">
                <a:solidFill>
                  <a:srgbClr val="FF0000"/>
                </a:solidFill>
                <a:latin typeface="Arial" pitchFamily="34" charset="0"/>
                <a:cs typeface="Arial" pitchFamily="34" charset="0"/>
              </a:rPr>
              <a:t> </a:t>
            </a:r>
            <a:r>
              <a:rPr lang="en-US" sz="1200" b="1" spc="95" dirty="0" smtClean="0">
                <a:solidFill>
                  <a:srgbClr val="FF0000"/>
                </a:solidFill>
                <a:latin typeface="Arial" pitchFamily="34" charset="0"/>
                <a:cs typeface="Arial" pitchFamily="34" charset="0"/>
              </a:rPr>
              <a:t>muc</a:t>
            </a:r>
            <a:r>
              <a:rPr lang="en-US" sz="1200" b="1" spc="90" dirty="0" smtClean="0">
                <a:solidFill>
                  <a:srgbClr val="FF0000"/>
                </a:solidFill>
                <a:latin typeface="Arial" pitchFamily="34" charset="0"/>
                <a:cs typeface="Arial" pitchFamily="34" charset="0"/>
              </a:rPr>
              <a:t>h</a:t>
            </a:r>
            <a:r>
              <a:rPr lang="en-US" sz="1200" b="1" spc="-10" dirty="0" smtClean="0">
                <a:solidFill>
                  <a:srgbClr val="FF0000"/>
                </a:solidFill>
                <a:latin typeface="Arial" pitchFamily="34" charset="0"/>
                <a:cs typeface="Arial" pitchFamily="34" charset="0"/>
              </a:rPr>
              <a:t> </a:t>
            </a:r>
            <a:r>
              <a:rPr lang="en-US" sz="1200" b="1" spc="60" dirty="0" smtClean="0">
                <a:solidFill>
                  <a:srgbClr val="FF0000"/>
                </a:solidFill>
                <a:latin typeface="Arial" pitchFamily="34" charset="0"/>
                <a:cs typeface="Arial" pitchFamily="34" charset="0"/>
              </a:rPr>
              <a:t>smalle</a:t>
            </a:r>
            <a:r>
              <a:rPr lang="en-US" sz="1200" b="1" spc="55" dirty="0" smtClean="0">
                <a:solidFill>
                  <a:srgbClr val="FF0000"/>
                </a:solidFill>
                <a:latin typeface="Arial" pitchFamily="34" charset="0"/>
                <a:cs typeface="Arial" pitchFamily="34" charset="0"/>
              </a:rPr>
              <a:t>r</a:t>
            </a:r>
            <a:r>
              <a:rPr lang="en-US" sz="1200" b="1" spc="60" dirty="0" smtClean="0">
                <a:solidFill>
                  <a:srgbClr val="FF0000"/>
                </a:solidFill>
                <a:latin typeface="Arial" pitchFamily="34" charset="0"/>
                <a:cs typeface="Arial" pitchFamily="34" charset="0"/>
              </a:rPr>
              <a:t> tha</a:t>
            </a:r>
            <a:r>
              <a:rPr lang="en-US" sz="1200" b="1" spc="90" dirty="0" smtClean="0">
                <a:solidFill>
                  <a:srgbClr val="FF0000"/>
                </a:solidFill>
                <a:latin typeface="Arial" pitchFamily="34" charset="0"/>
                <a:cs typeface="Arial" pitchFamily="34" charset="0"/>
              </a:rPr>
              <a:t>n</a:t>
            </a:r>
            <a:r>
              <a:rPr lang="en-US" sz="1200" b="1" spc="-120" dirty="0" smtClean="0">
                <a:solidFill>
                  <a:srgbClr val="FF0000"/>
                </a:solidFill>
                <a:latin typeface="Arial" pitchFamily="34" charset="0"/>
                <a:cs typeface="Arial" pitchFamily="34" charset="0"/>
              </a:rPr>
              <a:t> </a:t>
            </a:r>
            <a:r>
              <a:rPr lang="en-US" sz="1200" b="1" spc="225" dirty="0" smtClean="0">
                <a:solidFill>
                  <a:srgbClr val="FF0000"/>
                </a:solidFill>
                <a:latin typeface="Arial" pitchFamily="34" charset="0"/>
                <a:cs typeface="Arial" pitchFamily="34" charset="0"/>
              </a:rPr>
              <a:t>L.</a:t>
            </a:r>
            <a:endParaRPr lang="en-US" sz="1200" b="1" dirty="0" smtClean="0">
              <a:solidFill>
                <a:srgbClr val="FF0000"/>
              </a:solidFill>
              <a:latin typeface="Malgun Gothic"/>
              <a:cs typeface="Malgun Gothic"/>
            </a:endParaRPr>
          </a:p>
          <a:p>
            <a:pPr marL="12700" marR="12700" indent="257175" algn="just">
              <a:lnSpc>
                <a:spcPct val="127200"/>
              </a:lnSpc>
            </a:pPr>
            <a:endParaRPr sz="1200">
              <a:latin typeface="Arial" pitchFamily="34" charset="0"/>
              <a:cs typeface="Arial" pitchFamily="34" charset="0"/>
            </a:endParaRPr>
          </a:p>
        </p:txBody>
      </p:sp>
      <p:sp>
        <p:nvSpPr>
          <p:cNvPr id="17410" name="Rectangle 2"/>
          <p:cNvSpPr>
            <a:spLocks noChangeArrowheads="1"/>
          </p:cNvSpPr>
          <p:nvPr/>
        </p:nvSpPr>
        <p:spPr bwMode="auto">
          <a:xfrm>
            <a:off x="0" y="0"/>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7412" name="Rectangle 4"/>
          <p:cNvSpPr>
            <a:spLocks noChangeArrowheads="1"/>
          </p:cNvSpPr>
          <p:nvPr/>
        </p:nvSpPr>
        <p:spPr bwMode="auto">
          <a:xfrm>
            <a:off x="0" y="0"/>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7414" name="Rectangle 6"/>
          <p:cNvSpPr>
            <a:spLocks noChangeArrowheads="1"/>
          </p:cNvSpPr>
          <p:nvPr/>
        </p:nvSpPr>
        <p:spPr bwMode="auto">
          <a:xfrm>
            <a:off x="0" y="0"/>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7413" name="Object 5"/>
          <p:cNvGraphicFramePr>
            <a:graphicFrameLocks noChangeAspect="1"/>
          </p:cNvGraphicFramePr>
          <p:nvPr/>
        </p:nvGraphicFramePr>
        <p:xfrm>
          <a:off x="1794041" y="816771"/>
          <a:ext cx="2556507" cy="394170"/>
        </p:xfrm>
        <a:graphic>
          <a:graphicData uri="http://schemas.openxmlformats.org/presentationml/2006/ole">
            <p:oleObj spid="_x0000_s17413" name="Equation" r:id="rId3" imgW="2082800" imgH="482600" progId="Equation.3">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202805" y="-1292359"/>
            <a:ext cx="9019495" cy="7339772"/>
          </a:xfrm>
          <a:prstGeom prst="rect">
            <a:avLst/>
          </a:prstGeom>
          <a:blipFill>
            <a:blip r:embed="rId2" cstate="print"/>
            <a:stretch>
              <a:fillRect/>
            </a:stretch>
          </a:blipFill>
        </p:spPr>
        <p:txBody>
          <a:bodyPr wrap="square" lIns="0" tIns="0" rIns="0" bIns="0" rtlCol="0">
            <a:noAutofit/>
          </a:bodyPr>
          <a:lstStyle/>
          <a:p>
            <a:endParaRPr/>
          </a:p>
        </p:txBody>
      </p:sp>
      <p:sp>
        <p:nvSpPr>
          <p:cNvPr id="3" name="object 3"/>
          <p:cNvSpPr/>
          <p:nvPr/>
        </p:nvSpPr>
        <p:spPr>
          <a:xfrm>
            <a:off x="1898876" y="2057436"/>
            <a:ext cx="2703227" cy="186100"/>
          </a:xfrm>
          <a:prstGeom prst="rect">
            <a:avLst/>
          </a:prstGeom>
          <a:blipFill>
            <a:blip r:embed="rId3" cstate="print"/>
            <a:stretch>
              <a:fillRect/>
            </a:stretch>
          </a:blipFill>
        </p:spPr>
        <p:txBody>
          <a:bodyPr wrap="square" lIns="0" tIns="0" rIns="0" bIns="0" rtlCol="0">
            <a:noAutofit/>
          </a:bodyPr>
          <a:lstStyle/>
          <a:p>
            <a:endParaRPr/>
          </a:p>
        </p:txBody>
      </p:sp>
      <p:sp>
        <p:nvSpPr>
          <p:cNvPr id="5" name="object 5"/>
          <p:cNvSpPr txBox="1"/>
          <p:nvPr/>
        </p:nvSpPr>
        <p:spPr>
          <a:xfrm>
            <a:off x="1138826" y="568638"/>
            <a:ext cx="6739349" cy="1488798"/>
          </a:xfrm>
          <a:prstGeom prst="rect">
            <a:avLst/>
          </a:prstGeom>
        </p:spPr>
        <p:txBody>
          <a:bodyPr vert="horz" wrap="square" lIns="0" tIns="0" rIns="0" bIns="0" rtlCol="0">
            <a:noAutofit/>
          </a:bodyPr>
          <a:lstStyle/>
          <a:p>
            <a:pPr>
              <a:lnSpc>
                <a:spcPct val="100000"/>
              </a:lnSpc>
              <a:tabLst>
                <a:tab pos="4324985" algn="l"/>
              </a:tabLst>
            </a:pPr>
            <a:r>
              <a:rPr sz="1400" b="1" spc="225" dirty="0" smtClean="0">
                <a:solidFill>
                  <a:srgbClr val="484B4D"/>
                </a:solidFill>
                <a:latin typeface="Arial Black" pitchFamily="34" charset="0"/>
                <a:cs typeface="Arial" pitchFamily="34" charset="0"/>
              </a:rPr>
              <a:t>TH</a:t>
            </a:r>
            <a:r>
              <a:rPr sz="1400" b="1" spc="215" dirty="0" smtClean="0">
                <a:solidFill>
                  <a:srgbClr val="484B4D"/>
                </a:solidFill>
                <a:latin typeface="Arial Black" pitchFamily="34" charset="0"/>
                <a:cs typeface="Arial" pitchFamily="34" charset="0"/>
              </a:rPr>
              <a:t>E  </a:t>
            </a:r>
            <a:r>
              <a:rPr sz="1400" b="1" spc="-75" dirty="0" smtClean="0">
                <a:solidFill>
                  <a:srgbClr val="484B4D"/>
                </a:solidFill>
                <a:latin typeface="Arial Black" pitchFamily="34" charset="0"/>
                <a:cs typeface="Arial" pitchFamily="34" charset="0"/>
              </a:rPr>
              <a:t> </a:t>
            </a:r>
            <a:r>
              <a:rPr sz="1400" b="1" spc="180" dirty="0" smtClean="0">
                <a:solidFill>
                  <a:srgbClr val="484B4D"/>
                </a:solidFill>
                <a:latin typeface="Arial Black" pitchFamily="34" charset="0"/>
                <a:cs typeface="Arial" pitchFamily="34" charset="0"/>
              </a:rPr>
              <a:t>PLASM</a:t>
            </a:r>
            <a:r>
              <a:rPr sz="1400" b="1" spc="190" dirty="0" smtClean="0">
                <a:solidFill>
                  <a:srgbClr val="484B4D"/>
                </a:solidFill>
                <a:latin typeface="Arial Black" pitchFamily="34" charset="0"/>
                <a:cs typeface="Arial" pitchFamily="34" charset="0"/>
              </a:rPr>
              <a:t>A  </a:t>
            </a:r>
            <a:r>
              <a:rPr sz="1400" b="1" spc="-80" dirty="0" smtClean="0">
                <a:solidFill>
                  <a:srgbClr val="484B4D"/>
                </a:solidFill>
                <a:latin typeface="Arial Black" pitchFamily="34" charset="0"/>
                <a:cs typeface="Arial" pitchFamily="34" charset="0"/>
              </a:rPr>
              <a:t> </a:t>
            </a:r>
            <a:r>
              <a:rPr sz="1400" b="1" spc="204" dirty="0" smtClean="0">
                <a:solidFill>
                  <a:srgbClr val="484B4D"/>
                </a:solidFill>
                <a:latin typeface="Arial Black" pitchFamily="34" charset="0"/>
                <a:cs typeface="Arial" pitchFamily="34" charset="0"/>
              </a:rPr>
              <a:t>PARAMETER</a:t>
            </a:r>
            <a:r>
              <a:rPr sz="800" spc="204" smtClean="0">
                <a:solidFill>
                  <a:srgbClr val="484B4D"/>
                </a:solidFill>
                <a:latin typeface="Times New Roman"/>
                <a:cs typeface="Times New Roman"/>
              </a:rPr>
              <a:t>	</a:t>
            </a:r>
            <a:endParaRPr sz="800">
              <a:latin typeface="Times New Roman"/>
              <a:cs typeface="Times New Roman"/>
            </a:endParaRPr>
          </a:p>
          <a:p>
            <a:pPr>
              <a:lnSpc>
                <a:spcPts val="1200"/>
              </a:lnSpc>
              <a:spcBef>
                <a:spcPts val="62"/>
              </a:spcBef>
            </a:pPr>
            <a:endParaRPr sz="1200"/>
          </a:p>
          <a:p>
            <a:pPr marL="12700" marR="369570" indent="2540" algn="just">
              <a:lnSpc>
                <a:spcPct val="126899"/>
              </a:lnSpc>
            </a:pPr>
            <a:r>
              <a:rPr sz="1200" spc="145" dirty="0" smtClean="0">
                <a:solidFill>
                  <a:srgbClr val="4F4F51"/>
                </a:solidFill>
                <a:latin typeface="Arial" pitchFamily="34" charset="0"/>
                <a:cs typeface="Arial" pitchFamily="34" charset="0"/>
              </a:rPr>
              <a:t>Th</a:t>
            </a:r>
            <a:r>
              <a:rPr sz="1200" spc="150" dirty="0" smtClean="0">
                <a:solidFill>
                  <a:srgbClr val="4F4F51"/>
                </a:solidFill>
                <a:latin typeface="Arial" pitchFamily="34" charset="0"/>
                <a:cs typeface="Arial" pitchFamily="34" charset="0"/>
              </a:rPr>
              <a:t>e</a:t>
            </a:r>
            <a:r>
              <a:rPr sz="1200" spc="60" dirty="0" smtClean="0">
                <a:solidFill>
                  <a:srgbClr val="4F4F51"/>
                </a:solidFill>
                <a:latin typeface="Arial" pitchFamily="34" charset="0"/>
                <a:cs typeface="Arial" pitchFamily="34" charset="0"/>
              </a:rPr>
              <a:t> </a:t>
            </a:r>
            <a:r>
              <a:rPr sz="1200" spc="70" dirty="0" smtClean="0">
                <a:solidFill>
                  <a:srgbClr val="4F4F51"/>
                </a:solidFill>
                <a:latin typeface="Arial" pitchFamily="34" charset="0"/>
                <a:cs typeface="Arial" pitchFamily="34" charset="0"/>
              </a:rPr>
              <a:t>pictur</a:t>
            </a:r>
            <a:r>
              <a:rPr sz="1200" spc="95" dirty="0" smtClean="0">
                <a:solidFill>
                  <a:srgbClr val="4F4F51"/>
                </a:solidFill>
                <a:latin typeface="Arial" pitchFamily="34" charset="0"/>
                <a:cs typeface="Arial" pitchFamily="34" charset="0"/>
              </a:rPr>
              <a:t>e </a:t>
            </a:r>
            <a:r>
              <a:rPr sz="1200" spc="135" dirty="0" smtClean="0">
                <a:solidFill>
                  <a:srgbClr val="4F4F51"/>
                </a:solidFill>
                <a:latin typeface="Arial" pitchFamily="34" charset="0"/>
                <a:cs typeface="Arial" pitchFamily="34" charset="0"/>
              </a:rPr>
              <a:t>o</a:t>
            </a:r>
            <a:r>
              <a:rPr sz="1200" spc="50" dirty="0" smtClean="0">
                <a:solidFill>
                  <a:srgbClr val="4F4F51"/>
                </a:solidFill>
                <a:latin typeface="Arial" pitchFamily="34" charset="0"/>
                <a:cs typeface="Arial" pitchFamily="34" charset="0"/>
              </a:rPr>
              <a:t>f </a:t>
            </a:r>
            <a:r>
              <a:rPr sz="1200" spc="-120" dirty="0" smtClean="0">
                <a:solidFill>
                  <a:srgbClr val="4F4F51"/>
                </a:solidFill>
                <a:latin typeface="Arial" pitchFamily="34" charset="0"/>
                <a:cs typeface="Arial" pitchFamily="34" charset="0"/>
              </a:rPr>
              <a:t> </a:t>
            </a:r>
            <a:r>
              <a:rPr sz="1200" spc="55" dirty="0" smtClean="0">
                <a:solidFill>
                  <a:srgbClr val="4F4F51"/>
                </a:solidFill>
                <a:latin typeface="Arial" pitchFamily="34" charset="0"/>
                <a:cs typeface="Arial" pitchFamily="34" charset="0"/>
              </a:rPr>
              <a:t>Debye</a:t>
            </a:r>
            <a:r>
              <a:rPr sz="1200" spc="75" dirty="0" smtClean="0">
                <a:solidFill>
                  <a:srgbClr val="4F4F51"/>
                </a:solidFill>
                <a:latin typeface="Arial" pitchFamily="34" charset="0"/>
                <a:cs typeface="Arial" pitchFamily="34" charset="0"/>
              </a:rPr>
              <a:t> </a:t>
            </a:r>
            <a:r>
              <a:rPr sz="1200" spc="70" dirty="0" smtClean="0">
                <a:solidFill>
                  <a:srgbClr val="4F4F51"/>
                </a:solidFill>
                <a:latin typeface="Arial" pitchFamily="34" charset="0"/>
                <a:cs typeface="Arial" pitchFamily="34" charset="0"/>
              </a:rPr>
              <a:t>shielding</a:t>
            </a:r>
            <a:r>
              <a:rPr sz="1200" spc="65" dirty="0" smtClean="0">
                <a:solidFill>
                  <a:srgbClr val="4F4F51"/>
                </a:solidFill>
                <a:latin typeface="Arial" pitchFamily="34" charset="0"/>
                <a:cs typeface="Arial" pitchFamily="34" charset="0"/>
              </a:rPr>
              <a:t> </a:t>
            </a:r>
            <a:r>
              <a:rPr sz="1200" spc="75" dirty="0" smtClean="0">
                <a:solidFill>
                  <a:srgbClr val="4F4F51"/>
                </a:solidFill>
                <a:latin typeface="Arial" pitchFamily="34" charset="0"/>
                <a:cs typeface="Arial" pitchFamily="34" charset="0"/>
              </a:rPr>
              <a:t>tha</a:t>
            </a:r>
            <a:r>
              <a:rPr sz="1200" spc="45" dirty="0" smtClean="0">
                <a:solidFill>
                  <a:srgbClr val="4F4F51"/>
                </a:solidFill>
                <a:latin typeface="Arial" pitchFamily="34" charset="0"/>
                <a:cs typeface="Arial" pitchFamily="34" charset="0"/>
              </a:rPr>
              <a:t>t</a:t>
            </a:r>
            <a:r>
              <a:rPr sz="1200" spc="75" dirty="0" smtClean="0">
                <a:solidFill>
                  <a:srgbClr val="4F4F51"/>
                </a:solidFill>
                <a:latin typeface="Arial" pitchFamily="34" charset="0"/>
                <a:cs typeface="Arial" pitchFamily="34" charset="0"/>
              </a:rPr>
              <a:t> </a:t>
            </a:r>
            <a:r>
              <a:rPr sz="1200" spc="60" dirty="0" smtClean="0">
                <a:solidFill>
                  <a:srgbClr val="4F4F51"/>
                </a:solidFill>
                <a:latin typeface="Arial" pitchFamily="34" charset="0"/>
                <a:cs typeface="Arial" pitchFamily="34" charset="0"/>
              </a:rPr>
              <a:t>we</a:t>
            </a:r>
            <a:r>
              <a:rPr sz="1200" spc="95" dirty="0" smtClean="0">
                <a:solidFill>
                  <a:srgbClr val="4F4F51"/>
                </a:solidFill>
                <a:latin typeface="Arial" pitchFamily="34" charset="0"/>
                <a:cs typeface="Arial" pitchFamily="34" charset="0"/>
              </a:rPr>
              <a:t> </a:t>
            </a:r>
            <a:r>
              <a:rPr sz="1200" spc="75" dirty="0" smtClean="0">
                <a:solidFill>
                  <a:srgbClr val="4F4F51"/>
                </a:solidFill>
                <a:latin typeface="Arial" pitchFamily="34" charset="0"/>
                <a:cs typeface="Arial" pitchFamily="34" charset="0"/>
              </a:rPr>
              <a:t>have</a:t>
            </a:r>
            <a:r>
              <a:rPr sz="1200" spc="45" dirty="0" smtClean="0">
                <a:solidFill>
                  <a:srgbClr val="4F4F51"/>
                </a:solidFill>
                <a:latin typeface="Arial" pitchFamily="34" charset="0"/>
                <a:cs typeface="Arial" pitchFamily="34" charset="0"/>
              </a:rPr>
              <a:t> </a:t>
            </a:r>
            <a:r>
              <a:rPr sz="1200" spc="70" dirty="0" smtClean="0">
                <a:solidFill>
                  <a:srgbClr val="4F4F51"/>
                </a:solidFill>
                <a:latin typeface="Arial" pitchFamily="34" charset="0"/>
                <a:cs typeface="Arial" pitchFamily="34" charset="0"/>
              </a:rPr>
              <a:t>given</a:t>
            </a:r>
            <a:r>
              <a:rPr sz="1200" spc="105" dirty="0" smtClean="0">
                <a:solidFill>
                  <a:srgbClr val="4F4F51"/>
                </a:solidFill>
                <a:latin typeface="Arial" pitchFamily="34" charset="0"/>
                <a:cs typeface="Arial" pitchFamily="34" charset="0"/>
              </a:rPr>
              <a:t> </a:t>
            </a:r>
            <a:r>
              <a:rPr sz="1200" spc="45" dirty="0" smtClean="0">
                <a:solidFill>
                  <a:srgbClr val="4F4F51"/>
                </a:solidFill>
                <a:latin typeface="Arial" pitchFamily="34" charset="0"/>
                <a:cs typeface="Arial" pitchFamily="34" charset="0"/>
              </a:rPr>
              <a:t>above</a:t>
            </a:r>
            <a:r>
              <a:rPr sz="1200" spc="145" dirty="0" smtClean="0">
                <a:solidFill>
                  <a:srgbClr val="4F4F51"/>
                </a:solidFill>
                <a:latin typeface="Arial" pitchFamily="34" charset="0"/>
                <a:cs typeface="Arial" pitchFamily="34" charset="0"/>
              </a:rPr>
              <a:t> </a:t>
            </a:r>
            <a:r>
              <a:rPr sz="1200" spc="45" dirty="0" smtClean="0">
                <a:solidFill>
                  <a:srgbClr val="4F4F51"/>
                </a:solidFill>
                <a:latin typeface="Arial" pitchFamily="34" charset="0"/>
                <a:cs typeface="Arial" pitchFamily="34" charset="0"/>
              </a:rPr>
              <a:t>is</a:t>
            </a:r>
            <a:r>
              <a:rPr sz="1200" spc="85" dirty="0" smtClean="0">
                <a:solidFill>
                  <a:srgbClr val="4F4F51"/>
                </a:solidFill>
                <a:latin typeface="Arial" pitchFamily="34" charset="0"/>
                <a:cs typeface="Arial" pitchFamily="34" charset="0"/>
              </a:rPr>
              <a:t> </a:t>
            </a:r>
            <a:r>
              <a:rPr sz="1200" spc="75" dirty="0" smtClean="0">
                <a:solidFill>
                  <a:srgbClr val="4F4F51"/>
                </a:solidFill>
                <a:latin typeface="Arial" pitchFamily="34" charset="0"/>
                <a:cs typeface="Arial" pitchFamily="34" charset="0"/>
              </a:rPr>
              <a:t>valid</a:t>
            </a:r>
            <a:r>
              <a:rPr sz="1200" spc="80" dirty="0" smtClean="0">
                <a:solidFill>
                  <a:srgbClr val="4F4F51"/>
                </a:solidFill>
                <a:latin typeface="Arial" pitchFamily="34" charset="0"/>
                <a:cs typeface="Arial" pitchFamily="34" charset="0"/>
              </a:rPr>
              <a:t> </a:t>
            </a:r>
            <a:r>
              <a:rPr sz="1200" spc="50" dirty="0" smtClean="0">
                <a:solidFill>
                  <a:srgbClr val="4F4F51"/>
                </a:solidFill>
                <a:latin typeface="Arial" pitchFamily="34" charset="0"/>
                <a:cs typeface="Arial" pitchFamily="34" charset="0"/>
              </a:rPr>
              <a:t>only</a:t>
            </a:r>
            <a:r>
              <a:rPr sz="1200" spc="30" dirty="0" smtClean="0">
                <a:solidFill>
                  <a:srgbClr val="4F4F51"/>
                </a:solidFill>
                <a:latin typeface="Arial" pitchFamily="34" charset="0"/>
                <a:cs typeface="Arial" pitchFamily="34" charset="0"/>
              </a:rPr>
              <a:t> </a:t>
            </a:r>
            <a:r>
              <a:rPr sz="1200" spc="100" dirty="0" smtClean="0">
                <a:solidFill>
                  <a:srgbClr val="4F4F51"/>
                </a:solidFill>
                <a:latin typeface="Arial" pitchFamily="34" charset="0"/>
                <a:cs typeface="Arial" pitchFamily="34" charset="0"/>
              </a:rPr>
              <a:t>i</a:t>
            </a:r>
            <a:r>
              <a:rPr sz="1200" spc="95" dirty="0" smtClean="0">
                <a:solidFill>
                  <a:srgbClr val="4F4F51"/>
                </a:solidFill>
                <a:latin typeface="Arial" pitchFamily="34" charset="0"/>
                <a:cs typeface="Arial" pitchFamily="34" charset="0"/>
              </a:rPr>
              <a:t>f</a:t>
            </a:r>
            <a:r>
              <a:rPr sz="1200" spc="60" dirty="0" smtClean="0">
                <a:solidFill>
                  <a:srgbClr val="4F4F51"/>
                </a:solidFill>
                <a:latin typeface="Arial" pitchFamily="34" charset="0"/>
                <a:cs typeface="Arial" pitchFamily="34" charset="0"/>
              </a:rPr>
              <a:t> ther</a:t>
            </a:r>
            <a:r>
              <a:rPr sz="1200" spc="90" dirty="0" smtClean="0">
                <a:solidFill>
                  <a:srgbClr val="4F4F51"/>
                </a:solidFill>
                <a:latin typeface="Arial" pitchFamily="34" charset="0"/>
                <a:cs typeface="Arial" pitchFamily="34" charset="0"/>
              </a:rPr>
              <a:t>e</a:t>
            </a:r>
            <a:r>
              <a:rPr sz="1200" spc="100" dirty="0" smtClean="0">
                <a:solidFill>
                  <a:srgbClr val="4F4F51"/>
                </a:solidFill>
                <a:latin typeface="Arial" pitchFamily="34" charset="0"/>
                <a:cs typeface="Arial" pitchFamily="34" charset="0"/>
              </a:rPr>
              <a:t> </a:t>
            </a:r>
            <a:r>
              <a:rPr sz="1200" spc="50" dirty="0" smtClean="0">
                <a:solidFill>
                  <a:srgbClr val="4F4F51"/>
                </a:solidFill>
                <a:latin typeface="Arial" pitchFamily="34" charset="0"/>
                <a:cs typeface="Arial" pitchFamily="34" charset="0"/>
              </a:rPr>
              <a:t>ar</a:t>
            </a:r>
            <a:r>
              <a:rPr sz="1200" spc="85" dirty="0" smtClean="0">
                <a:solidFill>
                  <a:srgbClr val="4F4F51"/>
                </a:solidFill>
                <a:latin typeface="Arial" pitchFamily="34" charset="0"/>
                <a:cs typeface="Arial" pitchFamily="34" charset="0"/>
              </a:rPr>
              <a:t>e</a:t>
            </a:r>
            <a:r>
              <a:rPr sz="1200" spc="110" dirty="0" smtClean="0">
                <a:solidFill>
                  <a:srgbClr val="4F4F51"/>
                </a:solidFill>
                <a:latin typeface="Arial" pitchFamily="34" charset="0"/>
                <a:cs typeface="Arial" pitchFamily="34" charset="0"/>
              </a:rPr>
              <a:t> </a:t>
            </a:r>
            <a:r>
              <a:rPr sz="1200" spc="95" dirty="0" smtClean="0">
                <a:solidFill>
                  <a:srgbClr val="4F4F51"/>
                </a:solidFill>
                <a:latin typeface="Arial" pitchFamily="34" charset="0"/>
                <a:cs typeface="Arial" pitchFamily="34" charset="0"/>
              </a:rPr>
              <a:t>enoug</a:t>
            </a:r>
            <a:r>
              <a:rPr sz="1200" spc="75" dirty="0" smtClean="0">
                <a:solidFill>
                  <a:srgbClr val="4F4F51"/>
                </a:solidFill>
                <a:latin typeface="Arial" pitchFamily="34" charset="0"/>
                <a:cs typeface="Arial" pitchFamily="34" charset="0"/>
              </a:rPr>
              <a:t>h</a:t>
            </a:r>
            <a:r>
              <a:rPr sz="1200" spc="114" dirty="0" smtClean="0">
                <a:solidFill>
                  <a:srgbClr val="4F4F51"/>
                </a:solidFill>
                <a:latin typeface="Arial" pitchFamily="34" charset="0"/>
                <a:cs typeface="Arial" pitchFamily="34" charset="0"/>
              </a:rPr>
              <a:t> </a:t>
            </a:r>
            <a:r>
              <a:rPr sz="1200" spc="40" dirty="0" smtClean="0">
                <a:solidFill>
                  <a:srgbClr val="4F4F51"/>
                </a:solidFill>
                <a:latin typeface="Arial" pitchFamily="34" charset="0"/>
                <a:cs typeface="Arial" pitchFamily="34" charset="0"/>
              </a:rPr>
              <a:t>particle</a:t>
            </a:r>
            <a:r>
              <a:rPr sz="1200" spc="65" dirty="0" smtClean="0">
                <a:solidFill>
                  <a:srgbClr val="4F4F51"/>
                </a:solidFill>
                <a:latin typeface="Arial" pitchFamily="34" charset="0"/>
                <a:cs typeface="Arial" pitchFamily="34" charset="0"/>
              </a:rPr>
              <a:t>s</a:t>
            </a:r>
            <a:r>
              <a:rPr sz="1200" spc="130" dirty="0" smtClean="0">
                <a:solidFill>
                  <a:srgbClr val="4F4F51"/>
                </a:solidFill>
                <a:latin typeface="Arial" pitchFamily="34" charset="0"/>
                <a:cs typeface="Arial" pitchFamily="34" charset="0"/>
              </a:rPr>
              <a:t> </a:t>
            </a:r>
            <a:r>
              <a:rPr sz="1200" spc="45" dirty="0" smtClean="0">
                <a:solidFill>
                  <a:srgbClr val="4F4F51"/>
                </a:solidFill>
                <a:latin typeface="Arial" pitchFamily="34" charset="0"/>
                <a:cs typeface="Arial" pitchFamily="34" charset="0"/>
              </a:rPr>
              <a:t>i</a:t>
            </a:r>
            <a:r>
              <a:rPr sz="1200" spc="130" dirty="0" smtClean="0">
                <a:solidFill>
                  <a:srgbClr val="4F4F51"/>
                </a:solidFill>
                <a:latin typeface="Arial" pitchFamily="34" charset="0"/>
                <a:cs typeface="Arial" pitchFamily="34" charset="0"/>
              </a:rPr>
              <a:t>n</a:t>
            </a:r>
            <a:r>
              <a:rPr sz="1200" spc="105" dirty="0" smtClean="0">
                <a:solidFill>
                  <a:srgbClr val="4F4F51"/>
                </a:solidFill>
                <a:latin typeface="Arial" pitchFamily="34" charset="0"/>
                <a:cs typeface="Arial" pitchFamily="34" charset="0"/>
              </a:rPr>
              <a:t> </a:t>
            </a:r>
            <a:r>
              <a:rPr sz="1200" spc="55" dirty="0" smtClean="0">
                <a:solidFill>
                  <a:srgbClr val="4F4F51"/>
                </a:solidFill>
                <a:latin typeface="Arial" pitchFamily="34" charset="0"/>
                <a:cs typeface="Arial" pitchFamily="34" charset="0"/>
              </a:rPr>
              <a:t>th</a:t>
            </a:r>
            <a:r>
              <a:rPr sz="1200" spc="70" dirty="0" smtClean="0">
                <a:solidFill>
                  <a:srgbClr val="4F4F51"/>
                </a:solidFill>
                <a:latin typeface="Arial" pitchFamily="34" charset="0"/>
                <a:cs typeface="Arial" pitchFamily="34" charset="0"/>
              </a:rPr>
              <a:t>e</a:t>
            </a:r>
            <a:r>
              <a:rPr sz="1200" spc="90" dirty="0" smtClean="0">
                <a:solidFill>
                  <a:srgbClr val="4F4F51"/>
                </a:solidFill>
                <a:latin typeface="Arial" pitchFamily="34" charset="0"/>
                <a:cs typeface="Arial" pitchFamily="34" charset="0"/>
              </a:rPr>
              <a:t> </a:t>
            </a:r>
            <a:r>
              <a:rPr sz="1200" spc="80" dirty="0" smtClean="0">
                <a:solidFill>
                  <a:srgbClr val="4F4F51"/>
                </a:solidFill>
                <a:latin typeface="Arial" pitchFamily="34" charset="0"/>
                <a:cs typeface="Arial" pitchFamily="34" charset="0"/>
              </a:rPr>
              <a:t>charg</a:t>
            </a:r>
            <a:r>
              <a:rPr sz="1200" spc="75" dirty="0" smtClean="0">
                <a:solidFill>
                  <a:srgbClr val="4F4F51"/>
                </a:solidFill>
                <a:latin typeface="Arial" pitchFamily="34" charset="0"/>
                <a:cs typeface="Arial" pitchFamily="34" charset="0"/>
              </a:rPr>
              <a:t>e</a:t>
            </a:r>
            <a:r>
              <a:rPr sz="1200" spc="110" dirty="0" smtClean="0">
                <a:solidFill>
                  <a:srgbClr val="4F4F51"/>
                </a:solidFill>
                <a:latin typeface="Arial" pitchFamily="34" charset="0"/>
                <a:cs typeface="Arial" pitchFamily="34" charset="0"/>
              </a:rPr>
              <a:t> </a:t>
            </a:r>
            <a:r>
              <a:rPr sz="1200" spc="50" dirty="0" smtClean="0">
                <a:solidFill>
                  <a:srgbClr val="4F4F51"/>
                </a:solidFill>
                <a:latin typeface="Arial" pitchFamily="34" charset="0"/>
                <a:cs typeface="Arial" pitchFamily="34" charset="0"/>
              </a:rPr>
              <a:t>cloud</a:t>
            </a:r>
            <a:r>
              <a:rPr sz="1200" spc="30" dirty="0" smtClean="0">
                <a:solidFill>
                  <a:srgbClr val="4F4F51"/>
                </a:solidFill>
                <a:latin typeface="Arial" pitchFamily="34" charset="0"/>
                <a:cs typeface="Arial" pitchFamily="34" charset="0"/>
              </a:rPr>
              <a:t>. </a:t>
            </a:r>
            <a:r>
              <a:rPr sz="1200" spc="-100" dirty="0" smtClean="0">
                <a:solidFill>
                  <a:srgbClr val="4F4F51"/>
                </a:solidFill>
                <a:latin typeface="Arial" pitchFamily="34" charset="0"/>
                <a:cs typeface="Arial" pitchFamily="34" charset="0"/>
              </a:rPr>
              <a:t> </a:t>
            </a:r>
            <a:r>
              <a:rPr sz="1200" spc="95" dirty="0" smtClean="0">
                <a:solidFill>
                  <a:srgbClr val="4F4F51"/>
                </a:solidFill>
                <a:latin typeface="Arial" pitchFamily="34" charset="0"/>
                <a:cs typeface="Arial" pitchFamily="34" charset="0"/>
              </a:rPr>
              <a:t>Clearly</a:t>
            </a:r>
            <a:r>
              <a:rPr sz="1200" spc="40" dirty="0" smtClean="0">
                <a:solidFill>
                  <a:srgbClr val="4F4F51"/>
                </a:solidFill>
                <a:latin typeface="Arial" pitchFamily="34" charset="0"/>
                <a:cs typeface="Arial" pitchFamily="34" charset="0"/>
              </a:rPr>
              <a:t>,</a:t>
            </a:r>
            <a:r>
              <a:rPr sz="1200" spc="125" dirty="0" smtClean="0">
                <a:solidFill>
                  <a:srgbClr val="4F4F51"/>
                </a:solidFill>
                <a:latin typeface="Arial" pitchFamily="34" charset="0"/>
                <a:cs typeface="Arial" pitchFamily="34" charset="0"/>
              </a:rPr>
              <a:t> </a:t>
            </a:r>
            <a:r>
              <a:rPr sz="1200" spc="90" dirty="0" smtClean="0">
                <a:solidFill>
                  <a:srgbClr val="4F4F51"/>
                </a:solidFill>
                <a:latin typeface="Arial" pitchFamily="34" charset="0"/>
                <a:cs typeface="Arial" pitchFamily="34" charset="0"/>
              </a:rPr>
              <a:t>if</a:t>
            </a:r>
            <a:r>
              <a:rPr sz="1200" spc="125" dirty="0" smtClean="0">
                <a:solidFill>
                  <a:srgbClr val="4F4F51"/>
                </a:solidFill>
                <a:latin typeface="Arial" pitchFamily="34" charset="0"/>
                <a:cs typeface="Arial" pitchFamily="34" charset="0"/>
              </a:rPr>
              <a:t> </a:t>
            </a:r>
            <a:r>
              <a:rPr sz="1200" spc="55" dirty="0" smtClean="0">
                <a:solidFill>
                  <a:srgbClr val="4F4F51"/>
                </a:solidFill>
                <a:latin typeface="Arial" pitchFamily="34" charset="0"/>
                <a:cs typeface="Arial" pitchFamily="34" charset="0"/>
              </a:rPr>
              <a:t>ther</a:t>
            </a:r>
            <a:r>
              <a:rPr sz="1200" spc="90" dirty="0" smtClean="0">
                <a:solidFill>
                  <a:srgbClr val="4F4F51"/>
                </a:solidFill>
                <a:latin typeface="Arial" pitchFamily="34" charset="0"/>
                <a:cs typeface="Arial" pitchFamily="34" charset="0"/>
              </a:rPr>
              <a:t>e</a:t>
            </a:r>
            <a:r>
              <a:rPr sz="1200" spc="85" dirty="0" smtClean="0">
                <a:solidFill>
                  <a:srgbClr val="4F4F51"/>
                </a:solidFill>
                <a:latin typeface="Arial" pitchFamily="34" charset="0"/>
                <a:cs typeface="Arial" pitchFamily="34" charset="0"/>
              </a:rPr>
              <a:t> </a:t>
            </a:r>
            <a:r>
              <a:rPr sz="1200" spc="50" dirty="0" smtClean="0">
                <a:solidFill>
                  <a:srgbClr val="4F4F51"/>
                </a:solidFill>
                <a:latin typeface="Arial" pitchFamily="34" charset="0"/>
                <a:cs typeface="Arial" pitchFamily="34" charset="0"/>
              </a:rPr>
              <a:t>are</a:t>
            </a:r>
            <a:r>
              <a:rPr sz="1200" spc="30" dirty="0" smtClean="0">
                <a:solidFill>
                  <a:srgbClr val="4F4F51"/>
                </a:solidFill>
                <a:latin typeface="Arial" pitchFamily="34" charset="0"/>
                <a:cs typeface="Arial" pitchFamily="34" charset="0"/>
              </a:rPr>
              <a:t> </a:t>
            </a:r>
            <a:r>
              <a:rPr sz="1200" spc="65" dirty="0" smtClean="0">
                <a:solidFill>
                  <a:srgbClr val="4F4F51"/>
                </a:solidFill>
                <a:latin typeface="Arial" pitchFamily="34" charset="0"/>
                <a:cs typeface="Arial" pitchFamily="34" charset="0"/>
              </a:rPr>
              <a:t>onl</a:t>
            </a:r>
            <a:r>
              <a:rPr sz="1200" spc="75" dirty="0" smtClean="0">
                <a:solidFill>
                  <a:srgbClr val="4F4F51"/>
                </a:solidFill>
                <a:latin typeface="Arial" pitchFamily="34" charset="0"/>
                <a:cs typeface="Arial" pitchFamily="34" charset="0"/>
              </a:rPr>
              <a:t>y </a:t>
            </a:r>
            <a:r>
              <a:rPr sz="1200" spc="60" dirty="0" smtClean="0">
                <a:solidFill>
                  <a:srgbClr val="4F4F51"/>
                </a:solidFill>
                <a:latin typeface="Arial" pitchFamily="34" charset="0"/>
                <a:cs typeface="Arial" pitchFamily="34" charset="0"/>
              </a:rPr>
              <a:t>one</a:t>
            </a:r>
            <a:r>
              <a:rPr sz="1200" spc="70" dirty="0" smtClean="0">
                <a:solidFill>
                  <a:srgbClr val="4F4F51"/>
                </a:solidFill>
                <a:latin typeface="Arial" pitchFamily="34" charset="0"/>
                <a:cs typeface="Arial" pitchFamily="34" charset="0"/>
              </a:rPr>
              <a:t> </a:t>
            </a:r>
            <a:r>
              <a:rPr sz="1200" spc="125" dirty="0" smtClean="0">
                <a:solidFill>
                  <a:srgbClr val="4F4F51"/>
                </a:solidFill>
                <a:latin typeface="Arial" pitchFamily="34" charset="0"/>
                <a:cs typeface="Arial" pitchFamily="34" charset="0"/>
              </a:rPr>
              <a:t>o</a:t>
            </a:r>
            <a:r>
              <a:rPr sz="1200" spc="60" dirty="0" smtClean="0">
                <a:solidFill>
                  <a:srgbClr val="4F4F51"/>
                </a:solidFill>
                <a:latin typeface="Arial" pitchFamily="34" charset="0"/>
                <a:cs typeface="Arial" pitchFamily="34" charset="0"/>
              </a:rPr>
              <a:t>r</a:t>
            </a:r>
            <a:r>
              <a:rPr sz="1200" spc="114" dirty="0" smtClean="0">
                <a:solidFill>
                  <a:srgbClr val="4F4F51"/>
                </a:solidFill>
                <a:latin typeface="Arial" pitchFamily="34" charset="0"/>
                <a:cs typeface="Arial" pitchFamily="34" charset="0"/>
              </a:rPr>
              <a:t> </a:t>
            </a:r>
            <a:r>
              <a:rPr sz="1200" spc="85" dirty="0" smtClean="0">
                <a:solidFill>
                  <a:srgbClr val="4F4F51"/>
                </a:solidFill>
                <a:latin typeface="Arial" pitchFamily="34" charset="0"/>
                <a:cs typeface="Arial" pitchFamily="34" charset="0"/>
              </a:rPr>
              <a:t>tw</a:t>
            </a:r>
            <a:r>
              <a:rPr sz="1200" spc="60" dirty="0" smtClean="0">
                <a:solidFill>
                  <a:srgbClr val="4F4F51"/>
                </a:solidFill>
                <a:latin typeface="Arial" pitchFamily="34" charset="0"/>
                <a:cs typeface="Arial" pitchFamily="34" charset="0"/>
              </a:rPr>
              <a:t>o</a:t>
            </a:r>
            <a:r>
              <a:rPr sz="1200" spc="95" dirty="0" smtClean="0">
                <a:solidFill>
                  <a:srgbClr val="4F4F51"/>
                </a:solidFill>
                <a:latin typeface="Arial" pitchFamily="34" charset="0"/>
                <a:cs typeface="Arial" pitchFamily="34" charset="0"/>
              </a:rPr>
              <a:t> </a:t>
            </a:r>
            <a:r>
              <a:rPr sz="1200" spc="55" dirty="0" smtClean="0">
                <a:solidFill>
                  <a:srgbClr val="4F4F51"/>
                </a:solidFill>
                <a:latin typeface="Arial" pitchFamily="34" charset="0"/>
                <a:cs typeface="Arial" pitchFamily="34" charset="0"/>
              </a:rPr>
              <a:t>particle</a:t>
            </a:r>
            <a:r>
              <a:rPr sz="1200" spc="60" dirty="0" smtClean="0">
                <a:solidFill>
                  <a:srgbClr val="4F4F51"/>
                </a:solidFill>
                <a:latin typeface="Arial" pitchFamily="34" charset="0"/>
                <a:cs typeface="Arial" pitchFamily="34" charset="0"/>
              </a:rPr>
              <a:t>s </a:t>
            </a:r>
            <a:r>
              <a:rPr sz="1200" spc="45" dirty="0" smtClean="0">
                <a:solidFill>
                  <a:srgbClr val="4F4F51"/>
                </a:solidFill>
                <a:latin typeface="Arial" pitchFamily="34" charset="0"/>
                <a:cs typeface="Arial" pitchFamily="34" charset="0"/>
              </a:rPr>
              <a:t>i</a:t>
            </a:r>
            <a:r>
              <a:rPr sz="1200" spc="130" dirty="0" smtClean="0">
                <a:solidFill>
                  <a:srgbClr val="4F4F51"/>
                </a:solidFill>
                <a:latin typeface="Arial" pitchFamily="34" charset="0"/>
                <a:cs typeface="Arial" pitchFamily="34" charset="0"/>
              </a:rPr>
              <a:t>n</a:t>
            </a:r>
            <a:r>
              <a:rPr sz="1200" spc="110" dirty="0" smtClean="0">
                <a:solidFill>
                  <a:srgbClr val="4F4F51"/>
                </a:solidFill>
                <a:latin typeface="Arial" pitchFamily="34" charset="0"/>
                <a:cs typeface="Arial" pitchFamily="34" charset="0"/>
              </a:rPr>
              <a:t> </a:t>
            </a:r>
            <a:r>
              <a:rPr sz="1200" spc="35" dirty="0" smtClean="0">
                <a:solidFill>
                  <a:srgbClr val="4F4F51"/>
                </a:solidFill>
                <a:latin typeface="Arial" pitchFamily="34" charset="0"/>
                <a:cs typeface="Arial" pitchFamily="34" charset="0"/>
              </a:rPr>
              <a:t>th</a:t>
            </a:r>
            <a:r>
              <a:rPr sz="1200" spc="70" dirty="0" smtClean="0">
                <a:solidFill>
                  <a:srgbClr val="4F4F51"/>
                </a:solidFill>
                <a:latin typeface="Arial" pitchFamily="34" charset="0"/>
                <a:cs typeface="Arial" pitchFamily="34" charset="0"/>
              </a:rPr>
              <a:t>e</a:t>
            </a:r>
            <a:r>
              <a:rPr sz="1200" spc="95" dirty="0" smtClean="0">
                <a:solidFill>
                  <a:srgbClr val="4F4F51"/>
                </a:solidFill>
                <a:latin typeface="Arial" pitchFamily="34" charset="0"/>
                <a:cs typeface="Arial" pitchFamily="34" charset="0"/>
              </a:rPr>
              <a:t> </a:t>
            </a:r>
            <a:r>
              <a:rPr sz="1200" spc="70" dirty="0" smtClean="0">
                <a:solidFill>
                  <a:srgbClr val="4F4F51"/>
                </a:solidFill>
                <a:latin typeface="Arial" pitchFamily="34" charset="0"/>
                <a:cs typeface="Arial" pitchFamily="34" charset="0"/>
              </a:rPr>
              <a:t>sheath</a:t>
            </a:r>
            <a:r>
              <a:rPr sz="1200" spc="80" dirty="0" smtClean="0">
                <a:solidFill>
                  <a:srgbClr val="4F4F51"/>
                </a:solidFill>
                <a:latin typeface="Arial" pitchFamily="34" charset="0"/>
                <a:cs typeface="Arial" pitchFamily="34" charset="0"/>
              </a:rPr>
              <a:t> </a:t>
            </a:r>
            <a:r>
              <a:rPr sz="1200" spc="75" dirty="0" smtClean="0">
                <a:solidFill>
                  <a:srgbClr val="4F4F51"/>
                </a:solidFill>
                <a:latin typeface="Arial" pitchFamily="34" charset="0"/>
                <a:cs typeface="Arial" pitchFamily="34" charset="0"/>
              </a:rPr>
              <a:t>region, </a:t>
            </a:r>
            <a:r>
              <a:rPr sz="1200" spc="-105" dirty="0" smtClean="0">
                <a:solidFill>
                  <a:srgbClr val="4F4F51"/>
                </a:solidFill>
                <a:latin typeface="Arial" pitchFamily="34" charset="0"/>
                <a:cs typeface="Arial" pitchFamily="34" charset="0"/>
              </a:rPr>
              <a:t> </a:t>
            </a:r>
            <a:r>
              <a:rPr sz="1200" spc="30" dirty="0" smtClean="0">
                <a:solidFill>
                  <a:srgbClr val="4F4F51"/>
                </a:solidFill>
                <a:latin typeface="Arial" pitchFamily="34" charset="0"/>
                <a:cs typeface="Arial" pitchFamily="34" charset="0"/>
              </a:rPr>
              <a:t>Deby</a:t>
            </a:r>
            <a:r>
              <a:rPr sz="1200" spc="50" dirty="0" smtClean="0">
                <a:solidFill>
                  <a:srgbClr val="4F4F51"/>
                </a:solidFill>
                <a:latin typeface="Arial" pitchFamily="34" charset="0"/>
                <a:cs typeface="Arial" pitchFamily="34" charset="0"/>
              </a:rPr>
              <a:t>e</a:t>
            </a:r>
            <a:r>
              <a:rPr sz="1200" spc="135" dirty="0" smtClean="0">
                <a:solidFill>
                  <a:srgbClr val="4F4F51"/>
                </a:solidFill>
                <a:latin typeface="Arial" pitchFamily="34" charset="0"/>
                <a:cs typeface="Arial" pitchFamily="34" charset="0"/>
              </a:rPr>
              <a:t> </a:t>
            </a:r>
            <a:r>
              <a:rPr sz="1200" spc="75" dirty="0" smtClean="0">
                <a:solidFill>
                  <a:srgbClr val="4F4F51"/>
                </a:solidFill>
                <a:latin typeface="Arial" pitchFamily="34" charset="0"/>
                <a:cs typeface="Arial" pitchFamily="34" charset="0"/>
              </a:rPr>
              <a:t>shieldin</a:t>
            </a:r>
            <a:r>
              <a:rPr sz="1200" spc="95" dirty="0" smtClean="0">
                <a:solidFill>
                  <a:srgbClr val="4F4F51"/>
                </a:solidFill>
                <a:latin typeface="Arial" pitchFamily="34" charset="0"/>
                <a:cs typeface="Arial" pitchFamily="34" charset="0"/>
              </a:rPr>
              <a:t>g</a:t>
            </a:r>
            <a:r>
              <a:rPr sz="1200" spc="70" dirty="0" smtClean="0">
                <a:solidFill>
                  <a:srgbClr val="4F4F51"/>
                </a:solidFill>
                <a:latin typeface="Arial" pitchFamily="34" charset="0"/>
                <a:cs typeface="Arial" pitchFamily="34" charset="0"/>
              </a:rPr>
              <a:t> </a:t>
            </a:r>
            <a:r>
              <a:rPr sz="1200" spc="55" dirty="0" smtClean="0">
                <a:solidFill>
                  <a:srgbClr val="4F4F51"/>
                </a:solidFill>
                <a:latin typeface="Arial" pitchFamily="34" charset="0"/>
                <a:cs typeface="Arial" pitchFamily="34" charset="0"/>
              </a:rPr>
              <a:t>would</a:t>
            </a:r>
            <a:r>
              <a:rPr sz="1200" spc="30" dirty="0" smtClean="0">
                <a:solidFill>
                  <a:srgbClr val="4F4F51"/>
                </a:solidFill>
                <a:latin typeface="Arial" pitchFamily="34" charset="0"/>
                <a:cs typeface="Arial" pitchFamily="34" charset="0"/>
              </a:rPr>
              <a:t> </a:t>
            </a:r>
            <a:r>
              <a:rPr sz="1200" spc="80" dirty="0" smtClean="0">
                <a:solidFill>
                  <a:srgbClr val="4F4F51"/>
                </a:solidFill>
                <a:latin typeface="Arial" pitchFamily="34" charset="0"/>
                <a:cs typeface="Arial" pitchFamily="34" charset="0"/>
              </a:rPr>
              <a:t>no</a:t>
            </a:r>
            <a:r>
              <a:rPr sz="1200" spc="40" dirty="0" smtClean="0">
                <a:solidFill>
                  <a:srgbClr val="4F4F51"/>
                </a:solidFill>
                <a:latin typeface="Arial" pitchFamily="34" charset="0"/>
                <a:cs typeface="Arial" pitchFamily="34" charset="0"/>
              </a:rPr>
              <a:t>t</a:t>
            </a:r>
            <a:r>
              <a:rPr sz="1200" spc="-35" dirty="0" smtClean="0">
                <a:solidFill>
                  <a:srgbClr val="4F4F51"/>
                </a:solidFill>
                <a:latin typeface="Arial" pitchFamily="34" charset="0"/>
                <a:cs typeface="Arial" pitchFamily="34" charset="0"/>
              </a:rPr>
              <a:t> </a:t>
            </a:r>
            <a:r>
              <a:rPr sz="1200" spc="20" dirty="0" smtClean="0">
                <a:solidFill>
                  <a:srgbClr val="4F4F51"/>
                </a:solidFill>
                <a:latin typeface="Arial" pitchFamily="34" charset="0"/>
                <a:cs typeface="Arial" pitchFamily="34" charset="0"/>
              </a:rPr>
              <a:t>b</a:t>
            </a:r>
            <a:r>
              <a:rPr sz="1200" spc="25" dirty="0" smtClean="0">
                <a:solidFill>
                  <a:srgbClr val="4F4F51"/>
                </a:solidFill>
                <a:latin typeface="Arial" pitchFamily="34" charset="0"/>
                <a:cs typeface="Arial" pitchFamily="34" charset="0"/>
              </a:rPr>
              <a:t>e</a:t>
            </a:r>
            <a:r>
              <a:rPr sz="1200" spc="-30" dirty="0" smtClean="0">
                <a:solidFill>
                  <a:srgbClr val="4F4F51"/>
                </a:solidFill>
                <a:latin typeface="Arial" pitchFamily="34" charset="0"/>
                <a:cs typeface="Arial" pitchFamily="34" charset="0"/>
              </a:rPr>
              <a:t> </a:t>
            </a:r>
            <a:r>
              <a:rPr sz="1200" spc="50" dirty="0" smtClean="0">
                <a:solidFill>
                  <a:srgbClr val="4F4F51"/>
                </a:solidFill>
                <a:latin typeface="Arial" pitchFamily="34" charset="0"/>
                <a:cs typeface="Arial" pitchFamily="34" charset="0"/>
              </a:rPr>
              <a:t>a</a:t>
            </a:r>
            <a:r>
              <a:rPr sz="1200" spc="-30" dirty="0" smtClean="0">
                <a:solidFill>
                  <a:srgbClr val="4F4F51"/>
                </a:solidFill>
                <a:latin typeface="Arial" pitchFamily="34" charset="0"/>
                <a:cs typeface="Arial" pitchFamily="34" charset="0"/>
              </a:rPr>
              <a:t> </a:t>
            </a:r>
            <a:r>
              <a:rPr sz="1200" spc="55" dirty="0" smtClean="0">
                <a:solidFill>
                  <a:srgbClr val="4F4F51"/>
                </a:solidFill>
                <a:latin typeface="Arial" pitchFamily="34" charset="0"/>
                <a:cs typeface="Arial" pitchFamily="34" charset="0"/>
              </a:rPr>
              <a:t>statisticall</a:t>
            </a:r>
            <a:r>
              <a:rPr sz="1200" spc="65" dirty="0" smtClean="0">
                <a:solidFill>
                  <a:srgbClr val="4F4F51"/>
                </a:solidFill>
                <a:latin typeface="Arial" pitchFamily="34" charset="0"/>
                <a:cs typeface="Arial" pitchFamily="34" charset="0"/>
              </a:rPr>
              <a:t>y</a:t>
            </a:r>
            <a:r>
              <a:rPr sz="1200" spc="-55" dirty="0" smtClean="0">
                <a:solidFill>
                  <a:srgbClr val="4F4F51"/>
                </a:solidFill>
                <a:latin typeface="Arial" pitchFamily="34" charset="0"/>
                <a:cs typeface="Arial" pitchFamily="34" charset="0"/>
              </a:rPr>
              <a:t> </a:t>
            </a:r>
            <a:r>
              <a:rPr sz="1200" spc="50" dirty="0" smtClean="0">
                <a:solidFill>
                  <a:srgbClr val="4F4F51"/>
                </a:solidFill>
                <a:latin typeface="Arial" pitchFamily="34" charset="0"/>
                <a:cs typeface="Arial" pitchFamily="34" charset="0"/>
              </a:rPr>
              <a:t>vali</a:t>
            </a:r>
            <a:r>
              <a:rPr sz="1200" spc="105" dirty="0" smtClean="0">
                <a:solidFill>
                  <a:srgbClr val="4F4F51"/>
                </a:solidFill>
                <a:latin typeface="Arial" pitchFamily="34" charset="0"/>
                <a:cs typeface="Arial" pitchFamily="34" charset="0"/>
              </a:rPr>
              <a:t>d</a:t>
            </a:r>
            <a:r>
              <a:rPr sz="1200" spc="-45" dirty="0" smtClean="0">
                <a:solidFill>
                  <a:srgbClr val="4F4F51"/>
                </a:solidFill>
                <a:latin typeface="Arial" pitchFamily="34" charset="0"/>
                <a:cs typeface="Arial" pitchFamily="34" charset="0"/>
              </a:rPr>
              <a:t> </a:t>
            </a:r>
            <a:r>
              <a:rPr sz="1200" spc="60" dirty="0" smtClean="0">
                <a:solidFill>
                  <a:srgbClr val="4F4F51"/>
                </a:solidFill>
                <a:latin typeface="Arial" pitchFamily="34" charset="0"/>
                <a:cs typeface="Arial" pitchFamily="34" charset="0"/>
              </a:rPr>
              <a:t>concept. </a:t>
            </a:r>
            <a:r>
              <a:rPr sz="1200" spc="95" dirty="0" smtClean="0">
                <a:solidFill>
                  <a:srgbClr val="4F4F51"/>
                </a:solidFill>
                <a:latin typeface="Arial" pitchFamily="34" charset="0"/>
                <a:cs typeface="Arial" pitchFamily="34" charset="0"/>
              </a:rPr>
              <a:t>Usin</a:t>
            </a:r>
            <a:r>
              <a:rPr sz="1200" spc="105" dirty="0" smtClean="0">
                <a:solidFill>
                  <a:srgbClr val="4F4F51"/>
                </a:solidFill>
                <a:latin typeface="Arial" pitchFamily="34" charset="0"/>
                <a:cs typeface="Arial" pitchFamily="34" charset="0"/>
              </a:rPr>
              <a:t>g</a:t>
            </a:r>
            <a:r>
              <a:rPr sz="1200" spc="35" dirty="0" smtClean="0">
                <a:solidFill>
                  <a:srgbClr val="4F4F51"/>
                </a:solidFill>
                <a:latin typeface="Arial" pitchFamily="34" charset="0"/>
                <a:cs typeface="Arial" pitchFamily="34" charset="0"/>
              </a:rPr>
              <a:t> </a:t>
            </a:r>
            <a:r>
              <a:rPr sz="1200" spc="90" dirty="0" smtClean="0">
                <a:solidFill>
                  <a:srgbClr val="4F4F51"/>
                </a:solidFill>
                <a:latin typeface="Arial" pitchFamily="34" charset="0"/>
                <a:cs typeface="Arial" pitchFamily="34" charset="0"/>
              </a:rPr>
              <a:t>Eq</a:t>
            </a:r>
            <a:r>
              <a:rPr sz="1200" spc="40" smtClean="0">
                <a:solidFill>
                  <a:srgbClr val="4F4F51"/>
                </a:solidFill>
                <a:latin typeface="Arial" pitchFamily="34" charset="0"/>
                <a:cs typeface="Arial" pitchFamily="34" charset="0"/>
              </a:rPr>
              <a:t>.</a:t>
            </a:r>
            <a:r>
              <a:rPr sz="1200" spc="110" smtClean="0">
                <a:solidFill>
                  <a:srgbClr val="4F4F51"/>
                </a:solidFill>
                <a:latin typeface="Arial" pitchFamily="34" charset="0"/>
                <a:cs typeface="Arial" pitchFamily="34" charset="0"/>
              </a:rPr>
              <a:t> </a:t>
            </a:r>
            <a:r>
              <a:rPr sz="1200" spc="15" smtClean="0">
                <a:solidFill>
                  <a:srgbClr val="4F4F51"/>
                </a:solidFill>
                <a:latin typeface="Arial" pitchFamily="34" charset="0"/>
                <a:cs typeface="Arial" pitchFamily="34" charset="0"/>
              </a:rPr>
              <a:t>[</a:t>
            </a:r>
            <a:r>
              <a:rPr lang="en-US" sz="1200" spc="-60" dirty="0" smtClean="0">
                <a:solidFill>
                  <a:srgbClr val="4F4F51"/>
                </a:solidFill>
                <a:latin typeface="Arial" pitchFamily="34" charset="0"/>
                <a:cs typeface="Arial" pitchFamily="34" charset="0"/>
              </a:rPr>
              <a:t>5</a:t>
            </a:r>
            <a:r>
              <a:rPr sz="1200" spc="35" smtClean="0">
                <a:solidFill>
                  <a:srgbClr val="4F4F51"/>
                </a:solidFill>
                <a:latin typeface="Arial" pitchFamily="34" charset="0"/>
                <a:cs typeface="Arial" pitchFamily="34" charset="0"/>
              </a:rPr>
              <a:t>]</a:t>
            </a:r>
            <a:r>
              <a:rPr sz="1200" spc="10" smtClean="0">
                <a:solidFill>
                  <a:srgbClr val="4F4F51"/>
                </a:solidFill>
                <a:latin typeface="Arial" pitchFamily="34" charset="0"/>
                <a:cs typeface="Arial" pitchFamily="34" charset="0"/>
              </a:rPr>
              <a:t>,</a:t>
            </a:r>
            <a:r>
              <a:rPr sz="1200" spc="-20" smtClean="0">
                <a:solidFill>
                  <a:srgbClr val="4F4F51"/>
                </a:solidFill>
                <a:latin typeface="Arial" pitchFamily="34" charset="0"/>
                <a:cs typeface="Arial" pitchFamily="34" charset="0"/>
              </a:rPr>
              <a:t> </a:t>
            </a:r>
            <a:r>
              <a:rPr sz="1200" spc="60" dirty="0" smtClean="0">
                <a:solidFill>
                  <a:srgbClr val="4F4F51"/>
                </a:solidFill>
                <a:latin typeface="Arial" pitchFamily="34" charset="0"/>
                <a:cs typeface="Arial" pitchFamily="34" charset="0"/>
              </a:rPr>
              <a:t>we</a:t>
            </a:r>
            <a:r>
              <a:rPr sz="1200" spc="35" dirty="0" smtClean="0">
                <a:solidFill>
                  <a:srgbClr val="4F4F51"/>
                </a:solidFill>
                <a:latin typeface="Arial" pitchFamily="34" charset="0"/>
                <a:cs typeface="Arial" pitchFamily="34" charset="0"/>
              </a:rPr>
              <a:t> </a:t>
            </a:r>
            <a:r>
              <a:rPr sz="1200" spc="45" dirty="0" smtClean="0">
                <a:solidFill>
                  <a:srgbClr val="4F4F51"/>
                </a:solidFill>
                <a:latin typeface="Arial" pitchFamily="34" charset="0"/>
                <a:cs typeface="Arial" pitchFamily="34" charset="0"/>
              </a:rPr>
              <a:t>ca</a:t>
            </a:r>
            <a:r>
              <a:rPr sz="1200" spc="75" dirty="0" smtClean="0">
                <a:solidFill>
                  <a:srgbClr val="4F4F51"/>
                </a:solidFill>
                <a:latin typeface="Arial" pitchFamily="34" charset="0"/>
                <a:cs typeface="Arial" pitchFamily="34" charset="0"/>
              </a:rPr>
              <a:t>n</a:t>
            </a:r>
            <a:r>
              <a:rPr sz="1200" spc="10" dirty="0" smtClean="0">
                <a:solidFill>
                  <a:srgbClr val="4F4F51"/>
                </a:solidFill>
                <a:latin typeface="Arial" pitchFamily="34" charset="0"/>
                <a:cs typeface="Arial" pitchFamily="34" charset="0"/>
              </a:rPr>
              <a:t> </a:t>
            </a:r>
            <a:r>
              <a:rPr sz="1200" spc="80" dirty="0" smtClean="0">
                <a:solidFill>
                  <a:srgbClr val="4F4F51"/>
                </a:solidFill>
                <a:latin typeface="Arial" pitchFamily="34" charset="0"/>
                <a:cs typeface="Arial" pitchFamily="34" charset="0"/>
              </a:rPr>
              <a:t>comput</a:t>
            </a:r>
            <a:r>
              <a:rPr sz="1200" spc="65" dirty="0" smtClean="0">
                <a:solidFill>
                  <a:srgbClr val="4F4F51"/>
                </a:solidFill>
                <a:latin typeface="Arial" pitchFamily="34" charset="0"/>
                <a:cs typeface="Arial" pitchFamily="34" charset="0"/>
              </a:rPr>
              <a:t>e</a:t>
            </a:r>
            <a:r>
              <a:rPr sz="1200" spc="-65" dirty="0" smtClean="0">
                <a:solidFill>
                  <a:srgbClr val="4F4F51"/>
                </a:solidFill>
                <a:latin typeface="Arial" pitchFamily="34" charset="0"/>
                <a:cs typeface="Arial" pitchFamily="34" charset="0"/>
              </a:rPr>
              <a:t> </a:t>
            </a:r>
            <a:r>
              <a:rPr sz="1200" spc="45" dirty="0" smtClean="0">
                <a:solidFill>
                  <a:srgbClr val="4F4F51"/>
                </a:solidFill>
                <a:latin typeface="Arial" pitchFamily="34" charset="0"/>
                <a:cs typeface="Arial" pitchFamily="34" charset="0"/>
              </a:rPr>
              <a:t>the</a:t>
            </a:r>
            <a:r>
              <a:rPr sz="1200" spc="25" dirty="0" smtClean="0">
                <a:solidFill>
                  <a:srgbClr val="4F4F51"/>
                </a:solidFill>
                <a:latin typeface="Arial" pitchFamily="34" charset="0"/>
                <a:cs typeface="Arial" pitchFamily="34" charset="0"/>
              </a:rPr>
              <a:t> </a:t>
            </a:r>
            <a:r>
              <a:rPr sz="1200" spc="75" smtClean="0">
                <a:solidFill>
                  <a:srgbClr val="4F4F51"/>
                </a:solidFill>
                <a:latin typeface="Arial" pitchFamily="34" charset="0"/>
                <a:cs typeface="Arial" pitchFamily="34" charset="0"/>
              </a:rPr>
              <a:t>numbe</a:t>
            </a:r>
            <a:r>
              <a:rPr sz="1200" spc="50" smtClean="0">
                <a:solidFill>
                  <a:srgbClr val="4F4F51"/>
                </a:solidFill>
                <a:latin typeface="Arial" pitchFamily="34" charset="0"/>
                <a:cs typeface="Arial" pitchFamily="34" charset="0"/>
              </a:rPr>
              <a:t>r</a:t>
            </a:r>
            <a:r>
              <a:rPr sz="1200" spc="15" smtClean="0">
                <a:solidFill>
                  <a:srgbClr val="4F4F51"/>
                </a:solidFill>
                <a:latin typeface="Arial" pitchFamily="34" charset="0"/>
                <a:cs typeface="Arial" pitchFamily="34" charset="0"/>
              </a:rPr>
              <a:t> </a:t>
            </a:r>
            <a:r>
              <a:rPr sz="1200" spc="210" smtClean="0">
                <a:solidFill>
                  <a:srgbClr val="4F4F51"/>
                </a:solidFill>
                <a:latin typeface="Arial" pitchFamily="34" charset="0"/>
                <a:cs typeface="Arial" pitchFamily="34" charset="0"/>
              </a:rPr>
              <a:t>N</a:t>
            </a:r>
            <a:r>
              <a:rPr lang="en-US" sz="1200" spc="145" baseline="-25000" dirty="0" smtClean="0">
                <a:solidFill>
                  <a:srgbClr val="4F4F51"/>
                </a:solidFill>
                <a:latin typeface="Arial" pitchFamily="34" charset="0"/>
                <a:cs typeface="Arial" pitchFamily="34" charset="0"/>
              </a:rPr>
              <a:t>D</a:t>
            </a:r>
            <a:r>
              <a:rPr sz="1200" spc="30" smtClean="0">
                <a:solidFill>
                  <a:srgbClr val="4F4F51"/>
                </a:solidFill>
                <a:latin typeface="Arial" pitchFamily="34" charset="0"/>
                <a:cs typeface="Arial" pitchFamily="34" charset="0"/>
              </a:rPr>
              <a:t> </a:t>
            </a:r>
            <a:r>
              <a:rPr sz="1200" spc="130" dirty="0" smtClean="0">
                <a:solidFill>
                  <a:srgbClr val="4F4F51"/>
                </a:solidFill>
                <a:latin typeface="Arial" pitchFamily="34" charset="0"/>
                <a:cs typeface="Arial" pitchFamily="34" charset="0"/>
              </a:rPr>
              <a:t>o</a:t>
            </a:r>
            <a:r>
              <a:rPr sz="1200" spc="55" dirty="0" smtClean="0">
                <a:solidFill>
                  <a:srgbClr val="4F4F51"/>
                </a:solidFill>
                <a:latin typeface="Arial" pitchFamily="34" charset="0"/>
                <a:cs typeface="Arial" pitchFamily="34" charset="0"/>
              </a:rPr>
              <a:t>f</a:t>
            </a:r>
            <a:r>
              <a:rPr sz="1200" spc="-10" dirty="0" smtClean="0">
                <a:solidFill>
                  <a:srgbClr val="4F4F51"/>
                </a:solidFill>
                <a:latin typeface="Arial" pitchFamily="34" charset="0"/>
                <a:cs typeface="Arial" pitchFamily="34" charset="0"/>
              </a:rPr>
              <a:t> </a:t>
            </a:r>
            <a:r>
              <a:rPr sz="1200" spc="60" dirty="0" smtClean="0">
                <a:solidFill>
                  <a:srgbClr val="4F4F51"/>
                </a:solidFill>
                <a:latin typeface="Arial" pitchFamily="34" charset="0"/>
                <a:cs typeface="Arial" pitchFamily="34" charset="0"/>
              </a:rPr>
              <a:t>particles</a:t>
            </a:r>
            <a:r>
              <a:rPr sz="1200" spc="-30" dirty="0" smtClean="0">
                <a:solidFill>
                  <a:srgbClr val="4F4F51"/>
                </a:solidFill>
                <a:latin typeface="Arial" pitchFamily="34" charset="0"/>
                <a:cs typeface="Arial" pitchFamily="34" charset="0"/>
              </a:rPr>
              <a:t> </a:t>
            </a:r>
            <a:r>
              <a:rPr sz="1200" spc="40" dirty="0" smtClean="0">
                <a:solidFill>
                  <a:srgbClr val="4F4F51"/>
                </a:solidFill>
                <a:latin typeface="Arial" pitchFamily="34" charset="0"/>
                <a:cs typeface="Arial" pitchFamily="34" charset="0"/>
              </a:rPr>
              <a:t>i</a:t>
            </a:r>
            <a:r>
              <a:rPr sz="1200" spc="120" dirty="0" smtClean="0">
                <a:solidFill>
                  <a:srgbClr val="4F4F51"/>
                </a:solidFill>
                <a:latin typeface="Arial" pitchFamily="34" charset="0"/>
                <a:cs typeface="Arial" pitchFamily="34" charset="0"/>
              </a:rPr>
              <a:t>n</a:t>
            </a:r>
            <a:r>
              <a:rPr sz="1200" spc="-25" dirty="0" smtClean="0">
                <a:solidFill>
                  <a:srgbClr val="4F4F51"/>
                </a:solidFill>
                <a:latin typeface="Arial" pitchFamily="34" charset="0"/>
                <a:cs typeface="Arial" pitchFamily="34" charset="0"/>
              </a:rPr>
              <a:t> </a:t>
            </a:r>
            <a:r>
              <a:rPr sz="1200" spc="50" dirty="0" smtClean="0">
                <a:solidFill>
                  <a:srgbClr val="4F4F51"/>
                </a:solidFill>
                <a:latin typeface="Arial" pitchFamily="34" charset="0"/>
                <a:cs typeface="Arial" pitchFamily="34" charset="0"/>
              </a:rPr>
              <a:t>a</a:t>
            </a:r>
            <a:r>
              <a:rPr sz="1200" spc="-5" dirty="0" smtClean="0">
                <a:solidFill>
                  <a:srgbClr val="4F4F51"/>
                </a:solidFill>
                <a:latin typeface="Arial" pitchFamily="34" charset="0"/>
                <a:cs typeface="Arial" pitchFamily="34" charset="0"/>
              </a:rPr>
              <a:t> </a:t>
            </a:r>
            <a:r>
              <a:rPr sz="1200" spc="75" dirty="0" smtClean="0">
                <a:solidFill>
                  <a:srgbClr val="4F4F51"/>
                </a:solidFill>
                <a:latin typeface="Arial" pitchFamily="34" charset="0"/>
                <a:cs typeface="Arial" pitchFamily="34" charset="0"/>
              </a:rPr>
              <a:t>"Deby</a:t>
            </a:r>
            <a:r>
              <a:rPr sz="1200" spc="60" dirty="0" smtClean="0">
                <a:solidFill>
                  <a:srgbClr val="4F4F51"/>
                </a:solidFill>
                <a:latin typeface="Arial" pitchFamily="34" charset="0"/>
                <a:cs typeface="Arial" pitchFamily="34" charset="0"/>
              </a:rPr>
              <a:t>e</a:t>
            </a:r>
            <a:r>
              <a:rPr sz="1200" spc="-5" dirty="0" smtClean="0">
                <a:solidFill>
                  <a:srgbClr val="4F4F51"/>
                </a:solidFill>
                <a:latin typeface="Arial" pitchFamily="34" charset="0"/>
                <a:cs typeface="Arial" pitchFamily="34" charset="0"/>
              </a:rPr>
              <a:t> </a:t>
            </a:r>
            <a:r>
              <a:rPr sz="1200" spc="90" dirty="0" smtClean="0">
                <a:solidFill>
                  <a:srgbClr val="4F4F51"/>
                </a:solidFill>
                <a:latin typeface="Arial" pitchFamily="34" charset="0"/>
                <a:cs typeface="Arial" pitchFamily="34" charset="0"/>
              </a:rPr>
              <a:t>sphere":</a:t>
            </a:r>
            <a:endParaRPr sz="1200">
              <a:latin typeface="Arial" pitchFamily="34" charset="0"/>
              <a:cs typeface="Arial" pitchFamily="34" charset="0"/>
            </a:endParaRPr>
          </a:p>
        </p:txBody>
      </p:sp>
      <p:sp>
        <p:nvSpPr>
          <p:cNvPr id="6" name="object 6"/>
          <p:cNvSpPr txBox="1"/>
          <p:nvPr/>
        </p:nvSpPr>
        <p:spPr>
          <a:xfrm>
            <a:off x="5070113" y="2057436"/>
            <a:ext cx="1684837" cy="209155"/>
          </a:xfrm>
          <a:prstGeom prst="rect">
            <a:avLst/>
          </a:prstGeom>
        </p:spPr>
        <p:txBody>
          <a:bodyPr vert="horz" wrap="square" lIns="0" tIns="0" rIns="0" bIns="0" rtlCol="0">
            <a:noAutofit/>
          </a:bodyPr>
          <a:lstStyle/>
          <a:p>
            <a:pPr marL="12700">
              <a:lnSpc>
                <a:spcPct val="100000"/>
              </a:lnSpc>
            </a:pPr>
            <a:r>
              <a:rPr sz="1200" spc="235" dirty="0" smtClean="0">
                <a:solidFill>
                  <a:srgbClr val="4E4F51"/>
                </a:solidFill>
                <a:latin typeface="Arial" pitchFamily="34" charset="0"/>
                <a:cs typeface="Arial" pitchFamily="34" charset="0"/>
              </a:rPr>
              <a:t>(</a:t>
            </a:r>
            <a:r>
              <a:rPr sz="1200" spc="430" dirty="0" smtClean="0">
                <a:solidFill>
                  <a:srgbClr val="4E4F51"/>
                </a:solidFill>
                <a:latin typeface="Arial" pitchFamily="34" charset="0"/>
                <a:cs typeface="Arial" pitchFamily="34" charset="0"/>
              </a:rPr>
              <a:t>T</a:t>
            </a:r>
            <a:r>
              <a:rPr sz="1200" spc="90" dirty="0" smtClean="0">
                <a:solidFill>
                  <a:srgbClr val="4E4F51"/>
                </a:solidFill>
                <a:latin typeface="Arial" pitchFamily="34" charset="0"/>
                <a:cs typeface="Arial" pitchFamily="34" charset="0"/>
              </a:rPr>
              <a:t>i</a:t>
            </a:r>
            <a:r>
              <a:rPr sz="1200" spc="120" dirty="0" smtClean="0">
                <a:solidFill>
                  <a:srgbClr val="4E4F51"/>
                </a:solidFill>
                <a:latin typeface="Arial" pitchFamily="34" charset="0"/>
                <a:cs typeface="Arial" pitchFamily="34" charset="0"/>
              </a:rPr>
              <a:t>n</a:t>
            </a:r>
            <a:r>
              <a:rPr sz="1200" spc="-95" dirty="0" smtClean="0">
                <a:solidFill>
                  <a:srgbClr val="4E4F51"/>
                </a:solidFill>
                <a:latin typeface="Arial" pitchFamily="34" charset="0"/>
                <a:cs typeface="Arial" pitchFamily="34" charset="0"/>
              </a:rPr>
              <a:t> </a:t>
            </a:r>
            <a:r>
              <a:rPr sz="1200" spc="45" dirty="0" smtClean="0">
                <a:solidFill>
                  <a:srgbClr val="4E4F51"/>
                </a:solidFill>
                <a:latin typeface="Arial" pitchFamily="34" charset="0"/>
                <a:cs typeface="Arial" pitchFamily="34" charset="0"/>
              </a:rPr>
              <a:t>°</a:t>
            </a:r>
            <a:r>
              <a:rPr sz="1200" spc="45" smtClean="0">
                <a:solidFill>
                  <a:srgbClr val="4E4F51"/>
                </a:solidFill>
                <a:latin typeface="Arial" pitchFamily="34" charset="0"/>
                <a:cs typeface="Arial" pitchFamily="34" charset="0"/>
              </a:rPr>
              <a:t>K)</a:t>
            </a:r>
            <a:r>
              <a:rPr lang="en-US" sz="1200" spc="45" dirty="0" smtClean="0">
                <a:solidFill>
                  <a:srgbClr val="4E4F51"/>
                </a:solidFill>
                <a:latin typeface="Arial" pitchFamily="34" charset="0"/>
                <a:cs typeface="Arial" pitchFamily="34" charset="0"/>
              </a:rPr>
              <a:t>         [6]</a:t>
            </a:r>
            <a:endParaRPr sz="1200">
              <a:latin typeface="Arial" pitchFamily="34" charset="0"/>
              <a:cs typeface="Arial" pitchFamily="34" charset="0"/>
            </a:endParaRPr>
          </a:p>
        </p:txBody>
      </p:sp>
      <p:sp>
        <p:nvSpPr>
          <p:cNvPr id="7" name="object 7"/>
          <p:cNvSpPr txBox="1"/>
          <p:nvPr/>
        </p:nvSpPr>
        <p:spPr>
          <a:xfrm>
            <a:off x="5257316" y="2863868"/>
            <a:ext cx="936021" cy="186100"/>
          </a:xfrm>
          <a:prstGeom prst="rect">
            <a:avLst/>
          </a:prstGeom>
        </p:spPr>
        <p:txBody>
          <a:bodyPr vert="horz" wrap="square" lIns="0" tIns="0" rIns="0" bIns="0" rtlCol="0">
            <a:noAutofit/>
          </a:bodyPr>
          <a:lstStyle/>
          <a:p>
            <a:pPr marL="12700">
              <a:lnSpc>
                <a:spcPct val="100000"/>
              </a:lnSpc>
            </a:pPr>
            <a:r>
              <a:rPr sz="1200" spc="45" smtClean="0">
                <a:solidFill>
                  <a:srgbClr val="3E4142"/>
                </a:solidFill>
                <a:latin typeface="Arial" pitchFamily="34" charset="0"/>
                <a:cs typeface="Arial" pitchFamily="34" charset="0"/>
              </a:rPr>
              <a:t>[</a:t>
            </a:r>
            <a:r>
              <a:rPr lang="en-US" sz="1200" spc="45" dirty="0" smtClean="0">
                <a:solidFill>
                  <a:srgbClr val="3E4142"/>
                </a:solidFill>
                <a:latin typeface="Arial" pitchFamily="34" charset="0"/>
                <a:cs typeface="Arial" pitchFamily="34" charset="0"/>
              </a:rPr>
              <a:t>7</a:t>
            </a:r>
            <a:r>
              <a:rPr sz="1200" spc="45" smtClean="0">
                <a:solidFill>
                  <a:srgbClr val="3E4142"/>
                </a:solidFill>
                <a:latin typeface="Arial" pitchFamily="34" charset="0"/>
                <a:cs typeface="Arial" pitchFamily="34" charset="0"/>
              </a:rPr>
              <a:t>]</a:t>
            </a:r>
            <a:endParaRPr sz="1200">
              <a:latin typeface="Arial" pitchFamily="34" charset="0"/>
              <a:cs typeface="Arial" pitchFamily="34" charset="0"/>
            </a:endParaRPr>
          </a:p>
        </p:txBody>
      </p:sp>
      <p:sp>
        <p:nvSpPr>
          <p:cNvPr id="8" name="object 8"/>
          <p:cNvSpPr txBox="1"/>
          <p:nvPr/>
        </p:nvSpPr>
        <p:spPr>
          <a:xfrm>
            <a:off x="1513234" y="2491668"/>
            <a:ext cx="5335318" cy="248133"/>
          </a:xfrm>
          <a:prstGeom prst="rect">
            <a:avLst/>
          </a:prstGeom>
        </p:spPr>
        <p:txBody>
          <a:bodyPr vert="horz" wrap="square" lIns="0" tIns="0" rIns="0" bIns="0" rtlCol="0">
            <a:noAutofit/>
          </a:bodyPr>
          <a:lstStyle/>
          <a:p>
            <a:pPr marL="12700">
              <a:lnSpc>
                <a:spcPct val="100000"/>
              </a:lnSpc>
            </a:pPr>
            <a:r>
              <a:rPr sz="1200" b="1" spc="90" dirty="0" smtClean="0">
                <a:solidFill>
                  <a:srgbClr val="0070C0"/>
                </a:solidFill>
                <a:latin typeface="Arial" pitchFamily="34" charset="0"/>
                <a:cs typeface="Arial" pitchFamily="34" charset="0"/>
              </a:rPr>
              <a:t>I</a:t>
            </a:r>
            <a:r>
              <a:rPr sz="1200" b="1" spc="175" dirty="0" smtClean="0">
                <a:solidFill>
                  <a:srgbClr val="0070C0"/>
                </a:solidFill>
                <a:latin typeface="Arial" pitchFamily="34" charset="0"/>
                <a:cs typeface="Arial" pitchFamily="34" charset="0"/>
              </a:rPr>
              <a:t>n</a:t>
            </a:r>
            <a:r>
              <a:rPr sz="1200" b="1" spc="-60" dirty="0" smtClean="0">
                <a:solidFill>
                  <a:srgbClr val="0070C0"/>
                </a:solidFill>
                <a:latin typeface="Arial" pitchFamily="34" charset="0"/>
                <a:cs typeface="Arial" pitchFamily="34" charset="0"/>
              </a:rPr>
              <a:t> </a:t>
            </a:r>
            <a:r>
              <a:rPr sz="1200" b="1" spc="70" dirty="0" smtClean="0">
                <a:solidFill>
                  <a:srgbClr val="0070C0"/>
                </a:solidFill>
                <a:latin typeface="Arial" pitchFamily="34" charset="0"/>
                <a:cs typeface="Arial" pitchFamily="34" charset="0"/>
              </a:rPr>
              <a:t>additio</a:t>
            </a:r>
            <a:r>
              <a:rPr sz="1200" b="1" spc="85" dirty="0" smtClean="0">
                <a:solidFill>
                  <a:srgbClr val="0070C0"/>
                </a:solidFill>
                <a:latin typeface="Arial" pitchFamily="34" charset="0"/>
                <a:cs typeface="Arial" pitchFamily="34" charset="0"/>
              </a:rPr>
              <a:t>n</a:t>
            </a:r>
            <a:r>
              <a:rPr sz="1200" b="1" spc="-70" dirty="0" smtClean="0">
                <a:solidFill>
                  <a:srgbClr val="0070C0"/>
                </a:solidFill>
                <a:latin typeface="Arial" pitchFamily="34" charset="0"/>
                <a:cs typeface="Arial" pitchFamily="34" charset="0"/>
              </a:rPr>
              <a:t> </a:t>
            </a:r>
            <a:r>
              <a:rPr sz="1200" b="1" spc="35" smtClean="0">
                <a:solidFill>
                  <a:srgbClr val="0070C0"/>
                </a:solidFill>
                <a:latin typeface="Arial" pitchFamily="34" charset="0"/>
                <a:cs typeface="Arial" pitchFamily="34" charset="0"/>
              </a:rPr>
              <a:t>t</a:t>
            </a:r>
            <a:r>
              <a:rPr sz="1200" b="1" spc="50" smtClean="0">
                <a:solidFill>
                  <a:srgbClr val="0070C0"/>
                </a:solidFill>
                <a:latin typeface="Arial" pitchFamily="34" charset="0"/>
                <a:cs typeface="Arial" pitchFamily="34" charset="0"/>
              </a:rPr>
              <a:t>o </a:t>
            </a:r>
            <a:r>
              <a:rPr lang="en-US" sz="1200" b="1" spc="145" dirty="0" err="1" smtClean="0">
                <a:solidFill>
                  <a:srgbClr val="0070C0"/>
                </a:solidFill>
                <a:latin typeface="Arial" pitchFamily="34" charset="0"/>
                <a:cs typeface="Arial" pitchFamily="34" charset="0"/>
              </a:rPr>
              <a:t>ʎ</a:t>
            </a:r>
            <a:r>
              <a:rPr lang="en-US" sz="1200" b="1" spc="145" baseline="-25000" dirty="0" err="1" smtClean="0">
                <a:solidFill>
                  <a:srgbClr val="0070C0"/>
                </a:solidFill>
                <a:latin typeface="Arial" pitchFamily="34" charset="0"/>
                <a:cs typeface="Arial" pitchFamily="34" charset="0"/>
              </a:rPr>
              <a:t>D</a:t>
            </a:r>
            <a:r>
              <a:rPr sz="1200" b="1" spc="20" smtClean="0">
                <a:solidFill>
                  <a:srgbClr val="0070C0"/>
                </a:solidFill>
                <a:latin typeface="Arial" pitchFamily="34" charset="0"/>
                <a:cs typeface="Arial" pitchFamily="34" charset="0"/>
              </a:rPr>
              <a:t> </a:t>
            </a:r>
            <a:r>
              <a:rPr sz="1200" b="1" spc="254" dirty="0" smtClean="0">
                <a:solidFill>
                  <a:srgbClr val="0070C0"/>
                </a:solidFill>
                <a:latin typeface="Arial" pitchFamily="34" charset="0"/>
                <a:cs typeface="Arial" pitchFamily="34" charset="0"/>
              </a:rPr>
              <a:t>«</a:t>
            </a:r>
            <a:r>
              <a:rPr sz="1200" b="1" spc="-90" dirty="0" smtClean="0">
                <a:solidFill>
                  <a:srgbClr val="0070C0"/>
                </a:solidFill>
                <a:latin typeface="Arial" pitchFamily="34" charset="0"/>
                <a:cs typeface="Arial" pitchFamily="34" charset="0"/>
              </a:rPr>
              <a:t> </a:t>
            </a:r>
            <a:r>
              <a:rPr sz="1200" b="1" spc="330" dirty="0" smtClean="0">
                <a:solidFill>
                  <a:srgbClr val="0070C0"/>
                </a:solidFill>
                <a:latin typeface="Arial" pitchFamily="34" charset="0"/>
                <a:cs typeface="Arial" pitchFamily="34" charset="0"/>
              </a:rPr>
              <a:t>L</a:t>
            </a:r>
            <a:r>
              <a:rPr sz="1200" b="1" spc="155" dirty="0" smtClean="0">
                <a:solidFill>
                  <a:srgbClr val="0070C0"/>
                </a:solidFill>
                <a:latin typeface="Arial" pitchFamily="34" charset="0"/>
                <a:cs typeface="Arial" pitchFamily="34" charset="0"/>
              </a:rPr>
              <a:t>,</a:t>
            </a:r>
            <a:r>
              <a:rPr sz="1200" b="1" spc="15" dirty="0" smtClean="0">
                <a:solidFill>
                  <a:srgbClr val="0070C0"/>
                </a:solidFill>
                <a:latin typeface="Arial" pitchFamily="34" charset="0"/>
                <a:cs typeface="Arial" pitchFamily="34" charset="0"/>
              </a:rPr>
              <a:t> </a:t>
            </a:r>
            <a:r>
              <a:rPr sz="1200" b="1" spc="55" dirty="0" smtClean="0">
                <a:solidFill>
                  <a:srgbClr val="0070C0"/>
                </a:solidFill>
                <a:latin typeface="Arial" pitchFamily="34" charset="0"/>
                <a:cs typeface="Arial" pitchFamily="34" charset="0"/>
              </a:rPr>
              <a:t>"collectiv</a:t>
            </a:r>
            <a:r>
              <a:rPr sz="1200" b="1" spc="65" dirty="0" smtClean="0">
                <a:solidFill>
                  <a:srgbClr val="0070C0"/>
                </a:solidFill>
                <a:latin typeface="Arial" pitchFamily="34" charset="0"/>
                <a:cs typeface="Arial" pitchFamily="34" charset="0"/>
              </a:rPr>
              <a:t>e</a:t>
            </a:r>
            <a:r>
              <a:rPr sz="1200" b="1" spc="-45" dirty="0" smtClean="0">
                <a:solidFill>
                  <a:srgbClr val="0070C0"/>
                </a:solidFill>
                <a:latin typeface="Arial" pitchFamily="34" charset="0"/>
                <a:cs typeface="Arial" pitchFamily="34" charset="0"/>
              </a:rPr>
              <a:t> </a:t>
            </a:r>
            <a:r>
              <a:rPr sz="1200" b="1" spc="80" dirty="0" smtClean="0">
                <a:solidFill>
                  <a:srgbClr val="0070C0"/>
                </a:solidFill>
                <a:latin typeface="Arial" pitchFamily="34" charset="0"/>
                <a:cs typeface="Arial" pitchFamily="34" charset="0"/>
              </a:rPr>
              <a:t>behavior</a:t>
            </a:r>
            <a:r>
              <a:rPr sz="1200" b="1" spc="60" dirty="0" smtClean="0">
                <a:solidFill>
                  <a:srgbClr val="0070C0"/>
                </a:solidFill>
                <a:latin typeface="Arial" pitchFamily="34" charset="0"/>
                <a:cs typeface="Arial" pitchFamily="34" charset="0"/>
              </a:rPr>
              <a:t>"</a:t>
            </a:r>
            <a:r>
              <a:rPr sz="1200" b="1" spc="-20" dirty="0" smtClean="0">
                <a:solidFill>
                  <a:srgbClr val="0070C0"/>
                </a:solidFill>
                <a:latin typeface="Arial" pitchFamily="34" charset="0"/>
                <a:cs typeface="Arial" pitchFamily="34" charset="0"/>
              </a:rPr>
              <a:t> </a:t>
            </a:r>
            <a:r>
              <a:rPr sz="1200" b="1" spc="70" dirty="0" smtClean="0">
                <a:solidFill>
                  <a:srgbClr val="0070C0"/>
                </a:solidFill>
                <a:latin typeface="Arial" pitchFamily="34" charset="0"/>
                <a:cs typeface="Arial" pitchFamily="34" charset="0"/>
              </a:rPr>
              <a:t>requires</a:t>
            </a:r>
            <a:endParaRPr sz="1200" b="1">
              <a:solidFill>
                <a:srgbClr val="0070C0"/>
              </a:solidFill>
              <a:latin typeface="Arial" pitchFamily="34" charset="0"/>
              <a:cs typeface="Arial" pitchFamily="34" charset="0"/>
            </a:endParaRPr>
          </a:p>
        </p:txBody>
      </p:sp>
      <p:sp>
        <p:nvSpPr>
          <p:cNvPr id="9" name="object 9"/>
          <p:cNvSpPr txBox="1"/>
          <p:nvPr/>
        </p:nvSpPr>
        <p:spPr>
          <a:xfrm>
            <a:off x="2823662" y="2863868"/>
            <a:ext cx="842419" cy="186100"/>
          </a:xfrm>
          <a:prstGeom prst="rect">
            <a:avLst/>
          </a:prstGeom>
        </p:spPr>
        <p:txBody>
          <a:bodyPr vert="horz" wrap="square" lIns="0" tIns="0" rIns="0" bIns="0" rtlCol="0">
            <a:noAutofit/>
          </a:bodyPr>
          <a:lstStyle/>
          <a:p>
            <a:pPr marL="12700">
              <a:lnSpc>
                <a:spcPct val="100000"/>
              </a:lnSpc>
            </a:pPr>
            <a:r>
              <a:rPr sz="1200" b="1" spc="140" smtClean="0">
                <a:solidFill>
                  <a:srgbClr val="FF0000"/>
                </a:solidFill>
                <a:latin typeface="Arial" pitchFamily="34" charset="0"/>
                <a:cs typeface="Arial" pitchFamily="34" charset="0"/>
              </a:rPr>
              <a:t>N</a:t>
            </a:r>
            <a:r>
              <a:rPr lang="en-US" sz="1200" b="1" spc="140" baseline="-25000" dirty="0" smtClean="0">
                <a:solidFill>
                  <a:srgbClr val="FF0000"/>
                </a:solidFill>
                <a:latin typeface="Arial" pitchFamily="34" charset="0"/>
                <a:cs typeface="Arial" pitchFamily="34" charset="0"/>
              </a:rPr>
              <a:t>D</a:t>
            </a:r>
            <a:r>
              <a:rPr lang="en-US" sz="1200" b="1" spc="140" dirty="0" smtClean="0">
                <a:solidFill>
                  <a:srgbClr val="FF0000"/>
                </a:solidFill>
                <a:latin typeface="Arial" pitchFamily="34" charset="0"/>
                <a:cs typeface="Arial" pitchFamily="34" charset="0"/>
              </a:rPr>
              <a:t>&gt;</a:t>
            </a:r>
            <a:r>
              <a:rPr sz="1200" b="1" spc="140" smtClean="0">
                <a:solidFill>
                  <a:srgbClr val="FF0000"/>
                </a:solidFill>
                <a:latin typeface="Arial" pitchFamily="34" charset="0"/>
                <a:cs typeface="Arial" pitchFamily="34" charset="0"/>
              </a:rPr>
              <a:t>&gt;</a:t>
            </a:r>
            <a:r>
              <a:rPr sz="1200" b="1" spc="114" smtClean="0">
                <a:solidFill>
                  <a:srgbClr val="FF0000"/>
                </a:solidFill>
                <a:latin typeface="Arial" pitchFamily="34" charset="0"/>
                <a:cs typeface="Arial" pitchFamily="34" charset="0"/>
              </a:rPr>
              <a:t> </a:t>
            </a:r>
            <a:r>
              <a:rPr sz="1200" b="1" spc="-80" dirty="0" smtClean="0">
                <a:solidFill>
                  <a:srgbClr val="FF0000"/>
                </a:solidFill>
                <a:latin typeface="Arial" pitchFamily="34" charset="0"/>
                <a:cs typeface="Arial" pitchFamily="34" charset="0"/>
              </a:rPr>
              <a:t>1</a:t>
            </a:r>
            <a:endParaRPr sz="1200" b="1">
              <a:solidFill>
                <a:srgbClr val="FF0000"/>
              </a:solidFill>
              <a:latin typeface="Arial" pitchFamily="34" charset="0"/>
              <a:cs typeface="Arial" pitchFamily="34" charset="0"/>
            </a:endParaRPr>
          </a:p>
        </p:txBody>
      </p:sp>
      <p:sp>
        <p:nvSpPr>
          <p:cNvPr id="11" name="object 11"/>
          <p:cNvSpPr txBox="1"/>
          <p:nvPr/>
        </p:nvSpPr>
        <p:spPr>
          <a:xfrm>
            <a:off x="1138825" y="3236067"/>
            <a:ext cx="6645747" cy="1488798"/>
          </a:xfrm>
          <a:prstGeom prst="rect">
            <a:avLst/>
          </a:prstGeom>
        </p:spPr>
        <p:txBody>
          <a:bodyPr vert="horz" wrap="square" lIns="0" tIns="0" rIns="0" bIns="0" rtlCol="0">
            <a:noAutofit/>
          </a:bodyPr>
          <a:lstStyle/>
          <a:p>
            <a:pPr>
              <a:lnSpc>
                <a:spcPct val="100000"/>
              </a:lnSpc>
              <a:tabLst>
                <a:tab pos="4301490" algn="l"/>
              </a:tabLst>
            </a:pPr>
            <a:r>
              <a:rPr sz="1400" b="1" spc="190" dirty="0" smtClean="0">
                <a:solidFill>
                  <a:srgbClr val="6E7374"/>
                </a:solidFill>
                <a:latin typeface="Arial Black" pitchFamily="34" charset="0"/>
                <a:cs typeface="Arial" pitchFamily="34" charset="0"/>
              </a:rPr>
              <a:t>CRITERI</a:t>
            </a:r>
            <a:r>
              <a:rPr sz="1400" b="1" spc="240" dirty="0" smtClean="0">
                <a:solidFill>
                  <a:srgbClr val="6E7374"/>
                </a:solidFill>
                <a:latin typeface="Arial Black" pitchFamily="34" charset="0"/>
                <a:cs typeface="Arial" pitchFamily="34" charset="0"/>
              </a:rPr>
              <a:t>A  </a:t>
            </a:r>
            <a:r>
              <a:rPr sz="1400" b="1" spc="-90" dirty="0" smtClean="0">
                <a:solidFill>
                  <a:srgbClr val="6E7374"/>
                </a:solidFill>
                <a:latin typeface="Arial Black" pitchFamily="34" charset="0"/>
                <a:cs typeface="Arial" pitchFamily="34" charset="0"/>
              </a:rPr>
              <a:t> </a:t>
            </a:r>
            <a:r>
              <a:rPr sz="1400" b="1" spc="215" dirty="0" smtClean="0">
                <a:solidFill>
                  <a:srgbClr val="6E7374"/>
                </a:solidFill>
                <a:latin typeface="Arial Black" pitchFamily="34" charset="0"/>
                <a:cs typeface="Arial" pitchFamily="34" charset="0"/>
              </a:rPr>
              <a:t>FOR  </a:t>
            </a:r>
            <a:r>
              <a:rPr sz="1400" b="1" spc="-60" dirty="0" smtClean="0">
                <a:solidFill>
                  <a:srgbClr val="6E7374"/>
                </a:solidFill>
                <a:latin typeface="Arial Black" pitchFamily="34" charset="0"/>
                <a:cs typeface="Arial" pitchFamily="34" charset="0"/>
              </a:rPr>
              <a:t> </a:t>
            </a:r>
            <a:r>
              <a:rPr sz="1400" b="1" spc="170" dirty="0" smtClean="0">
                <a:solidFill>
                  <a:srgbClr val="6E7374"/>
                </a:solidFill>
                <a:latin typeface="Arial Black" pitchFamily="34" charset="0"/>
                <a:cs typeface="Arial" pitchFamily="34" charset="0"/>
              </a:rPr>
              <a:t>PLASMAS</a:t>
            </a:r>
            <a:r>
              <a:rPr sz="1400" b="1" spc="170" smtClean="0">
                <a:solidFill>
                  <a:srgbClr val="6E7374"/>
                </a:solidFill>
                <a:latin typeface="Arial Black" pitchFamily="34" charset="0"/>
                <a:cs typeface="Arial" pitchFamily="34" charset="0"/>
              </a:rPr>
              <a:t>	</a:t>
            </a:r>
            <a:endParaRPr sz="1400" b="1">
              <a:latin typeface="Arial Black" pitchFamily="34" charset="0"/>
              <a:cs typeface="Arial" pitchFamily="34" charset="0"/>
            </a:endParaRPr>
          </a:p>
          <a:p>
            <a:pPr>
              <a:lnSpc>
                <a:spcPts val="1200"/>
              </a:lnSpc>
              <a:spcBef>
                <a:spcPts val="96"/>
              </a:spcBef>
            </a:pPr>
            <a:endParaRPr sz="1200"/>
          </a:p>
          <a:p>
            <a:pPr marL="12700" marR="356235" algn="just">
              <a:lnSpc>
                <a:spcPct val="127400"/>
              </a:lnSpc>
            </a:pPr>
            <a:r>
              <a:rPr sz="1200" spc="130" dirty="0" smtClean="0">
                <a:solidFill>
                  <a:srgbClr val="5D5D5E"/>
                </a:solidFill>
                <a:latin typeface="Arial" pitchFamily="34" charset="0"/>
                <a:cs typeface="Arial" pitchFamily="34" charset="0"/>
              </a:rPr>
              <a:t>W</a:t>
            </a:r>
            <a:r>
              <a:rPr sz="1200" spc="70" dirty="0" smtClean="0">
                <a:solidFill>
                  <a:srgbClr val="5D5D5E"/>
                </a:solidFill>
                <a:latin typeface="Arial" pitchFamily="34" charset="0"/>
                <a:cs typeface="Arial" pitchFamily="34" charset="0"/>
              </a:rPr>
              <a:t>e</a:t>
            </a:r>
            <a:r>
              <a:rPr sz="1200" spc="-105" dirty="0" smtClean="0">
                <a:solidFill>
                  <a:srgbClr val="5D5D5E"/>
                </a:solidFill>
                <a:latin typeface="Arial" pitchFamily="34" charset="0"/>
                <a:cs typeface="Arial" pitchFamily="34" charset="0"/>
              </a:rPr>
              <a:t> </a:t>
            </a:r>
            <a:r>
              <a:rPr sz="1200" spc="85" dirty="0" smtClean="0">
                <a:solidFill>
                  <a:srgbClr val="5D5D5E"/>
                </a:solidFill>
                <a:latin typeface="Arial" pitchFamily="34" charset="0"/>
                <a:cs typeface="Arial" pitchFamily="34" charset="0"/>
              </a:rPr>
              <a:t>hav</a:t>
            </a:r>
            <a:r>
              <a:rPr sz="1200" spc="75" dirty="0" smtClean="0">
                <a:solidFill>
                  <a:srgbClr val="5D5D5E"/>
                </a:solidFill>
                <a:latin typeface="Arial" pitchFamily="34" charset="0"/>
                <a:cs typeface="Arial" pitchFamily="34" charset="0"/>
              </a:rPr>
              <a:t>e</a:t>
            </a:r>
            <a:r>
              <a:rPr sz="1200" spc="-105" dirty="0" smtClean="0">
                <a:solidFill>
                  <a:srgbClr val="5D5D5E"/>
                </a:solidFill>
                <a:latin typeface="Arial" pitchFamily="34" charset="0"/>
                <a:cs typeface="Arial" pitchFamily="34" charset="0"/>
              </a:rPr>
              <a:t> </a:t>
            </a:r>
            <a:r>
              <a:rPr sz="1200" spc="80" dirty="0" smtClean="0">
                <a:solidFill>
                  <a:srgbClr val="5D5D5E"/>
                </a:solidFill>
                <a:latin typeface="Arial" pitchFamily="34" charset="0"/>
                <a:cs typeface="Arial" pitchFamily="34" charset="0"/>
              </a:rPr>
              <a:t>given</a:t>
            </a:r>
            <a:r>
              <a:rPr sz="1200" spc="-85" dirty="0" smtClean="0">
                <a:solidFill>
                  <a:srgbClr val="5D5D5E"/>
                </a:solidFill>
                <a:latin typeface="Arial" pitchFamily="34" charset="0"/>
                <a:cs typeface="Arial" pitchFamily="34" charset="0"/>
              </a:rPr>
              <a:t> </a:t>
            </a:r>
            <a:r>
              <a:rPr sz="1200" spc="85" dirty="0" smtClean="0">
                <a:solidFill>
                  <a:srgbClr val="5D5D5E"/>
                </a:solidFill>
                <a:latin typeface="Arial" pitchFamily="34" charset="0"/>
                <a:cs typeface="Arial" pitchFamily="34" charset="0"/>
              </a:rPr>
              <a:t>tw</a:t>
            </a:r>
            <a:r>
              <a:rPr sz="1200" spc="60" dirty="0" smtClean="0">
                <a:solidFill>
                  <a:srgbClr val="5D5D5E"/>
                </a:solidFill>
                <a:latin typeface="Arial" pitchFamily="34" charset="0"/>
                <a:cs typeface="Arial" pitchFamily="34" charset="0"/>
              </a:rPr>
              <a:t>o</a:t>
            </a:r>
            <a:r>
              <a:rPr sz="1200" spc="-90" dirty="0" smtClean="0">
                <a:solidFill>
                  <a:srgbClr val="5D5D5E"/>
                </a:solidFill>
                <a:latin typeface="Arial" pitchFamily="34" charset="0"/>
                <a:cs typeface="Arial" pitchFamily="34" charset="0"/>
              </a:rPr>
              <a:t> </a:t>
            </a:r>
            <a:r>
              <a:rPr sz="1200" spc="50" dirty="0" smtClean="0">
                <a:solidFill>
                  <a:srgbClr val="5D5D5E"/>
                </a:solidFill>
                <a:latin typeface="Arial" pitchFamily="34" charset="0"/>
                <a:cs typeface="Arial" pitchFamily="34" charset="0"/>
              </a:rPr>
              <a:t>condition</a:t>
            </a:r>
            <a:r>
              <a:rPr sz="1200" spc="55" dirty="0" smtClean="0">
                <a:solidFill>
                  <a:srgbClr val="5D5D5E"/>
                </a:solidFill>
                <a:latin typeface="Arial" pitchFamily="34" charset="0"/>
                <a:cs typeface="Arial" pitchFamily="34" charset="0"/>
              </a:rPr>
              <a:t>s</a:t>
            </a:r>
            <a:r>
              <a:rPr sz="1200" spc="-65" dirty="0" smtClean="0">
                <a:solidFill>
                  <a:srgbClr val="5D5D5E"/>
                </a:solidFill>
                <a:latin typeface="Arial" pitchFamily="34" charset="0"/>
                <a:cs typeface="Arial" pitchFamily="34" charset="0"/>
              </a:rPr>
              <a:t> </a:t>
            </a:r>
            <a:r>
              <a:rPr sz="1200" spc="60" dirty="0" smtClean="0">
                <a:solidFill>
                  <a:srgbClr val="5D5D5E"/>
                </a:solidFill>
                <a:latin typeface="Arial" pitchFamily="34" charset="0"/>
                <a:cs typeface="Arial" pitchFamily="34" charset="0"/>
              </a:rPr>
              <a:t>that</a:t>
            </a:r>
            <a:r>
              <a:rPr sz="1200" spc="-60" dirty="0" smtClean="0">
                <a:solidFill>
                  <a:srgbClr val="5D5D5E"/>
                </a:solidFill>
                <a:latin typeface="Arial" pitchFamily="34" charset="0"/>
                <a:cs typeface="Arial" pitchFamily="34" charset="0"/>
              </a:rPr>
              <a:t> </a:t>
            </a:r>
            <a:r>
              <a:rPr sz="1200" spc="110" dirty="0" smtClean="0">
                <a:solidFill>
                  <a:srgbClr val="5D5D5E"/>
                </a:solidFill>
                <a:latin typeface="Arial" pitchFamily="34" charset="0"/>
                <a:cs typeface="Arial" pitchFamily="34" charset="0"/>
              </a:rPr>
              <a:t>a</a:t>
            </a:r>
            <a:r>
              <a:rPr sz="1200" spc="85" dirty="0" smtClean="0">
                <a:solidFill>
                  <a:srgbClr val="5D5D5E"/>
                </a:solidFill>
                <a:latin typeface="Arial" pitchFamily="34" charset="0"/>
                <a:cs typeface="Arial" pitchFamily="34" charset="0"/>
              </a:rPr>
              <a:t>n</a:t>
            </a:r>
            <a:r>
              <a:rPr sz="1200" spc="-100" dirty="0" smtClean="0">
                <a:solidFill>
                  <a:srgbClr val="5D5D5E"/>
                </a:solidFill>
                <a:latin typeface="Arial" pitchFamily="34" charset="0"/>
                <a:cs typeface="Arial" pitchFamily="34" charset="0"/>
              </a:rPr>
              <a:t> </a:t>
            </a:r>
            <a:r>
              <a:rPr sz="1200" spc="70" dirty="0" smtClean="0">
                <a:solidFill>
                  <a:srgbClr val="5D5D5E"/>
                </a:solidFill>
                <a:latin typeface="Arial" pitchFamily="34" charset="0"/>
                <a:cs typeface="Arial" pitchFamily="34" charset="0"/>
              </a:rPr>
              <a:t>ionize</a:t>
            </a:r>
            <a:r>
              <a:rPr sz="1200" spc="85" dirty="0" smtClean="0">
                <a:solidFill>
                  <a:srgbClr val="5D5D5E"/>
                </a:solidFill>
                <a:latin typeface="Arial" pitchFamily="34" charset="0"/>
                <a:cs typeface="Arial" pitchFamily="34" charset="0"/>
              </a:rPr>
              <a:t>d</a:t>
            </a:r>
            <a:r>
              <a:rPr sz="1200" spc="-105" dirty="0" smtClean="0">
                <a:solidFill>
                  <a:srgbClr val="5D5D5E"/>
                </a:solidFill>
                <a:latin typeface="Arial" pitchFamily="34" charset="0"/>
                <a:cs typeface="Arial" pitchFamily="34" charset="0"/>
              </a:rPr>
              <a:t> </a:t>
            </a:r>
            <a:r>
              <a:rPr sz="1200" spc="30" dirty="0" smtClean="0">
                <a:solidFill>
                  <a:srgbClr val="5D5D5E"/>
                </a:solidFill>
                <a:latin typeface="Arial" pitchFamily="34" charset="0"/>
                <a:cs typeface="Arial" pitchFamily="34" charset="0"/>
              </a:rPr>
              <a:t>gas</a:t>
            </a:r>
            <a:r>
              <a:rPr sz="1200" spc="-95" dirty="0" smtClean="0">
                <a:solidFill>
                  <a:srgbClr val="5D5D5E"/>
                </a:solidFill>
                <a:latin typeface="Arial" pitchFamily="34" charset="0"/>
                <a:cs typeface="Arial" pitchFamily="34" charset="0"/>
              </a:rPr>
              <a:t> </a:t>
            </a:r>
            <a:r>
              <a:rPr sz="1200" spc="95" dirty="0" smtClean="0">
                <a:solidFill>
                  <a:srgbClr val="5D5D5E"/>
                </a:solidFill>
                <a:latin typeface="Arial" pitchFamily="34" charset="0"/>
                <a:cs typeface="Arial" pitchFamily="34" charset="0"/>
              </a:rPr>
              <a:t>mus</a:t>
            </a:r>
            <a:r>
              <a:rPr sz="1200" spc="45" dirty="0" smtClean="0">
                <a:solidFill>
                  <a:srgbClr val="5D5D5E"/>
                </a:solidFill>
                <a:latin typeface="Arial" pitchFamily="34" charset="0"/>
                <a:cs typeface="Arial" pitchFamily="34" charset="0"/>
              </a:rPr>
              <a:t>t</a:t>
            </a:r>
            <a:r>
              <a:rPr sz="1200" spc="-105" dirty="0" smtClean="0">
                <a:solidFill>
                  <a:srgbClr val="5D5D5E"/>
                </a:solidFill>
                <a:latin typeface="Arial" pitchFamily="34" charset="0"/>
                <a:cs typeface="Arial" pitchFamily="34" charset="0"/>
              </a:rPr>
              <a:t> </a:t>
            </a:r>
            <a:r>
              <a:rPr sz="1200" spc="60" dirty="0" smtClean="0">
                <a:solidFill>
                  <a:srgbClr val="5D5D5E"/>
                </a:solidFill>
                <a:latin typeface="Arial" pitchFamily="34" charset="0"/>
                <a:cs typeface="Arial" pitchFamily="34" charset="0"/>
              </a:rPr>
              <a:t>satisf</a:t>
            </a:r>
            <a:r>
              <a:rPr sz="1200" spc="65" dirty="0" smtClean="0">
                <a:solidFill>
                  <a:srgbClr val="5D5D5E"/>
                </a:solidFill>
                <a:latin typeface="Arial" pitchFamily="34" charset="0"/>
                <a:cs typeface="Arial" pitchFamily="34" charset="0"/>
              </a:rPr>
              <a:t>y</a:t>
            </a:r>
            <a:r>
              <a:rPr sz="1200" spc="-55" dirty="0" smtClean="0">
                <a:solidFill>
                  <a:srgbClr val="5D5D5E"/>
                </a:solidFill>
                <a:latin typeface="Arial" pitchFamily="34" charset="0"/>
                <a:cs typeface="Arial" pitchFamily="34" charset="0"/>
              </a:rPr>
              <a:t> </a:t>
            </a:r>
            <a:r>
              <a:rPr sz="1200" spc="60" dirty="0" smtClean="0">
                <a:solidFill>
                  <a:srgbClr val="5D5D5E"/>
                </a:solidFill>
                <a:latin typeface="Arial" pitchFamily="34" charset="0"/>
                <a:cs typeface="Arial" pitchFamily="34" charset="0"/>
              </a:rPr>
              <a:t>t</a:t>
            </a:r>
            <a:r>
              <a:rPr sz="1200" spc="50" dirty="0" smtClean="0">
                <a:solidFill>
                  <a:srgbClr val="5D5D5E"/>
                </a:solidFill>
                <a:latin typeface="Arial" pitchFamily="34" charset="0"/>
                <a:cs typeface="Arial" pitchFamily="34" charset="0"/>
              </a:rPr>
              <a:t>o</a:t>
            </a:r>
            <a:r>
              <a:rPr sz="1200" spc="-65" dirty="0" smtClean="0">
                <a:solidFill>
                  <a:srgbClr val="5D5D5E"/>
                </a:solidFill>
                <a:latin typeface="Arial" pitchFamily="34" charset="0"/>
                <a:cs typeface="Arial" pitchFamily="34" charset="0"/>
              </a:rPr>
              <a:t> </a:t>
            </a:r>
            <a:r>
              <a:rPr sz="1200" spc="45" dirty="0" smtClean="0">
                <a:solidFill>
                  <a:srgbClr val="5D5D5E"/>
                </a:solidFill>
                <a:latin typeface="Arial" pitchFamily="34" charset="0"/>
                <a:cs typeface="Arial" pitchFamily="34" charset="0"/>
              </a:rPr>
              <a:t>b</a:t>
            </a:r>
            <a:r>
              <a:rPr sz="1200" spc="25" dirty="0" smtClean="0">
                <a:solidFill>
                  <a:srgbClr val="5D5D5E"/>
                </a:solidFill>
                <a:latin typeface="Arial" pitchFamily="34" charset="0"/>
                <a:cs typeface="Arial" pitchFamily="34" charset="0"/>
              </a:rPr>
              <a:t>e</a:t>
            </a:r>
            <a:r>
              <a:rPr sz="1200" spc="-105" dirty="0" smtClean="0">
                <a:solidFill>
                  <a:srgbClr val="5D5D5E"/>
                </a:solidFill>
                <a:latin typeface="Arial" pitchFamily="34" charset="0"/>
                <a:cs typeface="Arial" pitchFamily="34" charset="0"/>
              </a:rPr>
              <a:t> </a:t>
            </a:r>
            <a:r>
              <a:rPr sz="1200" spc="45" dirty="0" smtClean="0">
                <a:solidFill>
                  <a:srgbClr val="5D5D5E"/>
                </a:solidFill>
                <a:latin typeface="Arial" pitchFamily="34" charset="0"/>
                <a:cs typeface="Arial" pitchFamily="34" charset="0"/>
              </a:rPr>
              <a:t>called</a:t>
            </a:r>
            <a:r>
              <a:rPr sz="1200" spc="35" dirty="0" smtClean="0">
                <a:solidFill>
                  <a:srgbClr val="5D5D5E"/>
                </a:solidFill>
                <a:latin typeface="Arial" pitchFamily="34" charset="0"/>
                <a:cs typeface="Arial" pitchFamily="34" charset="0"/>
              </a:rPr>
              <a:t> </a:t>
            </a:r>
            <a:r>
              <a:rPr sz="1200" spc="50" dirty="0" smtClean="0">
                <a:solidFill>
                  <a:srgbClr val="5D5D5E"/>
                </a:solidFill>
                <a:latin typeface="Arial" pitchFamily="34" charset="0"/>
                <a:cs typeface="Arial" pitchFamily="34" charset="0"/>
              </a:rPr>
              <a:t>a</a:t>
            </a:r>
            <a:r>
              <a:rPr sz="1200" spc="-40" dirty="0" smtClean="0">
                <a:solidFill>
                  <a:srgbClr val="5D5D5E"/>
                </a:solidFill>
                <a:latin typeface="Arial" pitchFamily="34" charset="0"/>
                <a:cs typeface="Arial" pitchFamily="34" charset="0"/>
              </a:rPr>
              <a:t> </a:t>
            </a:r>
            <a:r>
              <a:rPr sz="1200" spc="60" dirty="0" smtClean="0">
                <a:solidFill>
                  <a:srgbClr val="5D5D5E"/>
                </a:solidFill>
                <a:latin typeface="Arial" pitchFamily="34" charset="0"/>
                <a:cs typeface="Arial" pitchFamily="34" charset="0"/>
              </a:rPr>
              <a:t>plasma</a:t>
            </a:r>
            <a:r>
              <a:rPr sz="1200" spc="25" dirty="0" smtClean="0">
                <a:solidFill>
                  <a:srgbClr val="5D5D5E"/>
                </a:solidFill>
                <a:latin typeface="Arial" pitchFamily="34" charset="0"/>
                <a:cs typeface="Arial" pitchFamily="34" charset="0"/>
              </a:rPr>
              <a:t>.</a:t>
            </a:r>
            <a:r>
              <a:rPr sz="1200" spc="35" dirty="0" smtClean="0">
                <a:solidFill>
                  <a:srgbClr val="5D5D5E"/>
                </a:solidFill>
                <a:latin typeface="Arial" pitchFamily="34" charset="0"/>
                <a:cs typeface="Arial" pitchFamily="34" charset="0"/>
              </a:rPr>
              <a:t> </a:t>
            </a:r>
            <a:r>
              <a:rPr sz="1200" spc="200" dirty="0" smtClean="0">
                <a:solidFill>
                  <a:srgbClr val="5D5D5E"/>
                </a:solidFill>
                <a:latin typeface="Arial" pitchFamily="34" charset="0"/>
                <a:cs typeface="Arial" pitchFamily="34" charset="0"/>
              </a:rPr>
              <a:t>A</a:t>
            </a:r>
            <a:r>
              <a:rPr sz="1200" spc="-45" dirty="0" smtClean="0">
                <a:solidFill>
                  <a:srgbClr val="5D5D5E"/>
                </a:solidFill>
                <a:latin typeface="Arial" pitchFamily="34" charset="0"/>
                <a:cs typeface="Arial" pitchFamily="34" charset="0"/>
              </a:rPr>
              <a:t> </a:t>
            </a:r>
            <a:r>
              <a:rPr sz="1200" spc="95" dirty="0" smtClean="0">
                <a:solidFill>
                  <a:srgbClr val="5D5D5E"/>
                </a:solidFill>
                <a:latin typeface="Arial" pitchFamily="34" charset="0"/>
                <a:cs typeface="Arial" pitchFamily="34" charset="0"/>
              </a:rPr>
              <a:t>thir</a:t>
            </a:r>
            <a:r>
              <a:rPr sz="1200" spc="130" dirty="0" smtClean="0">
                <a:solidFill>
                  <a:srgbClr val="5D5D5E"/>
                </a:solidFill>
                <a:latin typeface="Arial" pitchFamily="34" charset="0"/>
                <a:cs typeface="Arial" pitchFamily="34" charset="0"/>
              </a:rPr>
              <a:t>d</a:t>
            </a:r>
            <a:r>
              <a:rPr sz="1200" spc="-15" dirty="0" smtClean="0">
                <a:solidFill>
                  <a:srgbClr val="5D5D5E"/>
                </a:solidFill>
                <a:latin typeface="Arial" pitchFamily="34" charset="0"/>
                <a:cs typeface="Arial" pitchFamily="34" charset="0"/>
              </a:rPr>
              <a:t> </a:t>
            </a:r>
            <a:r>
              <a:rPr sz="1200" spc="55" dirty="0" smtClean="0">
                <a:solidFill>
                  <a:srgbClr val="5D5D5E"/>
                </a:solidFill>
                <a:latin typeface="Arial" pitchFamily="34" charset="0"/>
                <a:cs typeface="Arial" pitchFamily="34" charset="0"/>
              </a:rPr>
              <a:t>conditio</a:t>
            </a:r>
            <a:r>
              <a:rPr sz="1200" spc="80" dirty="0" smtClean="0">
                <a:solidFill>
                  <a:srgbClr val="5D5D5E"/>
                </a:solidFill>
                <a:latin typeface="Arial" pitchFamily="34" charset="0"/>
                <a:cs typeface="Arial" pitchFamily="34" charset="0"/>
              </a:rPr>
              <a:t>n</a:t>
            </a:r>
            <a:r>
              <a:rPr sz="1200" spc="-40" dirty="0" smtClean="0">
                <a:solidFill>
                  <a:srgbClr val="5D5D5E"/>
                </a:solidFill>
                <a:latin typeface="Arial" pitchFamily="34" charset="0"/>
                <a:cs typeface="Arial" pitchFamily="34" charset="0"/>
              </a:rPr>
              <a:t> </a:t>
            </a:r>
            <a:r>
              <a:rPr sz="1200" spc="65" dirty="0" smtClean="0">
                <a:solidFill>
                  <a:srgbClr val="5D5D5E"/>
                </a:solidFill>
                <a:latin typeface="Arial" pitchFamily="34" charset="0"/>
                <a:cs typeface="Arial" pitchFamily="34" charset="0"/>
              </a:rPr>
              <a:t>has</a:t>
            </a:r>
            <a:r>
              <a:rPr sz="1200" spc="-40" dirty="0" smtClean="0">
                <a:solidFill>
                  <a:srgbClr val="5D5D5E"/>
                </a:solidFill>
                <a:latin typeface="Arial" pitchFamily="34" charset="0"/>
                <a:cs typeface="Arial" pitchFamily="34" charset="0"/>
              </a:rPr>
              <a:t> </a:t>
            </a:r>
            <a:r>
              <a:rPr sz="1200" spc="35" dirty="0" smtClean="0">
                <a:solidFill>
                  <a:srgbClr val="5D5D5E"/>
                </a:solidFill>
                <a:latin typeface="Arial" pitchFamily="34" charset="0"/>
                <a:cs typeface="Arial" pitchFamily="34" charset="0"/>
              </a:rPr>
              <a:t>t</a:t>
            </a:r>
            <a:r>
              <a:rPr sz="1200" spc="50" dirty="0" smtClean="0">
                <a:solidFill>
                  <a:srgbClr val="5D5D5E"/>
                </a:solidFill>
                <a:latin typeface="Arial" pitchFamily="34" charset="0"/>
                <a:cs typeface="Arial" pitchFamily="34" charset="0"/>
              </a:rPr>
              <a:t>o</a:t>
            </a:r>
            <a:r>
              <a:rPr sz="1200" spc="-30" dirty="0" smtClean="0">
                <a:solidFill>
                  <a:srgbClr val="5D5D5E"/>
                </a:solidFill>
                <a:latin typeface="Arial" pitchFamily="34" charset="0"/>
                <a:cs typeface="Arial" pitchFamily="34" charset="0"/>
              </a:rPr>
              <a:t> </a:t>
            </a:r>
            <a:r>
              <a:rPr sz="1200" spc="70" dirty="0" smtClean="0">
                <a:solidFill>
                  <a:srgbClr val="5D5D5E"/>
                </a:solidFill>
                <a:latin typeface="Arial" pitchFamily="34" charset="0"/>
                <a:cs typeface="Arial" pitchFamily="34" charset="0"/>
              </a:rPr>
              <a:t>d</a:t>
            </a:r>
            <a:r>
              <a:rPr sz="1200" spc="65" dirty="0" smtClean="0">
                <a:solidFill>
                  <a:srgbClr val="5D5D5E"/>
                </a:solidFill>
                <a:latin typeface="Arial" pitchFamily="34" charset="0"/>
                <a:cs typeface="Arial" pitchFamily="34" charset="0"/>
              </a:rPr>
              <a:t>o </a:t>
            </a:r>
            <a:r>
              <a:rPr sz="1200" spc="60" dirty="0" smtClean="0">
                <a:solidFill>
                  <a:srgbClr val="5D5D5E"/>
                </a:solidFill>
                <a:latin typeface="Arial" pitchFamily="34" charset="0"/>
                <a:cs typeface="Arial" pitchFamily="34" charset="0"/>
              </a:rPr>
              <a:t>wit</a:t>
            </a:r>
            <a:r>
              <a:rPr sz="1200" spc="90" dirty="0" smtClean="0">
                <a:solidFill>
                  <a:srgbClr val="5D5D5E"/>
                </a:solidFill>
                <a:latin typeface="Arial" pitchFamily="34" charset="0"/>
                <a:cs typeface="Arial" pitchFamily="34" charset="0"/>
              </a:rPr>
              <a:t>h</a:t>
            </a:r>
            <a:r>
              <a:rPr sz="1200" spc="45" dirty="0" smtClean="0">
                <a:solidFill>
                  <a:srgbClr val="5D5D5E"/>
                </a:solidFill>
                <a:latin typeface="Arial" pitchFamily="34" charset="0"/>
                <a:cs typeface="Arial" pitchFamily="34" charset="0"/>
              </a:rPr>
              <a:t> collisions</a:t>
            </a:r>
            <a:r>
              <a:rPr sz="1200" spc="25" dirty="0" smtClean="0">
                <a:solidFill>
                  <a:srgbClr val="5D5D5E"/>
                </a:solidFill>
                <a:latin typeface="Arial" pitchFamily="34" charset="0"/>
                <a:cs typeface="Arial" pitchFamily="34" charset="0"/>
              </a:rPr>
              <a:t>.</a:t>
            </a:r>
            <a:r>
              <a:rPr sz="1200" spc="65" dirty="0" smtClean="0">
                <a:solidFill>
                  <a:srgbClr val="5D5D5E"/>
                </a:solidFill>
                <a:latin typeface="Arial" pitchFamily="34" charset="0"/>
                <a:cs typeface="Arial" pitchFamily="34" charset="0"/>
              </a:rPr>
              <a:t> </a:t>
            </a:r>
            <a:r>
              <a:rPr sz="1200" spc="150" dirty="0" smtClean="0">
                <a:solidFill>
                  <a:srgbClr val="5D5D5E"/>
                </a:solidFill>
                <a:latin typeface="Arial" pitchFamily="34" charset="0"/>
                <a:cs typeface="Arial" pitchFamily="34" charset="0"/>
              </a:rPr>
              <a:t>The </a:t>
            </a:r>
            <a:r>
              <a:rPr sz="1200" spc="90" dirty="0" smtClean="0">
                <a:solidFill>
                  <a:srgbClr val="5D5D5E"/>
                </a:solidFill>
                <a:latin typeface="Arial" pitchFamily="34" charset="0"/>
                <a:cs typeface="Arial" pitchFamily="34" charset="0"/>
              </a:rPr>
              <a:t>weakl</a:t>
            </a:r>
            <a:r>
              <a:rPr sz="1200" spc="75" dirty="0" smtClean="0">
                <a:solidFill>
                  <a:srgbClr val="5D5D5E"/>
                </a:solidFill>
                <a:latin typeface="Arial" pitchFamily="34" charset="0"/>
                <a:cs typeface="Arial" pitchFamily="34" charset="0"/>
              </a:rPr>
              <a:t>y</a:t>
            </a:r>
            <a:r>
              <a:rPr sz="1200" spc="-45" dirty="0" smtClean="0">
                <a:solidFill>
                  <a:srgbClr val="5D5D5E"/>
                </a:solidFill>
                <a:latin typeface="Arial" pitchFamily="34" charset="0"/>
                <a:cs typeface="Arial" pitchFamily="34" charset="0"/>
              </a:rPr>
              <a:t> </a:t>
            </a:r>
            <a:r>
              <a:rPr sz="1200" spc="55" dirty="0" smtClean="0">
                <a:solidFill>
                  <a:srgbClr val="5D5D5E"/>
                </a:solidFill>
                <a:latin typeface="Arial" pitchFamily="34" charset="0"/>
                <a:cs typeface="Arial" pitchFamily="34" charset="0"/>
              </a:rPr>
              <a:t>ionized</a:t>
            </a:r>
            <a:r>
              <a:rPr sz="1200" spc="40" dirty="0" smtClean="0">
                <a:solidFill>
                  <a:srgbClr val="5D5D5E"/>
                </a:solidFill>
                <a:latin typeface="Arial" pitchFamily="34" charset="0"/>
                <a:cs typeface="Arial" pitchFamily="34" charset="0"/>
              </a:rPr>
              <a:t> </a:t>
            </a:r>
            <a:r>
              <a:rPr sz="1200" spc="35" dirty="0" smtClean="0">
                <a:solidFill>
                  <a:srgbClr val="5D5D5E"/>
                </a:solidFill>
                <a:latin typeface="Arial" pitchFamily="34" charset="0"/>
                <a:cs typeface="Arial" pitchFamily="34" charset="0"/>
              </a:rPr>
              <a:t>gas</a:t>
            </a:r>
            <a:r>
              <a:rPr sz="1200" spc="45" dirty="0" smtClean="0">
                <a:solidFill>
                  <a:srgbClr val="5D5D5E"/>
                </a:solidFill>
                <a:latin typeface="Arial" pitchFamily="34" charset="0"/>
                <a:cs typeface="Arial" pitchFamily="34" charset="0"/>
              </a:rPr>
              <a:t> </a:t>
            </a:r>
            <a:r>
              <a:rPr sz="1200" spc="40" dirty="0" smtClean="0">
                <a:solidFill>
                  <a:srgbClr val="5D5D5E"/>
                </a:solidFill>
                <a:latin typeface="Arial" pitchFamily="34" charset="0"/>
                <a:cs typeface="Arial" pitchFamily="34" charset="0"/>
              </a:rPr>
              <a:t>i</a:t>
            </a:r>
            <a:r>
              <a:rPr sz="1200" spc="120" dirty="0" smtClean="0">
                <a:solidFill>
                  <a:srgbClr val="5D5D5E"/>
                </a:solidFill>
                <a:latin typeface="Arial" pitchFamily="34" charset="0"/>
                <a:cs typeface="Arial" pitchFamily="34" charset="0"/>
              </a:rPr>
              <a:t>n</a:t>
            </a:r>
            <a:r>
              <a:rPr sz="1200" spc="45" dirty="0" smtClean="0">
                <a:solidFill>
                  <a:srgbClr val="5D5D5E"/>
                </a:solidFill>
                <a:latin typeface="Arial" pitchFamily="34" charset="0"/>
                <a:cs typeface="Arial" pitchFamily="34" charset="0"/>
              </a:rPr>
              <a:t> </a:t>
            </a:r>
            <a:r>
              <a:rPr sz="1200" spc="50" dirty="0" smtClean="0">
                <a:solidFill>
                  <a:srgbClr val="5D5D5E"/>
                </a:solidFill>
                <a:latin typeface="Arial" pitchFamily="34" charset="0"/>
                <a:cs typeface="Arial" pitchFamily="34" charset="0"/>
              </a:rPr>
              <a:t>a</a:t>
            </a:r>
            <a:r>
              <a:rPr sz="1200" spc="20" dirty="0" smtClean="0">
                <a:solidFill>
                  <a:srgbClr val="5D5D5E"/>
                </a:solidFill>
                <a:latin typeface="Arial" pitchFamily="34" charset="0"/>
                <a:cs typeface="Arial" pitchFamily="34" charset="0"/>
              </a:rPr>
              <a:t> </a:t>
            </a:r>
            <a:r>
              <a:rPr sz="1200" spc="60" dirty="0" smtClean="0">
                <a:solidFill>
                  <a:srgbClr val="5D5D5E"/>
                </a:solidFill>
                <a:latin typeface="Arial" pitchFamily="34" charset="0"/>
                <a:cs typeface="Arial" pitchFamily="34" charset="0"/>
              </a:rPr>
              <a:t>jet</a:t>
            </a:r>
            <a:r>
              <a:rPr sz="1200" spc="65" dirty="0" smtClean="0">
                <a:solidFill>
                  <a:srgbClr val="5D5D5E"/>
                </a:solidFill>
                <a:latin typeface="Arial" pitchFamily="34" charset="0"/>
                <a:cs typeface="Arial" pitchFamily="34" charset="0"/>
              </a:rPr>
              <a:t> </a:t>
            </a:r>
            <a:r>
              <a:rPr sz="1200" spc="85" dirty="0" smtClean="0">
                <a:solidFill>
                  <a:srgbClr val="5D5D5E"/>
                </a:solidFill>
                <a:latin typeface="Arial" pitchFamily="34" charset="0"/>
                <a:cs typeface="Arial" pitchFamily="34" charset="0"/>
              </a:rPr>
              <a:t>exhaust</a:t>
            </a:r>
            <a:r>
              <a:rPr sz="1200" spc="30" dirty="0" smtClean="0">
                <a:solidFill>
                  <a:srgbClr val="5D5D5E"/>
                </a:solidFill>
                <a:latin typeface="Arial" pitchFamily="34" charset="0"/>
                <a:cs typeface="Arial" pitchFamily="34" charset="0"/>
              </a:rPr>
              <a:t>,</a:t>
            </a:r>
            <a:r>
              <a:rPr sz="1200" spc="85" dirty="0" smtClean="0">
                <a:solidFill>
                  <a:srgbClr val="5D5D5E"/>
                </a:solidFill>
                <a:latin typeface="Arial" pitchFamily="34" charset="0"/>
                <a:cs typeface="Arial" pitchFamily="34" charset="0"/>
              </a:rPr>
              <a:t> </a:t>
            </a:r>
            <a:r>
              <a:rPr sz="1200" spc="80" dirty="0" smtClean="0">
                <a:solidFill>
                  <a:srgbClr val="5D5D5E"/>
                </a:solidFill>
                <a:latin typeface="Arial" pitchFamily="34" charset="0"/>
                <a:cs typeface="Arial" pitchFamily="34" charset="0"/>
              </a:rPr>
              <a:t>for </a:t>
            </a:r>
            <a:r>
              <a:rPr sz="1200" spc="65" dirty="0" smtClean="0">
                <a:solidFill>
                  <a:srgbClr val="5D5D5E"/>
                </a:solidFill>
                <a:latin typeface="Arial" pitchFamily="34" charset="0"/>
                <a:cs typeface="Arial" pitchFamily="34" charset="0"/>
              </a:rPr>
              <a:t>example</a:t>
            </a:r>
            <a:r>
              <a:rPr sz="1200" spc="30" dirty="0" smtClean="0">
                <a:solidFill>
                  <a:srgbClr val="5D5D5E"/>
                </a:solidFill>
                <a:latin typeface="Arial" pitchFamily="34" charset="0"/>
                <a:cs typeface="Arial" pitchFamily="34" charset="0"/>
              </a:rPr>
              <a:t>,</a:t>
            </a:r>
            <a:r>
              <a:rPr sz="1200" spc="140" dirty="0" smtClean="0">
                <a:solidFill>
                  <a:srgbClr val="5D5D5E"/>
                </a:solidFill>
                <a:latin typeface="Arial" pitchFamily="34" charset="0"/>
                <a:cs typeface="Arial" pitchFamily="34" charset="0"/>
              </a:rPr>
              <a:t> </a:t>
            </a:r>
            <a:r>
              <a:rPr sz="1200" spc="40" dirty="0" smtClean="0">
                <a:solidFill>
                  <a:srgbClr val="5D5D5E"/>
                </a:solidFill>
                <a:latin typeface="Arial" pitchFamily="34" charset="0"/>
                <a:cs typeface="Arial" pitchFamily="34" charset="0"/>
              </a:rPr>
              <a:t>does</a:t>
            </a:r>
            <a:r>
              <a:rPr sz="1200" spc="100" dirty="0" smtClean="0">
                <a:solidFill>
                  <a:srgbClr val="5D5D5E"/>
                </a:solidFill>
                <a:latin typeface="Arial" pitchFamily="34" charset="0"/>
                <a:cs typeface="Arial" pitchFamily="34" charset="0"/>
              </a:rPr>
              <a:t> </a:t>
            </a:r>
            <a:r>
              <a:rPr sz="1200" spc="90" dirty="0" smtClean="0">
                <a:solidFill>
                  <a:srgbClr val="5D5D5E"/>
                </a:solidFill>
                <a:latin typeface="Arial" pitchFamily="34" charset="0"/>
                <a:cs typeface="Arial" pitchFamily="34" charset="0"/>
              </a:rPr>
              <a:t>no</a:t>
            </a:r>
            <a:r>
              <a:rPr sz="1200" spc="40" dirty="0" smtClean="0">
                <a:solidFill>
                  <a:srgbClr val="5D5D5E"/>
                </a:solidFill>
                <a:latin typeface="Arial" pitchFamily="34" charset="0"/>
                <a:cs typeface="Arial" pitchFamily="34" charset="0"/>
              </a:rPr>
              <a:t>t</a:t>
            </a:r>
            <a:r>
              <a:rPr sz="1200" spc="55" dirty="0" smtClean="0">
                <a:solidFill>
                  <a:srgbClr val="5D5D5E"/>
                </a:solidFill>
                <a:latin typeface="Arial" pitchFamily="34" charset="0"/>
                <a:cs typeface="Arial" pitchFamily="34" charset="0"/>
              </a:rPr>
              <a:t> </a:t>
            </a:r>
            <a:r>
              <a:rPr sz="1200" spc="65" dirty="0" smtClean="0">
                <a:solidFill>
                  <a:srgbClr val="5D5D5E"/>
                </a:solidFill>
                <a:latin typeface="Arial" pitchFamily="34" charset="0"/>
                <a:cs typeface="Arial" pitchFamily="34" charset="0"/>
              </a:rPr>
              <a:t>qualif</a:t>
            </a:r>
            <a:r>
              <a:rPr sz="1200" spc="80" dirty="0" smtClean="0">
                <a:solidFill>
                  <a:srgbClr val="5D5D5E"/>
                </a:solidFill>
                <a:latin typeface="Arial" pitchFamily="34" charset="0"/>
                <a:cs typeface="Arial" pitchFamily="34" charset="0"/>
              </a:rPr>
              <a:t>y</a:t>
            </a:r>
            <a:r>
              <a:rPr sz="1200" spc="5" dirty="0" smtClean="0">
                <a:solidFill>
                  <a:srgbClr val="5D5D5E"/>
                </a:solidFill>
                <a:latin typeface="Arial" pitchFamily="34" charset="0"/>
                <a:cs typeface="Arial" pitchFamily="34" charset="0"/>
              </a:rPr>
              <a:t> </a:t>
            </a:r>
            <a:r>
              <a:rPr sz="1200" spc="55" dirty="0" smtClean="0">
                <a:solidFill>
                  <a:srgbClr val="5D5D5E"/>
                </a:solidFill>
                <a:latin typeface="Arial" pitchFamily="34" charset="0"/>
                <a:cs typeface="Arial" pitchFamily="34" charset="0"/>
              </a:rPr>
              <a:t>a</a:t>
            </a:r>
            <a:r>
              <a:rPr sz="1200" spc="30" dirty="0" smtClean="0">
                <a:solidFill>
                  <a:srgbClr val="5D5D5E"/>
                </a:solidFill>
                <a:latin typeface="Arial" pitchFamily="34" charset="0"/>
                <a:cs typeface="Arial" pitchFamily="34" charset="0"/>
              </a:rPr>
              <a:t>s</a:t>
            </a:r>
            <a:r>
              <a:rPr sz="1200" spc="40" dirty="0" smtClean="0">
                <a:solidFill>
                  <a:srgbClr val="5D5D5E"/>
                </a:solidFill>
                <a:latin typeface="Arial" pitchFamily="34" charset="0"/>
                <a:cs typeface="Arial" pitchFamily="34" charset="0"/>
              </a:rPr>
              <a:t> </a:t>
            </a:r>
            <a:r>
              <a:rPr sz="1200" spc="50" dirty="0" smtClean="0">
                <a:solidFill>
                  <a:srgbClr val="5D5D5E"/>
                </a:solidFill>
                <a:latin typeface="Arial" pitchFamily="34" charset="0"/>
                <a:cs typeface="Arial" pitchFamily="34" charset="0"/>
              </a:rPr>
              <a:t>a</a:t>
            </a:r>
            <a:r>
              <a:rPr sz="1200" spc="55" dirty="0" smtClean="0">
                <a:solidFill>
                  <a:srgbClr val="5D5D5E"/>
                </a:solidFill>
                <a:latin typeface="Arial" pitchFamily="34" charset="0"/>
                <a:cs typeface="Arial" pitchFamily="34" charset="0"/>
              </a:rPr>
              <a:t> </a:t>
            </a:r>
            <a:r>
              <a:rPr sz="1200" spc="95" dirty="0" smtClean="0">
                <a:solidFill>
                  <a:srgbClr val="5D5D5E"/>
                </a:solidFill>
                <a:latin typeface="Arial" pitchFamily="34" charset="0"/>
                <a:cs typeface="Arial" pitchFamily="34" charset="0"/>
              </a:rPr>
              <a:t>plasm</a:t>
            </a:r>
            <a:r>
              <a:rPr sz="1200" spc="70" dirty="0" smtClean="0">
                <a:solidFill>
                  <a:srgbClr val="5D5D5E"/>
                </a:solidFill>
                <a:latin typeface="Arial" pitchFamily="34" charset="0"/>
                <a:cs typeface="Arial" pitchFamily="34" charset="0"/>
              </a:rPr>
              <a:t>a</a:t>
            </a:r>
            <a:r>
              <a:rPr sz="1200" spc="55" dirty="0" smtClean="0">
                <a:solidFill>
                  <a:srgbClr val="5D5D5E"/>
                </a:solidFill>
                <a:latin typeface="Arial" pitchFamily="34" charset="0"/>
                <a:cs typeface="Arial" pitchFamily="34" charset="0"/>
              </a:rPr>
              <a:t> </a:t>
            </a:r>
            <a:r>
              <a:rPr sz="1200" spc="30" dirty="0" smtClean="0">
                <a:solidFill>
                  <a:srgbClr val="5D5D5E"/>
                </a:solidFill>
                <a:latin typeface="Arial" pitchFamily="34" charset="0"/>
                <a:cs typeface="Arial" pitchFamily="34" charset="0"/>
              </a:rPr>
              <a:t>because</a:t>
            </a:r>
            <a:r>
              <a:rPr sz="1200" spc="20" dirty="0" smtClean="0">
                <a:solidFill>
                  <a:srgbClr val="5D5D5E"/>
                </a:solidFill>
                <a:latin typeface="Arial" pitchFamily="34" charset="0"/>
                <a:cs typeface="Arial" pitchFamily="34" charset="0"/>
              </a:rPr>
              <a:t> </a:t>
            </a:r>
            <a:r>
              <a:rPr sz="1200" spc="55" dirty="0" smtClean="0">
                <a:solidFill>
                  <a:srgbClr val="5D5D5E"/>
                </a:solidFill>
                <a:latin typeface="Arial" pitchFamily="34" charset="0"/>
                <a:cs typeface="Arial" pitchFamily="34" charset="0"/>
              </a:rPr>
              <a:t>th</a:t>
            </a:r>
            <a:r>
              <a:rPr sz="1200" spc="70" dirty="0" smtClean="0">
                <a:solidFill>
                  <a:srgbClr val="5D5D5E"/>
                </a:solidFill>
                <a:latin typeface="Arial" pitchFamily="34" charset="0"/>
                <a:cs typeface="Arial" pitchFamily="34" charset="0"/>
              </a:rPr>
              <a:t>e</a:t>
            </a:r>
            <a:r>
              <a:rPr sz="1200" spc="-10" dirty="0" smtClean="0">
                <a:solidFill>
                  <a:srgbClr val="5D5D5E"/>
                </a:solidFill>
                <a:latin typeface="Arial" pitchFamily="34" charset="0"/>
                <a:cs typeface="Arial" pitchFamily="34" charset="0"/>
              </a:rPr>
              <a:t> </a:t>
            </a:r>
            <a:r>
              <a:rPr sz="1200" spc="65" dirty="0" smtClean="0">
                <a:solidFill>
                  <a:srgbClr val="5D5D5E"/>
                </a:solidFill>
                <a:latin typeface="Arial" pitchFamily="34" charset="0"/>
                <a:cs typeface="Arial" pitchFamily="34" charset="0"/>
              </a:rPr>
              <a:t>charge</a:t>
            </a:r>
            <a:r>
              <a:rPr sz="1200" spc="90" dirty="0" smtClean="0">
                <a:solidFill>
                  <a:srgbClr val="5D5D5E"/>
                </a:solidFill>
                <a:latin typeface="Arial" pitchFamily="34" charset="0"/>
                <a:cs typeface="Arial" pitchFamily="34" charset="0"/>
              </a:rPr>
              <a:t>d</a:t>
            </a:r>
            <a:r>
              <a:rPr sz="1200" spc="20" dirty="0" smtClean="0">
                <a:solidFill>
                  <a:srgbClr val="5D5D5E"/>
                </a:solidFill>
                <a:latin typeface="Arial" pitchFamily="34" charset="0"/>
                <a:cs typeface="Arial" pitchFamily="34" charset="0"/>
              </a:rPr>
              <a:t> </a:t>
            </a:r>
            <a:r>
              <a:rPr sz="1200" spc="70" dirty="0" smtClean="0">
                <a:solidFill>
                  <a:srgbClr val="5D5D5E"/>
                </a:solidFill>
                <a:latin typeface="Arial" pitchFamily="34" charset="0"/>
                <a:cs typeface="Arial" pitchFamily="34" charset="0"/>
              </a:rPr>
              <a:t>particle</a:t>
            </a:r>
            <a:r>
              <a:rPr sz="1200" spc="65" dirty="0" smtClean="0">
                <a:solidFill>
                  <a:srgbClr val="5D5D5E"/>
                </a:solidFill>
                <a:latin typeface="Arial" pitchFamily="34" charset="0"/>
                <a:cs typeface="Arial" pitchFamily="34" charset="0"/>
              </a:rPr>
              <a:t>s</a:t>
            </a:r>
            <a:r>
              <a:rPr sz="1200" spc="-10" dirty="0" smtClean="0">
                <a:solidFill>
                  <a:srgbClr val="5D5D5E"/>
                </a:solidFill>
                <a:latin typeface="Arial" pitchFamily="34" charset="0"/>
                <a:cs typeface="Arial" pitchFamily="34" charset="0"/>
              </a:rPr>
              <a:t> </a:t>
            </a:r>
            <a:r>
              <a:rPr sz="1200" spc="40" dirty="0" smtClean="0">
                <a:solidFill>
                  <a:srgbClr val="5D5D5E"/>
                </a:solidFill>
                <a:latin typeface="Arial" pitchFamily="34" charset="0"/>
                <a:cs typeface="Arial" pitchFamily="34" charset="0"/>
              </a:rPr>
              <a:t>collid</a:t>
            </a:r>
            <a:r>
              <a:rPr sz="1200" spc="75" dirty="0" smtClean="0">
                <a:solidFill>
                  <a:srgbClr val="5D5D5E"/>
                </a:solidFill>
                <a:latin typeface="Arial" pitchFamily="34" charset="0"/>
                <a:cs typeface="Arial" pitchFamily="34" charset="0"/>
              </a:rPr>
              <a:t>e</a:t>
            </a:r>
            <a:r>
              <a:rPr sz="1200" spc="-5" dirty="0" smtClean="0">
                <a:solidFill>
                  <a:srgbClr val="5D5D5E"/>
                </a:solidFill>
                <a:latin typeface="Arial" pitchFamily="34" charset="0"/>
                <a:cs typeface="Arial" pitchFamily="34" charset="0"/>
              </a:rPr>
              <a:t> </a:t>
            </a:r>
            <a:r>
              <a:rPr sz="1200" spc="45" dirty="0" smtClean="0">
                <a:solidFill>
                  <a:srgbClr val="5D5D5E"/>
                </a:solidFill>
                <a:latin typeface="Arial" pitchFamily="34" charset="0"/>
                <a:cs typeface="Arial" pitchFamily="34" charset="0"/>
              </a:rPr>
              <a:t>s</a:t>
            </a:r>
            <a:r>
              <a:rPr sz="1200" spc="35" dirty="0" smtClean="0">
                <a:solidFill>
                  <a:srgbClr val="5D5D5E"/>
                </a:solidFill>
                <a:latin typeface="Arial" pitchFamily="34" charset="0"/>
                <a:cs typeface="Arial" pitchFamily="34" charset="0"/>
              </a:rPr>
              <a:t>o</a:t>
            </a:r>
            <a:r>
              <a:rPr sz="1200" spc="-15" dirty="0" smtClean="0">
                <a:solidFill>
                  <a:srgbClr val="5D5D5E"/>
                </a:solidFill>
                <a:latin typeface="Arial" pitchFamily="34" charset="0"/>
                <a:cs typeface="Arial" pitchFamily="34" charset="0"/>
              </a:rPr>
              <a:t> </a:t>
            </a:r>
            <a:r>
              <a:rPr sz="1200" spc="90" dirty="0" smtClean="0">
                <a:solidFill>
                  <a:srgbClr val="5D5D5E"/>
                </a:solidFill>
                <a:latin typeface="Arial" pitchFamily="34" charset="0"/>
                <a:cs typeface="Arial" pitchFamily="34" charset="0"/>
              </a:rPr>
              <a:t>frequentl</a:t>
            </a:r>
            <a:r>
              <a:rPr sz="1200" spc="80" dirty="0" smtClean="0">
                <a:solidFill>
                  <a:srgbClr val="5D5D5E"/>
                </a:solidFill>
                <a:latin typeface="Arial" pitchFamily="34" charset="0"/>
                <a:cs typeface="Arial" pitchFamily="34" charset="0"/>
              </a:rPr>
              <a:t>y</a:t>
            </a:r>
            <a:r>
              <a:rPr sz="1200" spc="-5" dirty="0" smtClean="0">
                <a:solidFill>
                  <a:srgbClr val="5D5D5E"/>
                </a:solidFill>
                <a:latin typeface="Arial" pitchFamily="34" charset="0"/>
                <a:cs typeface="Arial" pitchFamily="34" charset="0"/>
              </a:rPr>
              <a:t> </a:t>
            </a:r>
            <a:r>
              <a:rPr sz="1200" spc="75" dirty="0" smtClean="0">
                <a:solidFill>
                  <a:srgbClr val="5D5D5E"/>
                </a:solidFill>
                <a:latin typeface="Arial" pitchFamily="34" charset="0"/>
                <a:cs typeface="Arial" pitchFamily="34" charset="0"/>
              </a:rPr>
              <a:t>wit</a:t>
            </a:r>
            <a:r>
              <a:rPr sz="1200" spc="90" dirty="0" smtClean="0">
                <a:solidFill>
                  <a:srgbClr val="5D5D5E"/>
                </a:solidFill>
                <a:latin typeface="Arial" pitchFamily="34" charset="0"/>
                <a:cs typeface="Arial" pitchFamily="34" charset="0"/>
              </a:rPr>
              <a:t>h</a:t>
            </a:r>
            <a:r>
              <a:rPr sz="1200" spc="-15" dirty="0" smtClean="0">
                <a:solidFill>
                  <a:srgbClr val="5D5D5E"/>
                </a:solidFill>
                <a:latin typeface="Arial" pitchFamily="34" charset="0"/>
                <a:cs typeface="Arial" pitchFamily="34" charset="0"/>
              </a:rPr>
              <a:t> </a:t>
            </a:r>
            <a:r>
              <a:rPr sz="1200" spc="80" dirty="0" smtClean="0">
                <a:solidFill>
                  <a:srgbClr val="5D5D5E"/>
                </a:solidFill>
                <a:latin typeface="Arial" pitchFamily="34" charset="0"/>
                <a:cs typeface="Arial" pitchFamily="34" charset="0"/>
              </a:rPr>
              <a:t>neutra</a:t>
            </a:r>
            <a:r>
              <a:rPr sz="1200" spc="40" dirty="0" smtClean="0">
                <a:solidFill>
                  <a:srgbClr val="5D5D5E"/>
                </a:solidFill>
                <a:latin typeface="Arial" pitchFamily="34" charset="0"/>
                <a:cs typeface="Arial" pitchFamily="34" charset="0"/>
              </a:rPr>
              <a:t>l</a:t>
            </a:r>
            <a:r>
              <a:rPr sz="1200" spc="-20" dirty="0" smtClean="0">
                <a:solidFill>
                  <a:srgbClr val="5D5D5E"/>
                </a:solidFill>
                <a:latin typeface="Arial" pitchFamily="34" charset="0"/>
                <a:cs typeface="Arial" pitchFamily="34" charset="0"/>
              </a:rPr>
              <a:t> </a:t>
            </a:r>
            <a:r>
              <a:rPr sz="1200" spc="80" dirty="0" smtClean="0">
                <a:solidFill>
                  <a:srgbClr val="5D5D5E"/>
                </a:solidFill>
                <a:latin typeface="Arial" pitchFamily="34" charset="0"/>
                <a:cs typeface="Arial" pitchFamily="34" charset="0"/>
              </a:rPr>
              <a:t>atom</a:t>
            </a:r>
            <a:r>
              <a:rPr sz="1200" spc="40" dirty="0" smtClean="0">
                <a:solidFill>
                  <a:srgbClr val="5D5D5E"/>
                </a:solidFill>
                <a:latin typeface="Arial" pitchFamily="34" charset="0"/>
                <a:cs typeface="Arial" pitchFamily="34" charset="0"/>
              </a:rPr>
              <a:t>s</a:t>
            </a:r>
            <a:r>
              <a:rPr sz="1200" spc="5" dirty="0" smtClean="0">
                <a:solidFill>
                  <a:srgbClr val="5D5D5E"/>
                </a:solidFill>
                <a:latin typeface="Arial" pitchFamily="34" charset="0"/>
                <a:cs typeface="Arial" pitchFamily="34" charset="0"/>
              </a:rPr>
              <a:t> </a:t>
            </a:r>
            <a:r>
              <a:rPr sz="1200" spc="60" dirty="0" smtClean="0">
                <a:solidFill>
                  <a:srgbClr val="5D5D5E"/>
                </a:solidFill>
                <a:latin typeface="Arial" pitchFamily="34" charset="0"/>
                <a:cs typeface="Arial" pitchFamily="34" charset="0"/>
              </a:rPr>
              <a:t>that </a:t>
            </a:r>
            <a:r>
              <a:rPr sz="1200" spc="55" dirty="0" smtClean="0">
                <a:solidFill>
                  <a:srgbClr val="5D5D5E"/>
                </a:solidFill>
                <a:latin typeface="Arial" pitchFamily="34" charset="0"/>
                <a:cs typeface="Arial" pitchFamily="34" charset="0"/>
              </a:rPr>
              <a:t>their</a:t>
            </a:r>
            <a:r>
              <a:rPr sz="1200" spc="45" dirty="0" smtClean="0">
                <a:solidFill>
                  <a:srgbClr val="5D5D5E"/>
                </a:solidFill>
                <a:latin typeface="Arial" pitchFamily="34" charset="0"/>
                <a:cs typeface="Arial" pitchFamily="34" charset="0"/>
              </a:rPr>
              <a:t> motio</a:t>
            </a:r>
            <a:r>
              <a:rPr sz="1200" spc="75" dirty="0" smtClean="0">
                <a:solidFill>
                  <a:srgbClr val="5D5D5E"/>
                </a:solidFill>
                <a:latin typeface="Arial" pitchFamily="34" charset="0"/>
                <a:cs typeface="Arial" pitchFamily="34" charset="0"/>
              </a:rPr>
              <a:t>n</a:t>
            </a:r>
            <a:r>
              <a:rPr sz="1200" spc="125" dirty="0" smtClean="0">
                <a:solidFill>
                  <a:srgbClr val="5D5D5E"/>
                </a:solidFill>
                <a:latin typeface="Arial" pitchFamily="34" charset="0"/>
                <a:cs typeface="Arial" pitchFamily="34" charset="0"/>
              </a:rPr>
              <a:t> </a:t>
            </a:r>
            <a:r>
              <a:rPr sz="1200" spc="40" dirty="0" smtClean="0">
                <a:solidFill>
                  <a:srgbClr val="5D5D5E"/>
                </a:solidFill>
                <a:latin typeface="Arial" pitchFamily="34" charset="0"/>
                <a:cs typeface="Arial" pitchFamily="34" charset="0"/>
              </a:rPr>
              <a:t>is</a:t>
            </a:r>
            <a:r>
              <a:rPr sz="1200" spc="110" dirty="0" smtClean="0">
                <a:solidFill>
                  <a:srgbClr val="5D5D5E"/>
                </a:solidFill>
                <a:latin typeface="Arial" pitchFamily="34" charset="0"/>
                <a:cs typeface="Arial" pitchFamily="34" charset="0"/>
              </a:rPr>
              <a:t> </a:t>
            </a:r>
            <a:r>
              <a:rPr sz="1200" spc="70" dirty="0" smtClean="0">
                <a:solidFill>
                  <a:srgbClr val="5D5D5E"/>
                </a:solidFill>
                <a:latin typeface="Arial" pitchFamily="34" charset="0"/>
                <a:cs typeface="Arial" pitchFamily="34" charset="0"/>
              </a:rPr>
              <a:t>controlle</a:t>
            </a:r>
            <a:r>
              <a:rPr sz="1200" spc="90" dirty="0" smtClean="0">
                <a:solidFill>
                  <a:srgbClr val="5D5D5E"/>
                </a:solidFill>
                <a:latin typeface="Arial" pitchFamily="34" charset="0"/>
                <a:cs typeface="Arial" pitchFamily="34" charset="0"/>
              </a:rPr>
              <a:t>d </a:t>
            </a:r>
            <a:r>
              <a:rPr sz="1200" spc="-150" dirty="0" smtClean="0">
                <a:solidFill>
                  <a:srgbClr val="5D5D5E"/>
                </a:solidFill>
                <a:latin typeface="Arial" pitchFamily="34" charset="0"/>
                <a:cs typeface="Arial" pitchFamily="34" charset="0"/>
              </a:rPr>
              <a:t> </a:t>
            </a:r>
            <a:r>
              <a:rPr sz="1200" spc="10" dirty="0" smtClean="0">
                <a:solidFill>
                  <a:srgbClr val="5D5D5E"/>
                </a:solidFill>
                <a:latin typeface="Arial" pitchFamily="34" charset="0"/>
                <a:cs typeface="Arial" pitchFamily="34" charset="0"/>
              </a:rPr>
              <a:t>b</a:t>
            </a:r>
            <a:r>
              <a:rPr sz="1200" spc="40" dirty="0" smtClean="0">
                <a:solidFill>
                  <a:srgbClr val="5D5D5E"/>
                </a:solidFill>
                <a:latin typeface="Arial" pitchFamily="34" charset="0"/>
                <a:cs typeface="Arial" pitchFamily="34" charset="0"/>
              </a:rPr>
              <a:t>y</a:t>
            </a:r>
            <a:r>
              <a:rPr sz="1200" spc="75" dirty="0" smtClean="0">
                <a:solidFill>
                  <a:srgbClr val="5D5D5E"/>
                </a:solidFill>
                <a:latin typeface="Arial" pitchFamily="34" charset="0"/>
                <a:cs typeface="Arial" pitchFamily="34" charset="0"/>
              </a:rPr>
              <a:t> </a:t>
            </a:r>
            <a:r>
              <a:rPr sz="1200" spc="90" dirty="0" smtClean="0">
                <a:solidFill>
                  <a:srgbClr val="5D5D5E"/>
                </a:solidFill>
                <a:latin typeface="Arial" pitchFamily="34" charset="0"/>
                <a:cs typeface="Arial" pitchFamily="34" charset="0"/>
              </a:rPr>
              <a:t>ordinary</a:t>
            </a:r>
            <a:r>
              <a:rPr sz="1200" spc="125" dirty="0" smtClean="0">
                <a:solidFill>
                  <a:srgbClr val="5D5D5E"/>
                </a:solidFill>
                <a:latin typeface="Arial" pitchFamily="34" charset="0"/>
                <a:cs typeface="Arial" pitchFamily="34" charset="0"/>
              </a:rPr>
              <a:t> </a:t>
            </a:r>
            <a:r>
              <a:rPr sz="1200" spc="90" dirty="0" smtClean="0">
                <a:solidFill>
                  <a:srgbClr val="5D5D5E"/>
                </a:solidFill>
                <a:latin typeface="Arial" pitchFamily="34" charset="0"/>
                <a:cs typeface="Arial" pitchFamily="34" charset="0"/>
              </a:rPr>
              <a:t>hydrodynami</a:t>
            </a:r>
            <a:r>
              <a:rPr sz="1200" spc="75" dirty="0" smtClean="0">
                <a:solidFill>
                  <a:srgbClr val="5D5D5E"/>
                </a:solidFill>
                <a:latin typeface="Arial" pitchFamily="34" charset="0"/>
                <a:cs typeface="Arial" pitchFamily="34" charset="0"/>
              </a:rPr>
              <a:t>c</a:t>
            </a:r>
            <a:r>
              <a:rPr sz="1200" spc="60" dirty="0" smtClean="0">
                <a:solidFill>
                  <a:srgbClr val="5D5D5E"/>
                </a:solidFill>
                <a:latin typeface="Arial" pitchFamily="34" charset="0"/>
                <a:cs typeface="Arial" pitchFamily="34" charset="0"/>
              </a:rPr>
              <a:t> </a:t>
            </a:r>
            <a:r>
              <a:rPr sz="1200" spc="70" dirty="0" smtClean="0">
                <a:solidFill>
                  <a:srgbClr val="5D5D5E"/>
                </a:solidFill>
                <a:latin typeface="Arial" pitchFamily="34" charset="0"/>
                <a:cs typeface="Arial" pitchFamily="34" charset="0"/>
              </a:rPr>
              <a:t>force</a:t>
            </a:r>
            <a:r>
              <a:rPr sz="1200" spc="65" dirty="0" smtClean="0">
                <a:solidFill>
                  <a:srgbClr val="5D5D5E"/>
                </a:solidFill>
                <a:latin typeface="Arial" pitchFamily="34" charset="0"/>
                <a:cs typeface="Arial" pitchFamily="34" charset="0"/>
              </a:rPr>
              <a:t>s</a:t>
            </a:r>
            <a:r>
              <a:rPr sz="1200" spc="95" dirty="0" smtClean="0">
                <a:solidFill>
                  <a:srgbClr val="5D5D5E"/>
                </a:solidFill>
                <a:latin typeface="Arial" pitchFamily="34" charset="0"/>
                <a:cs typeface="Arial" pitchFamily="34" charset="0"/>
              </a:rPr>
              <a:t> </a:t>
            </a:r>
            <a:r>
              <a:rPr sz="1200" spc="110" dirty="0" smtClean="0">
                <a:solidFill>
                  <a:srgbClr val="5D5D5E"/>
                </a:solidFill>
                <a:latin typeface="Arial" pitchFamily="34" charset="0"/>
                <a:cs typeface="Arial" pitchFamily="34" charset="0"/>
              </a:rPr>
              <a:t>rathe</a:t>
            </a:r>
            <a:r>
              <a:rPr sz="1200" spc="70" dirty="0" smtClean="0">
                <a:solidFill>
                  <a:srgbClr val="5D5D5E"/>
                </a:solidFill>
                <a:latin typeface="Arial" pitchFamily="34" charset="0"/>
                <a:cs typeface="Arial" pitchFamily="34" charset="0"/>
              </a:rPr>
              <a:t>r</a:t>
            </a:r>
            <a:r>
              <a:rPr sz="1200" spc="114" dirty="0" smtClean="0">
                <a:solidFill>
                  <a:srgbClr val="5D5D5E"/>
                </a:solidFill>
                <a:latin typeface="Arial" pitchFamily="34" charset="0"/>
                <a:cs typeface="Arial" pitchFamily="34" charset="0"/>
              </a:rPr>
              <a:t> </a:t>
            </a:r>
            <a:r>
              <a:rPr sz="1200" spc="70" dirty="0" smtClean="0">
                <a:solidFill>
                  <a:srgbClr val="5D5D5E"/>
                </a:solidFill>
                <a:latin typeface="Arial" pitchFamily="34" charset="0"/>
                <a:cs typeface="Arial" pitchFamily="34" charset="0"/>
              </a:rPr>
              <a:t>tha</a:t>
            </a:r>
            <a:r>
              <a:rPr sz="1200" spc="90" dirty="0" smtClean="0">
                <a:solidFill>
                  <a:srgbClr val="5D5D5E"/>
                </a:solidFill>
                <a:latin typeface="Arial" pitchFamily="34" charset="0"/>
                <a:cs typeface="Arial" pitchFamily="34" charset="0"/>
              </a:rPr>
              <a:t>n</a:t>
            </a:r>
            <a:r>
              <a:rPr sz="1200" spc="110" dirty="0" smtClean="0">
                <a:solidFill>
                  <a:srgbClr val="5D5D5E"/>
                </a:solidFill>
                <a:latin typeface="Arial" pitchFamily="34" charset="0"/>
                <a:cs typeface="Arial" pitchFamily="34" charset="0"/>
              </a:rPr>
              <a:t> </a:t>
            </a:r>
            <a:r>
              <a:rPr sz="1200" spc="20" dirty="0" smtClean="0">
                <a:solidFill>
                  <a:srgbClr val="5D5D5E"/>
                </a:solidFill>
                <a:latin typeface="Arial" pitchFamily="34" charset="0"/>
                <a:cs typeface="Arial" pitchFamily="34" charset="0"/>
              </a:rPr>
              <a:t>by</a:t>
            </a:r>
            <a:r>
              <a:rPr sz="1200" spc="0" dirty="0" smtClean="0">
                <a:solidFill>
                  <a:srgbClr val="5D5D5E"/>
                </a:solidFill>
                <a:latin typeface="Arial" pitchFamily="34" charset="0"/>
                <a:cs typeface="Arial" pitchFamily="34" charset="0"/>
              </a:rPr>
              <a:t> </a:t>
            </a:r>
            <a:r>
              <a:rPr sz="1200" spc="150" dirty="0" smtClean="0">
                <a:solidFill>
                  <a:srgbClr val="5D5D5E"/>
                </a:solidFill>
                <a:latin typeface="Arial" pitchFamily="34" charset="0"/>
                <a:cs typeface="Arial" pitchFamily="34" charset="0"/>
              </a:rPr>
              <a:t>electromagneti</a:t>
            </a:r>
            <a:r>
              <a:rPr sz="1200" spc="160" dirty="0" smtClean="0">
                <a:solidFill>
                  <a:srgbClr val="5D5D5E"/>
                </a:solidFill>
                <a:latin typeface="Arial" pitchFamily="34" charset="0"/>
                <a:cs typeface="Arial" pitchFamily="34" charset="0"/>
              </a:rPr>
              <a:t>c</a:t>
            </a:r>
            <a:r>
              <a:rPr sz="1200" spc="50" dirty="0" smtClean="0">
                <a:solidFill>
                  <a:srgbClr val="5D5D5E"/>
                </a:solidFill>
                <a:latin typeface="Arial" pitchFamily="34" charset="0"/>
                <a:cs typeface="Arial" pitchFamily="34" charset="0"/>
              </a:rPr>
              <a:t> </a:t>
            </a:r>
            <a:r>
              <a:rPr sz="1200" spc="135" dirty="0" smtClean="0">
                <a:solidFill>
                  <a:srgbClr val="5D5D5E"/>
                </a:solidFill>
                <a:latin typeface="Arial" pitchFamily="34" charset="0"/>
                <a:cs typeface="Arial" pitchFamily="34" charset="0"/>
              </a:rPr>
              <a:t>forces</a:t>
            </a:r>
            <a:r>
              <a:rPr sz="1200" spc="80" dirty="0" smtClean="0">
                <a:solidFill>
                  <a:srgbClr val="5D5D5E"/>
                </a:solidFill>
                <a:latin typeface="Arial" pitchFamily="34" charset="0"/>
                <a:cs typeface="Arial" pitchFamily="34" charset="0"/>
              </a:rPr>
              <a:t>. </a:t>
            </a:r>
            <a:r>
              <a:rPr sz="1200" spc="-90" dirty="0" smtClean="0">
                <a:solidFill>
                  <a:srgbClr val="5D5D5E"/>
                </a:solidFill>
                <a:latin typeface="Arial" pitchFamily="34" charset="0"/>
                <a:cs typeface="Arial" pitchFamily="34" charset="0"/>
              </a:rPr>
              <a:t> </a:t>
            </a:r>
            <a:r>
              <a:rPr sz="1200" spc="135" smtClean="0">
                <a:solidFill>
                  <a:srgbClr val="5D5D5E"/>
                </a:solidFill>
                <a:latin typeface="Arial" pitchFamily="34" charset="0"/>
                <a:cs typeface="Arial" pitchFamily="34" charset="0"/>
              </a:rPr>
              <a:t>I</a:t>
            </a:r>
            <a:r>
              <a:rPr sz="1200" spc="140" smtClean="0">
                <a:solidFill>
                  <a:srgbClr val="5D5D5E"/>
                </a:solidFill>
                <a:latin typeface="Arial" pitchFamily="34" charset="0"/>
                <a:cs typeface="Arial" pitchFamily="34" charset="0"/>
              </a:rPr>
              <a:t>f</a:t>
            </a:r>
            <a:r>
              <a:rPr sz="1200" spc="-15" smtClean="0">
                <a:solidFill>
                  <a:srgbClr val="5D5D5E"/>
                </a:solidFill>
                <a:latin typeface="Arial" pitchFamily="34" charset="0"/>
                <a:cs typeface="Arial" pitchFamily="34" charset="0"/>
              </a:rPr>
              <a:t> </a:t>
            </a:r>
            <a:r>
              <a:rPr lang="en-US" sz="1200" spc="310" dirty="0" smtClean="0">
                <a:solidFill>
                  <a:srgbClr val="5D5D5E"/>
                </a:solidFill>
                <a:latin typeface="Arial"/>
                <a:cs typeface="Arial"/>
              </a:rPr>
              <a:t>ɷ</a:t>
            </a:r>
            <a:r>
              <a:rPr sz="1200" spc="50" smtClean="0">
                <a:solidFill>
                  <a:srgbClr val="5D5D5E"/>
                </a:solidFill>
                <a:latin typeface="Arial" pitchFamily="34" charset="0"/>
                <a:cs typeface="Arial" pitchFamily="34" charset="0"/>
              </a:rPr>
              <a:t>i</a:t>
            </a:r>
            <a:r>
              <a:rPr sz="1200" spc="55" smtClean="0">
                <a:solidFill>
                  <a:srgbClr val="5D5D5E"/>
                </a:solidFill>
                <a:latin typeface="Arial" pitchFamily="34" charset="0"/>
                <a:cs typeface="Arial" pitchFamily="34" charset="0"/>
              </a:rPr>
              <a:t>s</a:t>
            </a:r>
            <a:r>
              <a:rPr sz="1200" spc="80" smtClean="0">
                <a:solidFill>
                  <a:srgbClr val="5D5D5E"/>
                </a:solidFill>
                <a:latin typeface="Arial" pitchFamily="34" charset="0"/>
                <a:cs typeface="Arial" pitchFamily="34" charset="0"/>
              </a:rPr>
              <a:t> </a:t>
            </a:r>
            <a:r>
              <a:rPr sz="1200" spc="120" dirty="0" smtClean="0">
                <a:solidFill>
                  <a:srgbClr val="5D5D5E"/>
                </a:solidFill>
                <a:latin typeface="Arial" pitchFamily="34" charset="0"/>
                <a:cs typeface="Arial" pitchFamily="34" charset="0"/>
              </a:rPr>
              <a:t>th</a:t>
            </a:r>
            <a:r>
              <a:rPr sz="1200" spc="165" dirty="0" smtClean="0">
                <a:solidFill>
                  <a:srgbClr val="5D5D5E"/>
                </a:solidFill>
                <a:latin typeface="Arial" pitchFamily="34" charset="0"/>
                <a:cs typeface="Arial" pitchFamily="34" charset="0"/>
              </a:rPr>
              <a:t>e</a:t>
            </a:r>
            <a:r>
              <a:rPr sz="1200" spc="75" dirty="0" smtClean="0">
                <a:solidFill>
                  <a:srgbClr val="5D5D5E"/>
                </a:solidFill>
                <a:latin typeface="Arial" pitchFamily="34" charset="0"/>
                <a:cs typeface="Arial" pitchFamily="34" charset="0"/>
              </a:rPr>
              <a:t> </a:t>
            </a:r>
            <a:r>
              <a:rPr sz="1200" spc="180" dirty="0" smtClean="0">
                <a:solidFill>
                  <a:srgbClr val="5D5D5E"/>
                </a:solidFill>
                <a:latin typeface="Arial" pitchFamily="34" charset="0"/>
                <a:cs typeface="Arial" pitchFamily="34" charset="0"/>
              </a:rPr>
              <a:t>frequenc</a:t>
            </a:r>
            <a:r>
              <a:rPr sz="1200" spc="190" dirty="0" smtClean="0">
                <a:solidFill>
                  <a:srgbClr val="5D5D5E"/>
                </a:solidFill>
                <a:latin typeface="Arial" pitchFamily="34" charset="0"/>
                <a:cs typeface="Arial" pitchFamily="34" charset="0"/>
              </a:rPr>
              <a:t>y</a:t>
            </a:r>
            <a:r>
              <a:rPr sz="1200" spc="5" dirty="0" smtClean="0">
                <a:solidFill>
                  <a:srgbClr val="5D5D5E"/>
                </a:solidFill>
                <a:latin typeface="Arial" pitchFamily="34" charset="0"/>
                <a:cs typeface="Arial" pitchFamily="34" charset="0"/>
              </a:rPr>
              <a:t> </a:t>
            </a:r>
            <a:r>
              <a:rPr sz="1200" spc="195" dirty="0" smtClean="0">
                <a:solidFill>
                  <a:srgbClr val="5D5D5E"/>
                </a:solidFill>
                <a:latin typeface="Arial" pitchFamily="34" charset="0"/>
                <a:cs typeface="Arial" pitchFamily="34" charset="0"/>
              </a:rPr>
              <a:t>o</a:t>
            </a:r>
            <a:r>
              <a:rPr sz="1200" spc="120" dirty="0" smtClean="0">
                <a:solidFill>
                  <a:srgbClr val="5D5D5E"/>
                </a:solidFill>
                <a:latin typeface="Arial" pitchFamily="34" charset="0"/>
                <a:cs typeface="Arial" pitchFamily="34" charset="0"/>
              </a:rPr>
              <a:t>f</a:t>
            </a:r>
            <a:r>
              <a:rPr sz="1200" spc="-50" dirty="0" smtClean="0">
                <a:solidFill>
                  <a:srgbClr val="5D5D5E"/>
                </a:solidFill>
                <a:latin typeface="Arial" pitchFamily="34" charset="0"/>
                <a:cs typeface="Arial" pitchFamily="34" charset="0"/>
              </a:rPr>
              <a:t> </a:t>
            </a:r>
            <a:r>
              <a:rPr sz="1200" spc="120" dirty="0" smtClean="0">
                <a:solidFill>
                  <a:srgbClr val="5D5D5E"/>
                </a:solidFill>
                <a:latin typeface="Arial" pitchFamily="34" charset="0"/>
                <a:cs typeface="Arial" pitchFamily="34" charset="0"/>
              </a:rPr>
              <a:t>typica</a:t>
            </a:r>
            <a:r>
              <a:rPr sz="1200" spc="85" dirty="0" smtClean="0">
                <a:solidFill>
                  <a:srgbClr val="5D5D5E"/>
                </a:solidFill>
                <a:latin typeface="Arial" pitchFamily="34" charset="0"/>
                <a:cs typeface="Arial" pitchFamily="34" charset="0"/>
              </a:rPr>
              <a:t>l</a:t>
            </a:r>
            <a:r>
              <a:rPr sz="1200" spc="75" dirty="0" smtClean="0">
                <a:solidFill>
                  <a:srgbClr val="5D5D5E"/>
                </a:solidFill>
                <a:latin typeface="Arial" pitchFamily="34" charset="0"/>
                <a:cs typeface="Arial" pitchFamily="34" charset="0"/>
              </a:rPr>
              <a:t> </a:t>
            </a:r>
            <a:r>
              <a:rPr sz="1200" spc="185" dirty="0" smtClean="0">
                <a:solidFill>
                  <a:srgbClr val="5D5D5E"/>
                </a:solidFill>
                <a:latin typeface="Arial" pitchFamily="34" charset="0"/>
                <a:cs typeface="Arial" pitchFamily="34" charset="0"/>
              </a:rPr>
              <a:t>plasm</a:t>
            </a:r>
            <a:r>
              <a:rPr sz="1200" spc="155" dirty="0" smtClean="0">
                <a:solidFill>
                  <a:srgbClr val="5D5D5E"/>
                </a:solidFill>
                <a:latin typeface="Arial" pitchFamily="34" charset="0"/>
                <a:cs typeface="Arial" pitchFamily="34" charset="0"/>
              </a:rPr>
              <a:t>a</a:t>
            </a:r>
            <a:r>
              <a:rPr sz="1200" spc="40" dirty="0" smtClean="0">
                <a:solidFill>
                  <a:srgbClr val="5D5D5E"/>
                </a:solidFill>
                <a:latin typeface="Arial" pitchFamily="34" charset="0"/>
                <a:cs typeface="Arial" pitchFamily="34" charset="0"/>
              </a:rPr>
              <a:t> </a:t>
            </a:r>
            <a:r>
              <a:rPr sz="1200" spc="125" dirty="0" smtClean="0">
                <a:solidFill>
                  <a:srgbClr val="5D5D5E"/>
                </a:solidFill>
                <a:latin typeface="Arial" pitchFamily="34" charset="0"/>
                <a:cs typeface="Arial" pitchFamily="34" charset="0"/>
              </a:rPr>
              <a:t>os</a:t>
            </a:r>
            <a:r>
              <a:rPr sz="1200" spc="160" dirty="0" smtClean="0">
                <a:solidFill>
                  <a:srgbClr val="5D5D5E"/>
                </a:solidFill>
                <a:latin typeface="Arial" pitchFamily="34" charset="0"/>
                <a:cs typeface="Arial" pitchFamily="34" charset="0"/>
              </a:rPr>
              <a:t>c</a:t>
            </a:r>
            <a:r>
              <a:rPr sz="1200" spc="75" dirty="0" smtClean="0">
                <a:solidFill>
                  <a:srgbClr val="5D5D5E"/>
                </a:solidFill>
                <a:latin typeface="Arial" pitchFamily="34" charset="0"/>
                <a:cs typeface="Arial" pitchFamily="34" charset="0"/>
              </a:rPr>
              <a:t>illa</a:t>
            </a:r>
            <a:r>
              <a:rPr sz="1200" spc="135" dirty="0" smtClean="0">
                <a:solidFill>
                  <a:srgbClr val="5D5D5E"/>
                </a:solidFill>
                <a:latin typeface="Arial" pitchFamily="34" charset="0"/>
                <a:cs typeface="Arial" pitchFamily="34" charset="0"/>
              </a:rPr>
              <a:t>t</a:t>
            </a:r>
            <a:r>
              <a:rPr sz="1200" spc="114" dirty="0" smtClean="0">
                <a:solidFill>
                  <a:srgbClr val="5D5D5E"/>
                </a:solidFill>
                <a:latin typeface="Arial" pitchFamily="34" charset="0"/>
                <a:cs typeface="Arial" pitchFamily="34" charset="0"/>
              </a:rPr>
              <a:t>ions</a:t>
            </a:r>
            <a:r>
              <a:rPr sz="1200" spc="65" dirty="0" smtClean="0">
                <a:solidFill>
                  <a:srgbClr val="5D5D5E"/>
                </a:solidFill>
                <a:latin typeface="Arial" pitchFamily="34" charset="0"/>
                <a:cs typeface="Arial" pitchFamily="34" charset="0"/>
              </a:rPr>
              <a:t> </a:t>
            </a:r>
            <a:r>
              <a:rPr sz="1200" spc="65" smtClean="0">
                <a:solidFill>
                  <a:srgbClr val="5D5D5E"/>
                </a:solidFill>
                <a:latin typeface="Arial" pitchFamily="34" charset="0"/>
                <a:cs typeface="Arial" pitchFamily="34" charset="0"/>
              </a:rPr>
              <a:t>an</a:t>
            </a:r>
            <a:r>
              <a:rPr sz="1200" spc="90" smtClean="0">
                <a:solidFill>
                  <a:srgbClr val="5D5D5E"/>
                </a:solidFill>
                <a:latin typeface="Arial" pitchFamily="34" charset="0"/>
                <a:cs typeface="Arial" pitchFamily="34" charset="0"/>
              </a:rPr>
              <a:t>d</a:t>
            </a:r>
            <a:r>
              <a:rPr sz="1200" spc="-40" smtClean="0">
                <a:solidFill>
                  <a:srgbClr val="5D5D5E"/>
                </a:solidFill>
                <a:latin typeface="Arial" pitchFamily="34" charset="0"/>
                <a:cs typeface="Arial" pitchFamily="34" charset="0"/>
              </a:rPr>
              <a:t> </a:t>
            </a:r>
            <a:r>
              <a:rPr lang="el-GR" sz="1200" spc="235" dirty="0" smtClean="0">
                <a:solidFill>
                  <a:srgbClr val="5D5D5E"/>
                </a:solidFill>
                <a:latin typeface="Arial" pitchFamily="34" charset="0"/>
                <a:cs typeface="Arial" pitchFamily="34" charset="0"/>
              </a:rPr>
              <a:t>τ</a:t>
            </a:r>
            <a:r>
              <a:rPr sz="1200" spc="235" smtClean="0">
                <a:solidFill>
                  <a:srgbClr val="5D5D5E"/>
                </a:solidFill>
                <a:latin typeface="Arial" pitchFamily="34" charset="0"/>
                <a:cs typeface="Arial" pitchFamily="34" charset="0"/>
              </a:rPr>
              <a:t> </a:t>
            </a:r>
            <a:r>
              <a:rPr sz="1200" spc="55" smtClean="0">
                <a:solidFill>
                  <a:srgbClr val="5D5D5E"/>
                </a:solidFill>
                <a:latin typeface="Arial" pitchFamily="34" charset="0"/>
                <a:cs typeface="Arial" pitchFamily="34" charset="0"/>
              </a:rPr>
              <a:t>i</a:t>
            </a:r>
            <a:r>
              <a:rPr sz="1200" spc="65" smtClean="0">
                <a:solidFill>
                  <a:srgbClr val="5D5D5E"/>
                </a:solidFill>
                <a:latin typeface="Arial" pitchFamily="34" charset="0"/>
                <a:cs typeface="Arial" pitchFamily="34" charset="0"/>
              </a:rPr>
              <a:t>s</a:t>
            </a:r>
            <a:r>
              <a:rPr sz="1200" spc="45" smtClean="0">
                <a:solidFill>
                  <a:srgbClr val="5D5D5E"/>
                </a:solidFill>
                <a:latin typeface="Arial" pitchFamily="34" charset="0"/>
                <a:cs typeface="Arial" pitchFamily="34" charset="0"/>
              </a:rPr>
              <a:t> </a:t>
            </a:r>
            <a:r>
              <a:rPr sz="1200" spc="55" dirty="0" smtClean="0">
                <a:solidFill>
                  <a:srgbClr val="5D5D5E"/>
                </a:solidFill>
                <a:latin typeface="Arial" pitchFamily="34" charset="0"/>
                <a:cs typeface="Arial" pitchFamily="34" charset="0"/>
              </a:rPr>
              <a:t>th</a:t>
            </a:r>
            <a:r>
              <a:rPr sz="1200" spc="70" dirty="0" smtClean="0">
                <a:solidFill>
                  <a:srgbClr val="5D5D5E"/>
                </a:solidFill>
                <a:latin typeface="Arial" pitchFamily="34" charset="0"/>
                <a:cs typeface="Arial" pitchFamily="34" charset="0"/>
              </a:rPr>
              <a:t>e</a:t>
            </a:r>
            <a:r>
              <a:rPr sz="1200" spc="20" dirty="0" smtClean="0">
                <a:solidFill>
                  <a:srgbClr val="5D5D5E"/>
                </a:solidFill>
                <a:latin typeface="Arial" pitchFamily="34" charset="0"/>
                <a:cs typeface="Arial" pitchFamily="34" charset="0"/>
              </a:rPr>
              <a:t> </a:t>
            </a:r>
            <a:r>
              <a:rPr sz="1200" spc="75" dirty="0" smtClean="0">
                <a:solidFill>
                  <a:srgbClr val="5D5D5E"/>
                </a:solidFill>
                <a:latin typeface="Arial" pitchFamily="34" charset="0"/>
                <a:cs typeface="Arial" pitchFamily="34" charset="0"/>
              </a:rPr>
              <a:t>mean</a:t>
            </a:r>
            <a:r>
              <a:rPr sz="1200" spc="-20" dirty="0" smtClean="0">
                <a:solidFill>
                  <a:srgbClr val="5D5D5E"/>
                </a:solidFill>
                <a:latin typeface="Arial" pitchFamily="34" charset="0"/>
                <a:cs typeface="Arial" pitchFamily="34" charset="0"/>
              </a:rPr>
              <a:t> </a:t>
            </a:r>
            <a:r>
              <a:rPr sz="1200" spc="75" dirty="0" smtClean="0">
                <a:solidFill>
                  <a:srgbClr val="5D5D5E"/>
                </a:solidFill>
                <a:latin typeface="Arial" pitchFamily="34" charset="0"/>
                <a:cs typeface="Arial" pitchFamily="34" charset="0"/>
              </a:rPr>
              <a:t>time</a:t>
            </a:r>
            <a:r>
              <a:rPr sz="1200" spc="-75" dirty="0" smtClean="0">
                <a:solidFill>
                  <a:srgbClr val="5D5D5E"/>
                </a:solidFill>
                <a:latin typeface="Arial" pitchFamily="34" charset="0"/>
                <a:cs typeface="Arial" pitchFamily="34" charset="0"/>
              </a:rPr>
              <a:t> </a:t>
            </a:r>
            <a:r>
              <a:rPr sz="1200" spc="45" dirty="0" smtClean="0">
                <a:solidFill>
                  <a:srgbClr val="5D5D5E"/>
                </a:solidFill>
                <a:latin typeface="Arial" pitchFamily="34" charset="0"/>
                <a:cs typeface="Arial" pitchFamily="34" charset="0"/>
              </a:rPr>
              <a:t>betwee</a:t>
            </a:r>
            <a:r>
              <a:rPr sz="1200" spc="55" dirty="0" smtClean="0">
                <a:solidFill>
                  <a:srgbClr val="5D5D5E"/>
                </a:solidFill>
                <a:latin typeface="Arial" pitchFamily="34" charset="0"/>
                <a:cs typeface="Arial" pitchFamily="34" charset="0"/>
              </a:rPr>
              <a:t>n</a:t>
            </a:r>
            <a:r>
              <a:rPr sz="1200" spc="-55" dirty="0" smtClean="0">
                <a:solidFill>
                  <a:srgbClr val="5D5D5E"/>
                </a:solidFill>
                <a:latin typeface="Arial" pitchFamily="34" charset="0"/>
                <a:cs typeface="Arial" pitchFamily="34" charset="0"/>
              </a:rPr>
              <a:t> </a:t>
            </a:r>
            <a:r>
              <a:rPr sz="1200" spc="60" dirty="0" smtClean="0">
                <a:solidFill>
                  <a:srgbClr val="5D5D5E"/>
                </a:solidFill>
                <a:latin typeface="Arial" pitchFamily="34" charset="0"/>
                <a:cs typeface="Arial" pitchFamily="34" charset="0"/>
              </a:rPr>
              <a:t>collision</a:t>
            </a:r>
            <a:r>
              <a:rPr sz="1200" spc="55" dirty="0" smtClean="0">
                <a:solidFill>
                  <a:srgbClr val="5D5D5E"/>
                </a:solidFill>
                <a:latin typeface="Arial" pitchFamily="34" charset="0"/>
                <a:cs typeface="Arial" pitchFamily="34" charset="0"/>
              </a:rPr>
              <a:t>s</a:t>
            </a:r>
            <a:r>
              <a:rPr sz="1200" spc="-60" dirty="0" smtClean="0">
                <a:solidFill>
                  <a:srgbClr val="5D5D5E"/>
                </a:solidFill>
                <a:latin typeface="Arial" pitchFamily="34" charset="0"/>
                <a:cs typeface="Arial" pitchFamily="34" charset="0"/>
              </a:rPr>
              <a:t> </a:t>
            </a:r>
            <a:r>
              <a:rPr sz="1200" spc="75" dirty="0" smtClean="0">
                <a:solidFill>
                  <a:srgbClr val="5D5D5E"/>
                </a:solidFill>
                <a:latin typeface="Arial" pitchFamily="34" charset="0"/>
                <a:cs typeface="Arial" pitchFamily="34" charset="0"/>
              </a:rPr>
              <a:t>wit</a:t>
            </a:r>
            <a:r>
              <a:rPr sz="1200" spc="90" dirty="0" smtClean="0">
                <a:solidFill>
                  <a:srgbClr val="5D5D5E"/>
                </a:solidFill>
                <a:latin typeface="Arial" pitchFamily="34" charset="0"/>
                <a:cs typeface="Arial" pitchFamily="34" charset="0"/>
              </a:rPr>
              <a:t>h</a:t>
            </a:r>
            <a:r>
              <a:rPr sz="1200" spc="-40" dirty="0" smtClean="0">
                <a:solidFill>
                  <a:srgbClr val="5D5D5E"/>
                </a:solidFill>
                <a:latin typeface="Arial" pitchFamily="34" charset="0"/>
                <a:cs typeface="Arial" pitchFamily="34" charset="0"/>
              </a:rPr>
              <a:t> </a:t>
            </a:r>
            <a:r>
              <a:rPr sz="1200" spc="80" dirty="0" smtClean="0">
                <a:solidFill>
                  <a:srgbClr val="5D5D5E"/>
                </a:solidFill>
                <a:latin typeface="Arial" pitchFamily="34" charset="0"/>
                <a:cs typeface="Arial" pitchFamily="34" charset="0"/>
              </a:rPr>
              <a:t>neutra</a:t>
            </a:r>
            <a:r>
              <a:rPr sz="1200" spc="40" dirty="0" smtClean="0">
                <a:solidFill>
                  <a:srgbClr val="5D5D5E"/>
                </a:solidFill>
                <a:latin typeface="Arial" pitchFamily="34" charset="0"/>
                <a:cs typeface="Arial" pitchFamily="34" charset="0"/>
              </a:rPr>
              <a:t>l</a:t>
            </a:r>
            <a:r>
              <a:rPr sz="1200" spc="-55" dirty="0" smtClean="0">
                <a:solidFill>
                  <a:srgbClr val="5D5D5E"/>
                </a:solidFill>
                <a:latin typeface="Arial" pitchFamily="34" charset="0"/>
                <a:cs typeface="Arial" pitchFamily="34" charset="0"/>
              </a:rPr>
              <a:t> </a:t>
            </a:r>
            <a:r>
              <a:rPr sz="1200" spc="80" dirty="0" smtClean="0">
                <a:solidFill>
                  <a:srgbClr val="5D5D5E"/>
                </a:solidFill>
                <a:latin typeface="Arial" pitchFamily="34" charset="0"/>
                <a:cs typeface="Arial" pitchFamily="34" charset="0"/>
              </a:rPr>
              <a:t>atoms</a:t>
            </a:r>
            <a:r>
              <a:rPr sz="1200" spc="25" dirty="0" smtClean="0">
                <a:solidFill>
                  <a:srgbClr val="5D5D5E"/>
                </a:solidFill>
                <a:latin typeface="Arial" pitchFamily="34" charset="0"/>
                <a:cs typeface="Arial" pitchFamily="34" charset="0"/>
              </a:rPr>
              <a:t>,</a:t>
            </a:r>
            <a:r>
              <a:rPr sz="1200" spc="10" dirty="0" smtClean="0">
                <a:solidFill>
                  <a:srgbClr val="5D5D5E"/>
                </a:solidFill>
                <a:latin typeface="Arial" pitchFamily="34" charset="0"/>
                <a:cs typeface="Arial" pitchFamily="34" charset="0"/>
              </a:rPr>
              <a:t> </a:t>
            </a:r>
            <a:r>
              <a:rPr sz="1200" spc="65" dirty="0" smtClean="0">
                <a:solidFill>
                  <a:srgbClr val="5D5D5E"/>
                </a:solidFill>
                <a:latin typeface="Arial" pitchFamily="34" charset="0"/>
                <a:cs typeface="Arial" pitchFamily="34" charset="0"/>
              </a:rPr>
              <a:t>w</a:t>
            </a:r>
            <a:r>
              <a:rPr sz="1200" spc="50" dirty="0" smtClean="0">
                <a:solidFill>
                  <a:srgbClr val="5D5D5E"/>
                </a:solidFill>
                <a:latin typeface="Arial" pitchFamily="34" charset="0"/>
                <a:cs typeface="Arial" pitchFamily="34" charset="0"/>
              </a:rPr>
              <a:t>e</a:t>
            </a:r>
            <a:r>
              <a:rPr sz="1200" spc="-25" dirty="0" smtClean="0">
                <a:solidFill>
                  <a:srgbClr val="5D5D5E"/>
                </a:solidFill>
                <a:latin typeface="Arial" pitchFamily="34" charset="0"/>
                <a:cs typeface="Arial" pitchFamily="34" charset="0"/>
              </a:rPr>
              <a:t> </a:t>
            </a:r>
            <a:r>
              <a:rPr sz="1200" spc="155" smtClean="0">
                <a:solidFill>
                  <a:srgbClr val="5D5D5E"/>
                </a:solidFill>
                <a:latin typeface="Arial" pitchFamily="34" charset="0"/>
                <a:cs typeface="Arial" pitchFamily="34" charset="0"/>
              </a:rPr>
              <a:t>require</a:t>
            </a:r>
            <a:r>
              <a:rPr sz="1200" spc="95" smtClean="0">
                <a:solidFill>
                  <a:srgbClr val="5D5D5E"/>
                </a:solidFill>
                <a:latin typeface="Arial" pitchFamily="34" charset="0"/>
                <a:cs typeface="Arial" pitchFamily="34" charset="0"/>
              </a:rPr>
              <a:t> </a:t>
            </a:r>
            <a:r>
              <a:rPr lang="en-US" sz="1200" spc="310" dirty="0" smtClean="0">
                <a:solidFill>
                  <a:srgbClr val="5D5D5E"/>
                </a:solidFill>
                <a:latin typeface="Arial"/>
                <a:cs typeface="Arial"/>
              </a:rPr>
              <a:t>ɷ</a:t>
            </a:r>
            <a:r>
              <a:rPr lang="el-GR" sz="1200" spc="235" dirty="0" smtClean="0">
                <a:solidFill>
                  <a:srgbClr val="5D5D5E"/>
                </a:solidFill>
                <a:latin typeface="Arial" pitchFamily="34" charset="0"/>
                <a:cs typeface="Arial" pitchFamily="34" charset="0"/>
              </a:rPr>
              <a:t>τ</a:t>
            </a:r>
            <a:r>
              <a:rPr sz="1200" spc="225" smtClean="0">
                <a:solidFill>
                  <a:srgbClr val="5D5D5E"/>
                </a:solidFill>
                <a:latin typeface="Arial" pitchFamily="34" charset="0"/>
                <a:cs typeface="Arial" pitchFamily="34" charset="0"/>
              </a:rPr>
              <a:t> </a:t>
            </a:r>
            <a:r>
              <a:rPr sz="1200" spc="15" smtClean="0">
                <a:solidFill>
                  <a:srgbClr val="5D5D5E"/>
                </a:solidFill>
                <a:latin typeface="Arial" pitchFamily="34" charset="0"/>
                <a:cs typeface="Arial" pitchFamily="34" charset="0"/>
              </a:rPr>
              <a:t> </a:t>
            </a:r>
            <a:r>
              <a:rPr sz="1200" spc="225" smtClean="0">
                <a:solidFill>
                  <a:srgbClr val="5D5D5E"/>
                </a:solidFill>
                <a:latin typeface="Arial" pitchFamily="34" charset="0"/>
                <a:cs typeface="Arial" pitchFamily="34" charset="0"/>
              </a:rPr>
              <a:t>&gt;</a:t>
            </a:r>
            <a:r>
              <a:rPr sz="1200" spc="-80" smtClean="0">
                <a:solidFill>
                  <a:srgbClr val="5D5D5E"/>
                </a:solidFill>
                <a:latin typeface="Arial" pitchFamily="34" charset="0"/>
                <a:cs typeface="Arial" pitchFamily="34" charset="0"/>
              </a:rPr>
              <a:t>1   </a:t>
            </a:r>
            <a:r>
              <a:rPr sz="1200" spc="150" dirty="0" smtClean="0">
                <a:solidFill>
                  <a:srgbClr val="5D5D5E"/>
                </a:solidFill>
                <a:latin typeface="Arial" pitchFamily="34" charset="0"/>
                <a:cs typeface="Arial" pitchFamily="34" charset="0"/>
              </a:rPr>
              <a:t>for </a:t>
            </a:r>
            <a:r>
              <a:rPr sz="1200" spc="-45" dirty="0" smtClean="0">
                <a:solidFill>
                  <a:srgbClr val="5D5D5E"/>
                </a:solidFill>
                <a:latin typeface="Arial" pitchFamily="34" charset="0"/>
                <a:cs typeface="Arial" pitchFamily="34" charset="0"/>
              </a:rPr>
              <a:t> </a:t>
            </a:r>
            <a:r>
              <a:rPr sz="1200" spc="145" dirty="0" smtClean="0">
                <a:solidFill>
                  <a:srgbClr val="5D5D5E"/>
                </a:solidFill>
                <a:latin typeface="Arial" pitchFamily="34" charset="0"/>
                <a:cs typeface="Arial" pitchFamily="34" charset="0"/>
              </a:rPr>
              <a:t>the </a:t>
            </a:r>
            <a:r>
              <a:rPr sz="1200" spc="-35" dirty="0" smtClean="0">
                <a:solidFill>
                  <a:srgbClr val="5D5D5E"/>
                </a:solidFill>
                <a:latin typeface="Arial" pitchFamily="34" charset="0"/>
                <a:cs typeface="Arial" pitchFamily="34" charset="0"/>
              </a:rPr>
              <a:t> </a:t>
            </a:r>
            <a:r>
              <a:rPr sz="1200" spc="50" dirty="0" smtClean="0">
                <a:solidFill>
                  <a:srgbClr val="5D5D5E"/>
                </a:solidFill>
                <a:latin typeface="Arial" pitchFamily="34" charset="0"/>
                <a:cs typeface="Arial" pitchFamily="34" charset="0"/>
              </a:rPr>
              <a:t>ga</a:t>
            </a:r>
            <a:r>
              <a:rPr sz="1200" spc="30" dirty="0" smtClean="0">
                <a:solidFill>
                  <a:srgbClr val="5D5D5E"/>
                </a:solidFill>
                <a:latin typeface="Arial" pitchFamily="34" charset="0"/>
                <a:cs typeface="Arial" pitchFamily="34" charset="0"/>
              </a:rPr>
              <a:t>s</a:t>
            </a:r>
            <a:r>
              <a:rPr sz="1200" spc="-15" dirty="0" smtClean="0">
                <a:solidFill>
                  <a:srgbClr val="5D5D5E"/>
                </a:solidFill>
                <a:latin typeface="Arial" pitchFamily="34" charset="0"/>
                <a:cs typeface="Arial" pitchFamily="34" charset="0"/>
              </a:rPr>
              <a:t> </a:t>
            </a:r>
            <a:r>
              <a:rPr sz="1200" spc="35" dirty="0" smtClean="0">
                <a:solidFill>
                  <a:srgbClr val="5D5D5E"/>
                </a:solidFill>
                <a:latin typeface="Arial" pitchFamily="34" charset="0"/>
                <a:cs typeface="Arial" pitchFamily="34" charset="0"/>
              </a:rPr>
              <a:t>t</a:t>
            </a:r>
            <a:r>
              <a:rPr sz="1200" spc="50" dirty="0" smtClean="0">
                <a:solidFill>
                  <a:srgbClr val="5D5D5E"/>
                </a:solidFill>
                <a:latin typeface="Arial" pitchFamily="34" charset="0"/>
                <a:cs typeface="Arial" pitchFamily="34" charset="0"/>
              </a:rPr>
              <a:t>o</a:t>
            </a:r>
            <a:r>
              <a:rPr sz="1200" spc="-60" dirty="0" smtClean="0">
                <a:solidFill>
                  <a:srgbClr val="5D5D5E"/>
                </a:solidFill>
                <a:latin typeface="Arial" pitchFamily="34" charset="0"/>
                <a:cs typeface="Arial" pitchFamily="34" charset="0"/>
              </a:rPr>
              <a:t> </a:t>
            </a:r>
            <a:r>
              <a:rPr sz="1200" spc="60" dirty="0" smtClean="0">
                <a:solidFill>
                  <a:srgbClr val="5D5D5E"/>
                </a:solidFill>
                <a:latin typeface="Arial" pitchFamily="34" charset="0"/>
                <a:cs typeface="Arial" pitchFamily="34" charset="0"/>
              </a:rPr>
              <a:t>behave</a:t>
            </a:r>
            <a:r>
              <a:rPr sz="1200" spc="-90" dirty="0" smtClean="0">
                <a:solidFill>
                  <a:srgbClr val="5D5D5E"/>
                </a:solidFill>
                <a:latin typeface="Arial" pitchFamily="34" charset="0"/>
                <a:cs typeface="Arial" pitchFamily="34" charset="0"/>
              </a:rPr>
              <a:t> </a:t>
            </a:r>
            <a:r>
              <a:rPr sz="1200" spc="75" dirty="0" smtClean="0">
                <a:solidFill>
                  <a:srgbClr val="5D5D5E"/>
                </a:solidFill>
                <a:latin typeface="Arial" pitchFamily="34" charset="0"/>
                <a:cs typeface="Arial" pitchFamily="34" charset="0"/>
              </a:rPr>
              <a:t>lik</a:t>
            </a:r>
            <a:r>
              <a:rPr sz="1200" spc="100" dirty="0" smtClean="0">
                <a:solidFill>
                  <a:srgbClr val="5D5D5E"/>
                </a:solidFill>
                <a:latin typeface="Arial" pitchFamily="34" charset="0"/>
                <a:cs typeface="Arial" pitchFamily="34" charset="0"/>
              </a:rPr>
              <a:t>e</a:t>
            </a:r>
            <a:r>
              <a:rPr sz="1200" spc="-25" dirty="0" smtClean="0">
                <a:solidFill>
                  <a:srgbClr val="5D5D5E"/>
                </a:solidFill>
                <a:latin typeface="Arial" pitchFamily="34" charset="0"/>
                <a:cs typeface="Arial" pitchFamily="34" charset="0"/>
              </a:rPr>
              <a:t> </a:t>
            </a:r>
            <a:r>
              <a:rPr sz="1200" spc="50" dirty="0" smtClean="0">
                <a:solidFill>
                  <a:srgbClr val="5D5D5E"/>
                </a:solidFill>
                <a:latin typeface="Arial" pitchFamily="34" charset="0"/>
                <a:cs typeface="Arial" pitchFamily="34" charset="0"/>
              </a:rPr>
              <a:t>a</a:t>
            </a:r>
            <a:r>
              <a:rPr sz="1200" spc="15" dirty="0" smtClean="0">
                <a:solidFill>
                  <a:srgbClr val="5D5D5E"/>
                </a:solidFill>
                <a:latin typeface="Arial" pitchFamily="34" charset="0"/>
                <a:cs typeface="Arial" pitchFamily="34" charset="0"/>
              </a:rPr>
              <a:t> </a:t>
            </a:r>
            <a:r>
              <a:rPr sz="1200" spc="70" dirty="0" smtClean="0">
                <a:solidFill>
                  <a:srgbClr val="5D5D5E"/>
                </a:solidFill>
                <a:latin typeface="Arial" pitchFamily="34" charset="0"/>
                <a:cs typeface="Arial" pitchFamily="34" charset="0"/>
              </a:rPr>
              <a:t>plasma</a:t>
            </a:r>
            <a:r>
              <a:rPr sz="1200" spc="20" dirty="0" smtClean="0">
                <a:solidFill>
                  <a:srgbClr val="5D5D5E"/>
                </a:solidFill>
                <a:latin typeface="Arial" pitchFamily="34" charset="0"/>
                <a:cs typeface="Arial" pitchFamily="34" charset="0"/>
              </a:rPr>
              <a:t> </a:t>
            </a:r>
            <a:r>
              <a:rPr sz="1200" spc="85" dirty="0" smtClean="0">
                <a:solidFill>
                  <a:srgbClr val="5D5D5E"/>
                </a:solidFill>
                <a:latin typeface="Arial" pitchFamily="34" charset="0"/>
                <a:cs typeface="Arial" pitchFamily="34" charset="0"/>
              </a:rPr>
              <a:t>rathe</a:t>
            </a:r>
            <a:r>
              <a:rPr sz="1200" spc="65" dirty="0" smtClean="0">
                <a:solidFill>
                  <a:srgbClr val="5D5D5E"/>
                </a:solidFill>
                <a:latin typeface="Arial" pitchFamily="34" charset="0"/>
                <a:cs typeface="Arial" pitchFamily="34" charset="0"/>
              </a:rPr>
              <a:t>r</a:t>
            </a:r>
            <a:r>
              <a:rPr sz="1200" spc="-25" dirty="0" smtClean="0">
                <a:solidFill>
                  <a:srgbClr val="5D5D5E"/>
                </a:solidFill>
                <a:latin typeface="Arial" pitchFamily="34" charset="0"/>
                <a:cs typeface="Arial" pitchFamily="34" charset="0"/>
              </a:rPr>
              <a:t> </a:t>
            </a:r>
            <a:r>
              <a:rPr sz="1200" spc="60" dirty="0" smtClean="0">
                <a:solidFill>
                  <a:srgbClr val="5D5D5E"/>
                </a:solidFill>
                <a:latin typeface="Arial" pitchFamily="34" charset="0"/>
                <a:cs typeface="Arial" pitchFamily="34" charset="0"/>
              </a:rPr>
              <a:t>tha</a:t>
            </a:r>
            <a:r>
              <a:rPr sz="1200" spc="90" dirty="0" smtClean="0">
                <a:solidFill>
                  <a:srgbClr val="5D5D5E"/>
                </a:solidFill>
                <a:latin typeface="Arial" pitchFamily="34" charset="0"/>
                <a:cs typeface="Arial" pitchFamily="34" charset="0"/>
              </a:rPr>
              <a:t>n</a:t>
            </a:r>
            <a:r>
              <a:rPr sz="1200" spc="-5" dirty="0" smtClean="0">
                <a:solidFill>
                  <a:srgbClr val="5D5D5E"/>
                </a:solidFill>
                <a:latin typeface="Arial" pitchFamily="34" charset="0"/>
                <a:cs typeface="Arial" pitchFamily="34" charset="0"/>
              </a:rPr>
              <a:t> </a:t>
            </a:r>
            <a:r>
              <a:rPr sz="1200" spc="50" dirty="0" smtClean="0">
                <a:solidFill>
                  <a:srgbClr val="5D5D5E"/>
                </a:solidFill>
                <a:latin typeface="Arial" pitchFamily="34" charset="0"/>
                <a:cs typeface="Arial" pitchFamily="34" charset="0"/>
              </a:rPr>
              <a:t>a</a:t>
            </a:r>
            <a:r>
              <a:rPr sz="1200" spc="35" dirty="0" smtClean="0">
                <a:solidFill>
                  <a:srgbClr val="5D5D5E"/>
                </a:solidFill>
                <a:latin typeface="Arial" pitchFamily="34" charset="0"/>
                <a:cs typeface="Arial" pitchFamily="34" charset="0"/>
              </a:rPr>
              <a:t> </a:t>
            </a:r>
            <a:r>
              <a:rPr sz="1200" spc="80" dirty="0" smtClean="0">
                <a:solidFill>
                  <a:srgbClr val="5D5D5E"/>
                </a:solidFill>
                <a:latin typeface="Arial" pitchFamily="34" charset="0"/>
                <a:cs typeface="Arial" pitchFamily="34" charset="0"/>
              </a:rPr>
              <a:t>neutral</a:t>
            </a:r>
            <a:r>
              <a:rPr sz="1200" spc="5" dirty="0" smtClean="0">
                <a:solidFill>
                  <a:srgbClr val="5D5D5E"/>
                </a:solidFill>
                <a:latin typeface="Arial" pitchFamily="34" charset="0"/>
                <a:cs typeface="Arial" pitchFamily="34" charset="0"/>
              </a:rPr>
              <a:t> </a:t>
            </a:r>
            <a:r>
              <a:rPr sz="1200" spc="30" smtClean="0">
                <a:solidFill>
                  <a:srgbClr val="5D5D5E"/>
                </a:solidFill>
                <a:latin typeface="Arial" pitchFamily="34" charset="0"/>
                <a:cs typeface="Arial" pitchFamily="34" charset="0"/>
              </a:rPr>
              <a:t>gas.</a:t>
            </a:r>
            <a:endParaRPr lang="en-US" sz="1200" spc="30" dirty="0" smtClean="0">
              <a:solidFill>
                <a:srgbClr val="5D5D5E"/>
              </a:solidFill>
              <a:latin typeface="Arial" pitchFamily="34" charset="0"/>
              <a:cs typeface="Arial" pitchFamily="34" charset="0"/>
            </a:endParaRPr>
          </a:p>
          <a:p>
            <a:pPr marL="12700" marR="356235" algn="just">
              <a:lnSpc>
                <a:spcPct val="127400"/>
              </a:lnSpc>
            </a:pPr>
            <a:endParaRPr sz="120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77213" y="1375070"/>
            <a:ext cx="7581768" cy="5654536"/>
          </a:xfrm>
          <a:prstGeom prst="rect">
            <a:avLst/>
          </a:prstGeom>
          <a:blipFill>
            <a:blip r:embed="rId3" cstate="print"/>
            <a:stretch>
              <a:fillRect/>
            </a:stretch>
          </a:blipFill>
        </p:spPr>
        <p:txBody>
          <a:bodyPr wrap="square" lIns="0" tIns="0" rIns="0" bIns="0" rtlCol="0">
            <a:noAutofit/>
          </a:bodyPr>
          <a:lstStyle/>
          <a:p>
            <a:r>
              <a:rPr lang="en-US" sz="1400" dirty="0" smtClean="0">
                <a:latin typeface="Arial Black" pitchFamily="34" charset="0"/>
              </a:rPr>
              <a:t>PLASMA OSCILLATIONS</a:t>
            </a:r>
          </a:p>
          <a:p>
            <a:pPr marR="12700" indent="5080" algn="just">
              <a:lnSpc>
                <a:spcPct val="126600"/>
              </a:lnSpc>
            </a:pPr>
            <a:r>
              <a:rPr lang="en-US" sz="1200" spc="135" dirty="0" smtClean="0">
                <a:solidFill>
                  <a:srgbClr val="636466"/>
                </a:solidFill>
                <a:latin typeface="Arial" pitchFamily="34" charset="0"/>
                <a:cs typeface="Arial" pitchFamily="34" charset="0"/>
              </a:rPr>
              <a:t>I</a:t>
            </a:r>
            <a:r>
              <a:rPr lang="en-US" sz="1200" spc="100" dirty="0" smtClean="0">
                <a:solidFill>
                  <a:srgbClr val="636466"/>
                </a:solidFill>
                <a:latin typeface="Arial" pitchFamily="34" charset="0"/>
                <a:cs typeface="Arial" pitchFamily="34" charset="0"/>
              </a:rPr>
              <a:t>f </a:t>
            </a:r>
            <a:r>
              <a:rPr lang="en-US" sz="1200" spc="-70" dirty="0" smtClean="0">
                <a:solidFill>
                  <a:srgbClr val="636466"/>
                </a:solidFill>
                <a:latin typeface="Arial" pitchFamily="34" charset="0"/>
                <a:cs typeface="Arial" pitchFamily="34" charset="0"/>
              </a:rPr>
              <a:t> </a:t>
            </a:r>
            <a:r>
              <a:rPr lang="en-US" sz="1200" spc="120" dirty="0" smtClean="0">
                <a:solidFill>
                  <a:srgbClr val="636466"/>
                </a:solidFill>
                <a:latin typeface="Arial" pitchFamily="34" charset="0"/>
                <a:cs typeface="Arial" pitchFamily="34" charset="0"/>
              </a:rPr>
              <a:t>th</a:t>
            </a:r>
            <a:r>
              <a:rPr lang="en-US" sz="1200" spc="145" dirty="0" smtClean="0">
                <a:solidFill>
                  <a:srgbClr val="636466"/>
                </a:solidFill>
                <a:latin typeface="Arial" pitchFamily="34" charset="0"/>
                <a:cs typeface="Arial" pitchFamily="34" charset="0"/>
              </a:rPr>
              <a:t>e </a:t>
            </a:r>
            <a:r>
              <a:rPr lang="en-US" sz="1200" spc="-90" dirty="0" smtClean="0">
                <a:solidFill>
                  <a:srgbClr val="636466"/>
                </a:solidFill>
                <a:latin typeface="Arial" pitchFamily="34" charset="0"/>
                <a:cs typeface="Arial" pitchFamily="34" charset="0"/>
              </a:rPr>
              <a:t> </a:t>
            </a:r>
            <a:r>
              <a:rPr lang="en-US" sz="1200" spc="90" dirty="0" smtClean="0">
                <a:solidFill>
                  <a:srgbClr val="636466"/>
                </a:solidFill>
                <a:latin typeface="Arial" pitchFamily="34" charset="0"/>
                <a:cs typeface="Arial" pitchFamily="34" charset="0"/>
              </a:rPr>
              <a:t>electron</a:t>
            </a:r>
            <a:r>
              <a:rPr lang="en-US" sz="1200" spc="105" dirty="0" smtClean="0">
                <a:solidFill>
                  <a:srgbClr val="636466"/>
                </a:solidFill>
                <a:latin typeface="Arial" pitchFamily="34" charset="0"/>
                <a:cs typeface="Arial" pitchFamily="34" charset="0"/>
              </a:rPr>
              <a:t>s </a:t>
            </a:r>
            <a:r>
              <a:rPr lang="en-US" sz="1200" spc="-85" dirty="0" smtClean="0">
                <a:solidFill>
                  <a:srgbClr val="636466"/>
                </a:solidFill>
                <a:latin typeface="Arial" pitchFamily="34" charset="0"/>
                <a:cs typeface="Arial" pitchFamily="34" charset="0"/>
              </a:rPr>
              <a:t> </a:t>
            </a:r>
            <a:r>
              <a:rPr lang="en-US" sz="1200" spc="105" dirty="0" smtClean="0">
                <a:solidFill>
                  <a:srgbClr val="636466"/>
                </a:solidFill>
                <a:latin typeface="Arial" pitchFamily="34" charset="0"/>
                <a:cs typeface="Arial" pitchFamily="34" charset="0"/>
              </a:rPr>
              <a:t>i</a:t>
            </a:r>
            <a:r>
              <a:rPr lang="en-US" sz="1200" spc="140" dirty="0" smtClean="0">
                <a:solidFill>
                  <a:srgbClr val="636466"/>
                </a:solidFill>
                <a:latin typeface="Arial" pitchFamily="34" charset="0"/>
                <a:cs typeface="Arial" pitchFamily="34" charset="0"/>
              </a:rPr>
              <a:t>n </a:t>
            </a:r>
            <a:r>
              <a:rPr lang="en-US" sz="1200" spc="-95" dirty="0" smtClean="0">
                <a:solidFill>
                  <a:srgbClr val="636466"/>
                </a:solidFill>
                <a:latin typeface="Arial" pitchFamily="34" charset="0"/>
                <a:cs typeface="Arial" pitchFamily="34" charset="0"/>
              </a:rPr>
              <a:t> </a:t>
            </a:r>
            <a:r>
              <a:rPr lang="en-US" sz="1200" spc="114" dirty="0" smtClean="0">
                <a:solidFill>
                  <a:srgbClr val="636466"/>
                </a:solidFill>
                <a:latin typeface="Arial" pitchFamily="34" charset="0"/>
                <a:cs typeface="Arial" pitchFamily="34" charset="0"/>
              </a:rPr>
              <a:t>a </a:t>
            </a:r>
            <a:r>
              <a:rPr lang="en-US" sz="1200" spc="-45" dirty="0" smtClean="0">
                <a:solidFill>
                  <a:srgbClr val="636466"/>
                </a:solidFill>
                <a:latin typeface="Arial" pitchFamily="34" charset="0"/>
                <a:cs typeface="Arial" pitchFamily="34" charset="0"/>
              </a:rPr>
              <a:t> </a:t>
            </a:r>
            <a:r>
              <a:rPr lang="en-US" sz="1200" spc="125" dirty="0" smtClean="0">
                <a:solidFill>
                  <a:srgbClr val="636466"/>
                </a:solidFill>
                <a:latin typeface="Arial" pitchFamily="34" charset="0"/>
                <a:cs typeface="Arial" pitchFamily="34" charset="0"/>
              </a:rPr>
              <a:t>plasm</a:t>
            </a:r>
            <a:r>
              <a:rPr lang="en-US" sz="1200" spc="110" dirty="0" smtClean="0">
                <a:solidFill>
                  <a:srgbClr val="636466"/>
                </a:solidFill>
                <a:latin typeface="Arial" pitchFamily="34" charset="0"/>
                <a:cs typeface="Arial" pitchFamily="34" charset="0"/>
              </a:rPr>
              <a:t>a </a:t>
            </a:r>
            <a:r>
              <a:rPr lang="en-US" sz="1200" spc="-45" dirty="0" smtClean="0">
                <a:solidFill>
                  <a:srgbClr val="636466"/>
                </a:solidFill>
                <a:latin typeface="Arial" pitchFamily="34" charset="0"/>
                <a:cs typeface="Arial" pitchFamily="34" charset="0"/>
              </a:rPr>
              <a:t> </a:t>
            </a:r>
            <a:r>
              <a:rPr lang="en-US" sz="1200" spc="114" dirty="0" smtClean="0">
                <a:solidFill>
                  <a:srgbClr val="636466"/>
                </a:solidFill>
                <a:latin typeface="Arial" pitchFamily="34" charset="0"/>
                <a:cs typeface="Arial" pitchFamily="34" charset="0"/>
              </a:rPr>
              <a:t>ar</a:t>
            </a:r>
            <a:r>
              <a:rPr lang="en-US" sz="1200" spc="145" dirty="0" smtClean="0">
                <a:solidFill>
                  <a:srgbClr val="636466"/>
                </a:solidFill>
                <a:latin typeface="Arial" pitchFamily="34" charset="0"/>
                <a:cs typeface="Arial" pitchFamily="34" charset="0"/>
              </a:rPr>
              <a:t>e</a:t>
            </a:r>
            <a:r>
              <a:rPr lang="en-US" sz="1200" spc="85" dirty="0" smtClean="0">
                <a:solidFill>
                  <a:srgbClr val="636466"/>
                </a:solidFill>
                <a:latin typeface="Arial" pitchFamily="34" charset="0"/>
                <a:cs typeface="Arial" pitchFamily="34" charset="0"/>
              </a:rPr>
              <a:t> </a:t>
            </a:r>
            <a:r>
              <a:rPr lang="en-US" sz="1200" spc="105" dirty="0" smtClean="0">
                <a:solidFill>
                  <a:srgbClr val="636466"/>
                </a:solidFill>
                <a:latin typeface="Arial" pitchFamily="34" charset="0"/>
                <a:cs typeface="Arial" pitchFamily="34" charset="0"/>
              </a:rPr>
              <a:t>displace</a:t>
            </a:r>
            <a:r>
              <a:rPr lang="en-US" sz="1200" spc="125" dirty="0" smtClean="0">
                <a:solidFill>
                  <a:srgbClr val="636466"/>
                </a:solidFill>
                <a:latin typeface="Arial" pitchFamily="34" charset="0"/>
                <a:cs typeface="Arial" pitchFamily="34" charset="0"/>
              </a:rPr>
              <a:t>d </a:t>
            </a:r>
            <a:r>
              <a:rPr lang="en-US" sz="1200" spc="-105" dirty="0" smtClean="0">
                <a:solidFill>
                  <a:srgbClr val="636466"/>
                </a:solidFill>
                <a:latin typeface="Arial" pitchFamily="34" charset="0"/>
                <a:cs typeface="Arial" pitchFamily="34" charset="0"/>
              </a:rPr>
              <a:t> </a:t>
            </a:r>
            <a:r>
              <a:rPr lang="en-US" sz="1200" spc="130" dirty="0" smtClean="0">
                <a:solidFill>
                  <a:srgbClr val="636466"/>
                </a:solidFill>
                <a:latin typeface="Arial" pitchFamily="34" charset="0"/>
                <a:cs typeface="Arial" pitchFamily="34" charset="0"/>
              </a:rPr>
              <a:t>fro</a:t>
            </a:r>
            <a:r>
              <a:rPr lang="en-US" sz="1200" spc="240" dirty="0" smtClean="0">
                <a:solidFill>
                  <a:srgbClr val="636466"/>
                </a:solidFill>
                <a:latin typeface="Arial" pitchFamily="34" charset="0"/>
                <a:cs typeface="Arial" pitchFamily="34" charset="0"/>
              </a:rPr>
              <a:t>m </a:t>
            </a:r>
            <a:r>
              <a:rPr lang="en-US" sz="1200" spc="-65" dirty="0" smtClean="0">
                <a:solidFill>
                  <a:srgbClr val="636466"/>
                </a:solidFill>
                <a:latin typeface="Arial" pitchFamily="34" charset="0"/>
                <a:cs typeface="Arial" pitchFamily="34" charset="0"/>
              </a:rPr>
              <a:t> </a:t>
            </a:r>
            <a:r>
              <a:rPr lang="en-US" sz="1200" spc="114" dirty="0" smtClean="0">
                <a:solidFill>
                  <a:srgbClr val="636466"/>
                </a:solidFill>
                <a:latin typeface="Arial" pitchFamily="34" charset="0"/>
                <a:cs typeface="Arial" pitchFamily="34" charset="0"/>
              </a:rPr>
              <a:t>a</a:t>
            </a:r>
            <a:r>
              <a:rPr lang="en-US" sz="1200" spc="90" dirty="0" smtClean="0">
                <a:solidFill>
                  <a:srgbClr val="636466"/>
                </a:solidFill>
                <a:latin typeface="Arial" pitchFamily="34" charset="0"/>
                <a:cs typeface="Arial" pitchFamily="34" charset="0"/>
              </a:rPr>
              <a:t> </a:t>
            </a:r>
            <a:r>
              <a:rPr lang="en-US" sz="1200" spc="135" dirty="0" smtClean="0">
                <a:solidFill>
                  <a:srgbClr val="636466"/>
                </a:solidFill>
                <a:latin typeface="Arial" pitchFamily="34" charset="0"/>
                <a:cs typeface="Arial" pitchFamily="34" charset="0"/>
              </a:rPr>
              <a:t>unifor</a:t>
            </a:r>
            <a:r>
              <a:rPr lang="en-US" sz="1200" spc="250" dirty="0" smtClean="0">
                <a:solidFill>
                  <a:srgbClr val="636466"/>
                </a:solidFill>
                <a:latin typeface="Arial" pitchFamily="34" charset="0"/>
                <a:cs typeface="Arial" pitchFamily="34" charset="0"/>
              </a:rPr>
              <a:t>m</a:t>
            </a:r>
            <a:r>
              <a:rPr lang="en-US" sz="1200" spc="55" dirty="0" smtClean="0">
                <a:solidFill>
                  <a:srgbClr val="636466"/>
                </a:solidFill>
                <a:latin typeface="Arial" pitchFamily="34" charset="0"/>
                <a:cs typeface="Arial" pitchFamily="34" charset="0"/>
              </a:rPr>
              <a:t> </a:t>
            </a:r>
            <a:r>
              <a:rPr lang="en-US" sz="1200" spc="145" dirty="0" smtClean="0">
                <a:solidFill>
                  <a:srgbClr val="636466"/>
                </a:solidFill>
                <a:latin typeface="Arial" pitchFamily="34" charset="0"/>
                <a:cs typeface="Arial" pitchFamily="34" charset="0"/>
              </a:rPr>
              <a:t>background</a:t>
            </a:r>
            <a:r>
              <a:rPr lang="en-US" sz="1200" spc="80" dirty="0" smtClean="0">
                <a:solidFill>
                  <a:srgbClr val="636466"/>
                </a:solidFill>
                <a:latin typeface="Arial" pitchFamily="34" charset="0"/>
                <a:cs typeface="Arial" pitchFamily="34" charset="0"/>
              </a:rPr>
              <a:t> </a:t>
            </a:r>
            <a:r>
              <a:rPr lang="en-US" sz="1200" spc="160" dirty="0" smtClean="0">
                <a:solidFill>
                  <a:srgbClr val="636466"/>
                </a:solidFill>
                <a:latin typeface="Arial" pitchFamily="34" charset="0"/>
                <a:cs typeface="Arial" pitchFamily="34" charset="0"/>
              </a:rPr>
              <a:t>o</a:t>
            </a:r>
            <a:r>
              <a:rPr lang="en-US" sz="1200" spc="90" dirty="0" smtClean="0">
                <a:solidFill>
                  <a:srgbClr val="636466"/>
                </a:solidFill>
                <a:latin typeface="Arial" pitchFamily="34" charset="0"/>
                <a:cs typeface="Arial" pitchFamily="34" charset="0"/>
              </a:rPr>
              <a:t>f </a:t>
            </a:r>
            <a:r>
              <a:rPr lang="en-US" sz="1200" spc="-55" dirty="0" smtClean="0">
                <a:solidFill>
                  <a:srgbClr val="636466"/>
                </a:solidFill>
                <a:latin typeface="Arial" pitchFamily="34" charset="0"/>
                <a:cs typeface="Arial" pitchFamily="34" charset="0"/>
              </a:rPr>
              <a:t> </a:t>
            </a:r>
            <a:r>
              <a:rPr lang="en-US" sz="1200" spc="85" dirty="0" smtClean="0">
                <a:solidFill>
                  <a:srgbClr val="636466"/>
                </a:solidFill>
                <a:latin typeface="Arial" pitchFamily="34" charset="0"/>
                <a:cs typeface="Arial" pitchFamily="34" charset="0"/>
              </a:rPr>
              <a:t>ions</a:t>
            </a:r>
            <a:r>
              <a:rPr lang="en-US" sz="1200" spc="55" dirty="0" smtClean="0">
                <a:solidFill>
                  <a:srgbClr val="636466"/>
                </a:solidFill>
                <a:latin typeface="Arial" pitchFamily="34" charset="0"/>
                <a:cs typeface="Arial" pitchFamily="34" charset="0"/>
              </a:rPr>
              <a:t>, </a:t>
            </a:r>
            <a:r>
              <a:rPr lang="en-US" sz="1200" spc="-20" dirty="0" smtClean="0">
                <a:solidFill>
                  <a:srgbClr val="636466"/>
                </a:solidFill>
                <a:latin typeface="Arial" pitchFamily="34" charset="0"/>
                <a:cs typeface="Arial" pitchFamily="34" charset="0"/>
              </a:rPr>
              <a:t> </a:t>
            </a:r>
            <a:r>
              <a:rPr lang="en-US" sz="1200" spc="70" dirty="0" smtClean="0">
                <a:solidFill>
                  <a:srgbClr val="636466"/>
                </a:solidFill>
                <a:latin typeface="Arial" pitchFamily="34" charset="0"/>
                <a:cs typeface="Arial" pitchFamily="34" charset="0"/>
              </a:rPr>
              <a:t>electri</a:t>
            </a:r>
            <a:r>
              <a:rPr lang="en-US" sz="1200" spc="105" dirty="0" smtClean="0">
                <a:solidFill>
                  <a:srgbClr val="636466"/>
                </a:solidFill>
                <a:latin typeface="Arial" pitchFamily="34" charset="0"/>
                <a:cs typeface="Arial" pitchFamily="34" charset="0"/>
              </a:rPr>
              <a:t>c </a:t>
            </a:r>
            <a:r>
              <a:rPr lang="en-US" sz="1200" spc="-5" dirty="0" smtClean="0">
                <a:solidFill>
                  <a:srgbClr val="636466"/>
                </a:solidFill>
                <a:latin typeface="Arial" pitchFamily="34" charset="0"/>
                <a:cs typeface="Arial" pitchFamily="34" charset="0"/>
              </a:rPr>
              <a:t> </a:t>
            </a:r>
            <a:r>
              <a:rPr lang="en-US" sz="1200" spc="75" dirty="0" smtClean="0">
                <a:solidFill>
                  <a:srgbClr val="636466"/>
                </a:solidFill>
                <a:latin typeface="Arial" pitchFamily="34" charset="0"/>
                <a:cs typeface="Arial" pitchFamily="34" charset="0"/>
              </a:rPr>
              <a:t>fields </a:t>
            </a:r>
            <a:r>
              <a:rPr lang="en-US" sz="1200" spc="-35" dirty="0" smtClean="0">
                <a:solidFill>
                  <a:srgbClr val="636466"/>
                </a:solidFill>
                <a:latin typeface="Arial" pitchFamily="34" charset="0"/>
                <a:cs typeface="Arial" pitchFamily="34" charset="0"/>
              </a:rPr>
              <a:t> </a:t>
            </a:r>
            <a:r>
              <a:rPr lang="en-US" sz="1200" spc="65" dirty="0" smtClean="0">
                <a:solidFill>
                  <a:srgbClr val="636466"/>
                </a:solidFill>
                <a:latin typeface="Arial" pitchFamily="34" charset="0"/>
                <a:cs typeface="Arial" pitchFamily="34" charset="0"/>
              </a:rPr>
              <a:t>wil</a:t>
            </a:r>
            <a:r>
              <a:rPr lang="en-US" sz="1200" spc="35" dirty="0" smtClean="0">
                <a:solidFill>
                  <a:srgbClr val="636466"/>
                </a:solidFill>
                <a:latin typeface="Arial" pitchFamily="34" charset="0"/>
                <a:cs typeface="Arial" pitchFamily="34" charset="0"/>
              </a:rPr>
              <a:t>l </a:t>
            </a:r>
            <a:r>
              <a:rPr lang="en-US" sz="1200" spc="-20" dirty="0" smtClean="0">
                <a:solidFill>
                  <a:srgbClr val="636466"/>
                </a:solidFill>
                <a:latin typeface="Arial" pitchFamily="34" charset="0"/>
                <a:cs typeface="Arial" pitchFamily="34" charset="0"/>
              </a:rPr>
              <a:t> </a:t>
            </a:r>
            <a:r>
              <a:rPr lang="en-US" sz="1200" spc="135" dirty="0" smtClean="0">
                <a:solidFill>
                  <a:srgbClr val="636466"/>
                </a:solidFill>
                <a:latin typeface="Arial" pitchFamily="34" charset="0"/>
                <a:cs typeface="Arial" pitchFamily="34" charset="0"/>
              </a:rPr>
              <a:t>b</a:t>
            </a:r>
            <a:r>
              <a:rPr lang="en-US" sz="1200" spc="114" dirty="0" smtClean="0">
                <a:solidFill>
                  <a:srgbClr val="636466"/>
                </a:solidFill>
                <a:latin typeface="Arial" pitchFamily="34" charset="0"/>
                <a:cs typeface="Arial" pitchFamily="34" charset="0"/>
              </a:rPr>
              <a:t>e </a:t>
            </a:r>
            <a:r>
              <a:rPr lang="en-US" sz="1200" spc="-80" dirty="0" smtClean="0">
                <a:solidFill>
                  <a:srgbClr val="636466"/>
                </a:solidFill>
                <a:latin typeface="Arial" pitchFamily="34" charset="0"/>
                <a:cs typeface="Arial" pitchFamily="34" charset="0"/>
              </a:rPr>
              <a:t> </a:t>
            </a:r>
            <a:r>
              <a:rPr lang="en-US" sz="1200" spc="110" dirty="0" smtClean="0">
                <a:solidFill>
                  <a:srgbClr val="636466"/>
                </a:solidFill>
                <a:latin typeface="Arial" pitchFamily="34" charset="0"/>
                <a:cs typeface="Arial" pitchFamily="34" charset="0"/>
              </a:rPr>
              <a:t>buil</a:t>
            </a:r>
            <a:r>
              <a:rPr lang="en-US" sz="1200" spc="75" dirty="0" smtClean="0">
                <a:solidFill>
                  <a:srgbClr val="636466"/>
                </a:solidFill>
                <a:latin typeface="Arial" pitchFamily="34" charset="0"/>
                <a:cs typeface="Arial" pitchFamily="34" charset="0"/>
              </a:rPr>
              <a:t>t</a:t>
            </a:r>
            <a:r>
              <a:rPr lang="en-US" sz="1200" spc="80" dirty="0" smtClean="0">
                <a:solidFill>
                  <a:srgbClr val="636466"/>
                </a:solidFill>
                <a:latin typeface="Arial" pitchFamily="34" charset="0"/>
                <a:cs typeface="Arial" pitchFamily="34" charset="0"/>
              </a:rPr>
              <a:t> </a:t>
            </a:r>
            <a:r>
              <a:rPr lang="en-US" sz="1200" spc="180" dirty="0" smtClean="0">
                <a:solidFill>
                  <a:srgbClr val="636466"/>
                </a:solidFill>
                <a:latin typeface="Arial" pitchFamily="34" charset="0"/>
                <a:cs typeface="Arial" pitchFamily="34" charset="0"/>
              </a:rPr>
              <a:t>u</a:t>
            </a:r>
            <a:r>
              <a:rPr lang="en-US" sz="1200" spc="185" dirty="0" smtClean="0">
                <a:solidFill>
                  <a:srgbClr val="636466"/>
                </a:solidFill>
                <a:latin typeface="Arial" pitchFamily="34" charset="0"/>
                <a:cs typeface="Arial" pitchFamily="34" charset="0"/>
              </a:rPr>
              <a:t>p </a:t>
            </a:r>
            <a:r>
              <a:rPr lang="en-US" sz="1200" spc="-50" dirty="0" smtClean="0">
                <a:solidFill>
                  <a:srgbClr val="636466"/>
                </a:solidFill>
                <a:latin typeface="Arial" pitchFamily="34" charset="0"/>
                <a:cs typeface="Arial" pitchFamily="34" charset="0"/>
              </a:rPr>
              <a:t> </a:t>
            </a:r>
            <a:r>
              <a:rPr lang="en-US" sz="1200" spc="105" dirty="0" smtClean="0">
                <a:solidFill>
                  <a:srgbClr val="636466"/>
                </a:solidFill>
                <a:latin typeface="Arial" pitchFamily="34" charset="0"/>
                <a:cs typeface="Arial" pitchFamily="34" charset="0"/>
              </a:rPr>
              <a:t>i</a:t>
            </a:r>
            <a:r>
              <a:rPr lang="en-US" sz="1200" spc="140" dirty="0" smtClean="0">
                <a:solidFill>
                  <a:srgbClr val="636466"/>
                </a:solidFill>
                <a:latin typeface="Arial" pitchFamily="34" charset="0"/>
                <a:cs typeface="Arial" pitchFamily="34" charset="0"/>
              </a:rPr>
              <a:t>n </a:t>
            </a:r>
            <a:r>
              <a:rPr lang="en-US" sz="1200" spc="-45" dirty="0" smtClean="0">
                <a:solidFill>
                  <a:srgbClr val="636466"/>
                </a:solidFill>
                <a:latin typeface="Arial" pitchFamily="34" charset="0"/>
                <a:cs typeface="Arial" pitchFamily="34" charset="0"/>
              </a:rPr>
              <a:t> </a:t>
            </a:r>
            <a:r>
              <a:rPr lang="en-US" sz="1200" spc="125" dirty="0" smtClean="0">
                <a:solidFill>
                  <a:srgbClr val="636466"/>
                </a:solidFill>
                <a:latin typeface="Arial" pitchFamily="34" charset="0"/>
                <a:cs typeface="Arial" pitchFamily="34" charset="0"/>
              </a:rPr>
              <a:t>suc</a:t>
            </a:r>
            <a:r>
              <a:rPr lang="en-US" sz="1200" spc="135" dirty="0" smtClean="0">
                <a:solidFill>
                  <a:srgbClr val="636466"/>
                </a:solidFill>
                <a:latin typeface="Arial" pitchFamily="34" charset="0"/>
                <a:cs typeface="Arial" pitchFamily="34" charset="0"/>
              </a:rPr>
              <a:t>h </a:t>
            </a:r>
            <a:r>
              <a:rPr lang="en-US" sz="1200" spc="-50" dirty="0" smtClean="0">
                <a:solidFill>
                  <a:srgbClr val="636466"/>
                </a:solidFill>
                <a:latin typeface="Arial" pitchFamily="34" charset="0"/>
                <a:cs typeface="Arial" pitchFamily="34" charset="0"/>
              </a:rPr>
              <a:t> </a:t>
            </a:r>
            <a:r>
              <a:rPr lang="en-US" sz="1200" spc="114" dirty="0" smtClean="0">
                <a:solidFill>
                  <a:srgbClr val="636466"/>
                </a:solidFill>
                <a:latin typeface="Arial" pitchFamily="34" charset="0"/>
                <a:cs typeface="Arial" pitchFamily="34" charset="0"/>
              </a:rPr>
              <a:t>a </a:t>
            </a:r>
            <a:r>
              <a:rPr lang="en-US" sz="1200" spc="-25" dirty="0" smtClean="0">
                <a:solidFill>
                  <a:srgbClr val="636466"/>
                </a:solidFill>
                <a:latin typeface="Arial" pitchFamily="34" charset="0"/>
                <a:cs typeface="Arial" pitchFamily="34" charset="0"/>
              </a:rPr>
              <a:t> </a:t>
            </a:r>
            <a:r>
              <a:rPr lang="en-US" sz="1200" spc="100" dirty="0" smtClean="0">
                <a:solidFill>
                  <a:srgbClr val="636466"/>
                </a:solidFill>
                <a:latin typeface="Arial" pitchFamily="34" charset="0"/>
                <a:cs typeface="Arial" pitchFamily="34" charset="0"/>
              </a:rPr>
              <a:t>directio</a:t>
            </a:r>
            <a:r>
              <a:rPr lang="en-US" sz="1200" spc="140" dirty="0" smtClean="0">
                <a:solidFill>
                  <a:srgbClr val="636466"/>
                </a:solidFill>
                <a:latin typeface="Arial" pitchFamily="34" charset="0"/>
                <a:cs typeface="Arial" pitchFamily="34" charset="0"/>
              </a:rPr>
              <a:t>n </a:t>
            </a:r>
            <a:r>
              <a:rPr lang="en-US" sz="1200" spc="-70" dirty="0" smtClean="0">
                <a:solidFill>
                  <a:srgbClr val="636466"/>
                </a:solidFill>
                <a:latin typeface="Arial" pitchFamily="34" charset="0"/>
                <a:cs typeface="Arial" pitchFamily="34" charset="0"/>
              </a:rPr>
              <a:t> </a:t>
            </a:r>
            <a:r>
              <a:rPr lang="en-US" sz="1200" spc="110" dirty="0" smtClean="0">
                <a:solidFill>
                  <a:srgbClr val="636466"/>
                </a:solidFill>
                <a:latin typeface="Arial" pitchFamily="34" charset="0"/>
                <a:cs typeface="Arial" pitchFamily="34" charset="0"/>
              </a:rPr>
              <a:t>a</a:t>
            </a:r>
            <a:r>
              <a:rPr lang="en-US" sz="1200" spc="75" dirty="0" smtClean="0">
                <a:solidFill>
                  <a:srgbClr val="636466"/>
                </a:solidFill>
                <a:latin typeface="Arial" pitchFamily="34" charset="0"/>
                <a:cs typeface="Arial" pitchFamily="34" charset="0"/>
              </a:rPr>
              <a:t>s </a:t>
            </a:r>
            <a:r>
              <a:rPr lang="en-US" sz="1200" spc="-75" dirty="0" smtClean="0">
                <a:solidFill>
                  <a:srgbClr val="636466"/>
                </a:solidFill>
                <a:latin typeface="Arial" pitchFamily="34" charset="0"/>
                <a:cs typeface="Arial" pitchFamily="34" charset="0"/>
              </a:rPr>
              <a:t> </a:t>
            </a:r>
            <a:r>
              <a:rPr lang="en-US" sz="1200" spc="114" dirty="0" smtClean="0">
                <a:solidFill>
                  <a:srgbClr val="636466"/>
                </a:solidFill>
                <a:latin typeface="Arial" pitchFamily="34" charset="0"/>
                <a:cs typeface="Arial" pitchFamily="34" charset="0"/>
              </a:rPr>
              <a:t>t</a:t>
            </a:r>
            <a:r>
              <a:rPr lang="en-US" sz="1200" spc="145" dirty="0" smtClean="0">
                <a:solidFill>
                  <a:srgbClr val="636466"/>
                </a:solidFill>
                <a:latin typeface="Arial" pitchFamily="34" charset="0"/>
                <a:cs typeface="Arial" pitchFamily="34" charset="0"/>
              </a:rPr>
              <a:t>o </a:t>
            </a:r>
            <a:r>
              <a:rPr lang="en-US" sz="1200" spc="-50" dirty="0" smtClean="0">
                <a:solidFill>
                  <a:srgbClr val="636466"/>
                </a:solidFill>
                <a:latin typeface="Arial" pitchFamily="34" charset="0"/>
                <a:cs typeface="Arial" pitchFamily="34" charset="0"/>
              </a:rPr>
              <a:t> </a:t>
            </a:r>
            <a:r>
              <a:rPr lang="en-US" sz="1200" spc="125" dirty="0" smtClean="0">
                <a:solidFill>
                  <a:srgbClr val="636466"/>
                </a:solidFill>
                <a:latin typeface="Arial" pitchFamily="34" charset="0"/>
                <a:cs typeface="Arial" pitchFamily="34" charset="0"/>
              </a:rPr>
              <a:t>restore</a:t>
            </a:r>
            <a:r>
              <a:rPr lang="en-US" sz="1200" spc="80" dirty="0" smtClean="0">
                <a:solidFill>
                  <a:srgbClr val="636466"/>
                </a:solidFill>
                <a:latin typeface="Arial" pitchFamily="34" charset="0"/>
                <a:cs typeface="Arial" pitchFamily="34" charset="0"/>
              </a:rPr>
              <a:t> </a:t>
            </a:r>
            <a:r>
              <a:rPr lang="en-US" sz="1200" spc="140" dirty="0" smtClean="0">
                <a:solidFill>
                  <a:srgbClr val="6E6F70"/>
                </a:solidFill>
                <a:latin typeface="Arial" pitchFamily="34" charset="0"/>
                <a:cs typeface="Arial" pitchFamily="34" charset="0"/>
              </a:rPr>
              <a:t>th</a:t>
            </a:r>
            <a:r>
              <a:rPr lang="en-US" sz="1200" spc="145" dirty="0" smtClean="0">
                <a:solidFill>
                  <a:srgbClr val="6E6F70"/>
                </a:solidFill>
                <a:latin typeface="Arial" pitchFamily="34" charset="0"/>
                <a:cs typeface="Arial" pitchFamily="34" charset="0"/>
              </a:rPr>
              <a:t>e</a:t>
            </a:r>
            <a:r>
              <a:rPr lang="en-US" sz="1200" spc="-30" dirty="0" smtClean="0">
                <a:solidFill>
                  <a:srgbClr val="6E6F70"/>
                </a:solidFill>
                <a:latin typeface="Arial" pitchFamily="34" charset="0"/>
                <a:cs typeface="Arial" pitchFamily="34" charset="0"/>
              </a:rPr>
              <a:t> </a:t>
            </a:r>
            <a:r>
              <a:rPr lang="en-US" sz="1200" spc="100" dirty="0" smtClean="0">
                <a:solidFill>
                  <a:srgbClr val="6E6F70"/>
                </a:solidFill>
                <a:latin typeface="Arial" pitchFamily="34" charset="0"/>
                <a:cs typeface="Arial" pitchFamily="34" charset="0"/>
              </a:rPr>
              <a:t>neutralit</a:t>
            </a:r>
            <a:r>
              <a:rPr lang="en-US" sz="1200" spc="145" dirty="0" smtClean="0">
                <a:solidFill>
                  <a:srgbClr val="6E6F70"/>
                </a:solidFill>
                <a:latin typeface="Arial" pitchFamily="34" charset="0"/>
                <a:cs typeface="Arial" pitchFamily="34" charset="0"/>
              </a:rPr>
              <a:t>y</a:t>
            </a:r>
            <a:r>
              <a:rPr lang="en-US" sz="1200" spc="-50" dirty="0" smtClean="0">
                <a:solidFill>
                  <a:srgbClr val="6E6F70"/>
                </a:solidFill>
                <a:latin typeface="Arial" pitchFamily="34" charset="0"/>
                <a:cs typeface="Arial" pitchFamily="34" charset="0"/>
              </a:rPr>
              <a:t> </a:t>
            </a:r>
            <a:r>
              <a:rPr lang="en-US" sz="1200" spc="160" dirty="0" smtClean="0">
                <a:solidFill>
                  <a:srgbClr val="6E6F70"/>
                </a:solidFill>
                <a:latin typeface="Arial" pitchFamily="34" charset="0"/>
                <a:cs typeface="Arial" pitchFamily="34" charset="0"/>
              </a:rPr>
              <a:t>o</a:t>
            </a:r>
            <a:r>
              <a:rPr lang="en-US" sz="1200" spc="90" dirty="0" smtClean="0">
                <a:solidFill>
                  <a:srgbClr val="6E6F70"/>
                </a:solidFill>
                <a:latin typeface="Arial" pitchFamily="34" charset="0"/>
                <a:cs typeface="Arial" pitchFamily="34" charset="0"/>
              </a:rPr>
              <a:t>f</a:t>
            </a:r>
            <a:r>
              <a:rPr lang="en-US" sz="1200" spc="-25" dirty="0" smtClean="0">
                <a:solidFill>
                  <a:srgbClr val="6E6F70"/>
                </a:solidFill>
                <a:latin typeface="Arial" pitchFamily="34" charset="0"/>
                <a:cs typeface="Arial" pitchFamily="34" charset="0"/>
              </a:rPr>
              <a:t> </a:t>
            </a:r>
            <a:r>
              <a:rPr lang="en-US" sz="1200" spc="140" dirty="0" smtClean="0">
                <a:solidFill>
                  <a:srgbClr val="6E6F70"/>
                </a:solidFill>
                <a:latin typeface="Arial" pitchFamily="34" charset="0"/>
                <a:cs typeface="Arial" pitchFamily="34" charset="0"/>
              </a:rPr>
              <a:t>th</a:t>
            </a:r>
            <a:r>
              <a:rPr lang="en-US" sz="1200" spc="145" dirty="0" smtClean="0">
                <a:solidFill>
                  <a:srgbClr val="6E6F70"/>
                </a:solidFill>
                <a:latin typeface="Arial" pitchFamily="34" charset="0"/>
                <a:cs typeface="Arial" pitchFamily="34" charset="0"/>
              </a:rPr>
              <a:t>e</a:t>
            </a:r>
            <a:r>
              <a:rPr lang="en-US" sz="1200" spc="35" dirty="0" smtClean="0">
                <a:solidFill>
                  <a:srgbClr val="6E6F70"/>
                </a:solidFill>
                <a:latin typeface="Arial" pitchFamily="34" charset="0"/>
                <a:cs typeface="Arial" pitchFamily="34" charset="0"/>
              </a:rPr>
              <a:t> </a:t>
            </a:r>
            <a:r>
              <a:rPr lang="en-US" sz="1200" spc="125" dirty="0" smtClean="0">
                <a:solidFill>
                  <a:srgbClr val="6E6F70"/>
                </a:solidFill>
                <a:latin typeface="Arial" pitchFamily="34" charset="0"/>
                <a:cs typeface="Arial" pitchFamily="34" charset="0"/>
              </a:rPr>
              <a:t>plasm</a:t>
            </a:r>
            <a:r>
              <a:rPr lang="en-US" sz="1200" spc="110" dirty="0" smtClean="0">
                <a:solidFill>
                  <a:srgbClr val="6E6F70"/>
                </a:solidFill>
                <a:latin typeface="Arial" pitchFamily="34" charset="0"/>
                <a:cs typeface="Arial" pitchFamily="34" charset="0"/>
              </a:rPr>
              <a:t>a </a:t>
            </a:r>
            <a:r>
              <a:rPr lang="en-US" sz="1200" spc="135" dirty="0" smtClean="0">
                <a:solidFill>
                  <a:srgbClr val="6E6F70"/>
                </a:solidFill>
                <a:latin typeface="Arial" pitchFamily="34" charset="0"/>
                <a:cs typeface="Arial" pitchFamily="34" charset="0"/>
              </a:rPr>
              <a:t>b</a:t>
            </a:r>
            <a:r>
              <a:rPr lang="en-US" sz="1200" spc="110" dirty="0" smtClean="0">
                <a:solidFill>
                  <a:srgbClr val="6E6F70"/>
                </a:solidFill>
                <a:latin typeface="Arial" pitchFamily="34" charset="0"/>
                <a:cs typeface="Arial" pitchFamily="34" charset="0"/>
              </a:rPr>
              <a:t>y</a:t>
            </a:r>
            <a:r>
              <a:rPr lang="en-US" sz="1200" spc="-15" dirty="0" smtClean="0">
                <a:solidFill>
                  <a:srgbClr val="6E6F70"/>
                </a:solidFill>
                <a:latin typeface="Arial" pitchFamily="34" charset="0"/>
                <a:cs typeface="Arial" pitchFamily="34" charset="0"/>
              </a:rPr>
              <a:t> </a:t>
            </a:r>
            <a:r>
              <a:rPr lang="en-US" sz="1200" spc="90" dirty="0" smtClean="0">
                <a:solidFill>
                  <a:srgbClr val="6E6F70"/>
                </a:solidFill>
                <a:latin typeface="Arial" pitchFamily="34" charset="0"/>
                <a:cs typeface="Arial" pitchFamily="34" charset="0"/>
              </a:rPr>
              <a:t>pullin</a:t>
            </a:r>
            <a:r>
              <a:rPr lang="en-US" sz="1200" spc="140" dirty="0" smtClean="0">
                <a:solidFill>
                  <a:srgbClr val="6E6F70"/>
                </a:solidFill>
                <a:latin typeface="Arial" pitchFamily="34" charset="0"/>
                <a:cs typeface="Arial" pitchFamily="34" charset="0"/>
              </a:rPr>
              <a:t>g</a:t>
            </a:r>
            <a:r>
              <a:rPr lang="en-US" sz="1200" spc="-20" dirty="0" smtClean="0">
                <a:solidFill>
                  <a:srgbClr val="6E6F70"/>
                </a:solidFill>
                <a:latin typeface="Arial" pitchFamily="34" charset="0"/>
                <a:cs typeface="Arial" pitchFamily="34" charset="0"/>
              </a:rPr>
              <a:t> </a:t>
            </a:r>
            <a:r>
              <a:rPr lang="en-US" sz="1200" spc="130" dirty="0" smtClean="0">
                <a:solidFill>
                  <a:srgbClr val="6E6F70"/>
                </a:solidFill>
                <a:latin typeface="Arial" pitchFamily="34" charset="0"/>
                <a:cs typeface="Arial" pitchFamily="34" charset="0"/>
              </a:rPr>
              <a:t>th</a:t>
            </a:r>
            <a:r>
              <a:rPr lang="en-US" sz="1200" spc="145" dirty="0" smtClean="0">
                <a:solidFill>
                  <a:srgbClr val="6E6F70"/>
                </a:solidFill>
                <a:latin typeface="Arial" pitchFamily="34" charset="0"/>
                <a:cs typeface="Arial" pitchFamily="34" charset="0"/>
              </a:rPr>
              <a:t>e</a:t>
            </a:r>
            <a:r>
              <a:rPr lang="en-US" sz="1200" spc="5" dirty="0" smtClean="0">
                <a:solidFill>
                  <a:srgbClr val="6E6F70"/>
                </a:solidFill>
                <a:latin typeface="Arial" pitchFamily="34" charset="0"/>
                <a:cs typeface="Arial" pitchFamily="34" charset="0"/>
              </a:rPr>
              <a:t> </a:t>
            </a:r>
            <a:r>
              <a:rPr lang="en-US" sz="1200" spc="110" dirty="0" smtClean="0">
                <a:solidFill>
                  <a:srgbClr val="6E6F70"/>
                </a:solidFill>
                <a:latin typeface="Arial" pitchFamily="34" charset="0"/>
                <a:cs typeface="Arial" pitchFamily="34" charset="0"/>
              </a:rPr>
              <a:t>electron</a:t>
            </a:r>
            <a:r>
              <a:rPr lang="en-US" sz="1200" spc="105" dirty="0" smtClean="0">
                <a:solidFill>
                  <a:srgbClr val="6E6F70"/>
                </a:solidFill>
                <a:latin typeface="Arial" pitchFamily="34" charset="0"/>
                <a:cs typeface="Arial" pitchFamily="34" charset="0"/>
              </a:rPr>
              <a:t>s</a:t>
            </a:r>
            <a:r>
              <a:rPr lang="en-US" sz="1200" spc="-15" dirty="0" smtClean="0">
                <a:solidFill>
                  <a:srgbClr val="6E6F70"/>
                </a:solidFill>
                <a:latin typeface="Arial" pitchFamily="34" charset="0"/>
                <a:cs typeface="Arial" pitchFamily="34" charset="0"/>
              </a:rPr>
              <a:t> </a:t>
            </a:r>
            <a:r>
              <a:rPr lang="en-US" sz="1200" spc="105" dirty="0" smtClean="0">
                <a:solidFill>
                  <a:srgbClr val="6E6F70"/>
                </a:solidFill>
                <a:latin typeface="Arial" pitchFamily="34" charset="0"/>
                <a:cs typeface="Arial" pitchFamily="34" charset="0"/>
              </a:rPr>
              <a:t>bac</a:t>
            </a:r>
            <a:r>
              <a:rPr lang="en-US" sz="1200" spc="114" dirty="0" smtClean="0">
                <a:solidFill>
                  <a:srgbClr val="6E6F70"/>
                </a:solidFill>
                <a:latin typeface="Arial" pitchFamily="34" charset="0"/>
                <a:cs typeface="Arial" pitchFamily="34" charset="0"/>
              </a:rPr>
              <a:t>k</a:t>
            </a:r>
            <a:r>
              <a:rPr lang="en-US" sz="1200" spc="-45" dirty="0" smtClean="0">
                <a:solidFill>
                  <a:srgbClr val="6E6F70"/>
                </a:solidFill>
                <a:latin typeface="Arial" pitchFamily="34" charset="0"/>
                <a:cs typeface="Arial" pitchFamily="34" charset="0"/>
              </a:rPr>
              <a:t> </a:t>
            </a:r>
            <a:r>
              <a:rPr lang="en-US" sz="1200" spc="90" dirty="0" smtClean="0">
                <a:solidFill>
                  <a:srgbClr val="6E6F70"/>
                </a:solidFill>
                <a:latin typeface="Arial" pitchFamily="34" charset="0"/>
                <a:cs typeface="Arial" pitchFamily="34" charset="0"/>
              </a:rPr>
              <a:t>t</a:t>
            </a:r>
            <a:r>
              <a:rPr lang="en-US" sz="1200" spc="145" dirty="0" smtClean="0">
                <a:solidFill>
                  <a:srgbClr val="6E6F70"/>
                </a:solidFill>
                <a:latin typeface="Arial" pitchFamily="34" charset="0"/>
                <a:cs typeface="Arial" pitchFamily="34" charset="0"/>
              </a:rPr>
              <a:t>o</a:t>
            </a:r>
            <a:r>
              <a:rPr lang="en-US" sz="1200" spc="5" dirty="0" smtClean="0">
                <a:solidFill>
                  <a:srgbClr val="6E6F70"/>
                </a:solidFill>
                <a:latin typeface="Arial" pitchFamily="34" charset="0"/>
                <a:cs typeface="Arial" pitchFamily="34" charset="0"/>
              </a:rPr>
              <a:t> </a:t>
            </a:r>
            <a:r>
              <a:rPr lang="en-US" sz="1200" spc="114" dirty="0" smtClean="0">
                <a:solidFill>
                  <a:srgbClr val="6E6F70"/>
                </a:solidFill>
                <a:latin typeface="Arial" pitchFamily="34" charset="0"/>
                <a:cs typeface="Arial" pitchFamily="34" charset="0"/>
              </a:rPr>
              <a:t>thei</a:t>
            </a:r>
            <a:r>
              <a:rPr lang="en-US" sz="1200" spc="110" dirty="0" smtClean="0">
                <a:solidFill>
                  <a:srgbClr val="6E6F70"/>
                </a:solidFill>
                <a:latin typeface="Arial" pitchFamily="34" charset="0"/>
                <a:cs typeface="Arial" pitchFamily="34" charset="0"/>
              </a:rPr>
              <a:t>r</a:t>
            </a:r>
            <a:r>
              <a:rPr lang="en-US" sz="1200" spc="5" dirty="0" smtClean="0">
                <a:solidFill>
                  <a:srgbClr val="6E6F70"/>
                </a:solidFill>
                <a:latin typeface="Arial" pitchFamily="34" charset="0"/>
                <a:cs typeface="Arial" pitchFamily="34" charset="0"/>
              </a:rPr>
              <a:t> </a:t>
            </a:r>
            <a:r>
              <a:rPr lang="en-US" sz="1200" spc="105" dirty="0" smtClean="0">
                <a:solidFill>
                  <a:srgbClr val="6E6F70"/>
                </a:solidFill>
                <a:latin typeface="Arial" pitchFamily="34" charset="0"/>
                <a:cs typeface="Arial" pitchFamily="34" charset="0"/>
              </a:rPr>
              <a:t>original</a:t>
            </a:r>
            <a:r>
              <a:rPr lang="en-US" sz="1200" spc="65" dirty="0" smtClean="0">
                <a:solidFill>
                  <a:srgbClr val="6E6F70"/>
                </a:solidFill>
                <a:latin typeface="Arial" pitchFamily="34" charset="0"/>
                <a:cs typeface="Arial" pitchFamily="34" charset="0"/>
              </a:rPr>
              <a:t> </a:t>
            </a:r>
            <a:r>
              <a:rPr lang="en-US" sz="1200" spc="85" dirty="0" smtClean="0">
                <a:solidFill>
                  <a:srgbClr val="6E6F70"/>
                </a:solidFill>
                <a:latin typeface="Arial" pitchFamily="34" charset="0"/>
                <a:cs typeface="Arial" pitchFamily="34" charset="0"/>
              </a:rPr>
              <a:t>positions.  </a:t>
            </a:r>
            <a:r>
              <a:rPr lang="en-US" sz="1200" spc="-60" dirty="0" smtClean="0">
                <a:solidFill>
                  <a:srgbClr val="6E6F70"/>
                </a:solidFill>
                <a:latin typeface="Arial" pitchFamily="34" charset="0"/>
                <a:cs typeface="Arial" pitchFamily="34" charset="0"/>
              </a:rPr>
              <a:t> </a:t>
            </a:r>
            <a:r>
              <a:rPr lang="en-US" sz="1200" spc="105" dirty="0" smtClean="0">
                <a:solidFill>
                  <a:srgbClr val="6E6F70"/>
                </a:solidFill>
                <a:latin typeface="Arial" pitchFamily="34" charset="0"/>
                <a:cs typeface="Arial" pitchFamily="34" charset="0"/>
              </a:rPr>
              <a:t>Becaus</a:t>
            </a:r>
            <a:r>
              <a:rPr lang="en-US" sz="1200" spc="100" dirty="0" smtClean="0">
                <a:solidFill>
                  <a:srgbClr val="6E6F70"/>
                </a:solidFill>
                <a:latin typeface="Arial" pitchFamily="34" charset="0"/>
                <a:cs typeface="Arial" pitchFamily="34" charset="0"/>
              </a:rPr>
              <a:t>e  </a:t>
            </a:r>
            <a:r>
              <a:rPr lang="en-US" sz="1200" spc="-100" dirty="0" smtClean="0">
                <a:solidFill>
                  <a:srgbClr val="6E6F70"/>
                </a:solidFill>
                <a:latin typeface="Arial" pitchFamily="34" charset="0"/>
                <a:cs typeface="Arial" pitchFamily="34" charset="0"/>
              </a:rPr>
              <a:t> </a:t>
            </a:r>
            <a:r>
              <a:rPr lang="en-US" sz="1200" spc="160" dirty="0" smtClean="0">
                <a:solidFill>
                  <a:srgbClr val="6E6F70"/>
                </a:solidFill>
                <a:latin typeface="Arial" pitchFamily="34" charset="0"/>
                <a:cs typeface="Arial" pitchFamily="34" charset="0"/>
              </a:rPr>
              <a:t>o</a:t>
            </a:r>
            <a:r>
              <a:rPr lang="en-US" sz="1200" spc="90" dirty="0" smtClean="0">
                <a:solidFill>
                  <a:srgbClr val="6E6F70"/>
                </a:solidFill>
                <a:latin typeface="Arial" pitchFamily="34" charset="0"/>
                <a:cs typeface="Arial" pitchFamily="34" charset="0"/>
              </a:rPr>
              <a:t>f  </a:t>
            </a:r>
            <a:r>
              <a:rPr lang="en-US" sz="1200" spc="-90" dirty="0" smtClean="0">
                <a:solidFill>
                  <a:srgbClr val="6E6F70"/>
                </a:solidFill>
                <a:latin typeface="Arial" pitchFamily="34" charset="0"/>
                <a:cs typeface="Arial" pitchFamily="34" charset="0"/>
              </a:rPr>
              <a:t> </a:t>
            </a:r>
            <a:r>
              <a:rPr lang="en-US" sz="1200" spc="120" dirty="0" smtClean="0">
                <a:solidFill>
                  <a:srgbClr val="6E6F70"/>
                </a:solidFill>
                <a:latin typeface="Arial" pitchFamily="34" charset="0"/>
                <a:cs typeface="Arial" pitchFamily="34" charset="0"/>
              </a:rPr>
              <a:t>their </a:t>
            </a:r>
            <a:r>
              <a:rPr lang="en-US" sz="1200" spc="95" dirty="0" smtClean="0">
                <a:solidFill>
                  <a:srgbClr val="6E6F70"/>
                </a:solidFill>
                <a:latin typeface="Arial" pitchFamily="34" charset="0"/>
                <a:cs typeface="Arial" pitchFamily="34" charset="0"/>
              </a:rPr>
              <a:t> inertia, </a:t>
            </a:r>
            <a:r>
              <a:rPr lang="en-US" sz="1200" spc="85" dirty="0" smtClean="0">
                <a:solidFill>
                  <a:srgbClr val="6E6F70"/>
                </a:solidFill>
                <a:latin typeface="Arial" pitchFamily="34" charset="0"/>
                <a:cs typeface="Arial" pitchFamily="34" charset="0"/>
              </a:rPr>
              <a:t> </a:t>
            </a:r>
            <a:r>
              <a:rPr lang="en-US" sz="1200" spc="130" dirty="0" smtClean="0">
                <a:solidFill>
                  <a:srgbClr val="6E6F70"/>
                </a:solidFill>
                <a:latin typeface="Arial" pitchFamily="34" charset="0"/>
                <a:cs typeface="Arial" pitchFamily="34" charset="0"/>
              </a:rPr>
              <a:t>th</a:t>
            </a:r>
            <a:r>
              <a:rPr lang="en-US" sz="1200" spc="145" dirty="0" smtClean="0">
                <a:solidFill>
                  <a:srgbClr val="6E6F70"/>
                </a:solidFill>
                <a:latin typeface="Arial" pitchFamily="34" charset="0"/>
                <a:cs typeface="Arial" pitchFamily="34" charset="0"/>
              </a:rPr>
              <a:t>e  </a:t>
            </a:r>
            <a:r>
              <a:rPr lang="en-US" sz="1200" spc="-80" dirty="0" smtClean="0">
                <a:solidFill>
                  <a:srgbClr val="6E6F70"/>
                </a:solidFill>
                <a:latin typeface="Arial" pitchFamily="34" charset="0"/>
                <a:cs typeface="Arial" pitchFamily="34" charset="0"/>
              </a:rPr>
              <a:t> </a:t>
            </a:r>
            <a:r>
              <a:rPr lang="en-US" sz="1200" spc="105" dirty="0" smtClean="0">
                <a:solidFill>
                  <a:srgbClr val="6E6F70"/>
                </a:solidFill>
                <a:latin typeface="Arial" pitchFamily="34" charset="0"/>
                <a:cs typeface="Arial" pitchFamily="34" charset="0"/>
              </a:rPr>
              <a:t>electrons </a:t>
            </a:r>
            <a:r>
              <a:rPr lang="en-US" sz="1200" spc="100" dirty="0" smtClean="0">
                <a:solidFill>
                  <a:srgbClr val="6E6F70"/>
                </a:solidFill>
                <a:latin typeface="Arial" pitchFamily="34" charset="0"/>
                <a:cs typeface="Arial" pitchFamily="34" charset="0"/>
              </a:rPr>
              <a:t> </a:t>
            </a:r>
            <a:r>
              <a:rPr lang="en-US" sz="1200" spc="45" dirty="0" smtClean="0">
                <a:solidFill>
                  <a:srgbClr val="6E6F70"/>
                </a:solidFill>
                <a:latin typeface="Arial" pitchFamily="34" charset="0"/>
                <a:cs typeface="Arial" pitchFamily="34" charset="0"/>
              </a:rPr>
              <a:t>wil</a:t>
            </a:r>
            <a:r>
              <a:rPr lang="en-US" sz="1200" spc="35" dirty="0" smtClean="0">
                <a:solidFill>
                  <a:srgbClr val="6E6F70"/>
                </a:solidFill>
                <a:latin typeface="Arial" pitchFamily="34" charset="0"/>
                <a:cs typeface="Arial" pitchFamily="34" charset="0"/>
              </a:rPr>
              <a:t>l  </a:t>
            </a:r>
            <a:r>
              <a:rPr lang="en-US" sz="1200" spc="-110" dirty="0" smtClean="0">
                <a:solidFill>
                  <a:srgbClr val="6E6F70"/>
                </a:solidFill>
                <a:latin typeface="Arial" pitchFamily="34" charset="0"/>
                <a:cs typeface="Arial" pitchFamily="34" charset="0"/>
              </a:rPr>
              <a:t> </a:t>
            </a:r>
            <a:r>
              <a:rPr lang="en-US" sz="1200" spc="114" dirty="0" smtClean="0">
                <a:solidFill>
                  <a:srgbClr val="6E6F70"/>
                </a:solidFill>
                <a:latin typeface="Arial" pitchFamily="34" charset="0"/>
                <a:cs typeface="Arial" pitchFamily="34" charset="0"/>
              </a:rPr>
              <a:t>overshoot  </a:t>
            </a:r>
            <a:r>
              <a:rPr lang="en-US" sz="1200" spc="-85" dirty="0" smtClean="0">
                <a:solidFill>
                  <a:srgbClr val="6E6F70"/>
                </a:solidFill>
                <a:latin typeface="Arial" pitchFamily="34" charset="0"/>
                <a:cs typeface="Arial" pitchFamily="34" charset="0"/>
              </a:rPr>
              <a:t> </a:t>
            </a:r>
            <a:r>
              <a:rPr lang="en-US" sz="1200" spc="165" dirty="0" smtClean="0">
                <a:solidFill>
                  <a:srgbClr val="6E6F70"/>
                </a:solidFill>
                <a:latin typeface="Arial" pitchFamily="34" charset="0"/>
                <a:cs typeface="Arial" pitchFamily="34" charset="0"/>
              </a:rPr>
              <a:t>and</a:t>
            </a:r>
            <a:r>
              <a:rPr lang="en-US" sz="1200" spc="90" dirty="0" smtClean="0">
                <a:solidFill>
                  <a:srgbClr val="6E6F70"/>
                </a:solidFill>
                <a:latin typeface="Arial" pitchFamily="34" charset="0"/>
                <a:cs typeface="Arial" pitchFamily="34" charset="0"/>
              </a:rPr>
              <a:t> </a:t>
            </a:r>
            <a:r>
              <a:rPr lang="en-US" sz="1200" spc="75" dirty="0" smtClean="0">
                <a:solidFill>
                  <a:srgbClr val="636466"/>
                </a:solidFill>
                <a:latin typeface="Arial" pitchFamily="34" charset="0"/>
                <a:cs typeface="Arial" pitchFamily="34" charset="0"/>
              </a:rPr>
              <a:t>oscillate  </a:t>
            </a:r>
            <a:r>
              <a:rPr lang="en-US" sz="1200" spc="80" dirty="0" smtClean="0">
                <a:solidFill>
                  <a:srgbClr val="636466"/>
                </a:solidFill>
                <a:latin typeface="Arial" pitchFamily="34" charset="0"/>
                <a:cs typeface="Arial" pitchFamily="34" charset="0"/>
              </a:rPr>
              <a:t> </a:t>
            </a:r>
            <a:r>
              <a:rPr lang="en-US" sz="1200" spc="160" dirty="0" smtClean="0">
                <a:solidFill>
                  <a:srgbClr val="636466"/>
                </a:solidFill>
                <a:latin typeface="Arial" pitchFamily="34" charset="0"/>
                <a:cs typeface="Arial" pitchFamily="34" charset="0"/>
              </a:rPr>
              <a:t>aroun</a:t>
            </a:r>
            <a:r>
              <a:rPr lang="en-US" sz="1200" spc="170" dirty="0" smtClean="0">
                <a:solidFill>
                  <a:srgbClr val="636466"/>
                </a:solidFill>
                <a:latin typeface="Arial" pitchFamily="34" charset="0"/>
                <a:cs typeface="Arial" pitchFamily="34" charset="0"/>
              </a:rPr>
              <a:t>d   </a:t>
            </a:r>
            <a:r>
              <a:rPr lang="en-US" sz="1200" spc="-100" dirty="0" smtClean="0">
                <a:solidFill>
                  <a:srgbClr val="636466"/>
                </a:solidFill>
                <a:latin typeface="Arial" pitchFamily="34" charset="0"/>
                <a:cs typeface="Arial" pitchFamily="34" charset="0"/>
              </a:rPr>
              <a:t> </a:t>
            </a:r>
            <a:r>
              <a:rPr lang="en-US" sz="1200" spc="125" dirty="0" smtClean="0">
                <a:solidFill>
                  <a:srgbClr val="636466"/>
                </a:solidFill>
                <a:latin typeface="Arial" pitchFamily="34" charset="0"/>
                <a:cs typeface="Arial" pitchFamily="34" charset="0"/>
              </a:rPr>
              <a:t>thei</a:t>
            </a:r>
            <a:r>
              <a:rPr lang="en-US" sz="1200" spc="110" dirty="0" smtClean="0">
                <a:solidFill>
                  <a:srgbClr val="636466"/>
                </a:solidFill>
                <a:latin typeface="Arial" pitchFamily="34" charset="0"/>
                <a:cs typeface="Arial" pitchFamily="34" charset="0"/>
              </a:rPr>
              <a:t>r   </a:t>
            </a:r>
            <a:r>
              <a:rPr lang="en-US" sz="1200" spc="5" dirty="0" smtClean="0">
                <a:solidFill>
                  <a:srgbClr val="636466"/>
                </a:solidFill>
                <a:latin typeface="Arial" pitchFamily="34" charset="0"/>
                <a:cs typeface="Arial" pitchFamily="34" charset="0"/>
              </a:rPr>
              <a:t> </a:t>
            </a:r>
            <a:r>
              <a:rPr lang="en-US" sz="1200" spc="95" dirty="0" smtClean="0">
                <a:solidFill>
                  <a:srgbClr val="636466"/>
                </a:solidFill>
                <a:latin typeface="Arial" pitchFamily="34" charset="0"/>
                <a:cs typeface="Arial" pitchFamily="34" charset="0"/>
              </a:rPr>
              <a:t>equilibriu</a:t>
            </a:r>
            <a:r>
              <a:rPr lang="en-US" sz="1200" spc="215" dirty="0" smtClean="0">
                <a:solidFill>
                  <a:srgbClr val="636466"/>
                </a:solidFill>
                <a:latin typeface="Arial" pitchFamily="34" charset="0"/>
                <a:cs typeface="Arial" pitchFamily="34" charset="0"/>
              </a:rPr>
              <a:t>m   </a:t>
            </a:r>
            <a:r>
              <a:rPr lang="en-US" sz="1200" spc="-45" dirty="0" smtClean="0">
                <a:solidFill>
                  <a:srgbClr val="636466"/>
                </a:solidFill>
                <a:latin typeface="Arial" pitchFamily="34" charset="0"/>
                <a:cs typeface="Arial" pitchFamily="34" charset="0"/>
              </a:rPr>
              <a:t> </a:t>
            </a:r>
            <a:r>
              <a:rPr lang="en-US" sz="1200" spc="105" dirty="0" smtClean="0">
                <a:solidFill>
                  <a:srgbClr val="636466"/>
                </a:solidFill>
                <a:latin typeface="Arial" pitchFamily="34" charset="0"/>
                <a:cs typeface="Arial" pitchFamily="34" charset="0"/>
              </a:rPr>
              <a:t>position</a:t>
            </a:r>
            <a:r>
              <a:rPr lang="en-US" sz="1200" spc="95" dirty="0" smtClean="0">
                <a:solidFill>
                  <a:srgbClr val="636466"/>
                </a:solidFill>
                <a:latin typeface="Arial" pitchFamily="34" charset="0"/>
                <a:cs typeface="Arial" pitchFamily="34" charset="0"/>
              </a:rPr>
              <a:t>s   </a:t>
            </a:r>
            <a:r>
              <a:rPr lang="en-US" sz="1200" spc="-50" dirty="0" smtClean="0">
                <a:solidFill>
                  <a:srgbClr val="636466"/>
                </a:solidFill>
                <a:latin typeface="Arial" pitchFamily="34" charset="0"/>
                <a:cs typeface="Arial" pitchFamily="34" charset="0"/>
              </a:rPr>
              <a:t> </a:t>
            </a:r>
            <a:r>
              <a:rPr lang="en-US" sz="1200" spc="90" dirty="0" smtClean="0">
                <a:solidFill>
                  <a:srgbClr val="636466"/>
                </a:solidFill>
                <a:latin typeface="Arial" pitchFamily="34" charset="0"/>
                <a:cs typeface="Arial" pitchFamily="34" charset="0"/>
              </a:rPr>
              <a:t>wit</a:t>
            </a:r>
            <a:r>
              <a:rPr lang="en-US" sz="1200" spc="114" dirty="0" smtClean="0">
                <a:solidFill>
                  <a:srgbClr val="636466"/>
                </a:solidFill>
                <a:latin typeface="Arial" pitchFamily="34" charset="0"/>
                <a:cs typeface="Arial" pitchFamily="34" charset="0"/>
              </a:rPr>
              <a:t>h   </a:t>
            </a:r>
            <a:r>
              <a:rPr lang="en-US" sz="1200" spc="-65" dirty="0" smtClean="0">
                <a:solidFill>
                  <a:srgbClr val="636466"/>
                </a:solidFill>
                <a:latin typeface="Arial" pitchFamily="34" charset="0"/>
                <a:cs typeface="Arial" pitchFamily="34" charset="0"/>
              </a:rPr>
              <a:t> </a:t>
            </a:r>
            <a:r>
              <a:rPr lang="en-US" sz="1200" spc="114" smtClean="0">
                <a:solidFill>
                  <a:srgbClr val="636466"/>
                </a:solidFill>
                <a:latin typeface="Arial" pitchFamily="34" charset="0"/>
                <a:cs typeface="Arial" pitchFamily="34" charset="0"/>
              </a:rPr>
              <a:t>a   </a:t>
            </a:r>
            <a:r>
              <a:rPr lang="en-US" sz="1200" spc="-80" smtClean="0">
                <a:solidFill>
                  <a:srgbClr val="636466"/>
                </a:solidFill>
                <a:latin typeface="Arial" pitchFamily="34" charset="0"/>
                <a:cs typeface="Arial" pitchFamily="34" charset="0"/>
              </a:rPr>
              <a:t> </a:t>
            </a:r>
            <a:r>
              <a:rPr lang="en-US" sz="1200" spc="105" smtClean="0">
                <a:solidFill>
                  <a:srgbClr val="636466"/>
                </a:solidFill>
                <a:latin typeface="Arial" pitchFamily="34" charset="0"/>
                <a:cs typeface="Arial" pitchFamily="34" charset="0"/>
              </a:rPr>
              <a:t>characteristic f</a:t>
            </a:r>
            <a:r>
              <a:rPr lang="en-US" sz="1200" spc="120" smtClean="0">
                <a:solidFill>
                  <a:srgbClr val="636466"/>
                </a:solidFill>
                <a:latin typeface="Arial" pitchFamily="34" charset="0"/>
                <a:cs typeface="Arial" pitchFamily="34" charset="0"/>
              </a:rPr>
              <a:t>requenc</a:t>
            </a:r>
            <a:r>
              <a:rPr lang="en-US" sz="1200" spc="145" smtClean="0">
                <a:solidFill>
                  <a:srgbClr val="636466"/>
                </a:solidFill>
                <a:latin typeface="Arial" pitchFamily="34" charset="0"/>
                <a:cs typeface="Arial" pitchFamily="34" charset="0"/>
              </a:rPr>
              <a:t>y</a:t>
            </a:r>
            <a:r>
              <a:rPr lang="en-US" sz="1200" spc="55" smtClean="0">
                <a:solidFill>
                  <a:srgbClr val="636466"/>
                </a:solidFill>
                <a:latin typeface="Arial" pitchFamily="34" charset="0"/>
                <a:cs typeface="Arial" pitchFamily="34" charset="0"/>
              </a:rPr>
              <a:t> </a:t>
            </a:r>
            <a:r>
              <a:rPr lang="en-US" sz="1200" spc="145" dirty="0" smtClean="0">
                <a:solidFill>
                  <a:srgbClr val="636466"/>
                </a:solidFill>
                <a:latin typeface="Arial" pitchFamily="34" charset="0"/>
                <a:cs typeface="Arial" pitchFamily="34" charset="0"/>
              </a:rPr>
              <a:t>known </a:t>
            </a:r>
            <a:r>
              <a:rPr lang="en-US" sz="1200" spc="-95" dirty="0" smtClean="0">
                <a:solidFill>
                  <a:srgbClr val="636466"/>
                </a:solidFill>
                <a:latin typeface="Arial" pitchFamily="34" charset="0"/>
                <a:cs typeface="Arial" pitchFamily="34" charset="0"/>
              </a:rPr>
              <a:t> </a:t>
            </a:r>
            <a:r>
              <a:rPr lang="en-US" sz="1200" spc="110" dirty="0" smtClean="0">
                <a:solidFill>
                  <a:srgbClr val="636466"/>
                </a:solidFill>
                <a:latin typeface="Arial" pitchFamily="34" charset="0"/>
                <a:cs typeface="Arial" pitchFamily="34" charset="0"/>
              </a:rPr>
              <a:t>a</a:t>
            </a:r>
            <a:r>
              <a:rPr lang="en-US" sz="1200" spc="75" dirty="0" smtClean="0">
                <a:solidFill>
                  <a:srgbClr val="636466"/>
                </a:solidFill>
                <a:latin typeface="Arial" pitchFamily="34" charset="0"/>
                <a:cs typeface="Arial" pitchFamily="34" charset="0"/>
              </a:rPr>
              <a:t>s </a:t>
            </a:r>
            <a:r>
              <a:rPr lang="en-US" sz="1200" spc="-75" dirty="0" smtClean="0">
                <a:solidFill>
                  <a:srgbClr val="636466"/>
                </a:solidFill>
                <a:latin typeface="Arial" pitchFamily="34" charset="0"/>
                <a:cs typeface="Arial" pitchFamily="34" charset="0"/>
              </a:rPr>
              <a:t> </a:t>
            </a:r>
            <a:r>
              <a:rPr lang="en-US" sz="1200" spc="140" dirty="0" smtClean="0">
                <a:solidFill>
                  <a:srgbClr val="636466"/>
                </a:solidFill>
                <a:latin typeface="Arial" pitchFamily="34" charset="0"/>
                <a:cs typeface="Arial" pitchFamily="34" charset="0"/>
              </a:rPr>
              <a:t>th</a:t>
            </a:r>
            <a:r>
              <a:rPr lang="en-US" sz="1200" spc="145" dirty="0" smtClean="0">
                <a:solidFill>
                  <a:srgbClr val="636466"/>
                </a:solidFill>
                <a:latin typeface="Arial" pitchFamily="34" charset="0"/>
                <a:cs typeface="Arial" pitchFamily="34" charset="0"/>
              </a:rPr>
              <a:t>e </a:t>
            </a:r>
            <a:r>
              <a:rPr lang="en-US" sz="1200" b="1" spc="-75" dirty="0" smtClean="0">
                <a:solidFill>
                  <a:srgbClr val="FF0000"/>
                </a:solidFill>
                <a:latin typeface="Arial" pitchFamily="34" charset="0"/>
                <a:cs typeface="Arial" pitchFamily="34" charset="0"/>
              </a:rPr>
              <a:t> </a:t>
            </a:r>
            <a:r>
              <a:rPr lang="en-US" sz="1200" b="1" spc="-100" dirty="0" smtClean="0">
                <a:solidFill>
                  <a:srgbClr val="FF0000"/>
                </a:solidFill>
                <a:latin typeface="Arial" pitchFamily="34" charset="0"/>
                <a:cs typeface="Arial" pitchFamily="34" charset="0"/>
              </a:rPr>
              <a:t>plasma frequency. </a:t>
            </a:r>
            <a:r>
              <a:rPr lang="en-US" sz="1200" spc="145" dirty="0" smtClean="0">
                <a:solidFill>
                  <a:srgbClr val="636466"/>
                </a:solidFill>
                <a:latin typeface="Arial" pitchFamily="34" charset="0"/>
                <a:cs typeface="Arial" pitchFamily="34" charset="0"/>
              </a:rPr>
              <a:t>Thi</a:t>
            </a:r>
            <a:r>
              <a:rPr lang="en-US" sz="1200" spc="114" dirty="0" smtClean="0">
                <a:solidFill>
                  <a:srgbClr val="636466"/>
                </a:solidFill>
                <a:latin typeface="Arial" pitchFamily="34" charset="0"/>
                <a:cs typeface="Arial" pitchFamily="34" charset="0"/>
              </a:rPr>
              <a:t>s </a:t>
            </a:r>
            <a:r>
              <a:rPr lang="en-US" sz="1200" spc="-55" dirty="0" smtClean="0">
                <a:solidFill>
                  <a:srgbClr val="636466"/>
                </a:solidFill>
                <a:latin typeface="Arial" pitchFamily="34" charset="0"/>
                <a:cs typeface="Arial" pitchFamily="34" charset="0"/>
              </a:rPr>
              <a:t> </a:t>
            </a:r>
            <a:r>
              <a:rPr lang="en-US" sz="1200" spc="70" dirty="0" smtClean="0">
                <a:solidFill>
                  <a:srgbClr val="636466"/>
                </a:solidFill>
                <a:latin typeface="Arial" pitchFamily="34" charset="0"/>
                <a:cs typeface="Arial" pitchFamily="34" charset="0"/>
              </a:rPr>
              <a:t>oscillatio</a:t>
            </a:r>
            <a:r>
              <a:rPr lang="en-US" sz="1200" spc="110" dirty="0" smtClean="0">
                <a:solidFill>
                  <a:srgbClr val="636466"/>
                </a:solidFill>
                <a:latin typeface="Arial" pitchFamily="34" charset="0"/>
                <a:cs typeface="Arial" pitchFamily="34" charset="0"/>
              </a:rPr>
              <a:t>n </a:t>
            </a:r>
            <a:r>
              <a:rPr lang="en-US" sz="1200" spc="-95" dirty="0" smtClean="0">
                <a:solidFill>
                  <a:srgbClr val="636466"/>
                </a:solidFill>
                <a:latin typeface="Arial" pitchFamily="34" charset="0"/>
                <a:cs typeface="Arial" pitchFamily="34" charset="0"/>
              </a:rPr>
              <a:t> </a:t>
            </a:r>
            <a:r>
              <a:rPr lang="en-US" sz="1200" spc="85" dirty="0" smtClean="0">
                <a:solidFill>
                  <a:srgbClr val="636466"/>
                </a:solidFill>
                <a:latin typeface="Arial" pitchFamily="34" charset="0"/>
                <a:cs typeface="Arial" pitchFamily="34" charset="0"/>
              </a:rPr>
              <a:t>i</a:t>
            </a:r>
            <a:r>
              <a:rPr lang="en-US" sz="1200" spc="50" dirty="0" smtClean="0">
                <a:solidFill>
                  <a:srgbClr val="636466"/>
                </a:solidFill>
                <a:latin typeface="Arial" pitchFamily="34" charset="0"/>
                <a:cs typeface="Arial" pitchFamily="34" charset="0"/>
              </a:rPr>
              <a:t>s </a:t>
            </a:r>
            <a:r>
              <a:rPr lang="en-US" sz="1200" spc="-105" dirty="0" smtClean="0">
                <a:solidFill>
                  <a:srgbClr val="636466"/>
                </a:solidFill>
                <a:latin typeface="Arial" pitchFamily="34" charset="0"/>
                <a:cs typeface="Arial" pitchFamily="34" charset="0"/>
              </a:rPr>
              <a:t> </a:t>
            </a:r>
            <a:r>
              <a:rPr lang="en-US" sz="1200" spc="90" dirty="0" smtClean="0">
                <a:solidFill>
                  <a:srgbClr val="636466"/>
                </a:solidFill>
                <a:latin typeface="Arial" pitchFamily="34" charset="0"/>
                <a:cs typeface="Arial" pitchFamily="34" charset="0"/>
              </a:rPr>
              <a:t>s</a:t>
            </a:r>
            <a:r>
              <a:rPr lang="en-US" sz="1200" spc="100" dirty="0" smtClean="0">
                <a:solidFill>
                  <a:srgbClr val="636466"/>
                </a:solidFill>
                <a:latin typeface="Arial" pitchFamily="34" charset="0"/>
                <a:cs typeface="Arial" pitchFamily="34" charset="0"/>
              </a:rPr>
              <a:t>o </a:t>
            </a:r>
            <a:r>
              <a:rPr lang="en-US" sz="1200" spc="-85" dirty="0" smtClean="0">
                <a:solidFill>
                  <a:srgbClr val="636466"/>
                </a:solidFill>
                <a:latin typeface="Arial" pitchFamily="34" charset="0"/>
                <a:cs typeface="Arial" pitchFamily="34" charset="0"/>
              </a:rPr>
              <a:t> </a:t>
            </a:r>
            <a:r>
              <a:rPr lang="en-US" sz="1200" spc="105" dirty="0" smtClean="0">
                <a:solidFill>
                  <a:srgbClr val="636466"/>
                </a:solidFill>
                <a:latin typeface="Arial" pitchFamily="34" charset="0"/>
                <a:cs typeface="Arial" pitchFamily="34" charset="0"/>
              </a:rPr>
              <a:t>fas</a:t>
            </a:r>
            <a:r>
              <a:rPr lang="en-US" sz="1200" spc="70" dirty="0" smtClean="0">
                <a:solidFill>
                  <a:srgbClr val="636466"/>
                </a:solidFill>
                <a:latin typeface="Arial" pitchFamily="34" charset="0"/>
                <a:cs typeface="Arial" pitchFamily="34" charset="0"/>
              </a:rPr>
              <a:t>t </a:t>
            </a:r>
            <a:r>
              <a:rPr lang="en-US" sz="1200" spc="-80" dirty="0" smtClean="0">
                <a:solidFill>
                  <a:srgbClr val="636466"/>
                </a:solidFill>
                <a:latin typeface="Arial" pitchFamily="34" charset="0"/>
                <a:cs typeface="Arial" pitchFamily="34" charset="0"/>
              </a:rPr>
              <a:t> </a:t>
            </a:r>
            <a:r>
              <a:rPr lang="en-US" sz="1200" spc="125" dirty="0" smtClean="0">
                <a:solidFill>
                  <a:srgbClr val="636466"/>
                </a:solidFill>
                <a:latin typeface="Arial" pitchFamily="34" charset="0"/>
                <a:cs typeface="Arial" pitchFamily="34" charset="0"/>
              </a:rPr>
              <a:t>that</a:t>
            </a:r>
            <a:r>
              <a:rPr lang="en-US" sz="1200" spc="85" dirty="0" smtClean="0">
                <a:solidFill>
                  <a:srgbClr val="636466"/>
                </a:solidFill>
                <a:latin typeface="Arial" pitchFamily="34" charset="0"/>
                <a:cs typeface="Arial" pitchFamily="34" charset="0"/>
              </a:rPr>
              <a:t> </a:t>
            </a:r>
            <a:r>
              <a:rPr lang="en-US" sz="1200" spc="209" dirty="0" smtClean="0">
                <a:solidFill>
                  <a:srgbClr val="636466"/>
                </a:solidFill>
                <a:latin typeface="Arial" pitchFamily="34" charset="0"/>
                <a:cs typeface="Arial" pitchFamily="34" charset="0"/>
              </a:rPr>
              <a:t>th</a:t>
            </a:r>
            <a:r>
              <a:rPr lang="en-US" sz="1200" spc="217" dirty="0" smtClean="0">
                <a:solidFill>
                  <a:srgbClr val="636466"/>
                </a:solidFill>
                <a:latin typeface="Arial" pitchFamily="34" charset="0"/>
                <a:cs typeface="Arial" pitchFamily="34" charset="0"/>
              </a:rPr>
              <a:t>e</a:t>
            </a:r>
            <a:r>
              <a:rPr lang="en-US" sz="1200" spc="15" baseline="3267" dirty="0" smtClean="0">
                <a:solidFill>
                  <a:srgbClr val="636466"/>
                </a:solidFill>
                <a:latin typeface="Arial" pitchFamily="34" charset="0"/>
                <a:cs typeface="Arial" pitchFamily="34" charset="0"/>
              </a:rPr>
              <a:t> </a:t>
            </a:r>
            <a:r>
              <a:rPr lang="en-US" sz="1200" spc="95" dirty="0" smtClean="0">
                <a:solidFill>
                  <a:srgbClr val="636466"/>
                </a:solidFill>
                <a:latin typeface="Arial" pitchFamily="34" charset="0"/>
                <a:cs typeface="Arial" pitchFamily="34" charset="0"/>
              </a:rPr>
              <a:t>massive</a:t>
            </a:r>
            <a:r>
              <a:rPr lang="en-US" sz="1200" spc="25" dirty="0" smtClean="0">
                <a:solidFill>
                  <a:srgbClr val="636466"/>
                </a:solidFill>
                <a:latin typeface="Arial" pitchFamily="34" charset="0"/>
                <a:cs typeface="Arial" pitchFamily="34" charset="0"/>
              </a:rPr>
              <a:t> </a:t>
            </a:r>
            <a:r>
              <a:rPr lang="en-US" sz="1200" spc="100" dirty="0" smtClean="0">
                <a:solidFill>
                  <a:srgbClr val="636466"/>
                </a:solidFill>
                <a:latin typeface="Arial" pitchFamily="34" charset="0"/>
                <a:cs typeface="Arial" pitchFamily="34" charset="0"/>
              </a:rPr>
              <a:t>ions</a:t>
            </a:r>
            <a:r>
              <a:rPr lang="en-US" sz="1200" spc="65" dirty="0" smtClean="0">
                <a:solidFill>
                  <a:srgbClr val="636466"/>
                </a:solidFill>
                <a:latin typeface="Arial" pitchFamily="34" charset="0"/>
                <a:cs typeface="Arial" pitchFamily="34" charset="0"/>
              </a:rPr>
              <a:t> </a:t>
            </a:r>
            <a:r>
              <a:rPr lang="en-US" sz="1200" spc="155" dirty="0" smtClean="0">
                <a:solidFill>
                  <a:srgbClr val="636466"/>
                </a:solidFill>
                <a:latin typeface="Arial" pitchFamily="34" charset="0"/>
                <a:cs typeface="Arial" pitchFamily="34" charset="0"/>
              </a:rPr>
              <a:t>do</a:t>
            </a:r>
            <a:r>
              <a:rPr lang="en-US" sz="1200" spc="75" dirty="0" smtClean="0">
                <a:solidFill>
                  <a:srgbClr val="636466"/>
                </a:solidFill>
                <a:latin typeface="Arial" pitchFamily="34" charset="0"/>
                <a:cs typeface="Arial" pitchFamily="34" charset="0"/>
              </a:rPr>
              <a:t> </a:t>
            </a:r>
            <a:r>
              <a:rPr lang="en-US" sz="1200" spc="175" dirty="0" smtClean="0">
                <a:solidFill>
                  <a:srgbClr val="636466"/>
                </a:solidFill>
                <a:latin typeface="Arial" pitchFamily="34" charset="0"/>
                <a:cs typeface="Arial" pitchFamily="34" charset="0"/>
              </a:rPr>
              <a:t>no</a:t>
            </a:r>
            <a:r>
              <a:rPr lang="en-US" sz="1200" spc="90" dirty="0" smtClean="0">
                <a:solidFill>
                  <a:srgbClr val="636466"/>
                </a:solidFill>
                <a:latin typeface="Arial" pitchFamily="34" charset="0"/>
                <a:cs typeface="Arial" pitchFamily="34" charset="0"/>
              </a:rPr>
              <a:t>t</a:t>
            </a:r>
            <a:r>
              <a:rPr lang="en-US" sz="1200" spc="70" dirty="0" smtClean="0">
                <a:solidFill>
                  <a:srgbClr val="636466"/>
                </a:solidFill>
                <a:latin typeface="Arial" pitchFamily="34" charset="0"/>
                <a:cs typeface="Arial" pitchFamily="34" charset="0"/>
              </a:rPr>
              <a:t> </a:t>
            </a:r>
            <a:r>
              <a:rPr lang="en-US" sz="1200" spc="135" dirty="0" smtClean="0">
                <a:solidFill>
                  <a:srgbClr val="636466"/>
                </a:solidFill>
                <a:latin typeface="Arial" pitchFamily="34" charset="0"/>
                <a:cs typeface="Arial" pitchFamily="34" charset="0"/>
              </a:rPr>
              <a:t>hav</a:t>
            </a:r>
            <a:r>
              <a:rPr lang="en-US" sz="1200" spc="114" dirty="0" smtClean="0">
                <a:solidFill>
                  <a:srgbClr val="636466"/>
                </a:solidFill>
                <a:latin typeface="Arial" pitchFamily="34" charset="0"/>
                <a:cs typeface="Arial" pitchFamily="34" charset="0"/>
              </a:rPr>
              <a:t>e</a:t>
            </a:r>
            <a:r>
              <a:rPr lang="en-US" sz="1200" spc="45" dirty="0" smtClean="0">
                <a:solidFill>
                  <a:srgbClr val="636466"/>
                </a:solidFill>
                <a:latin typeface="Arial" pitchFamily="34" charset="0"/>
                <a:cs typeface="Arial" pitchFamily="34" charset="0"/>
              </a:rPr>
              <a:t> </a:t>
            </a:r>
            <a:r>
              <a:rPr lang="en-US" sz="1200" spc="120" dirty="0" smtClean="0">
                <a:solidFill>
                  <a:srgbClr val="636466"/>
                </a:solidFill>
                <a:latin typeface="Arial" pitchFamily="34" charset="0"/>
                <a:cs typeface="Arial" pitchFamily="34" charset="0"/>
              </a:rPr>
              <a:t>time</a:t>
            </a:r>
            <a:r>
              <a:rPr lang="en-US" sz="1200" spc="20" dirty="0" smtClean="0">
                <a:solidFill>
                  <a:srgbClr val="636466"/>
                </a:solidFill>
                <a:latin typeface="Arial" pitchFamily="34" charset="0"/>
                <a:cs typeface="Arial" pitchFamily="34" charset="0"/>
              </a:rPr>
              <a:t> </a:t>
            </a:r>
            <a:r>
              <a:rPr lang="en-US" sz="1200" spc="65" dirty="0" smtClean="0">
                <a:solidFill>
                  <a:srgbClr val="636466"/>
                </a:solidFill>
                <a:latin typeface="Arial" pitchFamily="34" charset="0"/>
                <a:cs typeface="Arial" pitchFamily="34" charset="0"/>
              </a:rPr>
              <a:t>t</a:t>
            </a:r>
            <a:r>
              <a:rPr lang="en-US" sz="1200" spc="145" dirty="0" smtClean="0">
                <a:solidFill>
                  <a:srgbClr val="636466"/>
                </a:solidFill>
                <a:latin typeface="Arial" pitchFamily="34" charset="0"/>
                <a:cs typeface="Arial" pitchFamily="34" charset="0"/>
              </a:rPr>
              <a:t>o</a:t>
            </a:r>
            <a:r>
              <a:rPr lang="en-US" sz="1200" spc="95" dirty="0" smtClean="0">
                <a:solidFill>
                  <a:srgbClr val="636466"/>
                </a:solidFill>
                <a:latin typeface="Arial" pitchFamily="34" charset="0"/>
                <a:cs typeface="Arial" pitchFamily="34" charset="0"/>
              </a:rPr>
              <a:t> </a:t>
            </a:r>
            <a:r>
              <a:rPr lang="en-US" sz="1200" spc="145" dirty="0" smtClean="0">
                <a:solidFill>
                  <a:srgbClr val="636466"/>
                </a:solidFill>
                <a:latin typeface="Arial" pitchFamily="34" charset="0"/>
                <a:cs typeface="Arial" pitchFamily="34" charset="0"/>
              </a:rPr>
              <a:t>respond</a:t>
            </a:r>
            <a:r>
              <a:rPr lang="en-US" sz="1200" spc="55" dirty="0" smtClean="0">
                <a:solidFill>
                  <a:srgbClr val="636466"/>
                </a:solidFill>
                <a:latin typeface="Arial" pitchFamily="34" charset="0"/>
                <a:cs typeface="Arial" pitchFamily="34" charset="0"/>
              </a:rPr>
              <a:t> </a:t>
            </a:r>
            <a:r>
              <a:rPr lang="en-US" sz="1200" spc="114" dirty="0" smtClean="0">
                <a:solidFill>
                  <a:srgbClr val="636466"/>
                </a:solidFill>
                <a:latin typeface="Arial" pitchFamily="34" charset="0"/>
                <a:cs typeface="Arial" pitchFamily="34" charset="0"/>
              </a:rPr>
              <a:t>t</a:t>
            </a:r>
            <a:r>
              <a:rPr lang="en-US" sz="1200" spc="145" dirty="0" smtClean="0">
                <a:solidFill>
                  <a:srgbClr val="636466"/>
                </a:solidFill>
                <a:latin typeface="Arial" pitchFamily="34" charset="0"/>
                <a:cs typeface="Arial" pitchFamily="34" charset="0"/>
              </a:rPr>
              <a:t>o</a:t>
            </a:r>
            <a:r>
              <a:rPr lang="en-US" sz="1200" spc="55" dirty="0" smtClean="0">
                <a:solidFill>
                  <a:srgbClr val="636466"/>
                </a:solidFill>
                <a:latin typeface="Arial" pitchFamily="34" charset="0"/>
                <a:cs typeface="Arial" pitchFamily="34" charset="0"/>
              </a:rPr>
              <a:t> </a:t>
            </a:r>
            <a:r>
              <a:rPr lang="en-US" sz="1200" spc="130" dirty="0" smtClean="0">
                <a:solidFill>
                  <a:srgbClr val="636466"/>
                </a:solidFill>
                <a:latin typeface="Arial" pitchFamily="34" charset="0"/>
                <a:cs typeface="Arial" pitchFamily="34" charset="0"/>
              </a:rPr>
              <a:t>th</a:t>
            </a:r>
            <a:r>
              <a:rPr lang="en-US" sz="1200" spc="145" dirty="0" smtClean="0">
                <a:solidFill>
                  <a:srgbClr val="636466"/>
                </a:solidFill>
                <a:latin typeface="Arial" pitchFamily="34" charset="0"/>
                <a:cs typeface="Arial" pitchFamily="34" charset="0"/>
              </a:rPr>
              <a:t>e</a:t>
            </a:r>
            <a:r>
              <a:rPr lang="en-US" sz="1200" spc="40" dirty="0" smtClean="0">
                <a:solidFill>
                  <a:srgbClr val="636466"/>
                </a:solidFill>
                <a:latin typeface="Arial" pitchFamily="34" charset="0"/>
                <a:cs typeface="Arial" pitchFamily="34" charset="0"/>
              </a:rPr>
              <a:t> </a:t>
            </a:r>
            <a:r>
              <a:rPr lang="en-US" sz="1200" spc="75" dirty="0" smtClean="0">
                <a:solidFill>
                  <a:srgbClr val="636466"/>
                </a:solidFill>
                <a:latin typeface="Arial" pitchFamily="34" charset="0"/>
                <a:cs typeface="Arial" pitchFamily="34" charset="0"/>
              </a:rPr>
              <a:t>oscillatin</a:t>
            </a:r>
            <a:r>
              <a:rPr lang="en-US" sz="1200" spc="110" dirty="0" smtClean="0">
                <a:solidFill>
                  <a:srgbClr val="636466"/>
                </a:solidFill>
                <a:latin typeface="Arial" pitchFamily="34" charset="0"/>
                <a:cs typeface="Arial" pitchFamily="34" charset="0"/>
              </a:rPr>
              <a:t>g </a:t>
            </a:r>
            <a:r>
              <a:rPr lang="en-US" sz="1200" spc="-95" dirty="0" smtClean="0">
                <a:solidFill>
                  <a:srgbClr val="636466"/>
                </a:solidFill>
                <a:latin typeface="Arial" pitchFamily="34" charset="0"/>
                <a:cs typeface="Arial" pitchFamily="34" charset="0"/>
              </a:rPr>
              <a:t> </a:t>
            </a:r>
            <a:r>
              <a:rPr lang="en-US" sz="1200" spc="70" dirty="0" smtClean="0">
                <a:solidFill>
                  <a:srgbClr val="636466"/>
                </a:solidFill>
                <a:latin typeface="Arial" pitchFamily="34" charset="0"/>
                <a:cs typeface="Arial" pitchFamily="34" charset="0"/>
              </a:rPr>
              <a:t>field </a:t>
            </a:r>
            <a:r>
              <a:rPr lang="en-US" sz="1200" spc="-65" dirty="0" smtClean="0">
                <a:solidFill>
                  <a:srgbClr val="636466"/>
                </a:solidFill>
                <a:latin typeface="Arial" pitchFamily="34" charset="0"/>
                <a:cs typeface="Arial" pitchFamily="34" charset="0"/>
              </a:rPr>
              <a:t> </a:t>
            </a:r>
            <a:r>
              <a:rPr lang="en-US" sz="1200" spc="160" dirty="0" smtClean="0">
                <a:solidFill>
                  <a:srgbClr val="636466"/>
                </a:solidFill>
                <a:latin typeface="Arial" pitchFamily="34" charset="0"/>
                <a:cs typeface="Arial" pitchFamily="34" charset="0"/>
              </a:rPr>
              <a:t>and </a:t>
            </a:r>
            <a:r>
              <a:rPr lang="en-US" sz="1200" spc="170" dirty="0" smtClean="0">
                <a:solidFill>
                  <a:srgbClr val="636466"/>
                </a:solidFill>
                <a:latin typeface="Arial" pitchFamily="34" charset="0"/>
                <a:cs typeface="Arial" pitchFamily="34" charset="0"/>
              </a:rPr>
              <a:t>ma</a:t>
            </a:r>
            <a:r>
              <a:rPr lang="en-US" sz="1200" spc="125" dirty="0" smtClean="0">
                <a:solidFill>
                  <a:srgbClr val="636466"/>
                </a:solidFill>
                <a:latin typeface="Arial" pitchFamily="34" charset="0"/>
                <a:cs typeface="Arial" pitchFamily="34" charset="0"/>
              </a:rPr>
              <a:t>y</a:t>
            </a:r>
            <a:r>
              <a:rPr lang="en-US" sz="1200" spc="95" dirty="0" smtClean="0">
                <a:solidFill>
                  <a:srgbClr val="636466"/>
                </a:solidFill>
                <a:latin typeface="Arial" pitchFamily="34" charset="0"/>
                <a:cs typeface="Arial" pitchFamily="34" charset="0"/>
              </a:rPr>
              <a:t> </a:t>
            </a:r>
            <a:r>
              <a:rPr lang="en-US" sz="1200" spc="160" dirty="0" smtClean="0">
                <a:solidFill>
                  <a:srgbClr val="636466"/>
                </a:solidFill>
                <a:latin typeface="Arial" pitchFamily="34" charset="0"/>
                <a:cs typeface="Arial" pitchFamily="34" charset="0"/>
              </a:rPr>
              <a:t>b</a:t>
            </a:r>
            <a:r>
              <a:rPr lang="en-US" sz="1200" spc="114" dirty="0" smtClean="0">
                <a:solidFill>
                  <a:srgbClr val="636466"/>
                </a:solidFill>
                <a:latin typeface="Arial" pitchFamily="34" charset="0"/>
                <a:cs typeface="Arial" pitchFamily="34" charset="0"/>
              </a:rPr>
              <a:t>e</a:t>
            </a:r>
            <a:r>
              <a:rPr lang="en-US" sz="1200" spc="55" dirty="0" smtClean="0">
                <a:solidFill>
                  <a:srgbClr val="636466"/>
                </a:solidFill>
                <a:latin typeface="Arial" pitchFamily="34" charset="0"/>
                <a:cs typeface="Arial" pitchFamily="34" charset="0"/>
              </a:rPr>
              <a:t> </a:t>
            </a:r>
            <a:r>
              <a:rPr lang="en-US" sz="1200" spc="125" dirty="0" smtClean="0">
                <a:solidFill>
                  <a:srgbClr val="636466"/>
                </a:solidFill>
                <a:latin typeface="Arial" pitchFamily="34" charset="0"/>
                <a:cs typeface="Arial" pitchFamily="34" charset="0"/>
              </a:rPr>
              <a:t>considered</a:t>
            </a:r>
            <a:r>
              <a:rPr lang="en-US" sz="1200" spc="100" dirty="0" smtClean="0">
                <a:solidFill>
                  <a:srgbClr val="636466"/>
                </a:solidFill>
                <a:latin typeface="Arial" pitchFamily="34" charset="0"/>
                <a:cs typeface="Arial" pitchFamily="34" charset="0"/>
              </a:rPr>
              <a:t> </a:t>
            </a:r>
            <a:r>
              <a:rPr lang="en-US" sz="1200" spc="135" dirty="0" smtClean="0">
                <a:solidFill>
                  <a:srgbClr val="636466"/>
                </a:solidFill>
                <a:latin typeface="Arial" pitchFamily="34" charset="0"/>
                <a:cs typeface="Arial" pitchFamily="34" charset="0"/>
              </a:rPr>
              <a:t>a</a:t>
            </a:r>
            <a:r>
              <a:rPr lang="en-US" sz="1200" spc="75" dirty="0" smtClean="0">
                <a:solidFill>
                  <a:srgbClr val="636466"/>
                </a:solidFill>
                <a:latin typeface="Arial" pitchFamily="34" charset="0"/>
                <a:cs typeface="Arial" pitchFamily="34" charset="0"/>
              </a:rPr>
              <a:t>s </a:t>
            </a:r>
            <a:r>
              <a:rPr lang="en-US" sz="1200" spc="-45" dirty="0" smtClean="0">
                <a:solidFill>
                  <a:srgbClr val="636466"/>
                </a:solidFill>
                <a:latin typeface="Arial" pitchFamily="34" charset="0"/>
                <a:cs typeface="Arial" pitchFamily="34" charset="0"/>
              </a:rPr>
              <a:t> </a:t>
            </a:r>
            <a:r>
              <a:rPr lang="en-US" sz="1200" spc="75" dirty="0" smtClean="0">
                <a:solidFill>
                  <a:srgbClr val="636466"/>
                </a:solidFill>
                <a:latin typeface="Arial" pitchFamily="34" charset="0"/>
                <a:cs typeface="Arial" pitchFamily="34" charset="0"/>
              </a:rPr>
              <a:t>fixed. </a:t>
            </a:r>
            <a:r>
              <a:rPr lang="en-US" sz="1200" spc="85" dirty="0" smtClean="0">
                <a:solidFill>
                  <a:srgbClr val="636466"/>
                </a:solidFill>
                <a:latin typeface="Arial" pitchFamily="34" charset="0"/>
                <a:cs typeface="Arial" pitchFamily="34" charset="0"/>
              </a:rPr>
              <a:t> </a:t>
            </a:r>
            <a:r>
              <a:rPr lang="en-US" sz="1200" spc="130" dirty="0" smtClean="0">
                <a:solidFill>
                  <a:srgbClr val="636466"/>
                </a:solidFill>
                <a:latin typeface="Arial" pitchFamily="34" charset="0"/>
                <a:cs typeface="Arial" pitchFamily="34" charset="0"/>
              </a:rPr>
              <a:t>I</a:t>
            </a:r>
            <a:r>
              <a:rPr lang="en-US" sz="1200" spc="175" dirty="0" smtClean="0">
                <a:solidFill>
                  <a:srgbClr val="636466"/>
                </a:solidFill>
                <a:latin typeface="Arial" pitchFamily="34" charset="0"/>
                <a:cs typeface="Arial" pitchFamily="34" charset="0"/>
              </a:rPr>
              <a:t>n </a:t>
            </a:r>
            <a:r>
              <a:rPr lang="en-US" sz="1200" spc="-60" dirty="0" smtClean="0">
                <a:solidFill>
                  <a:srgbClr val="636466"/>
                </a:solidFill>
                <a:latin typeface="Arial" pitchFamily="34" charset="0"/>
                <a:cs typeface="Arial" pitchFamily="34" charset="0"/>
              </a:rPr>
              <a:t> </a:t>
            </a:r>
            <a:r>
              <a:rPr lang="en-US" sz="1200" spc="50" dirty="0" smtClean="0">
                <a:solidFill>
                  <a:srgbClr val="636466"/>
                </a:solidFill>
                <a:latin typeface="Arial" pitchFamily="34" charset="0"/>
                <a:cs typeface="Arial" pitchFamily="34" charset="0"/>
              </a:rPr>
              <a:t>Fig</a:t>
            </a:r>
            <a:r>
              <a:rPr lang="en-US" sz="1200" spc="35" dirty="0" smtClean="0">
                <a:solidFill>
                  <a:srgbClr val="636466"/>
                </a:solidFill>
                <a:latin typeface="Arial" pitchFamily="34" charset="0"/>
                <a:cs typeface="Arial" pitchFamily="34" charset="0"/>
              </a:rPr>
              <a:t>.</a:t>
            </a:r>
            <a:r>
              <a:rPr lang="en-US" sz="1200" spc="60" dirty="0" smtClean="0">
                <a:solidFill>
                  <a:srgbClr val="636466"/>
                </a:solidFill>
                <a:latin typeface="Arial" pitchFamily="34" charset="0"/>
                <a:cs typeface="Arial" pitchFamily="34" charset="0"/>
              </a:rPr>
              <a:t>, </a:t>
            </a:r>
            <a:r>
              <a:rPr lang="en-US" sz="1200" spc="-75" dirty="0" smtClean="0">
                <a:solidFill>
                  <a:srgbClr val="636466"/>
                </a:solidFill>
                <a:latin typeface="Arial" pitchFamily="34" charset="0"/>
                <a:cs typeface="Arial" pitchFamily="34" charset="0"/>
              </a:rPr>
              <a:t> </a:t>
            </a:r>
            <a:r>
              <a:rPr lang="en-US" sz="1200" spc="140" dirty="0" smtClean="0">
                <a:solidFill>
                  <a:srgbClr val="636466"/>
                </a:solidFill>
                <a:latin typeface="Arial" pitchFamily="34" charset="0"/>
                <a:cs typeface="Arial" pitchFamily="34" charset="0"/>
              </a:rPr>
              <a:t>th</a:t>
            </a:r>
            <a:r>
              <a:rPr lang="en-US" sz="1200" spc="145" dirty="0" smtClean="0">
                <a:solidFill>
                  <a:srgbClr val="636466"/>
                </a:solidFill>
                <a:latin typeface="Arial" pitchFamily="34" charset="0"/>
                <a:cs typeface="Arial" pitchFamily="34" charset="0"/>
              </a:rPr>
              <a:t>e </a:t>
            </a:r>
            <a:r>
              <a:rPr lang="en-US" sz="1200" spc="-55" dirty="0" smtClean="0">
                <a:solidFill>
                  <a:srgbClr val="636466"/>
                </a:solidFill>
                <a:latin typeface="Arial" pitchFamily="34" charset="0"/>
                <a:cs typeface="Arial" pitchFamily="34" charset="0"/>
              </a:rPr>
              <a:t> </a:t>
            </a:r>
            <a:r>
              <a:rPr lang="en-US" sz="1200" spc="150" dirty="0" smtClean="0">
                <a:solidFill>
                  <a:srgbClr val="636466"/>
                </a:solidFill>
                <a:latin typeface="Arial" pitchFamily="34" charset="0"/>
                <a:cs typeface="Arial" pitchFamily="34" charset="0"/>
              </a:rPr>
              <a:t>open </a:t>
            </a:r>
            <a:r>
              <a:rPr lang="en-US" sz="1200" spc="-80" dirty="0" smtClean="0">
                <a:solidFill>
                  <a:srgbClr val="636466"/>
                </a:solidFill>
                <a:latin typeface="Arial" pitchFamily="34" charset="0"/>
                <a:cs typeface="Arial" pitchFamily="34" charset="0"/>
              </a:rPr>
              <a:t> </a:t>
            </a:r>
            <a:r>
              <a:rPr lang="en-US" sz="1200" spc="105" dirty="0" smtClean="0">
                <a:solidFill>
                  <a:srgbClr val="636466"/>
                </a:solidFill>
                <a:latin typeface="Arial" pitchFamily="34" charset="0"/>
                <a:cs typeface="Arial" pitchFamily="34" charset="0"/>
              </a:rPr>
              <a:t>rectangles </a:t>
            </a:r>
            <a:r>
              <a:rPr lang="en-US" sz="1200" spc="-90" dirty="0" smtClean="0">
                <a:solidFill>
                  <a:srgbClr val="636466"/>
                </a:solidFill>
                <a:latin typeface="Arial" pitchFamily="34" charset="0"/>
                <a:cs typeface="Arial" pitchFamily="34" charset="0"/>
              </a:rPr>
              <a:t> </a:t>
            </a:r>
            <a:r>
              <a:rPr lang="en-US" sz="1200" spc="140" dirty="0" smtClean="0">
                <a:solidFill>
                  <a:srgbClr val="636466"/>
                </a:solidFill>
                <a:latin typeface="Arial" pitchFamily="34" charset="0"/>
                <a:cs typeface="Arial" pitchFamily="34" charset="0"/>
              </a:rPr>
              <a:t>represent </a:t>
            </a:r>
            <a:r>
              <a:rPr lang="en-US" sz="1200" spc="95" dirty="0" smtClean="0">
                <a:solidFill>
                  <a:srgbClr val="636466"/>
                </a:solidFill>
                <a:latin typeface="Arial" pitchFamily="34" charset="0"/>
                <a:cs typeface="Arial" pitchFamily="34" charset="0"/>
              </a:rPr>
              <a:t>typica</a:t>
            </a:r>
            <a:r>
              <a:rPr lang="en-US" sz="1200" spc="60" dirty="0" smtClean="0">
                <a:solidFill>
                  <a:srgbClr val="636466"/>
                </a:solidFill>
                <a:latin typeface="Arial" pitchFamily="34" charset="0"/>
                <a:cs typeface="Arial" pitchFamily="34" charset="0"/>
              </a:rPr>
              <a:t>l</a:t>
            </a:r>
            <a:r>
              <a:rPr lang="en-US" sz="1200" spc="45" dirty="0" smtClean="0">
                <a:solidFill>
                  <a:srgbClr val="636466"/>
                </a:solidFill>
                <a:latin typeface="Arial" pitchFamily="34" charset="0"/>
                <a:cs typeface="Arial" pitchFamily="34" charset="0"/>
              </a:rPr>
              <a:t> </a:t>
            </a:r>
            <a:r>
              <a:rPr lang="en-US" sz="1200" spc="80" dirty="0" smtClean="0">
                <a:solidFill>
                  <a:srgbClr val="636466"/>
                </a:solidFill>
                <a:latin typeface="Arial" pitchFamily="34" charset="0"/>
                <a:cs typeface="Arial" pitchFamily="34" charset="0"/>
              </a:rPr>
              <a:t>element</a:t>
            </a:r>
            <a:r>
              <a:rPr lang="en-US" sz="1200" spc="75" dirty="0" smtClean="0">
                <a:solidFill>
                  <a:srgbClr val="636466"/>
                </a:solidFill>
                <a:latin typeface="Arial" pitchFamily="34" charset="0"/>
                <a:cs typeface="Arial" pitchFamily="34" charset="0"/>
              </a:rPr>
              <a:t>s</a:t>
            </a:r>
            <a:r>
              <a:rPr lang="en-US" sz="1200" spc="80" dirty="0" smtClean="0">
                <a:solidFill>
                  <a:srgbClr val="636466"/>
                </a:solidFill>
                <a:latin typeface="Arial" pitchFamily="34" charset="0"/>
                <a:cs typeface="Arial" pitchFamily="34" charset="0"/>
              </a:rPr>
              <a:t> </a:t>
            </a:r>
            <a:r>
              <a:rPr lang="en-US" sz="1200" spc="140" dirty="0" smtClean="0">
                <a:solidFill>
                  <a:srgbClr val="636466"/>
                </a:solidFill>
                <a:latin typeface="Arial" pitchFamily="34" charset="0"/>
                <a:cs typeface="Arial" pitchFamily="34" charset="0"/>
              </a:rPr>
              <a:t>o</a:t>
            </a:r>
            <a:r>
              <a:rPr lang="en-US" sz="1200" spc="90" dirty="0" smtClean="0">
                <a:solidFill>
                  <a:srgbClr val="636466"/>
                </a:solidFill>
                <a:latin typeface="Arial" pitchFamily="34" charset="0"/>
                <a:cs typeface="Arial" pitchFamily="34" charset="0"/>
              </a:rPr>
              <a:t>f</a:t>
            </a:r>
            <a:r>
              <a:rPr lang="en-US" sz="1200" spc="70" dirty="0" smtClean="0">
                <a:solidFill>
                  <a:srgbClr val="636466"/>
                </a:solidFill>
                <a:latin typeface="Arial" pitchFamily="34" charset="0"/>
                <a:cs typeface="Arial" pitchFamily="34" charset="0"/>
              </a:rPr>
              <a:t> </a:t>
            </a:r>
            <a:r>
              <a:rPr lang="en-US" sz="1200" spc="140" dirty="0" smtClean="0">
                <a:solidFill>
                  <a:srgbClr val="636466"/>
                </a:solidFill>
                <a:latin typeface="Arial" pitchFamily="34" charset="0"/>
                <a:cs typeface="Arial" pitchFamily="34" charset="0"/>
              </a:rPr>
              <a:t>th</a:t>
            </a:r>
            <a:r>
              <a:rPr lang="en-US" sz="1200" spc="145" dirty="0" smtClean="0">
                <a:solidFill>
                  <a:srgbClr val="636466"/>
                </a:solidFill>
                <a:latin typeface="Arial" pitchFamily="34" charset="0"/>
                <a:cs typeface="Arial" pitchFamily="34" charset="0"/>
              </a:rPr>
              <a:t>e</a:t>
            </a:r>
            <a:r>
              <a:rPr lang="en-US" sz="1200" spc="85" dirty="0" smtClean="0">
                <a:solidFill>
                  <a:srgbClr val="636466"/>
                </a:solidFill>
                <a:latin typeface="Arial" pitchFamily="34" charset="0"/>
                <a:cs typeface="Arial" pitchFamily="34" charset="0"/>
              </a:rPr>
              <a:t> </a:t>
            </a:r>
            <a:r>
              <a:rPr lang="en-US" sz="1200" spc="114" dirty="0" smtClean="0">
                <a:solidFill>
                  <a:srgbClr val="636466"/>
                </a:solidFill>
                <a:latin typeface="Arial" pitchFamily="34" charset="0"/>
                <a:cs typeface="Arial" pitchFamily="34" charset="0"/>
              </a:rPr>
              <a:t>io</a:t>
            </a:r>
            <a:r>
              <a:rPr lang="en-US" sz="1200" spc="140" dirty="0" smtClean="0">
                <a:solidFill>
                  <a:srgbClr val="636466"/>
                </a:solidFill>
                <a:latin typeface="Arial" pitchFamily="34" charset="0"/>
                <a:cs typeface="Arial" pitchFamily="34" charset="0"/>
              </a:rPr>
              <a:t>n </a:t>
            </a:r>
            <a:r>
              <a:rPr lang="en-US" sz="1200" spc="-85" dirty="0" smtClean="0">
                <a:solidFill>
                  <a:srgbClr val="636466"/>
                </a:solidFill>
                <a:latin typeface="Arial" pitchFamily="34" charset="0"/>
                <a:cs typeface="Arial" pitchFamily="34" charset="0"/>
              </a:rPr>
              <a:t> </a:t>
            </a:r>
            <a:r>
              <a:rPr lang="en-US" sz="1200" spc="80" dirty="0" smtClean="0">
                <a:solidFill>
                  <a:srgbClr val="636466"/>
                </a:solidFill>
                <a:latin typeface="Arial" pitchFamily="34" charset="0"/>
                <a:cs typeface="Arial" pitchFamily="34" charset="0"/>
              </a:rPr>
              <a:t>fluid</a:t>
            </a:r>
            <a:r>
              <a:rPr lang="en-US" sz="1200" spc="55" dirty="0" smtClean="0">
                <a:solidFill>
                  <a:srgbClr val="636466"/>
                </a:solidFill>
                <a:latin typeface="Arial" pitchFamily="34" charset="0"/>
                <a:cs typeface="Arial" pitchFamily="34" charset="0"/>
              </a:rPr>
              <a:t>,</a:t>
            </a:r>
            <a:r>
              <a:rPr lang="en-US" sz="1200" spc="100" dirty="0" smtClean="0">
                <a:solidFill>
                  <a:srgbClr val="636466"/>
                </a:solidFill>
                <a:latin typeface="Arial" pitchFamily="34" charset="0"/>
                <a:cs typeface="Arial" pitchFamily="34" charset="0"/>
              </a:rPr>
              <a:t> </a:t>
            </a:r>
            <a:r>
              <a:rPr lang="en-US" sz="1200" spc="165" dirty="0" smtClean="0">
                <a:solidFill>
                  <a:srgbClr val="636466"/>
                </a:solidFill>
                <a:latin typeface="Arial" pitchFamily="34" charset="0"/>
                <a:cs typeface="Arial" pitchFamily="34" charset="0"/>
              </a:rPr>
              <a:t>an</a:t>
            </a:r>
            <a:r>
              <a:rPr lang="en-US" sz="1200" spc="170" dirty="0" smtClean="0">
                <a:solidFill>
                  <a:srgbClr val="636466"/>
                </a:solidFill>
                <a:latin typeface="Arial" pitchFamily="34" charset="0"/>
                <a:cs typeface="Arial" pitchFamily="34" charset="0"/>
              </a:rPr>
              <a:t>d</a:t>
            </a:r>
            <a:r>
              <a:rPr lang="en-US" sz="1200" spc="35" dirty="0" smtClean="0">
                <a:solidFill>
                  <a:srgbClr val="636466"/>
                </a:solidFill>
                <a:latin typeface="Arial" pitchFamily="34" charset="0"/>
                <a:cs typeface="Arial" pitchFamily="34" charset="0"/>
              </a:rPr>
              <a:t> </a:t>
            </a:r>
            <a:r>
              <a:rPr lang="en-US" sz="1200" spc="120" dirty="0" smtClean="0">
                <a:solidFill>
                  <a:srgbClr val="636466"/>
                </a:solidFill>
                <a:latin typeface="Arial" pitchFamily="34" charset="0"/>
                <a:cs typeface="Arial" pitchFamily="34" charset="0"/>
              </a:rPr>
              <a:t>th</a:t>
            </a:r>
            <a:r>
              <a:rPr lang="en-US" sz="1200" spc="145" dirty="0" smtClean="0">
                <a:solidFill>
                  <a:srgbClr val="636466"/>
                </a:solidFill>
                <a:latin typeface="Arial" pitchFamily="34" charset="0"/>
                <a:cs typeface="Arial" pitchFamily="34" charset="0"/>
              </a:rPr>
              <a:t>e </a:t>
            </a:r>
            <a:r>
              <a:rPr lang="en-US" sz="1200" spc="105" dirty="0" smtClean="0">
                <a:solidFill>
                  <a:srgbClr val="636466"/>
                </a:solidFill>
                <a:latin typeface="Arial" pitchFamily="34" charset="0"/>
                <a:cs typeface="Arial" pitchFamily="34" charset="0"/>
              </a:rPr>
              <a:t>rectangles</a:t>
            </a:r>
            <a:r>
              <a:rPr lang="en-US" sz="1200" spc="65" dirty="0" smtClean="0">
                <a:solidFill>
                  <a:srgbClr val="636466"/>
                </a:solidFill>
                <a:latin typeface="Arial" pitchFamily="34" charset="0"/>
                <a:cs typeface="Arial" pitchFamily="34" charset="0"/>
              </a:rPr>
              <a:t> </a:t>
            </a:r>
            <a:r>
              <a:rPr lang="en-US" sz="1200" spc="130" dirty="0" smtClean="0">
                <a:solidFill>
                  <a:srgbClr val="636466"/>
                </a:solidFill>
                <a:latin typeface="Arial" pitchFamily="34" charset="0"/>
                <a:cs typeface="Arial" pitchFamily="34" charset="0"/>
              </a:rPr>
              <a:t>th</a:t>
            </a:r>
            <a:r>
              <a:rPr lang="en-US" sz="1200" spc="145" dirty="0" smtClean="0">
                <a:solidFill>
                  <a:srgbClr val="636466"/>
                </a:solidFill>
                <a:latin typeface="Arial" pitchFamily="34" charset="0"/>
                <a:cs typeface="Arial" pitchFamily="34" charset="0"/>
              </a:rPr>
              <a:t>e</a:t>
            </a:r>
            <a:r>
              <a:rPr lang="en-US" sz="1200" spc="90" dirty="0" smtClean="0">
                <a:solidFill>
                  <a:srgbClr val="636466"/>
                </a:solidFill>
                <a:latin typeface="Arial" pitchFamily="34" charset="0"/>
                <a:cs typeface="Arial" pitchFamily="34" charset="0"/>
              </a:rPr>
              <a:t> </a:t>
            </a:r>
            <a:r>
              <a:rPr lang="en-US" sz="1200" spc="100" dirty="0" smtClean="0">
                <a:solidFill>
                  <a:srgbClr val="636466"/>
                </a:solidFill>
                <a:latin typeface="Arial" pitchFamily="34" charset="0"/>
                <a:cs typeface="Arial" pitchFamily="34" charset="0"/>
              </a:rPr>
              <a:t>alternatel</a:t>
            </a:r>
            <a:r>
              <a:rPr lang="en-US" sz="1200" spc="135" dirty="0" smtClean="0">
                <a:solidFill>
                  <a:srgbClr val="636466"/>
                </a:solidFill>
                <a:latin typeface="Arial" pitchFamily="34" charset="0"/>
                <a:cs typeface="Arial" pitchFamily="34" charset="0"/>
              </a:rPr>
              <a:t>y </a:t>
            </a:r>
            <a:r>
              <a:rPr lang="en-US" sz="1200" spc="-10" dirty="0" smtClean="0">
                <a:solidFill>
                  <a:srgbClr val="636466"/>
                </a:solidFill>
                <a:latin typeface="Arial" pitchFamily="34" charset="0"/>
                <a:cs typeface="Arial" pitchFamily="34" charset="0"/>
              </a:rPr>
              <a:t> </a:t>
            </a:r>
            <a:r>
              <a:rPr lang="en-US" sz="1200" spc="85" dirty="0" smtClean="0">
                <a:solidFill>
                  <a:srgbClr val="636466"/>
                </a:solidFill>
                <a:latin typeface="Arial" pitchFamily="34" charset="0"/>
                <a:cs typeface="Arial" pitchFamily="34" charset="0"/>
              </a:rPr>
              <a:t>displace</a:t>
            </a:r>
            <a:r>
              <a:rPr lang="en-US" sz="1200" spc="125" dirty="0" smtClean="0">
                <a:solidFill>
                  <a:srgbClr val="636466"/>
                </a:solidFill>
                <a:latin typeface="Arial" pitchFamily="34" charset="0"/>
                <a:cs typeface="Arial" pitchFamily="34" charset="0"/>
              </a:rPr>
              <a:t>d </a:t>
            </a:r>
            <a:r>
              <a:rPr lang="en-US" sz="1200" spc="35" dirty="0" smtClean="0">
                <a:solidFill>
                  <a:srgbClr val="636466"/>
                </a:solidFill>
                <a:latin typeface="Arial" pitchFamily="34" charset="0"/>
                <a:cs typeface="Arial" pitchFamily="34" charset="0"/>
              </a:rPr>
              <a:t> </a:t>
            </a:r>
            <a:r>
              <a:rPr lang="en-US" sz="1200" spc="125" dirty="0" smtClean="0">
                <a:solidFill>
                  <a:srgbClr val="636466"/>
                </a:solidFill>
                <a:latin typeface="Arial" pitchFamily="34" charset="0"/>
                <a:cs typeface="Arial" pitchFamily="34" charset="0"/>
              </a:rPr>
              <a:t>element</a:t>
            </a:r>
            <a:r>
              <a:rPr lang="en-US" sz="1200" spc="105" dirty="0" smtClean="0">
                <a:solidFill>
                  <a:srgbClr val="636466"/>
                </a:solidFill>
                <a:latin typeface="Arial" pitchFamily="34" charset="0"/>
                <a:cs typeface="Arial" pitchFamily="34" charset="0"/>
              </a:rPr>
              <a:t>s </a:t>
            </a:r>
            <a:r>
              <a:rPr lang="en-US" sz="1200" spc="35" dirty="0" smtClean="0">
                <a:solidFill>
                  <a:srgbClr val="636466"/>
                </a:solidFill>
                <a:latin typeface="Arial" pitchFamily="34" charset="0"/>
                <a:cs typeface="Arial" pitchFamily="34" charset="0"/>
              </a:rPr>
              <a:t> </a:t>
            </a:r>
            <a:r>
              <a:rPr lang="en-US" sz="1200" spc="140" dirty="0" smtClean="0">
                <a:solidFill>
                  <a:srgbClr val="636466"/>
                </a:solidFill>
                <a:latin typeface="Arial" pitchFamily="34" charset="0"/>
                <a:cs typeface="Arial" pitchFamily="34" charset="0"/>
              </a:rPr>
              <a:t>o</a:t>
            </a:r>
            <a:r>
              <a:rPr lang="en-US" sz="1200" spc="90" dirty="0" smtClean="0">
                <a:solidFill>
                  <a:srgbClr val="636466"/>
                </a:solidFill>
                <a:latin typeface="Arial" pitchFamily="34" charset="0"/>
                <a:cs typeface="Arial" pitchFamily="34" charset="0"/>
              </a:rPr>
              <a:t>f </a:t>
            </a:r>
            <a:r>
              <a:rPr lang="en-US" sz="1200" spc="5" dirty="0" smtClean="0">
                <a:solidFill>
                  <a:srgbClr val="636466"/>
                </a:solidFill>
                <a:latin typeface="Arial" pitchFamily="34" charset="0"/>
                <a:cs typeface="Arial" pitchFamily="34" charset="0"/>
              </a:rPr>
              <a:t> </a:t>
            </a:r>
            <a:r>
              <a:rPr lang="en-US" sz="1200" spc="120" dirty="0" smtClean="0">
                <a:solidFill>
                  <a:srgbClr val="636466"/>
                </a:solidFill>
                <a:latin typeface="Arial" pitchFamily="34" charset="0"/>
                <a:cs typeface="Arial" pitchFamily="34" charset="0"/>
              </a:rPr>
              <a:t>th</a:t>
            </a:r>
            <a:r>
              <a:rPr lang="en-US" sz="1200" spc="145" dirty="0" smtClean="0">
                <a:solidFill>
                  <a:srgbClr val="636466"/>
                </a:solidFill>
                <a:latin typeface="Arial" pitchFamily="34" charset="0"/>
                <a:cs typeface="Arial" pitchFamily="34" charset="0"/>
              </a:rPr>
              <a:t>e </a:t>
            </a:r>
            <a:r>
              <a:rPr lang="en-US" sz="1200" spc="-45" dirty="0" smtClean="0">
                <a:solidFill>
                  <a:srgbClr val="636466"/>
                </a:solidFill>
                <a:latin typeface="Arial" pitchFamily="34" charset="0"/>
                <a:cs typeface="Arial" pitchFamily="34" charset="0"/>
              </a:rPr>
              <a:t> </a:t>
            </a:r>
            <a:r>
              <a:rPr lang="en-US" sz="1200" spc="114" dirty="0" smtClean="0">
                <a:solidFill>
                  <a:srgbClr val="636466"/>
                </a:solidFill>
                <a:latin typeface="Arial" pitchFamily="34" charset="0"/>
                <a:cs typeface="Arial" pitchFamily="34" charset="0"/>
              </a:rPr>
              <a:t>electro</a:t>
            </a:r>
            <a:r>
              <a:rPr lang="en-US" sz="1200" spc="140" dirty="0" smtClean="0">
                <a:solidFill>
                  <a:srgbClr val="636466"/>
                </a:solidFill>
                <a:latin typeface="Arial" pitchFamily="34" charset="0"/>
                <a:cs typeface="Arial" pitchFamily="34" charset="0"/>
              </a:rPr>
              <a:t>n </a:t>
            </a:r>
            <a:r>
              <a:rPr lang="en-US" sz="1200" spc="5" dirty="0" smtClean="0">
                <a:solidFill>
                  <a:srgbClr val="636466"/>
                </a:solidFill>
                <a:latin typeface="Arial" pitchFamily="34" charset="0"/>
                <a:cs typeface="Arial" pitchFamily="34" charset="0"/>
              </a:rPr>
              <a:t> </a:t>
            </a:r>
            <a:r>
              <a:rPr lang="en-US" sz="1200" spc="85" dirty="0" smtClean="0">
                <a:solidFill>
                  <a:srgbClr val="636466"/>
                </a:solidFill>
                <a:latin typeface="Arial" pitchFamily="34" charset="0"/>
                <a:cs typeface="Arial" pitchFamily="34" charset="0"/>
              </a:rPr>
              <a:t>fluid</a:t>
            </a:r>
            <a:r>
              <a:rPr lang="en-US" sz="1200" spc="60" dirty="0" smtClean="0">
                <a:solidFill>
                  <a:srgbClr val="636466"/>
                </a:solidFill>
                <a:latin typeface="Arial" pitchFamily="34" charset="0"/>
                <a:cs typeface="Arial" pitchFamily="34" charset="0"/>
              </a:rPr>
              <a:t>. </a:t>
            </a:r>
            <a:r>
              <a:rPr lang="en-US" sz="1200" spc="75" dirty="0" smtClean="0">
                <a:solidFill>
                  <a:srgbClr val="636466"/>
                </a:solidFill>
                <a:latin typeface="Arial" pitchFamily="34" charset="0"/>
                <a:cs typeface="Arial" pitchFamily="34" charset="0"/>
              </a:rPr>
              <a:t> </a:t>
            </a:r>
            <a:r>
              <a:rPr lang="en-US" sz="1200" spc="185" dirty="0" smtClean="0">
                <a:solidFill>
                  <a:srgbClr val="636466"/>
                </a:solidFill>
                <a:latin typeface="Arial" pitchFamily="34" charset="0"/>
                <a:cs typeface="Arial" pitchFamily="34" charset="0"/>
              </a:rPr>
              <a:t>Th</a:t>
            </a:r>
            <a:r>
              <a:rPr lang="en-US" sz="1200" spc="160" dirty="0" smtClean="0">
                <a:solidFill>
                  <a:srgbClr val="636466"/>
                </a:solidFill>
                <a:latin typeface="Arial" pitchFamily="34" charset="0"/>
                <a:cs typeface="Arial" pitchFamily="34" charset="0"/>
              </a:rPr>
              <a:t>e </a:t>
            </a:r>
            <a:r>
              <a:rPr lang="en-US" sz="1200" spc="-20" dirty="0" smtClean="0">
                <a:solidFill>
                  <a:srgbClr val="636466"/>
                </a:solidFill>
                <a:latin typeface="Arial" pitchFamily="34" charset="0"/>
                <a:cs typeface="Arial" pitchFamily="34" charset="0"/>
              </a:rPr>
              <a:t> </a:t>
            </a:r>
            <a:r>
              <a:rPr lang="en-US" sz="1200" spc="110" dirty="0" smtClean="0">
                <a:solidFill>
                  <a:srgbClr val="636466"/>
                </a:solidFill>
                <a:latin typeface="Arial" pitchFamily="34" charset="0"/>
                <a:cs typeface="Arial" pitchFamily="34" charset="0"/>
              </a:rPr>
              <a:t>resultin</a:t>
            </a:r>
            <a:r>
              <a:rPr lang="en-US" sz="1200" spc="140" dirty="0" smtClean="0">
                <a:solidFill>
                  <a:srgbClr val="636466"/>
                </a:solidFill>
                <a:latin typeface="Arial" pitchFamily="34" charset="0"/>
                <a:cs typeface="Arial" pitchFamily="34" charset="0"/>
              </a:rPr>
              <a:t>g </a:t>
            </a:r>
            <a:r>
              <a:rPr lang="en-US" sz="1200" spc="-10" dirty="0" smtClean="0">
                <a:solidFill>
                  <a:srgbClr val="636466"/>
                </a:solidFill>
                <a:latin typeface="Arial" pitchFamily="34" charset="0"/>
                <a:cs typeface="Arial" pitchFamily="34" charset="0"/>
              </a:rPr>
              <a:t> </a:t>
            </a:r>
            <a:r>
              <a:rPr lang="en-US" sz="1200" spc="130" dirty="0" smtClean="0">
                <a:solidFill>
                  <a:srgbClr val="636466"/>
                </a:solidFill>
                <a:latin typeface="Arial" pitchFamily="34" charset="0"/>
                <a:cs typeface="Arial" pitchFamily="34" charset="0"/>
              </a:rPr>
              <a:t>charge</a:t>
            </a:r>
            <a:r>
              <a:rPr lang="en-US" sz="1200" spc="75" dirty="0" smtClean="0">
                <a:solidFill>
                  <a:srgbClr val="636466"/>
                </a:solidFill>
                <a:latin typeface="Arial" pitchFamily="34" charset="0"/>
                <a:cs typeface="Arial" pitchFamily="34" charset="0"/>
              </a:rPr>
              <a:t> </a:t>
            </a:r>
            <a:r>
              <a:rPr lang="en-US" sz="1200" spc="140" dirty="0" smtClean="0">
                <a:solidFill>
                  <a:srgbClr val="636466"/>
                </a:solidFill>
                <a:latin typeface="Arial" pitchFamily="34" charset="0"/>
                <a:cs typeface="Arial" pitchFamily="34" charset="0"/>
              </a:rPr>
              <a:t>bunchin</a:t>
            </a:r>
            <a:r>
              <a:rPr lang="en-US" sz="1200" spc="145" dirty="0" smtClean="0">
                <a:solidFill>
                  <a:srgbClr val="636466"/>
                </a:solidFill>
                <a:latin typeface="Arial" pitchFamily="34" charset="0"/>
                <a:cs typeface="Arial" pitchFamily="34" charset="0"/>
              </a:rPr>
              <a:t>g</a:t>
            </a:r>
            <a:r>
              <a:rPr lang="en-US" sz="1200" spc="25" dirty="0" smtClean="0">
                <a:solidFill>
                  <a:srgbClr val="636466"/>
                </a:solidFill>
                <a:latin typeface="Arial" pitchFamily="34" charset="0"/>
                <a:cs typeface="Arial" pitchFamily="34" charset="0"/>
              </a:rPr>
              <a:t> </a:t>
            </a:r>
            <a:r>
              <a:rPr lang="en-US" sz="1200" spc="105" dirty="0" smtClean="0">
                <a:solidFill>
                  <a:srgbClr val="636466"/>
                </a:solidFill>
                <a:latin typeface="Arial" pitchFamily="34" charset="0"/>
                <a:cs typeface="Arial" pitchFamily="34" charset="0"/>
              </a:rPr>
              <a:t>cause</a:t>
            </a:r>
            <a:r>
              <a:rPr lang="en-US" sz="1200" spc="85" dirty="0" smtClean="0">
                <a:solidFill>
                  <a:srgbClr val="636466"/>
                </a:solidFill>
                <a:latin typeface="Arial" pitchFamily="34" charset="0"/>
                <a:cs typeface="Arial" pitchFamily="34" charset="0"/>
              </a:rPr>
              <a:t>s</a:t>
            </a:r>
            <a:r>
              <a:rPr lang="en-US" sz="1200" spc="95" dirty="0" smtClean="0">
                <a:solidFill>
                  <a:srgbClr val="636466"/>
                </a:solidFill>
                <a:latin typeface="Arial" pitchFamily="34" charset="0"/>
                <a:cs typeface="Arial" pitchFamily="34" charset="0"/>
              </a:rPr>
              <a:t> </a:t>
            </a:r>
            <a:r>
              <a:rPr lang="en-US" sz="1200" spc="114" dirty="0" smtClean="0">
                <a:solidFill>
                  <a:srgbClr val="636466"/>
                </a:solidFill>
                <a:latin typeface="Arial" pitchFamily="34" charset="0"/>
                <a:cs typeface="Arial" pitchFamily="34" charset="0"/>
              </a:rPr>
              <a:t>a </a:t>
            </a:r>
            <a:r>
              <a:rPr lang="en-US" sz="1200" spc="-80" dirty="0" smtClean="0">
                <a:solidFill>
                  <a:srgbClr val="636466"/>
                </a:solidFill>
                <a:latin typeface="Arial" pitchFamily="34" charset="0"/>
                <a:cs typeface="Arial" pitchFamily="34" charset="0"/>
              </a:rPr>
              <a:t> </a:t>
            </a:r>
            <a:r>
              <a:rPr lang="en-US" sz="1200" spc="90" dirty="0" smtClean="0">
                <a:solidFill>
                  <a:srgbClr val="636466"/>
                </a:solidFill>
                <a:latin typeface="Arial" pitchFamily="34" charset="0"/>
                <a:cs typeface="Arial" pitchFamily="34" charset="0"/>
              </a:rPr>
              <a:t>spatiall</a:t>
            </a:r>
            <a:r>
              <a:rPr lang="en-US" sz="1200" spc="110" dirty="0" smtClean="0">
                <a:solidFill>
                  <a:srgbClr val="636466"/>
                </a:solidFill>
                <a:latin typeface="Arial" pitchFamily="34" charset="0"/>
                <a:cs typeface="Arial" pitchFamily="34" charset="0"/>
              </a:rPr>
              <a:t>y </a:t>
            </a:r>
            <a:r>
              <a:rPr lang="en-US" sz="1200" spc="-105" dirty="0" smtClean="0">
                <a:solidFill>
                  <a:srgbClr val="636466"/>
                </a:solidFill>
                <a:latin typeface="Arial" pitchFamily="34" charset="0"/>
                <a:cs typeface="Arial" pitchFamily="34" charset="0"/>
              </a:rPr>
              <a:t> </a:t>
            </a:r>
            <a:r>
              <a:rPr lang="en-US" sz="1200" spc="100" dirty="0" smtClean="0">
                <a:solidFill>
                  <a:srgbClr val="636466"/>
                </a:solidFill>
                <a:latin typeface="Arial" pitchFamily="34" charset="0"/>
                <a:cs typeface="Arial" pitchFamily="34" charset="0"/>
              </a:rPr>
              <a:t>periodi</a:t>
            </a:r>
            <a:r>
              <a:rPr lang="en-US" sz="1200" spc="120" dirty="0" smtClean="0">
                <a:solidFill>
                  <a:srgbClr val="636466"/>
                </a:solidFill>
                <a:latin typeface="Arial" pitchFamily="34" charset="0"/>
                <a:cs typeface="Arial" pitchFamily="34" charset="0"/>
              </a:rPr>
              <a:t>c</a:t>
            </a:r>
            <a:r>
              <a:rPr lang="en-US" sz="1200" spc="95" dirty="0" smtClean="0">
                <a:solidFill>
                  <a:srgbClr val="636466"/>
                </a:solidFill>
                <a:latin typeface="Arial" pitchFamily="34" charset="0"/>
                <a:cs typeface="Arial" pitchFamily="34" charset="0"/>
              </a:rPr>
              <a:t> </a:t>
            </a:r>
            <a:r>
              <a:rPr lang="en-US" sz="1200" spc="155" dirty="0" smtClean="0">
                <a:solidFill>
                  <a:srgbClr val="636466"/>
                </a:solidFill>
                <a:latin typeface="Arial" pitchFamily="34" charset="0"/>
                <a:cs typeface="Arial" pitchFamily="34" charset="0"/>
              </a:rPr>
              <a:t>E </a:t>
            </a:r>
            <a:r>
              <a:rPr lang="en-US" sz="1200" spc="-80" dirty="0" smtClean="0">
                <a:solidFill>
                  <a:srgbClr val="636466"/>
                </a:solidFill>
                <a:latin typeface="Arial" pitchFamily="34" charset="0"/>
                <a:cs typeface="Arial" pitchFamily="34" charset="0"/>
              </a:rPr>
              <a:t> </a:t>
            </a:r>
            <a:r>
              <a:rPr lang="en-US" sz="1200" spc="70" dirty="0" smtClean="0">
                <a:solidFill>
                  <a:srgbClr val="636466"/>
                </a:solidFill>
                <a:latin typeface="Arial" pitchFamily="34" charset="0"/>
                <a:cs typeface="Arial" pitchFamily="34" charset="0"/>
              </a:rPr>
              <a:t>field</a:t>
            </a:r>
            <a:r>
              <a:rPr lang="en-US" sz="1200" spc="40" dirty="0" smtClean="0">
                <a:solidFill>
                  <a:srgbClr val="636466"/>
                </a:solidFill>
                <a:latin typeface="Arial" pitchFamily="34" charset="0"/>
                <a:cs typeface="Arial" pitchFamily="34" charset="0"/>
              </a:rPr>
              <a:t>, </a:t>
            </a:r>
            <a:r>
              <a:rPr lang="en-US" sz="1200" spc="30" dirty="0" smtClean="0">
                <a:solidFill>
                  <a:srgbClr val="636466"/>
                </a:solidFill>
                <a:latin typeface="Arial" pitchFamily="34" charset="0"/>
                <a:cs typeface="Arial" pitchFamily="34" charset="0"/>
              </a:rPr>
              <a:t> </a:t>
            </a:r>
            <a:r>
              <a:rPr lang="en-US" sz="1200" spc="120" dirty="0" smtClean="0">
                <a:solidFill>
                  <a:srgbClr val="636466"/>
                </a:solidFill>
                <a:latin typeface="Arial" pitchFamily="34" charset="0"/>
                <a:cs typeface="Arial" pitchFamily="34" charset="0"/>
              </a:rPr>
              <a:t>whic</a:t>
            </a:r>
            <a:r>
              <a:rPr lang="en-US" sz="1200" spc="114" dirty="0" smtClean="0">
                <a:solidFill>
                  <a:srgbClr val="636466"/>
                </a:solidFill>
                <a:latin typeface="Arial" pitchFamily="34" charset="0"/>
                <a:cs typeface="Arial" pitchFamily="34" charset="0"/>
              </a:rPr>
              <a:t>h</a:t>
            </a:r>
            <a:r>
              <a:rPr lang="en-US" sz="1200" spc="75" dirty="0" smtClean="0">
                <a:solidFill>
                  <a:srgbClr val="636466"/>
                </a:solidFill>
                <a:latin typeface="Arial" pitchFamily="34" charset="0"/>
                <a:cs typeface="Arial" pitchFamily="34" charset="0"/>
              </a:rPr>
              <a:t> </a:t>
            </a:r>
            <a:r>
              <a:rPr lang="en-US" sz="1200" spc="125" dirty="0" smtClean="0">
                <a:solidFill>
                  <a:srgbClr val="636466"/>
                </a:solidFill>
                <a:latin typeface="Arial" pitchFamily="34" charset="0"/>
                <a:cs typeface="Arial" pitchFamily="34" charset="0"/>
              </a:rPr>
              <a:t>tend</a:t>
            </a:r>
            <a:r>
              <a:rPr lang="en-US" sz="1200" spc="114" dirty="0" smtClean="0">
                <a:solidFill>
                  <a:srgbClr val="636466"/>
                </a:solidFill>
                <a:latin typeface="Arial" pitchFamily="34" charset="0"/>
                <a:cs typeface="Arial" pitchFamily="34" charset="0"/>
              </a:rPr>
              <a:t>s </a:t>
            </a:r>
            <a:r>
              <a:rPr lang="en-US" sz="1200" spc="-100" dirty="0" smtClean="0">
                <a:solidFill>
                  <a:srgbClr val="636466"/>
                </a:solidFill>
                <a:latin typeface="Arial" pitchFamily="34" charset="0"/>
                <a:cs typeface="Arial" pitchFamily="34" charset="0"/>
              </a:rPr>
              <a:t> </a:t>
            </a:r>
            <a:r>
              <a:rPr lang="en-US" sz="1200" spc="90" dirty="0" smtClean="0">
                <a:solidFill>
                  <a:srgbClr val="636466"/>
                </a:solidFill>
                <a:latin typeface="Arial" pitchFamily="34" charset="0"/>
                <a:cs typeface="Arial" pitchFamily="34" charset="0"/>
              </a:rPr>
              <a:t>t</a:t>
            </a:r>
            <a:r>
              <a:rPr lang="en-US" sz="1200" spc="145" dirty="0" smtClean="0">
                <a:solidFill>
                  <a:srgbClr val="636466"/>
                </a:solidFill>
                <a:latin typeface="Arial" pitchFamily="34" charset="0"/>
                <a:cs typeface="Arial" pitchFamily="34" charset="0"/>
              </a:rPr>
              <a:t>o </a:t>
            </a:r>
            <a:r>
              <a:rPr lang="en-US" sz="1200" spc="-100" dirty="0" smtClean="0">
                <a:solidFill>
                  <a:srgbClr val="636466"/>
                </a:solidFill>
                <a:latin typeface="Arial" pitchFamily="34" charset="0"/>
                <a:cs typeface="Arial" pitchFamily="34" charset="0"/>
              </a:rPr>
              <a:t> </a:t>
            </a:r>
            <a:r>
              <a:rPr lang="en-US" sz="1200" spc="120" dirty="0" smtClean="0">
                <a:solidFill>
                  <a:srgbClr val="636466"/>
                </a:solidFill>
                <a:latin typeface="Arial" pitchFamily="34" charset="0"/>
                <a:cs typeface="Arial" pitchFamily="34" charset="0"/>
              </a:rPr>
              <a:t>restor</a:t>
            </a:r>
            <a:r>
              <a:rPr lang="en-US" sz="1200" spc="135" dirty="0" smtClean="0">
                <a:solidFill>
                  <a:srgbClr val="636466"/>
                </a:solidFill>
                <a:latin typeface="Arial" pitchFamily="34" charset="0"/>
                <a:cs typeface="Arial" pitchFamily="34" charset="0"/>
              </a:rPr>
              <a:t>e </a:t>
            </a:r>
            <a:r>
              <a:rPr lang="en-US" sz="1200" spc="-95" dirty="0" smtClean="0">
                <a:solidFill>
                  <a:srgbClr val="636466"/>
                </a:solidFill>
                <a:latin typeface="Arial" pitchFamily="34" charset="0"/>
                <a:cs typeface="Arial" pitchFamily="34" charset="0"/>
              </a:rPr>
              <a:t> </a:t>
            </a:r>
            <a:r>
              <a:rPr lang="en-US" sz="1200" spc="140" dirty="0" smtClean="0">
                <a:solidFill>
                  <a:srgbClr val="636466"/>
                </a:solidFill>
                <a:latin typeface="Arial" pitchFamily="34" charset="0"/>
                <a:cs typeface="Arial" pitchFamily="34" charset="0"/>
              </a:rPr>
              <a:t>the</a:t>
            </a:r>
            <a:r>
              <a:rPr lang="en-US" sz="1200" spc="85" dirty="0" smtClean="0">
                <a:solidFill>
                  <a:srgbClr val="636466"/>
                </a:solidFill>
                <a:latin typeface="Arial" pitchFamily="34" charset="0"/>
                <a:cs typeface="Arial" pitchFamily="34" charset="0"/>
              </a:rPr>
              <a:t> </a:t>
            </a:r>
            <a:r>
              <a:rPr lang="en-US" sz="1200" spc="110" dirty="0" smtClean="0">
                <a:solidFill>
                  <a:srgbClr val="636466"/>
                </a:solidFill>
                <a:latin typeface="Arial" pitchFamily="34" charset="0"/>
                <a:cs typeface="Arial" pitchFamily="34" charset="0"/>
              </a:rPr>
              <a:t>electron</a:t>
            </a:r>
            <a:r>
              <a:rPr lang="en-US" sz="1200" spc="105" dirty="0" smtClean="0">
                <a:solidFill>
                  <a:srgbClr val="636466"/>
                </a:solidFill>
                <a:latin typeface="Arial" pitchFamily="34" charset="0"/>
                <a:cs typeface="Arial" pitchFamily="34" charset="0"/>
              </a:rPr>
              <a:t>s</a:t>
            </a:r>
            <a:r>
              <a:rPr lang="en-US" sz="1200" spc="-25" dirty="0" smtClean="0">
                <a:solidFill>
                  <a:srgbClr val="636466"/>
                </a:solidFill>
                <a:latin typeface="Arial" pitchFamily="34" charset="0"/>
                <a:cs typeface="Arial" pitchFamily="34" charset="0"/>
              </a:rPr>
              <a:t> </a:t>
            </a:r>
            <a:r>
              <a:rPr lang="en-US" sz="1200" spc="65" dirty="0" smtClean="0">
                <a:solidFill>
                  <a:srgbClr val="636466"/>
                </a:solidFill>
                <a:latin typeface="Arial" pitchFamily="34" charset="0"/>
                <a:cs typeface="Arial" pitchFamily="34" charset="0"/>
              </a:rPr>
              <a:t>t</a:t>
            </a:r>
            <a:r>
              <a:rPr lang="en-US" sz="1200" spc="145" dirty="0" smtClean="0">
                <a:solidFill>
                  <a:srgbClr val="636466"/>
                </a:solidFill>
                <a:latin typeface="Arial" pitchFamily="34" charset="0"/>
                <a:cs typeface="Arial" pitchFamily="34" charset="0"/>
              </a:rPr>
              <a:t>o</a:t>
            </a:r>
            <a:r>
              <a:rPr lang="en-US" sz="1200" spc="30" dirty="0" smtClean="0">
                <a:solidFill>
                  <a:srgbClr val="636466"/>
                </a:solidFill>
                <a:latin typeface="Arial" pitchFamily="34" charset="0"/>
                <a:cs typeface="Arial" pitchFamily="34" charset="0"/>
              </a:rPr>
              <a:t> </a:t>
            </a:r>
            <a:r>
              <a:rPr lang="en-US" sz="1200" spc="114" dirty="0" smtClean="0">
                <a:solidFill>
                  <a:srgbClr val="636466"/>
                </a:solidFill>
                <a:latin typeface="Arial" pitchFamily="34" charset="0"/>
                <a:cs typeface="Arial" pitchFamily="34" charset="0"/>
              </a:rPr>
              <a:t>thei</a:t>
            </a:r>
            <a:r>
              <a:rPr lang="en-US" sz="1200" spc="110" dirty="0" smtClean="0">
                <a:solidFill>
                  <a:srgbClr val="636466"/>
                </a:solidFill>
                <a:latin typeface="Arial" pitchFamily="34" charset="0"/>
                <a:cs typeface="Arial" pitchFamily="34" charset="0"/>
              </a:rPr>
              <a:t>r</a:t>
            </a:r>
            <a:r>
              <a:rPr lang="en-US" sz="1200" spc="30" dirty="0" smtClean="0">
                <a:solidFill>
                  <a:srgbClr val="636466"/>
                </a:solidFill>
                <a:latin typeface="Arial" pitchFamily="34" charset="0"/>
                <a:cs typeface="Arial" pitchFamily="34" charset="0"/>
              </a:rPr>
              <a:t> </a:t>
            </a:r>
            <a:r>
              <a:rPr lang="en-US" sz="1200" spc="140" dirty="0" smtClean="0">
                <a:solidFill>
                  <a:srgbClr val="636466"/>
                </a:solidFill>
                <a:latin typeface="Arial" pitchFamily="34" charset="0"/>
                <a:cs typeface="Arial" pitchFamily="34" charset="0"/>
              </a:rPr>
              <a:t>neutra</a:t>
            </a:r>
            <a:r>
              <a:rPr lang="en-US" sz="1200" spc="90" dirty="0" smtClean="0">
                <a:solidFill>
                  <a:srgbClr val="636466"/>
                </a:solidFill>
                <a:latin typeface="Arial" pitchFamily="34" charset="0"/>
                <a:cs typeface="Arial" pitchFamily="34" charset="0"/>
              </a:rPr>
              <a:t>l</a:t>
            </a:r>
            <a:r>
              <a:rPr lang="en-US" sz="1200" spc="80" dirty="0" smtClean="0">
                <a:solidFill>
                  <a:srgbClr val="636466"/>
                </a:solidFill>
                <a:latin typeface="Arial" pitchFamily="34" charset="0"/>
                <a:cs typeface="Arial" pitchFamily="34" charset="0"/>
              </a:rPr>
              <a:t> positions.</a:t>
            </a:r>
          </a:p>
          <a:p>
            <a:pPr marR="16510" indent="6350" algn="just">
              <a:lnSpc>
                <a:spcPts val="1330"/>
              </a:lnSpc>
              <a:spcBef>
                <a:spcPts val="25"/>
              </a:spcBef>
            </a:pPr>
            <a:endParaRPr lang="en-US" sz="1200" spc="80" dirty="0" smtClean="0">
              <a:solidFill>
                <a:srgbClr val="636466"/>
              </a:solidFill>
              <a:latin typeface="Arial" pitchFamily="34" charset="0"/>
              <a:cs typeface="Arial" pitchFamily="34" charset="0"/>
            </a:endParaRPr>
          </a:p>
          <a:p>
            <a:pPr marR="16510" indent="6350" algn="just">
              <a:lnSpc>
                <a:spcPts val="1330"/>
              </a:lnSpc>
              <a:spcBef>
                <a:spcPts val="25"/>
              </a:spcBef>
            </a:pPr>
            <a:r>
              <a:rPr lang="en-US" sz="1200" spc="80" dirty="0" smtClean="0">
                <a:solidFill>
                  <a:srgbClr val="636466"/>
                </a:solidFill>
                <a:latin typeface="Arial" pitchFamily="34" charset="0"/>
                <a:cs typeface="Arial" pitchFamily="34" charset="0"/>
              </a:rPr>
              <a:t>		-+	+--+	+-</a:t>
            </a:r>
          </a:p>
          <a:p>
            <a:pPr marR="16510" indent="6350" algn="just">
              <a:lnSpc>
                <a:spcPts val="1330"/>
              </a:lnSpc>
              <a:spcBef>
                <a:spcPts val="25"/>
              </a:spcBef>
            </a:pPr>
            <a:r>
              <a:rPr lang="en-US" sz="1200" spc="80" dirty="0" smtClean="0">
                <a:solidFill>
                  <a:srgbClr val="636466"/>
                </a:solidFill>
                <a:latin typeface="Arial" pitchFamily="34" charset="0"/>
                <a:cs typeface="Arial" pitchFamily="34" charset="0"/>
              </a:rPr>
              <a:t>		-+	+--+	+-</a:t>
            </a:r>
          </a:p>
          <a:p>
            <a:pPr marR="16510" indent="6350" algn="just">
              <a:lnSpc>
                <a:spcPts val="1330"/>
              </a:lnSpc>
              <a:spcBef>
                <a:spcPts val="25"/>
              </a:spcBef>
            </a:pPr>
            <a:r>
              <a:rPr lang="en-US" sz="1200" spc="80" dirty="0" smtClean="0">
                <a:solidFill>
                  <a:srgbClr val="636466"/>
                </a:solidFill>
                <a:latin typeface="Arial" pitchFamily="34" charset="0"/>
                <a:cs typeface="Arial" pitchFamily="34" charset="0"/>
              </a:rPr>
              <a:t>		-+	+--+	+-</a:t>
            </a:r>
          </a:p>
          <a:p>
            <a:pPr marR="16510" indent="6350" algn="just">
              <a:lnSpc>
                <a:spcPts val="1330"/>
              </a:lnSpc>
              <a:spcBef>
                <a:spcPts val="25"/>
              </a:spcBef>
            </a:pPr>
            <a:r>
              <a:rPr lang="en-US" sz="1200" spc="80" dirty="0" smtClean="0">
                <a:solidFill>
                  <a:srgbClr val="636466"/>
                </a:solidFill>
                <a:latin typeface="Arial" pitchFamily="34" charset="0"/>
                <a:cs typeface="Arial" pitchFamily="34" charset="0"/>
              </a:rPr>
              <a:t>		-+	+--+	+-</a:t>
            </a:r>
          </a:p>
          <a:p>
            <a:pPr marR="16510" indent="6350" algn="just">
              <a:lnSpc>
                <a:spcPts val="1330"/>
              </a:lnSpc>
              <a:spcBef>
                <a:spcPts val="25"/>
              </a:spcBef>
            </a:pPr>
            <a:r>
              <a:rPr lang="en-US" sz="1200" spc="80" dirty="0" smtClean="0">
                <a:solidFill>
                  <a:srgbClr val="636466"/>
                </a:solidFill>
                <a:latin typeface="Arial" pitchFamily="34" charset="0"/>
                <a:cs typeface="Arial" pitchFamily="34" charset="0"/>
              </a:rPr>
              <a:t>		-+	+--+	+-</a:t>
            </a:r>
          </a:p>
          <a:p>
            <a:pPr marR="16510" indent="6350" algn="just">
              <a:lnSpc>
                <a:spcPts val="1330"/>
              </a:lnSpc>
              <a:spcBef>
                <a:spcPts val="25"/>
              </a:spcBef>
            </a:pPr>
            <a:r>
              <a:rPr lang="en-US" sz="1200" spc="80" dirty="0" smtClean="0">
                <a:solidFill>
                  <a:srgbClr val="636466"/>
                </a:solidFill>
                <a:latin typeface="Arial" pitchFamily="34" charset="0"/>
                <a:cs typeface="Arial" pitchFamily="34" charset="0"/>
              </a:rPr>
              <a:t>		-+	+--+	+-</a:t>
            </a:r>
          </a:p>
          <a:p>
            <a:pPr marR="16510" indent="6350" algn="just">
              <a:lnSpc>
                <a:spcPts val="1330"/>
              </a:lnSpc>
              <a:spcBef>
                <a:spcPts val="25"/>
              </a:spcBef>
            </a:pPr>
            <a:r>
              <a:rPr lang="en-US" sz="1200" spc="80" dirty="0" smtClean="0">
                <a:solidFill>
                  <a:srgbClr val="636466"/>
                </a:solidFill>
                <a:latin typeface="Arial" pitchFamily="34" charset="0"/>
                <a:cs typeface="Arial" pitchFamily="34" charset="0"/>
              </a:rPr>
              <a:t>		</a:t>
            </a:r>
          </a:p>
          <a:p>
            <a:pPr marR="16510" indent="6350" algn="just">
              <a:lnSpc>
                <a:spcPts val="1330"/>
              </a:lnSpc>
              <a:spcBef>
                <a:spcPts val="25"/>
              </a:spcBef>
            </a:pPr>
            <a:r>
              <a:rPr lang="en-US" sz="1200" spc="80" dirty="0" smtClean="0">
                <a:solidFill>
                  <a:srgbClr val="636466"/>
                </a:solidFill>
                <a:latin typeface="Arial" pitchFamily="34" charset="0"/>
                <a:cs typeface="Arial" pitchFamily="34" charset="0"/>
              </a:rPr>
              <a:t>	            E </a:t>
            </a:r>
            <a:r>
              <a:rPr lang="en-US" sz="1200" spc="80" dirty="0" smtClean="0">
                <a:solidFill>
                  <a:srgbClr val="636466"/>
                </a:solidFill>
                <a:latin typeface="Arial" pitchFamily="34" charset="0"/>
                <a:cs typeface="Arial" pitchFamily="34" charset="0"/>
                <a:sym typeface="Wingdings" pitchFamily="2" charset="2"/>
              </a:rPr>
              <a:t>----         -----      ---</a:t>
            </a:r>
          </a:p>
          <a:p>
            <a:pPr marR="16510" indent="6350" algn="just">
              <a:lnSpc>
                <a:spcPts val="1330"/>
              </a:lnSpc>
              <a:spcBef>
                <a:spcPts val="25"/>
              </a:spcBef>
            </a:pPr>
            <a:endParaRPr lang="en-US" sz="1200" spc="80" dirty="0" smtClean="0">
              <a:solidFill>
                <a:srgbClr val="636466"/>
              </a:solidFill>
              <a:latin typeface="Arial" pitchFamily="34" charset="0"/>
              <a:cs typeface="Arial" pitchFamily="34" charset="0"/>
              <a:sym typeface="Wingdings" pitchFamily="2" charset="2"/>
            </a:endParaRPr>
          </a:p>
          <a:p>
            <a:pPr marR="16510" indent="6350" algn="just">
              <a:lnSpc>
                <a:spcPts val="1330"/>
              </a:lnSpc>
              <a:spcBef>
                <a:spcPts val="25"/>
              </a:spcBef>
            </a:pPr>
            <a:r>
              <a:rPr lang="en-US" sz="1200" spc="80" dirty="0" smtClean="0">
                <a:solidFill>
                  <a:srgbClr val="636466"/>
                </a:solidFill>
                <a:latin typeface="Arial" pitchFamily="34" charset="0"/>
                <a:cs typeface="Arial" pitchFamily="34" charset="0"/>
                <a:sym typeface="Wingdings" pitchFamily="2" charset="2"/>
              </a:rPr>
              <a:t>	</a:t>
            </a:r>
            <a:r>
              <a:rPr lang="en-US" sz="1200" b="1" spc="80" dirty="0" smtClean="0">
                <a:solidFill>
                  <a:srgbClr val="636466"/>
                </a:solidFill>
                <a:latin typeface="Arial" pitchFamily="34" charset="0"/>
                <a:cs typeface="Arial" pitchFamily="34" charset="0"/>
                <a:sym typeface="Wingdings" pitchFamily="2" charset="2"/>
              </a:rPr>
              <a:t>Figure: </a:t>
            </a:r>
            <a:r>
              <a:rPr lang="en-US" sz="1200" spc="80" dirty="0" smtClean="0">
                <a:solidFill>
                  <a:srgbClr val="636466"/>
                </a:solidFill>
                <a:latin typeface="Arial" pitchFamily="34" charset="0"/>
                <a:cs typeface="Arial" pitchFamily="34" charset="0"/>
                <a:sym typeface="Wingdings" pitchFamily="2" charset="2"/>
              </a:rPr>
              <a:t>Mechanism of Plasma Oscillations</a:t>
            </a:r>
          </a:p>
          <a:p>
            <a:pPr marR="16510" indent="6350" algn="just">
              <a:lnSpc>
                <a:spcPts val="1330"/>
              </a:lnSpc>
              <a:spcBef>
                <a:spcPts val="25"/>
              </a:spcBef>
            </a:pPr>
            <a:endParaRPr lang="en-US" sz="1200" spc="80" dirty="0" smtClean="0">
              <a:solidFill>
                <a:srgbClr val="636466"/>
              </a:solidFill>
              <a:latin typeface="Arial" pitchFamily="34" charset="0"/>
              <a:cs typeface="Arial" pitchFamily="34" charset="0"/>
              <a:sym typeface="Wingdings" pitchFamily="2" charset="2"/>
            </a:endParaRPr>
          </a:p>
          <a:p>
            <a:pPr algn="just"/>
            <a:r>
              <a:rPr lang="en-US" sz="1200" dirty="0" smtClean="0"/>
              <a:t>  </a:t>
            </a:r>
            <a:r>
              <a:rPr lang="en-US" sz="1200" dirty="0" smtClean="0">
                <a:latin typeface="Arial" pitchFamily="34" charset="0"/>
                <a:cs typeface="Arial" pitchFamily="34" charset="0"/>
              </a:rPr>
              <a:t>We shall derive an expression for the plasma frequency </a:t>
            </a:r>
            <a:r>
              <a:rPr lang="en-US" sz="1200" dirty="0" err="1" smtClean="0">
                <a:latin typeface="Arial" pitchFamily="34" charset="0"/>
                <a:cs typeface="Arial" pitchFamily="34" charset="0"/>
              </a:rPr>
              <a:t>ɷ</a:t>
            </a:r>
            <a:r>
              <a:rPr lang="en-US" sz="1200" baseline="-25000" dirty="0" err="1" smtClean="0">
                <a:latin typeface="Arial" pitchFamily="34" charset="0"/>
                <a:cs typeface="Arial" pitchFamily="34" charset="0"/>
              </a:rPr>
              <a:t>p</a:t>
            </a:r>
            <a:r>
              <a:rPr lang="en-US" sz="1200" dirty="0" smtClean="0">
                <a:latin typeface="Arial" pitchFamily="34" charset="0"/>
                <a:cs typeface="Arial" pitchFamily="34" charset="0"/>
              </a:rPr>
              <a:t> in simplest case, making the following assumptions: (1) There is no magnetic field; (2) there are no thermal motions (KT = 0); (3) the ions are fixed in space in a uniform distribution; (4) the plasma is infinite in extent; and (5) the electron motions occur only in the x direction. As a consequence of the last assumption, we have</a:t>
            </a:r>
          </a:p>
          <a:p>
            <a:pPr algn="just"/>
            <a:endParaRPr lang="en-US" sz="1200" dirty="0" smtClean="0">
              <a:latin typeface="Arial" pitchFamily="34" charset="0"/>
              <a:cs typeface="Arial" pitchFamily="34" charset="0"/>
            </a:endParaRPr>
          </a:p>
          <a:p>
            <a:pPr algn="just"/>
            <a:endParaRPr lang="en-US" sz="1200" dirty="0" smtClean="0">
              <a:latin typeface="Arial" pitchFamily="34" charset="0"/>
              <a:cs typeface="Arial" pitchFamily="34" charset="0"/>
            </a:endParaRPr>
          </a:p>
          <a:p>
            <a:pPr algn="just"/>
            <a:endParaRPr lang="en-US" sz="1200" dirty="0" smtClean="0">
              <a:latin typeface="Arial" pitchFamily="34" charset="0"/>
              <a:cs typeface="Arial" pitchFamily="34" charset="0"/>
            </a:endParaRPr>
          </a:p>
          <a:p>
            <a:r>
              <a:rPr lang="en-US" sz="1200" dirty="0" smtClean="0"/>
              <a:t>There is, therefore, no fluctuating magnetic field; this is an electrostatic oscillation.</a:t>
            </a:r>
            <a:endParaRPr lang="en-US" sz="1200" dirty="0" smtClean="0">
              <a:latin typeface="Arial" pitchFamily="34" charset="0"/>
              <a:cs typeface="Arial" pitchFamily="34" charset="0"/>
            </a:endParaRPr>
          </a:p>
          <a:p>
            <a:pPr algn="just"/>
            <a:endParaRPr lang="en-US" sz="1200" dirty="0" smtClean="0"/>
          </a:p>
          <a:p>
            <a:pPr algn="just"/>
            <a:endParaRPr lang="en-US" sz="1200" dirty="0" smtClean="0">
              <a:latin typeface="Arial" pitchFamily="34" charset="0"/>
              <a:cs typeface="Arial" pitchFamily="34" charset="0"/>
            </a:endParaRPr>
          </a:p>
          <a:p>
            <a:pPr algn="just"/>
            <a:r>
              <a:rPr lang="en-US" sz="1200" dirty="0" smtClean="0">
                <a:latin typeface="Arial" pitchFamily="34" charset="0"/>
                <a:cs typeface="Arial" pitchFamily="34" charset="0"/>
              </a:rPr>
              <a:t>	</a:t>
            </a:r>
          </a:p>
          <a:p>
            <a:pPr algn="just"/>
            <a:r>
              <a:rPr lang="en-US" sz="1200" dirty="0" smtClean="0">
                <a:latin typeface="Arial" pitchFamily="34" charset="0"/>
                <a:cs typeface="Arial" pitchFamily="34" charset="0"/>
              </a:rPr>
              <a:t>	</a:t>
            </a:r>
          </a:p>
          <a:p>
            <a:pPr algn="just"/>
            <a:r>
              <a:rPr lang="en-US" sz="1200" spc="80" dirty="0" smtClean="0">
                <a:solidFill>
                  <a:srgbClr val="636466"/>
                </a:solidFill>
                <a:latin typeface="Arial" pitchFamily="34" charset="0"/>
                <a:cs typeface="Arial" pitchFamily="34" charset="0"/>
                <a:sym typeface="Wingdings" pitchFamily="2" charset="2"/>
              </a:rPr>
              <a:t> </a:t>
            </a:r>
          </a:p>
          <a:p>
            <a:pPr algn="just"/>
            <a:r>
              <a:rPr lang="en-US" sz="1200" spc="80" dirty="0" smtClean="0">
                <a:solidFill>
                  <a:srgbClr val="636466"/>
                </a:solidFill>
                <a:latin typeface="Arial" pitchFamily="34" charset="0"/>
                <a:cs typeface="Arial" pitchFamily="34" charset="0"/>
                <a:sym typeface="Wingdings" pitchFamily="2" charset="2"/>
              </a:rPr>
              <a:t> </a:t>
            </a:r>
          </a:p>
          <a:p>
            <a:pPr marR="16510" indent="6350" algn="just">
              <a:lnSpc>
                <a:spcPts val="1330"/>
              </a:lnSpc>
              <a:spcBef>
                <a:spcPts val="25"/>
              </a:spcBef>
            </a:pPr>
            <a:endParaRPr lang="en-US" sz="1200" b="1" spc="80" dirty="0" smtClean="0">
              <a:solidFill>
                <a:srgbClr val="636466"/>
              </a:solidFill>
              <a:latin typeface="Arial" pitchFamily="34" charset="0"/>
              <a:cs typeface="Arial" pitchFamily="34" charset="0"/>
              <a:sym typeface="Wingdings" pitchFamily="2" charset="2"/>
            </a:endParaRPr>
          </a:p>
          <a:p>
            <a:pPr marR="16510" indent="6350" algn="just">
              <a:lnSpc>
                <a:spcPts val="1330"/>
              </a:lnSpc>
              <a:spcBef>
                <a:spcPts val="25"/>
              </a:spcBef>
            </a:pPr>
            <a:endParaRPr lang="en-US" sz="1200" b="1" spc="80" dirty="0" smtClean="0">
              <a:solidFill>
                <a:srgbClr val="636466"/>
              </a:solidFill>
              <a:latin typeface="Arial" pitchFamily="34" charset="0"/>
              <a:cs typeface="Arial" pitchFamily="34" charset="0"/>
            </a:endParaRPr>
          </a:p>
          <a:p>
            <a:pPr marR="16510" indent="6350" algn="just">
              <a:lnSpc>
                <a:spcPts val="1330"/>
              </a:lnSpc>
              <a:spcBef>
                <a:spcPts val="25"/>
              </a:spcBef>
            </a:pPr>
            <a:endParaRPr lang="en-US" sz="1200" spc="80" dirty="0" smtClean="0">
              <a:solidFill>
                <a:srgbClr val="636466"/>
              </a:solidFill>
              <a:latin typeface="Arial" pitchFamily="34" charset="0"/>
              <a:cs typeface="Arial" pitchFamily="34" charset="0"/>
            </a:endParaRPr>
          </a:p>
          <a:p>
            <a:pPr marR="16510" indent="6350" algn="just">
              <a:lnSpc>
                <a:spcPts val="1330"/>
              </a:lnSpc>
              <a:spcBef>
                <a:spcPts val="25"/>
              </a:spcBef>
            </a:pPr>
            <a:endParaRPr lang="en-US" sz="1200" dirty="0" smtClean="0">
              <a:latin typeface="Arial" pitchFamily="34" charset="0"/>
              <a:cs typeface="Arial" pitchFamily="34" charset="0"/>
            </a:endParaRPr>
          </a:p>
          <a:p>
            <a:endParaRPr lang="en-US" sz="1400" dirty="0" smtClean="0">
              <a:latin typeface="Arial Black" pitchFamily="34" charset="0"/>
            </a:endParaRPr>
          </a:p>
          <a:p>
            <a:endParaRPr lang="en-US" sz="1200" dirty="0" smtClean="0">
              <a:latin typeface="Arial Black" pitchFamily="34" charset="0"/>
            </a:endParaRPr>
          </a:p>
          <a:p>
            <a:endParaRPr lang="en-US" sz="1400" dirty="0" smtClean="0">
              <a:latin typeface="Arial Black" pitchFamily="34" charset="0"/>
            </a:endParaRPr>
          </a:p>
          <a:p>
            <a:endParaRPr sz="1400">
              <a:latin typeface="Arial Black" pitchFamily="34" charset="0"/>
            </a:endParaRPr>
          </a:p>
        </p:txBody>
      </p:sp>
      <p:sp>
        <p:nvSpPr>
          <p:cNvPr id="5" name="object 5"/>
          <p:cNvSpPr txBox="1"/>
          <p:nvPr/>
        </p:nvSpPr>
        <p:spPr>
          <a:xfrm>
            <a:off x="1232427" y="630671"/>
            <a:ext cx="5803329" cy="186100"/>
          </a:xfrm>
          <a:prstGeom prst="rect">
            <a:avLst/>
          </a:prstGeom>
        </p:spPr>
        <p:txBody>
          <a:bodyPr vert="horz" wrap="square" lIns="0" tIns="0" rIns="0" bIns="0" rtlCol="0">
            <a:noAutofit/>
          </a:bodyPr>
          <a:lstStyle/>
          <a:p>
            <a:pPr marL="12700">
              <a:lnSpc>
                <a:spcPct val="100000"/>
              </a:lnSpc>
            </a:pPr>
            <a:r>
              <a:rPr sz="1200" spc="190" dirty="0" smtClean="0">
                <a:solidFill>
                  <a:srgbClr val="4D4D4F"/>
                </a:solidFill>
                <a:latin typeface="Arial" pitchFamily="34" charset="0"/>
                <a:cs typeface="Arial" pitchFamily="34" charset="0"/>
              </a:rPr>
              <a:t>The</a:t>
            </a:r>
            <a:r>
              <a:rPr sz="1200" spc="-55" dirty="0" smtClean="0">
                <a:solidFill>
                  <a:srgbClr val="4D4D4F"/>
                </a:solidFill>
                <a:latin typeface="Arial" pitchFamily="34" charset="0"/>
                <a:cs typeface="Arial" pitchFamily="34" charset="0"/>
              </a:rPr>
              <a:t> </a:t>
            </a:r>
            <a:r>
              <a:rPr sz="1200" spc="90" dirty="0" smtClean="0">
                <a:solidFill>
                  <a:srgbClr val="4D4D4F"/>
                </a:solidFill>
                <a:latin typeface="Arial" pitchFamily="34" charset="0"/>
                <a:cs typeface="Arial" pitchFamily="34" charset="0"/>
              </a:rPr>
              <a:t>thre</a:t>
            </a:r>
            <a:r>
              <a:rPr sz="1200" spc="114" dirty="0" smtClean="0">
                <a:solidFill>
                  <a:srgbClr val="4D4D4F"/>
                </a:solidFill>
                <a:latin typeface="Arial" pitchFamily="34" charset="0"/>
                <a:cs typeface="Arial" pitchFamily="34" charset="0"/>
              </a:rPr>
              <a:t>e</a:t>
            </a:r>
            <a:r>
              <a:rPr sz="1200" spc="40" dirty="0" smtClean="0">
                <a:solidFill>
                  <a:srgbClr val="4D4D4F"/>
                </a:solidFill>
                <a:latin typeface="Arial" pitchFamily="34" charset="0"/>
                <a:cs typeface="Arial" pitchFamily="34" charset="0"/>
              </a:rPr>
              <a:t> </a:t>
            </a:r>
            <a:r>
              <a:rPr sz="1200" spc="90" dirty="0" smtClean="0">
                <a:solidFill>
                  <a:srgbClr val="4D4D4F"/>
                </a:solidFill>
                <a:latin typeface="Arial" pitchFamily="34" charset="0"/>
                <a:cs typeface="Arial" pitchFamily="34" charset="0"/>
              </a:rPr>
              <a:t>conditions</a:t>
            </a:r>
            <a:r>
              <a:rPr sz="1200" spc="35" dirty="0" smtClean="0">
                <a:solidFill>
                  <a:srgbClr val="4D4D4F"/>
                </a:solidFill>
                <a:latin typeface="Arial" pitchFamily="34" charset="0"/>
                <a:cs typeface="Arial" pitchFamily="34" charset="0"/>
              </a:rPr>
              <a:t> </a:t>
            </a:r>
            <a:r>
              <a:rPr sz="1200" spc="75" dirty="0" smtClean="0">
                <a:solidFill>
                  <a:srgbClr val="4D4D4F"/>
                </a:solidFill>
                <a:latin typeface="Arial" pitchFamily="34" charset="0"/>
                <a:cs typeface="Arial" pitchFamily="34" charset="0"/>
              </a:rPr>
              <a:t>a</a:t>
            </a:r>
            <a:r>
              <a:rPr sz="1200" spc="30" dirty="0" smtClean="0">
                <a:solidFill>
                  <a:srgbClr val="4D4D4F"/>
                </a:solidFill>
                <a:latin typeface="Arial" pitchFamily="34" charset="0"/>
                <a:cs typeface="Arial" pitchFamily="34" charset="0"/>
              </a:rPr>
              <a:t> </a:t>
            </a:r>
            <a:r>
              <a:rPr sz="1200" spc="65" dirty="0" smtClean="0">
                <a:solidFill>
                  <a:srgbClr val="4D4D4F"/>
                </a:solidFill>
                <a:latin typeface="Arial" pitchFamily="34" charset="0"/>
                <a:cs typeface="Arial" pitchFamily="34" charset="0"/>
              </a:rPr>
              <a:t>pla</a:t>
            </a:r>
            <a:r>
              <a:rPr sz="1200" spc="35" dirty="0" smtClean="0">
                <a:solidFill>
                  <a:srgbClr val="4D4D4F"/>
                </a:solidFill>
                <a:latin typeface="Arial" pitchFamily="34" charset="0"/>
                <a:cs typeface="Arial" pitchFamily="34" charset="0"/>
              </a:rPr>
              <a:t>s</a:t>
            </a:r>
            <a:r>
              <a:rPr sz="1200" spc="140" dirty="0" smtClean="0">
                <a:solidFill>
                  <a:srgbClr val="4D4D4F"/>
                </a:solidFill>
                <a:latin typeface="Arial" pitchFamily="34" charset="0"/>
                <a:cs typeface="Arial" pitchFamily="34" charset="0"/>
              </a:rPr>
              <a:t>m</a:t>
            </a:r>
            <a:r>
              <a:rPr sz="1200" spc="95" dirty="0" smtClean="0">
                <a:solidFill>
                  <a:srgbClr val="4D4D4F"/>
                </a:solidFill>
                <a:latin typeface="Arial" pitchFamily="34" charset="0"/>
                <a:cs typeface="Arial" pitchFamily="34" charset="0"/>
              </a:rPr>
              <a:t>a</a:t>
            </a:r>
            <a:r>
              <a:rPr sz="1200" spc="-20" dirty="0" smtClean="0">
                <a:solidFill>
                  <a:srgbClr val="4D4D4F"/>
                </a:solidFill>
                <a:latin typeface="Arial" pitchFamily="34" charset="0"/>
                <a:cs typeface="Arial" pitchFamily="34" charset="0"/>
              </a:rPr>
              <a:t> </a:t>
            </a:r>
            <a:r>
              <a:rPr sz="1200" spc="125" dirty="0" smtClean="0">
                <a:solidFill>
                  <a:srgbClr val="4D4D4F"/>
                </a:solidFill>
                <a:latin typeface="Arial" pitchFamily="34" charset="0"/>
                <a:cs typeface="Arial" pitchFamily="34" charset="0"/>
              </a:rPr>
              <a:t>mus</a:t>
            </a:r>
            <a:r>
              <a:rPr sz="1200" spc="70" dirty="0" smtClean="0">
                <a:solidFill>
                  <a:srgbClr val="4D4D4F"/>
                </a:solidFill>
                <a:latin typeface="Arial" pitchFamily="34" charset="0"/>
                <a:cs typeface="Arial" pitchFamily="34" charset="0"/>
              </a:rPr>
              <a:t>t</a:t>
            </a:r>
            <a:r>
              <a:rPr sz="1200" spc="30" dirty="0" smtClean="0">
                <a:solidFill>
                  <a:srgbClr val="4D4D4F"/>
                </a:solidFill>
                <a:latin typeface="Arial" pitchFamily="34" charset="0"/>
                <a:cs typeface="Arial" pitchFamily="34" charset="0"/>
              </a:rPr>
              <a:t> </a:t>
            </a:r>
            <a:r>
              <a:rPr sz="1200" spc="75" dirty="0" smtClean="0">
                <a:solidFill>
                  <a:srgbClr val="4D4D4F"/>
                </a:solidFill>
                <a:latin typeface="Arial" pitchFamily="34" charset="0"/>
                <a:cs typeface="Arial" pitchFamily="34" charset="0"/>
              </a:rPr>
              <a:t>satisfy</a:t>
            </a:r>
            <a:r>
              <a:rPr sz="1200" spc="15" dirty="0" smtClean="0">
                <a:solidFill>
                  <a:srgbClr val="4D4D4F"/>
                </a:solidFill>
                <a:latin typeface="Arial" pitchFamily="34" charset="0"/>
                <a:cs typeface="Arial" pitchFamily="34" charset="0"/>
              </a:rPr>
              <a:t> </a:t>
            </a:r>
            <a:r>
              <a:rPr sz="1200" spc="80" dirty="0" smtClean="0">
                <a:solidFill>
                  <a:srgbClr val="4D4D4F"/>
                </a:solidFill>
                <a:latin typeface="Arial" pitchFamily="34" charset="0"/>
                <a:cs typeface="Arial" pitchFamily="34" charset="0"/>
              </a:rPr>
              <a:t>ar</a:t>
            </a:r>
            <a:r>
              <a:rPr sz="1200" spc="114" dirty="0" smtClean="0">
                <a:solidFill>
                  <a:srgbClr val="4D4D4F"/>
                </a:solidFill>
                <a:latin typeface="Arial" pitchFamily="34" charset="0"/>
                <a:cs typeface="Arial" pitchFamily="34" charset="0"/>
              </a:rPr>
              <a:t>e</a:t>
            </a:r>
            <a:r>
              <a:rPr sz="1200" spc="-20" dirty="0" smtClean="0">
                <a:solidFill>
                  <a:srgbClr val="4D4D4F"/>
                </a:solidFill>
                <a:latin typeface="Arial" pitchFamily="34" charset="0"/>
                <a:cs typeface="Arial" pitchFamily="34" charset="0"/>
              </a:rPr>
              <a:t> </a:t>
            </a:r>
            <a:r>
              <a:rPr sz="1200" spc="55" dirty="0" smtClean="0">
                <a:solidFill>
                  <a:srgbClr val="4D4D4F"/>
                </a:solidFill>
                <a:latin typeface="Arial" pitchFamily="34" charset="0"/>
                <a:cs typeface="Arial" pitchFamily="34" charset="0"/>
              </a:rPr>
              <a:t>th</a:t>
            </a:r>
            <a:r>
              <a:rPr sz="1200" spc="75" dirty="0" smtClean="0">
                <a:solidFill>
                  <a:srgbClr val="4D4D4F"/>
                </a:solidFill>
                <a:latin typeface="Arial" pitchFamily="34" charset="0"/>
                <a:cs typeface="Arial" pitchFamily="34" charset="0"/>
              </a:rPr>
              <a:t>e</a:t>
            </a:r>
            <a:r>
              <a:rPr sz="1200" spc="100" dirty="0" smtClean="0">
                <a:solidFill>
                  <a:srgbClr val="4D4D4F"/>
                </a:solidFill>
                <a:latin typeface="Arial" pitchFamily="34" charset="0"/>
                <a:cs typeface="Arial" pitchFamily="34" charset="0"/>
              </a:rPr>
              <a:t>refore:</a:t>
            </a:r>
            <a:endParaRPr sz="1200">
              <a:latin typeface="Arial" pitchFamily="34" charset="0"/>
              <a:cs typeface="Arial" pitchFamily="34" charset="0"/>
            </a:endParaRPr>
          </a:p>
        </p:txBody>
      </p:sp>
      <p:sp>
        <p:nvSpPr>
          <p:cNvPr id="6" name="object 6"/>
          <p:cNvSpPr txBox="1"/>
          <p:nvPr/>
        </p:nvSpPr>
        <p:spPr>
          <a:xfrm>
            <a:off x="3054548" y="853474"/>
            <a:ext cx="2296371" cy="769729"/>
          </a:xfrm>
          <a:prstGeom prst="rect">
            <a:avLst/>
          </a:prstGeom>
        </p:spPr>
        <p:txBody>
          <a:bodyPr vert="horz" wrap="square" lIns="0" tIns="0" rIns="0" bIns="0" rtlCol="0">
            <a:noAutofit/>
          </a:bodyPr>
          <a:lstStyle/>
          <a:p>
            <a:pPr marL="27940">
              <a:lnSpc>
                <a:spcPct val="100000"/>
              </a:lnSpc>
            </a:pPr>
            <a:r>
              <a:rPr sz="1200" spc="114" dirty="0" smtClean="0">
                <a:solidFill>
                  <a:srgbClr val="494A4B"/>
                </a:solidFill>
                <a:latin typeface="Arial" pitchFamily="34" charset="0"/>
                <a:cs typeface="Arial" pitchFamily="34" charset="0"/>
              </a:rPr>
              <a:t>l</a:t>
            </a:r>
            <a:r>
              <a:rPr sz="1200" spc="105" smtClean="0">
                <a:solidFill>
                  <a:srgbClr val="494A4B"/>
                </a:solidFill>
                <a:latin typeface="Arial" pitchFamily="34" charset="0"/>
                <a:cs typeface="Arial" pitchFamily="34" charset="0"/>
              </a:rPr>
              <a:t>.</a:t>
            </a:r>
            <a:r>
              <a:rPr sz="1200" b="1" spc="105" smtClean="0">
                <a:solidFill>
                  <a:srgbClr val="FF0000"/>
                </a:solidFill>
                <a:latin typeface="Arial" pitchFamily="34" charset="0"/>
                <a:cs typeface="Arial" pitchFamily="34" charset="0"/>
              </a:rPr>
              <a:t> </a:t>
            </a:r>
            <a:r>
              <a:rPr sz="1200" b="1" spc="10" smtClean="0">
                <a:solidFill>
                  <a:srgbClr val="FF0000"/>
                </a:solidFill>
                <a:latin typeface="Arial" pitchFamily="34" charset="0"/>
                <a:cs typeface="Arial" pitchFamily="34" charset="0"/>
              </a:rPr>
              <a:t> </a:t>
            </a:r>
            <a:r>
              <a:rPr lang="en-US" sz="1200" b="1" spc="125" dirty="0" err="1" smtClean="0">
                <a:solidFill>
                  <a:srgbClr val="FF0000"/>
                </a:solidFill>
                <a:latin typeface="Arial" pitchFamily="34" charset="0"/>
                <a:cs typeface="Arial" pitchFamily="34" charset="0"/>
              </a:rPr>
              <a:t>ʎ</a:t>
            </a:r>
            <a:r>
              <a:rPr lang="en-US" sz="1200" b="1" spc="125" baseline="-25000" dirty="0" err="1" smtClean="0">
                <a:solidFill>
                  <a:srgbClr val="FF0000"/>
                </a:solidFill>
                <a:latin typeface="Arial" pitchFamily="34" charset="0"/>
                <a:cs typeface="Arial" pitchFamily="34" charset="0"/>
              </a:rPr>
              <a:t>D</a:t>
            </a:r>
            <a:r>
              <a:rPr sz="1200" b="1" spc="-135" smtClean="0">
                <a:solidFill>
                  <a:srgbClr val="FF0000"/>
                </a:solidFill>
                <a:latin typeface="Arial" pitchFamily="34" charset="0"/>
                <a:cs typeface="Arial" pitchFamily="34" charset="0"/>
              </a:rPr>
              <a:t> </a:t>
            </a:r>
            <a:r>
              <a:rPr sz="1200" b="1" spc="254" dirty="0" smtClean="0">
                <a:solidFill>
                  <a:srgbClr val="FF0000"/>
                </a:solidFill>
                <a:latin typeface="Arial" pitchFamily="34" charset="0"/>
                <a:cs typeface="Arial" pitchFamily="34" charset="0"/>
              </a:rPr>
              <a:t>«</a:t>
            </a:r>
            <a:r>
              <a:rPr sz="1200" b="1" spc="-90" dirty="0" smtClean="0">
                <a:solidFill>
                  <a:srgbClr val="FF0000"/>
                </a:solidFill>
                <a:latin typeface="Arial" pitchFamily="34" charset="0"/>
                <a:cs typeface="Arial" pitchFamily="34" charset="0"/>
              </a:rPr>
              <a:t> </a:t>
            </a:r>
            <a:r>
              <a:rPr sz="1200" b="1" spc="250" dirty="0" smtClean="0">
                <a:solidFill>
                  <a:srgbClr val="FF0000"/>
                </a:solidFill>
                <a:latin typeface="Arial" pitchFamily="34" charset="0"/>
                <a:cs typeface="Arial" pitchFamily="34" charset="0"/>
              </a:rPr>
              <a:t>L</a:t>
            </a:r>
            <a:r>
              <a:rPr sz="1200" spc="250" dirty="0" smtClean="0">
                <a:solidFill>
                  <a:srgbClr val="494A4B"/>
                </a:solidFill>
                <a:latin typeface="Arial" pitchFamily="34" charset="0"/>
                <a:cs typeface="Arial" pitchFamily="34" charset="0"/>
              </a:rPr>
              <a:t>.</a:t>
            </a:r>
            <a:endParaRPr sz="1200">
              <a:latin typeface="Arial" pitchFamily="34" charset="0"/>
              <a:cs typeface="Arial" pitchFamily="34" charset="0"/>
            </a:endParaRPr>
          </a:p>
          <a:p>
            <a:pPr marL="12700">
              <a:lnSpc>
                <a:spcPct val="100000"/>
              </a:lnSpc>
              <a:spcBef>
                <a:spcPts val="130"/>
              </a:spcBef>
            </a:pPr>
            <a:r>
              <a:rPr sz="1200" spc="60" dirty="0" smtClean="0">
                <a:solidFill>
                  <a:srgbClr val="57575A"/>
                </a:solidFill>
                <a:latin typeface="Arial" pitchFamily="34" charset="0"/>
                <a:cs typeface="Arial" pitchFamily="34" charset="0"/>
              </a:rPr>
              <a:t>2</a:t>
            </a:r>
            <a:r>
              <a:rPr sz="1200" spc="25" smtClean="0">
                <a:solidFill>
                  <a:srgbClr val="57575A"/>
                </a:solidFill>
                <a:latin typeface="Arial" pitchFamily="34" charset="0"/>
                <a:cs typeface="Arial" pitchFamily="34" charset="0"/>
              </a:rPr>
              <a:t>. </a:t>
            </a:r>
            <a:r>
              <a:rPr sz="1200" b="1" spc="-80" smtClean="0">
                <a:solidFill>
                  <a:srgbClr val="002060"/>
                </a:solidFill>
                <a:latin typeface="Arial" pitchFamily="34" charset="0"/>
                <a:cs typeface="Arial" pitchFamily="34" charset="0"/>
              </a:rPr>
              <a:t> </a:t>
            </a:r>
            <a:r>
              <a:rPr sz="1200" b="1" spc="135" smtClean="0">
                <a:solidFill>
                  <a:srgbClr val="002060"/>
                </a:solidFill>
                <a:latin typeface="Arial" pitchFamily="34" charset="0"/>
                <a:cs typeface="Arial" pitchFamily="34" charset="0"/>
              </a:rPr>
              <a:t>N</a:t>
            </a:r>
            <a:r>
              <a:rPr lang="en-US" sz="1200" b="1" spc="135" baseline="-25000" dirty="0" smtClean="0">
                <a:solidFill>
                  <a:srgbClr val="002060"/>
                </a:solidFill>
                <a:latin typeface="Arial" pitchFamily="34" charset="0"/>
                <a:cs typeface="Arial" pitchFamily="34" charset="0"/>
              </a:rPr>
              <a:t>D</a:t>
            </a:r>
            <a:r>
              <a:rPr sz="1200" b="1" spc="135" smtClean="0">
                <a:solidFill>
                  <a:srgbClr val="002060"/>
                </a:solidFill>
                <a:latin typeface="Arial" pitchFamily="34" charset="0"/>
                <a:cs typeface="Arial" pitchFamily="34" charset="0"/>
              </a:rPr>
              <a:t>&gt;</a:t>
            </a:r>
            <a:r>
              <a:rPr lang="en-US" sz="1200" b="1" spc="135" dirty="0" smtClean="0">
                <a:solidFill>
                  <a:srgbClr val="002060"/>
                </a:solidFill>
                <a:latin typeface="Arial" pitchFamily="34" charset="0"/>
                <a:cs typeface="Arial" pitchFamily="34" charset="0"/>
              </a:rPr>
              <a:t>&gt;</a:t>
            </a:r>
            <a:r>
              <a:rPr sz="1200" b="1" spc="-110" smtClean="0">
                <a:solidFill>
                  <a:srgbClr val="002060"/>
                </a:solidFill>
                <a:latin typeface="Arial" pitchFamily="34" charset="0"/>
                <a:cs typeface="Arial" pitchFamily="34" charset="0"/>
              </a:rPr>
              <a:t>1</a:t>
            </a:r>
            <a:r>
              <a:rPr sz="1200" b="1" spc="-110" dirty="0" smtClean="0">
                <a:solidFill>
                  <a:srgbClr val="002060"/>
                </a:solidFill>
                <a:latin typeface="Arial" pitchFamily="34" charset="0"/>
                <a:cs typeface="Arial" pitchFamily="34" charset="0"/>
              </a:rPr>
              <a:t>.</a:t>
            </a:r>
            <a:endParaRPr sz="1200" b="1">
              <a:solidFill>
                <a:srgbClr val="002060"/>
              </a:solidFill>
              <a:latin typeface="Arial" pitchFamily="34" charset="0"/>
              <a:cs typeface="Arial" pitchFamily="34" charset="0"/>
            </a:endParaRPr>
          </a:p>
          <a:p>
            <a:pPr marL="12700">
              <a:lnSpc>
                <a:spcPct val="100000"/>
              </a:lnSpc>
            </a:pPr>
            <a:r>
              <a:rPr sz="1200" spc="-75" dirty="0" smtClean="0">
                <a:solidFill>
                  <a:srgbClr val="4B4D4F"/>
                </a:solidFill>
                <a:latin typeface="Arial" pitchFamily="34" charset="0"/>
                <a:cs typeface="Arial" pitchFamily="34" charset="0"/>
              </a:rPr>
              <a:t>3</a:t>
            </a:r>
            <a:r>
              <a:rPr sz="1200" spc="-20" smtClean="0">
                <a:solidFill>
                  <a:srgbClr val="4B4D4F"/>
                </a:solidFill>
                <a:latin typeface="Arial" pitchFamily="34" charset="0"/>
                <a:cs typeface="Arial" pitchFamily="34" charset="0"/>
              </a:rPr>
              <a:t>. </a:t>
            </a:r>
            <a:r>
              <a:rPr sz="1200" spc="-165" smtClean="0">
                <a:solidFill>
                  <a:srgbClr val="4B4D4F"/>
                </a:solidFill>
                <a:latin typeface="Arial" pitchFamily="34" charset="0"/>
                <a:cs typeface="Arial" pitchFamily="34" charset="0"/>
              </a:rPr>
              <a:t> </a:t>
            </a:r>
            <a:r>
              <a:rPr lang="en-US" sz="1200" b="1" spc="-165" dirty="0" smtClean="0">
                <a:solidFill>
                  <a:schemeClr val="accent2"/>
                </a:solidFill>
                <a:latin typeface="Arial"/>
                <a:cs typeface="Arial"/>
              </a:rPr>
              <a:t>ꞷ</a:t>
            </a:r>
            <a:r>
              <a:rPr lang="el-GR" sz="1200" b="1" spc="225" dirty="0" smtClean="0">
                <a:solidFill>
                  <a:schemeClr val="accent2"/>
                </a:solidFill>
                <a:latin typeface="Arial" pitchFamily="34" charset="0"/>
                <a:cs typeface="Arial" pitchFamily="34" charset="0"/>
              </a:rPr>
              <a:t>τ</a:t>
            </a:r>
            <a:r>
              <a:rPr sz="1200" b="1" spc="40" smtClean="0">
                <a:solidFill>
                  <a:schemeClr val="accent2"/>
                </a:solidFill>
                <a:latin typeface="Arial" pitchFamily="34" charset="0"/>
                <a:cs typeface="Arial" pitchFamily="34" charset="0"/>
              </a:rPr>
              <a:t> </a:t>
            </a:r>
            <a:r>
              <a:rPr sz="1200" b="1" spc="215" dirty="0" smtClean="0">
                <a:solidFill>
                  <a:schemeClr val="accent2"/>
                </a:solidFill>
                <a:latin typeface="Arial" pitchFamily="34" charset="0"/>
                <a:cs typeface="Arial" pitchFamily="34" charset="0"/>
              </a:rPr>
              <a:t>&gt; </a:t>
            </a:r>
            <a:r>
              <a:rPr sz="1200" b="1" spc="-25" dirty="0" smtClean="0">
                <a:solidFill>
                  <a:schemeClr val="accent2"/>
                </a:solidFill>
                <a:latin typeface="Arial" pitchFamily="34" charset="0"/>
                <a:cs typeface="Arial" pitchFamily="34" charset="0"/>
              </a:rPr>
              <a:t> </a:t>
            </a:r>
            <a:r>
              <a:rPr sz="1200" b="1" spc="-35" dirty="0" smtClean="0">
                <a:solidFill>
                  <a:schemeClr val="accent2"/>
                </a:solidFill>
                <a:latin typeface="Arial" pitchFamily="34" charset="0"/>
                <a:cs typeface="Arial" pitchFamily="34" charset="0"/>
              </a:rPr>
              <a:t>1.</a:t>
            </a:r>
            <a:endParaRPr sz="1200" b="1">
              <a:solidFill>
                <a:schemeClr val="accent2"/>
              </a:solidFill>
              <a:latin typeface="Arial" pitchFamily="34" charset="0"/>
              <a:cs typeface="Arial" pitchFamily="34" charset="0"/>
            </a:endParaRPr>
          </a:p>
        </p:txBody>
      </p:sp>
      <p:sp>
        <p:nvSpPr>
          <p:cNvPr id="26626" name="Rectangle 2"/>
          <p:cNvSpPr>
            <a:spLocks noChangeArrowheads="1"/>
          </p:cNvSpPr>
          <p:nvPr/>
        </p:nvSpPr>
        <p:spPr bwMode="auto">
          <a:xfrm>
            <a:off x="0" y="0"/>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6625" name="Object 1"/>
          <p:cNvGraphicFramePr>
            <a:graphicFrameLocks noChangeAspect="1"/>
          </p:cNvGraphicFramePr>
          <p:nvPr/>
        </p:nvGraphicFramePr>
        <p:xfrm>
          <a:off x="1460500" y="6642100"/>
          <a:ext cx="4368097" cy="173176"/>
        </p:xfrm>
        <a:graphic>
          <a:graphicData uri="http://schemas.openxmlformats.org/presentationml/2006/ole">
            <p:oleObj spid="_x0000_s26625" name="Equation" r:id="rId4" imgW="3556000" imgH="215900" progId="Equation.3">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70815" y="258472"/>
            <a:ext cx="3672800" cy="276999"/>
          </a:xfrm>
          <a:prstGeom prst="rect">
            <a:avLst/>
          </a:prstGeom>
          <a:noFill/>
        </p:spPr>
        <p:txBody>
          <a:bodyPr wrap="none" rtlCol="0">
            <a:spAutoFit/>
          </a:bodyPr>
          <a:lstStyle/>
          <a:p>
            <a:r>
              <a:rPr lang="en-US" sz="1200" dirty="0" smtClean="0">
                <a:latin typeface="Arial" pitchFamily="34" charset="0"/>
                <a:cs typeface="Arial" pitchFamily="34" charset="0"/>
              </a:rPr>
              <a:t>The electron equations of motion and continuity are</a:t>
            </a:r>
            <a:endParaRPr lang="en-US" sz="1200" dirty="0">
              <a:latin typeface="Arial" pitchFamily="34" charset="0"/>
              <a:cs typeface="Arial" pitchFamily="34" charset="0"/>
            </a:endParaRPr>
          </a:p>
        </p:txBody>
      </p:sp>
      <p:sp>
        <p:nvSpPr>
          <p:cNvPr id="25602" name="Rectangle 2"/>
          <p:cNvSpPr>
            <a:spLocks noChangeArrowheads="1"/>
          </p:cNvSpPr>
          <p:nvPr/>
        </p:nvSpPr>
        <p:spPr bwMode="auto">
          <a:xfrm>
            <a:off x="0" y="0"/>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01" name="Picture 1"/>
          <p:cNvPicPr>
            <a:picLocks noChangeAspect="1" noChangeArrowheads="1"/>
          </p:cNvPicPr>
          <p:nvPr/>
        </p:nvPicPr>
        <p:blipFill>
          <a:blip r:embed="rId2"/>
          <a:srcRect/>
          <a:stretch>
            <a:fillRect/>
          </a:stretch>
        </p:blipFill>
        <p:spPr bwMode="auto">
          <a:xfrm>
            <a:off x="1138826" y="568639"/>
            <a:ext cx="3742134" cy="374784"/>
          </a:xfrm>
          <a:prstGeom prst="rect">
            <a:avLst/>
          </a:prstGeom>
          <a:noFill/>
        </p:spPr>
      </p:pic>
      <p:sp>
        <p:nvSpPr>
          <p:cNvPr id="25604" name="Rectangle 4"/>
          <p:cNvSpPr>
            <a:spLocks noChangeArrowheads="1"/>
          </p:cNvSpPr>
          <p:nvPr/>
        </p:nvSpPr>
        <p:spPr bwMode="auto">
          <a:xfrm>
            <a:off x="0" y="0"/>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03" name="Picture 3"/>
          <p:cNvPicPr>
            <a:picLocks noChangeAspect="1" noChangeArrowheads="1"/>
          </p:cNvPicPr>
          <p:nvPr/>
        </p:nvPicPr>
        <p:blipFill>
          <a:blip r:embed="rId3"/>
          <a:srcRect/>
          <a:stretch>
            <a:fillRect/>
          </a:stretch>
        </p:blipFill>
        <p:spPr bwMode="auto">
          <a:xfrm>
            <a:off x="1138826" y="940838"/>
            <a:ext cx="3100569" cy="333429"/>
          </a:xfrm>
          <a:prstGeom prst="rect">
            <a:avLst/>
          </a:prstGeom>
          <a:noFill/>
        </p:spPr>
      </p:pic>
      <p:sp>
        <p:nvSpPr>
          <p:cNvPr id="7" name="Rectangle 6"/>
          <p:cNvSpPr/>
          <p:nvPr/>
        </p:nvSpPr>
        <p:spPr>
          <a:xfrm>
            <a:off x="670815" y="1375070"/>
            <a:ext cx="7675370" cy="830997"/>
          </a:xfrm>
          <a:prstGeom prst="rect">
            <a:avLst/>
          </a:prstGeom>
        </p:spPr>
        <p:txBody>
          <a:bodyPr wrap="square">
            <a:spAutoFit/>
          </a:bodyPr>
          <a:lstStyle/>
          <a:p>
            <a:pPr algn="just"/>
            <a:r>
              <a:rPr lang="en-US" sz="1200" dirty="0" smtClean="0">
                <a:latin typeface="Arial" pitchFamily="34" charset="0"/>
                <a:cs typeface="Arial" pitchFamily="34" charset="0"/>
              </a:rPr>
              <a:t>The only Maxwell equation we shall need is the one that does not involve </a:t>
            </a:r>
            <a:r>
              <a:rPr lang="en-US" sz="1200" b="1" dirty="0" smtClean="0">
                <a:latin typeface="Arial" pitchFamily="34" charset="0"/>
                <a:cs typeface="Arial" pitchFamily="34" charset="0"/>
              </a:rPr>
              <a:t>B</a:t>
            </a:r>
            <a:r>
              <a:rPr lang="en-US" sz="1200" dirty="0" smtClean="0">
                <a:latin typeface="Arial" pitchFamily="34" charset="0"/>
                <a:cs typeface="Arial" pitchFamily="34" charset="0"/>
              </a:rPr>
              <a:t>: Poisson's equation. This case is an exception to the general rule that Poisson's equation cannot be used to find E. This is a high-frequency oscillation; electron inertia is important, and the deviation from neutrality is the main effect in this particular case. Consequently, we write</a:t>
            </a:r>
            <a:endParaRPr lang="en-US" sz="1200" dirty="0">
              <a:latin typeface="Arial" pitchFamily="34" charset="0"/>
              <a:cs typeface="Arial" pitchFamily="34" charset="0"/>
            </a:endParaRPr>
          </a:p>
        </p:txBody>
      </p:sp>
      <p:sp>
        <p:nvSpPr>
          <p:cNvPr id="25606" name="Rectangle 6"/>
          <p:cNvSpPr>
            <a:spLocks noChangeArrowheads="1"/>
          </p:cNvSpPr>
          <p:nvPr/>
        </p:nvSpPr>
        <p:spPr bwMode="auto">
          <a:xfrm>
            <a:off x="0" y="0"/>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05" name="Picture 5"/>
          <p:cNvPicPr>
            <a:picLocks noChangeAspect="1" noChangeArrowheads="1"/>
          </p:cNvPicPr>
          <p:nvPr/>
        </p:nvPicPr>
        <p:blipFill>
          <a:blip r:embed="rId4"/>
          <a:srcRect/>
          <a:stretch>
            <a:fillRect/>
          </a:stretch>
        </p:blipFill>
        <p:spPr bwMode="auto">
          <a:xfrm>
            <a:off x="1231900" y="2222500"/>
            <a:ext cx="3432076" cy="187392"/>
          </a:xfrm>
          <a:prstGeom prst="rect">
            <a:avLst/>
          </a:prstGeom>
          <a:noFill/>
        </p:spPr>
      </p:pic>
      <p:sp>
        <p:nvSpPr>
          <p:cNvPr id="10" name="Rectangle 9"/>
          <p:cNvSpPr/>
          <p:nvPr/>
        </p:nvSpPr>
        <p:spPr>
          <a:xfrm>
            <a:off x="698500" y="2374900"/>
            <a:ext cx="7394564" cy="826836"/>
          </a:xfrm>
          <a:prstGeom prst="rect">
            <a:avLst/>
          </a:prstGeom>
        </p:spPr>
        <p:txBody>
          <a:bodyPr wrap="square">
            <a:spAutoFit/>
          </a:bodyPr>
          <a:lstStyle/>
          <a:p>
            <a:pPr algn="just"/>
            <a:r>
              <a:rPr lang="en-US" sz="1200" dirty="0" smtClean="0">
                <a:latin typeface="Arial" pitchFamily="34" charset="0"/>
                <a:cs typeface="Arial" pitchFamily="34" charset="0"/>
              </a:rPr>
              <a:t>Equation [4] can easily be solved by the procedure of linearization. By this we mean that the amplitude of oscillation is small, and terms containing higher powers of amplitude factors can be neglected. We first separate the dependent variables into two parts: an "equilibrium“ part indicated by a subscript 0, and a "perturbation" part indicated by a subscript I:</a:t>
            </a:r>
            <a:endParaRPr lang="en-US" sz="1200" dirty="0">
              <a:latin typeface="Arial" pitchFamily="34" charset="0"/>
              <a:cs typeface="Arial" pitchFamily="34" charset="0"/>
            </a:endParaRPr>
          </a:p>
        </p:txBody>
      </p:sp>
      <p:sp>
        <p:nvSpPr>
          <p:cNvPr id="25608" name="Rectangle 8"/>
          <p:cNvSpPr>
            <a:spLocks noChangeArrowheads="1"/>
          </p:cNvSpPr>
          <p:nvPr/>
        </p:nvSpPr>
        <p:spPr bwMode="auto">
          <a:xfrm>
            <a:off x="0" y="0"/>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07" name="Picture 7"/>
          <p:cNvPicPr>
            <a:picLocks noChangeAspect="1" noChangeArrowheads="1"/>
          </p:cNvPicPr>
          <p:nvPr/>
        </p:nvPicPr>
        <p:blipFill>
          <a:blip r:embed="rId5"/>
          <a:srcRect/>
          <a:stretch>
            <a:fillRect/>
          </a:stretch>
        </p:blipFill>
        <p:spPr bwMode="auto">
          <a:xfrm>
            <a:off x="1138825" y="3174035"/>
            <a:ext cx="4492900" cy="374784"/>
          </a:xfrm>
          <a:prstGeom prst="rect">
            <a:avLst/>
          </a:prstGeom>
          <a:noFill/>
        </p:spPr>
      </p:pic>
      <p:sp>
        <p:nvSpPr>
          <p:cNvPr id="13" name="Rectangle 12"/>
          <p:cNvSpPr/>
          <p:nvPr/>
        </p:nvSpPr>
        <p:spPr>
          <a:xfrm>
            <a:off x="858019" y="3422167"/>
            <a:ext cx="7300962" cy="461665"/>
          </a:xfrm>
          <a:prstGeom prst="rect">
            <a:avLst/>
          </a:prstGeom>
        </p:spPr>
        <p:txBody>
          <a:bodyPr wrap="square">
            <a:spAutoFit/>
          </a:bodyPr>
          <a:lstStyle/>
          <a:p>
            <a:pPr algn="just"/>
            <a:r>
              <a:rPr lang="en-US" sz="1200" dirty="0" smtClean="0">
                <a:latin typeface="Arial" pitchFamily="34" charset="0"/>
                <a:cs typeface="Arial" pitchFamily="34" charset="0"/>
              </a:rPr>
              <a:t>The equilibrium quantities express the state of the plasma in the absence of the oscillation. Since we have assumed a uniform neutral plasma at rest before the electrons are displaced, we have</a:t>
            </a:r>
            <a:endParaRPr lang="en-US" sz="1200" dirty="0">
              <a:latin typeface="Arial" pitchFamily="34" charset="0"/>
              <a:cs typeface="Arial" pitchFamily="34" charset="0"/>
            </a:endParaRPr>
          </a:p>
        </p:txBody>
      </p:sp>
      <p:sp>
        <p:nvSpPr>
          <p:cNvPr id="25610" name="Rectangle 10"/>
          <p:cNvSpPr>
            <a:spLocks noChangeArrowheads="1"/>
          </p:cNvSpPr>
          <p:nvPr/>
        </p:nvSpPr>
        <p:spPr bwMode="auto">
          <a:xfrm>
            <a:off x="0" y="0"/>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09" name="Picture 9"/>
          <p:cNvPicPr>
            <a:picLocks noChangeAspect="1" noChangeArrowheads="1"/>
          </p:cNvPicPr>
          <p:nvPr/>
        </p:nvPicPr>
        <p:blipFill>
          <a:blip r:embed="rId6"/>
          <a:srcRect/>
          <a:stretch>
            <a:fillRect/>
          </a:stretch>
        </p:blipFill>
        <p:spPr bwMode="auto">
          <a:xfrm>
            <a:off x="1232427" y="4104533"/>
            <a:ext cx="4492900" cy="703043"/>
          </a:xfrm>
          <a:prstGeom prst="rect">
            <a:avLst/>
          </a:prstGeom>
          <a:noFill/>
        </p:spPr>
      </p:pic>
      <p:sp>
        <p:nvSpPr>
          <p:cNvPr id="16" name="Rectangle 15"/>
          <p:cNvSpPr/>
          <p:nvPr/>
        </p:nvSpPr>
        <p:spPr>
          <a:xfrm>
            <a:off x="1045224" y="4910965"/>
            <a:ext cx="1992853" cy="276999"/>
          </a:xfrm>
          <a:prstGeom prst="rect">
            <a:avLst/>
          </a:prstGeom>
        </p:spPr>
        <p:txBody>
          <a:bodyPr wrap="none">
            <a:spAutoFit/>
          </a:bodyPr>
          <a:lstStyle/>
          <a:p>
            <a:r>
              <a:rPr lang="en-US" sz="1200" dirty="0" smtClean="0">
                <a:latin typeface="Arial" pitchFamily="34" charset="0"/>
                <a:cs typeface="Arial" pitchFamily="34" charset="0"/>
              </a:rPr>
              <a:t>Equation [2] now becomes</a:t>
            </a:r>
            <a:endParaRPr lang="en-US" sz="1200" dirty="0">
              <a:latin typeface="Arial" pitchFamily="34" charset="0"/>
              <a:cs typeface="Arial" pitchFamily="34" charset="0"/>
            </a:endParaRPr>
          </a:p>
        </p:txBody>
      </p:sp>
      <p:sp>
        <p:nvSpPr>
          <p:cNvPr id="25612" name="Rectangle 12"/>
          <p:cNvSpPr>
            <a:spLocks noChangeArrowheads="1"/>
          </p:cNvSpPr>
          <p:nvPr/>
        </p:nvSpPr>
        <p:spPr bwMode="auto">
          <a:xfrm>
            <a:off x="0" y="0"/>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11" name="Picture 11"/>
          <p:cNvPicPr>
            <a:picLocks noChangeAspect="1" noChangeArrowheads="1"/>
          </p:cNvPicPr>
          <p:nvPr/>
        </p:nvPicPr>
        <p:blipFill>
          <a:blip r:embed="rId7"/>
          <a:srcRect/>
          <a:stretch>
            <a:fillRect/>
          </a:stretch>
        </p:blipFill>
        <p:spPr bwMode="auto">
          <a:xfrm>
            <a:off x="1138826" y="5283165"/>
            <a:ext cx="3976139" cy="557007"/>
          </a:xfrm>
          <a:prstGeom prst="rect">
            <a:avLst/>
          </a:prstGeom>
          <a:noFill/>
        </p:spPr>
      </p:pic>
      <p:sp>
        <p:nvSpPr>
          <p:cNvPr id="19" name="Rectangle 18"/>
          <p:cNvSpPr/>
          <p:nvPr/>
        </p:nvSpPr>
        <p:spPr>
          <a:xfrm>
            <a:off x="951621" y="5655364"/>
            <a:ext cx="7300962" cy="646331"/>
          </a:xfrm>
          <a:prstGeom prst="rect">
            <a:avLst/>
          </a:prstGeom>
        </p:spPr>
        <p:txBody>
          <a:bodyPr wrap="square">
            <a:spAutoFit/>
          </a:bodyPr>
          <a:lstStyle/>
          <a:p>
            <a:pPr algn="just"/>
            <a:r>
              <a:rPr lang="en-US" sz="1200" dirty="0" smtClean="0">
                <a:latin typeface="Arial" pitchFamily="34" charset="0"/>
                <a:cs typeface="Arial" pitchFamily="34" charset="0"/>
              </a:rPr>
              <a:t>The term (v</a:t>
            </a:r>
            <a:r>
              <a:rPr lang="en-US" sz="1200" baseline="-25000" dirty="0" smtClean="0">
                <a:latin typeface="Arial" pitchFamily="34" charset="0"/>
                <a:cs typeface="Arial" pitchFamily="34" charset="0"/>
              </a:rPr>
              <a:t>1</a:t>
            </a:r>
            <a:r>
              <a:rPr lang="en-US" sz="1200" dirty="0" smtClean="0">
                <a:latin typeface="Arial" pitchFamily="34" charset="0"/>
                <a:cs typeface="Arial" pitchFamily="34" charset="0"/>
              </a:rPr>
              <a:t>•</a:t>
            </a:r>
            <a:r>
              <a:rPr lang="el-GR" sz="1200" dirty="0" smtClean="0">
                <a:latin typeface="Arial" pitchFamily="34" charset="0"/>
                <a:cs typeface="Arial" pitchFamily="34" charset="0"/>
              </a:rPr>
              <a:t> Δ</a:t>
            </a:r>
            <a:r>
              <a:rPr lang="en-US" sz="1200" dirty="0" smtClean="0">
                <a:latin typeface="Arial" pitchFamily="34" charset="0"/>
                <a:cs typeface="Arial" pitchFamily="34" charset="0"/>
              </a:rPr>
              <a:t>)v</a:t>
            </a:r>
            <a:r>
              <a:rPr lang="en-US" sz="1200" baseline="-25000" dirty="0" smtClean="0">
                <a:latin typeface="Arial" pitchFamily="34" charset="0"/>
                <a:cs typeface="Arial" pitchFamily="34" charset="0"/>
              </a:rPr>
              <a:t>1</a:t>
            </a:r>
            <a:r>
              <a:rPr lang="en-US" sz="1200" dirty="0" smtClean="0">
                <a:latin typeface="Arial" pitchFamily="34" charset="0"/>
                <a:cs typeface="Arial" pitchFamily="34" charset="0"/>
              </a:rPr>
              <a:t> is seen to be quadratic in an amplitude quantity, and we shall </a:t>
            </a:r>
            <a:r>
              <a:rPr lang="en-US" sz="1200" dirty="0" err="1" smtClean="0">
                <a:latin typeface="Arial" pitchFamily="34" charset="0"/>
                <a:cs typeface="Arial" pitchFamily="34" charset="0"/>
              </a:rPr>
              <a:t>linearize</a:t>
            </a:r>
            <a:r>
              <a:rPr lang="en-US" sz="1200" dirty="0" smtClean="0">
                <a:latin typeface="Arial" pitchFamily="34" charset="0"/>
                <a:cs typeface="Arial" pitchFamily="34" charset="0"/>
              </a:rPr>
              <a:t> by neglecting it. The linear theory is valid as long as |v</a:t>
            </a:r>
            <a:r>
              <a:rPr lang="en-US" sz="1200" baseline="-25000" dirty="0" smtClean="0">
                <a:latin typeface="Arial" pitchFamily="34" charset="0"/>
                <a:cs typeface="Arial" pitchFamily="34" charset="0"/>
              </a:rPr>
              <a:t>1</a:t>
            </a:r>
            <a:r>
              <a:rPr lang="en-US" sz="1200" dirty="0" smtClean="0">
                <a:latin typeface="Arial" pitchFamily="34" charset="0"/>
                <a:cs typeface="Arial" pitchFamily="34" charset="0"/>
              </a:rPr>
              <a:t>| is small enough that such quadratic terms are indeed negligible. Similarly, Eq. [3] becomes</a:t>
            </a:r>
            <a:endParaRPr lang="en-US" sz="1200" dirty="0">
              <a:latin typeface="Arial" pitchFamily="34" charset="0"/>
              <a:cs typeface="Arial" pitchFamily="34" charset="0"/>
            </a:endParaRPr>
          </a:p>
        </p:txBody>
      </p:sp>
      <p:sp>
        <p:nvSpPr>
          <p:cNvPr id="25614" name="Rectangle 14"/>
          <p:cNvSpPr>
            <a:spLocks noChangeArrowheads="1"/>
          </p:cNvSpPr>
          <p:nvPr/>
        </p:nvSpPr>
        <p:spPr bwMode="auto">
          <a:xfrm>
            <a:off x="0" y="0"/>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5613" name="Picture 13"/>
          <p:cNvPicPr>
            <a:picLocks noChangeAspect="1" noChangeArrowheads="1"/>
          </p:cNvPicPr>
          <p:nvPr/>
        </p:nvPicPr>
        <p:blipFill>
          <a:blip r:embed="rId8"/>
          <a:srcRect/>
          <a:stretch>
            <a:fillRect/>
          </a:stretch>
        </p:blipFill>
        <p:spPr bwMode="auto">
          <a:xfrm>
            <a:off x="1308100" y="6261100"/>
            <a:ext cx="3976139" cy="845203"/>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400</TotalTime>
  <Words>2717</Words>
  <Application>Microsoft Office PowerPoint</Application>
  <PresentationFormat>Custom</PresentationFormat>
  <Paragraphs>196</Paragraphs>
  <Slides>15</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Office Theme</vt:lpstr>
      <vt:lpstr>Equation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cp:lastModifiedBy>HP</cp:lastModifiedBy>
  <cp:revision>63</cp:revision>
  <dcterms:created xsi:type="dcterms:W3CDTF">2020-04-15T14:11:05Z</dcterms:created>
  <dcterms:modified xsi:type="dcterms:W3CDTF">2020-04-20T06:21:07Z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2016-02-09T00:00:00Z</vt:filetime>
  </property>
  <property fmtid="{D5CDD505-2E9C-101B-9397-08002B2CF9AE}" pid="3" name="LastSaved">
    <vt:filetime>2020-04-15T00:00:00Z</vt:filetime>
  </property>
</Properties>
</file>