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a:extLst>
              <a:ext uri="{FF2B5EF4-FFF2-40B4-BE49-F238E27FC236}">
                <a16:creationId xmlns:a16="http://schemas.microsoft.com/office/drawing/2014/main" xmlns="" id="{86D23CD3-44FE-4A08-A6AA-FD729E676632}"/>
              </a:ext>
            </a:extLst>
          </p:cNvPr>
          <p:cNvSpPr>
            <a:spLocks noGrp="1"/>
          </p:cNvSpPr>
          <p:nvPr>
            <p:ph type="dt" sz="half" idx="10"/>
          </p:nvPr>
        </p:nvSpPr>
        <p:spPr/>
        <p:txBody>
          <a:bodyPr/>
          <a:lstStyle>
            <a:lvl1pPr>
              <a:defRPr/>
            </a:lvl1pPr>
          </a:lstStyle>
          <a:p>
            <a:pPr>
              <a:defRPr/>
            </a:pPr>
            <a:fld id="{2601441C-6051-4640-9316-B5273B2DF9BB}" type="datetimeFigureOut">
              <a:rPr lang="en-US"/>
              <a:pPr>
                <a:defRPr/>
              </a:pPr>
              <a:t>18/09/2020</a:t>
            </a:fld>
            <a:endParaRPr lang="en-US"/>
          </a:p>
        </p:txBody>
      </p:sp>
      <p:sp>
        <p:nvSpPr>
          <p:cNvPr id="5" name="Footer Placeholder 18">
            <a:extLst>
              <a:ext uri="{FF2B5EF4-FFF2-40B4-BE49-F238E27FC236}">
                <a16:creationId xmlns:a16="http://schemas.microsoft.com/office/drawing/2014/main" xmlns="" id="{F9AADEAC-EFDD-4BB4-A584-80C28F9C2D6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6">
            <a:extLst>
              <a:ext uri="{FF2B5EF4-FFF2-40B4-BE49-F238E27FC236}">
                <a16:creationId xmlns:a16="http://schemas.microsoft.com/office/drawing/2014/main" xmlns="" id="{A83FF8C2-1979-4A03-9C9B-A8501FE61E4F}"/>
              </a:ext>
            </a:extLst>
          </p:cNvPr>
          <p:cNvSpPr>
            <a:spLocks noGrp="1"/>
          </p:cNvSpPr>
          <p:nvPr>
            <p:ph type="sldNum" sz="quarter" idx="12"/>
          </p:nvPr>
        </p:nvSpPr>
        <p:spPr/>
        <p:txBody>
          <a:bodyPr/>
          <a:lstStyle>
            <a:lvl1pPr>
              <a:defRPr>
                <a:solidFill>
                  <a:srgbClr val="D1EAEE"/>
                </a:solidFill>
              </a:defRPr>
            </a:lvl1pPr>
          </a:lstStyle>
          <a:p>
            <a:fld id="{A3607012-D37C-4B7A-8189-FDCB1519C22E}" type="slidenum">
              <a:rPr lang="en-US" altLang="en-US"/>
              <a:pPr/>
              <a:t>‹#›</a:t>
            </a:fld>
            <a:endParaRPr lang="en-US" altLang="en-US"/>
          </a:p>
        </p:txBody>
      </p:sp>
    </p:spTree>
    <p:extLst>
      <p:ext uri="{BB962C8B-B14F-4D97-AF65-F5344CB8AC3E}">
        <p14:creationId xmlns:p14="http://schemas.microsoft.com/office/powerpoint/2010/main" xmlns="" val="28686584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DDFA893F-1C05-4E00-A7EB-653BB669D75E}"/>
              </a:ext>
            </a:extLst>
          </p:cNvPr>
          <p:cNvSpPr>
            <a:spLocks noGrp="1"/>
          </p:cNvSpPr>
          <p:nvPr>
            <p:ph type="dt" sz="half" idx="10"/>
          </p:nvPr>
        </p:nvSpPr>
        <p:spPr/>
        <p:txBody>
          <a:bodyPr/>
          <a:lstStyle>
            <a:lvl1pPr>
              <a:defRPr/>
            </a:lvl1pPr>
          </a:lstStyle>
          <a:p>
            <a:pPr>
              <a:defRPr/>
            </a:pPr>
            <a:fld id="{4D1F0199-EFC9-4248-8ADD-D0FD40D1ACBB}" type="datetimeFigureOut">
              <a:rPr lang="en-US"/>
              <a:pPr>
                <a:defRPr/>
              </a:pPr>
              <a:t>18/09/2020</a:t>
            </a:fld>
            <a:endParaRPr lang="en-US"/>
          </a:p>
        </p:txBody>
      </p:sp>
      <p:sp>
        <p:nvSpPr>
          <p:cNvPr id="5" name="Footer Placeholder 21">
            <a:extLst>
              <a:ext uri="{FF2B5EF4-FFF2-40B4-BE49-F238E27FC236}">
                <a16:creationId xmlns:a16="http://schemas.microsoft.com/office/drawing/2014/main" xmlns="" id="{BCBC5FE7-63E5-45C1-A18E-1B62D44630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102E6557-52C2-4512-9819-382B40FD1A95}"/>
              </a:ext>
            </a:extLst>
          </p:cNvPr>
          <p:cNvSpPr>
            <a:spLocks noGrp="1"/>
          </p:cNvSpPr>
          <p:nvPr>
            <p:ph type="sldNum" sz="quarter" idx="12"/>
          </p:nvPr>
        </p:nvSpPr>
        <p:spPr/>
        <p:txBody>
          <a:bodyPr/>
          <a:lstStyle>
            <a:lvl1pPr>
              <a:defRPr/>
            </a:lvl1pPr>
          </a:lstStyle>
          <a:p>
            <a:fld id="{575AA950-92EA-4DC8-9EFA-83D837877A5A}" type="slidenum">
              <a:rPr lang="en-US" altLang="en-US"/>
              <a:pPr/>
              <a:t>‹#›</a:t>
            </a:fld>
            <a:endParaRPr lang="en-US" altLang="en-US"/>
          </a:p>
        </p:txBody>
      </p:sp>
    </p:spTree>
    <p:extLst>
      <p:ext uri="{BB962C8B-B14F-4D97-AF65-F5344CB8AC3E}">
        <p14:creationId xmlns:p14="http://schemas.microsoft.com/office/powerpoint/2010/main" xmlns="" val="128062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70BE2FE7-AED3-4E7C-879A-8D37383C9BC4}"/>
              </a:ext>
            </a:extLst>
          </p:cNvPr>
          <p:cNvSpPr>
            <a:spLocks noGrp="1"/>
          </p:cNvSpPr>
          <p:nvPr>
            <p:ph type="dt" sz="half" idx="10"/>
          </p:nvPr>
        </p:nvSpPr>
        <p:spPr/>
        <p:txBody>
          <a:bodyPr/>
          <a:lstStyle>
            <a:lvl1pPr>
              <a:defRPr/>
            </a:lvl1pPr>
          </a:lstStyle>
          <a:p>
            <a:pPr>
              <a:defRPr/>
            </a:pPr>
            <a:fld id="{038ED8B6-BA28-4BCC-B13D-21EE1DFFF8DC}" type="datetimeFigureOut">
              <a:rPr lang="en-US"/>
              <a:pPr>
                <a:defRPr/>
              </a:pPr>
              <a:t>18/09/2020</a:t>
            </a:fld>
            <a:endParaRPr lang="en-US"/>
          </a:p>
        </p:txBody>
      </p:sp>
      <p:sp>
        <p:nvSpPr>
          <p:cNvPr id="5" name="Footer Placeholder 21">
            <a:extLst>
              <a:ext uri="{FF2B5EF4-FFF2-40B4-BE49-F238E27FC236}">
                <a16:creationId xmlns:a16="http://schemas.microsoft.com/office/drawing/2014/main" xmlns="" id="{3A65DDD7-9767-421C-A9E6-6F990F805BA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5924357B-EA68-46D5-8EBB-6F7335D06F60}"/>
              </a:ext>
            </a:extLst>
          </p:cNvPr>
          <p:cNvSpPr>
            <a:spLocks noGrp="1"/>
          </p:cNvSpPr>
          <p:nvPr>
            <p:ph type="sldNum" sz="quarter" idx="12"/>
          </p:nvPr>
        </p:nvSpPr>
        <p:spPr/>
        <p:txBody>
          <a:bodyPr/>
          <a:lstStyle>
            <a:lvl1pPr>
              <a:defRPr/>
            </a:lvl1pPr>
          </a:lstStyle>
          <a:p>
            <a:fld id="{BBED2854-1EE8-426D-8CE3-F3DCD864D2C7}" type="slidenum">
              <a:rPr lang="en-US" altLang="en-US"/>
              <a:pPr/>
              <a:t>‹#›</a:t>
            </a:fld>
            <a:endParaRPr lang="en-US" altLang="en-US"/>
          </a:p>
        </p:txBody>
      </p:sp>
    </p:spTree>
    <p:extLst>
      <p:ext uri="{BB962C8B-B14F-4D97-AF65-F5344CB8AC3E}">
        <p14:creationId xmlns:p14="http://schemas.microsoft.com/office/powerpoint/2010/main" xmlns="" val="426485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94983DCB-8FDB-4F2C-8503-55E26A37968C}"/>
              </a:ext>
            </a:extLst>
          </p:cNvPr>
          <p:cNvSpPr>
            <a:spLocks noGrp="1"/>
          </p:cNvSpPr>
          <p:nvPr>
            <p:ph type="dt" sz="half" idx="10"/>
          </p:nvPr>
        </p:nvSpPr>
        <p:spPr/>
        <p:txBody>
          <a:bodyPr/>
          <a:lstStyle>
            <a:lvl1pPr>
              <a:defRPr/>
            </a:lvl1pPr>
          </a:lstStyle>
          <a:p>
            <a:pPr>
              <a:defRPr/>
            </a:pPr>
            <a:fld id="{78B689D2-229C-43AD-9FAE-09EAA265A1C1}" type="datetimeFigureOut">
              <a:rPr lang="en-US"/>
              <a:pPr>
                <a:defRPr/>
              </a:pPr>
              <a:t>18/09/2020</a:t>
            </a:fld>
            <a:endParaRPr lang="en-US"/>
          </a:p>
        </p:txBody>
      </p:sp>
      <p:sp>
        <p:nvSpPr>
          <p:cNvPr id="5" name="Footer Placeholder 21">
            <a:extLst>
              <a:ext uri="{FF2B5EF4-FFF2-40B4-BE49-F238E27FC236}">
                <a16:creationId xmlns:a16="http://schemas.microsoft.com/office/drawing/2014/main" xmlns="" id="{5F963C48-72C0-46D7-8C52-6B525BA5DF2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6A66AB0C-48BC-4987-A3E0-A242597F726E}"/>
              </a:ext>
            </a:extLst>
          </p:cNvPr>
          <p:cNvSpPr>
            <a:spLocks noGrp="1"/>
          </p:cNvSpPr>
          <p:nvPr>
            <p:ph type="sldNum" sz="quarter" idx="12"/>
          </p:nvPr>
        </p:nvSpPr>
        <p:spPr/>
        <p:txBody>
          <a:bodyPr/>
          <a:lstStyle>
            <a:lvl1pPr>
              <a:defRPr/>
            </a:lvl1pPr>
          </a:lstStyle>
          <a:p>
            <a:fld id="{0077C2C9-6148-4267-8622-7978484AD2F3}" type="slidenum">
              <a:rPr lang="en-US" altLang="en-US"/>
              <a:pPr/>
              <a:t>‹#›</a:t>
            </a:fld>
            <a:endParaRPr lang="en-US" altLang="en-US"/>
          </a:p>
        </p:txBody>
      </p:sp>
    </p:spTree>
    <p:extLst>
      <p:ext uri="{BB962C8B-B14F-4D97-AF65-F5344CB8AC3E}">
        <p14:creationId xmlns:p14="http://schemas.microsoft.com/office/powerpoint/2010/main" xmlns="" val="366983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xmlns="" id="{4371ED3F-E5E2-4873-B5BF-0B8A30306A4F}"/>
              </a:ext>
            </a:extLst>
          </p:cNvPr>
          <p:cNvSpPr>
            <a:spLocks noGrp="1"/>
          </p:cNvSpPr>
          <p:nvPr>
            <p:ph type="dt" sz="half" idx="10"/>
          </p:nvPr>
        </p:nvSpPr>
        <p:spPr/>
        <p:txBody>
          <a:bodyPr/>
          <a:lstStyle>
            <a:lvl1pPr>
              <a:defRPr/>
            </a:lvl1pPr>
          </a:lstStyle>
          <a:p>
            <a:pPr>
              <a:defRPr/>
            </a:pPr>
            <a:fld id="{34ADDBF2-6F7F-435E-9C6B-0DED7B95587A}" type="datetimeFigureOut">
              <a:rPr lang="en-US"/>
              <a:pPr>
                <a:defRPr/>
              </a:pPr>
              <a:t>18/09/2020</a:t>
            </a:fld>
            <a:endParaRPr lang="en-US"/>
          </a:p>
        </p:txBody>
      </p:sp>
      <p:sp>
        <p:nvSpPr>
          <p:cNvPr id="5" name="Footer Placeholder 4">
            <a:extLst>
              <a:ext uri="{FF2B5EF4-FFF2-40B4-BE49-F238E27FC236}">
                <a16:creationId xmlns:a16="http://schemas.microsoft.com/office/drawing/2014/main" xmlns="" id="{EED9841D-8B37-483B-B6E6-18577963F50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DA08E7DF-3A50-43EE-868F-C3E1900B1FF7}"/>
              </a:ext>
            </a:extLst>
          </p:cNvPr>
          <p:cNvSpPr>
            <a:spLocks noGrp="1"/>
          </p:cNvSpPr>
          <p:nvPr>
            <p:ph type="sldNum" sz="quarter" idx="12"/>
          </p:nvPr>
        </p:nvSpPr>
        <p:spPr/>
        <p:txBody>
          <a:bodyPr/>
          <a:lstStyle>
            <a:lvl1pPr>
              <a:defRPr>
                <a:solidFill>
                  <a:srgbClr val="D1EAEE"/>
                </a:solidFill>
              </a:defRPr>
            </a:lvl1pPr>
          </a:lstStyle>
          <a:p>
            <a:fld id="{E24BC319-3FB6-4DDA-8816-7AC1BE6653EA}" type="slidenum">
              <a:rPr lang="en-US" altLang="en-US"/>
              <a:pPr/>
              <a:t>‹#›</a:t>
            </a:fld>
            <a:endParaRPr lang="en-US" altLang="en-US"/>
          </a:p>
        </p:txBody>
      </p:sp>
    </p:spTree>
    <p:extLst>
      <p:ext uri="{BB962C8B-B14F-4D97-AF65-F5344CB8AC3E}">
        <p14:creationId xmlns:p14="http://schemas.microsoft.com/office/powerpoint/2010/main" xmlns="" val="13301903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00F0DA1A-03B1-4F74-9ECC-1DE79DB56B44}"/>
              </a:ext>
            </a:extLst>
          </p:cNvPr>
          <p:cNvSpPr>
            <a:spLocks noGrp="1"/>
          </p:cNvSpPr>
          <p:nvPr>
            <p:ph type="dt" sz="half" idx="10"/>
          </p:nvPr>
        </p:nvSpPr>
        <p:spPr/>
        <p:txBody>
          <a:bodyPr/>
          <a:lstStyle>
            <a:lvl1pPr>
              <a:defRPr/>
            </a:lvl1pPr>
          </a:lstStyle>
          <a:p>
            <a:pPr>
              <a:defRPr/>
            </a:pPr>
            <a:fld id="{99A121E8-0928-4332-BB4B-9DDD1B2E98AD}" type="datetimeFigureOut">
              <a:rPr lang="en-US"/>
              <a:pPr>
                <a:defRPr/>
              </a:pPr>
              <a:t>18/09/2020</a:t>
            </a:fld>
            <a:endParaRPr lang="en-US"/>
          </a:p>
        </p:txBody>
      </p:sp>
      <p:sp>
        <p:nvSpPr>
          <p:cNvPr id="6" name="Footer Placeholder 21">
            <a:extLst>
              <a:ext uri="{FF2B5EF4-FFF2-40B4-BE49-F238E27FC236}">
                <a16:creationId xmlns:a16="http://schemas.microsoft.com/office/drawing/2014/main" xmlns="" id="{5DEFFC8A-A1E0-44A1-835B-FAC888E7D3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xmlns="" id="{B05F3F6E-3E3B-48F5-A03F-6E3564918850}"/>
              </a:ext>
            </a:extLst>
          </p:cNvPr>
          <p:cNvSpPr>
            <a:spLocks noGrp="1"/>
          </p:cNvSpPr>
          <p:nvPr>
            <p:ph type="sldNum" sz="quarter" idx="12"/>
          </p:nvPr>
        </p:nvSpPr>
        <p:spPr/>
        <p:txBody>
          <a:bodyPr/>
          <a:lstStyle>
            <a:lvl1pPr>
              <a:defRPr/>
            </a:lvl1pPr>
          </a:lstStyle>
          <a:p>
            <a:fld id="{25E500F7-C372-46FB-9A4F-911D703062FA}" type="slidenum">
              <a:rPr lang="en-US" altLang="en-US"/>
              <a:pPr/>
              <a:t>‹#›</a:t>
            </a:fld>
            <a:endParaRPr lang="en-US" altLang="en-US"/>
          </a:p>
        </p:txBody>
      </p:sp>
    </p:spTree>
    <p:extLst>
      <p:ext uri="{BB962C8B-B14F-4D97-AF65-F5344CB8AC3E}">
        <p14:creationId xmlns:p14="http://schemas.microsoft.com/office/powerpoint/2010/main" xmlns="" val="131453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xmlns="" id="{3B972549-EAAC-4299-AEE0-34B776BB7B8F}"/>
              </a:ext>
            </a:extLst>
          </p:cNvPr>
          <p:cNvSpPr>
            <a:spLocks noGrp="1"/>
          </p:cNvSpPr>
          <p:nvPr>
            <p:ph type="dt" sz="half" idx="10"/>
          </p:nvPr>
        </p:nvSpPr>
        <p:spPr/>
        <p:txBody>
          <a:bodyPr/>
          <a:lstStyle>
            <a:lvl1pPr>
              <a:defRPr/>
            </a:lvl1pPr>
          </a:lstStyle>
          <a:p>
            <a:pPr>
              <a:defRPr/>
            </a:pPr>
            <a:fld id="{4985799D-8671-45B8-A82B-49CF5BCC98FF}" type="datetimeFigureOut">
              <a:rPr lang="en-US"/>
              <a:pPr>
                <a:defRPr/>
              </a:pPr>
              <a:t>18/09/2020</a:t>
            </a:fld>
            <a:endParaRPr lang="en-US"/>
          </a:p>
        </p:txBody>
      </p:sp>
      <p:sp>
        <p:nvSpPr>
          <p:cNvPr id="8" name="Footer Placeholder 21">
            <a:extLst>
              <a:ext uri="{FF2B5EF4-FFF2-40B4-BE49-F238E27FC236}">
                <a16:creationId xmlns:a16="http://schemas.microsoft.com/office/drawing/2014/main" xmlns="" id="{B011908E-2E2B-4ED6-93AB-201CE75C8D0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xmlns="" id="{30B55DC7-25CE-4515-BF26-A4CA8CAE8384}"/>
              </a:ext>
            </a:extLst>
          </p:cNvPr>
          <p:cNvSpPr>
            <a:spLocks noGrp="1"/>
          </p:cNvSpPr>
          <p:nvPr>
            <p:ph type="sldNum" sz="quarter" idx="12"/>
          </p:nvPr>
        </p:nvSpPr>
        <p:spPr/>
        <p:txBody>
          <a:bodyPr/>
          <a:lstStyle>
            <a:lvl1pPr>
              <a:defRPr/>
            </a:lvl1pPr>
          </a:lstStyle>
          <a:p>
            <a:fld id="{22F431E1-B952-45C1-8266-6A0CABE444A8}" type="slidenum">
              <a:rPr lang="en-US" altLang="en-US"/>
              <a:pPr/>
              <a:t>‹#›</a:t>
            </a:fld>
            <a:endParaRPr lang="en-US" altLang="en-US"/>
          </a:p>
        </p:txBody>
      </p:sp>
    </p:spTree>
    <p:extLst>
      <p:ext uri="{BB962C8B-B14F-4D97-AF65-F5344CB8AC3E}">
        <p14:creationId xmlns:p14="http://schemas.microsoft.com/office/powerpoint/2010/main" xmlns="" val="320423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xmlns="" id="{A9799618-F957-4272-8C5D-9069B8446FFD}"/>
              </a:ext>
            </a:extLst>
          </p:cNvPr>
          <p:cNvSpPr>
            <a:spLocks noGrp="1"/>
          </p:cNvSpPr>
          <p:nvPr>
            <p:ph type="dt" sz="half" idx="10"/>
          </p:nvPr>
        </p:nvSpPr>
        <p:spPr/>
        <p:txBody>
          <a:bodyPr/>
          <a:lstStyle>
            <a:lvl1pPr>
              <a:defRPr/>
            </a:lvl1pPr>
          </a:lstStyle>
          <a:p>
            <a:pPr>
              <a:defRPr/>
            </a:pPr>
            <a:fld id="{9252A254-B3B6-4E34-B0EF-D02727EFD06B}" type="datetimeFigureOut">
              <a:rPr lang="en-US"/>
              <a:pPr>
                <a:defRPr/>
              </a:pPr>
              <a:t>18/09/2020</a:t>
            </a:fld>
            <a:endParaRPr lang="en-US"/>
          </a:p>
        </p:txBody>
      </p:sp>
      <p:sp>
        <p:nvSpPr>
          <p:cNvPr id="4" name="Footer Placeholder 21">
            <a:extLst>
              <a:ext uri="{FF2B5EF4-FFF2-40B4-BE49-F238E27FC236}">
                <a16:creationId xmlns:a16="http://schemas.microsoft.com/office/drawing/2014/main" xmlns="" id="{05938915-7672-4D83-B9FD-A2D26F84AF6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xmlns="" id="{99782D9B-D69E-44E4-909F-8042484DF0FE}"/>
              </a:ext>
            </a:extLst>
          </p:cNvPr>
          <p:cNvSpPr>
            <a:spLocks noGrp="1"/>
          </p:cNvSpPr>
          <p:nvPr>
            <p:ph type="sldNum" sz="quarter" idx="12"/>
          </p:nvPr>
        </p:nvSpPr>
        <p:spPr/>
        <p:txBody>
          <a:bodyPr/>
          <a:lstStyle>
            <a:lvl1pPr>
              <a:defRPr/>
            </a:lvl1pPr>
          </a:lstStyle>
          <a:p>
            <a:fld id="{72CE2826-F8E2-4E5C-8BC5-F9058E2F01BF}" type="slidenum">
              <a:rPr lang="en-US" altLang="en-US"/>
              <a:pPr/>
              <a:t>‹#›</a:t>
            </a:fld>
            <a:endParaRPr lang="en-US" altLang="en-US"/>
          </a:p>
        </p:txBody>
      </p:sp>
    </p:spTree>
    <p:extLst>
      <p:ext uri="{BB962C8B-B14F-4D97-AF65-F5344CB8AC3E}">
        <p14:creationId xmlns:p14="http://schemas.microsoft.com/office/powerpoint/2010/main" xmlns="" val="308916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xmlns="" id="{44317DB3-0195-431C-81EC-EAB1EEA5DA21}"/>
              </a:ext>
            </a:extLst>
          </p:cNvPr>
          <p:cNvSpPr>
            <a:spLocks noGrp="1"/>
          </p:cNvSpPr>
          <p:nvPr>
            <p:ph type="dt" sz="half" idx="10"/>
          </p:nvPr>
        </p:nvSpPr>
        <p:spPr/>
        <p:txBody>
          <a:bodyPr/>
          <a:lstStyle>
            <a:lvl1pPr>
              <a:defRPr/>
            </a:lvl1pPr>
          </a:lstStyle>
          <a:p>
            <a:pPr>
              <a:defRPr/>
            </a:pPr>
            <a:fld id="{0945CBF5-4F5B-4CE7-972B-EF65016D9F7E}" type="datetimeFigureOut">
              <a:rPr lang="en-US"/>
              <a:pPr>
                <a:defRPr/>
              </a:pPr>
              <a:t>18/09/2020</a:t>
            </a:fld>
            <a:endParaRPr lang="en-US"/>
          </a:p>
        </p:txBody>
      </p:sp>
      <p:sp>
        <p:nvSpPr>
          <p:cNvPr id="3" name="Footer Placeholder 21">
            <a:extLst>
              <a:ext uri="{FF2B5EF4-FFF2-40B4-BE49-F238E27FC236}">
                <a16:creationId xmlns:a16="http://schemas.microsoft.com/office/drawing/2014/main" xmlns="" id="{720CA96C-5B66-4F99-80BF-60A71555369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xmlns="" id="{FA6380F9-7A7B-4659-AE6C-3DD9FD87D806}"/>
              </a:ext>
            </a:extLst>
          </p:cNvPr>
          <p:cNvSpPr>
            <a:spLocks noGrp="1"/>
          </p:cNvSpPr>
          <p:nvPr>
            <p:ph type="sldNum" sz="quarter" idx="12"/>
          </p:nvPr>
        </p:nvSpPr>
        <p:spPr/>
        <p:txBody>
          <a:bodyPr/>
          <a:lstStyle>
            <a:lvl1pPr>
              <a:defRPr/>
            </a:lvl1pPr>
          </a:lstStyle>
          <a:p>
            <a:fld id="{8AB39C34-EA3D-4B65-A889-31EC7AFE706B}" type="slidenum">
              <a:rPr lang="en-US" altLang="en-US"/>
              <a:pPr/>
              <a:t>‹#›</a:t>
            </a:fld>
            <a:endParaRPr lang="en-US" altLang="en-US"/>
          </a:p>
        </p:txBody>
      </p:sp>
    </p:spTree>
    <p:extLst>
      <p:ext uri="{BB962C8B-B14F-4D97-AF65-F5344CB8AC3E}">
        <p14:creationId xmlns:p14="http://schemas.microsoft.com/office/powerpoint/2010/main" xmlns="" val="639722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E7C7D5A1-1C5D-45F7-930A-B0D6B3C4FE6B}"/>
              </a:ext>
            </a:extLst>
          </p:cNvPr>
          <p:cNvSpPr>
            <a:spLocks noGrp="1"/>
          </p:cNvSpPr>
          <p:nvPr>
            <p:ph type="dt" sz="half" idx="10"/>
          </p:nvPr>
        </p:nvSpPr>
        <p:spPr/>
        <p:txBody>
          <a:bodyPr/>
          <a:lstStyle>
            <a:lvl1pPr>
              <a:defRPr/>
            </a:lvl1pPr>
          </a:lstStyle>
          <a:p>
            <a:pPr>
              <a:defRPr/>
            </a:pPr>
            <a:fld id="{22135645-7CD5-4818-A3E4-3E453AAD6BB7}" type="datetimeFigureOut">
              <a:rPr lang="en-US"/>
              <a:pPr>
                <a:defRPr/>
              </a:pPr>
              <a:t>18/09/2020</a:t>
            </a:fld>
            <a:endParaRPr lang="en-US"/>
          </a:p>
        </p:txBody>
      </p:sp>
      <p:sp>
        <p:nvSpPr>
          <p:cNvPr id="6" name="Footer Placeholder 21">
            <a:extLst>
              <a:ext uri="{FF2B5EF4-FFF2-40B4-BE49-F238E27FC236}">
                <a16:creationId xmlns:a16="http://schemas.microsoft.com/office/drawing/2014/main" xmlns="" id="{88E5C53F-9F7B-4E19-BE2E-F89684E1167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xmlns="" id="{7DAE38B1-3555-489B-991B-56863BAB7186}"/>
              </a:ext>
            </a:extLst>
          </p:cNvPr>
          <p:cNvSpPr>
            <a:spLocks noGrp="1"/>
          </p:cNvSpPr>
          <p:nvPr>
            <p:ph type="sldNum" sz="quarter" idx="12"/>
          </p:nvPr>
        </p:nvSpPr>
        <p:spPr/>
        <p:txBody>
          <a:bodyPr/>
          <a:lstStyle>
            <a:lvl1pPr>
              <a:defRPr/>
            </a:lvl1pPr>
          </a:lstStyle>
          <a:p>
            <a:fld id="{781C4DBC-37EA-4602-BF7A-4434E5B953A7}" type="slidenum">
              <a:rPr lang="en-US" altLang="en-US"/>
              <a:pPr/>
              <a:t>‹#›</a:t>
            </a:fld>
            <a:endParaRPr lang="en-US" altLang="en-US"/>
          </a:p>
        </p:txBody>
      </p:sp>
    </p:spTree>
    <p:extLst>
      <p:ext uri="{BB962C8B-B14F-4D97-AF65-F5344CB8AC3E}">
        <p14:creationId xmlns:p14="http://schemas.microsoft.com/office/powerpoint/2010/main" xmlns="" val="25020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xmlns="" id="{10463830-65F1-44F4-900D-A4F3D42B0E12}"/>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a:extLst>
              <a:ext uri="{FF2B5EF4-FFF2-40B4-BE49-F238E27FC236}">
                <a16:creationId xmlns:a16="http://schemas.microsoft.com/office/drawing/2014/main" xmlns="" id="{D5E3DB61-B026-4584-AFE2-10092A7CA113}"/>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a:extLst>
              <a:ext uri="{FF2B5EF4-FFF2-40B4-BE49-F238E27FC236}">
                <a16:creationId xmlns:a16="http://schemas.microsoft.com/office/drawing/2014/main" xmlns="" id="{44FC3E23-1B10-4184-B2FB-F2825D5D1ABA}"/>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6">
            <a:extLst>
              <a:ext uri="{FF2B5EF4-FFF2-40B4-BE49-F238E27FC236}">
                <a16:creationId xmlns:a16="http://schemas.microsoft.com/office/drawing/2014/main" xmlns="" id="{0C2868EF-C2C0-46E2-A9F0-F74D8EFD885D}"/>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xmlns="" id="{F2C0D57F-A59E-4F2A-81CF-A5B2EC52454F}"/>
              </a:ext>
            </a:extLst>
          </p:cNvPr>
          <p:cNvSpPr>
            <a:spLocks noGrp="1"/>
          </p:cNvSpPr>
          <p:nvPr>
            <p:ph type="dt" sz="half" idx="10"/>
          </p:nvPr>
        </p:nvSpPr>
        <p:spPr/>
        <p:txBody>
          <a:bodyPr/>
          <a:lstStyle>
            <a:lvl1pPr>
              <a:defRPr/>
            </a:lvl1pPr>
          </a:lstStyle>
          <a:p>
            <a:pPr>
              <a:defRPr/>
            </a:pPr>
            <a:fld id="{03D3B0B2-977C-45D0-A5E1-46DFE6F60246}" type="datetimeFigureOut">
              <a:rPr lang="en-US"/>
              <a:pPr>
                <a:defRPr/>
              </a:pPr>
              <a:t>18/09/2020</a:t>
            </a:fld>
            <a:endParaRPr lang="en-US"/>
          </a:p>
        </p:txBody>
      </p:sp>
      <p:sp>
        <p:nvSpPr>
          <p:cNvPr id="10" name="Footer Placeholder 5">
            <a:extLst>
              <a:ext uri="{FF2B5EF4-FFF2-40B4-BE49-F238E27FC236}">
                <a16:creationId xmlns:a16="http://schemas.microsoft.com/office/drawing/2014/main" xmlns="" id="{60BE0695-4A3A-4986-B50B-3E1488765197}"/>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xmlns="" id="{B2B3EC4B-55E1-4693-A3C5-231F6B1BF961}"/>
              </a:ext>
            </a:extLst>
          </p:cNvPr>
          <p:cNvSpPr>
            <a:spLocks noGrp="1"/>
          </p:cNvSpPr>
          <p:nvPr>
            <p:ph type="sldNum" sz="quarter" idx="12"/>
          </p:nvPr>
        </p:nvSpPr>
        <p:spPr>
          <a:xfrm>
            <a:off x="8077200" y="6356350"/>
            <a:ext cx="609600" cy="365125"/>
          </a:xfrm>
        </p:spPr>
        <p:txBody>
          <a:bodyPr/>
          <a:lstStyle>
            <a:lvl1pPr>
              <a:defRPr/>
            </a:lvl1pPr>
          </a:lstStyle>
          <a:p>
            <a:fld id="{247637E8-1A65-4512-9880-A5F3B9D9DCEB}" type="slidenum">
              <a:rPr lang="en-US" altLang="en-US"/>
              <a:pPr/>
              <a:t>‹#›</a:t>
            </a:fld>
            <a:endParaRPr lang="en-US" altLang="en-US"/>
          </a:p>
        </p:txBody>
      </p:sp>
    </p:spTree>
    <p:extLst>
      <p:ext uri="{BB962C8B-B14F-4D97-AF65-F5344CB8AC3E}">
        <p14:creationId xmlns:p14="http://schemas.microsoft.com/office/powerpoint/2010/main" xmlns="" val="1684146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7AE624B4-4F63-47D6-8322-C64CE255E45F}"/>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a:extLst>
              <a:ext uri="{FF2B5EF4-FFF2-40B4-BE49-F238E27FC236}">
                <a16:creationId xmlns:a16="http://schemas.microsoft.com/office/drawing/2014/main" xmlns="" id="{E3D91E09-34CA-4916-9107-5584A8E6D1E6}"/>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7ED47FFA-B59F-445A-8E6B-E2089B8DD0A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677B82EF-40BD-4DEC-82CD-83B8D3112291}"/>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xmlns="" id="{54D9E493-237D-4F50-8A4E-27084D5D3CB9}"/>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4E43B8FE-84E9-4909-BB75-A77F3DD7353F}" type="datetimeFigureOut">
              <a:rPr lang="en-US"/>
              <a:pPr>
                <a:defRPr/>
              </a:pPr>
              <a:t>18/09/2020</a:t>
            </a:fld>
            <a:endParaRPr lang="en-US"/>
          </a:p>
        </p:txBody>
      </p:sp>
      <p:sp>
        <p:nvSpPr>
          <p:cNvPr id="22" name="Footer Placeholder 21">
            <a:extLst>
              <a:ext uri="{FF2B5EF4-FFF2-40B4-BE49-F238E27FC236}">
                <a16:creationId xmlns:a16="http://schemas.microsoft.com/office/drawing/2014/main" xmlns="" id="{4C3A5BDF-A28A-4320-AAE0-2978F6CAA329}"/>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a:extLst>
              <a:ext uri="{FF2B5EF4-FFF2-40B4-BE49-F238E27FC236}">
                <a16:creationId xmlns:a16="http://schemas.microsoft.com/office/drawing/2014/main" xmlns="" id="{B1ADF728-BED0-4255-B389-34276C715AB4}"/>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fld id="{DE45B8E7-EF7E-4339-8F0A-ADF5CEF3AE5B}" type="slidenum">
              <a:rPr lang="en-US" altLang="en-US"/>
              <a:pPr/>
              <a:t>‹#›</a:t>
            </a:fld>
            <a:endParaRPr lang="en-US" altLang="en-US"/>
          </a:p>
        </p:txBody>
      </p:sp>
      <p:grpSp>
        <p:nvGrpSpPr>
          <p:cNvPr id="1033" name="Group 1">
            <a:extLst>
              <a:ext uri="{FF2B5EF4-FFF2-40B4-BE49-F238E27FC236}">
                <a16:creationId xmlns:a16="http://schemas.microsoft.com/office/drawing/2014/main" xmlns="" id="{742E92FE-EEDE-48D0-92E5-34FE92B3D3CA}"/>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xmlns="" id="{8372245A-784E-47FB-9BE4-A65F29570FF9}"/>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a:extLst>
                <a:ext uri="{FF2B5EF4-FFF2-40B4-BE49-F238E27FC236}">
                  <a16:creationId xmlns:a16="http://schemas.microsoft.com/office/drawing/2014/main" xmlns="" id="{F4CF97D5-228A-4077-9D5B-5471A8A84973}"/>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1" descr="E:\BA II E CONTENTS\unnamed.jpg">
            <a:extLst>
              <a:ext uri="{FF2B5EF4-FFF2-40B4-BE49-F238E27FC236}">
                <a16:creationId xmlns:a16="http://schemas.microsoft.com/office/drawing/2014/main" xmlns="" id="{737F6A1D-3D72-45E9-98AB-E2D86D80D3A8}"/>
              </a:ext>
            </a:extLst>
          </p:cNvPr>
          <p:cNvPicPr>
            <a:picLocks noChangeAspect="1" noChangeArrowheads="1"/>
          </p:cNvPicPr>
          <p:nvPr/>
        </p:nvPicPr>
        <p:blipFill>
          <a:blip r:embed="rId2"/>
          <a:srcRect/>
          <a:stretch>
            <a:fillRect/>
          </a:stretch>
        </p:blipFill>
        <p:spPr bwMode="auto">
          <a:xfrm>
            <a:off x="928662" y="1428736"/>
            <a:ext cx="7363896" cy="4099044"/>
          </a:xfrm>
          <a:prstGeom prst="ellipse">
            <a:avLst/>
          </a:prstGeom>
          <a:ln>
            <a:noFill/>
          </a:ln>
          <a:effectLst>
            <a:softEdge rad="112500"/>
          </a:effectLst>
        </p:spPr>
      </p:pic>
      <p:sp>
        <p:nvSpPr>
          <p:cNvPr id="2" name="Title 1">
            <a:extLst>
              <a:ext uri="{FF2B5EF4-FFF2-40B4-BE49-F238E27FC236}">
                <a16:creationId xmlns:a16="http://schemas.microsoft.com/office/drawing/2014/main" xmlns="" id="{B358348E-3372-44F2-8233-BEA8112430F7}"/>
              </a:ext>
            </a:extLst>
          </p:cNvPr>
          <p:cNvSpPr>
            <a:spLocks noGrp="1"/>
          </p:cNvSpPr>
          <p:nvPr>
            <p:ph type="ctrTitle"/>
          </p:nvPr>
        </p:nvSpPr>
        <p:spPr>
          <a:xfrm>
            <a:off x="890590" y="642918"/>
            <a:ext cx="7967690" cy="928694"/>
          </a:xfrm>
          <a:ln>
            <a:miter lim="800000"/>
            <a:headEnd/>
            <a:tailEnd/>
          </a:ln>
        </p:spPr>
        <p:txBody>
          <a:bodyPr/>
          <a:lstStyle/>
          <a:p>
            <a:pPr algn="ctr" eaLnBrk="1" fontAlgn="auto" hangingPunct="1">
              <a:spcAft>
                <a:spcPts val="0"/>
              </a:spcAft>
              <a:defRPr/>
            </a:pPr>
            <a:r>
              <a:rPr lang="en-IN" sz="4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Unit-I: </a:t>
            </a:r>
            <a:r>
              <a:rPr lang="hi-IN" sz="4000" dirty="0">
                <a:ea typeface="Mangal"/>
              </a:rPr>
              <a:t>संगठनात्मक मनोविज्ञान</a:t>
            </a:r>
            <a:endParaRPr lang="en-US" sz="4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124" name="Subtitle 2">
            <a:extLst>
              <a:ext uri="{FF2B5EF4-FFF2-40B4-BE49-F238E27FC236}">
                <a16:creationId xmlns:a16="http://schemas.microsoft.com/office/drawing/2014/main" xmlns="" id="{DC7F2059-1E63-4118-AAE9-8C889B44FB47}"/>
              </a:ext>
            </a:extLst>
          </p:cNvPr>
          <p:cNvSpPr>
            <a:spLocks noGrp="1"/>
          </p:cNvSpPr>
          <p:nvPr>
            <p:ph type="subTitle" idx="1"/>
          </p:nvPr>
        </p:nvSpPr>
        <p:spPr>
          <a:xfrm>
            <a:off x="357188" y="4962525"/>
            <a:ext cx="8358187" cy="1538288"/>
          </a:xfrm>
        </p:spPr>
        <p:txBody>
          <a:bodyPr/>
          <a:lstStyle/>
          <a:p>
            <a:pPr marR="0" algn="ctr" eaLnBrk="1" hangingPunct="1">
              <a:lnSpc>
                <a:spcPct val="80000"/>
              </a:lnSpc>
            </a:pPr>
            <a:r>
              <a:rPr lang="en-IN" altLang="en-US" sz="2700" b="1">
                <a:solidFill>
                  <a:schemeClr val="bg1"/>
                </a:solidFill>
              </a:rPr>
              <a:t>Dr. Udayan Misra</a:t>
            </a:r>
          </a:p>
          <a:p>
            <a:pPr marR="0" algn="ctr" eaLnBrk="1" hangingPunct="1">
              <a:lnSpc>
                <a:spcPct val="80000"/>
              </a:lnSpc>
            </a:pPr>
            <a:r>
              <a:rPr lang="en-IN" altLang="en-US" sz="2400">
                <a:solidFill>
                  <a:schemeClr val="bg1"/>
                </a:solidFill>
              </a:rPr>
              <a:t>Department of Psychology</a:t>
            </a:r>
          </a:p>
          <a:p>
            <a:pPr marR="0" algn="ctr" eaLnBrk="1" hangingPunct="1">
              <a:lnSpc>
                <a:spcPct val="80000"/>
              </a:lnSpc>
            </a:pPr>
            <a:r>
              <a:rPr lang="en-IN" altLang="en-US" sz="2400">
                <a:solidFill>
                  <a:schemeClr val="bg1"/>
                </a:solidFill>
              </a:rPr>
              <a:t>Harishchandra P.G. College</a:t>
            </a:r>
          </a:p>
          <a:p>
            <a:pPr marR="0" algn="ctr" eaLnBrk="1" hangingPunct="1">
              <a:lnSpc>
                <a:spcPct val="80000"/>
              </a:lnSpc>
            </a:pPr>
            <a:r>
              <a:rPr lang="en-IN" altLang="en-US" sz="2400">
                <a:solidFill>
                  <a:schemeClr val="bg1"/>
                </a:solidFill>
              </a:rPr>
              <a:t>Varanasi</a:t>
            </a:r>
            <a:endParaRPr lang="en-US" altLang="en-US" sz="2400">
              <a:solidFill>
                <a:schemeClr val="bg1"/>
              </a:solidFill>
            </a:endParaRPr>
          </a:p>
          <a:p>
            <a:pPr marR="0" eaLnBrk="1" hangingPunct="1">
              <a:lnSpc>
                <a:spcPct val="80000"/>
              </a:lnSpc>
            </a:pPr>
            <a:endParaRPr lang="en-US" altLang="en-US" sz="2200"/>
          </a:p>
        </p:txBody>
      </p:sp>
      <p:sp>
        <p:nvSpPr>
          <p:cNvPr id="5125" name="Rectangle 3">
            <a:extLst>
              <a:ext uri="{FF2B5EF4-FFF2-40B4-BE49-F238E27FC236}">
                <a16:creationId xmlns:a16="http://schemas.microsoft.com/office/drawing/2014/main" xmlns="" id="{E8DA92ED-7716-49B1-8F7B-E76409CEA89E}"/>
              </a:ext>
            </a:extLst>
          </p:cNvPr>
          <p:cNvSpPr>
            <a:spLocks noChangeArrowheads="1"/>
          </p:cNvSpPr>
          <p:nvPr/>
        </p:nvSpPr>
        <p:spPr bwMode="auto">
          <a:xfrm>
            <a:off x="1785938" y="71438"/>
            <a:ext cx="60007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latin typeface="Constantia" panose="02030602050306030303" pitchFamily="18" charset="0"/>
              </a:rPr>
              <a:t>B.A. Part – III</a:t>
            </a:r>
          </a:p>
          <a:p>
            <a:pPr algn="ctr" eaLnBrk="1" hangingPunct="1"/>
            <a:r>
              <a:rPr lang="en-US" altLang="en-US">
                <a:latin typeface="Constantia" panose="02030602050306030303" pitchFamily="18" charset="0"/>
              </a:rPr>
              <a:t> Optional Paper: ORGANIZATIONAL BEHAVIOUR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5F4ACAE9-0912-4D5C-8A8B-B4C161EEE231}"/>
              </a:ext>
            </a:extLst>
          </p:cNvPr>
          <p:cNvSpPr>
            <a:spLocks noGrp="1"/>
          </p:cNvSpPr>
          <p:nvPr>
            <p:ph type="title"/>
          </p:nvPr>
        </p:nvSpPr>
        <p:spPr/>
        <p:txBody>
          <a:bodyPr/>
          <a:lstStyle/>
          <a:p>
            <a:pPr eaLnBrk="1" hangingPunct="1"/>
            <a:r>
              <a:rPr lang="hi-IN" altLang="en-US" sz="4000">
                <a:ea typeface="Mangal" panose="02040503050203030202" pitchFamily="18" charset="0"/>
              </a:rPr>
              <a:t>संगठनात्मक व्यवहार की भूमिका</a:t>
            </a:r>
            <a:endParaRPr lang="en-US" altLang="en-US" sz="4000"/>
          </a:p>
        </p:txBody>
      </p:sp>
      <p:sp>
        <p:nvSpPr>
          <p:cNvPr id="6147" name="Content Placeholder 2">
            <a:extLst>
              <a:ext uri="{FF2B5EF4-FFF2-40B4-BE49-F238E27FC236}">
                <a16:creationId xmlns:a16="http://schemas.microsoft.com/office/drawing/2014/main" xmlns="" id="{8BF920E5-1678-4FDE-98B8-90B1D188557F}"/>
              </a:ext>
            </a:extLst>
          </p:cNvPr>
          <p:cNvSpPr>
            <a:spLocks noGrp="1"/>
          </p:cNvSpPr>
          <p:nvPr>
            <p:ph idx="1"/>
          </p:nvPr>
        </p:nvSpPr>
        <p:spPr>
          <a:xfrm>
            <a:off x="457200" y="2160588"/>
            <a:ext cx="8229600" cy="3911600"/>
          </a:xfrm>
        </p:spPr>
        <p:txBody>
          <a:bodyPr/>
          <a:lstStyle/>
          <a:p>
            <a:pPr algn="just" eaLnBrk="1" hangingPunct="1">
              <a:lnSpc>
                <a:spcPct val="150000"/>
              </a:lnSpc>
            </a:pPr>
            <a:r>
              <a:rPr lang="hi-IN" altLang="en-US">
                <a:ea typeface="Mangal" panose="02040503050203030202" pitchFamily="18" charset="0"/>
              </a:rPr>
              <a:t>संगठन में प्रभावशाली ढंग से काम करने वाले लोगों के व्यवहार का नियंत्रण प्रबंधन के हाथ में होता है, संगठनात्मक व्यवहार की भूमिका के द्वारा संगठनात्मक व्यवहार की प्रासंगिकता को स्पष्ट किया जा सकता है।</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xmlns="" id="{4DC48311-8E4E-4ADC-9019-00304ADEC2AD}"/>
              </a:ext>
            </a:extLst>
          </p:cNvPr>
          <p:cNvSpPr>
            <a:spLocks noGrp="1"/>
          </p:cNvSpPr>
          <p:nvPr>
            <p:ph idx="1"/>
          </p:nvPr>
        </p:nvSpPr>
        <p:spPr>
          <a:xfrm>
            <a:off x="457200" y="1143000"/>
            <a:ext cx="8229600" cy="4389438"/>
          </a:xfrm>
        </p:spPr>
        <p:txBody>
          <a:bodyPr/>
          <a:lstStyle/>
          <a:p>
            <a:pPr algn="just" eaLnBrk="1" hangingPunct="1">
              <a:lnSpc>
                <a:spcPct val="150000"/>
              </a:lnSpc>
              <a:buFont typeface="Wingdings 2" panose="05020102010507070707" pitchFamily="18" charset="2"/>
              <a:buNone/>
            </a:pPr>
            <a:r>
              <a:rPr lang="hi-IN" altLang="en-US">
                <a:ea typeface="Mangal" panose="02040503050203030202" pitchFamily="18" charset="0"/>
              </a:rPr>
              <a:t>1. संगठनात्मक व्यवहार  मानव व्यवहार को समझने में सहायक की भूमिका का निर्वहन करता है। इसके द्वारा ये पता चलता है किसी एक व्यवहार के घटित होने के पीछे कोई एक कारक जिम्मेदार होता है।</a:t>
            </a:r>
            <a:endParaRPr lang="en-IN" altLang="en-US">
              <a:ea typeface="Mangal" panose="02040503050203030202" pitchFamily="18" charset="0"/>
              <a:cs typeface="Mangal" panose="02040503050203030202" pitchFamily="18" charset="0"/>
            </a:endParaRPr>
          </a:p>
          <a:p>
            <a:pPr algn="just" eaLnBrk="1" hangingPunct="1">
              <a:lnSpc>
                <a:spcPct val="150000"/>
              </a:lnSpc>
            </a:pPr>
            <a:endParaRPr lang="en-IN" altLang="en-US">
              <a:ea typeface="Mangal" panose="02040503050203030202" pitchFamily="18" charset="0"/>
              <a:cs typeface="Mangal" panose="02040503050203030202" pitchFamily="18" charset="0"/>
            </a:endParaRPr>
          </a:p>
          <a:p>
            <a:pPr algn="just" eaLnBrk="1" hangingPunct="1">
              <a:lnSpc>
                <a:spcPct val="150000"/>
              </a:lnSpc>
              <a:buFont typeface="Wingdings 2" panose="05020102010507070707" pitchFamily="18" charset="2"/>
              <a:buNone/>
            </a:pPr>
            <a:r>
              <a:rPr lang="hi-IN" altLang="en-US">
                <a:ea typeface="Mangal" panose="02040503050203030202" pitchFamily="18" charset="0"/>
              </a:rPr>
              <a:t>2. संगठनात्मक व्यवहार अंतर्वैयक्तिक स्तर पर , अंत: समूह स्तर पर और संगठनात्मक स्तर पर व्यवहार की व्याख्या और  अध्ययन करता है।</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xmlns="" id="{12346F21-3B66-4375-A620-DA693296796E}"/>
              </a:ext>
            </a:extLst>
          </p:cNvPr>
          <p:cNvSpPr>
            <a:spLocks noGrp="1"/>
          </p:cNvSpPr>
          <p:nvPr>
            <p:ph idx="1"/>
          </p:nvPr>
        </p:nvSpPr>
        <p:spPr>
          <a:xfrm>
            <a:off x="500063" y="1285875"/>
            <a:ext cx="8186737" cy="4857750"/>
          </a:xfrm>
        </p:spPr>
        <p:txBody>
          <a:bodyPr/>
          <a:lstStyle/>
          <a:p>
            <a:pPr algn="just" eaLnBrk="1" hangingPunct="1">
              <a:lnSpc>
                <a:spcPct val="150000"/>
              </a:lnSpc>
              <a:spcBef>
                <a:spcPct val="0"/>
              </a:spcBef>
              <a:buFont typeface="Wingdings 2" panose="05020102010507070707" pitchFamily="18" charset="2"/>
              <a:buNone/>
            </a:pPr>
            <a:r>
              <a:rPr lang="en-IN" altLang="en-US"/>
              <a:t>	</a:t>
            </a:r>
            <a:r>
              <a:rPr lang="hi-IN" altLang="en-US">
                <a:ea typeface="Mangal" panose="02040503050203030202" pitchFamily="18" charset="0"/>
              </a:rPr>
              <a:t>3. संगठनात्मक व्यवहार मानव व्यवहार को निर्देशित करता है, लक्ष्य के अनुरूप परिणाम प्राप्त करने के लिए उचित निर्देश और नेतृत्व शैली की आवश्यकता होती है।</a:t>
            </a:r>
            <a:endParaRPr lang="en-IN" altLang="en-US">
              <a:ea typeface="Mangal" panose="02040503050203030202" pitchFamily="18" charset="0"/>
              <a:cs typeface="Mangal" panose="02040503050203030202" pitchFamily="18" charset="0"/>
            </a:endParaRPr>
          </a:p>
          <a:p>
            <a:pPr algn="just" eaLnBrk="1" hangingPunct="1">
              <a:lnSpc>
                <a:spcPct val="150000"/>
              </a:lnSpc>
              <a:spcBef>
                <a:spcPct val="0"/>
              </a:spcBef>
              <a:buFont typeface="Wingdings 2" panose="05020102010507070707" pitchFamily="18" charset="2"/>
              <a:buNone/>
            </a:pPr>
            <a:endParaRPr lang="en-IN" altLang="en-US">
              <a:ea typeface="Mangal" panose="02040503050203030202" pitchFamily="18" charset="0"/>
              <a:cs typeface="Mangal" panose="02040503050203030202" pitchFamily="18" charset="0"/>
            </a:endParaRPr>
          </a:p>
          <a:p>
            <a:pPr algn="just" eaLnBrk="1" hangingPunct="1">
              <a:lnSpc>
                <a:spcPct val="150000"/>
              </a:lnSpc>
              <a:spcBef>
                <a:spcPct val="0"/>
              </a:spcBef>
              <a:buFont typeface="Wingdings 2" panose="05020102010507070707" pitchFamily="18" charset="2"/>
              <a:buNone/>
            </a:pPr>
            <a:r>
              <a:rPr lang="hi-IN" altLang="en-US">
                <a:ea typeface="Mangal" panose="02040503050203030202" pitchFamily="18" charset="0"/>
              </a:rPr>
              <a:t>4. संगठनात्मक व्यवहार मानव व्यवहार को नियंत्रित भी करता है। इस नियंत्रण का संपादन प्रबंधन की सहायता से किया जाता है। प्रबंधन पुरस्कार और दंड के माध्यम से प्रभावशाली नियंत्रण करता है।</a:t>
            </a: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5CCF89DD-A2B3-4812-854B-B3992FA78BB8}"/>
              </a:ext>
            </a:extLst>
          </p:cNvPr>
          <p:cNvSpPr>
            <a:spLocks noGrp="1"/>
          </p:cNvSpPr>
          <p:nvPr>
            <p:ph type="title"/>
          </p:nvPr>
        </p:nvSpPr>
        <p:spPr/>
        <p:txBody>
          <a:bodyPr/>
          <a:lstStyle/>
          <a:p>
            <a:pPr eaLnBrk="1" hangingPunct="1"/>
            <a:endParaRPr lang="en-US" altLang="en-US"/>
          </a:p>
        </p:txBody>
      </p:sp>
      <p:sp>
        <p:nvSpPr>
          <p:cNvPr id="9219" name="Content Placeholder 2">
            <a:extLst>
              <a:ext uri="{FF2B5EF4-FFF2-40B4-BE49-F238E27FC236}">
                <a16:creationId xmlns:a16="http://schemas.microsoft.com/office/drawing/2014/main" xmlns="" id="{FA015F48-E8AF-408B-993E-9F5E8AD60AB9}"/>
              </a:ext>
            </a:extLst>
          </p:cNvPr>
          <p:cNvSpPr>
            <a:spLocks noGrp="1"/>
          </p:cNvSpPr>
          <p:nvPr>
            <p:ph idx="1"/>
          </p:nvPr>
        </p:nvSpPr>
        <p:spPr>
          <a:xfrm>
            <a:off x="457200" y="1935163"/>
            <a:ext cx="8229600" cy="3279775"/>
          </a:xfrm>
        </p:spPr>
        <p:txBody>
          <a:bodyPr/>
          <a:lstStyle/>
          <a:p>
            <a:pPr algn="just" eaLnBrk="1" hangingPunct="1">
              <a:lnSpc>
                <a:spcPct val="150000"/>
              </a:lnSpc>
              <a:buFont typeface="Wingdings 2" panose="05020102010507070707" pitchFamily="18" charset="2"/>
              <a:buNone/>
            </a:pPr>
            <a:r>
              <a:rPr lang="hi-IN" altLang="en-US">
                <a:ea typeface="Mangal" panose="02040503050203030202" pitchFamily="18" charset="0"/>
              </a:rPr>
              <a:t>5. संगठनात्मक द्वंद के निराकरण में भी संगठनात्मक व्यवहार की प्रभावी भूमिका होती है। संगठन में द्वंद की स्थिति उत्पन्न होने के पहले ही प्रबंधन रोकथाम के तरीके द्वारा द्वंदात्मक स्थिति से अपने कर्मचारियों को बचाता है।</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xmlns="" id="{EC234CCF-6547-440A-A026-F01EEF0FE87C}"/>
              </a:ext>
            </a:extLst>
          </p:cNvPr>
          <p:cNvSpPr>
            <a:spLocks noGrp="1"/>
          </p:cNvSpPr>
          <p:nvPr>
            <p:ph idx="1"/>
          </p:nvPr>
        </p:nvSpPr>
        <p:spPr>
          <a:xfrm>
            <a:off x="457200" y="1143000"/>
            <a:ext cx="8229600" cy="4389438"/>
          </a:xfrm>
        </p:spPr>
        <p:txBody>
          <a:bodyPr/>
          <a:lstStyle/>
          <a:p>
            <a:pPr algn="just" eaLnBrk="1" hangingPunct="1">
              <a:lnSpc>
                <a:spcPct val="200000"/>
              </a:lnSpc>
              <a:spcBef>
                <a:spcPct val="0"/>
              </a:spcBef>
            </a:pPr>
            <a:r>
              <a:rPr lang="hi-IN" altLang="en-US">
                <a:ea typeface="Mangal" panose="02040503050203030202" pitchFamily="18" charset="0"/>
              </a:rPr>
              <a:t>6. संगठनात्मक व्यवहार की भूमिका के द्वारा मानव संसाधन का सही उपयोग किया जा सकता है। प्रबंधन उचित प्रकार के अधिगम, प्रत्यक्षीकरण, नेतृत्व और प्रेरणा के द्वारा ही मानव संसाधन का अधिकतम और सकारात्मक उपयोग कर पाने में सफल होती है।</a:t>
            </a:r>
            <a:endParaRPr lang="en-IN" altLang="en-US">
              <a:ea typeface="Mangal" panose="02040503050203030202" pitchFamily="18" charset="0"/>
              <a:cs typeface="Mangal" panose="02040503050203030202"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6C15609F-9EAB-4B7D-8D01-FFFD83D90406}"/>
              </a:ext>
            </a:extLst>
          </p:cNvPr>
          <p:cNvSpPr>
            <a:spLocks noGrp="1"/>
          </p:cNvSpPr>
          <p:nvPr>
            <p:ph type="title"/>
          </p:nvPr>
        </p:nvSpPr>
        <p:spPr/>
        <p:txBody>
          <a:bodyPr/>
          <a:lstStyle/>
          <a:p>
            <a:pPr eaLnBrk="1" hangingPunct="1"/>
            <a:endParaRPr lang="en-US" altLang="en-US"/>
          </a:p>
        </p:txBody>
      </p:sp>
      <p:sp>
        <p:nvSpPr>
          <p:cNvPr id="11267" name="Content Placeholder 2">
            <a:extLst>
              <a:ext uri="{FF2B5EF4-FFF2-40B4-BE49-F238E27FC236}">
                <a16:creationId xmlns:a16="http://schemas.microsoft.com/office/drawing/2014/main" xmlns="" id="{CF4A837C-D19A-4899-BEE3-A01031B29C4D}"/>
              </a:ext>
            </a:extLst>
          </p:cNvPr>
          <p:cNvSpPr>
            <a:spLocks noGrp="1"/>
          </p:cNvSpPr>
          <p:nvPr>
            <p:ph idx="1"/>
          </p:nvPr>
        </p:nvSpPr>
        <p:spPr/>
        <p:txBody>
          <a:bodyPr/>
          <a:lstStyle/>
          <a:p>
            <a:pPr algn="just" eaLnBrk="1" hangingPunct="1">
              <a:lnSpc>
                <a:spcPct val="200000"/>
              </a:lnSpc>
              <a:buFont typeface="Wingdings 2" panose="05020102010507070707" pitchFamily="18" charset="2"/>
              <a:buNone/>
            </a:pPr>
            <a:r>
              <a:rPr lang="hi-IN" altLang="en-US">
                <a:ea typeface="Mangal" panose="02040503050203030202" pitchFamily="18" charset="0"/>
              </a:rPr>
              <a:t>7. समूह में तालमेल बिठाने में भी संगठन की भूमिका बहुत प्रभावशाली होती है जिसके आधार पर संगठन अपने उद्देश्य को पूर्ण करने में सक्षम हो पाती है।</a:t>
            </a:r>
            <a:endParaRPr lang="en-US" altLang="en-US"/>
          </a:p>
          <a:p>
            <a:pPr eaLnBrk="1" hangingPunct="1"/>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123</TotalTime>
  <Words>247</Words>
  <Application>Microsoft Office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Unit-I: संगठनात्मक मनोविज्ञान</vt:lpstr>
      <vt:lpstr>संगठनात्मक व्यवहार की भूमिका</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Rajesh</dc:creator>
  <cp:lastModifiedBy>abc</cp:lastModifiedBy>
  <cp:revision>17</cp:revision>
  <dcterms:created xsi:type="dcterms:W3CDTF">2020-08-21T05:32:17Z</dcterms:created>
  <dcterms:modified xsi:type="dcterms:W3CDTF">2020-09-18T10:52:39Z</dcterms:modified>
</cp:coreProperties>
</file>