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5E086-1332-094A-A422-1BEAE9066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M.Sc. III Semester </a:t>
            </a:r>
          </a:p>
          <a:p>
            <a:r>
              <a:rPr lang="en-US"/>
              <a:t>Dr Sangita Srivastava.,</a:t>
            </a:r>
          </a:p>
          <a:p>
            <a:r>
              <a:rPr lang="en-US"/>
              <a:t>Department of Mathematics, </a:t>
            </a:r>
          </a:p>
          <a:p>
            <a:r>
              <a:rPr lang="en-US"/>
              <a:t>H.C.P.G.College,  Varanasi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04533EB-2B4F-294A-80DA-0E6CCB531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ALGEBRAIC  AND GEOMETRIC MULTIPLICITIES</a:t>
            </a:r>
          </a:p>
        </p:txBody>
      </p:sp>
    </p:spTree>
    <p:extLst>
      <p:ext uri="{BB962C8B-B14F-4D97-AF65-F5344CB8AC3E}">
        <p14:creationId xmlns:p14="http://schemas.microsoft.com/office/powerpoint/2010/main" xmlns="" val="337755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DA09D27-6D16-A740-8A66-C1A0D119B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35" y="303610"/>
            <a:ext cx="9144000" cy="58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28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B0AD094-5883-194D-BE17-E783C2396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48" y="357188"/>
            <a:ext cx="8911828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06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6324988-8AAD-9E41-A70B-033D56AFC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329" y="285750"/>
            <a:ext cx="9233296" cy="58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36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787D530-3B20-4949-A7B5-2634EA46C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47" y="375048"/>
            <a:ext cx="9001125" cy="57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5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35A209E-EDAC-F44C-A49D-885C5FD30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797" y="285750"/>
            <a:ext cx="8465343" cy="58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95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54C1E7A5-37A3-594C-A5E0-2F5C8760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469" y="719666"/>
            <a:ext cx="892968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270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Custom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Madison</vt:lpstr>
      <vt:lpstr>ALGEBRAIC  AND GEOMETRIC MULTIPLICITIES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AND GEOMETRIC  MULTIPLICITY</dc:title>
  <dc:creator>Unknown User</dc:creator>
  <cp:lastModifiedBy>SUJIT SINGH</cp:lastModifiedBy>
  <cp:revision>3</cp:revision>
  <dcterms:created xsi:type="dcterms:W3CDTF">2020-08-22T12:25:36Z</dcterms:created>
  <dcterms:modified xsi:type="dcterms:W3CDTF">2020-08-23T15:22:20Z</dcterms:modified>
</cp:coreProperties>
</file>