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1"/>
  </p:notesMasterIdLst>
  <p:sldIdLst>
    <p:sldId id="264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59" autoAdjust="0"/>
    <p:restoredTop sz="86330" autoAdjust="0"/>
  </p:normalViewPr>
  <p:slideViewPr>
    <p:cSldViewPr>
      <p:cViewPr varScale="1">
        <p:scale>
          <a:sx n="70" d="100"/>
          <a:sy n="70" d="100"/>
        </p:scale>
        <p:origin x="-20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12" y="1515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51E592-8E85-49B5-8951-F384AE50F012}" type="datetimeFigureOut">
              <a:rPr lang="en-US" smtClean="0"/>
              <a:pPr/>
              <a:t>5/7/2020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AD132B-3AE5-4418-BE52-70D9DEC2A26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D132B-3AE5-4418-BE52-70D9DEC2A264}" type="slidenum">
              <a:rPr lang="en-IN" smtClean="0"/>
              <a:pPr/>
              <a:t>1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946E-7499-40FC-B17B-95C02B8F3D4B}" type="datetimeFigureOut">
              <a:rPr lang="en-US" smtClean="0"/>
              <a:pPr/>
              <a:t>5/7/2020</a:t>
            </a:fld>
            <a:endParaRPr lang="en-IN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8878648-D203-4862-9C14-744C125FBB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946E-7499-40FC-B17B-95C02B8F3D4B}" type="datetimeFigureOut">
              <a:rPr lang="en-US" smtClean="0"/>
              <a:pPr/>
              <a:t>5/7/2020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8648-D203-4862-9C14-744C125FBB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946E-7499-40FC-B17B-95C02B8F3D4B}" type="datetimeFigureOut">
              <a:rPr lang="en-US" smtClean="0"/>
              <a:pPr/>
              <a:t>5/7/2020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8648-D203-4862-9C14-744C125FBB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946E-7499-40FC-B17B-95C02B8F3D4B}" type="datetimeFigureOut">
              <a:rPr lang="en-US" smtClean="0"/>
              <a:pPr/>
              <a:t>5/7/2020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8878648-D203-4862-9C14-744C125FBB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946E-7499-40FC-B17B-95C02B8F3D4B}" type="datetimeFigureOut">
              <a:rPr lang="en-US" smtClean="0"/>
              <a:pPr/>
              <a:t>5/7/2020</a:t>
            </a:fld>
            <a:endParaRPr lang="en-I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8648-D203-4862-9C14-744C125FBBA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946E-7499-40FC-B17B-95C02B8F3D4B}" type="datetimeFigureOut">
              <a:rPr lang="en-US" smtClean="0"/>
              <a:pPr/>
              <a:t>5/7/2020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8648-D203-4862-9C14-744C125FBB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946E-7499-40FC-B17B-95C02B8F3D4B}" type="datetimeFigureOut">
              <a:rPr lang="en-US" smtClean="0"/>
              <a:pPr/>
              <a:t>5/7/2020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8878648-D203-4862-9C14-744C125FBBA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946E-7499-40FC-B17B-95C02B8F3D4B}" type="datetimeFigureOut">
              <a:rPr lang="en-US" smtClean="0"/>
              <a:pPr/>
              <a:t>5/7/2020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8648-D203-4862-9C14-744C125FBB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946E-7499-40FC-B17B-95C02B8F3D4B}" type="datetimeFigureOut">
              <a:rPr lang="en-US" smtClean="0"/>
              <a:pPr/>
              <a:t>5/7/2020</a:t>
            </a:fld>
            <a:endParaRPr lang="en-IN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8648-D203-4862-9C14-744C125FBB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946E-7499-40FC-B17B-95C02B8F3D4B}" type="datetimeFigureOut">
              <a:rPr lang="en-US" smtClean="0"/>
              <a:pPr/>
              <a:t>5/7/2020</a:t>
            </a:fld>
            <a:endParaRPr lang="en-IN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8648-D203-4862-9C14-744C125FBBA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946E-7499-40FC-B17B-95C02B8F3D4B}" type="datetimeFigureOut">
              <a:rPr lang="en-US" smtClean="0"/>
              <a:pPr/>
              <a:t>5/7/2020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8648-D203-4862-9C14-744C125FBBA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F04946E-7499-40FC-B17B-95C02B8F3D4B}" type="datetimeFigureOut">
              <a:rPr lang="en-US" smtClean="0"/>
              <a:pPr/>
              <a:t>5/7/2020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8878648-D203-4862-9C14-744C125FBBA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928670"/>
            <a:ext cx="8686800" cy="5500726"/>
          </a:xfrm>
        </p:spPr>
        <p:txBody>
          <a:bodyPr>
            <a:normAutofit fontScale="90000"/>
          </a:bodyPr>
          <a:lstStyle/>
          <a:p>
            <a:pPr algn="ctr"/>
            <a:r>
              <a:rPr lang="en-IN" sz="5400" b="1" dirty="0" smtClean="0"/>
              <a:t>Position of minor admitted to the benefits</a:t>
            </a:r>
            <a:br>
              <a:rPr lang="en-IN" sz="5400" b="1" dirty="0" smtClean="0"/>
            </a:br>
            <a:r>
              <a:rPr lang="en-IN" sz="5400" b="1" dirty="0" smtClean="0"/>
              <a:t>of partnership [Sec.30] 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BY</a:t>
            </a:r>
            <a:br>
              <a:rPr lang="en-IN" dirty="0" smtClean="0"/>
            </a:br>
            <a:r>
              <a:rPr lang="en-IN" dirty="0" smtClean="0"/>
              <a:t>DR. SATYENDRA KUMAR SINGH</a:t>
            </a:r>
            <a:br>
              <a:rPr lang="en-IN" dirty="0" smtClean="0"/>
            </a:br>
            <a:r>
              <a:rPr lang="en-IN" dirty="0" smtClean="0"/>
              <a:t>DEPARTMENT OF LAW </a:t>
            </a:r>
            <a:br>
              <a:rPr lang="en-IN" dirty="0" smtClean="0"/>
            </a:br>
            <a:r>
              <a:rPr lang="en-IN" dirty="0" smtClean="0"/>
              <a:t>H.C.P.G. COLLEGE, VARANASI.</a:t>
            </a:r>
            <a:endParaRPr lang="en-IN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1304118"/>
          </a:xfrm>
        </p:spPr>
        <p:txBody>
          <a:bodyPr>
            <a:normAutofit/>
          </a:bodyPr>
          <a:lstStyle/>
          <a:p>
            <a:pPr algn="ctr"/>
            <a:r>
              <a:rPr lang="en-IN" u="sng" dirty="0" smtClean="0"/>
              <a:t>Minor’s admission to the benefits of partnership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740320"/>
          </a:xfrm>
        </p:spPr>
        <p:txBody>
          <a:bodyPr>
            <a:normAutofit/>
          </a:bodyPr>
          <a:lstStyle/>
          <a:p>
            <a:r>
              <a:rPr lang="en-IN" dirty="0" smtClean="0"/>
              <a:t>The relation of partnership arises from contract and not from status. A minor is incompetent to contract, his agreement is void and, therefore, he is incapable of becoming a partner in any partnership firm.</a:t>
            </a:r>
          </a:p>
          <a:p>
            <a:r>
              <a:rPr lang="en-IN" dirty="0" smtClean="0"/>
              <a:t>Sec.30 lays down that a minor cannot be a partner in a firm, but, with the consent of all the partners , he may be admitted to the benefits of partnership.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Rights of a minor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57298"/>
            <a:ext cx="8686800" cy="5143536"/>
          </a:xfrm>
        </p:spPr>
        <p:txBody>
          <a:bodyPr>
            <a:normAutofit fontScale="85000" lnSpcReduction="10000"/>
          </a:bodyPr>
          <a:lstStyle/>
          <a:p>
            <a:r>
              <a:rPr lang="en-IN" dirty="0" smtClean="0"/>
              <a:t>He may be admitted to the </a:t>
            </a:r>
            <a:r>
              <a:rPr lang="en-IN" i="1" dirty="0" smtClean="0"/>
              <a:t>benefit </a:t>
            </a:r>
            <a:r>
              <a:rPr lang="en-IN" dirty="0" smtClean="0"/>
              <a:t>of the partnership.</a:t>
            </a:r>
          </a:p>
          <a:p>
            <a:r>
              <a:rPr lang="en-IN" dirty="0" smtClean="0"/>
              <a:t>He has a right to share the </a:t>
            </a:r>
            <a:r>
              <a:rPr lang="en-IN" i="1" dirty="0" smtClean="0"/>
              <a:t>property </a:t>
            </a:r>
            <a:r>
              <a:rPr lang="en-IN" dirty="0" smtClean="0"/>
              <a:t>and</a:t>
            </a:r>
            <a:r>
              <a:rPr lang="en-IN" i="1" dirty="0" smtClean="0"/>
              <a:t> profits </a:t>
            </a:r>
            <a:r>
              <a:rPr lang="en-IN" dirty="0" smtClean="0"/>
              <a:t>of the firm.</a:t>
            </a:r>
          </a:p>
          <a:p>
            <a:r>
              <a:rPr lang="en-IN" dirty="0" smtClean="0"/>
              <a:t>He may have</a:t>
            </a:r>
            <a:r>
              <a:rPr lang="en-IN" i="1" dirty="0" smtClean="0"/>
              <a:t> access </a:t>
            </a:r>
            <a:r>
              <a:rPr lang="en-IN" dirty="0" smtClean="0"/>
              <a:t>to and </a:t>
            </a:r>
            <a:r>
              <a:rPr lang="en-IN" i="1" dirty="0" smtClean="0"/>
              <a:t>inspect</a:t>
            </a:r>
            <a:r>
              <a:rPr lang="en-IN" dirty="0" smtClean="0"/>
              <a:t> and </a:t>
            </a:r>
            <a:r>
              <a:rPr lang="en-IN" i="1" dirty="0" smtClean="0"/>
              <a:t>copy</a:t>
            </a:r>
            <a:r>
              <a:rPr lang="en-IN" dirty="0" smtClean="0"/>
              <a:t>, the accounts of the firm.</a:t>
            </a:r>
          </a:p>
          <a:p>
            <a:r>
              <a:rPr lang="en-IN" dirty="0" smtClean="0"/>
              <a:t>He may </a:t>
            </a:r>
            <a:r>
              <a:rPr lang="en-IN" i="1" dirty="0" smtClean="0"/>
              <a:t>sue </a:t>
            </a:r>
            <a:r>
              <a:rPr lang="en-IN" dirty="0" smtClean="0"/>
              <a:t>for accounts on severing his connection with the firm.</a:t>
            </a:r>
          </a:p>
          <a:p>
            <a:r>
              <a:rPr lang="en-IN" dirty="0" smtClean="0"/>
              <a:t>On attaining </a:t>
            </a:r>
            <a:r>
              <a:rPr lang="en-IN" i="1" dirty="0" smtClean="0"/>
              <a:t>majority,</a:t>
            </a:r>
            <a:r>
              <a:rPr lang="en-IN" dirty="0" smtClean="0"/>
              <a:t> he has the </a:t>
            </a:r>
            <a:r>
              <a:rPr lang="en-IN" i="1" dirty="0" smtClean="0"/>
              <a:t>option</a:t>
            </a:r>
            <a:r>
              <a:rPr lang="en-IN" dirty="0" smtClean="0"/>
              <a:t> of becoming a partner in the firm.</a:t>
            </a:r>
          </a:p>
          <a:p>
            <a:r>
              <a:rPr lang="en-IN" dirty="0" smtClean="0"/>
              <a:t>On attaining majority, he is also the option of severing his connection with the firm.</a:t>
            </a:r>
          </a:p>
          <a:p>
            <a:r>
              <a:rPr lang="en-IN" dirty="0" smtClean="0"/>
              <a:t>He is not </a:t>
            </a:r>
            <a:r>
              <a:rPr lang="en-IN" i="1" dirty="0" smtClean="0"/>
              <a:t>personally liable </a:t>
            </a:r>
            <a:r>
              <a:rPr lang="en-IN" dirty="0" smtClean="0"/>
              <a:t>for any acts of the firm </a:t>
            </a:r>
            <a:r>
              <a:rPr lang="en-IN" i="1" dirty="0" smtClean="0"/>
              <a:t>during his minority</a:t>
            </a:r>
            <a:r>
              <a:rPr lang="en-IN" dirty="0" smtClean="0"/>
              <a:t>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Liabilities of a minor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N" sz="3300" dirty="0" smtClean="0"/>
              <a:t>Minor </a:t>
            </a:r>
            <a:r>
              <a:rPr lang="en-IN" sz="3300" i="1" dirty="0" smtClean="0"/>
              <a:t>share</a:t>
            </a:r>
            <a:r>
              <a:rPr lang="en-IN" sz="3300" dirty="0" smtClean="0"/>
              <a:t> is liable for the acts of the firm, but he has an option </a:t>
            </a:r>
            <a:r>
              <a:rPr lang="en-IN" sz="3300" i="1" dirty="0" smtClean="0"/>
              <a:t>severing</a:t>
            </a:r>
            <a:r>
              <a:rPr lang="en-IN" sz="3300" dirty="0" smtClean="0"/>
              <a:t> his connection with the firm within </a:t>
            </a:r>
            <a:r>
              <a:rPr lang="en-IN" sz="3300" i="1" dirty="0" smtClean="0"/>
              <a:t>six months </a:t>
            </a:r>
            <a:r>
              <a:rPr lang="en-IN" sz="3300" dirty="0" smtClean="0"/>
              <a:t>of his attaining majority or his obtaining knowledge that he had been admitted to the benefits of the partnership, whichever date later.</a:t>
            </a:r>
          </a:p>
          <a:p>
            <a:r>
              <a:rPr lang="en-IN" sz="3300" dirty="0" smtClean="0"/>
              <a:t>If, on attaining majority, he elects to become a partner, he becomes </a:t>
            </a:r>
            <a:r>
              <a:rPr lang="en-IN" sz="3300" i="1" dirty="0" smtClean="0"/>
              <a:t>personally</a:t>
            </a:r>
            <a:r>
              <a:rPr lang="en-IN" sz="3300" dirty="0" smtClean="0"/>
              <a:t> liable to third parties for all acts of the firm.</a:t>
            </a:r>
          </a:p>
          <a:p>
            <a:r>
              <a:rPr lang="en-IN" sz="3300" dirty="0" smtClean="0"/>
              <a:t>After attaining majority and before giving public notice, he may be liable for holding himself </a:t>
            </a:r>
            <a:r>
              <a:rPr lang="en-IN" dirty="0" smtClean="0"/>
              <a:t>out as a partner.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Minor’s disabilities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 minor cannot </a:t>
            </a:r>
            <a:r>
              <a:rPr lang="en-IN" i="1" dirty="0" smtClean="0"/>
              <a:t>sue</a:t>
            </a:r>
            <a:r>
              <a:rPr lang="en-IN" dirty="0" smtClean="0"/>
              <a:t> the partners for an </a:t>
            </a:r>
            <a:r>
              <a:rPr lang="en-IN" i="1" dirty="0" smtClean="0"/>
              <a:t>account</a:t>
            </a:r>
            <a:r>
              <a:rPr lang="en-IN" dirty="0" smtClean="0"/>
              <a:t> or payment of his share of the property or profits of the firm, </a:t>
            </a:r>
            <a:r>
              <a:rPr lang="en-IN" i="1" dirty="0" smtClean="0"/>
              <a:t>except </a:t>
            </a:r>
            <a:r>
              <a:rPr lang="en-IN" dirty="0" smtClean="0"/>
              <a:t>when severing his connection with the firm, and in such a case, the amount of a share is to be determined by a valuation made as possible in accordance the rules contained in section.48.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Option on attaining majority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5357850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At any time </a:t>
            </a:r>
            <a:r>
              <a:rPr lang="en-IN" i="1" dirty="0" smtClean="0"/>
              <a:t>within</a:t>
            </a:r>
            <a:r>
              <a:rPr lang="en-IN" dirty="0" smtClean="0"/>
              <a:t> </a:t>
            </a:r>
            <a:r>
              <a:rPr lang="en-IN" i="1" dirty="0" smtClean="0"/>
              <a:t>six months of his attaining majority</a:t>
            </a:r>
            <a:r>
              <a:rPr lang="en-IN" dirty="0" smtClean="0"/>
              <a:t>, or of his </a:t>
            </a:r>
            <a:r>
              <a:rPr lang="en-IN" i="1" dirty="0" smtClean="0"/>
              <a:t>obtaining knowledge </a:t>
            </a:r>
            <a:r>
              <a:rPr lang="en-IN" dirty="0" smtClean="0"/>
              <a:t>that he had been admitted to the benefits of partnership, whichever date is later, such a person may give public notice under Sec.72 that he has </a:t>
            </a:r>
            <a:r>
              <a:rPr lang="en-IN" i="1" dirty="0" smtClean="0"/>
              <a:t>elected to become</a:t>
            </a:r>
            <a:r>
              <a:rPr lang="en-IN" dirty="0" smtClean="0"/>
              <a:t>, or that he has </a:t>
            </a:r>
            <a:r>
              <a:rPr lang="en-IN" i="1" dirty="0" smtClean="0"/>
              <a:t>elected not to become</a:t>
            </a:r>
            <a:r>
              <a:rPr lang="en-IN" dirty="0" smtClean="0"/>
              <a:t>, a partner in the firm, and such notice determines his position as regards the firm.</a:t>
            </a:r>
          </a:p>
          <a:p>
            <a:r>
              <a:rPr lang="en-IN" dirty="0" smtClean="0"/>
              <a:t>In case he </a:t>
            </a:r>
            <a:r>
              <a:rPr lang="en-IN" i="1" dirty="0" smtClean="0"/>
              <a:t>fails</a:t>
            </a:r>
            <a:r>
              <a:rPr lang="en-IN" dirty="0" smtClean="0"/>
              <a:t> to give such notice, he </a:t>
            </a:r>
            <a:r>
              <a:rPr lang="en-IN" i="1" dirty="0" smtClean="0"/>
              <a:t>becomes</a:t>
            </a:r>
            <a:r>
              <a:rPr lang="en-IN" dirty="0" smtClean="0"/>
              <a:t> a partner in the firm on the </a:t>
            </a:r>
            <a:r>
              <a:rPr lang="en-IN" i="1" dirty="0" smtClean="0"/>
              <a:t>expiry</a:t>
            </a:r>
            <a:r>
              <a:rPr lang="en-IN" dirty="0" smtClean="0"/>
              <a:t> of the said period of six months.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Effect of election by minor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4667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IN" dirty="0" smtClean="0"/>
              <a:t>A] </a:t>
            </a:r>
            <a:r>
              <a:rPr lang="en-IN" u="sng" dirty="0" smtClean="0"/>
              <a:t>If he elects to become a partner in  the firm-</a:t>
            </a:r>
          </a:p>
          <a:p>
            <a:pPr>
              <a:buNone/>
            </a:pPr>
            <a:r>
              <a:rPr lang="en-IN" dirty="0" smtClean="0"/>
              <a:t>    </a:t>
            </a:r>
            <a:r>
              <a:rPr lang="en-IN" dirty="0" err="1" smtClean="0"/>
              <a:t>i</a:t>
            </a:r>
            <a:r>
              <a:rPr lang="en-IN" dirty="0" smtClean="0"/>
              <a:t>) his rights and liabilities </a:t>
            </a:r>
            <a:r>
              <a:rPr lang="en-IN" i="1" dirty="0" err="1" smtClean="0"/>
              <a:t>vis</a:t>
            </a:r>
            <a:r>
              <a:rPr lang="en-IN" i="1" dirty="0" smtClean="0"/>
              <a:t>-a-</a:t>
            </a:r>
            <a:r>
              <a:rPr lang="en-IN" i="1" dirty="0" err="1" smtClean="0"/>
              <a:t>vis</a:t>
            </a:r>
            <a:r>
              <a:rPr lang="en-IN" i="1" dirty="0" smtClean="0"/>
              <a:t> partners of    </a:t>
            </a:r>
          </a:p>
          <a:p>
            <a:pPr>
              <a:buNone/>
            </a:pPr>
            <a:r>
              <a:rPr lang="en-IN" i="1" dirty="0" smtClean="0"/>
              <a:t>       the firm are concerned, they continue to be </a:t>
            </a:r>
          </a:p>
          <a:p>
            <a:pPr>
              <a:buNone/>
            </a:pPr>
            <a:r>
              <a:rPr lang="en-IN" i="1" dirty="0" smtClean="0"/>
              <a:t>        the same </a:t>
            </a:r>
            <a:r>
              <a:rPr lang="en-IN" i="1" dirty="0" err="1" smtClean="0"/>
              <a:t>upto</a:t>
            </a:r>
            <a:r>
              <a:rPr lang="en-IN" i="1" dirty="0" smtClean="0"/>
              <a:t> the date on which he</a:t>
            </a:r>
          </a:p>
          <a:p>
            <a:pPr>
              <a:buNone/>
            </a:pPr>
            <a:r>
              <a:rPr lang="en-IN" i="1" dirty="0" smtClean="0"/>
              <a:t>        becomes a partner.</a:t>
            </a:r>
          </a:p>
          <a:p>
            <a:pPr>
              <a:buNone/>
            </a:pPr>
            <a:r>
              <a:rPr lang="en-IN" i="1" dirty="0" smtClean="0"/>
              <a:t>     ii) towards the creditors of the firm, he </a:t>
            </a:r>
          </a:p>
          <a:p>
            <a:pPr>
              <a:buNone/>
            </a:pPr>
            <a:r>
              <a:rPr lang="en-IN" i="1" dirty="0" smtClean="0"/>
              <a:t>        becomes personally </a:t>
            </a:r>
            <a:r>
              <a:rPr lang="en-IN" dirty="0" smtClean="0"/>
              <a:t>liable for all the acts of </a:t>
            </a:r>
          </a:p>
          <a:p>
            <a:pPr>
              <a:buNone/>
            </a:pPr>
            <a:r>
              <a:rPr lang="en-IN" dirty="0" smtClean="0"/>
              <a:t>        the firm, not from the date of his attaining</a:t>
            </a:r>
          </a:p>
          <a:p>
            <a:pPr>
              <a:buNone/>
            </a:pPr>
            <a:r>
              <a:rPr lang="en-IN" i="1" dirty="0" smtClean="0"/>
              <a:t>        </a:t>
            </a:r>
            <a:r>
              <a:rPr lang="en-IN" dirty="0" smtClean="0"/>
              <a:t>majority, nor from the date of his becoming </a:t>
            </a:r>
          </a:p>
          <a:p>
            <a:pPr>
              <a:buNone/>
            </a:pPr>
            <a:r>
              <a:rPr lang="en-IN" dirty="0" smtClean="0"/>
              <a:t>        a partner but retrospectively </a:t>
            </a:r>
            <a:r>
              <a:rPr lang="en-IN" b="1" dirty="0" smtClean="0"/>
              <a:t>from the date of his </a:t>
            </a:r>
          </a:p>
          <a:p>
            <a:pPr>
              <a:buNone/>
            </a:pPr>
            <a:r>
              <a:rPr lang="en-IN" b="1" dirty="0" smtClean="0"/>
              <a:t>        admission to the benefits of the </a:t>
            </a:r>
            <a:r>
              <a:rPr lang="en-IN" b="1" i="1" dirty="0" smtClean="0"/>
              <a:t>partnership.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00857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dirty="0" smtClean="0"/>
              <a:t>B] </a:t>
            </a:r>
            <a:r>
              <a:rPr lang="en-IN" u="sng" dirty="0" smtClean="0"/>
              <a:t>If he elects </a:t>
            </a:r>
            <a:r>
              <a:rPr lang="en-IN" i="1" u="sng" dirty="0" smtClean="0"/>
              <a:t>not</a:t>
            </a:r>
            <a:r>
              <a:rPr lang="en-IN" u="sng" dirty="0" smtClean="0"/>
              <a:t> to become a partner –</a:t>
            </a:r>
          </a:p>
          <a:p>
            <a:pPr>
              <a:buNone/>
            </a:pPr>
            <a:endParaRPr lang="en-IN" u="sng" dirty="0" smtClean="0"/>
          </a:p>
          <a:p>
            <a:pPr>
              <a:buNone/>
            </a:pPr>
            <a:r>
              <a:rPr lang="en-IN" dirty="0" smtClean="0"/>
              <a:t>    </a:t>
            </a:r>
            <a:r>
              <a:rPr lang="en-IN" dirty="0" err="1" smtClean="0"/>
              <a:t>i</a:t>
            </a:r>
            <a:r>
              <a:rPr lang="en-IN" dirty="0" smtClean="0"/>
              <a:t>) his rights and liabilities continue to be those </a:t>
            </a:r>
          </a:p>
          <a:p>
            <a:pPr>
              <a:buNone/>
            </a:pPr>
            <a:r>
              <a:rPr lang="en-IN" dirty="0" smtClean="0"/>
              <a:t>      of minor </a:t>
            </a:r>
            <a:r>
              <a:rPr lang="en-IN" i="1" dirty="0" err="1" smtClean="0"/>
              <a:t>upto</a:t>
            </a:r>
            <a:r>
              <a:rPr lang="en-IN" i="1" dirty="0" smtClean="0"/>
              <a:t> the date on which he gives </a:t>
            </a:r>
          </a:p>
          <a:p>
            <a:pPr>
              <a:buNone/>
            </a:pPr>
            <a:r>
              <a:rPr lang="en-IN" i="1" dirty="0" smtClean="0"/>
              <a:t>      public notice; </a:t>
            </a:r>
          </a:p>
          <a:p>
            <a:pPr>
              <a:buNone/>
            </a:pPr>
            <a:r>
              <a:rPr lang="en-IN" dirty="0" smtClean="0"/>
              <a:t>    ii) his share is </a:t>
            </a:r>
            <a:r>
              <a:rPr lang="en-IN" i="1" dirty="0" smtClean="0"/>
              <a:t>not liable </a:t>
            </a:r>
            <a:r>
              <a:rPr lang="en-IN" dirty="0" smtClean="0"/>
              <a:t>for any acts of the firm </a:t>
            </a:r>
          </a:p>
          <a:p>
            <a:pPr>
              <a:buNone/>
            </a:pPr>
            <a:r>
              <a:rPr lang="en-IN" dirty="0" smtClean="0"/>
              <a:t>        done </a:t>
            </a:r>
            <a:r>
              <a:rPr lang="en-IN" i="1" dirty="0" smtClean="0"/>
              <a:t>after</a:t>
            </a:r>
            <a:r>
              <a:rPr lang="en-IN" dirty="0" smtClean="0"/>
              <a:t> the date of notice; and</a:t>
            </a:r>
          </a:p>
          <a:p>
            <a:pPr>
              <a:buNone/>
            </a:pPr>
            <a:r>
              <a:rPr lang="en-IN" dirty="0" smtClean="0"/>
              <a:t>     iii) he is </a:t>
            </a:r>
            <a:r>
              <a:rPr lang="en-IN" i="1" dirty="0" smtClean="0"/>
              <a:t>entitled to sue </a:t>
            </a:r>
            <a:r>
              <a:rPr lang="en-IN" dirty="0" smtClean="0"/>
              <a:t>the partners for his </a:t>
            </a:r>
          </a:p>
          <a:p>
            <a:pPr>
              <a:buNone/>
            </a:pPr>
            <a:r>
              <a:rPr lang="en-IN" dirty="0" smtClean="0"/>
              <a:t>         share of the property and profits.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8662" y="500042"/>
            <a:ext cx="7215238" cy="55007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800" dirty="0" smtClean="0"/>
              <a:t>THANK YOU</a:t>
            </a:r>
            <a:endParaRPr lang="en-IN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90</TotalTime>
  <Words>655</Words>
  <Application>Microsoft Office PowerPoint</Application>
  <PresentationFormat>On-screen Show (4:3)</PresentationFormat>
  <Paragraphs>44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Trek</vt:lpstr>
      <vt:lpstr>Position of minor admitted to the benefits of partnership [Sec.30]   BY DR. SATYENDRA KUMAR SINGH DEPARTMENT OF LAW  H.C.P.G. COLLEGE, VARANASI.</vt:lpstr>
      <vt:lpstr>Minor’s admission to the benefits of partnership</vt:lpstr>
      <vt:lpstr>Rights of a minor </vt:lpstr>
      <vt:lpstr>Liabilities of a minor </vt:lpstr>
      <vt:lpstr>Minor’s disabilities </vt:lpstr>
      <vt:lpstr>Option on attaining majority</vt:lpstr>
      <vt:lpstr>Effect of election by minor</vt:lpstr>
      <vt:lpstr>Slide 8</vt:lpstr>
      <vt:lpstr>Slide 9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E-lecture</dc:title>
  <dc:creator>Shrey</dc:creator>
  <cp:lastModifiedBy>Shrey</cp:lastModifiedBy>
  <cp:revision>12</cp:revision>
  <dcterms:created xsi:type="dcterms:W3CDTF">2020-05-06T14:37:01Z</dcterms:created>
  <dcterms:modified xsi:type="dcterms:W3CDTF">2020-05-07T05:59:43Z</dcterms:modified>
</cp:coreProperties>
</file>