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22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563EB-C00E-487D-9207-B6CA3DB3880B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132E7-ECF1-47C8-8201-B6FB5AC369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132E7-ECF1-47C8-8201-B6FB5AC369F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1E1D7C-5CB5-497A-97B4-02E1420AB99F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5B1CC1-EE45-4EC2-A8B2-BB8D9F7038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457200"/>
            <a:ext cx="71628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Methods of direct and indirect gene transfer in plants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3352800"/>
            <a:ext cx="3124200" cy="1752600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Dr. A </a:t>
            </a:r>
            <a:r>
              <a:rPr lang="en-US" b="1" dirty="0" err="1" smtClean="0"/>
              <a:t>Prakash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c\Desktop\unnamed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85800" y="228600"/>
            <a:ext cx="4038600" cy="510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Users\pc\Desktop\unname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81000"/>
            <a:ext cx="29718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c\Desktop\plant-transformation-methods-9-6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39676"/>
            <a:ext cx="9144000" cy="57209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c\Desktop\unname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442912"/>
            <a:ext cx="7391401" cy="57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c\Desktop\349385-201f5826d64acf4eedd1a773974399f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14506"/>
            <a:ext cx="6716738" cy="3414494"/>
          </a:xfrm>
          <a:prstGeom prst="rect">
            <a:avLst/>
          </a:prstGeom>
          <a:noFill/>
        </p:spPr>
      </p:pic>
      <p:pic>
        <p:nvPicPr>
          <p:cNvPr id="5123" name="Picture 3" descr="C:\Users\pc\Desktop\Genetic-map-of-octopine-type-Ti-plasmid-Modi-fi-ed-from-Ream-2002-and-Oezcan-et-al-2004_Q32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429000"/>
            <a:ext cx="51054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312152" cy="4724400"/>
          </a:xfrm>
        </p:spPr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</TotalTime>
  <Words>16</Words>
  <Application>Microsoft Office PowerPoint</Application>
  <PresentationFormat>On-screen Show (4:3)</PresentationFormat>
  <Paragraphs>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Methods of direct and indirect gene transfer in plants</vt:lpstr>
      <vt:lpstr>Slide 2</vt:lpstr>
      <vt:lpstr>Slide 3</vt:lpstr>
      <vt:lpstr>Slide 4</vt:lpstr>
      <vt:lpstr>Slide 5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direct and indirect gene transfer in plants</dc:title>
  <dc:creator>pc</dc:creator>
  <cp:lastModifiedBy>pc</cp:lastModifiedBy>
  <cp:revision>8</cp:revision>
  <dcterms:created xsi:type="dcterms:W3CDTF">2020-04-19T05:33:31Z</dcterms:created>
  <dcterms:modified xsi:type="dcterms:W3CDTF">2020-04-19T06:52:43Z</dcterms:modified>
</cp:coreProperties>
</file>