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82873B-CD2A-9446-BECF-3A28A66801A4}"/>
              </a:ext>
            </a:extLst>
          </p:cNvPr>
          <p:cNvSpPr txBox="1"/>
          <p:nvPr/>
        </p:nvSpPr>
        <p:spPr>
          <a:xfrm>
            <a:off x="2226623" y="2518311"/>
            <a:ext cx="4783158" cy="132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EEEBA-81DC-5748-AAC7-38C2D9F25F67}"/>
              </a:ext>
            </a:extLst>
          </p:cNvPr>
          <p:cNvSpPr txBox="1"/>
          <p:nvPr/>
        </p:nvSpPr>
        <p:spPr>
          <a:xfrm>
            <a:off x="1197428" y="2310147"/>
            <a:ext cx="9797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F0502020204030204" pitchFamily="34" charset="0"/>
              </a:rPr>
              <a:t>UNIFORM BOUNDNESS THEOREM </a:t>
            </a:r>
          </a:p>
          <a:p>
            <a:pPr algn="ctr"/>
            <a:r>
              <a:rPr lang="en-GB" sz="4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F0502020204030204" pitchFamily="34" charset="0"/>
              </a:rPr>
              <a:t>OR</a:t>
            </a:r>
          </a:p>
          <a:p>
            <a:pPr algn="ctr"/>
            <a:r>
              <a:rPr lang="en-GB" sz="4000" b="1" u="sng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F0502020204030204" pitchFamily="34" charset="0"/>
              </a:rPr>
              <a:t>UNIFORM BOUNDNESS PRINCIPLE</a:t>
            </a:r>
            <a:endParaRPr lang="en-US" sz="4000" b="1" u="sng">
              <a:solidFill>
                <a:schemeClr val="accent4">
                  <a:lumMod val="60000"/>
                  <a:lumOff val="40000"/>
                </a:schemeClr>
              </a:solidFill>
              <a:latin typeface="Baskerville Old Face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45F5D-92BF-AB4D-AA0C-A33963E87684}"/>
              </a:ext>
            </a:extLst>
          </p:cNvPr>
          <p:cNvSpPr txBox="1"/>
          <p:nvPr/>
        </p:nvSpPr>
        <p:spPr>
          <a:xfrm rot="10800000" flipV="1">
            <a:off x="2978724" y="740487"/>
            <a:ext cx="5816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>
                <a:solidFill>
                  <a:schemeClr val="accent5">
                    <a:lumMod val="60000"/>
                    <a:lumOff val="40000"/>
                  </a:schemeClr>
                </a:solidFill>
              </a:rPr>
              <a:t>FUNCTIONAL ANALYSIS</a:t>
            </a:r>
          </a:p>
          <a:p>
            <a:pPr algn="ctr"/>
            <a:endParaRPr lang="en-GB" sz="3200" b="1" u="sng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200" b="1" u="sng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2FA82-1B3A-EF45-995E-626CCA276549}"/>
              </a:ext>
            </a:extLst>
          </p:cNvPr>
          <p:cNvSpPr txBox="1"/>
          <p:nvPr/>
        </p:nvSpPr>
        <p:spPr>
          <a:xfrm>
            <a:off x="6514913" y="4917185"/>
            <a:ext cx="4560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Dr. SANGITA SRIVASTAVA</a:t>
            </a:r>
          </a:p>
          <a:p>
            <a:pPr algn="l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 algn="l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</a:t>
            </a:r>
          </a:p>
          <a:p>
            <a:pPr algn="l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HCPG College.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5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99732B3-C67F-2E45-9BEE-7EE537B2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40" y="115480"/>
            <a:ext cx="8275617" cy="66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21E2D0-F95E-5943-AA7C-26785F2C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68" y="204322"/>
            <a:ext cx="8758051" cy="64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65599B-A966-7741-A8D7-D7D2A532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20" y="233374"/>
            <a:ext cx="8962159" cy="63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FBBEE3-A638-F341-A13B-2FDB87C7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99" y="138331"/>
            <a:ext cx="7989401" cy="6581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554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C5D5B8-EFFD-9E4F-91DB-0C2DB003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848" y="86272"/>
            <a:ext cx="8276304" cy="66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9267A3-728E-B24C-89FA-2788B485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79906"/>
            <a:ext cx="8572500" cy="64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49422E-FF3E-7D40-AFFE-6F58C573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94" y="152280"/>
            <a:ext cx="8609611" cy="65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85F00A-D169-4F49-AF92-692889EB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49" y="168608"/>
            <a:ext cx="7329302" cy="65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594616-05DC-A44C-8983-D74A473A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523" y="106311"/>
            <a:ext cx="8052953" cy="66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B418BC-D133-3B4A-80CB-6C851CB5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10" y="121058"/>
            <a:ext cx="7960179" cy="66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6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3</cp:revision>
  <dcterms:created xsi:type="dcterms:W3CDTF">2020-04-22T05:07:49Z</dcterms:created>
  <dcterms:modified xsi:type="dcterms:W3CDTF">2020-04-22T05:54:13Z</dcterms:modified>
</cp:coreProperties>
</file>