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Default Extension="png" ContentType="image/png"/>
  <Override PartName="/ppt/notesSlides/notesSlide1.xml" ContentType="application/vnd.openxmlformats-officedocument.presentationml.notesSlide+xml"/>
  <Override PartName="/ppt/diagrams/drawing3.xml" ContentType="application/vnd.ms-office.drawingml.diagramDrawing+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quickStyle2.xml" ContentType="application/vnd.openxmlformats-officedocument.drawingml.diagramStyl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9" r:id="rId1"/>
  </p:sldMasterIdLst>
  <p:notesMasterIdLst>
    <p:notesMasterId r:id="rId8"/>
  </p:notesMasterIdLst>
  <p:sldIdLst>
    <p:sldId id="256" r:id="rId2"/>
    <p:sldId id="257" r:id="rId3"/>
    <p:sldId id="258" r:id="rId4"/>
    <p:sldId id="259" r:id="rId5"/>
    <p:sldId id="261" r:id="rId6"/>
    <p:sldId id="262"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D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_rels/data1.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1.xml.rels><?xml version="1.0" encoding="UTF-8" standalone="yes"?>
<Relationships xmlns="http://schemas.openxmlformats.org/package/2006/relationships"><Relationship Id="rId1" Type="http://schemas.openxmlformats.org/officeDocument/2006/relationships/image" Target="../media/image11.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F5DD359-F94F-4BF8-8B53-A06050FD47D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D8E5E731-3EFE-4896-93E0-CD2C1D803AD2}">
      <dgm:prSet custT="1"/>
      <dgm:spPr>
        <a:blipFill rotWithShape="0">
          <a:blip xmlns:r="http://schemas.openxmlformats.org/officeDocument/2006/relationships" r:embed="rId1"/>
          <a:tile tx="0" ty="0" sx="100000" sy="100000" flip="none" algn="tl"/>
        </a:blipFill>
      </dgm:spPr>
      <dgm:t>
        <a:bodyPr/>
        <a:lstStyle/>
        <a:p>
          <a:pPr rtl="0"/>
          <a:r>
            <a:rPr lang="hi-IN" sz="2400" b="1" dirty="0" smtClean="0">
              <a:solidFill>
                <a:schemeClr val="accent2">
                  <a:lumMod val="40000"/>
                  <a:lumOff val="60000"/>
                </a:schemeClr>
              </a:solidFill>
            </a:rPr>
            <a:t>मनुष्य एक सामाजिक प्राणी है और उसका हर कार्य उसके सामाजिक कार्य- कलापों का अंग होता है, इसलिए राजनीति स्वतः समाजशास्त्र की एक शाखा बन जाती है।</a:t>
          </a:r>
          <a:endParaRPr lang="en-US" sz="2400" dirty="0">
            <a:solidFill>
              <a:schemeClr val="accent2">
                <a:lumMod val="40000"/>
                <a:lumOff val="60000"/>
              </a:schemeClr>
            </a:solidFill>
          </a:endParaRPr>
        </a:p>
      </dgm:t>
    </dgm:pt>
    <dgm:pt modelId="{0BBF0E0F-5D37-4AA1-847D-AE2742B3331D}" type="parTrans" cxnId="{A5296343-4C35-4FAC-8F47-FF1E83556397}">
      <dgm:prSet/>
      <dgm:spPr/>
      <dgm:t>
        <a:bodyPr/>
        <a:lstStyle/>
        <a:p>
          <a:endParaRPr lang="en-US"/>
        </a:p>
      </dgm:t>
    </dgm:pt>
    <dgm:pt modelId="{E7475DD0-0C36-4093-91A1-7E7FBFB95428}" type="sibTrans" cxnId="{A5296343-4C35-4FAC-8F47-FF1E83556397}">
      <dgm:prSet/>
      <dgm:spPr/>
      <dgm:t>
        <a:bodyPr/>
        <a:lstStyle/>
        <a:p>
          <a:endParaRPr lang="en-US"/>
        </a:p>
      </dgm:t>
    </dgm:pt>
    <dgm:pt modelId="{86E716C6-B86F-4C0B-8AC8-44532E5BEF12}" type="pres">
      <dgm:prSet presAssocID="{0F5DD359-F94F-4BF8-8B53-A06050FD47D8}" presName="linear" presStyleCnt="0">
        <dgm:presLayoutVars>
          <dgm:animLvl val="lvl"/>
          <dgm:resizeHandles val="exact"/>
        </dgm:presLayoutVars>
      </dgm:prSet>
      <dgm:spPr/>
      <dgm:t>
        <a:bodyPr/>
        <a:lstStyle/>
        <a:p>
          <a:endParaRPr lang="en-US"/>
        </a:p>
      </dgm:t>
    </dgm:pt>
    <dgm:pt modelId="{9CD3F8D0-8A99-496D-9EDC-47C9F6888907}" type="pres">
      <dgm:prSet presAssocID="{D8E5E731-3EFE-4896-93E0-CD2C1D803AD2}" presName="parentText" presStyleLbl="node1" presStyleIdx="0" presStyleCnt="1">
        <dgm:presLayoutVars>
          <dgm:chMax val="0"/>
          <dgm:bulletEnabled val="1"/>
        </dgm:presLayoutVars>
      </dgm:prSet>
      <dgm:spPr/>
      <dgm:t>
        <a:bodyPr/>
        <a:lstStyle/>
        <a:p>
          <a:endParaRPr lang="en-US"/>
        </a:p>
      </dgm:t>
    </dgm:pt>
  </dgm:ptLst>
  <dgm:cxnLst>
    <dgm:cxn modelId="{A5296343-4C35-4FAC-8F47-FF1E83556397}" srcId="{0F5DD359-F94F-4BF8-8B53-A06050FD47D8}" destId="{D8E5E731-3EFE-4896-93E0-CD2C1D803AD2}" srcOrd="0" destOrd="0" parTransId="{0BBF0E0F-5D37-4AA1-847D-AE2742B3331D}" sibTransId="{E7475DD0-0C36-4093-91A1-7E7FBFB95428}"/>
    <dgm:cxn modelId="{2FB46DA8-F420-4166-A38F-BAF97787C500}" type="presOf" srcId="{0F5DD359-F94F-4BF8-8B53-A06050FD47D8}" destId="{86E716C6-B86F-4C0B-8AC8-44532E5BEF12}" srcOrd="0" destOrd="0" presId="urn:microsoft.com/office/officeart/2005/8/layout/vList2"/>
    <dgm:cxn modelId="{1199EF28-72DC-45A1-89C8-5CACACA43C17}" type="presOf" srcId="{D8E5E731-3EFE-4896-93E0-CD2C1D803AD2}" destId="{9CD3F8D0-8A99-496D-9EDC-47C9F6888907}" srcOrd="0" destOrd="0" presId="urn:microsoft.com/office/officeart/2005/8/layout/vList2"/>
    <dgm:cxn modelId="{85CFEB8B-D70C-4222-978A-57382B702A39}" type="presParOf" srcId="{86E716C6-B86F-4C0B-8AC8-44532E5BEF12}" destId="{9CD3F8D0-8A99-496D-9EDC-47C9F6888907}"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39761CB-15BE-439C-AB80-B1C4EC43BD7C}" type="doc">
      <dgm:prSet loTypeId="urn:microsoft.com/office/officeart/2005/8/layout/vList2" loCatId="list" qsTypeId="urn:microsoft.com/office/officeart/2005/8/quickstyle/simple3" qsCatId="simple" csTypeId="urn:microsoft.com/office/officeart/2005/8/colors/accent1_2" csCatId="accent1"/>
      <dgm:spPr/>
      <dgm:t>
        <a:bodyPr/>
        <a:lstStyle/>
        <a:p>
          <a:endParaRPr lang="en-US"/>
        </a:p>
      </dgm:t>
    </dgm:pt>
    <dgm:pt modelId="{F78E7766-0C16-46CE-A414-46A1F33CAC0F}">
      <dgm:prSet/>
      <dgm:spPr/>
      <dgm:t>
        <a:bodyPr/>
        <a:lstStyle/>
        <a:p>
          <a:pPr rtl="0"/>
          <a:r>
            <a:rPr lang="hi-IN" smtClean="0"/>
            <a:t>राजनीतिक समाजशास्त्र का अर्थ एवम विशेषता</a:t>
          </a:r>
          <a:endParaRPr lang="en-US"/>
        </a:p>
      </dgm:t>
    </dgm:pt>
    <dgm:pt modelId="{2D7EFFCA-E389-40C2-B9E0-D310D2FD9E6E}" type="parTrans" cxnId="{B67908F9-24CA-489B-908F-AD50A2B1A1BD}">
      <dgm:prSet/>
      <dgm:spPr/>
      <dgm:t>
        <a:bodyPr/>
        <a:lstStyle/>
        <a:p>
          <a:endParaRPr lang="en-US"/>
        </a:p>
      </dgm:t>
    </dgm:pt>
    <dgm:pt modelId="{78681E45-795D-4E77-B337-F94AD5EAD1B0}" type="sibTrans" cxnId="{B67908F9-24CA-489B-908F-AD50A2B1A1BD}">
      <dgm:prSet/>
      <dgm:spPr/>
      <dgm:t>
        <a:bodyPr/>
        <a:lstStyle/>
        <a:p>
          <a:endParaRPr lang="en-US"/>
        </a:p>
      </dgm:t>
    </dgm:pt>
    <dgm:pt modelId="{623495B7-956B-4D5E-BE80-AB91DD4A39BF}" type="pres">
      <dgm:prSet presAssocID="{439761CB-15BE-439C-AB80-B1C4EC43BD7C}" presName="linear" presStyleCnt="0">
        <dgm:presLayoutVars>
          <dgm:animLvl val="lvl"/>
          <dgm:resizeHandles val="exact"/>
        </dgm:presLayoutVars>
      </dgm:prSet>
      <dgm:spPr/>
      <dgm:t>
        <a:bodyPr/>
        <a:lstStyle/>
        <a:p>
          <a:endParaRPr lang="en-US"/>
        </a:p>
      </dgm:t>
    </dgm:pt>
    <dgm:pt modelId="{51940829-7C44-449F-9E2A-D6D4357B65E7}" type="pres">
      <dgm:prSet presAssocID="{F78E7766-0C16-46CE-A414-46A1F33CAC0F}" presName="parentText" presStyleLbl="node1" presStyleIdx="0" presStyleCnt="1">
        <dgm:presLayoutVars>
          <dgm:chMax val="0"/>
          <dgm:bulletEnabled val="1"/>
        </dgm:presLayoutVars>
      </dgm:prSet>
      <dgm:spPr/>
      <dgm:t>
        <a:bodyPr/>
        <a:lstStyle/>
        <a:p>
          <a:endParaRPr lang="en-US"/>
        </a:p>
      </dgm:t>
    </dgm:pt>
  </dgm:ptLst>
  <dgm:cxnLst>
    <dgm:cxn modelId="{03FD8D40-E419-4E8E-8D39-0DDCF8922C33}" type="presOf" srcId="{439761CB-15BE-439C-AB80-B1C4EC43BD7C}" destId="{623495B7-956B-4D5E-BE80-AB91DD4A39BF}" srcOrd="0" destOrd="0" presId="urn:microsoft.com/office/officeart/2005/8/layout/vList2"/>
    <dgm:cxn modelId="{B67908F9-24CA-489B-908F-AD50A2B1A1BD}" srcId="{439761CB-15BE-439C-AB80-B1C4EC43BD7C}" destId="{F78E7766-0C16-46CE-A414-46A1F33CAC0F}" srcOrd="0" destOrd="0" parTransId="{2D7EFFCA-E389-40C2-B9E0-D310D2FD9E6E}" sibTransId="{78681E45-795D-4E77-B337-F94AD5EAD1B0}"/>
    <dgm:cxn modelId="{835FFD42-B577-4C9C-8A35-E6DC50A24479}" type="presOf" srcId="{F78E7766-0C16-46CE-A414-46A1F33CAC0F}" destId="{51940829-7C44-449F-9E2A-D6D4357B65E7}" srcOrd="0" destOrd="0" presId="urn:microsoft.com/office/officeart/2005/8/layout/vList2"/>
    <dgm:cxn modelId="{948931F5-AA45-46C0-BA1A-29F22E2C9E60}" type="presParOf" srcId="{623495B7-956B-4D5E-BE80-AB91DD4A39BF}" destId="{51940829-7C44-449F-9E2A-D6D4357B65E7}" srcOrd="0" destOrd="0" presId="urn:microsoft.com/office/officeart/2005/8/layout/vList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EDD4474-5105-4572-B94F-B4F5E4782FD6}" type="doc">
      <dgm:prSet loTypeId="urn:microsoft.com/office/officeart/2005/8/layout/vList5" loCatId="list" qsTypeId="urn:microsoft.com/office/officeart/2005/8/quickstyle/3d1" qsCatId="3D" csTypeId="urn:microsoft.com/office/officeart/2005/8/colors/colorful1#4" csCatId="colorful" phldr="1"/>
      <dgm:spPr/>
      <dgm:t>
        <a:bodyPr/>
        <a:lstStyle/>
        <a:p>
          <a:endParaRPr lang="en-US"/>
        </a:p>
      </dgm:t>
    </dgm:pt>
    <dgm:pt modelId="{2F9F6499-8A87-4895-8D43-E581613B5309}">
      <dgm:prSet phldrT="[Text]"/>
      <dgm:spPr>
        <a:gradFill flip="none" rotWithShape="1">
          <a:gsLst>
            <a:gs pos="0">
              <a:schemeClr val="bg1"/>
            </a:gs>
            <a:gs pos="100000">
              <a:schemeClr val="bg1">
                <a:lumMod val="75000"/>
              </a:schemeClr>
            </a:gs>
          </a:gsLst>
          <a:path path="circle">
            <a:fillToRect l="50000" t="50000" r="50000" b="50000"/>
          </a:path>
          <a:tileRect/>
        </a:gradFill>
        <a:ln>
          <a:solidFill>
            <a:srgbClr val="FFFF00"/>
          </a:solidFill>
        </a:ln>
      </dgm:spPr>
      <dgm:t>
        <a:bodyPr/>
        <a:lstStyle/>
        <a:p>
          <a:r>
            <a:rPr lang="en-US" dirty="0" smtClean="0">
              <a:solidFill>
                <a:schemeClr val="bg1">
                  <a:lumMod val="50000"/>
                </a:schemeClr>
              </a:solidFill>
            </a:rPr>
            <a:t>1</a:t>
          </a:r>
          <a:endParaRPr lang="en-US" dirty="0">
            <a:solidFill>
              <a:schemeClr val="bg1">
                <a:lumMod val="50000"/>
              </a:schemeClr>
            </a:solidFill>
          </a:endParaRPr>
        </a:p>
      </dgm:t>
    </dgm:pt>
    <dgm:pt modelId="{8BE1F363-58DE-4B33-B37E-0576AF4C4787}" type="parTrans" cxnId="{56033E77-E82D-4032-A015-87996624844C}">
      <dgm:prSet/>
      <dgm:spPr/>
      <dgm:t>
        <a:bodyPr/>
        <a:lstStyle/>
        <a:p>
          <a:endParaRPr lang="en-US"/>
        </a:p>
      </dgm:t>
    </dgm:pt>
    <dgm:pt modelId="{0A8B6C8B-4565-4C5E-8A04-DECBA3F46D66}" type="sibTrans" cxnId="{56033E77-E82D-4032-A015-87996624844C}">
      <dgm:prSet/>
      <dgm:spPr/>
      <dgm:t>
        <a:bodyPr/>
        <a:lstStyle/>
        <a:p>
          <a:endParaRPr lang="en-US"/>
        </a:p>
      </dgm:t>
    </dgm:pt>
    <dgm:pt modelId="{99B877B8-CEBA-47B2-AA4F-B6ED659DFB7F}">
      <dgm:prSet phldrT="[Text]" custT="1"/>
      <dgm:spPr>
        <a:solidFill>
          <a:schemeClr val="accent2">
            <a:alpha val="90000"/>
          </a:schemeClr>
        </a:solidFill>
      </dgm:spPr>
      <dgm:t>
        <a:bodyPr/>
        <a:lstStyle/>
        <a:p>
          <a:pPr marL="914400" indent="-914400"/>
          <a:r>
            <a:rPr lang="en-US" sz="2000" dirty="0" smtClean="0">
              <a:solidFill>
                <a:schemeClr val="bg1"/>
              </a:solidFill>
            </a:rPr>
            <a:t> </a:t>
          </a:r>
          <a:r>
            <a:rPr lang="hi-IN" sz="2000" dirty="0" smtClean="0">
              <a:solidFill>
                <a:schemeClr val="bg1"/>
              </a:solidFill>
            </a:rPr>
            <a:t>राजनीतिक समाजशास्त्र समाजशास्त्र की एक नवीन शाखा है।</a:t>
          </a:r>
          <a:endParaRPr lang="en-US" sz="2000" dirty="0">
            <a:solidFill>
              <a:schemeClr val="bg1"/>
            </a:solidFill>
          </a:endParaRPr>
        </a:p>
      </dgm:t>
    </dgm:pt>
    <dgm:pt modelId="{1184EA28-87DB-4EC7-A57A-64384041F7CF}" type="parTrans" cxnId="{D1624B4E-FCEA-4785-9064-904C735ACA86}">
      <dgm:prSet/>
      <dgm:spPr/>
      <dgm:t>
        <a:bodyPr/>
        <a:lstStyle/>
        <a:p>
          <a:endParaRPr lang="en-US"/>
        </a:p>
      </dgm:t>
    </dgm:pt>
    <dgm:pt modelId="{7220D579-BC7E-48B4-ABD2-8DF515E1294B}" type="sibTrans" cxnId="{D1624B4E-FCEA-4785-9064-904C735ACA86}">
      <dgm:prSet/>
      <dgm:spPr/>
      <dgm:t>
        <a:bodyPr/>
        <a:lstStyle/>
        <a:p>
          <a:endParaRPr lang="en-US"/>
        </a:p>
      </dgm:t>
    </dgm:pt>
    <dgm:pt modelId="{0271F4F0-5F5A-47C3-B389-0A268DAC8A8F}">
      <dgm:prSet phldrT="[Text]"/>
      <dgm:spPr>
        <a:gradFill flip="none" rotWithShape="1">
          <a:gsLst>
            <a:gs pos="0">
              <a:schemeClr val="bg1"/>
            </a:gs>
            <a:gs pos="100000">
              <a:schemeClr val="bg1">
                <a:lumMod val="75000"/>
              </a:schemeClr>
            </a:gs>
          </a:gsLst>
          <a:path path="circle">
            <a:fillToRect l="50000" t="50000" r="50000" b="50000"/>
          </a:path>
          <a:tileRect/>
        </a:gradFill>
        <a:ln>
          <a:solidFill>
            <a:srgbClr val="FF0000"/>
          </a:solidFill>
        </a:ln>
      </dgm:spPr>
      <dgm:t>
        <a:bodyPr/>
        <a:lstStyle/>
        <a:p>
          <a:r>
            <a:rPr lang="en-US" dirty="0" smtClean="0">
              <a:solidFill>
                <a:schemeClr val="bg1">
                  <a:lumMod val="50000"/>
                </a:schemeClr>
              </a:solidFill>
            </a:rPr>
            <a:t>2</a:t>
          </a:r>
          <a:endParaRPr lang="en-US" dirty="0">
            <a:solidFill>
              <a:schemeClr val="bg1">
                <a:lumMod val="50000"/>
              </a:schemeClr>
            </a:solidFill>
          </a:endParaRPr>
        </a:p>
      </dgm:t>
    </dgm:pt>
    <dgm:pt modelId="{B813AACA-9F16-49A8-9E63-661611B26DE3}" type="parTrans" cxnId="{817213B6-C95C-4C1D-A93D-DFCF721D3032}">
      <dgm:prSet/>
      <dgm:spPr/>
      <dgm:t>
        <a:bodyPr/>
        <a:lstStyle/>
        <a:p>
          <a:endParaRPr lang="en-US"/>
        </a:p>
      </dgm:t>
    </dgm:pt>
    <dgm:pt modelId="{38D60B73-0A26-40D5-B734-2D9E6C83CE35}" type="sibTrans" cxnId="{817213B6-C95C-4C1D-A93D-DFCF721D3032}">
      <dgm:prSet/>
      <dgm:spPr/>
      <dgm:t>
        <a:bodyPr/>
        <a:lstStyle/>
        <a:p>
          <a:endParaRPr lang="en-US"/>
        </a:p>
      </dgm:t>
    </dgm:pt>
    <dgm:pt modelId="{6E265761-6ED8-4B00-AFCC-DD3BC9B2A0E6}">
      <dgm:prSet phldrT="[Text]" custT="1"/>
      <dgm:spPr>
        <a:solidFill>
          <a:schemeClr val="accent3">
            <a:alpha val="90000"/>
          </a:schemeClr>
        </a:solidFill>
      </dgm:spPr>
      <dgm:t>
        <a:bodyPr/>
        <a:lstStyle/>
        <a:p>
          <a:pPr marL="914400" indent="-914400"/>
          <a:r>
            <a:rPr lang="hi-IN" sz="2000" dirty="0" smtClean="0">
              <a:solidFill>
                <a:schemeClr val="bg1"/>
              </a:solidFill>
            </a:rPr>
            <a:t>राजनीतिक समाजशास्त्र राजनीतिक संस्थाओं और सामाजिक संरचनाओं के पारस्परिक सम्बन्धो का अध्ययन करता है।</a:t>
          </a:r>
          <a:endParaRPr lang="en-US" sz="2000" dirty="0">
            <a:solidFill>
              <a:schemeClr val="bg1"/>
            </a:solidFill>
          </a:endParaRPr>
        </a:p>
      </dgm:t>
    </dgm:pt>
    <dgm:pt modelId="{85680AB6-5036-43F7-B88B-07D38C7CC8FC}" type="parTrans" cxnId="{8FD5E510-8583-423C-A869-3680BD377554}">
      <dgm:prSet/>
      <dgm:spPr/>
      <dgm:t>
        <a:bodyPr/>
        <a:lstStyle/>
        <a:p>
          <a:endParaRPr lang="en-US"/>
        </a:p>
      </dgm:t>
    </dgm:pt>
    <dgm:pt modelId="{A2131EA3-16AF-46F1-B299-12B3BBD74613}" type="sibTrans" cxnId="{8FD5E510-8583-423C-A869-3680BD377554}">
      <dgm:prSet/>
      <dgm:spPr/>
      <dgm:t>
        <a:bodyPr/>
        <a:lstStyle/>
        <a:p>
          <a:endParaRPr lang="en-US"/>
        </a:p>
      </dgm:t>
    </dgm:pt>
    <dgm:pt modelId="{48EC9D48-B447-420E-8D76-417C0F1F1CD4}">
      <dgm:prSet phldrT="[Text]"/>
      <dgm:spPr>
        <a:gradFill flip="none" rotWithShape="1">
          <a:gsLst>
            <a:gs pos="0">
              <a:schemeClr val="bg1"/>
            </a:gs>
            <a:gs pos="100000">
              <a:schemeClr val="bg1">
                <a:lumMod val="75000"/>
              </a:schemeClr>
            </a:gs>
          </a:gsLst>
          <a:path path="circle">
            <a:fillToRect l="50000" t="50000" r="50000" b="50000"/>
          </a:path>
          <a:tileRect/>
        </a:gradFill>
        <a:ln>
          <a:solidFill>
            <a:srgbClr val="00B0F0"/>
          </a:solidFill>
        </a:ln>
      </dgm:spPr>
      <dgm:t>
        <a:bodyPr/>
        <a:lstStyle/>
        <a:p>
          <a:r>
            <a:rPr lang="en-US" dirty="0" smtClean="0">
              <a:solidFill>
                <a:schemeClr val="bg1">
                  <a:lumMod val="50000"/>
                </a:schemeClr>
              </a:solidFill>
            </a:rPr>
            <a:t>3</a:t>
          </a:r>
          <a:endParaRPr lang="en-US" dirty="0">
            <a:solidFill>
              <a:schemeClr val="bg1">
                <a:lumMod val="50000"/>
              </a:schemeClr>
            </a:solidFill>
          </a:endParaRPr>
        </a:p>
      </dgm:t>
    </dgm:pt>
    <dgm:pt modelId="{B05FBB73-44A5-4F18-846C-7EA77CBAC763}" type="parTrans" cxnId="{B41F2B84-7419-478C-82ED-9493339403D8}">
      <dgm:prSet/>
      <dgm:spPr/>
      <dgm:t>
        <a:bodyPr/>
        <a:lstStyle/>
        <a:p>
          <a:endParaRPr lang="en-US"/>
        </a:p>
      </dgm:t>
    </dgm:pt>
    <dgm:pt modelId="{320F60E1-FB82-4791-B46B-C5644EE3822A}" type="sibTrans" cxnId="{B41F2B84-7419-478C-82ED-9493339403D8}">
      <dgm:prSet/>
      <dgm:spPr/>
      <dgm:t>
        <a:bodyPr/>
        <a:lstStyle/>
        <a:p>
          <a:endParaRPr lang="en-US"/>
        </a:p>
      </dgm:t>
    </dgm:pt>
    <dgm:pt modelId="{B44B4F92-697B-47A8-A203-7E3E66A70CA3}">
      <dgm:prSet phldrT="[Text]" custT="1"/>
      <dgm:spPr>
        <a:solidFill>
          <a:schemeClr val="accent4">
            <a:alpha val="90000"/>
          </a:schemeClr>
        </a:solidFill>
      </dgm:spPr>
      <dgm:t>
        <a:bodyPr/>
        <a:lstStyle/>
        <a:p>
          <a:pPr marL="914400" indent="-914400"/>
          <a:r>
            <a:rPr lang="hi-IN" sz="2000" dirty="0" smtClean="0">
              <a:solidFill>
                <a:schemeClr val="bg1"/>
              </a:solidFill>
            </a:rPr>
            <a:t>यह विषय राजनीति के विविध पक्षों को समाजशास्त्रीय ढंग से प्रस्तुत करता है।</a:t>
          </a:r>
          <a:endParaRPr lang="en-US" sz="2000" dirty="0">
            <a:solidFill>
              <a:schemeClr val="bg1"/>
            </a:solidFill>
          </a:endParaRPr>
        </a:p>
      </dgm:t>
    </dgm:pt>
    <dgm:pt modelId="{3C1D84FF-3019-4EEC-84EE-12F53C6F92D7}" type="parTrans" cxnId="{69A7597D-2B65-4DA2-8FC4-495C8676B465}">
      <dgm:prSet/>
      <dgm:spPr/>
      <dgm:t>
        <a:bodyPr/>
        <a:lstStyle/>
        <a:p>
          <a:endParaRPr lang="en-US"/>
        </a:p>
      </dgm:t>
    </dgm:pt>
    <dgm:pt modelId="{32C13B34-2AED-48BD-952A-01E8A856D85A}" type="sibTrans" cxnId="{69A7597D-2B65-4DA2-8FC4-495C8676B465}">
      <dgm:prSet/>
      <dgm:spPr/>
      <dgm:t>
        <a:bodyPr/>
        <a:lstStyle/>
        <a:p>
          <a:endParaRPr lang="en-US"/>
        </a:p>
      </dgm:t>
    </dgm:pt>
    <dgm:pt modelId="{09BA1F44-AC19-4253-B684-D50C539E60F2}">
      <dgm:prSet phldrT="[Text]"/>
      <dgm:spPr>
        <a:gradFill flip="none" rotWithShape="1">
          <a:gsLst>
            <a:gs pos="0">
              <a:schemeClr val="bg1"/>
            </a:gs>
            <a:gs pos="100000">
              <a:schemeClr val="bg1">
                <a:lumMod val="75000"/>
              </a:schemeClr>
            </a:gs>
          </a:gsLst>
          <a:path path="circle">
            <a:fillToRect l="50000" t="50000" r="50000" b="50000"/>
          </a:path>
          <a:tileRect/>
        </a:gradFill>
        <a:ln>
          <a:solidFill>
            <a:srgbClr val="FF0000"/>
          </a:solidFill>
        </a:ln>
      </dgm:spPr>
      <dgm:t>
        <a:bodyPr/>
        <a:lstStyle/>
        <a:p>
          <a:r>
            <a:rPr lang="en-US" dirty="0" smtClean="0">
              <a:solidFill>
                <a:schemeClr val="bg1">
                  <a:lumMod val="50000"/>
                </a:schemeClr>
              </a:solidFill>
            </a:rPr>
            <a:t>4</a:t>
          </a:r>
          <a:endParaRPr lang="en-US" dirty="0">
            <a:solidFill>
              <a:schemeClr val="bg1">
                <a:lumMod val="50000"/>
              </a:schemeClr>
            </a:solidFill>
          </a:endParaRPr>
        </a:p>
      </dgm:t>
    </dgm:pt>
    <dgm:pt modelId="{BFB4838E-67DF-49BD-834E-4A881DAE94C2}" type="parTrans" cxnId="{4917354A-09CC-414A-8825-F6D5D08BFE55}">
      <dgm:prSet/>
      <dgm:spPr/>
      <dgm:t>
        <a:bodyPr/>
        <a:lstStyle/>
        <a:p>
          <a:endParaRPr lang="en-US"/>
        </a:p>
      </dgm:t>
    </dgm:pt>
    <dgm:pt modelId="{2A1C411B-5511-4882-BFB9-3A75776FF245}" type="sibTrans" cxnId="{4917354A-09CC-414A-8825-F6D5D08BFE55}">
      <dgm:prSet/>
      <dgm:spPr/>
      <dgm:t>
        <a:bodyPr/>
        <a:lstStyle/>
        <a:p>
          <a:endParaRPr lang="en-US"/>
        </a:p>
      </dgm:t>
    </dgm:pt>
    <dgm:pt modelId="{0F949D85-0C1B-430B-A97C-02CE9D3DE72A}">
      <dgm:prSet phldrT="[Text]" custT="1"/>
      <dgm:spPr>
        <a:solidFill>
          <a:schemeClr val="accent6">
            <a:alpha val="90000"/>
          </a:schemeClr>
        </a:solidFill>
      </dgm:spPr>
      <dgm:t>
        <a:bodyPr/>
        <a:lstStyle/>
        <a:p>
          <a:pPr marL="914400" indent="-914400"/>
          <a:r>
            <a:rPr lang="hi-IN" sz="2000" dirty="0" smtClean="0">
              <a:solidFill>
                <a:schemeClr val="bg1"/>
              </a:solidFill>
            </a:rPr>
            <a:t> इसमें राजनीति और समाज के बीच अन्तःक्रिया का अध्ययन किया जाता है।</a:t>
          </a:r>
          <a:r>
            <a:rPr lang="en-US" sz="2000" dirty="0" smtClean="0">
              <a:solidFill>
                <a:schemeClr val="bg1"/>
              </a:solidFill>
            </a:rPr>
            <a:t> </a:t>
          </a:r>
          <a:endParaRPr lang="en-US" sz="2000" dirty="0">
            <a:solidFill>
              <a:schemeClr val="bg1"/>
            </a:solidFill>
          </a:endParaRPr>
        </a:p>
      </dgm:t>
    </dgm:pt>
    <dgm:pt modelId="{F9336465-AA63-4BB4-9D25-9AD362C0C9FD}" type="parTrans" cxnId="{1FB3DF05-0078-43F7-9587-D5CE3906930C}">
      <dgm:prSet/>
      <dgm:spPr/>
      <dgm:t>
        <a:bodyPr/>
        <a:lstStyle/>
        <a:p>
          <a:endParaRPr lang="en-US"/>
        </a:p>
      </dgm:t>
    </dgm:pt>
    <dgm:pt modelId="{AB715BA5-6AEB-43F5-8643-3E3539E29A61}" type="sibTrans" cxnId="{1FB3DF05-0078-43F7-9587-D5CE3906930C}">
      <dgm:prSet/>
      <dgm:spPr/>
      <dgm:t>
        <a:bodyPr/>
        <a:lstStyle/>
        <a:p>
          <a:endParaRPr lang="en-US"/>
        </a:p>
      </dgm:t>
    </dgm:pt>
    <dgm:pt modelId="{65C10D57-AE46-48A6-9842-DE26D8A0E0B1}" type="pres">
      <dgm:prSet presAssocID="{EEDD4474-5105-4572-B94F-B4F5E4782FD6}" presName="Name0" presStyleCnt="0">
        <dgm:presLayoutVars>
          <dgm:dir/>
          <dgm:animLvl val="lvl"/>
          <dgm:resizeHandles val="exact"/>
        </dgm:presLayoutVars>
      </dgm:prSet>
      <dgm:spPr/>
      <dgm:t>
        <a:bodyPr/>
        <a:lstStyle/>
        <a:p>
          <a:endParaRPr lang="en-US"/>
        </a:p>
      </dgm:t>
    </dgm:pt>
    <dgm:pt modelId="{5474B167-69C0-4A98-A5AE-46F0EFFD5FF5}" type="pres">
      <dgm:prSet presAssocID="{2F9F6499-8A87-4895-8D43-E581613B5309}" presName="linNode" presStyleCnt="0"/>
      <dgm:spPr/>
    </dgm:pt>
    <dgm:pt modelId="{9E87D3F1-4C62-44C2-839D-F5FF792F807F}" type="pres">
      <dgm:prSet presAssocID="{2F9F6499-8A87-4895-8D43-E581613B5309}" presName="parentText" presStyleLbl="node1" presStyleIdx="0" presStyleCnt="4" custScaleX="322220" custScaleY="37952" custLinFactX="47599" custLinFactNeighborX="100000">
        <dgm:presLayoutVars>
          <dgm:chMax val="1"/>
          <dgm:bulletEnabled val="1"/>
        </dgm:presLayoutVars>
      </dgm:prSet>
      <dgm:spPr>
        <a:prstGeom prst="ellipse">
          <a:avLst/>
        </a:prstGeom>
      </dgm:spPr>
      <dgm:t>
        <a:bodyPr/>
        <a:lstStyle/>
        <a:p>
          <a:endParaRPr lang="en-US"/>
        </a:p>
      </dgm:t>
    </dgm:pt>
    <dgm:pt modelId="{193D7722-BC70-46AA-A506-3DB4A98F9308}" type="pres">
      <dgm:prSet presAssocID="{2F9F6499-8A87-4895-8D43-E581613B5309}" presName="descendantText" presStyleLbl="alignAccFollowNode1" presStyleIdx="0" presStyleCnt="4" custScaleX="2000000" custScaleY="63623" custLinFactX="-45438" custLinFactNeighborX="-100000">
        <dgm:presLayoutVars>
          <dgm:bulletEnabled val="1"/>
        </dgm:presLayoutVars>
      </dgm:prSet>
      <dgm:spPr>
        <a:prstGeom prst="snip2DiagRect">
          <a:avLst/>
        </a:prstGeom>
      </dgm:spPr>
      <dgm:t>
        <a:bodyPr/>
        <a:lstStyle/>
        <a:p>
          <a:endParaRPr lang="en-US"/>
        </a:p>
      </dgm:t>
    </dgm:pt>
    <dgm:pt modelId="{0402F198-01DE-4387-8861-BED7BC71E74D}" type="pres">
      <dgm:prSet presAssocID="{0A8B6C8B-4565-4C5E-8A04-DECBA3F46D66}" presName="sp" presStyleCnt="0"/>
      <dgm:spPr/>
    </dgm:pt>
    <dgm:pt modelId="{0D507EBB-1CE4-4569-A615-7B867D686189}" type="pres">
      <dgm:prSet presAssocID="{0271F4F0-5F5A-47C3-B389-0A268DAC8A8F}" presName="linNode" presStyleCnt="0"/>
      <dgm:spPr/>
    </dgm:pt>
    <dgm:pt modelId="{A60E8B29-3A41-41E6-92ED-087DF974D6A6}" type="pres">
      <dgm:prSet presAssocID="{0271F4F0-5F5A-47C3-B389-0A268DAC8A8F}" presName="parentText" presStyleLbl="node1" presStyleIdx="1" presStyleCnt="4" custScaleX="322220" custScaleY="37952" custLinFactX="47599" custLinFactNeighborX="100000">
        <dgm:presLayoutVars>
          <dgm:chMax val="1"/>
          <dgm:bulletEnabled val="1"/>
        </dgm:presLayoutVars>
      </dgm:prSet>
      <dgm:spPr>
        <a:prstGeom prst="ellipse">
          <a:avLst/>
        </a:prstGeom>
      </dgm:spPr>
      <dgm:t>
        <a:bodyPr/>
        <a:lstStyle/>
        <a:p>
          <a:endParaRPr lang="en-US"/>
        </a:p>
      </dgm:t>
    </dgm:pt>
    <dgm:pt modelId="{D12A3826-2E3C-4C07-A727-88547A37A6F8}" type="pres">
      <dgm:prSet presAssocID="{0271F4F0-5F5A-47C3-B389-0A268DAC8A8F}" presName="descendantText" presStyleLbl="alignAccFollowNode1" presStyleIdx="1" presStyleCnt="4" custScaleX="2000000" custScaleY="63623" custLinFactX="-45438" custLinFactNeighborX="-100000">
        <dgm:presLayoutVars>
          <dgm:bulletEnabled val="1"/>
        </dgm:presLayoutVars>
      </dgm:prSet>
      <dgm:spPr>
        <a:prstGeom prst="snip2DiagRect">
          <a:avLst/>
        </a:prstGeom>
      </dgm:spPr>
      <dgm:t>
        <a:bodyPr/>
        <a:lstStyle/>
        <a:p>
          <a:endParaRPr lang="en-US"/>
        </a:p>
      </dgm:t>
    </dgm:pt>
    <dgm:pt modelId="{C0B75B6E-1394-4A93-8E4F-271E63A6A3DE}" type="pres">
      <dgm:prSet presAssocID="{38D60B73-0A26-40D5-B734-2D9E6C83CE35}" presName="sp" presStyleCnt="0"/>
      <dgm:spPr/>
    </dgm:pt>
    <dgm:pt modelId="{2F2F68BE-C28B-4D93-AB40-F2BA188B62C6}" type="pres">
      <dgm:prSet presAssocID="{48EC9D48-B447-420E-8D76-417C0F1F1CD4}" presName="linNode" presStyleCnt="0"/>
      <dgm:spPr/>
    </dgm:pt>
    <dgm:pt modelId="{3364F820-B13F-496A-8388-7D4ADED4386F}" type="pres">
      <dgm:prSet presAssocID="{48EC9D48-B447-420E-8D76-417C0F1F1CD4}" presName="parentText" presStyleLbl="node1" presStyleIdx="2" presStyleCnt="4" custScaleX="322220" custScaleY="37952" custLinFactX="47599" custLinFactNeighborX="100000">
        <dgm:presLayoutVars>
          <dgm:chMax val="1"/>
          <dgm:bulletEnabled val="1"/>
        </dgm:presLayoutVars>
      </dgm:prSet>
      <dgm:spPr>
        <a:prstGeom prst="ellipse">
          <a:avLst/>
        </a:prstGeom>
      </dgm:spPr>
      <dgm:t>
        <a:bodyPr/>
        <a:lstStyle/>
        <a:p>
          <a:endParaRPr lang="en-US"/>
        </a:p>
      </dgm:t>
    </dgm:pt>
    <dgm:pt modelId="{B8C87BA3-2339-4CFC-B0F3-582D7C37476C}" type="pres">
      <dgm:prSet presAssocID="{48EC9D48-B447-420E-8D76-417C0F1F1CD4}" presName="descendantText" presStyleLbl="alignAccFollowNode1" presStyleIdx="2" presStyleCnt="4" custScaleX="2000000" custScaleY="63623" custLinFactX="-45438" custLinFactNeighborX="-100000">
        <dgm:presLayoutVars>
          <dgm:bulletEnabled val="1"/>
        </dgm:presLayoutVars>
      </dgm:prSet>
      <dgm:spPr>
        <a:prstGeom prst="snip2DiagRect">
          <a:avLst/>
        </a:prstGeom>
      </dgm:spPr>
      <dgm:t>
        <a:bodyPr/>
        <a:lstStyle/>
        <a:p>
          <a:endParaRPr lang="en-US"/>
        </a:p>
      </dgm:t>
    </dgm:pt>
    <dgm:pt modelId="{6C45377D-665B-4B32-8E82-93D7AAB20CBE}" type="pres">
      <dgm:prSet presAssocID="{320F60E1-FB82-4791-B46B-C5644EE3822A}" presName="sp" presStyleCnt="0"/>
      <dgm:spPr/>
    </dgm:pt>
    <dgm:pt modelId="{7863A837-824B-4A6B-B523-4FC50ACEEF41}" type="pres">
      <dgm:prSet presAssocID="{09BA1F44-AC19-4253-B684-D50C539E60F2}" presName="linNode" presStyleCnt="0"/>
      <dgm:spPr/>
    </dgm:pt>
    <dgm:pt modelId="{D91B0B47-F3B7-4737-BE5C-BB3F0115C9EB}" type="pres">
      <dgm:prSet presAssocID="{09BA1F44-AC19-4253-B684-D50C539E60F2}" presName="parentText" presStyleLbl="node1" presStyleIdx="3" presStyleCnt="4" custScaleX="322220" custScaleY="37952" custLinFactX="47599" custLinFactNeighborX="100000">
        <dgm:presLayoutVars>
          <dgm:chMax val="1"/>
          <dgm:bulletEnabled val="1"/>
        </dgm:presLayoutVars>
      </dgm:prSet>
      <dgm:spPr>
        <a:prstGeom prst="ellipse">
          <a:avLst/>
        </a:prstGeom>
      </dgm:spPr>
      <dgm:t>
        <a:bodyPr/>
        <a:lstStyle/>
        <a:p>
          <a:endParaRPr lang="en-US"/>
        </a:p>
      </dgm:t>
    </dgm:pt>
    <dgm:pt modelId="{F54CC983-2FE2-4D0A-B507-72F8DDB1CE8B}" type="pres">
      <dgm:prSet presAssocID="{09BA1F44-AC19-4253-B684-D50C539E60F2}" presName="descendantText" presStyleLbl="alignAccFollowNode1" presStyleIdx="3" presStyleCnt="4" custScaleX="2000000" custScaleY="63623" custLinFactX="-45438" custLinFactNeighborX="-100000">
        <dgm:presLayoutVars>
          <dgm:bulletEnabled val="1"/>
        </dgm:presLayoutVars>
      </dgm:prSet>
      <dgm:spPr>
        <a:prstGeom prst="snip2DiagRect">
          <a:avLst/>
        </a:prstGeom>
      </dgm:spPr>
      <dgm:t>
        <a:bodyPr/>
        <a:lstStyle/>
        <a:p>
          <a:endParaRPr lang="en-US"/>
        </a:p>
      </dgm:t>
    </dgm:pt>
  </dgm:ptLst>
  <dgm:cxnLst>
    <dgm:cxn modelId="{69A7597D-2B65-4DA2-8FC4-495C8676B465}" srcId="{48EC9D48-B447-420E-8D76-417C0F1F1CD4}" destId="{B44B4F92-697B-47A8-A203-7E3E66A70CA3}" srcOrd="0" destOrd="0" parTransId="{3C1D84FF-3019-4EEC-84EE-12F53C6F92D7}" sibTransId="{32C13B34-2AED-48BD-952A-01E8A856D85A}"/>
    <dgm:cxn modelId="{69D5A895-8FEC-4FD8-A992-1EF81B42C1BF}" type="presOf" srcId="{0271F4F0-5F5A-47C3-B389-0A268DAC8A8F}" destId="{A60E8B29-3A41-41E6-92ED-087DF974D6A6}" srcOrd="0" destOrd="0" presId="urn:microsoft.com/office/officeart/2005/8/layout/vList5"/>
    <dgm:cxn modelId="{F964A59E-5EB3-49EB-B9B8-F8EC2ED5B876}" type="presOf" srcId="{0F949D85-0C1B-430B-A97C-02CE9D3DE72A}" destId="{F54CC983-2FE2-4D0A-B507-72F8DDB1CE8B}" srcOrd="0" destOrd="0" presId="urn:microsoft.com/office/officeart/2005/8/layout/vList5"/>
    <dgm:cxn modelId="{1FB3DF05-0078-43F7-9587-D5CE3906930C}" srcId="{09BA1F44-AC19-4253-B684-D50C539E60F2}" destId="{0F949D85-0C1B-430B-A97C-02CE9D3DE72A}" srcOrd="0" destOrd="0" parTransId="{F9336465-AA63-4BB4-9D25-9AD362C0C9FD}" sibTransId="{AB715BA5-6AEB-43F5-8643-3E3539E29A61}"/>
    <dgm:cxn modelId="{A6072C95-8EB2-4AB3-9529-747E2CF19C79}" type="presOf" srcId="{EEDD4474-5105-4572-B94F-B4F5E4782FD6}" destId="{65C10D57-AE46-48A6-9842-DE26D8A0E0B1}" srcOrd="0" destOrd="0" presId="urn:microsoft.com/office/officeart/2005/8/layout/vList5"/>
    <dgm:cxn modelId="{2EB4AF18-8E75-4911-8D4D-1D7577950220}" type="presOf" srcId="{6E265761-6ED8-4B00-AFCC-DD3BC9B2A0E6}" destId="{D12A3826-2E3C-4C07-A727-88547A37A6F8}" srcOrd="0" destOrd="0" presId="urn:microsoft.com/office/officeart/2005/8/layout/vList5"/>
    <dgm:cxn modelId="{789D08BB-4876-416D-B27F-D66CDEB5CC0B}" type="presOf" srcId="{2F9F6499-8A87-4895-8D43-E581613B5309}" destId="{9E87D3F1-4C62-44C2-839D-F5FF792F807F}" srcOrd="0" destOrd="0" presId="urn:microsoft.com/office/officeart/2005/8/layout/vList5"/>
    <dgm:cxn modelId="{4917354A-09CC-414A-8825-F6D5D08BFE55}" srcId="{EEDD4474-5105-4572-B94F-B4F5E4782FD6}" destId="{09BA1F44-AC19-4253-B684-D50C539E60F2}" srcOrd="3" destOrd="0" parTransId="{BFB4838E-67DF-49BD-834E-4A881DAE94C2}" sibTransId="{2A1C411B-5511-4882-BFB9-3A75776FF245}"/>
    <dgm:cxn modelId="{B1E3AEFD-13DD-4FD3-99E8-327379129933}" type="presOf" srcId="{99B877B8-CEBA-47B2-AA4F-B6ED659DFB7F}" destId="{193D7722-BC70-46AA-A506-3DB4A98F9308}" srcOrd="0" destOrd="0" presId="urn:microsoft.com/office/officeart/2005/8/layout/vList5"/>
    <dgm:cxn modelId="{817213B6-C95C-4C1D-A93D-DFCF721D3032}" srcId="{EEDD4474-5105-4572-B94F-B4F5E4782FD6}" destId="{0271F4F0-5F5A-47C3-B389-0A268DAC8A8F}" srcOrd="1" destOrd="0" parTransId="{B813AACA-9F16-49A8-9E63-661611B26DE3}" sibTransId="{38D60B73-0A26-40D5-B734-2D9E6C83CE35}"/>
    <dgm:cxn modelId="{B41F2B84-7419-478C-82ED-9493339403D8}" srcId="{EEDD4474-5105-4572-B94F-B4F5E4782FD6}" destId="{48EC9D48-B447-420E-8D76-417C0F1F1CD4}" srcOrd="2" destOrd="0" parTransId="{B05FBB73-44A5-4F18-846C-7EA77CBAC763}" sibTransId="{320F60E1-FB82-4791-B46B-C5644EE3822A}"/>
    <dgm:cxn modelId="{8FD5E510-8583-423C-A869-3680BD377554}" srcId="{0271F4F0-5F5A-47C3-B389-0A268DAC8A8F}" destId="{6E265761-6ED8-4B00-AFCC-DD3BC9B2A0E6}" srcOrd="0" destOrd="0" parTransId="{85680AB6-5036-43F7-B88B-07D38C7CC8FC}" sibTransId="{A2131EA3-16AF-46F1-B299-12B3BBD74613}"/>
    <dgm:cxn modelId="{1AF51AE3-2C94-4F2C-A837-A3BAF2108959}" type="presOf" srcId="{B44B4F92-697B-47A8-A203-7E3E66A70CA3}" destId="{B8C87BA3-2339-4CFC-B0F3-582D7C37476C}" srcOrd="0" destOrd="0" presId="urn:microsoft.com/office/officeart/2005/8/layout/vList5"/>
    <dgm:cxn modelId="{9B1CD8D7-2604-4772-BA49-AF474797B2FC}" type="presOf" srcId="{09BA1F44-AC19-4253-B684-D50C539E60F2}" destId="{D91B0B47-F3B7-4737-BE5C-BB3F0115C9EB}" srcOrd="0" destOrd="0" presId="urn:microsoft.com/office/officeart/2005/8/layout/vList5"/>
    <dgm:cxn modelId="{D1624B4E-FCEA-4785-9064-904C735ACA86}" srcId="{2F9F6499-8A87-4895-8D43-E581613B5309}" destId="{99B877B8-CEBA-47B2-AA4F-B6ED659DFB7F}" srcOrd="0" destOrd="0" parTransId="{1184EA28-87DB-4EC7-A57A-64384041F7CF}" sibTransId="{7220D579-BC7E-48B4-ABD2-8DF515E1294B}"/>
    <dgm:cxn modelId="{56033E77-E82D-4032-A015-87996624844C}" srcId="{EEDD4474-5105-4572-B94F-B4F5E4782FD6}" destId="{2F9F6499-8A87-4895-8D43-E581613B5309}" srcOrd="0" destOrd="0" parTransId="{8BE1F363-58DE-4B33-B37E-0576AF4C4787}" sibTransId="{0A8B6C8B-4565-4C5E-8A04-DECBA3F46D66}"/>
    <dgm:cxn modelId="{FD77B4CF-7180-4832-9A51-FEACFB9E236F}" type="presOf" srcId="{48EC9D48-B447-420E-8D76-417C0F1F1CD4}" destId="{3364F820-B13F-496A-8388-7D4ADED4386F}" srcOrd="0" destOrd="0" presId="urn:microsoft.com/office/officeart/2005/8/layout/vList5"/>
    <dgm:cxn modelId="{D63D00C4-5551-4821-B8E9-F00680CD2081}" type="presParOf" srcId="{65C10D57-AE46-48A6-9842-DE26D8A0E0B1}" destId="{5474B167-69C0-4A98-A5AE-46F0EFFD5FF5}" srcOrd="0" destOrd="0" presId="urn:microsoft.com/office/officeart/2005/8/layout/vList5"/>
    <dgm:cxn modelId="{DD975CC4-7326-4561-992D-53F6A29138F6}" type="presParOf" srcId="{5474B167-69C0-4A98-A5AE-46F0EFFD5FF5}" destId="{9E87D3F1-4C62-44C2-839D-F5FF792F807F}" srcOrd="0" destOrd="0" presId="urn:microsoft.com/office/officeart/2005/8/layout/vList5"/>
    <dgm:cxn modelId="{745E6B49-7ED5-48FE-9DB9-C2EC6AA9A096}" type="presParOf" srcId="{5474B167-69C0-4A98-A5AE-46F0EFFD5FF5}" destId="{193D7722-BC70-46AA-A506-3DB4A98F9308}" srcOrd="1" destOrd="0" presId="urn:microsoft.com/office/officeart/2005/8/layout/vList5"/>
    <dgm:cxn modelId="{BEB00C49-AA06-43F6-BF22-7E35677CEF7F}" type="presParOf" srcId="{65C10D57-AE46-48A6-9842-DE26D8A0E0B1}" destId="{0402F198-01DE-4387-8861-BED7BC71E74D}" srcOrd="1" destOrd="0" presId="urn:microsoft.com/office/officeart/2005/8/layout/vList5"/>
    <dgm:cxn modelId="{3429778C-F468-4871-A76B-4441BEF06DF6}" type="presParOf" srcId="{65C10D57-AE46-48A6-9842-DE26D8A0E0B1}" destId="{0D507EBB-1CE4-4569-A615-7B867D686189}" srcOrd="2" destOrd="0" presId="urn:microsoft.com/office/officeart/2005/8/layout/vList5"/>
    <dgm:cxn modelId="{6547168E-44A6-4A6F-AAD8-C8905A5C4D15}" type="presParOf" srcId="{0D507EBB-1CE4-4569-A615-7B867D686189}" destId="{A60E8B29-3A41-41E6-92ED-087DF974D6A6}" srcOrd="0" destOrd="0" presId="urn:microsoft.com/office/officeart/2005/8/layout/vList5"/>
    <dgm:cxn modelId="{61BCDF31-70F6-4ECE-A795-69F69FB6114B}" type="presParOf" srcId="{0D507EBB-1CE4-4569-A615-7B867D686189}" destId="{D12A3826-2E3C-4C07-A727-88547A37A6F8}" srcOrd="1" destOrd="0" presId="urn:microsoft.com/office/officeart/2005/8/layout/vList5"/>
    <dgm:cxn modelId="{B4299604-EE02-4E87-9954-FEFDE46E5EC8}" type="presParOf" srcId="{65C10D57-AE46-48A6-9842-DE26D8A0E0B1}" destId="{C0B75B6E-1394-4A93-8E4F-271E63A6A3DE}" srcOrd="3" destOrd="0" presId="urn:microsoft.com/office/officeart/2005/8/layout/vList5"/>
    <dgm:cxn modelId="{5A2FD7B5-267F-4252-9871-945E012E8F73}" type="presParOf" srcId="{65C10D57-AE46-48A6-9842-DE26D8A0E0B1}" destId="{2F2F68BE-C28B-4D93-AB40-F2BA188B62C6}" srcOrd="4" destOrd="0" presId="urn:microsoft.com/office/officeart/2005/8/layout/vList5"/>
    <dgm:cxn modelId="{D68870A1-6C10-4771-B2FE-34018093D450}" type="presParOf" srcId="{2F2F68BE-C28B-4D93-AB40-F2BA188B62C6}" destId="{3364F820-B13F-496A-8388-7D4ADED4386F}" srcOrd="0" destOrd="0" presId="urn:microsoft.com/office/officeart/2005/8/layout/vList5"/>
    <dgm:cxn modelId="{378F1C76-A86A-413E-BD6D-5CC5BF88022D}" type="presParOf" srcId="{2F2F68BE-C28B-4D93-AB40-F2BA188B62C6}" destId="{B8C87BA3-2339-4CFC-B0F3-582D7C37476C}" srcOrd="1" destOrd="0" presId="urn:microsoft.com/office/officeart/2005/8/layout/vList5"/>
    <dgm:cxn modelId="{DCB30B4F-2DD1-46FF-A4DD-28473B040129}" type="presParOf" srcId="{65C10D57-AE46-48A6-9842-DE26D8A0E0B1}" destId="{6C45377D-665B-4B32-8E82-93D7AAB20CBE}" srcOrd="5" destOrd="0" presId="urn:microsoft.com/office/officeart/2005/8/layout/vList5"/>
    <dgm:cxn modelId="{17613142-13D7-48B5-B582-A78DA0667C6C}" type="presParOf" srcId="{65C10D57-AE46-48A6-9842-DE26D8A0E0B1}" destId="{7863A837-824B-4A6B-B523-4FC50ACEEF41}" srcOrd="6" destOrd="0" presId="urn:microsoft.com/office/officeart/2005/8/layout/vList5"/>
    <dgm:cxn modelId="{B169C096-8025-437D-A7AE-23D86878C130}" type="presParOf" srcId="{7863A837-824B-4A6B-B523-4FC50ACEEF41}" destId="{D91B0B47-F3B7-4737-BE5C-BB3F0115C9EB}" srcOrd="0" destOrd="0" presId="urn:microsoft.com/office/officeart/2005/8/layout/vList5"/>
    <dgm:cxn modelId="{5ADFCF78-610B-46A0-953E-C877E32AEA3F}" type="presParOf" srcId="{7863A837-824B-4A6B-B523-4FC50ACEEF41}" destId="{F54CC983-2FE2-4D0A-B507-72F8DDB1CE8B}" srcOrd="1" destOrd="0" presId="urn:microsoft.com/office/officeart/2005/8/layout/vList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D3F8D0-8A99-496D-9EDC-47C9F6888907}">
      <dsp:nvSpPr>
        <dsp:cNvPr id="0" name=""/>
        <dsp:cNvSpPr/>
      </dsp:nvSpPr>
      <dsp:spPr>
        <a:xfrm>
          <a:off x="0" y="39824"/>
          <a:ext cx="9144000" cy="1749150"/>
        </a:xfrm>
        <a:prstGeom prst="roundRect">
          <a:avLst/>
        </a:prstGeom>
        <a:blipFill rotWithShape="0">
          <a:blip xmlns:r="http://schemas.openxmlformats.org/officeDocument/2006/relationships" r:embed="rId1"/>
          <a:tile tx="0" ty="0" sx="100000" sy="100000" flip="none" algn="tl"/>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hi-IN" sz="2400" b="1" kern="1200" dirty="0" smtClean="0">
              <a:solidFill>
                <a:schemeClr val="accent2">
                  <a:lumMod val="40000"/>
                  <a:lumOff val="60000"/>
                </a:schemeClr>
              </a:solidFill>
            </a:rPr>
            <a:t>मनुष्य एक सामाजिक प्राणी है और उसका हर कार्य उसके सामाजिक कार्य- कलापों का अंग होता है, इसलिए राजनीति स्वतः समाजशास्त्र की एक शाखा बन जाती है।</a:t>
          </a:r>
          <a:endParaRPr lang="en-US" sz="2400" kern="1200" dirty="0">
            <a:solidFill>
              <a:schemeClr val="accent2">
                <a:lumMod val="40000"/>
                <a:lumOff val="60000"/>
              </a:schemeClr>
            </a:solidFill>
          </a:endParaRPr>
        </a:p>
      </dsp:txBody>
      <dsp:txXfrm>
        <a:off x="85386" y="125210"/>
        <a:ext cx="8973228" cy="15783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940829-7C44-449F-9E2A-D6D4357B65E7}">
      <dsp:nvSpPr>
        <dsp:cNvPr id="0" name=""/>
        <dsp:cNvSpPr/>
      </dsp:nvSpPr>
      <dsp:spPr>
        <a:xfrm>
          <a:off x="0" y="353165"/>
          <a:ext cx="7848600" cy="924885"/>
        </a:xfrm>
        <a:prstGeom prst="roundRect">
          <a:avLst/>
        </a:prstGeom>
        <a:gradFill rotWithShape="0">
          <a:gsLst>
            <a:gs pos="20000">
              <a:schemeClr val="accent1">
                <a:hueOff val="0"/>
                <a:satOff val="0"/>
                <a:lumOff val="0"/>
                <a:alphaOff val="0"/>
                <a:tint val="9000"/>
              </a:schemeClr>
            </a:gs>
            <a:gs pos="100000">
              <a:schemeClr val="accent1">
                <a:hueOff val="0"/>
                <a:satOff val="0"/>
                <a:lumOff val="0"/>
                <a:alphaOff val="0"/>
                <a:tint val="70000"/>
                <a:satMod val="100000"/>
              </a:schemeClr>
            </a:gs>
          </a:gsLst>
          <a:path path="circle">
            <a:fillToRect l="-15000" t="-15000" r="115000" b="115000"/>
          </a:path>
        </a:gradFill>
        <a:ln>
          <a:noFill/>
        </a:ln>
        <a:effectLst>
          <a:outerShdw blurRad="130000" dist="101600" dir="2700000" algn="tl"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8110" tIns="118110" rIns="118110" bIns="118110" numCol="1" spcCol="1270" anchor="ctr" anchorCtr="0">
          <a:noAutofit/>
        </a:bodyPr>
        <a:lstStyle/>
        <a:p>
          <a:pPr lvl="0" algn="l" defTabSz="1377950" rtl="0">
            <a:lnSpc>
              <a:spcPct val="90000"/>
            </a:lnSpc>
            <a:spcBef>
              <a:spcPct val="0"/>
            </a:spcBef>
            <a:spcAft>
              <a:spcPct val="35000"/>
            </a:spcAft>
          </a:pPr>
          <a:r>
            <a:rPr lang="hi-IN" sz="3100" kern="1200" smtClean="0"/>
            <a:t>राजनीतिक समाजशास्त्र का अर्थ एवम विशेषता</a:t>
          </a:r>
          <a:endParaRPr lang="en-US" sz="3100" kern="1200"/>
        </a:p>
      </dsp:txBody>
      <dsp:txXfrm>
        <a:off x="45149" y="398314"/>
        <a:ext cx="7758302" cy="83458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3D7722-BC70-46AA-A506-3DB4A98F9308}">
      <dsp:nvSpPr>
        <dsp:cNvPr id="0" name=""/>
        <dsp:cNvSpPr/>
      </dsp:nvSpPr>
      <dsp:spPr>
        <a:xfrm rot="5400000">
          <a:off x="3188529" y="-2912206"/>
          <a:ext cx="939465" cy="6767750"/>
        </a:xfrm>
        <a:prstGeom prst="snip2DiagRect">
          <a:avLst/>
        </a:prstGeom>
        <a:solidFill>
          <a:schemeClr val="accent2">
            <a:alpha val="90000"/>
          </a:schemeClr>
        </a:solidFill>
        <a:ln w="9525" cap="flat" cmpd="sng" algn="ctr">
          <a:solidFill>
            <a:schemeClr val="accent2">
              <a:tint val="40000"/>
              <a:alpha val="90000"/>
              <a:hueOff val="0"/>
              <a:satOff val="0"/>
              <a:lumOff val="0"/>
              <a:alphaOff val="0"/>
            </a:schemeClr>
          </a:solidFill>
          <a:prstDash val="solid"/>
        </a:ln>
        <a:effectLst>
          <a:outerShdw blurRad="190500" dist="228600" dir="2700000" sy="90000" rotWithShape="0">
            <a:srgbClr val="000000">
              <a:alpha val="255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914400" lvl="1" indent="-914400" algn="l" defTabSz="889000">
            <a:lnSpc>
              <a:spcPct val="90000"/>
            </a:lnSpc>
            <a:spcBef>
              <a:spcPct val="0"/>
            </a:spcBef>
            <a:spcAft>
              <a:spcPct val="15000"/>
            </a:spcAft>
            <a:buChar char="••"/>
          </a:pPr>
          <a:r>
            <a:rPr lang="en-US" sz="2000" kern="1200" dirty="0" smtClean="0">
              <a:solidFill>
                <a:schemeClr val="bg1"/>
              </a:solidFill>
            </a:rPr>
            <a:t> </a:t>
          </a:r>
          <a:r>
            <a:rPr lang="hi-IN" sz="2000" kern="1200" dirty="0" smtClean="0">
              <a:solidFill>
                <a:schemeClr val="bg1"/>
              </a:solidFill>
            </a:rPr>
            <a:t>राजनीतिक समाजशास्त्र समाजशास्त्र की एक नवीन शाखा है।</a:t>
          </a:r>
          <a:endParaRPr lang="en-US" sz="2000" kern="1200" dirty="0">
            <a:solidFill>
              <a:schemeClr val="bg1"/>
            </a:solidFill>
          </a:endParaRPr>
        </a:p>
      </dsp:txBody>
      <dsp:txXfrm rot="-5400000">
        <a:off x="352677" y="80226"/>
        <a:ext cx="6611170" cy="782885"/>
      </dsp:txXfrm>
    </dsp:sp>
    <dsp:sp modelId="{9E87D3F1-4C62-44C2-839D-F5FF792F807F}">
      <dsp:nvSpPr>
        <dsp:cNvPr id="0" name=""/>
        <dsp:cNvSpPr/>
      </dsp:nvSpPr>
      <dsp:spPr>
        <a:xfrm>
          <a:off x="434151" y="121416"/>
          <a:ext cx="613323" cy="700505"/>
        </a:xfrm>
        <a:prstGeom prst="ellipse">
          <a:avLst/>
        </a:prstGeom>
        <a:gradFill flip="none" rotWithShape="1">
          <a:gsLst>
            <a:gs pos="0">
              <a:schemeClr val="bg1"/>
            </a:gs>
            <a:gs pos="100000">
              <a:schemeClr val="bg1">
                <a:lumMod val="75000"/>
              </a:schemeClr>
            </a:gs>
          </a:gsLst>
          <a:path path="circle">
            <a:fillToRect l="50000" t="50000" r="50000" b="50000"/>
          </a:path>
          <a:tileRect/>
        </a:gradFill>
        <a:ln>
          <a:solidFill>
            <a:srgbClr val="FFFF00"/>
          </a:solidFill>
        </a:ln>
        <a:effectLst>
          <a:outerShdw blurRad="190500" dist="228600" dir="2700000" sy="90000" rotWithShape="0">
            <a:srgbClr val="000000">
              <a:alpha val="255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a:lnSpc>
              <a:spcPct val="90000"/>
            </a:lnSpc>
            <a:spcBef>
              <a:spcPct val="0"/>
            </a:spcBef>
            <a:spcAft>
              <a:spcPct val="35000"/>
            </a:spcAft>
          </a:pPr>
          <a:r>
            <a:rPr lang="en-US" sz="2900" kern="1200" dirty="0" smtClean="0">
              <a:solidFill>
                <a:schemeClr val="bg1">
                  <a:lumMod val="50000"/>
                </a:schemeClr>
              </a:solidFill>
            </a:rPr>
            <a:t>1</a:t>
          </a:r>
          <a:endParaRPr lang="en-US" sz="2900" kern="1200" dirty="0">
            <a:solidFill>
              <a:schemeClr val="bg1">
                <a:lumMod val="50000"/>
              </a:schemeClr>
            </a:solidFill>
          </a:endParaRPr>
        </a:p>
      </dsp:txBody>
      <dsp:txXfrm>
        <a:off x="523970" y="224003"/>
        <a:ext cx="433685" cy="495331"/>
      </dsp:txXfrm>
    </dsp:sp>
    <dsp:sp modelId="{D12A3826-2E3C-4C07-A727-88547A37A6F8}">
      <dsp:nvSpPr>
        <dsp:cNvPr id="0" name=""/>
        <dsp:cNvSpPr/>
      </dsp:nvSpPr>
      <dsp:spPr>
        <a:xfrm rot="5400000">
          <a:off x="3188529" y="-1880452"/>
          <a:ext cx="939465" cy="6767750"/>
        </a:xfrm>
        <a:prstGeom prst="snip2DiagRect">
          <a:avLst/>
        </a:prstGeom>
        <a:solidFill>
          <a:schemeClr val="accent3">
            <a:alpha val="90000"/>
          </a:schemeClr>
        </a:solidFill>
        <a:ln w="9525" cap="flat" cmpd="sng" algn="ctr">
          <a:solidFill>
            <a:schemeClr val="accent3">
              <a:tint val="40000"/>
              <a:alpha val="90000"/>
              <a:hueOff val="0"/>
              <a:satOff val="0"/>
              <a:lumOff val="0"/>
              <a:alphaOff val="0"/>
            </a:schemeClr>
          </a:solidFill>
          <a:prstDash val="solid"/>
        </a:ln>
        <a:effectLst>
          <a:outerShdw blurRad="190500" dist="228600" dir="2700000" sy="90000" rotWithShape="0">
            <a:srgbClr val="000000">
              <a:alpha val="255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914400" lvl="1" indent="-914400" algn="l" defTabSz="889000">
            <a:lnSpc>
              <a:spcPct val="90000"/>
            </a:lnSpc>
            <a:spcBef>
              <a:spcPct val="0"/>
            </a:spcBef>
            <a:spcAft>
              <a:spcPct val="15000"/>
            </a:spcAft>
            <a:buChar char="••"/>
          </a:pPr>
          <a:r>
            <a:rPr lang="hi-IN" sz="2000" kern="1200" dirty="0" smtClean="0">
              <a:solidFill>
                <a:schemeClr val="bg1"/>
              </a:solidFill>
            </a:rPr>
            <a:t>राजनीतिक समाजशास्त्र राजनीतिक संस्थाओं और सामाजिक संरचनाओं के पारस्परिक सम्बन्धो का अध्ययन करता है।</a:t>
          </a:r>
          <a:endParaRPr lang="en-US" sz="2000" kern="1200" dirty="0">
            <a:solidFill>
              <a:schemeClr val="bg1"/>
            </a:solidFill>
          </a:endParaRPr>
        </a:p>
      </dsp:txBody>
      <dsp:txXfrm rot="-5400000">
        <a:off x="352677" y="1111980"/>
        <a:ext cx="6611170" cy="782885"/>
      </dsp:txXfrm>
    </dsp:sp>
    <dsp:sp modelId="{A60E8B29-3A41-41E6-92ED-087DF974D6A6}">
      <dsp:nvSpPr>
        <dsp:cNvPr id="0" name=""/>
        <dsp:cNvSpPr/>
      </dsp:nvSpPr>
      <dsp:spPr>
        <a:xfrm>
          <a:off x="434151" y="1153170"/>
          <a:ext cx="613323" cy="700505"/>
        </a:xfrm>
        <a:prstGeom prst="ellipse">
          <a:avLst/>
        </a:prstGeom>
        <a:gradFill flip="none" rotWithShape="1">
          <a:gsLst>
            <a:gs pos="0">
              <a:schemeClr val="bg1"/>
            </a:gs>
            <a:gs pos="100000">
              <a:schemeClr val="bg1">
                <a:lumMod val="75000"/>
              </a:schemeClr>
            </a:gs>
          </a:gsLst>
          <a:path path="circle">
            <a:fillToRect l="50000" t="50000" r="50000" b="50000"/>
          </a:path>
          <a:tileRect/>
        </a:gradFill>
        <a:ln>
          <a:solidFill>
            <a:srgbClr val="FF0000"/>
          </a:solidFill>
        </a:ln>
        <a:effectLst>
          <a:outerShdw blurRad="190500" dist="228600" dir="2700000" sy="90000" rotWithShape="0">
            <a:srgbClr val="000000">
              <a:alpha val="255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a:lnSpc>
              <a:spcPct val="90000"/>
            </a:lnSpc>
            <a:spcBef>
              <a:spcPct val="0"/>
            </a:spcBef>
            <a:spcAft>
              <a:spcPct val="35000"/>
            </a:spcAft>
          </a:pPr>
          <a:r>
            <a:rPr lang="en-US" sz="2900" kern="1200" dirty="0" smtClean="0">
              <a:solidFill>
                <a:schemeClr val="bg1">
                  <a:lumMod val="50000"/>
                </a:schemeClr>
              </a:solidFill>
            </a:rPr>
            <a:t>2</a:t>
          </a:r>
          <a:endParaRPr lang="en-US" sz="2900" kern="1200" dirty="0">
            <a:solidFill>
              <a:schemeClr val="bg1">
                <a:lumMod val="50000"/>
              </a:schemeClr>
            </a:solidFill>
          </a:endParaRPr>
        </a:p>
      </dsp:txBody>
      <dsp:txXfrm>
        <a:off x="523970" y="1255757"/>
        <a:ext cx="433685" cy="495331"/>
      </dsp:txXfrm>
    </dsp:sp>
    <dsp:sp modelId="{B8C87BA3-2339-4CFC-B0F3-582D7C37476C}">
      <dsp:nvSpPr>
        <dsp:cNvPr id="0" name=""/>
        <dsp:cNvSpPr/>
      </dsp:nvSpPr>
      <dsp:spPr>
        <a:xfrm rot="5400000">
          <a:off x="3188529" y="-848698"/>
          <a:ext cx="939465" cy="6767750"/>
        </a:xfrm>
        <a:prstGeom prst="snip2DiagRect">
          <a:avLst/>
        </a:prstGeom>
        <a:solidFill>
          <a:schemeClr val="accent4">
            <a:alpha val="90000"/>
          </a:schemeClr>
        </a:solidFill>
        <a:ln w="9525" cap="flat" cmpd="sng" algn="ctr">
          <a:solidFill>
            <a:schemeClr val="accent4">
              <a:tint val="40000"/>
              <a:alpha val="90000"/>
              <a:hueOff val="0"/>
              <a:satOff val="0"/>
              <a:lumOff val="0"/>
              <a:alphaOff val="0"/>
            </a:schemeClr>
          </a:solidFill>
          <a:prstDash val="solid"/>
        </a:ln>
        <a:effectLst>
          <a:outerShdw blurRad="190500" dist="228600" dir="2700000" sy="90000" rotWithShape="0">
            <a:srgbClr val="000000">
              <a:alpha val="255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914400" lvl="1" indent="-914400" algn="l" defTabSz="889000">
            <a:lnSpc>
              <a:spcPct val="90000"/>
            </a:lnSpc>
            <a:spcBef>
              <a:spcPct val="0"/>
            </a:spcBef>
            <a:spcAft>
              <a:spcPct val="15000"/>
            </a:spcAft>
            <a:buChar char="••"/>
          </a:pPr>
          <a:r>
            <a:rPr lang="hi-IN" sz="2000" kern="1200" dirty="0" smtClean="0">
              <a:solidFill>
                <a:schemeClr val="bg1"/>
              </a:solidFill>
            </a:rPr>
            <a:t>यह विषय राजनीति के विविध पक्षों को समाजशास्त्रीय ढंग से प्रस्तुत करता है।</a:t>
          </a:r>
          <a:endParaRPr lang="en-US" sz="2000" kern="1200" dirty="0">
            <a:solidFill>
              <a:schemeClr val="bg1"/>
            </a:solidFill>
          </a:endParaRPr>
        </a:p>
      </dsp:txBody>
      <dsp:txXfrm rot="-5400000">
        <a:off x="352677" y="2143734"/>
        <a:ext cx="6611170" cy="782885"/>
      </dsp:txXfrm>
    </dsp:sp>
    <dsp:sp modelId="{3364F820-B13F-496A-8388-7D4ADED4386F}">
      <dsp:nvSpPr>
        <dsp:cNvPr id="0" name=""/>
        <dsp:cNvSpPr/>
      </dsp:nvSpPr>
      <dsp:spPr>
        <a:xfrm>
          <a:off x="434151" y="2184924"/>
          <a:ext cx="613323" cy="700505"/>
        </a:xfrm>
        <a:prstGeom prst="ellipse">
          <a:avLst/>
        </a:prstGeom>
        <a:gradFill flip="none" rotWithShape="1">
          <a:gsLst>
            <a:gs pos="0">
              <a:schemeClr val="bg1"/>
            </a:gs>
            <a:gs pos="100000">
              <a:schemeClr val="bg1">
                <a:lumMod val="75000"/>
              </a:schemeClr>
            </a:gs>
          </a:gsLst>
          <a:path path="circle">
            <a:fillToRect l="50000" t="50000" r="50000" b="50000"/>
          </a:path>
          <a:tileRect/>
        </a:gradFill>
        <a:ln>
          <a:solidFill>
            <a:srgbClr val="00B0F0"/>
          </a:solidFill>
        </a:ln>
        <a:effectLst>
          <a:outerShdw blurRad="190500" dist="228600" dir="2700000" sy="90000" rotWithShape="0">
            <a:srgbClr val="000000">
              <a:alpha val="255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a:lnSpc>
              <a:spcPct val="90000"/>
            </a:lnSpc>
            <a:spcBef>
              <a:spcPct val="0"/>
            </a:spcBef>
            <a:spcAft>
              <a:spcPct val="35000"/>
            </a:spcAft>
          </a:pPr>
          <a:r>
            <a:rPr lang="en-US" sz="2900" kern="1200" dirty="0" smtClean="0">
              <a:solidFill>
                <a:schemeClr val="bg1">
                  <a:lumMod val="50000"/>
                </a:schemeClr>
              </a:solidFill>
            </a:rPr>
            <a:t>3</a:t>
          </a:r>
          <a:endParaRPr lang="en-US" sz="2900" kern="1200" dirty="0">
            <a:solidFill>
              <a:schemeClr val="bg1">
                <a:lumMod val="50000"/>
              </a:schemeClr>
            </a:solidFill>
          </a:endParaRPr>
        </a:p>
      </dsp:txBody>
      <dsp:txXfrm>
        <a:off x="523970" y="2287511"/>
        <a:ext cx="433685" cy="495331"/>
      </dsp:txXfrm>
    </dsp:sp>
    <dsp:sp modelId="{F54CC983-2FE2-4D0A-B507-72F8DDB1CE8B}">
      <dsp:nvSpPr>
        <dsp:cNvPr id="0" name=""/>
        <dsp:cNvSpPr/>
      </dsp:nvSpPr>
      <dsp:spPr>
        <a:xfrm rot="5400000">
          <a:off x="3188529" y="183055"/>
          <a:ext cx="939465" cy="6767750"/>
        </a:xfrm>
        <a:prstGeom prst="snip2DiagRect">
          <a:avLst/>
        </a:prstGeom>
        <a:solidFill>
          <a:schemeClr val="accent6">
            <a:alpha val="90000"/>
          </a:schemeClr>
        </a:solidFill>
        <a:ln w="9525" cap="flat" cmpd="sng" algn="ctr">
          <a:solidFill>
            <a:schemeClr val="accent5">
              <a:tint val="40000"/>
              <a:alpha val="90000"/>
              <a:hueOff val="0"/>
              <a:satOff val="0"/>
              <a:lumOff val="0"/>
              <a:alphaOff val="0"/>
            </a:schemeClr>
          </a:solidFill>
          <a:prstDash val="solid"/>
        </a:ln>
        <a:effectLst>
          <a:outerShdw blurRad="190500" dist="228600" dir="2700000" sy="90000" rotWithShape="0">
            <a:srgbClr val="000000">
              <a:alpha val="255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914400" lvl="1" indent="-914400" algn="l" defTabSz="889000">
            <a:lnSpc>
              <a:spcPct val="90000"/>
            </a:lnSpc>
            <a:spcBef>
              <a:spcPct val="0"/>
            </a:spcBef>
            <a:spcAft>
              <a:spcPct val="15000"/>
            </a:spcAft>
            <a:buChar char="••"/>
          </a:pPr>
          <a:r>
            <a:rPr lang="hi-IN" sz="2000" kern="1200" dirty="0" smtClean="0">
              <a:solidFill>
                <a:schemeClr val="bg1"/>
              </a:solidFill>
            </a:rPr>
            <a:t> इसमें राजनीति और समाज के बीच अन्तःक्रिया का अध्ययन किया जाता है।</a:t>
          </a:r>
          <a:r>
            <a:rPr lang="en-US" sz="2000" kern="1200" dirty="0" smtClean="0">
              <a:solidFill>
                <a:schemeClr val="bg1"/>
              </a:solidFill>
            </a:rPr>
            <a:t> </a:t>
          </a:r>
          <a:endParaRPr lang="en-US" sz="2000" kern="1200" dirty="0">
            <a:solidFill>
              <a:schemeClr val="bg1"/>
            </a:solidFill>
          </a:endParaRPr>
        </a:p>
      </dsp:txBody>
      <dsp:txXfrm rot="-5400000">
        <a:off x="352677" y="3175487"/>
        <a:ext cx="6611170" cy="782885"/>
      </dsp:txXfrm>
    </dsp:sp>
    <dsp:sp modelId="{D91B0B47-F3B7-4737-BE5C-BB3F0115C9EB}">
      <dsp:nvSpPr>
        <dsp:cNvPr id="0" name=""/>
        <dsp:cNvSpPr/>
      </dsp:nvSpPr>
      <dsp:spPr>
        <a:xfrm>
          <a:off x="434151" y="3216678"/>
          <a:ext cx="613323" cy="700505"/>
        </a:xfrm>
        <a:prstGeom prst="ellipse">
          <a:avLst/>
        </a:prstGeom>
        <a:gradFill flip="none" rotWithShape="1">
          <a:gsLst>
            <a:gs pos="0">
              <a:schemeClr val="bg1"/>
            </a:gs>
            <a:gs pos="100000">
              <a:schemeClr val="bg1">
                <a:lumMod val="75000"/>
              </a:schemeClr>
            </a:gs>
          </a:gsLst>
          <a:path path="circle">
            <a:fillToRect l="50000" t="50000" r="50000" b="50000"/>
          </a:path>
          <a:tileRect/>
        </a:gradFill>
        <a:ln>
          <a:solidFill>
            <a:srgbClr val="FF0000"/>
          </a:solidFill>
        </a:ln>
        <a:effectLst>
          <a:outerShdw blurRad="190500" dist="228600" dir="2700000" sy="90000" rotWithShape="0">
            <a:srgbClr val="000000">
              <a:alpha val="255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a:lnSpc>
              <a:spcPct val="90000"/>
            </a:lnSpc>
            <a:spcBef>
              <a:spcPct val="0"/>
            </a:spcBef>
            <a:spcAft>
              <a:spcPct val="35000"/>
            </a:spcAft>
          </a:pPr>
          <a:r>
            <a:rPr lang="en-US" sz="2900" kern="1200" dirty="0" smtClean="0">
              <a:solidFill>
                <a:schemeClr val="bg1">
                  <a:lumMod val="50000"/>
                </a:schemeClr>
              </a:solidFill>
            </a:rPr>
            <a:t>4</a:t>
          </a:r>
          <a:endParaRPr lang="en-US" sz="2900" kern="1200" dirty="0">
            <a:solidFill>
              <a:schemeClr val="bg1">
                <a:lumMod val="50000"/>
              </a:schemeClr>
            </a:solidFill>
          </a:endParaRPr>
        </a:p>
      </dsp:txBody>
      <dsp:txXfrm>
        <a:off x="523970" y="3319265"/>
        <a:ext cx="433685" cy="49533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E36BA15D-2BF6-4FBB-914C-176123EDCFA5}" type="datetimeFigureOut">
              <a:rPr lang="en-US" smtClean="0"/>
              <a:pPr/>
              <a:t>14/08/2020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E3009C06-8E30-4D44-B3DF-B327F3FD8E92}" type="slidenum">
              <a:rPr lang="en-US" smtClean="0"/>
              <a:pPr/>
              <a:t>‹#›</a:t>
            </a:fld>
            <a:endParaRPr lang="en-US"/>
          </a:p>
        </p:txBody>
      </p:sp>
    </p:spTree>
    <p:extLst>
      <p:ext uri="{BB962C8B-B14F-4D97-AF65-F5344CB8AC3E}">
        <p14:creationId xmlns:p14="http://schemas.microsoft.com/office/powerpoint/2010/main" xmlns="" val="24103393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6355">
            <a:noAutofit/>
          </a:bodyPr>
          <a:lstStyle/>
          <a:p>
            <a:r>
              <a:rPr lang="en-US" sz="1400" b="1" dirty="0"/>
              <a:t>Animated vertical block list </a:t>
            </a:r>
          </a:p>
          <a:p>
            <a:r>
              <a:rPr lang="en-US" sz="1400" dirty="0"/>
              <a:t>(Intermediate)</a:t>
            </a:r>
          </a:p>
          <a:p>
            <a:pPr marL="232943" indent="-232943"/>
            <a:endParaRPr lang="en-US" dirty="0"/>
          </a:p>
          <a:p>
            <a:pPr marL="232943" indent="-232943"/>
            <a:endParaRPr lang="en-US" dirty="0"/>
          </a:p>
          <a:p>
            <a:pPr marL="232943" indent="-232943"/>
            <a:r>
              <a:rPr lang="en-US" dirty="0"/>
              <a:t>To reproduce the SmartArt graphic effects on this slide, do the following:</a:t>
            </a:r>
          </a:p>
          <a:p>
            <a:pPr marL="232943" indent="-232943" defTabSz="931774">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 </a:t>
            </a:r>
          </a:p>
          <a:p>
            <a:pPr marL="232943" indent="-232943">
              <a:buFont typeface="+mj-lt"/>
              <a:buAutoNum type="arabicPeriod"/>
            </a:pPr>
            <a:r>
              <a:rPr lang="en-US" dirty="0"/>
              <a:t>On the </a:t>
            </a:r>
            <a:r>
              <a:rPr lang="en-US" b="1" dirty="0"/>
              <a:t>Insert tab</a:t>
            </a:r>
            <a:r>
              <a:rPr lang="en-US" dirty="0"/>
              <a:t>, in the </a:t>
            </a:r>
            <a:r>
              <a:rPr lang="en-US" b="1" dirty="0"/>
              <a:t>Illustrations</a:t>
            </a:r>
            <a:r>
              <a:rPr lang="en-US" dirty="0"/>
              <a:t> group, click </a:t>
            </a:r>
            <a:r>
              <a:rPr lang="en-US" b="1" dirty="0" err="1"/>
              <a:t>SmartArt</a:t>
            </a:r>
            <a:r>
              <a:rPr lang="en-US" dirty="0"/>
              <a:t>. In the </a:t>
            </a:r>
            <a:r>
              <a:rPr lang="en-US" b="1" dirty="0"/>
              <a:t>Choose a </a:t>
            </a:r>
            <a:r>
              <a:rPr lang="en-US" b="1" dirty="0" err="1"/>
              <a:t>SmartArt</a:t>
            </a:r>
            <a:r>
              <a:rPr lang="en-US" b="1" dirty="0"/>
              <a:t> Graphic</a:t>
            </a:r>
            <a:r>
              <a:rPr lang="en-US" dirty="0"/>
              <a:t> dialog box, in the left pane, click </a:t>
            </a:r>
            <a:r>
              <a:rPr lang="en-US" b="1" dirty="0"/>
              <a:t>List</a:t>
            </a:r>
            <a:r>
              <a:rPr lang="en-US" dirty="0"/>
              <a:t>. In the </a:t>
            </a:r>
            <a:r>
              <a:rPr lang="en-US" b="1" dirty="0"/>
              <a:t>List </a:t>
            </a:r>
            <a:r>
              <a:rPr lang="en-US" dirty="0"/>
              <a:t>pane, click </a:t>
            </a:r>
            <a:r>
              <a:rPr lang="en-US" b="1" dirty="0"/>
              <a:t>Vertical Block List</a:t>
            </a:r>
            <a:r>
              <a:rPr lang="en-US" dirty="0"/>
              <a:t>, and then click </a:t>
            </a:r>
            <a:r>
              <a:rPr lang="en-US" b="1" dirty="0"/>
              <a:t>OK</a:t>
            </a:r>
            <a:r>
              <a:rPr lang="en-US" dirty="0"/>
              <a:t> to insert the graphic into the slide. </a:t>
            </a:r>
          </a:p>
          <a:p>
            <a:pPr marL="232943" indent="-232943" defTabSz="931774">
              <a:buFont typeface="+mj-lt"/>
              <a:buAutoNum type="arabicPeriod"/>
              <a:defRPr/>
            </a:pPr>
            <a:r>
              <a:rPr lang="en-US" dirty="0"/>
              <a:t>To create a fourth row, do the following:</a:t>
            </a:r>
          </a:p>
          <a:p>
            <a:pPr marL="698830" lvl="1" indent="-232943" defTabSz="931774">
              <a:buFont typeface="+mj-lt"/>
              <a:buAutoNum type="arabicPeriod"/>
              <a:defRPr/>
            </a:pPr>
            <a:r>
              <a:rPr lang="en-US" dirty="0"/>
              <a:t>Select the third  block shape (the shape on the left side)at the bottom of the graphic, and then under </a:t>
            </a:r>
            <a:r>
              <a:rPr lang="en-US" b="1" dirty="0" err="1"/>
              <a:t>SmartArt</a:t>
            </a:r>
            <a:r>
              <a:rPr lang="en-US" dirty="0"/>
              <a:t> </a:t>
            </a:r>
            <a:r>
              <a:rPr lang="en-US" b="1" dirty="0"/>
              <a:t>Tools</a:t>
            </a:r>
            <a:r>
              <a:rPr lang="en-US" dirty="0"/>
              <a:t>, on the </a:t>
            </a:r>
            <a:r>
              <a:rPr lang="en-US" b="1" dirty="0"/>
              <a:t>Design</a:t>
            </a:r>
            <a:r>
              <a:rPr lang="en-US" dirty="0"/>
              <a:t> tab, in the </a:t>
            </a:r>
            <a:r>
              <a:rPr lang="en-US" b="1" dirty="0"/>
              <a:t>Create</a:t>
            </a:r>
            <a:r>
              <a:rPr lang="en-US" dirty="0"/>
              <a:t> </a:t>
            </a:r>
            <a:r>
              <a:rPr lang="en-US" b="1" dirty="0"/>
              <a:t>Graphic</a:t>
            </a:r>
            <a:r>
              <a:rPr lang="en-US" dirty="0"/>
              <a:t> group, click the arrow next to </a:t>
            </a:r>
            <a:r>
              <a:rPr lang="en-US" b="1" dirty="0"/>
              <a:t>Add</a:t>
            </a:r>
            <a:r>
              <a:rPr lang="en-US" dirty="0"/>
              <a:t> </a:t>
            </a:r>
            <a:r>
              <a:rPr lang="en-US" b="1" dirty="0"/>
              <a:t>Shape</a:t>
            </a:r>
            <a:r>
              <a:rPr lang="en-US" dirty="0"/>
              <a:t>, and select </a:t>
            </a:r>
            <a:r>
              <a:rPr lang="en-US" b="1" dirty="0"/>
              <a:t>Add</a:t>
            </a:r>
            <a:r>
              <a:rPr lang="en-US" dirty="0"/>
              <a:t> </a:t>
            </a:r>
            <a:r>
              <a:rPr lang="en-US" b="1" dirty="0"/>
              <a:t>Shape</a:t>
            </a:r>
            <a:r>
              <a:rPr lang="en-US" dirty="0"/>
              <a:t> </a:t>
            </a:r>
            <a:r>
              <a:rPr lang="en-US" b="1" dirty="0"/>
              <a:t>After</a:t>
            </a:r>
            <a:r>
              <a:rPr lang="en-US" dirty="0"/>
              <a:t>.</a:t>
            </a:r>
          </a:p>
          <a:p>
            <a:pPr marL="698830" lvl="1" indent="-232943" defTabSz="931774">
              <a:buFont typeface="+mj-lt"/>
              <a:buAutoNum type="arabicPeriod"/>
              <a:defRPr/>
            </a:pPr>
            <a:r>
              <a:rPr lang="en-US" dirty="0"/>
              <a:t>To add a bulleted, rectangle shape next to the fourth block shape, select the fourth block shape, and then under </a:t>
            </a:r>
            <a:r>
              <a:rPr lang="en-US" b="1" dirty="0" err="1"/>
              <a:t>SmartArt</a:t>
            </a:r>
            <a:r>
              <a:rPr lang="en-US" dirty="0"/>
              <a:t> </a:t>
            </a:r>
            <a:r>
              <a:rPr lang="en-US" b="1" dirty="0"/>
              <a:t>Tools</a:t>
            </a:r>
            <a:r>
              <a:rPr lang="en-US" dirty="0"/>
              <a:t>, on the </a:t>
            </a:r>
            <a:r>
              <a:rPr lang="en-US" b="1" dirty="0"/>
              <a:t>Design</a:t>
            </a:r>
            <a:r>
              <a:rPr lang="en-US" dirty="0"/>
              <a:t> tab, in the </a:t>
            </a:r>
            <a:r>
              <a:rPr lang="en-US" b="1" dirty="0"/>
              <a:t>Create</a:t>
            </a:r>
            <a:r>
              <a:rPr lang="en-US" dirty="0"/>
              <a:t> </a:t>
            </a:r>
            <a:r>
              <a:rPr lang="en-US" b="1" dirty="0"/>
              <a:t>Graphic</a:t>
            </a:r>
            <a:r>
              <a:rPr lang="en-US" dirty="0"/>
              <a:t> group, click </a:t>
            </a:r>
            <a:r>
              <a:rPr lang="en-US" b="1" dirty="0"/>
              <a:t>Add</a:t>
            </a:r>
            <a:r>
              <a:rPr lang="en-US" dirty="0"/>
              <a:t> </a:t>
            </a:r>
            <a:r>
              <a:rPr lang="en-US" b="1" dirty="0"/>
              <a:t>Bullet</a:t>
            </a:r>
            <a:r>
              <a:rPr lang="en-US" dirty="0"/>
              <a:t>.</a:t>
            </a:r>
          </a:p>
          <a:p>
            <a:pPr marL="232943" indent="-232943" defTabSz="931774">
              <a:buFont typeface="+mj-lt"/>
              <a:buAutoNum type="arabicPeriod"/>
              <a:defRPr/>
            </a:pPr>
            <a:r>
              <a:rPr lang="en-US" dirty="0"/>
              <a:t>To enter numbers and text in the blocks and rectangles, select the graphic, and then click one of the arrows on the left border. In the </a:t>
            </a:r>
            <a:r>
              <a:rPr lang="en-US" b="1" dirty="0"/>
              <a:t>Type your text here </a:t>
            </a:r>
            <a:r>
              <a:rPr lang="en-US" dirty="0"/>
              <a:t>dialog box, enter text for each shape. (Note: In the example slide, the highest level text are the “1,” “2,” “3,” and “4.” The next level text is only one bullet (delete the second bullet) and are “First statement,” “Second statement,” and so on.)</a:t>
            </a:r>
          </a:p>
          <a:p>
            <a:pPr marL="232943" indent="-232943" defTabSz="931774">
              <a:defRPr/>
            </a:pPr>
            <a:endParaRPr lang="en-US" dirty="0"/>
          </a:p>
          <a:p>
            <a:pPr marL="232943" indent="-232943" defTabSz="931774">
              <a:defRPr/>
            </a:pPr>
            <a:endParaRPr lang="en-US" dirty="0"/>
          </a:p>
          <a:p>
            <a:pPr marL="232943" indent="-232943" defTabSz="931774">
              <a:defRPr/>
            </a:pPr>
            <a:r>
              <a:rPr lang="en-US" dirty="0"/>
              <a:t>To reproduce the rectangle effects on this slide, do the following:</a:t>
            </a:r>
          </a:p>
          <a:p>
            <a:pPr marL="232943" indent="-232943">
              <a:buFont typeface="+mj-lt"/>
              <a:buAutoNum type="arabicPeriod"/>
            </a:pPr>
            <a:r>
              <a:rPr lang="en-US" dirty="0"/>
              <a:t>Press and hold CTRL, and then select each of the rectangles (on the right of the graphic).</a:t>
            </a:r>
          </a:p>
          <a:p>
            <a:pPr marL="232943" indent="-232943">
              <a:buFont typeface="+mj-lt"/>
              <a:buAutoNum type="arabicPeriod"/>
            </a:pPr>
            <a:r>
              <a:rPr lang="en-US" dirty="0"/>
              <a:t>Under </a:t>
            </a:r>
            <a:r>
              <a:rPr lang="en-US" b="1" dirty="0" err="1"/>
              <a:t>SmartArt</a:t>
            </a:r>
            <a:r>
              <a:rPr lang="en-US" dirty="0"/>
              <a:t> </a:t>
            </a:r>
            <a:r>
              <a:rPr lang="en-US" b="1" dirty="0"/>
              <a:t>Tools</a:t>
            </a:r>
            <a:r>
              <a:rPr lang="en-US" dirty="0"/>
              <a:t>, on the </a:t>
            </a:r>
            <a:r>
              <a:rPr lang="en-US" b="1" dirty="0"/>
              <a:t>Format</a:t>
            </a:r>
            <a:r>
              <a:rPr lang="en-US" dirty="0"/>
              <a:t> tab, in the </a:t>
            </a:r>
            <a:r>
              <a:rPr lang="en-US" b="1" dirty="0"/>
              <a:t>Shapes</a:t>
            </a:r>
            <a:r>
              <a:rPr lang="en-US" dirty="0"/>
              <a:t> group, click the arrow to the right of </a:t>
            </a:r>
            <a:r>
              <a:rPr lang="en-US" b="1" dirty="0"/>
              <a:t>Change</a:t>
            </a:r>
            <a:r>
              <a:rPr lang="en-US" dirty="0"/>
              <a:t> </a:t>
            </a:r>
            <a:r>
              <a:rPr lang="en-US" b="1" dirty="0"/>
              <a:t>Shape</a:t>
            </a:r>
            <a:r>
              <a:rPr lang="en-US" dirty="0"/>
              <a:t>, and under </a:t>
            </a:r>
            <a:r>
              <a:rPr lang="en-US" b="1" dirty="0"/>
              <a:t>Rectangles</a:t>
            </a:r>
            <a:r>
              <a:rPr lang="en-US" dirty="0"/>
              <a:t> select </a:t>
            </a:r>
            <a:r>
              <a:rPr lang="en-US" b="1" dirty="0"/>
              <a:t>Snip</a:t>
            </a:r>
            <a:r>
              <a:rPr lang="en-US" dirty="0"/>
              <a:t> </a:t>
            </a:r>
            <a:r>
              <a:rPr lang="en-US" b="1" dirty="0"/>
              <a:t>Diagonal</a:t>
            </a:r>
            <a:r>
              <a:rPr lang="en-US" dirty="0"/>
              <a:t> </a:t>
            </a:r>
            <a:r>
              <a:rPr lang="en-US" b="1" dirty="0"/>
              <a:t>Corner</a:t>
            </a:r>
            <a:r>
              <a:rPr lang="en-US" dirty="0"/>
              <a:t> </a:t>
            </a:r>
            <a:r>
              <a:rPr lang="en-US" b="1" dirty="0"/>
              <a:t>Rectangle</a:t>
            </a:r>
            <a:r>
              <a:rPr lang="en-US" dirty="0"/>
              <a:t> (the fifth option from the left).</a:t>
            </a:r>
          </a:p>
          <a:p>
            <a:pPr marL="232943" indent="-232943">
              <a:buFont typeface="+mj-lt"/>
              <a:buAutoNum type="arabicPeriod"/>
            </a:pPr>
            <a:r>
              <a:rPr lang="en-US" dirty="0"/>
              <a:t>With the rectangles still selected, drag one of the left center sizing handles to the left 1” to lengthen all four at once.</a:t>
            </a:r>
          </a:p>
          <a:p>
            <a:pPr marL="232943" indent="-232943">
              <a:buFont typeface="+mj-lt"/>
              <a:buAutoNum type="arabicPeriod"/>
            </a:pPr>
            <a:r>
              <a:rPr lang="en-US" dirty="0"/>
              <a:t>Also with the rectangles selected, on the </a:t>
            </a:r>
            <a:r>
              <a:rPr lang="en-US" b="1" dirty="0"/>
              <a:t>Home</a:t>
            </a:r>
            <a:r>
              <a:rPr lang="en-US" dirty="0"/>
              <a:t> tab, in the bottom right corner of the </a:t>
            </a:r>
            <a:r>
              <a:rPr lang="en-US" b="1" dirty="0"/>
              <a:t>Paragraph</a:t>
            </a:r>
            <a:r>
              <a:rPr lang="en-US" dirty="0"/>
              <a:t> group, click the </a:t>
            </a:r>
            <a:r>
              <a:rPr lang="en-US" b="1" dirty="0"/>
              <a:t>Paragraph</a:t>
            </a:r>
            <a:r>
              <a:rPr lang="en-US" dirty="0"/>
              <a:t> dialog box launcher. In the </a:t>
            </a:r>
            <a:r>
              <a:rPr lang="en-US" b="1" dirty="0"/>
              <a:t>Paragraph</a:t>
            </a:r>
            <a:r>
              <a:rPr lang="en-US" dirty="0"/>
              <a:t> dialog box, under </a:t>
            </a:r>
            <a:r>
              <a:rPr lang="en-US" b="1" dirty="0"/>
              <a:t>Indentation</a:t>
            </a:r>
            <a:r>
              <a:rPr lang="en-US" dirty="0"/>
              <a:t> do the following:</a:t>
            </a:r>
          </a:p>
          <a:p>
            <a:pPr marL="698830" lvl="1" indent="-232943">
              <a:buFont typeface="+mj-lt"/>
              <a:buAutoNum type="arabicPeriod"/>
            </a:pPr>
            <a:r>
              <a:rPr lang="en-US" dirty="0"/>
              <a:t>In the </a:t>
            </a:r>
            <a:r>
              <a:rPr lang="en-US" b="1" dirty="0"/>
              <a:t>Before</a:t>
            </a:r>
            <a:r>
              <a:rPr lang="en-US" dirty="0"/>
              <a:t> </a:t>
            </a:r>
            <a:r>
              <a:rPr lang="en-US" b="1" dirty="0"/>
              <a:t>Text</a:t>
            </a:r>
            <a:r>
              <a:rPr lang="en-US" dirty="0"/>
              <a:t> box, enter </a:t>
            </a:r>
            <a:r>
              <a:rPr lang="en-US" b="1" dirty="0"/>
              <a:t>1”</a:t>
            </a:r>
            <a:r>
              <a:rPr lang="en-US" dirty="0"/>
              <a:t>.</a:t>
            </a:r>
          </a:p>
          <a:p>
            <a:pPr marL="698830" lvl="1" indent="-232943">
              <a:buFont typeface="+mj-lt"/>
              <a:buAutoNum type="arabicPeriod"/>
            </a:pPr>
            <a:r>
              <a:rPr lang="en-US" dirty="0"/>
              <a:t>In the </a:t>
            </a:r>
            <a:r>
              <a:rPr lang="en-US" b="1" dirty="0"/>
              <a:t>Special</a:t>
            </a:r>
            <a:r>
              <a:rPr lang="en-US" dirty="0"/>
              <a:t> list, select </a:t>
            </a:r>
            <a:r>
              <a:rPr lang="en-US" b="1" dirty="0"/>
              <a:t>Hanging</a:t>
            </a:r>
            <a:r>
              <a:rPr lang="en-US" dirty="0"/>
              <a:t>.</a:t>
            </a:r>
          </a:p>
          <a:p>
            <a:pPr marL="698830" lvl="1" indent="-232943">
              <a:buFont typeface="+mj-lt"/>
              <a:buAutoNum type="arabicPeriod"/>
            </a:pPr>
            <a:r>
              <a:rPr lang="en-US" dirty="0"/>
              <a:t>Next to the </a:t>
            </a:r>
            <a:r>
              <a:rPr lang="en-US" b="1" dirty="0"/>
              <a:t>Special</a:t>
            </a:r>
            <a:r>
              <a:rPr lang="en-US" dirty="0"/>
              <a:t> list, in the </a:t>
            </a:r>
            <a:r>
              <a:rPr lang="en-US" b="1" dirty="0"/>
              <a:t>By</a:t>
            </a:r>
            <a:r>
              <a:rPr lang="en-US" dirty="0"/>
              <a:t> box enter </a:t>
            </a:r>
            <a:r>
              <a:rPr lang="en-US" b="1" dirty="0"/>
              <a:t>1”</a:t>
            </a:r>
            <a:r>
              <a:rPr lang="en-US" dirty="0"/>
              <a:t>.</a:t>
            </a:r>
          </a:p>
          <a:p>
            <a:pPr marL="698830" lvl="1" indent="-232943">
              <a:buFont typeface="+mj-lt"/>
              <a:buAutoNum type="arabicPeriod"/>
            </a:pPr>
            <a:r>
              <a:rPr lang="en-US" dirty="0"/>
              <a:t>Click </a:t>
            </a:r>
            <a:r>
              <a:rPr lang="en-US" b="1" dirty="0"/>
              <a:t>OK</a:t>
            </a:r>
            <a:r>
              <a:rPr lang="en-US" dirty="0"/>
              <a:t>.</a:t>
            </a:r>
          </a:p>
          <a:p>
            <a:pPr marL="232943" indent="-232943">
              <a:buFont typeface="+mj-lt"/>
              <a:buAutoNum type="arabicPeriod"/>
            </a:pPr>
            <a:r>
              <a:rPr lang="en-US" dirty="0"/>
              <a:t>Select the </a:t>
            </a:r>
            <a:r>
              <a:rPr lang="en-US" dirty="0" err="1"/>
              <a:t>SmartArt</a:t>
            </a:r>
            <a:r>
              <a:rPr lang="en-US" dirty="0"/>
              <a:t> graphic, and then under </a:t>
            </a:r>
            <a:r>
              <a:rPr lang="en-US" b="1" dirty="0" err="1"/>
              <a:t>SmartArt</a:t>
            </a:r>
            <a:r>
              <a:rPr lang="en-US" dirty="0"/>
              <a:t> </a:t>
            </a:r>
            <a:r>
              <a:rPr lang="en-US" b="1" dirty="0"/>
              <a:t>Tools</a:t>
            </a:r>
            <a:r>
              <a:rPr lang="en-US" dirty="0"/>
              <a:t>, on the </a:t>
            </a:r>
            <a:r>
              <a:rPr lang="en-US" b="1" dirty="0"/>
              <a:t>Design</a:t>
            </a:r>
            <a:r>
              <a:rPr lang="en-US" dirty="0"/>
              <a:t> tab, in the </a:t>
            </a:r>
            <a:r>
              <a:rPr lang="en-US" b="1" dirty="0" err="1"/>
              <a:t>SmartArt</a:t>
            </a:r>
            <a:r>
              <a:rPr lang="en-US" dirty="0"/>
              <a:t> </a:t>
            </a:r>
            <a:r>
              <a:rPr lang="en-US" b="1" dirty="0"/>
              <a:t>Styles</a:t>
            </a:r>
            <a:r>
              <a:rPr lang="en-US" dirty="0"/>
              <a:t> group, click </a:t>
            </a:r>
            <a:r>
              <a:rPr lang="en-US" b="1" dirty="0"/>
              <a:t>More</a:t>
            </a:r>
            <a:r>
              <a:rPr lang="en-US" dirty="0"/>
              <a:t> </a:t>
            </a:r>
            <a:r>
              <a:rPr lang="en-US" b="1" dirty="0"/>
              <a:t>Styles</a:t>
            </a:r>
            <a:r>
              <a:rPr lang="en-US" dirty="0"/>
              <a:t>, and under </a:t>
            </a:r>
            <a:r>
              <a:rPr lang="en-US" b="1" dirty="0"/>
              <a:t>3-D</a:t>
            </a:r>
            <a:r>
              <a:rPr lang="en-US" dirty="0"/>
              <a:t> select </a:t>
            </a:r>
            <a:r>
              <a:rPr lang="en-US" b="1" dirty="0"/>
              <a:t>Polished</a:t>
            </a:r>
            <a:r>
              <a:rPr lang="en-US" dirty="0"/>
              <a:t> </a:t>
            </a:r>
            <a:r>
              <a:rPr lang="en-US" b="1" dirty="0"/>
              <a:t>Effect</a:t>
            </a:r>
            <a:r>
              <a:rPr lang="en-US" dirty="0"/>
              <a:t> (the first option form the left). </a:t>
            </a:r>
          </a:p>
          <a:p>
            <a:pPr marL="232943" indent="-232943">
              <a:buFont typeface="+mj-lt"/>
              <a:buAutoNum type="arabicPeriod"/>
            </a:pPr>
            <a:r>
              <a:rPr lang="en-US" dirty="0"/>
              <a:t>Select the first rectangle from the top (“First statement” in the example slide), and on the </a:t>
            </a:r>
            <a:r>
              <a:rPr lang="en-US" b="1" dirty="0"/>
              <a:t>Home</a:t>
            </a:r>
            <a:r>
              <a:rPr lang="en-US" dirty="0"/>
              <a:t> tab, in the </a:t>
            </a:r>
            <a:r>
              <a:rPr lang="en-US" b="1" dirty="0"/>
              <a:t>Drawing</a:t>
            </a:r>
            <a:r>
              <a:rPr lang="en-US" dirty="0"/>
              <a:t> group, click the arrow to the right of </a:t>
            </a:r>
            <a:r>
              <a:rPr lang="en-US" b="1" dirty="0"/>
              <a:t>Shape</a:t>
            </a:r>
            <a:r>
              <a:rPr lang="en-US" dirty="0"/>
              <a:t> </a:t>
            </a:r>
            <a:r>
              <a:rPr lang="en-US" b="1" dirty="0"/>
              <a:t>Fill</a:t>
            </a:r>
            <a:r>
              <a:rPr lang="en-US" dirty="0"/>
              <a:t>, and under </a:t>
            </a:r>
            <a:r>
              <a:rPr lang="en-US" b="1" dirty="0"/>
              <a:t>Theme</a:t>
            </a:r>
            <a:r>
              <a:rPr lang="en-US" dirty="0"/>
              <a:t> </a:t>
            </a:r>
            <a:r>
              <a:rPr lang="en-US" b="1" dirty="0"/>
              <a:t>Colors</a:t>
            </a:r>
            <a:r>
              <a:rPr lang="en-US" dirty="0"/>
              <a:t> select </a:t>
            </a:r>
            <a:r>
              <a:rPr lang="en-US" b="1" dirty="0"/>
              <a:t>Red, Accent 2 </a:t>
            </a:r>
            <a:r>
              <a:rPr lang="en-US" dirty="0"/>
              <a:t>(first row, the sixth option from the right).</a:t>
            </a:r>
          </a:p>
          <a:p>
            <a:pPr marL="232943" indent="-232943">
              <a:buFont typeface="+mj-lt"/>
              <a:buAutoNum type="arabicPeriod"/>
            </a:pPr>
            <a:r>
              <a:rPr lang="en-US" dirty="0"/>
              <a:t>Select the second rectangle from the top (“Second statement” in the example slide), and on the </a:t>
            </a:r>
            <a:r>
              <a:rPr lang="en-US" b="1" dirty="0"/>
              <a:t>Home</a:t>
            </a:r>
            <a:r>
              <a:rPr lang="en-US" dirty="0"/>
              <a:t> tab, in the </a:t>
            </a:r>
            <a:r>
              <a:rPr lang="en-US" b="1" dirty="0"/>
              <a:t>Drawing</a:t>
            </a:r>
            <a:r>
              <a:rPr lang="en-US" dirty="0"/>
              <a:t> group, click the arrow to the right of </a:t>
            </a:r>
            <a:r>
              <a:rPr lang="en-US" b="1" dirty="0"/>
              <a:t>Shape</a:t>
            </a:r>
            <a:r>
              <a:rPr lang="en-US" dirty="0"/>
              <a:t> </a:t>
            </a:r>
            <a:r>
              <a:rPr lang="en-US" b="1" dirty="0"/>
              <a:t>Fill</a:t>
            </a:r>
            <a:r>
              <a:rPr lang="en-US" dirty="0"/>
              <a:t>, and under </a:t>
            </a:r>
            <a:r>
              <a:rPr lang="en-US" b="1" dirty="0"/>
              <a:t>Theme</a:t>
            </a:r>
            <a:r>
              <a:rPr lang="en-US" dirty="0"/>
              <a:t> </a:t>
            </a:r>
            <a:r>
              <a:rPr lang="en-US" b="1" dirty="0"/>
              <a:t>Colors</a:t>
            </a:r>
            <a:r>
              <a:rPr lang="en-US" dirty="0"/>
              <a:t> select </a:t>
            </a:r>
            <a:r>
              <a:rPr lang="en-US" b="1" dirty="0"/>
              <a:t>Olive Green, Accent 3 </a:t>
            </a:r>
            <a:r>
              <a:rPr lang="en-US" dirty="0"/>
              <a:t>(first row, the seventh option from the right).</a:t>
            </a:r>
          </a:p>
          <a:p>
            <a:pPr marL="232943" indent="-232943">
              <a:buFont typeface="+mj-lt"/>
              <a:buAutoNum type="arabicPeriod"/>
            </a:pPr>
            <a:r>
              <a:rPr lang="en-US" dirty="0"/>
              <a:t>Select the third rectangle from the top (“Third statement” in the example slide), and on the </a:t>
            </a:r>
            <a:r>
              <a:rPr lang="en-US" b="1" dirty="0"/>
              <a:t>Home</a:t>
            </a:r>
            <a:r>
              <a:rPr lang="en-US" dirty="0"/>
              <a:t> tab, in the </a:t>
            </a:r>
            <a:r>
              <a:rPr lang="en-US" b="1" dirty="0"/>
              <a:t>Drawing</a:t>
            </a:r>
            <a:r>
              <a:rPr lang="en-US" dirty="0"/>
              <a:t> group, click the arrow to the right of </a:t>
            </a:r>
            <a:r>
              <a:rPr lang="en-US" b="1" dirty="0"/>
              <a:t>Shape</a:t>
            </a:r>
            <a:r>
              <a:rPr lang="en-US" dirty="0"/>
              <a:t> </a:t>
            </a:r>
            <a:r>
              <a:rPr lang="en-US" b="1" dirty="0"/>
              <a:t>Fill</a:t>
            </a:r>
            <a:r>
              <a:rPr lang="en-US" dirty="0"/>
              <a:t>, and under </a:t>
            </a:r>
            <a:r>
              <a:rPr lang="en-US" b="1" dirty="0"/>
              <a:t>Theme</a:t>
            </a:r>
            <a:r>
              <a:rPr lang="en-US" dirty="0"/>
              <a:t> </a:t>
            </a:r>
            <a:r>
              <a:rPr lang="en-US" b="1" dirty="0"/>
              <a:t>Colors</a:t>
            </a:r>
            <a:r>
              <a:rPr lang="en-US" dirty="0"/>
              <a:t> select </a:t>
            </a:r>
            <a:r>
              <a:rPr lang="en-US" b="1" dirty="0"/>
              <a:t>Purple, Accent 4 </a:t>
            </a:r>
            <a:r>
              <a:rPr lang="en-US" dirty="0"/>
              <a:t>(first row, the eighth option from the right). </a:t>
            </a:r>
          </a:p>
          <a:p>
            <a:pPr marL="232943" indent="-232943">
              <a:buFont typeface="+mj-lt"/>
              <a:buAutoNum type="arabicPeriod"/>
            </a:pPr>
            <a:r>
              <a:rPr lang="en-US" dirty="0"/>
              <a:t>Select the fourth rectangle from the top (“Fourth statement” in the example slide), and on the </a:t>
            </a:r>
            <a:r>
              <a:rPr lang="en-US" b="1" dirty="0"/>
              <a:t>Home</a:t>
            </a:r>
            <a:r>
              <a:rPr lang="en-US" dirty="0"/>
              <a:t> tab, in the </a:t>
            </a:r>
            <a:r>
              <a:rPr lang="en-US" b="1" dirty="0"/>
              <a:t>Drawing</a:t>
            </a:r>
            <a:r>
              <a:rPr lang="en-US" dirty="0"/>
              <a:t> group, click the arrow to the right of </a:t>
            </a:r>
            <a:r>
              <a:rPr lang="en-US" b="1" dirty="0"/>
              <a:t>Shape</a:t>
            </a:r>
            <a:r>
              <a:rPr lang="en-US" dirty="0"/>
              <a:t> </a:t>
            </a:r>
            <a:r>
              <a:rPr lang="en-US" b="1" dirty="0"/>
              <a:t>Fill</a:t>
            </a:r>
            <a:r>
              <a:rPr lang="en-US" dirty="0"/>
              <a:t>, and under </a:t>
            </a:r>
            <a:r>
              <a:rPr lang="en-US" b="1" dirty="0"/>
              <a:t>Theme</a:t>
            </a:r>
            <a:r>
              <a:rPr lang="en-US" dirty="0"/>
              <a:t> </a:t>
            </a:r>
            <a:r>
              <a:rPr lang="en-US" b="1" dirty="0"/>
              <a:t>Colors</a:t>
            </a:r>
            <a:r>
              <a:rPr lang="en-US" dirty="0"/>
              <a:t> select </a:t>
            </a:r>
            <a:r>
              <a:rPr lang="en-US" b="1" dirty="0"/>
              <a:t>Orange, Accent 6 </a:t>
            </a:r>
            <a:r>
              <a:rPr lang="en-US" dirty="0"/>
              <a:t>(first row, the tenth option from the right). </a:t>
            </a:r>
          </a:p>
          <a:p>
            <a:pPr marL="232943" indent="-232943" defTabSz="931774">
              <a:buFont typeface="+mj-lt"/>
              <a:buAutoNum type="arabicPeriod"/>
              <a:defRPr/>
            </a:pPr>
            <a:r>
              <a:rPr lang="en-US" dirty="0"/>
              <a:t>Press and hold CTRL, and select all of the rectangles (on the right side of the graphic). On the </a:t>
            </a:r>
            <a:r>
              <a:rPr lang="en-US" b="1" dirty="0"/>
              <a:t>Home</a:t>
            </a:r>
            <a:r>
              <a:rPr lang="en-US" dirty="0"/>
              <a:t> tab, in the </a:t>
            </a:r>
            <a:r>
              <a:rPr lang="en-US" b="1" dirty="0"/>
              <a:t>Font</a:t>
            </a:r>
            <a:r>
              <a:rPr lang="en-US" dirty="0"/>
              <a:t> group, in the </a:t>
            </a:r>
            <a:r>
              <a:rPr lang="en-US" b="1" dirty="0"/>
              <a:t>Font</a:t>
            </a:r>
            <a:r>
              <a:rPr lang="en-US" dirty="0"/>
              <a:t> </a:t>
            </a:r>
            <a:r>
              <a:rPr lang="en-US" b="1" dirty="0"/>
              <a:t>Size</a:t>
            </a:r>
            <a:r>
              <a:rPr lang="en-US" dirty="0"/>
              <a:t> box, select </a:t>
            </a:r>
            <a:r>
              <a:rPr lang="en-US" b="1" dirty="0"/>
              <a:t>36 pt.</a:t>
            </a:r>
            <a:r>
              <a:rPr lang="en-US" dirty="0"/>
              <a:t>, and in the </a:t>
            </a:r>
            <a:r>
              <a:rPr lang="en-US" b="1" dirty="0"/>
              <a:t>Font</a:t>
            </a:r>
            <a:r>
              <a:rPr lang="en-US" dirty="0"/>
              <a:t> </a:t>
            </a:r>
            <a:r>
              <a:rPr lang="en-US" b="1" dirty="0"/>
              <a:t>Color</a:t>
            </a:r>
            <a:r>
              <a:rPr lang="en-US" dirty="0"/>
              <a:t> list, under </a:t>
            </a:r>
            <a:r>
              <a:rPr lang="en-US" b="1" dirty="0"/>
              <a:t>Theme</a:t>
            </a:r>
            <a:r>
              <a:rPr lang="en-US" dirty="0"/>
              <a:t> </a:t>
            </a:r>
            <a:r>
              <a:rPr lang="en-US" b="1" dirty="0"/>
              <a:t>Colors</a:t>
            </a:r>
            <a:r>
              <a:rPr lang="en-US" dirty="0"/>
              <a:t> select </a:t>
            </a:r>
            <a:r>
              <a:rPr lang="en-US" b="1" dirty="0"/>
              <a:t>White, Background 1</a:t>
            </a:r>
            <a:r>
              <a:rPr lang="en-US" dirty="0"/>
              <a:t> (first row, the first option from the left). </a:t>
            </a:r>
          </a:p>
          <a:p>
            <a:pPr marL="698830" lvl="1" indent="-232943">
              <a:buFont typeface="+mj-lt"/>
              <a:buAutoNum type="arabicPeriod"/>
            </a:pPr>
            <a:endParaRPr lang="en-US" dirty="0"/>
          </a:p>
          <a:p>
            <a:pPr marL="698830" lvl="1" indent="-232943"/>
            <a:endParaRPr lang="en-US" dirty="0"/>
          </a:p>
          <a:p>
            <a:pPr marL="0" lvl="1" defTabSz="931774">
              <a:defRPr/>
            </a:pPr>
            <a:r>
              <a:rPr lang="en-US" dirty="0"/>
              <a:t>To reproduce the circles on this slide, do the following:</a:t>
            </a:r>
          </a:p>
          <a:p>
            <a:pPr marL="232943" lvl="1" indent="-232943" defTabSz="931774">
              <a:buFont typeface="+mj-lt"/>
              <a:buAutoNum type="arabicPeriod"/>
              <a:defRPr/>
            </a:pPr>
            <a:r>
              <a:rPr lang="en-US" dirty="0"/>
              <a:t>Press and hold CTRL, and then select the four block shapes (the shapes on the left) in the </a:t>
            </a:r>
            <a:r>
              <a:rPr lang="en-US" dirty="0" err="1"/>
              <a:t>SmartArt</a:t>
            </a:r>
            <a:r>
              <a:rPr lang="en-US" dirty="0"/>
              <a:t> graphic, and then under </a:t>
            </a:r>
            <a:r>
              <a:rPr lang="en-US" b="1" dirty="0" err="1"/>
              <a:t>SmartArt</a:t>
            </a:r>
            <a:r>
              <a:rPr lang="en-US" dirty="0"/>
              <a:t> </a:t>
            </a:r>
            <a:r>
              <a:rPr lang="en-US" b="1" dirty="0"/>
              <a:t>Tools</a:t>
            </a:r>
            <a:r>
              <a:rPr lang="en-US" dirty="0"/>
              <a:t>, on the </a:t>
            </a:r>
            <a:r>
              <a:rPr lang="en-US" b="1" dirty="0"/>
              <a:t>Format</a:t>
            </a:r>
            <a:r>
              <a:rPr lang="en-US" dirty="0"/>
              <a:t> tab, in the </a:t>
            </a:r>
            <a:r>
              <a:rPr lang="en-US" b="1" dirty="0"/>
              <a:t>Shapes</a:t>
            </a:r>
            <a:r>
              <a:rPr lang="en-US" dirty="0"/>
              <a:t> group, click the arrow to the right of </a:t>
            </a:r>
            <a:r>
              <a:rPr lang="en-US" b="1" dirty="0"/>
              <a:t>Change</a:t>
            </a:r>
            <a:r>
              <a:rPr lang="en-US" dirty="0"/>
              <a:t> </a:t>
            </a:r>
            <a:r>
              <a:rPr lang="en-US" b="1" dirty="0"/>
              <a:t>Shape</a:t>
            </a:r>
            <a:r>
              <a:rPr lang="en-US" dirty="0"/>
              <a:t>, and under </a:t>
            </a:r>
            <a:r>
              <a:rPr lang="en-US" b="1" dirty="0"/>
              <a:t>Basic</a:t>
            </a:r>
            <a:r>
              <a:rPr lang="en-US" dirty="0"/>
              <a:t> </a:t>
            </a:r>
            <a:r>
              <a:rPr lang="en-US" b="1" dirty="0"/>
              <a:t>Shapes</a:t>
            </a:r>
            <a:r>
              <a:rPr lang="en-US" dirty="0"/>
              <a:t> select </a:t>
            </a:r>
            <a:r>
              <a:rPr lang="en-US" b="1" dirty="0"/>
              <a:t>Oval </a:t>
            </a:r>
            <a:r>
              <a:rPr lang="en-US" dirty="0"/>
              <a:t>(first row, first option from the left). </a:t>
            </a:r>
          </a:p>
          <a:p>
            <a:pPr marL="232943" indent="-232943">
              <a:buFont typeface="+mj-lt"/>
              <a:buAutoNum type="arabicPeriod"/>
            </a:pPr>
            <a:r>
              <a:rPr lang="en-US" dirty="0"/>
              <a:t>On the slide, drag one of the top right sizing handles to the left to make the ovals into a circle and to make them smaller.</a:t>
            </a:r>
          </a:p>
          <a:p>
            <a:pPr marL="232943" indent="-232943">
              <a:buFont typeface="+mj-lt"/>
              <a:buAutoNum type="arabicPeriod"/>
            </a:pPr>
            <a:r>
              <a:rPr lang="en-US" dirty="0"/>
              <a:t>Also with the four circles selected, position the circles so that they cover the bullet on the rectangles, and then on the </a:t>
            </a:r>
            <a:r>
              <a:rPr lang="en-US" b="1" dirty="0"/>
              <a:t>Home</a:t>
            </a:r>
            <a:r>
              <a:rPr lang="en-US" dirty="0"/>
              <a:t> tab, in the </a:t>
            </a:r>
            <a:r>
              <a:rPr lang="en-US" b="1" dirty="0"/>
              <a:t>Font</a:t>
            </a:r>
            <a:r>
              <a:rPr lang="en-US" dirty="0"/>
              <a:t> group, in the </a:t>
            </a:r>
            <a:r>
              <a:rPr lang="en-US" b="1" dirty="0"/>
              <a:t>Font</a:t>
            </a:r>
            <a:r>
              <a:rPr lang="en-US" dirty="0"/>
              <a:t> </a:t>
            </a:r>
            <a:r>
              <a:rPr lang="en-US" b="1" dirty="0"/>
              <a:t>Color</a:t>
            </a:r>
            <a:r>
              <a:rPr lang="en-US" dirty="0"/>
              <a:t> list, under </a:t>
            </a:r>
            <a:r>
              <a:rPr lang="en-US" b="1" dirty="0"/>
              <a:t>Theme</a:t>
            </a:r>
            <a:r>
              <a:rPr lang="en-US" dirty="0"/>
              <a:t> </a:t>
            </a:r>
            <a:r>
              <a:rPr lang="en-US" b="1" dirty="0"/>
              <a:t>Colors</a:t>
            </a:r>
            <a:r>
              <a:rPr lang="en-US" dirty="0"/>
              <a:t> select </a:t>
            </a:r>
            <a:r>
              <a:rPr lang="en-US" b="1" dirty="0"/>
              <a:t>White, Background 1, Darker 50% </a:t>
            </a:r>
            <a:r>
              <a:rPr lang="en-US" dirty="0"/>
              <a:t>(sixth row, first option from the left). </a:t>
            </a:r>
          </a:p>
          <a:p>
            <a:pPr marL="232943" indent="-232943">
              <a:buFont typeface="+mj-lt"/>
              <a:buAutoNum type="arabicPeriod"/>
            </a:pPr>
            <a:r>
              <a:rPr lang="en-US" dirty="0"/>
              <a:t>Also on the </a:t>
            </a:r>
            <a:r>
              <a:rPr lang="en-US" b="1" dirty="0"/>
              <a:t>Home</a:t>
            </a:r>
            <a:r>
              <a:rPr lang="en-US" dirty="0"/>
              <a:t> tab, in the bottom right corner of the </a:t>
            </a:r>
            <a:r>
              <a:rPr lang="en-US" b="1" dirty="0"/>
              <a:t>Drawing</a:t>
            </a:r>
            <a:r>
              <a:rPr lang="en-US" dirty="0"/>
              <a:t> group, click the </a:t>
            </a:r>
            <a:r>
              <a:rPr lang="en-US" b="1" dirty="0"/>
              <a:t>Format</a:t>
            </a:r>
            <a:r>
              <a:rPr lang="en-US" dirty="0"/>
              <a:t> </a:t>
            </a:r>
            <a:r>
              <a:rPr lang="en-US" b="1" dirty="0"/>
              <a:t>Shape</a:t>
            </a:r>
            <a:r>
              <a:rPr lang="en-US" dirty="0"/>
              <a:t> dialog box launcher. In the </a:t>
            </a:r>
            <a:r>
              <a:rPr lang="en-US" b="1" dirty="0"/>
              <a:t>Format</a:t>
            </a:r>
            <a:r>
              <a:rPr lang="en-US" dirty="0"/>
              <a:t> </a:t>
            </a:r>
            <a:r>
              <a:rPr lang="en-US" b="1" dirty="0"/>
              <a:t>Shape</a:t>
            </a:r>
            <a:r>
              <a:rPr lang="en-US" dirty="0"/>
              <a:t> dialog box, click </a:t>
            </a:r>
            <a:r>
              <a:rPr lang="en-US" b="1" dirty="0"/>
              <a:t>Fill</a:t>
            </a:r>
            <a:r>
              <a:rPr lang="en-US" dirty="0"/>
              <a:t> in the left pane, in the </a:t>
            </a:r>
            <a:r>
              <a:rPr lang="en-US" b="1" dirty="0"/>
              <a:t>Fill</a:t>
            </a:r>
            <a:r>
              <a:rPr lang="en-US" dirty="0"/>
              <a:t> pane, click </a:t>
            </a:r>
            <a:r>
              <a:rPr lang="en-US" b="1" dirty="0"/>
              <a:t>Gradient fill</a:t>
            </a:r>
            <a:r>
              <a:rPr lang="en-US" dirty="0"/>
              <a:t>, and then do the following:</a:t>
            </a:r>
          </a:p>
          <a:p>
            <a:pPr marL="698830" lvl="1" indent="-232943">
              <a:buFont typeface="Arial" pitchFamily="34" charset="0"/>
              <a:buChar char="•"/>
            </a:pPr>
            <a:r>
              <a:rPr lang="en-US" dirty="0"/>
              <a:t>In the </a:t>
            </a:r>
            <a:r>
              <a:rPr lang="en-US" b="1" dirty="0"/>
              <a:t>Type</a:t>
            </a:r>
            <a:r>
              <a:rPr lang="en-US" dirty="0"/>
              <a:t> list, select </a:t>
            </a:r>
            <a:r>
              <a:rPr lang="en-US" b="1" dirty="0"/>
              <a:t>Radial</a:t>
            </a:r>
            <a:r>
              <a:rPr lang="en-US" dirty="0"/>
              <a:t>.</a:t>
            </a:r>
          </a:p>
          <a:p>
            <a:pPr marL="698830" lvl="1" indent="-232943">
              <a:buFont typeface="Arial" pitchFamily="34" charset="0"/>
              <a:buChar char="•"/>
            </a:pPr>
            <a:r>
              <a:rPr lang="en-US" dirty="0"/>
              <a:t>In the </a:t>
            </a:r>
            <a:r>
              <a:rPr lang="en-US" b="1" dirty="0"/>
              <a:t>Direction</a:t>
            </a:r>
            <a:r>
              <a:rPr lang="en-US" dirty="0"/>
              <a:t> list, select </a:t>
            </a:r>
            <a:r>
              <a:rPr lang="en-US" b="1" dirty="0"/>
              <a:t>From</a:t>
            </a:r>
            <a:r>
              <a:rPr lang="en-US" dirty="0"/>
              <a:t> </a:t>
            </a:r>
            <a:r>
              <a:rPr lang="en-US" b="1" dirty="0"/>
              <a:t>Center</a:t>
            </a:r>
            <a:r>
              <a:rPr lang="en-US" dirty="0"/>
              <a:t> (third option from the left).</a:t>
            </a:r>
          </a:p>
          <a:p>
            <a:pPr marL="698830" lvl="1" indent="-232943">
              <a:buFont typeface="Arial" pitchFamily="34" charset="0"/>
              <a:buChar char="•"/>
            </a:pPr>
            <a:r>
              <a:rPr lang="en-US" dirty="0"/>
              <a:t>Under </a:t>
            </a:r>
            <a:r>
              <a:rPr lang="en-US" b="1" dirty="0"/>
              <a:t>Gradient stops</a:t>
            </a:r>
            <a:r>
              <a:rPr lang="en-US" dirty="0"/>
              <a:t>, click </a:t>
            </a:r>
            <a:r>
              <a:rPr lang="en-US" b="1" dirty="0"/>
              <a:t>Add gradient stop</a:t>
            </a:r>
            <a:r>
              <a:rPr lang="en-US" dirty="0"/>
              <a:t> or </a:t>
            </a:r>
            <a:r>
              <a:rPr lang="en-US" b="1" dirty="0"/>
              <a:t>Remove gradient stop</a:t>
            </a:r>
            <a:r>
              <a:rPr lang="en-US" dirty="0"/>
              <a:t> until two stops appear in </a:t>
            </a:r>
            <a:r>
              <a:rPr lang="en-US"/>
              <a:t>the slider</a:t>
            </a:r>
            <a:endParaRPr lang="en-US" dirty="0"/>
          </a:p>
          <a:p>
            <a:pPr marL="232943" indent="-232943">
              <a:buFont typeface="+mj-lt"/>
              <a:buAutoNum type="arabicPeriod"/>
            </a:pPr>
            <a:r>
              <a:rPr lang="en-US" dirty="0"/>
              <a:t>Also under </a:t>
            </a:r>
            <a:r>
              <a:rPr lang="en-US" b="1" dirty="0"/>
              <a:t>Gradient stops</a:t>
            </a:r>
            <a:r>
              <a:rPr lang="en-US" dirty="0"/>
              <a:t>, customize the gradient stops that you added as follows:</a:t>
            </a:r>
          </a:p>
          <a:p>
            <a:pPr marL="698830" lvl="1" indent="-232943">
              <a:buFont typeface="Arial" pitchFamily="34" charset="0"/>
              <a:buChar char="•"/>
            </a:pPr>
            <a:r>
              <a:rPr lang="en-US" dirty="0"/>
              <a:t>Select the first stop in the slider, and then do the following:</a:t>
            </a:r>
          </a:p>
          <a:p>
            <a:pPr marL="1164717" lvl="2" indent="-232943">
              <a:buFont typeface="Arial" pitchFamily="34" charset="0"/>
              <a:buChar char="•"/>
            </a:pPr>
            <a:r>
              <a:rPr lang="en-US" dirty="0"/>
              <a:t>In the </a:t>
            </a:r>
            <a:r>
              <a:rPr lang="en-US" b="1" dirty="0"/>
              <a:t>Position </a:t>
            </a:r>
            <a:r>
              <a:rPr lang="en-US" dirty="0"/>
              <a:t>box, enter </a:t>
            </a:r>
            <a:r>
              <a:rPr lang="en-US" b="1" dirty="0"/>
              <a:t>0%</a:t>
            </a:r>
            <a:r>
              <a:rPr lang="en-US" dirty="0"/>
              <a:t>.</a:t>
            </a:r>
          </a:p>
          <a:p>
            <a:pPr marL="1164717" lvl="2" indent="-232943">
              <a:buFont typeface="Arial" pitchFamily="34" charset="0"/>
              <a:buChar char="•"/>
            </a:pPr>
            <a:r>
              <a:rPr lang="en-US" dirty="0"/>
              <a:t>Click the button next to </a:t>
            </a:r>
            <a:r>
              <a:rPr lang="en-US" b="1" dirty="0"/>
              <a:t>Color</a:t>
            </a:r>
            <a:r>
              <a:rPr lang="en-US" dirty="0"/>
              <a:t>, and then under </a:t>
            </a:r>
            <a:r>
              <a:rPr lang="en-US" b="1" dirty="0"/>
              <a:t>Theme</a:t>
            </a:r>
            <a:r>
              <a:rPr lang="en-US" dirty="0"/>
              <a:t> </a:t>
            </a:r>
            <a:r>
              <a:rPr lang="en-US" b="1" dirty="0"/>
              <a:t>Colors</a:t>
            </a:r>
            <a:r>
              <a:rPr lang="en-US" dirty="0"/>
              <a:t> select </a:t>
            </a:r>
            <a:r>
              <a:rPr lang="en-US" b="1" dirty="0"/>
              <a:t>White, Background 1 </a:t>
            </a:r>
            <a:r>
              <a:rPr lang="en-US" dirty="0">
                <a:solidFill>
                  <a:schemeClr val="accent6"/>
                </a:solidFill>
              </a:rPr>
              <a:t>(first row, first option from the left). </a:t>
            </a:r>
            <a:endParaRPr lang="en-US" b="1" dirty="0"/>
          </a:p>
          <a:p>
            <a:pPr marL="698830" lvl="1" indent="-232943">
              <a:buFont typeface="Arial" pitchFamily="34" charset="0"/>
              <a:buChar char="•"/>
            </a:pPr>
            <a:r>
              <a:rPr lang="en-US" dirty="0"/>
              <a:t>Select the last stop in the slider, and then do the following: </a:t>
            </a:r>
          </a:p>
          <a:p>
            <a:pPr marL="1164717" lvl="2" indent="-232943">
              <a:buFont typeface="Arial" pitchFamily="34" charset="0"/>
              <a:buChar char="•"/>
            </a:pPr>
            <a:r>
              <a:rPr lang="en-US" dirty="0"/>
              <a:t>In the </a:t>
            </a:r>
            <a:r>
              <a:rPr lang="en-US" b="1" dirty="0"/>
              <a:t>Position </a:t>
            </a:r>
            <a:r>
              <a:rPr lang="en-US" dirty="0"/>
              <a:t>box, enter </a:t>
            </a:r>
            <a:r>
              <a:rPr lang="en-US" b="1" dirty="0"/>
              <a:t>100%</a:t>
            </a:r>
            <a:r>
              <a:rPr lang="en-US" dirty="0"/>
              <a:t>.</a:t>
            </a:r>
          </a:p>
          <a:p>
            <a:pPr marL="1164717" lvl="2" indent="-232943" defTabSz="931774">
              <a:buFont typeface="Arial" pitchFamily="34" charset="0"/>
              <a:buChar char="•"/>
              <a:defRPr/>
            </a:pPr>
            <a:r>
              <a:rPr lang="en-US" dirty="0"/>
              <a:t>Click the button next to </a:t>
            </a:r>
            <a:r>
              <a:rPr lang="en-US" b="1" dirty="0"/>
              <a:t>Color</a:t>
            </a:r>
            <a:r>
              <a:rPr lang="en-US" dirty="0"/>
              <a:t>, and then under </a:t>
            </a:r>
            <a:r>
              <a:rPr lang="en-US" b="1" dirty="0"/>
              <a:t>Theme</a:t>
            </a:r>
            <a:r>
              <a:rPr lang="en-US" dirty="0"/>
              <a:t> </a:t>
            </a:r>
            <a:r>
              <a:rPr lang="en-US" b="1" dirty="0"/>
              <a:t>Colors</a:t>
            </a:r>
            <a:r>
              <a:rPr lang="en-US" dirty="0"/>
              <a:t> select </a:t>
            </a:r>
            <a:r>
              <a:rPr lang="en-US" b="1" dirty="0"/>
              <a:t>White, Background 2, Darker 25% </a:t>
            </a:r>
            <a:r>
              <a:rPr lang="en-US" dirty="0">
                <a:solidFill>
                  <a:schemeClr val="accent6"/>
                </a:solidFill>
              </a:rPr>
              <a:t>(fourth row, first option from the left). </a:t>
            </a:r>
            <a:endParaRPr lang="en-US" dirty="0"/>
          </a:p>
          <a:p>
            <a:pPr marL="232943" indent="-232943">
              <a:buFont typeface="+mj-lt"/>
              <a:buAutoNum type="arabicPeriod"/>
            </a:pPr>
            <a:endParaRPr lang="en-US" dirty="0"/>
          </a:p>
          <a:p>
            <a:pPr marL="232943" indent="-232943"/>
            <a:endParaRPr lang="en-US" dirty="0"/>
          </a:p>
          <a:p>
            <a:pPr marL="232943" indent="-232943"/>
            <a:r>
              <a:rPr lang="en-US" dirty="0"/>
              <a:t>To reproduce the animation effects on this slide, do the following:</a:t>
            </a:r>
          </a:p>
          <a:p>
            <a:pPr marL="232943" indent="-232943">
              <a:buFont typeface="+mj-lt"/>
              <a:buAutoNum type="arabicPeriod"/>
            </a:pPr>
            <a:r>
              <a:rPr lang="en-US" dirty="0"/>
              <a:t>On the slide, select the SmartArt graphic. On the </a:t>
            </a:r>
            <a:r>
              <a:rPr lang="en-US" b="1" dirty="0"/>
              <a:t>Animations</a:t>
            </a:r>
            <a:r>
              <a:rPr lang="en-US" dirty="0"/>
              <a:t> tab, in the </a:t>
            </a:r>
            <a:r>
              <a:rPr lang="en-US" b="1" dirty="0"/>
              <a:t>Advanced Animation </a:t>
            </a:r>
            <a:r>
              <a:rPr lang="en-US" dirty="0"/>
              <a:t>group, click </a:t>
            </a:r>
            <a:r>
              <a:rPr lang="en-US" b="1" dirty="0"/>
              <a:t>Add Animation</a:t>
            </a:r>
            <a:r>
              <a:rPr lang="en-US" dirty="0"/>
              <a:t>, and then under </a:t>
            </a:r>
            <a:r>
              <a:rPr lang="en-US" b="1" dirty="0"/>
              <a:t>Entrance</a:t>
            </a:r>
            <a:r>
              <a:rPr lang="en-US" dirty="0"/>
              <a:t> click </a:t>
            </a:r>
            <a:r>
              <a:rPr lang="en-US" b="1" dirty="0"/>
              <a:t>Fade</a:t>
            </a:r>
            <a:r>
              <a:rPr lang="en-US" dirty="0"/>
              <a:t>.</a:t>
            </a:r>
          </a:p>
          <a:p>
            <a:pPr marL="232943" indent="-232943">
              <a:buFont typeface="+mj-lt"/>
              <a:buAutoNum type="arabicPeriod"/>
            </a:pPr>
            <a:r>
              <a:rPr lang="en-US" dirty="0"/>
              <a:t>Also on the </a:t>
            </a:r>
            <a:r>
              <a:rPr lang="en-US" b="1" dirty="0"/>
              <a:t>Animations</a:t>
            </a:r>
            <a:r>
              <a:rPr lang="en-US" dirty="0"/>
              <a:t> tab, in the </a:t>
            </a:r>
            <a:r>
              <a:rPr lang="en-US" b="1" dirty="0"/>
              <a:t>Advanced Animation</a:t>
            </a:r>
            <a:r>
              <a:rPr lang="en-US" dirty="0"/>
              <a:t> group, click </a:t>
            </a:r>
            <a:r>
              <a:rPr lang="en-US" b="1" dirty="0"/>
              <a:t>Add Animation</a:t>
            </a:r>
            <a:r>
              <a:rPr lang="en-US" dirty="0"/>
              <a:t>, and then under </a:t>
            </a:r>
            <a:r>
              <a:rPr lang="en-US" b="1" dirty="0"/>
              <a:t>Motion Paths </a:t>
            </a:r>
            <a:r>
              <a:rPr lang="en-US" dirty="0"/>
              <a:t>click </a:t>
            </a:r>
            <a:r>
              <a:rPr lang="en-US" b="1" dirty="0"/>
              <a:t>Lines</a:t>
            </a:r>
            <a:r>
              <a:rPr lang="en-US" dirty="0"/>
              <a:t>.</a:t>
            </a:r>
          </a:p>
          <a:p>
            <a:pPr marL="232943" indent="-232943">
              <a:buFont typeface="+mj-lt"/>
              <a:buAutoNum type="arabicPeriod"/>
            </a:pPr>
            <a:r>
              <a:rPr lang="en-US" dirty="0"/>
              <a:t>Also on the </a:t>
            </a:r>
            <a:r>
              <a:rPr lang="en-US" b="1" dirty="0"/>
              <a:t>Animations</a:t>
            </a:r>
            <a:r>
              <a:rPr lang="en-US" dirty="0"/>
              <a:t> tab, in the </a:t>
            </a:r>
            <a:r>
              <a:rPr lang="en-US" b="1" dirty="0"/>
              <a:t>Animation</a:t>
            </a:r>
            <a:r>
              <a:rPr lang="en-US" dirty="0"/>
              <a:t> group, click </a:t>
            </a:r>
            <a:r>
              <a:rPr lang="en-US" b="1" dirty="0"/>
              <a:t>Effect Options</a:t>
            </a:r>
            <a:r>
              <a:rPr lang="en-US" dirty="0"/>
              <a:t>, and then click </a:t>
            </a:r>
            <a:r>
              <a:rPr lang="en-US" b="1" dirty="0"/>
              <a:t>Right</a:t>
            </a:r>
            <a:r>
              <a:rPr lang="en-US" dirty="0"/>
              <a:t>.</a:t>
            </a:r>
          </a:p>
          <a:p>
            <a:pPr marL="232943" indent="-232943" defTabSz="931774">
              <a:buFont typeface="+mj-lt"/>
              <a:buAutoNum type="arabicPeriod"/>
              <a:defRPr/>
            </a:pPr>
            <a:r>
              <a:rPr lang="en-US" dirty="0"/>
              <a:t>On the slide, right-click the motion path and select </a:t>
            </a:r>
            <a:r>
              <a:rPr lang="en-US" b="1" dirty="0"/>
              <a:t>Reverse</a:t>
            </a:r>
            <a:r>
              <a:rPr lang="en-US" dirty="0"/>
              <a:t> </a:t>
            </a:r>
            <a:r>
              <a:rPr lang="en-US" b="1" dirty="0"/>
              <a:t>Path</a:t>
            </a:r>
            <a:r>
              <a:rPr lang="en-US" dirty="0"/>
              <a:t> </a:t>
            </a:r>
            <a:r>
              <a:rPr lang="en-US" b="1" dirty="0"/>
              <a:t>Direction</a:t>
            </a:r>
            <a:r>
              <a:rPr lang="en-US" dirty="0"/>
              <a:t>. </a:t>
            </a:r>
          </a:p>
          <a:p>
            <a:pPr marL="232943" indent="-232943" defTabSz="931774">
              <a:buFont typeface="+mj-lt"/>
              <a:buAutoNum type="arabicPeriod"/>
              <a:defRPr/>
            </a:pPr>
            <a:r>
              <a:rPr lang="en-US" dirty="0"/>
              <a:t>On the </a:t>
            </a:r>
            <a:r>
              <a:rPr lang="en-US" b="1" dirty="0"/>
              <a:t>Animations</a:t>
            </a:r>
            <a:r>
              <a:rPr lang="en-US" dirty="0"/>
              <a:t> tab, in the </a:t>
            </a:r>
            <a:r>
              <a:rPr lang="en-US" b="1" dirty="0"/>
              <a:t>Advanced Animation </a:t>
            </a:r>
            <a:r>
              <a:rPr lang="en-US" dirty="0"/>
              <a:t>group, click </a:t>
            </a:r>
            <a:r>
              <a:rPr lang="en-US" b="1" dirty="0"/>
              <a:t>Animation Pane</a:t>
            </a:r>
            <a:r>
              <a:rPr lang="en-US" dirty="0"/>
              <a:t>. Press and hold CTRL, and select the two effects in the </a:t>
            </a:r>
            <a:r>
              <a:rPr lang="en-US" b="1" dirty="0"/>
              <a:t>Animation Pane</a:t>
            </a:r>
            <a:r>
              <a:rPr lang="en-US" dirty="0"/>
              <a:t>. Click the arrow to the right of the selected effects and select </a:t>
            </a:r>
            <a:r>
              <a:rPr lang="en-US" b="1" dirty="0"/>
              <a:t>Effect</a:t>
            </a:r>
            <a:r>
              <a:rPr lang="en-US" dirty="0"/>
              <a:t> </a:t>
            </a:r>
            <a:r>
              <a:rPr lang="en-US" b="1" dirty="0"/>
              <a:t>Options</a:t>
            </a:r>
            <a:r>
              <a:rPr lang="en-US" dirty="0"/>
              <a:t>. In the </a:t>
            </a:r>
            <a:r>
              <a:rPr lang="en-US" b="1" dirty="0"/>
              <a:t>Effects</a:t>
            </a:r>
            <a:r>
              <a:rPr lang="en-US" dirty="0"/>
              <a:t> </a:t>
            </a:r>
            <a:r>
              <a:rPr lang="en-US" b="1" dirty="0"/>
              <a:t>Options</a:t>
            </a:r>
            <a:r>
              <a:rPr lang="en-US" dirty="0"/>
              <a:t> dialog box, do the following:</a:t>
            </a:r>
          </a:p>
          <a:p>
            <a:pPr marL="1164717" lvl="2" indent="-232943">
              <a:buFont typeface="Arial" pitchFamily="34" charset="0"/>
              <a:buChar char="•"/>
            </a:pPr>
            <a:r>
              <a:rPr lang="en-US" dirty="0"/>
              <a:t>On the </a:t>
            </a:r>
            <a:r>
              <a:rPr lang="en-US" b="1" dirty="0"/>
              <a:t>Timing</a:t>
            </a:r>
            <a:r>
              <a:rPr lang="en-US" dirty="0"/>
              <a:t> tab, in the </a:t>
            </a:r>
            <a:r>
              <a:rPr lang="en-US" b="1" dirty="0"/>
              <a:t>Duration </a:t>
            </a:r>
            <a:r>
              <a:rPr lang="en-US" dirty="0"/>
              <a:t>box enter </a:t>
            </a:r>
            <a:r>
              <a:rPr lang="en-US" b="1" dirty="0"/>
              <a:t>1.00</a:t>
            </a:r>
            <a:r>
              <a:rPr lang="en-US" dirty="0"/>
              <a:t>.</a:t>
            </a:r>
          </a:p>
          <a:p>
            <a:pPr marL="1164717" lvl="2" indent="-232943">
              <a:buFont typeface="Arial" pitchFamily="34" charset="0"/>
              <a:buChar char="•"/>
            </a:pPr>
            <a:r>
              <a:rPr lang="en-US" dirty="0"/>
              <a:t>On the </a:t>
            </a:r>
            <a:r>
              <a:rPr lang="en-US" b="1" dirty="0" err="1"/>
              <a:t>SmartArt</a:t>
            </a:r>
            <a:r>
              <a:rPr lang="en-US" dirty="0"/>
              <a:t> </a:t>
            </a:r>
            <a:r>
              <a:rPr lang="en-US" b="1" dirty="0"/>
              <a:t>Animation</a:t>
            </a:r>
            <a:r>
              <a:rPr lang="en-US" dirty="0"/>
              <a:t> tab, in the </a:t>
            </a:r>
            <a:r>
              <a:rPr lang="en-US" b="1" dirty="0"/>
              <a:t>Group</a:t>
            </a:r>
            <a:r>
              <a:rPr lang="en-US" dirty="0"/>
              <a:t> graphic list select </a:t>
            </a:r>
            <a:r>
              <a:rPr lang="en-US" b="1" dirty="0"/>
              <a:t>One</a:t>
            </a:r>
            <a:r>
              <a:rPr lang="en-US" dirty="0"/>
              <a:t> </a:t>
            </a:r>
            <a:r>
              <a:rPr lang="en-US" b="1" dirty="0"/>
              <a:t>by</a:t>
            </a:r>
            <a:r>
              <a:rPr lang="en-US" dirty="0"/>
              <a:t> </a:t>
            </a:r>
            <a:r>
              <a:rPr lang="en-US" b="1" dirty="0"/>
              <a:t>one</a:t>
            </a:r>
            <a:r>
              <a:rPr lang="en-US" dirty="0"/>
              <a:t>.</a:t>
            </a:r>
          </a:p>
          <a:p>
            <a:pPr marL="1164717" lvl="2" indent="-232943">
              <a:buFont typeface="Arial" pitchFamily="34" charset="0"/>
              <a:buChar char="•"/>
            </a:pPr>
            <a:r>
              <a:rPr lang="en-US" dirty="0"/>
              <a:t>Click </a:t>
            </a:r>
            <a:r>
              <a:rPr lang="en-US" b="1" dirty="0"/>
              <a:t>OK</a:t>
            </a:r>
            <a:r>
              <a:rPr lang="en-US" dirty="0"/>
              <a:t>. </a:t>
            </a:r>
          </a:p>
          <a:p>
            <a:pPr marL="232943" indent="-232943">
              <a:buFont typeface="+mj-lt"/>
              <a:buAutoNum type="arabicPeriod"/>
            </a:pPr>
            <a:r>
              <a:rPr lang="en-US" dirty="0"/>
              <a:t>In the </a:t>
            </a:r>
            <a:r>
              <a:rPr lang="en-US" b="1" dirty="0"/>
              <a:t>Animation Pane</a:t>
            </a:r>
            <a:r>
              <a:rPr lang="en-US" dirty="0"/>
              <a:t>, click the double arrows under the two effects to show all the effects for all the shapes (16 effects).</a:t>
            </a:r>
          </a:p>
          <a:p>
            <a:pPr marL="232943" indent="-232943">
              <a:buFont typeface="+mj-lt"/>
              <a:buAutoNum type="arabicPeriod"/>
            </a:pPr>
            <a:r>
              <a:rPr lang="en-US" dirty="0"/>
              <a:t>Press and hold CTRL, and select all of the effects in the </a:t>
            </a:r>
            <a:r>
              <a:rPr lang="en-US" b="1" dirty="0"/>
              <a:t>Animation Pane</a:t>
            </a:r>
            <a:r>
              <a:rPr lang="en-US" dirty="0"/>
              <a:t>. On the </a:t>
            </a:r>
            <a:r>
              <a:rPr lang="en-US" b="1" dirty="0"/>
              <a:t>Animations</a:t>
            </a:r>
            <a:r>
              <a:rPr lang="en-US" dirty="0"/>
              <a:t> tab, in the </a:t>
            </a:r>
            <a:r>
              <a:rPr lang="en-US" b="1" dirty="0"/>
              <a:t>Timing</a:t>
            </a:r>
            <a:r>
              <a:rPr lang="en-US" dirty="0"/>
              <a:t> group, in the </a:t>
            </a:r>
            <a:r>
              <a:rPr lang="en-US" b="1" dirty="0"/>
              <a:t>Start</a:t>
            </a:r>
            <a:r>
              <a:rPr lang="en-US" dirty="0"/>
              <a:t> list, select </a:t>
            </a:r>
            <a:r>
              <a:rPr lang="en-US" b="1" dirty="0"/>
              <a:t>With</a:t>
            </a:r>
            <a:r>
              <a:rPr lang="en-US" dirty="0"/>
              <a:t> </a:t>
            </a:r>
            <a:r>
              <a:rPr lang="en-US" b="1" dirty="0"/>
              <a:t>Previous</a:t>
            </a:r>
            <a:r>
              <a:rPr lang="en-US" dirty="0"/>
              <a:t>.</a:t>
            </a:r>
          </a:p>
          <a:p>
            <a:pPr marL="232943" indent="-232943">
              <a:buFont typeface="+mj-lt"/>
              <a:buAutoNum type="arabicPeriod"/>
            </a:pPr>
            <a:r>
              <a:rPr lang="en-US" dirty="0"/>
              <a:t>Press and hold CTRL, and select the first, third, fifth, and seventh effects (fade entrance effects). On the </a:t>
            </a:r>
            <a:r>
              <a:rPr lang="en-US" b="1" dirty="0"/>
              <a:t>Animations</a:t>
            </a:r>
            <a:r>
              <a:rPr lang="en-US" dirty="0"/>
              <a:t> tab, do the following:</a:t>
            </a:r>
          </a:p>
          <a:p>
            <a:pPr marL="698830" lvl="1" indent="-232943">
              <a:buFont typeface="Arial" pitchFamily="34" charset="0"/>
              <a:buChar char="•"/>
            </a:pPr>
            <a:r>
              <a:rPr lang="en-US" dirty="0"/>
              <a:t>In the </a:t>
            </a:r>
            <a:r>
              <a:rPr lang="en-US" b="1" dirty="0"/>
              <a:t>Advanced</a:t>
            </a:r>
            <a:r>
              <a:rPr lang="en-US" dirty="0"/>
              <a:t> </a:t>
            </a:r>
            <a:r>
              <a:rPr lang="en-US" b="1" dirty="0"/>
              <a:t>Animation</a:t>
            </a:r>
            <a:r>
              <a:rPr lang="en-US" dirty="0"/>
              <a:t> group, click </a:t>
            </a:r>
            <a:r>
              <a:rPr lang="en-US" b="1" dirty="0"/>
              <a:t>Add Animation</a:t>
            </a:r>
            <a:r>
              <a:rPr lang="en-US" dirty="0"/>
              <a:t>, and then under </a:t>
            </a:r>
            <a:r>
              <a:rPr lang="en-US" b="1" dirty="0"/>
              <a:t>Entrance</a:t>
            </a:r>
            <a:r>
              <a:rPr lang="en-US" dirty="0"/>
              <a:t> click </a:t>
            </a:r>
            <a:r>
              <a:rPr lang="en-US" b="1" dirty="0"/>
              <a:t>Grow &amp; Turn</a:t>
            </a:r>
            <a:r>
              <a:rPr lang="en-US" dirty="0"/>
              <a:t>.</a:t>
            </a:r>
          </a:p>
          <a:p>
            <a:pPr marL="698830" lvl="1" indent="-232943">
              <a:buFont typeface="Arial" pitchFamily="34" charset="0"/>
              <a:buChar char="•"/>
            </a:pPr>
            <a:r>
              <a:rPr lang="en-US" dirty="0"/>
              <a:t>In the </a:t>
            </a:r>
            <a:r>
              <a:rPr lang="en-US" b="1" dirty="0"/>
              <a:t>Timing</a:t>
            </a:r>
            <a:r>
              <a:rPr lang="en-US" dirty="0"/>
              <a:t> group, in the </a:t>
            </a:r>
            <a:r>
              <a:rPr lang="en-US" b="1" dirty="0"/>
              <a:t>Start</a:t>
            </a:r>
            <a:r>
              <a:rPr lang="en-US" dirty="0"/>
              <a:t> list, select </a:t>
            </a:r>
            <a:r>
              <a:rPr lang="en-US" b="1" dirty="0"/>
              <a:t>After Previous</a:t>
            </a:r>
            <a:r>
              <a:rPr lang="en-US" dirty="0"/>
              <a:t>.</a:t>
            </a:r>
          </a:p>
          <a:p>
            <a:pPr marL="232943" indent="-232943">
              <a:buFont typeface="+mj-lt"/>
              <a:buAutoNum type="arabicPeriod"/>
            </a:pPr>
            <a:r>
              <a:rPr lang="en-US" dirty="0"/>
              <a:t>Press and hold CTRL, and select the ninth, eleventh, thirteenth, and fifteenth effects (right motion paths) in the </a:t>
            </a:r>
            <a:r>
              <a:rPr lang="en-US" b="1" dirty="0"/>
              <a:t>Animation Pane</a:t>
            </a:r>
            <a:r>
              <a:rPr lang="en-US" dirty="0"/>
              <a:t>. Click the arrow next to the effect and then click </a:t>
            </a:r>
            <a:r>
              <a:rPr lang="en-US" b="1" dirty="0"/>
              <a:t>Remove</a:t>
            </a:r>
            <a:r>
              <a:rPr lang="en-US" dirty="0"/>
              <a:t>.</a:t>
            </a:r>
          </a:p>
          <a:p>
            <a:pPr marL="232943" indent="-232943">
              <a:buFont typeface="+mj-lt"/>
              <a:buAutoNum type="arabicPeriod"/>
            </a:pPr>
            <a:r>
              <a:rPr lang="en-US" dirty="0"/>
              <a:t>Select the ninth effect (right motion path) in the </a:t>
            </a:r>
            <a:r>
              <a:rPr lang="en-US" b="1" dirty="0"/>
              <a:t>Animation Pane</a:t>
            </a:r>
            <a:r>
              <a:rPr lang="en-US" dirty="0"/>
              <a:t> and drag it before the third effect in the list.</a:t>
            </a:r>
          </a:p>
          <a:p>
            <a:pPr marL="232943" indent="-232943">
              <a:buFont typeface="+mj-lt"/>
              <a:buAutoNum type="arabicPeriod"/>
            </a:pPr>
            <a:r>
              <a:rPr lang="en-US" dirty="0"/>
              <a:t>Select the tenth effect (right motion path) in the </a:t>
            </a:r>
            <a:r>
              <a:rPr lang="en-US" b="1" dirty="0"/>
              <a:t>Animation Pane</a:t>
            </a:r>
            <a:r>
              <a:rPr lang="en-US" dirty="0"/>
              <a:t>  and drag it before the sixth effect in the list.</a:t>
            </a:r>
          </a:p>
          <a:p>
            <a:pPr marL="232943" indent="-232943">
              <a:buFont typeface="+mj-lt"/>
              <a:buAutoNum type="arabicPeriod"/>
            </a:pPr>
            <a:r>
              <a:rPr lang="en-US" dirty="0"/>
              <a:t>Select the eleventh effect (right motion path) in the </a:t>
            </a:r>
            <a:r>
              <a:rPr lang="en-US" b="1" dirty="0"/>
              <a:t>Animation Pane</a:t>
            </a:r>
            <a:r>
              <a:rPr lang="en-US" dirty="0"/>
              <a:t> and drag it before the ninth effect in the list.</a:t>
            </a:r>
          </a:p>
          <a:p>
            <a:pPr marL="232943" indent="-232943"/>
            <a:endParaRPr lang="en-US" dirty="0"/>
          </a:p>
          <a:p>
            <a:pPr marL="232943" indent="-232943"/>
            <a:endParaRPr lang="en-US" dirty="0"/>
          </a:p>
          <a:p>
            <a:r>
              <a:rPr lang="en-US" dirty="0"/>
              <a:t>To reproduce the background effects on this slide, do the following:</a:t>
            </a:r>
          </a:p>
          <a:p>
            <a:pPr marL="232943" indent="-232943">
              <a:buFont typeface="+mj-lt"/>
              <a:buAutoNum type="arabicPeriod"/>
            </a:pPr>
            <a:r>
              <a:rPr lang="en-US" dirty="0"/>
              <a:t>Right-click the slide background area,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98830" lvl="1" indent="-232943">
              <a:buFont typeface="Arial" pitchFamily="34" charset="0"/>
              <a:buChar char="•"/>
            </a:pPr>
            <a:r>
              <a:rPr lang="en-US" dirty="0"/>
              <a:t>In the </a:t>
            </a:r>
            <a:r>
              <a:rPr lang="en-US" b="1" dirty="0"/>
              <a:t>Type</a:t>
            </a:r>
            <a:r>
              <a:rPr lang="en-US" dirty="0"/>
              <a:t> list, select </a:t>
            </a:r>
            <a:r>
              <a:rPr lang="en-US" b="1" dirty="0"/>
              <a:t>Radial</a:t>
            </a:r>
            <a:r>
              <a:rPr lang="en-US" dirty="0"/>
              <a:t>.</a:t>
            </a:r>
          </a:p>
          <a:p>
            <a:pPr marL="698830" lvl="1" indent="-232943">
              <a:buFont typeface="Arial" pitchFamily="34" charset="0"/>
              <a:buChar char="•"/>
            </a:pPr>
            <a:r>
              <a:rPr lang="en-US" dirty="0"/>
              <a:t>Click the button next to </a:t>
            </a:r>
            <a:r>
              <a:rPr lang="en-US" b="1" dirty="0"/>
              <a:t>Direction</a:t>
            </a:r>
            <a:r>
              <a:rPr lang="en-US" dirty="0"/>
              <a:t>, and then click </a:t>
            </a:r>
            <a:r>
              <a:rPr lang="en-US" b="1" dirty="0"/>
              <a:t>From Center </a:t>
            </a:r>
            <a:r>
              <a:rPr lang="en-US" dirty="0"/>
              <a:t>(third option from the left). </a:t>
            </a:r>
            <a:endParaRPr lang="en-US" b="1" dirty="0"/>
          </a:p>
          <a:p>
            <a:pPr marL="698830" lvl="1" indent="-232943">
              <a:buFont typeface="Arial" pitchFamily="34" charset="0"/>
              <a:buChar char="•"/>
            </a:pPr>
            <a:r>
              <a:rPr lang="en-US" dirty="0"/>
              <a:t>Under </a:t>
            </a:r>
            <a:r>
              <a:rPr lang="en-US" b="1" dirty="0"/>
              <a:t>Gradient stops</a:t>
            </a:r>
            <a:r>
              <a:rPr lang="en-US" dirty="0"/>
              <a:t>, click </a:t>
            </a:r>
            <a:r>
              <a:rPr lang="en-US" b="1" dirty="0"/>
              <a:t>Add gradient stop</a:t>
            </a:r>
            <a:r>
              <a:rPr lang="en-US" dirty="0"/>
              <a:t> or </a:t>
            </a:r>
            <a:r>
              <a:rPr lang="en-US" b="1" dirty="0"/>
              <a:t>Remove gradient stop</a:t>
            </a:r>
            <a:r>
              <a:rPr lang="en-US" dirty="0"/>
              <a:t> until two stops appear in the slider</a:t>
            </a:r>
          </a:p>
          <a:p>
            <a:pPr marL="232943" indent="-232943">
              <a:buFont typeface="+mj-lt"/>
              <a:buAutoNum type="arabicPeriod"/>
            </a:pPr>
            <a:r>
              <a:rPr lang="en-US" dirty="0"/>
              <a:t>Also under </a:t>
            </a:r>
            <a:r>
              <a:rPr lang="en-US" b="1" dirty="0"/>
              <a:t>Gradient stops</a:t>
            </a:r>
            <a:r>
              <a:rPr lang="en-US" dirty="0"/>
              <a:t>, customize the gradient stops that you added as follows:</a:t>
            </a:r>
          </a:p>
          <a:p>
            <a:pPr marL="698830" lvl="1" indent="-232943">
              <a:buFont typeface="Arial" pitchFamily="34" charset="0"/>
              <a:buChar char="•"/>
            </a:pPr>
            <a:r>
              <a:rPr lang="en-US" dirty="0"/>
              <a:t>Select the first stop in the slider, and then do the following:</a:t>
            </a:r>
          </a:p>
          <a:p>
            <a:pPr marL="1164717" lvl="2" indent="-232943">
              <a:buFont typeface="Arial" pitchFamily="34" charset="0"/>
              <a:buChar char="•"/>
            </a:pPr>
            <a:r>
              <a:rPr lang="en-US" dirty="0"/>
              <a:t>In the </a:t>
            </a:r>
            <a:r>
              <a:rPr lang="en-US" b="1" dirty="0"/>
              <a:t>Position </a:t>
            </a:r>
            <a:r>
              <a:rPr lang="en-US" dirty="0"/>
              <a:t>box, enter </a:t>
            </a:r>
            <a:r>
              <a:rPr lang="en-US" b="1" dirty="0"/>
              <a:t>33%</a:t>
            </a:r>
            <a:r>
              <a:rPr lang="en-US" dirty="0"/>
              <a:t>.</a:t>
            </a:r>
          </a:p>
          <a:p>
            <a:pPr marL="1164717" lvl="2" indent="-232943">
              <a:buFont typeface="Arial" pitchFamily="34" charset="0"/>
              <a:buChar char="•"/>
            </a:pPr>
            <a:r>
              <a:rPr lang="en-US" dirty="0"/>
              <a:t>Click the button next to </a:t>
            </a:r>
            <a:r>
              <a:rPr lang="en-US" b="1" dirty="0"/>
              <a:t>Color</a:t>
            </a:r>
            <a:r>
              <a:rPr lang="en-US" dirty="0"/>
              <a:t>, and then under </a:t>
            </a:r>
            <a:r>
              <a:rPr lang="en-US" b="1" dirty="0"/>
              <a:t>Theme</a:t>
            </a:r>
            <a:r>
              <a:rPr lang="en-US" dirty="0"/>
              <a:t> </a:t>
            </a:r>
            <a:r>
              <a:rPr lang="en-US" b="1" dirty="0"/>
              <a:t>Colors</a:t>
            </a:r>
            <a:r>
              <a:rPr lang="en-US" dirty="0"/>
              <a:t> select </a:t>
            </a:r>
            <a:r>
              <a:rPr lang="en-US" b="1" dirty="0"/>
              <a:t>White, Background 1 </a:t>
            </a:r>
            <a:r>
              <a:rPr lang="en-US" dirty="0">
                <a:solidFill>
                  <a:schemeClr val="accent6"/>
                </a:solidFill>
              </a:rPr>
              <a:t>(first row, the first option from the left). </a:t>
            </a:r>
            <a:endParaRPr lang="en-US" b="1" dirty="0"/>
          </a:p>
          <a:p>
            <a:pPr marL="698830" lvl="1" indent="-232943">
              <a:buFont typeface="Arial" pitchFamily="34" charset="0"/>
              <a:buChar char="•"/>
            </a:pPr>
            <a:r>
              <a:rPr lang="en-US" dirty="0"/>
              <a:t>Select the last stop in the slider, and then do the following: </a:t>
            </a:r>
          </a:p>
          <a:p>
            <a:pPr marL="1164717" lvl="2" indent="-232943">
              <a:buFont typeface="Arial" pitchFamily="34" charset="0"/>
              <a:buChar char="•"/>
            </a:pPr>
            <a:r>
              <a:rPr lang="en-US" dirty="0"/>
              <a:t>In the </a:t>
            </a:r>
            <a:r>
              <a:rPr lang="en-US" b="1" dirty="0"/>
              <a:t>Position </a:t>
            </a:r>
            <a:r>
              <a:rPr lang="en-US" dirty="0"/>
              <a:t>box, enter </a:t>
            </a:r>
            <a:r>
              <a:rPr lang="en-US" b="1" dirty="0"/>
              <a:t>100%</a:t>
            </a:r>
            <a:r>
              <a:rPr lang="en-US" dirty="0"/>
              <a:t>.</a:t>
            </a:r>
          </a:p>
          <a:p>
            <a:pPr marL="1164717" lvl="2" indent="-232943" defTabSz="931774">
              <a:buFont typeface="Arial" pitchFamily="34" charset="0"/>
              <a:buChar char="•"/>
              <a:defRPr/>
            </a:pPr>
            <a:r>
              <a:rPr lang="en-US" dirty="0"/>
              <a:t>Click the button next to </a:t>
            </a:r>
            <a:r>
              <a:rPr lang="en-US" b="1" dirty="0"/>
              <a:t>Color</a:t>
            </a:r>
            <a:r>
              <a:rPr lang="en-US" dirty="0"/>
              <a:t>, and then under </a:t>
            </a:r>
            <a:r>
              <a:rPr lang="en-US" b="1" dirty="0"/>
              <a:t>Theme</a:t>
            </a:r>
            <a:r>
              <a:rPr lang="en-US" dirty="0"/>
              <a:t> </a:t>
            </a:r>
            <a:r>
              <a:rPr lang="en-US" b="1" dirty="0"/>
              <a:t>Colors</a:t>
            </a:r>
            <a:r>
              <a:rPr lang="en-US" dirty="0"/>
              <a:t> select </a:t>
            </a:r>
            <a:r>
              <a:rPr lang="en-US" b="1" dirty="0"/>
              <a:t>White, Background 1, Darker 25% </a:t>
            </a:r>
            <a:r>
              <a:rPr lang="en-US" dirty="0">
                <a:solidFill>
                  <a:schemeClr val="accent6"/>
                </a:solidFill>
              </a:rPr>
              <a:t>(fourth row, first option from the left). </a:t>
            </a:r>
            <a:endParaRPr lang="en-US" dirty="0"/>
          </a:p>
          <a:p>
            <a:endParaRPr lang="en-US" dirty="0"/>
          </a:p>
        </p:txBody>
      </p:sp>
      <p:sp>
        <p:nvSpPr>
          <p:cNvPr id="6" name="Slide Image Placeholder 5"/>
          <p:cNvSpPr>
            <a:spLocks noGrp="1" noRot="1" noChangeAspect="1"/>
          </p:cNvSpPr>
          <p:nvPr>
            <p:ph type="sldImg"/>
          </p:nvPr>
        </p:nvSpPr>
        <p:spPr>
          <a:xfrm>
            <a:off x="560388" y="511175"/>
            <a:ext cx="3197225" cy="2398713"/>
          </a:xfr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B4D926BC-8E78-4CCF-A7B2-8DF8460C404D}" type="datetime1">
              <a:rPr lang="en-US" smtClean="0"/>
              <a:pPr/>
              <a:t>14/08/2020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84A37A-AFC2-4A01-80A1-FC20F2C0D5BB}" type="slidenum">
              <a:rPr lang="en-US" smtClean="0"/>
              <a:pPr/>
              <a:t>‹#›</a:t>
            </a:fld>
            <a:endParaRPr lang="en-US" dirty="0"/>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372853-67FE-4B33-8352-7E4108629A36}" type="datetime1">
              <a:rPr lang="en-US" smtClean="0"/>
              <a:pPr/>
              <a:t>14/08/2020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8F43FD-ABDB-43CF-A014-C9419E2A3211}" type="datetime1">
              <a:rPr lang="en-US" smtClean="0"/>
              <a:pPr/>
              <a:t>14/08/2020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84A37A-AFC2-4A01-80A1-FC20F2C0D5B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3250A7-F2AC-4A3A-BAC6-4433188AF404}" type="datetime1">
              <a:rPr lang="en-US" smtClean="0"/>
              <a:pPr/>
              <a:t>14/08/2020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fld id="{E48785BE-30D6-45E9-9828-9A90A2D6DF6D}" type="datetime1">
              <a:rPr lang="en-US" smtClean="0"/>
              <a:pPr/>
              <a:t>14/08/2020</a:t>
            </a:fld>
            <a:endParaRPr lang="en-US" dirty="0"/>
          </a:p>
        </p:txBody>
      </p:sp>
      <p:sp>
        <p:nvSpPr>
          <p:cNvPr id="91" name="Footer Placeholder 90"/>
          <p:cNvSpPr>
            <a:spLocks noGrp="1"/>
          </p:cNvSpPr>
          <p:nvPr>
            <p:ph type="ftr" sz="quarter" idx="11"/>
          </p:nvPr>
        </p:nvSpPr>
        <p:spPr/>
        <p:txBody>
          <a:bodyPr/>
          <a:lstStyle/>
          <a:p>
            <a:endParaRPr lang="en-US" dirty="0"/>
          </a:p>
        </p:txBody>
      </p:sp>
      <p:sp>
        <p:nvSpPr>
          <p:cNvPr id="92" name="Slide Number Placeholder 91"/>
          <p:cNvSpPr>
            <a:spLocks noGrp="1"/>
          </p:cNvSpPr>
          <p:nvPr>
            <p:ph type="sldNum" sz="quarter" idx="12"/>
          </p:nvPr>
        </p:nvSpPr>
        <p:spPr/>
        <p:txBody>
          <a:bodyPr/>
          <a:lstStyle/>
          <a:p>
            <a:fld id="{FA84A37A-AFC2-4A01-80A1-FC20F2C0D5B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9F603B8-852C-4305-A8B5-259A7A1815FE}" type="datetime1">
              <a:rPr lang="en-US" smtClean="0"/>
              <a:pPr/>
              <a:t>14/08/2020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33025EA-66B7-4B75-BC7E-E841861BC2EE}" type="datetime1">
              <a:rPr lang="en-US" smtClean="0"/>
              <a:pPr/>
              <a:t>14/08/2020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A0C081B-7565-4E7A-9F9F-F1076E2DDB85}" type="datetime1">
              <a:rPr lang="en-US" smtClean="0"/>
              <a:pPr/>
              <a:t>14/08/2020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00E28A-3A4F-4E6B-B567-EC8C4C5EF7EB}" type="datetime1">
              <a:rPr lang="en-US" smtClean="0"/>
              <a:pPr/>
              <a:t>14/08/2020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C6F08A9-3E88-45E3-A460-6C4313B1A85D}" type="datetime1">
              <a:rPr lang="en-US" smtClean="0"/>
              <a:pPr/>
              <a:t>14/08/2020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84A37A-AFC2-4A01-80A1-FC20F2C0D5BB}" type="slidenum">
              <a:rPr lang="en-US" smtClean="0"/>
              <a:pPr/>
              <a:t>‹#›</a:t>
            </a:fld>
            <a:endParaRPr lang="en-US"/>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5" name="Date Placeholder 4"/>
          <p:cNvSpPr>
            <a:spLocks noGrp="1"/>
          </p:cNvSpPr>
          <p:nvPr>
            <p:ph type="dt" sz="half" idx="10"/>
          </p:nvPr>
        </p:nvSpPr>
        <p:spPr/>
        <p:txBody>
          <a:bodyPr/>
          <a:lstStyle/>
          <a:p>
            <a:fld id="{B121CF1C-1A92-4FD7-820B-88967322F7A9}" type="datetime1">
              <a:rPr lang="en-US" smtClean="0"/>
              <a:pPr/>
              <a:t>14/08/2020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84A37A-AFC2-4A01-80A1-FC20F2C0D5BB}" type="slidenum">
              <a:rPr lang="en-US" smtClean="0"/>
              <a:pPr/>
              <a:t>‹#›</a:t>
            </a:fld>
            <a:endParaRPr lang="en-US"/>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E48785BE-30D6-45E9-9828-9A90A2D6DF6D}" type="datetime1">
              <a:rPr lang="en-US" smtClean="0"/>
              <a:pPr/>
              <a:t>14/08/2020</a:t>
            </a:fld>
            <a:endParaRPr lang="en-US" dirty="0"/>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FA84A37A-AFC2-4A01-80A1-FC20F2C0D5BB}"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890" r:id="rId1"/>
    <p:sldLayoutId id="2147483891" r:id="rId2"/>
    <p:sldLayoutId id="2147483892" r:id="rId3"/>
    <p:sldLayoutId id="2147483893" r:id="rId4"/>
    <p:sldLayoutId id="2147483894" r:id="rId5"/>
    <p:sldLayoutId id="2147483895" r:id="rId6"/>
    <p:sldLayoutId id="2147483896" r:id="rId7"/>
    <p:sldLayoutId id="2147483897" r:id="rId8"/>
    <p:sldLayoutId id="2147483898" r:id="rId9"/>
    <p:sldLayoutId id="2147483899" r:id="rId10"/>
    <p:sldLayoutId id="2147483900" r:id="rId11"/>
  </p:sldLayoutIdLst>
  <p:hf sldNum="0" hdr="0" ftr="0" dt="0"/>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diagramQuickStyle" Target="../diagrams/quickStyle2.xml"/><Relationship Id="rId3" Type="http://schemas.openxmlformats.org/officeDocument/2006/relationships/diagramLayout" Target="../diagrams/layout1.xml"/><Relationship Id="rId7" Type="http://schemas.openxmlformats.org/officeDocument/2006/relationships/diagramLayout" Target="../diagrams/layout2.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openxmlformats.org/officeDocument/2006/relationships/diagramData" Target="../diagrams/data2.xml"/><Relationship Id="rId11" Type="http://schemas.microsoft.com/office/2007/relationships/diagramDrawing" Target="../diagrams/drawing2.xml"/><Relationship Id="rId5" Type="http://schemas.openxmlformats.org/officeDocument/2006/relationships/diagramColors" Target="../diagrams/colors1.xml"/><Relationship Id="rId10" Type="http://schemas.microsoft.com/office/2007/relationships/diagramDrawing" Target="../diagrams/drawing1.xml"/><Relationship Id="rId4" Type="http://schemas.openxmlformats.org/officeDocument/2006/relationships/diagramQuickStyle" Target="../diagrams/quickStyle1.xml"/><Relationship Id="rId9" Type="http://schemas.openxmlformats.org/officeDocument/2006/relationships/diagramColors" Target="../diagrams/colors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457201"/>
            <a:ext cx="6477000" cy="761999"/>
          </a:xfrm>
        </p:spPr>
        <p:txBody>
          <a:bodyPr>
            <a:normAutofit/>
          </a:bodyPr>
          <a:lstStyle/>
          <a:p>
            <a:r>
              <a:rPr lang="en-US" dirty="0" smtClean="0"/>
              <a:t>    </a:t>
            </a:r>
            <a:r>
              <a:rPr lang="hi-IN" dirty="0" smtClean="0"/>
              <a:t>स्नातकोत्तर</a:t>
            </a:r>
            <a:r>
              <a:rPr lang="en-US" dirty="0" smtClean="0"/>
              <a:t> -</a:t>
            </a:r>
            <a:r>
              <a:rPr lang="hi-IN" dirty="0" smtClean="0"/>
              <a:t> </a:t>
            </a:r>
            <a:r>
              <a:rPr lang="hi-IN" dirty="0"/>
              <a:t>राजनीति </a:t>
            </a:r>
            <a:r>
              <a:rPr lang="hi-IN" dirty="0" smtClean="0"/>
              <a:t>विज्ञान</a:t>
            </a:r>
            <a:r>
              <a:rPr lang="en-US" dirty="0" smtClean="0"/>
              <a:t> </a:t>
            </a:r>
            <a:endParaRPr lang="en-US" dirty="0"/>
          </a:p>
        </p:txBody>
      </p:sp>
      <p:sp>
        <p:nvSpPr>
          <p:cNvPr id="3" name="Subtitle 2"/>
          <p:cNvSpPr>
            <a:spLocks noGrp="1"/>
          </p:cNvSpPr>
          <p:nvPr>
            <p:ph type="subTitle" idx="1"/>
          </p:nvPr>
        </p:nvSpPr>
        <p:spPr>
          <a:xfrm>
            <a:off x="228600" y="2590800"/>
            <a:ext cx="4419600" cy="1905000"/>
          </a:xfrm>
        </p:spPr>
        <p:txBody>
          <a:bodyPr>
            <a:normAutofit/>
          </a:bodyPr>
          <a:lstStyle/>
          <a:p>
            <a:r>
              <a:rPr lang="en-US" dirty="0" smtClean="0">
                <a:solidFill>
                  <a:srgbClr val="FFC000"/>
                </a:solidFill>
              </a:rPr>
              <a:t>                </a:t>
            </a:r>
            <a:r>
              <a:rPr lang="hi-IN" dirty="0" smtClean="0">
                <a:solidFill>
                  <a:srgbClr val="FFC000"/>
                </a:solidFill>
              </a:rPr>
              <a:t>तृतीय सेमेस्टर</a:t>
            </a:r>
            <a:r>
              <a:rPr lang="en-US" dirty="0" smtClean="0">
                <a:solidFill>
                  <a:srgbClr val="FFC000"/>
                </a:solidFill>
              </a:rPr>
              <a:t> </a:t>
            </a:r>
          </a:p>
          <a:p>
            <a:r>
              <a:rPr lang="en-US" dirty="0" smtClean="0"/>
              <a:t>               </a:t>
            </a:r>
            <a:r>
              <a:rPr lang="hi-IN" dirty="0" smtClean="0">
                <a:solidFill>
                  <a:srgbClr val="C00000"/>
                </a:solidFill>
              </a:rPr>
              <a:t>प्रश्नपत्र</a:t>
            </a:r>
            <a:r>
              <a:rPr lang="hi-IN" dirty="0" smtClean="0"/>
              <a:t> </a:t>
            </a:r>
            <a:r>
              <a:rPr lang="hi-IN" dirty="0"/>
              <a:t>12 (</a:t>
            </a:r>
            <a:r>
              <a:rPr lang="hi-IN" dirty="0">
                <a:solidFill>
                  <a:schemeClr val="bg2"/>
                </a:solidFill>
              </a:rPr>
              <a:t>अ</a:t>
            </a:r>
            <a:r>
              <a:rPr lang="hi-IN" dirty="0" smtClean="0"/>
              <a:t>)</a:t>
            </a:r>
            <a:endParaRPr lang="en-US" dirty="0" smtClean="0"/>
          </a:p>
          <a:p>
            <a:r>
              <a:rPr lang="en-US" dirty="0" smtClean="0"/>
              <a:t>                      Unit -1</a:t>
            </a:r>
          </a:p>
          <a:p>
            <a:r>
              <a:rPr lang="hi-IN" sz="2800" dirty="0" smtClean="0">
                <a:solidFill>
                  <a:schemeClr val="accent5"/>
                </a:solidFill>
              </a:rPr>
              <a:t> </a:t>
            </a:r>
            <a:r>
              <a:rPr lang="en-US" sz="2800" dirty="0" smtClean="0">
                <a:solidFill>
                  <a:schemeClr val="accent5"/>
                </a:solidFill>
              </a:rPr>
              <a:t>   </a:t>
            </a:r>
            <a:r>
              <a:rPr lang="hi-IN" sz="2800" dirty="0" smtClean="0">
                <a:solidFill>
                  <a:schemeClr val="accent5"/>
                </a:solidFill>
              </a:rPr>
              <a:t>राजनीतिक समाजशास्त्र</a:t>
            </a:r>
            <a:endParaRPr lang="en-US" sz="2800" dirty="0">
              <a:solidFill>
                <a:schemeClr val="accent5"/>
              </a:solidFill>
            </a:endParaRPr>
          </a:p>
        </p:txBody>
      </p:sp>
      <p:sp>
        <p:nvSpPr>
          <p:cNvPr id="5" name="Rounded Rectangle 4"/>
          <p:cNvSpPr/>
          <p:nvPr/>
        </p:nvSpPr>
        <p:spPr>
          <a:xfrm>
            <a:off x="5638800" y="4953000"/>
            <a:ext cx="3276600" cy="1752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i-IN" sz="2400" dirty="0">
                <a:solidFill>
                  <a:schemeClr val="accent2">
                    <a:lumMod val="60000"/>
                    <a:lumOff val="40000"/>
                  </a:schemeClr>
                </a:solidFill>
              </a:rPr>
              <a:t>डॉ उमेश कुमार </a:t>
            </a:r>
            <a:r>
              <a:rPr lang="hi-IN" sz="2400" dirty="0" smtClean="0">
                <a:solidFill>
                  <a:schemeClr val="accent2">
                    <a:lumMod val="60000"/>
                    <a:lumOff val="40000"/>
                  </a:schemeClr>
                </a:solidFill>
              </a:rPr>
              <a:t>राय</a:t>
            </a:r>
            <a:endParaRPr lang="en-US" sz="2400" dirty="0" smtClean="0">
              <a:solidFill>
                <a:schemeClr val="accent2">
                  <a:lumMod val="60000"/>
                  <a:lumOff val="40000"/>
                </a:schemeClr>
              </a:solidFill>
            </a:endParaRPr>
          </a:p>
          <a:p>
            <a:pPr algn="ctr"/>
            <a:r>
              <a:rPr lang="hi-IN" dirty="0" smtClean="0"/>
              <a:t>राजनीति </a:t>
            </a:r>
            <a:r>
              <a:rPr lang="hi-IN" dirty="0"/>
              <a:t>विज्ञान </a:t>
            </a:r>
            <a:r>
              <a:rPr lang="hi-IN" dirty="0" smtClean="0"/>
              <a:t>विभाग</a:t>
            </a:r>
            <a:endParaRPr lang="en-US" dirty="0" smtClean="0"/>
          </a:p>
          <a:p>
            <a:pPr algn="ctr"/>
            <a:r>
              <a:rPr lang="hi-IN" dirty="0" smtClean="0"/>
              <a:t>हरिश्चंद्र </a:t>
            </a:r>
            <a:r>
              <a:rPr lang="hi-IN" dirty="0"/>
              <a:t>स्नातकोत्तर महाविद्यालय, वाराणासी</a:t>
            </a:r>
            <a:endParaRPr lang="en-US" dirty="0"/>
          </a:p>
        </p:txBody>
      </p:sp>
    </p:spTree>
    <p:extLst>
      <p:ext uri="{BB962C8B-B14F-4D97-AF65-F5344CB8AC3E}">
        <p14:creationId xmlns:p14="http://schemas.microsoft.com/office/powerpoint/2010/main" xmlns="" val="20269755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xmlns="" val="2731798059"/>
              </p:ext>
            </p:extLst>
          </p:nvPr>
        </p:nvGraphicFramePr>
        <p:xfrm>
          <a:off x="0" y="4495800"/>
          <a:ext cx="9144000" cy="182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p:cNvGraphicFramePr/>
          <p:nvPr>
            <p:extLst>
              <p:ext uri="{D42A27DB-BD31-4B8C-83A1-F6EECF244321}">
                <p14:modId xmlns:p14="http://schemas.microsoft.com/office/powerpoint/2010/main" xmlns="" val="663007580"/>
              </p:ext>
            </p:extLst>
          </p:nvPr>
        </p:nvGraphicFramePr>
        <p:xfrm>
          <a:off x="457200" y="381000"/>
          <a:ext cx="7848600" cy="1631216"/>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xmlns="" val="1142911133"/>
      </p:ext>
    </p:extLst>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orizontal Scroll 1"/>
          <p:cNvSpPr/>
          <p:nvPr/>
        </p:nvSpPr>
        <p:spPr>
          <a:xfrm>
            <a:off x="304800" y="152400"/>
            <a:ext cx="8610600" cy="6553200"/>
          </a:xfrm>
          <a:prstGeom prst="horizontalScroll">
            <a:avLst/>
          </a:prstGeom>
          <a:solidFill>
            <a:srgbClr val="0070C0"/>
          </a:solidFill>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hi-IN" dirty="0"/>
              <a:t>राजनीतिक समाजशास्त्र का उद्भव 19वीं शताब्दी के मध्य से माना जाता है। उस समय औद्योगिक क्रांति के परिणामस्वरूप नये समाज का प्रादुर्भाव हो रहा था और पुराना समाज परिवर्तित हो रहा था। समाज - व्यवस्था सामन्तो के हाथों के हाथों से निकलकर जनता एवम विशिष्ट जनों के हाथों में पहुंच रही थी। मैक्स वेबर, मोस्का, पैरेटो, दुर्खीम आदि विद्वानों ने नये समाज विज्ञानों को राजनीतिक समाजशास्त्र के रूप में ढालना शुरू किया। इस प्रकार राजनीतिशास्त्र मनोविज्ञान , समाजशास्त्र, मानवशास्त्र तथा अर्थशास्त्र के अधिक सम्पर्क में आने लगा और राजनीतिक समाजशास्त्र अन्तर- विद्या(</a:t>
            </a:r>
            <a:r>
              <a:rPr lang="en-US" dirty="0"/>
              <a:t>Inter - Discipline) </a:t>
            </a:r>
            <a:r>
              <a:rPr lang="hi-IN" dirty="0"/>
              <a:t>के रूप में विकसित हुआ। </a:t>
            </a:r>
            <a:endParaRPr lang="en-US" dirty="0" smtClean="0"/>
          </a:p>
          <a:p>
            <a:pPr algn="just"/>
            <a:r>
              <a:rPr lang="hi-IN" dirty="0" smtClean="0"/>
              <a:t>    </a:t>
            </a:r>
            <a:r>
              <a:rPr lang="hi-IN" dirty="0"/>
              <a:t>इस प्रकार राजनीतिक समाजशास्त्र राजनीति विज्ञान और समाजशास्त्र दोनों से सम्बंधित है। इसमें राजनीतिक समुदायों और समितियों का समाजशास्त्रीय विधि से अध्ययन किया जाता है।</a:t>
            </a:r>
            <a:endParaRPr lang="en-US" dirty="0"/>
          </a:p>
        </p:txBody>
      </p:sp>
    </p:spTree>
    <p:extLst>
      <p:ext uri="{BB962C8B-B14F-4D97-AF65-F5344CB8AC3E}">
        <p14:creationId xmlns:p14="http://schemas.microsoft.com/office/powerpoint/2010/main" xmlns="" val="346127318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752600"/>
            <a:ext cx="9144000" cy="3505199"/>
          </a:xfrm>
          <a:blipFill>
            <a:blip r:embed="rId2">
              <a:extLst>
                <a:ext uri="{BEBA8EAE-BF5A-486C-A8C5-ECC9F3942E4B}">
                  <a14:imgProps xmlns:a14="http://schemas.microsoft.com/office/drawing/2010/main" xmlns="">
                    <a14:imgLayer r:embed="rId3">
                      <a14:imgEffect>
                        <a14:brightnessContrast contrast="20000"/>
                      </a14:imgEffect>
                    </a14:imgLayer>
                  </a14:imgProps>
                </a:ext>
              </a:extLst>
            </a:blip>
            <a:tile tx="0" ty="0" sx="100000" sy="100000" flip="none" algn="tl"/>
          </a:blipFill>
        </p:spPr>
        <p:txBody>
          <a:bodyPr/>
          <a:lstStyle/>
          <a:p>
            <a:pPr algn="just"/>
            <a:r>
              <a:rPr lang="hi-IN" b="0" dirty="0" smtClean="0">
                <a:solidFill>
                  <a:schemeClr val="accent2">
                    <a:lumMod val="60000"/>
                    <a:lumOff val="40000"/>
                  </a:schemeClr>
                </a:solidFill>
                <a:effectLst>
                  <a:outerShdw blurRad="38100" dist="38100" dir="2700000" algn="tl">
                    <a:srgbClr val="000000">
                      <a:alpha val="43137"/>
                    </a:srgbClr>
                  </a:outerShdw>
                </a:effectLst>
              </a:rPr>
              <a:t>"राजनीतिक </a:t>
            </a:r>
            <a:r>
              <a:rPr lang="hi-IN" b="0" dirty="0">
                <a:solidFill>
                  <a:schemeClr val="accent2">
                    <a:lumMod val="60000"/>
                    <a:lumOff val="40000"/>
                  </a:schemeClr>
                </a:solidFill>
                <a:effectLst>
                  <a:outerShdw blurRad="38100" dist="38100" dir="2700000" algn="tl">
                    <a:srgbClr val="000000">
                      <a:alpha val="43137"/>
                    </a:srgbClr>
                  </a:outerShdw>
                </a:effectLst>
              </a:rPr>
              <a:t>समाजशास्त्र समाज एवं राजनीतिक व्यवस्था, सामाजिक संरचना एवम राजनीतिक संस्थाओं के पारस्परिक अन्तः सम्बन्धो का अध्ययन है।" </a:t>
            </a:r>
            <a:endParaRPr lang="en-US" b="0" dirty="0">
              <a:solidFill>
                <a:schemeClr val="accent2">
                  <a:lumMod val="60000"/>
                  <a:lumOff val="40000"/>
                </a:schemeClr>
              </a:solidFill>
              <a:effectLst>
                <a:outerShdw blurRad="38100" dist="38100" dir="2700000" algn="tl">
                  <a:srgbClr val="000000">
                    <a:alpha val="43137"/>
                  </a:srgbClr>
                </a:outerShdw>
              </a:effectLst>
            </a:endParaRPr>
          </a:p>
        </p:txBody>
      </p:sp>
      <p:sp>
        <p:nvSpPr>
          <p:cNvPr id="4" name="Rectangle 3"/>
          <p:cNvSpPr/>
          <p:nvPr/>
        </p:nvSpPr>
        <p:spPr>
          <a:xfrm>
            <a:off x="685800" y="1905001"/>
            <a:ext cx="8077200" cy="2585323"/>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hi-IN"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लिपसेट के शब्दों </a:t>
            </a:r>
            <a:r>
              <a:rPr lang="hi-IN"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में</a:t>
            </a:r>
            <a:endParaRPr lang="en-US"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xmlns="" val="2264037671"/>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xmlns="" val="1887715250"/>
              </p:ext>
            </p:extLst>
          </p:nvPr>
        </p:nvGraphicFramePr>
        <p:xfrm>
          <a:off x="1066800" y="1828800"/>
          <a:ext cx="7391400" cy="4038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lowchart: Terminator 1"/>
          <p:cNvSpPr/>
          <p:nvPr/>
        </p:nvSpPr>
        <p:spPr>
          <a:xfrm>
            <a:off x="685800" y="457200"/>
            <a:ext cx="8001000" cy="914400"/>
          </a:xfrm>
          <a:prstGeom prst="flowChartTerminator">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i-IN" dirty="0"/>
              <a:t>इस प्रकार राजनीतिक समाजशास्त्र की निम्नलिखित विशेषताएँ देखी जा सकती </a:t>
            </a:r>
            <a:r>
              <a:rPr lang="hi-IN" dirty="0" smtClean="0"/>
              <a:t>हैं</a:t>
            </a:r>
            <a:r>
              <a:rPr lang="en-US" dirty="0" smtClean="0"/>
              <a:t> :--</a:t>
            </a:r>
            <a:endParaRPr lang="en-US" dirty="0"/>
          </a:p>
        </p:txBody>
      </p:sp>
    </p:spTree>
    <p:extLst>
      <p:ext uri="{BB962C8B-B14F-4D97-AF65-F5344CB8AC3E}">
        <p14:creationId xmlns:p14="http://schemas.microsoft.com/office/powerpoint/2010/main" xmlns="" val="2601007973"/>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iterate type="lt">
                                    <p:tmPct val="5000"/>
                                  </p:iterate>
                                  <p:childTnLst>
                                    <p:set>
                                      <p:cBhvr>
                                        <p:cTn id="6" dur="1" fill="hold">
                                          <p:stCondLst>
                                            <p:cond delay="0"/>
                                          </p:stCondLst>
                                        </p:cTn>
                                        <p:tgtEl>
                                          <p:spTgt spid="3">
                                            <p:graphicEl>
                                              <a:dgm id="{9E87D3F1-4C62-44C2-839D-F5FF792F807F}"/>
                                            </p:graphicEl>
                                          </p:spTgt>
                                        </p:tgtEl>
                                        <p:attrNameLst>
                                          <p:attrName>style.visibility</p:attrName>
                                        </p:attrNameLst>
                                      </p:cBhvr>
                                      <p:to>
                                        <p:strVal val="visible"/>
                                      </p:to>
                                    </p:set>
                                    <p:anim calcmode="lin" valueType="num">
                                      <p:cBhvr>
                                        <p:cTn id="7" dur="1000" fill="hold"/>
                                        <p:tgtEl>
                                          <p:spTgt spid="3">
                                            <p:graphicEl>
                                              <a:dgm id="{9E87D3F1-4C62-44C2-839D-F5FF792F807F}"/>
                                            </p:graphicEl>
                                          </p:spTgt>
                                        </p:tgtEl>
                                        <p:attrNameLst>
                                          <p:attrName>ppt_w</p:attrName>
                                        </p:attrNameLst>
                                      </p:cBhvr>
                                      <p:tavLst>
                                        <p:tav tm="0">
                                          <p:val>
                                            <p:fltVal val="0"/>
                                          </p:val>
                                        </p:tav>
                                        <p:tav tm="100000">
                                          <p:val>
                                            <p:strVal val="#ppt_w"/>
                                          </p:val>
                                        </p:tav>
                                      </p:tavLst>
                                    </p:anim>
                                    <p:anim calcmode="lin" valueType="num">
                                      <p:cBhvr>
                                        <p:cTn id="8" dur="1000" fill="hold"/>
                                        <p:tgtEl>
                                          <p:spTgt spid="3">
                                            <p:graphicEl>
                                              <a:dgm id="{9E87D3F1-4C62-44C2-839D-F5FF792F807F}"/>
                                            </p:graphicEl>
                                          </p:spTgt>
                                        </p:tgtEl>
                                        <p:attrNameLst>
                                          <p:attrName>ppt_h</p:attrName>
                                        </p:attrNameLst>
                                      </p:cBhvr>
                                      <p:tavLst>
                                        <p:tav tm="0">
                                          <p:val>
                                            <p:fltVal val="0"/>
                                          </p:val>
                                        </p:tav>
                                        <p:tav tm="100000">
                                          <p:val>
                                            <p:strVal val="#ppt_h"/>
                                          </p:val>
                                        </p:tav>
                                      </p:tavLst>
                                    </p:anim>
                                    <p:anim calcmode="lin" valueType="num">
                                      <p:cBhvr>
                                        <p:cTn id="9" dur="1000" fill="hold"/>
                                        <p:tgtEl>
                                          <p:spTgt spid="3">
                                            <p:graphicEl>
                                              <a:dgm id="{9E87D3F1-4C62-44C2-839D-F5FF792F807F}"/>
                                            </p:graphicEl>
                                          </p:spTgt>
                                        </p:tgtEl>
                                        <p:attrNameLst>
                                          <p:attrName>style.rotation</p:attrName>
                                        </p:attrNameLst>
                                      </p:cBhvr>
                                      <p:tavLst>
                                        <p:tav tm="0">
                                          <p:val>
                                            <p:fltVal val="90"/>
                                          </p:val>
                                        </p:tav>
                                        <p:tav tm="100000">
                                          <p:val>
                                            <p:fltVal val="0"/>
                                          </p:val>
                                        </p:tav>
                                      </p:tavLst>
                                    </p:anim>
                                    <p:animEffect transition="in" filter="fade">
                                      <p:cBhvr>
                                        <p:cTn id="10" dur="1000"/>
                                        <p:tgtEl>
                                          <p:spTgt spid="3">
                                            <p:graphicEl>
                                              <a:dgm id="{9E87D3F1-4C62-44C2-839D-F5FF792F807F}"/>
                                            </p:graphic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graphicEl>
                                              <a:dgm id="{193D7722-BC70-46AA-A506-3DB4A98F9308}"/>
                                            </p:graphicEl>
                                          </p:spTgt>
                                        </p:tgtEl>
                                        <p:attrNameLst>
                                          <p:attrName>style.visibility</p:attrName>
                                        </p:attrNameLst>
                                      </p:cBhvr>
                                      <p:to>
                                        <p:strVal val="visible"/>
                                      </p:to>
                                    </p:set>
                                    <p:animEffect transition="in" filter="fade">
                                      <p:cBhvr>
                                        <p:cTn id="13" dur="1000"/>
                                        <p:tgtEl>
                                          <p:spTgt spid="3">
                                            <p:graphicEl>
                                              <a:dgm id="{193D7722-BC70-46AA-A506-3DB4A98F9308}"/>
                                            </p:graphicEl>
                                          </p:spTgt>
                                        </p:tgtEl>
                                      </p:cBhvr>
                                    </p:animEffect>
                                  </p:childTnLst>
                                </p:cTn>
                              </p:par>
                              <p:par>
                                <p:cTn id="14" presetID="63" presetClass="path" presetSubtype="0" accel="50000" decel="50000" fill="hold" grpId="1" nodeType="withEffect">
                                  <p:stCondLst>
                                    <p:cond delay="0"/>
                                  </p:stCondLst>
                                  <p:childTnLst>
                                    <p:animMotion origin="layout" path="M 0 0  L 0.25 0  E" pathEditMode="relative" ptsTypes="">
                                      <p:cBhvr>
                                        <p:cTn id="15" dur="1000" spd="-100000" fill="hold"/>
                                        <p:tgtEl>
                                          <p:spTgt spid="3">
                                            <p:graphicEl>
                                              <a:dgm id="{193D7722-BC70-46AA-A506-3DB4A98F9308}"/>
                                            </p:graphicEl>
                                          </p:spTgt>
                                        </p:tgtEl>
                                        <p:attrNameLst>
                                          <p:attrName>ppt_x</p:attrName>
                                          <p:attrName>ppt_y</p:attrName>
                                        </p:attrNameLst>
                                      </p:cBhvr>
                                    </p:animMotion>
                                  </p:childTnLst>
                                </p:cTn>
                              </p:par>
                            </p:childTnLst>
                          </p:cTn>
                        </p:par>
                        <p:par>
                          <p:cTn id="16" fill="hold">
                            <p:stCondLst>
                              <p:cond delay="1000"/>
                            </p:stCondLst>
                            <p:childTnLst>
                              <p:par>
                                <p:cTn id="17" presetID="31" presetClass="entr" presetSubtype="0" fill="hold" grpId="0" nodeType="afterEffect">
                                  <p:stCondLst>
                                    <p:cond delay="0"/>
                                  </p:stCondLst>
                                  <p:iterate type="lt">
                                    <p:tmPct val="5000"/>
                                  </p:iterate>
                                  <p:childTnLst>
                                    <p:set>
                                      <p:cBhvr>
                                        <p:cTn id="18" dur="1" fill="hold">
                                          <p:stCondLst>
                                            <p:cond delay="0"/>
                                          </p:stCondLst>
                                        </p:cTn>
                                        <p:tgtEl>
                                          <p:spTgt spid="3">
                                            <p:graphicEl>
                                              <a:dgm id="{A60E8B29-3A41-41E6-92ED-087DF974D6A6}"/>
                                            </p:graphicEl>
                                          </p:spTgt>
                                        </p:tgtEl>
                                        <p:attrNameLst>
                                          <p:attrName>style.visibility</p:attrName>
                                        </p:attrNameLst>
                                      </p:cBhvr>
                                      <p:to>
                                        <p:strVal val="visible"/>
                                      </p:to>
                                    </p:set>
                                    <p:anim calcmode="lin" valueType="num">
                                      <p:cBhvr>
                                        <p:cTn id="19" dur="1000" fill="hold"/>
                                        <p:tgtEl>
                                          <p:spTgt spid="3">
                                            <p:graphicEl>
                                              <a:dgm id="{A60E8B29-3A41-41E6-92ED-087DF974D6A6}"/>
                                            </p:graphicEl>
                                          </p:spTgt>
                                        </p:tgtEl>
                                        <p:attrNameLst>
                                          <p:attrName>ppt_w</p:attrName>
                                        </p:attrNameLst>
                                      </p:cBhvr>
                                      <p:tavLst>
                                        <p:tav tm="0">
                                          <p:val>
                                            <p:fltVal val="0"/>
                                          </p:val>
                                        </p:tav>
                                        <p:tav tm="100000">
                                          <p:val>
                                            <p:strVal val="#ppt_w"/>
                                          </p:val>
                                        </p:tav>
                                      </p:tavLst>
                                    </p:anim>
                                    <p:anim calcmode="lin" valueType="num">
                                      <p:cBhvr>
                                        <p:cTn id="20" dur="1000" fill="hold"/>
                                        <p:tgtEl>
                                          <p:spTgt spid="3">
                                            <p:graphicEl>
                                              <a:dgm id="{A60E8B29-3A41-41E6-92ED-087DF974D6A6}"/>
                                            </p:graphicEl>
                                          </p:spTgt>
                                        </p:tgtEl>
                                        <p:attrNameLst>
                                          <p:attrName>ppt_h</p:attrName>
                                        </p:attrNameLst>
                                      </p:cBhvr>
                                      <p:tavLst>
                                        <p:tav tm="0">
                                          <p:val>
                                            <p:fltVal val="0"/>
                                          </p:val>
                                        </p:tav>
                                        <p:tav tm="100000">
                                          <p:val>
                                            <p:strVal val="#ppt_h"/>
                                          </p:val>
                                        </p:tav>
                                      </p:tavLst>
                                    </p:anim>
                                    <p:anim calcmode="lin" valueType="num">
                                      <p:cBhvr>
                                        <p:cTn id="21" dur="1000" fill="hold"/>
                                        <p:tgtEl>
                                          <p:spTgt spid="3">
                                            <p:graphicEl>
                                              <a:dgm id="{A60E8B29-3A41-41E6-92ED-087DF974D6A6}"/>
                                            </p:graphicEl>
                                          </p:spTgt>
                                        </p:tgtEl>
                                        <p:attrNameLst>
                                          <p:attrName>style.rotation</p:attrName>
                                        </p:attrNameLst>
                                      </p:cBhvr>
                                      <p:tavLst>
                                        <p:tav tm="0">
                                          <p:val>
                                            <p:fltVal val="90"/>
                                          </p:val>
                                        </p:tav>
                                        <p:tav tm="100000">
                                          <p:val>
                                            <p:fltVal val="0"/>
                                          </p:val>
                                        </p:tav>
                                      </p:tavLst>
                                    </p:anim>
                                    <p:animEffect transition="in" filter="fade">
                                      <p:cBhvr>
                                        <p:cTn id="22" dur="1000"/>
                                        <p:tgtEl>
                                          <p:spTgt spid="3">
                                            <p:graphicEl>
                                              <a:dgm id="{A60E8B29-3A41-41E6-92ED-087DF974D6A6}"/>
                                            </p:graphic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graphicEl>
                                              <a:dgm id="{D12A3826-2E3C-4C07-A727-88547A37A6F8}"/>
                                            </p:graphicEl>
                                          </p:spTgt>
                                        </p:tgtEl>
                                        <p:attrNameLst>
                                          <p:attrName>style.visibility</p:attrName>
                                        </p:attrNameLst>
                                      </p:cBhvr>
                                      <p:to>
                                        <p:strVal val="visible"/>
                                      </p:to>
                                    </p:set>
                                    <p:animEffect transition="in" filter="fade">
                                      <p:cBhvr>
                                        <p:cTn id="25" dur="1000"/>
                                        <p:tgtEl>
                                          <p:spTgt spid="3">
                                            <p:graphicEl>
                                              <a:dgm id="{D12A3826-2E3C-4C07-A727-88547A37A6F8}"/>
                                            </p:graphicEl>
                                          </p:spTgt>
                                        </p:tgtEl>
                                      </p:cBhvr>
                                    </p:animEffect>
                                  </p:childTnLst>
                                </p:cTn>
                              </p:par>
                              <p:par>
                                <p:cTn id="26" presetID="63" presetClass="path" presetSubtype="0" accel="50000" decel="50000" fill="hold" grpId="1" nodeType="withEffect">
                                  <p:stCondLst>
                                    <p:cond delay="0"/>
                                  </p:stCondLst>
                                  <p:childTnLst>
                                    <p:animMotion origin="layout" path="M 0 0  L 0.25 0  E" pathEditMode="relative" ptsTypes="">
                                      <p:cBhvr>
                                        <p:cTn id="27" dur="1000" spd="-100000" fill="hold"/>
                                        <p:tgtEl>
                                          <p:spTgt spid="3">
                                            <p:graphicEl>
                                              <a:dgm id="{D12A3826-2E3C-4C07-A727-88547A37A6F8}"/>
                                            </p:graphicEl>
                                          </p:spTgt>
                                        </p:tgtEl>
                                        <p:attrNameLst>
                                          <p:attrName>ppt_x</p:attrName>
                                          <p:attrName>ppt_y</p:attrName>
                                        </p:attrNameLst>
                                      </p:cBhvr>
                                    </p:animMotion>
                                  </p:childTnLst>
                                </p:cTn>
                              </p:par>
                            </p:childTnLst>
                          </p:cTn>
                        </p:par>
                        <p:par>
                          <p:cTn id="28" fill="hold">
                            <p:stCondLst>
                              <p:cond delay="2000"/>
                            </p:stCondLst>
                            <p:childTnLst>
                              <p:par>
                                <p:cTn id="29" presetID="31" presetClass="entr" presetSubtype="0" fill="hold" grpId="0" nodeType="afterEffect">
                                  <p:stCondLst>
                                    <p:cond delay="0"/>
                                  </p:stCondLst>
                                  <p:iterate type="lt">
                                    <p:tmPct val="5000"/>
                                  </p:iterate>
                                  <p:childTnLst>
                                    <p:set>
                                      <p:cBhvr>
                                        <p:cTn id="30" dur="1" fill="hold">
                                          <p:stCondLst>
                                            <p:cond delay="0"/>
                                          </p:stCondLst>
                                        </p:cTn>
                                        <p:tgtEl>
                                          <p:spTgt spid="3">
                                            <p:graphicEl>
                                              <a:dgm id="{3364F820-B13F-496A-8388-7D4ADED4386F}"/>
                                            </p:graphicEl>
                                          </p:spTgt>
                                        </p:tgtEl>
                                        <p:attrNameLst>
                                          <p:attrName>style.visibility</p:attrName>
                                        </p:attrNameLst>
                                      </p:cBhvr>
                                      <p:to>
                                        <p:strVal val="visible"/>
                                      </p:to>
                                    </p:set>
                                    <p:anim calcmode="lin" valueType="num">
                                      <p:cBhvr>
                                        <p:cTn id="31" dur="1000" fill="hold"/>
                                        <p:tgtEl>
                                          <p:spTgt spid="3">
                                            <p:graphicEl>
                                              <a:dgm id="{3364F820-B13F-496A-8388-7D4ADED4386F}"/>
                                            </p:graphicEl>
                                          </p:spTgt>
                                        </p:tgtEl>
                                        <p:attrNameLst>
                                          <p:attrName>ppt_w</p:attrName>
                                        </p:attrNameLst>
                                      </p:cBhvr>
                                      <p:tavLst>
                                        <p:tav tm="0">
                                          <p:val>
                                            <p:fltVal val="0"/>
                                          </p:val>
                                        </p:tav>
                                        <p:tav tm="100000">
                                          <p:val>
                                            <p:strVal val="#ppt_w"/>
                                          </p:val>
                                        </p:tav>
                                      </p:tavLst>
                                    </p:anim>
                                    <p:anim calcmode="lin" valueType="num">
                                      <p:cBhvr>
                                        <p:cTn id="32" dur="1000" fill="hold"/>
                                        <p:tgtEl>
                                          <p:spTgt spid="3">
                                            <p:graphicEl>
                                              <a:dgm id="{3364F820-B13F-496A-8388-7D4ADED4386F}"/>
                                            </p:graphicEl>
                                          </p:spTgt>
                                        </p:tgtEl>
                                        <p:attrNameLst>
                                          <p:attrName>ppt_h</p:attrName>
                                        </p:attrNameLst>
                                      </p:cBhvr>
                                      <p:tavLst>
                                        <p:tav tm="0">
                                          <p:val>
                                            <p:fltVal val="0"/>
                                          </p:val>
                                        </p:tav>
                                        <p:tav tm="100000">
                                          <p:val>
                                            <p:strVal val="#ppt_h"/>
                                          </p:val>
                                        </p:tav>
                                      </p:tavLst>
                                    </p:anim>
                                    <p:anim calcmode="lin" valueType="num">
                                      <p:cBhvr>
                                        <p:cTn id="33" dur="1000" fill="hold"/>
                                        <p:tgtEl>
                                          <p:spTgt spid="3">
                                            <p:graphicEl>
                                              <a:dgm id="{3364F820-B13F-496A-8388-7D4ADED4386F}"/>
                                            </p:graphicEl>
                                          </p:spTgt>
                                        </p:tgtEl>
                                        <p:attrNameLst>
                                          <p:attrName>style.rotation</p:attrName>
                                        </p:attrNameLst>
                                      </p:cBhvr>
                                      <p:tavLst>
                                        <p:tav tm="0">
                                          <p:val>
                                            <p:fltVal val="90"/>
                                          </p:val>
                                        </p:tav>
                                        <p:tav tm="100000">
                                          <p:val>
                                            <p:fltVal val="0"/>
                                          </p:val>
                                        </p:tav>
                                      </p:tavLst>
                                    </p:anim>
                                    <p:animEffect transition="in" filter="fade">
                                      <p:cBhvr>
                                        <p:cTn id="34" dur="1000"/>
                                        <p:tgtEl>
                                          <p:spTgt spid="3">
                                            <p:graphicEl>
                                              <a:dgm id="{3364F820-B13F-496A-8388-7D4ADED4386F}"/>
                                            </p:graphicEl>
                                          </p:spTgt>
                                        </p:tgtEl>
                                      </p:cBhvr>
                                    </p:animEffect>
                                  </p:childTnLst>
                                </p:cTn>
                              </p:par>
                              <p:par>
                                <p:cTn id="35" presetID="10" presetClass="entr" presetSubtype="0" fill="hold" grpId="0" nodeType="withEffect">
                                  <p:stCondLst>
                                    <p:cond delay="0"/>
                                  </p:stCondLst>
                                  <p:iterate type="lt">
                                    <p:tmPct val="0"/>
                                  </p:iterate>
                                  <p:childTnLst>
                                    <p:set>
                                      <p:cBhvr>
                                        <p:cTn id="36" dur="1" fill="hold">
                                          <p:stCondLst>
                                            <p:cond delay="0"/>
                                          </p:stCondLst>
                                        </p:cTn>
                                        <p:tgtEl>
                                          <p:spTgt spid="3">
                                            <p:graphicEl>
                                              <a:dgm id="{B8C87BA3-2339-4CFC-B0F3-582D7C37476C}"/>
                                            </p:graphicEl>
                                          </p:spTgt>
                                        </p:tgtEl>
                                        <p:attrNameLst>
                                          <p:attrName>style.visibility</p:attrName>
                                        </p:attrNameLst>
                                      </p:cBhvr>
                                      <p:to>
                                        <p:strVal val="visible"/>
                                      </p:to>
                                    </p:set>
                                    <p:animEffect transition="in" filter="fade">
                                      <p:cBhvr>
                                        <p:cTn id="37" dur="1000"/>
                                        <p:tgtEl>
                                          <p:spTgt spid="3">
                                            <p:graphicEl>
                                              <a:dgm id="{B8C87BA3-2339-4CFC-B0F3-582D7C37476C}"/>
                                            </p:graphicEl>
                                          </p:spTgt>
                                        </p:tgtEl>
                                      </p:cBhvr>
                                    </p:animEffect>
                                  </p:childTnLst>
                                </p:cTn>
                              </p:par>
                              <p:par>
                                <p:cTn id="38" presetID="63" presetClass="path" presetSubtype="0" accel="50000" decel="50000" fill="hold" grpId="1" nodeType="withEffect">
                                  <p:stCondLst>
                                    <p:cond delay="0"/>
                                  </p:stCondLst>
                                  <p:iterate type="lt">
                                    <p:tmPct val="0"/>
                                  </p:iterate>
                                  <p:childTnLst>
                                    <p:animMotion origin="layout" path="M 0 0  L 0.25 0  E" pathEditMode="relative" ptsTypes="">
                                      <p:cBhvr>
                                        <p:cTn id="39" dur="1000" spd="-100000" fill="hold"/>
                                        <p:tgtEl>
                                          <p:spTgt spid="3">
                                            <p:graphicEl>
                                              <a:dgm id="{B8C87BA3-2339-4CFC-B0F3-582D7C37476C}"/>
                                            </p:graphicEl>
                                          </p:spTgt>
                                        </p:tgtEl>
                                        <p:attrNameLst>
                                          <p:attrName>ppt_x</p:attrName>
                                          <p:attrName>ppt_y</p:attrName>
                                        </p:attrNameLst>
                                      </p:cBhvr>
                                    </p:animMotion>
                                  </p:childTnLst>
                                </p:cTn>
                              </p:par>
                            </p:childTnLst>
                          </p:cTn>
                        </p:par>
                        <p:par>
                          <p:cTn id="40" fill="hold">
                            <p:stCondLst>
                              <p:cond delay="3000"/>
                            </p:stCondLst>
                            <p:childTnLst>
                              <p:par>
                                <p:cTn id="41" presetID="31" presetClass="entr" presetSubtype="0" fill="hold" grpId="0" nodeType="afterEffect">
                                  <p:stCondLst>
                                    <p:cond delay="0"/>
                                  </p:stCondLst>
                                  <p:iterate type="lt">
                                    <p:tmPct val="5000"/>
                                  </p:iterate>
                                  <p:childTnLst>
                                    <p:set>
                                      <p:cBhvr>
                                        <p:cTn id="42" dur="1" fill="hold">
                                          <p:stCondLst>
                                            <p:cond delay="0"/>
                                          </p:stCondLst>
                                        </p:cTn>
                                        <p:tgtEl>
                                          <p:spTgt spid="3">
                                            <p:graphicEl>
                                              <a:dgm id="{D91B0B47-F3B7-4737-BE5C-BB3F0115C9EB}"/>
                                            </p:graphicEl>
                                          </p:spTgt>
                                        </p:tgtEl>
                                        <p:attrNameLst>
                                          <p:attrName>style.visibility</p:attrName>
                                        </p:attrNameLst>
                                      </p:cBhvr>
                                      <p:to>
                                        <p:strVal val="visible"/>
                                      </p:to>
                                    </p:set>
                                    <p:anim calcmode="lin" valueType="num">
                                      <p:cBhvr>
                                        <p:cTn id="43" dur="1000" fill="hold"/>
                                        <p:tgtEl>
                                          <p:spTgt spid="3">
                                            <p:graphicEl>
                                              <a:dgm id="{D91B0B47-F3B7-4737-BE5C-BB3F0115C9EB}"/>
                                            </p:graphicEl>
                                          </p:spTgt>
                                        </p:tgtEl>
                                        <p:attrNameLst>
                                          <p:attrName>ppt_w</p:attrName>
                                        </p:attrNameLst>
                                      </p:cBhvr>
                                      <p:tavLst>
                                        <p:tav tm="0">
                                          <p:val>
                                            <p:fltVal val="0"/>
                                          </p:val>
                                        </p:tav>
                                        <p:tav tm="100000">
                                          <p:val>
                                            <p:strVal val="#ppt_w"/>
                                          </p:val>
                                        </p:tav>
                                      </p:tavLst>
                                    </p:anim>
                                    <p:anim calcmode="lin" valueType="num">
                                      <p:cBhvr>
                                        <p:cTn id="44" dur="1000" fill="hold"/>
                                        <p:tgtEl>
                                          <p:spTgt spid="3">
                                            <p:graphicEl>
                                              <a:dgm id="{D91B0B47-F3B7-4737-BE5C-BB3F0115C9EB}"/>
                                            </p:graphicEl>
                                          </p:spTgt>
                                        </p:tgtEl>
                                        <p:attrNameLst>
                                          <p:attrName>ppt_h</p:attrName>
                                        </p:attrNameLst>
                                      </p:cBhvr>
                                      <p:tavLst>
                                        <p:tav tm="0">
                                          <p:val>
                                            <p:fltVal val="0"/>
                                          </p:val>
                                        </p:tav>
                                        <p:tav tm="100000">
                                          <p:val>
                                            <p:strVal val="#ppt_h"/>
                                          </p:val>
                                        </p:tav>
                                      </p:tavLst>
                                    </p:anim>
                                    <p:anim calcmode="lin" valueType="num">
                                      <p:cBhvr>
                                        <p:cTn id="45" dur="1000" fill="hold"/>
                                        <p:tgtEl>
                                          <p:spTgt spid="3">
                                            <p:graphicEl>
                                              <a:dgm id="{D91B0B47-F3B7-4737-BE5C-BB3F0115C9EB}"/>
                                            </p:graphicEl>
                                          </p:spTgt>
                                        </p:tgtEl>
                                        <p:attrNameLst>
                                          <p:attrName>style.rotation</p:attrName>
                                        </p:attrNameLst>
                                      </p:cBhvr>
                                      <p:tavLst>
                                        <p:tav tm="0">
                                          <p:val>
                                            <p:fltVal val="90"/>
                                          </p:val>
                                        </p:tav>
                                        <p:tav tm="100000">
                                          <p:val>
                                            <p:fltVal val="0"/>
                                          </p:val>
                                        </p:tav>
                                      </p:tavLst>
                                    </p:anim>
                                    <p:animEffect transition="in" filter="fade">
                                      <p:cBhvr>
                                        <p:cTn id="46" dur="1000"/>
                                        <p:tgtEl>
                                          <p:spTgt spid="3">
                                            <p:graphicEl>
                                              <a:dgm id="{D91B0B47-F3B7-4737-BE5C-BB3F0115C9EB}"/>
                                            </p:graphicEl>
                                          </p:spTgt>
                                        </p:tgtEl>
                                      </p:cBhvr>
                                    </p:animEffect>
                                  </p:childTnLst>
                                </p:cTn>
                              </p:par>
                              <p:par>
                                <p:cTn id="47" presetID="10" presetClass="entr" presetSubtype="0" fill="hold" grpId="0" nodeType="withEffect">
                                  <p:stCondLst>
                                    <p:cond delay="0"/>
                                  </p:stCondLst>
                                  <p:iterate type="lt">
                                    <p:tmPct val="0"/>
                                  </p:iterate>
                                  <p:childTnLst>
                                    <p:set>
                                      <p:cBhvr>
                                        <p:cTn id="48" dur="1" fill="hold">
                                          <p:stCondLst>
                                            <p:cond delay="0"/>
                                          </p:stCondLst>
                                        </p:cTn>
                                        <p:tgtEl>
                                          <p:spTgt spid="3">
                                            <p:graphicEl>
                                              <a:dgm id="{F54CC983-2FE2-4D0A-B507-72F8DDB1CE8B}"/>
                                            </p:graphicEl>
                                          </p:spTgt>
                                        </p:tgtEl>
                                        <p:attrNameLst>
                                          <p:attrName>style.visibility</p:attrName>
                                        </p:attrNameLst>
                                      </p:cBhvr>
                                      <p:to>
                                        <p:strVal val="visible"/>
                                      </p:to>
                                    </p:set>
                                    <p:animEffect transition="in" filter="fade">
                                      <p:cBhvr>
                                        <p:cTn id="49" dur="1000"/>
                                        <p:tgtEl>
                                          <p:spTgt spid="3">
                                            <p:graphicEl>
                                              <a:dgm id="{F54CC983-2FE2-4D0A-B507-72F8DDB1CE8B}"/>
                                            </p:graphicEl>
                                          </p:spTgt>
                                        </p:tgtEl>
                                      </p:cBhvr>
                                    </p:animEffect>
                                  </p:childTnLst>
                                </p:cTn>
                              </p:par>
                              <p:par>
                                <p:cTn id="50" presetID="63" presetClass="path" presetSubtype="0" accel="50000" decel="50000" fill="hold" grpId="1" nodeType="withEffect">
                                  <p:stCondLst>
                                    <p:cond delay="0"/>
                                  </p:stCondLst>
                                  <p:iterate type="lt">
                                    <p:tmPct val="0"/>
                                  </p:iterate>
                                  <p:childTnLst>
                                    <p:animMotion origin="layout" path="M 0 0  L 0.25 0  E" pathEditMode="relative" ptsTypes="">
                                      <p:cBhvr>
                                        <p:cTn id="51" dur="1000" spd="-100000" fill="hold"/>
                                        <p:tgtEl>
                                          <p:spTgt spid="3">
                                            <p:graphicEl>
                                              <a:dgm id="{F54CC983-2FE2-4D0A-B507-72F8DDB1CE8B}"/>
                                            </p:graphicEl>
                                          </p:spTgt>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Graphic spid="3" grpId="1">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loud Callout 1"/>
          <p:cNvSpPr/>
          <p:nvPr/>
        </p:nvSpPr>
        <p:spPr>
          <a:xfrm>
            <a:off x="4610100" y="609600"/>
            <a:ext cx="3619500" cy="2133600"/>
          </a:xfrm>
          <a:prstGeom prst="cloudCallout">
            <a:avLst/>
          </a:prstGeom>
          <a:solidFill>
            <a:srgbClr val="00B0F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4400" dirty="0" smtClean="0">
                <a:solidFill>
                  <a:srgbClr val="7030A0"/>
                </a:solidFill>
              </a:rPr>
              <a:t>   </a:t>
            </a:r>
            <a:r>
              <a:rPr lang="hi-IN" sz="4400" dirty="0" smtClean="0">
                <a:solidFill>
                  <a:srgbClr val="7030A0"/>
                </a:solidFill>
              </a:rPr>
              <a:t>निष्कर्ष</a:t>
            </a:r>
            <a:endParaRPr lang="en-US" sz="4400" dirty="0">
              <a:solidFill>
                <a:srgbClr val="7030A0"/>
              </a:solidFill>
            </a:endParaRPr>
          </a:p>
        </p:txBody>
      </p:sp>
      <p:sp>
        <p:nvSpPr>
          <p:cNvPr id="3" name="Bevel 2"/>
          <p:cNvSpPr/>
          <p:nvPr/>
        </p:nvSpPr>
        <p:spPr>
          <a:xfrm>
            <a:off x="304800" y="3048000"/>
            <a:ext cx="8610600" cy="3276600"/>
          </a:xfrm>
          <a:prstGeom prst="bevel">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i-IN" dirty="0"/>
              <a:t>राजनीतिक समाजशास्त्र यद्यपि राजनीति विज्ञान और समाजशास्त्र पर आश्रित है परन्तु फिर भी यह विषय अपनी अलग पहचान बनाता है। यदि समाज व्यवस्था का स्थायित्व समाजशास्त्र की केंद्रीय समस्या है तो राजनीतिक व्यवस्था का स्थायित्व अथवा जनतंत्र की सामाजिक परिस्थिति राजनीतिक समाजशास्त्र की मुख्य चिन्ता है। राजनीतिक समाजशास्त्र, सामाजिक प्रक्रिया में तादाम्य पाता है और इस प्रकार वह राजनीति को नये संदर्भ में परिभाषित करता है।</a:t>
            </a:r>
            <a:endParaRPr lang="en-US" dirty="0"/>
          </a:p>
        </p:txBody>
      </p:sp>
    </p:spTree>
    <p:extLst>
      <p:ext uri="{BB962C8B-B14F-4D97-AF65-F5344CB8AC3E}">
        <p14:creationId xmlns:p14="http://schemas.microsoft.com/office/powerpoint/2010/main" xmlns="" val="1965829428"/>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69</TotalTime>
  <Words>2187</Words>
  <Application>Microsoft Office PowerPoint</Application>
  <PresentationFormat>On-screen Show (4:3)</PresentationFormat>
  <Paragraphs>104</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Thatch</vt:lpstr>
      <vt:lpstr>    स्नातकोत्तर - राजनीति विज्ञान </vt:lpstr>
      <vt:lpstr>Slide 2</vt:lpstr>
      <vt:lpstr>Slide 3</vt:lpstr>
      <vt:lpstr>"राजनीतिक समाजशास्त्र समाज एवं राजनीतिक व्यवस्था, सामाजिक संरचना एवम राजनीतिक संस्थाओं के पारस्परिक अन्तः सम्बन्धो का अध्ययन है।" </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स्नातकोत्तर - राजनीति विज्ञान</dc:title>
  <dc:creator>Dell</dc:creator>
  <cp:lastModifiedBy>abc</cp:lastModifiedBy>
  <cp:revision>10</cp:revision>
  <dcterms:created xsi:type="dcterms:W3CDTF">2020-08-13T16:09:14Z</dcterms:created>
  <dcterms:modified xsi:type="dcterms:W3CDTF">2020-08-14T05:46:34Z</dcterms:modified>
</cp:coreProperties>
</file>