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1" r:id="rId4"/>
    <p:sldId id="258" r:id="rId5"/>
    <p:sldId id="263" r:id="rId6"/>
    <p:sldId id="266" r:id="rId7"/>
    <p:sldId id="260" r:id="rId8"/>
    <p:sldId id="259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52A"/>
    <a:srgbClr val="FF3399"/>
    <a:srgbClr val="FF99FF"/>
    <a:srgbClr val="D1F4F7"/>
    <a:srgbClr val="06D4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54D05B-C2AF-4F02-8DBF-8A7D183B24B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3C40D89-A237-429D-AAE3-CACC3A2DA228}">
      <dgm:prSet/>
      <dgm:spPr>
        <a:solidFill>
          <a:schemeClr val="accent4"/>
        </a:solidFill>
      </dgm:spPr>
      <dgm:t>
        <a:bodyPr/>
        <a:lstStyle/>
        <a:p>
          <a:pPr rtl="0"/>
          <a:r>
            <a:rPr lang="en-IN" dirty="0" smtClean="0"/>
            <a:t>Objectives </a:t>
          </a:r>
          <a:endParaRPr lang="en-IN" dirty="0"/>
        </a:p>
      </dgm:t>
    </dgm:pt>
    <dgm:pt modelId="{2A0920DD-479B-47DD-A92B-7A04E622600C}" type="parTrans" cxnId="{C04C0F26-572F-42A8-8A85-9E0FC7110D18}">
      <dgm:prSet/>
      <dgm:spPr/>
      <dgm:t>
        <a:bodyPr/>
        <a:lstStyle/>
        <a:p>
          <a:endParaRPr lang="en-IN"/>
        </a:p>
      </dgm:t>
    </dgm:pt>
    <dgm:pt modelId="{8281BC69-8611-4820-B6F9-D3A1C5FFECD8}" type="sibTrans" cxnId="{C04C0F26-572F-42A8-8A85-9E0FC7110D18}">
      <dgm:prSet/>
      <dgm:spPr/>
      <dgm:t>
        <a:bodyPr/>
        <a:lstStyle/>
        <a:p>
          <a:endParaRPr lang="en-IN"/>
        </a:p>
      </dgm:t>
    </dgm:pt>
    <dgm:pt modelId="{4D52F8FB-1B97-433A-9F9D-02BFE603C428}">
      <dgm:prSet/>
      <dgm:spPr>
        <a:solidFill>
          <a:schemeClr val="bg1">
            <a:lumMod val="65000"/>
          </a:schemeClr>
        </a:solidFill>
        <a:ln>
          <a:solidFill>
            <a:srgbClr val="FFC000"/>
          </a:solidFill>
        </a:ln>
      </dgm:spPr>
      <dgm:t>
        <a:bodyPr/>
        <a:lstStyle/>
        <a:p>
          <a:pPr rtl="0"/>
          <a:r>
            <a:rPr lang="en-US" dirty="0" smtClean="0"/>
            <a:t>Teaching learning activities</a:t>
          </a:r>
          <a:endParaRPr lang="en-IN" dirty="0"/>
        </a:p>
      </dgm:t>
    </dgm:pt>
    <dgm:pt modelId="{A3CCF486-CE24-41C0-9FA4-C72743D7B4C4}" type="parTrans" cxnId="{79D7B441-A5D8-408C-AFF2-C5C310AB7E6B}">
      <dgm:prSet/>
      <dgm:spPr/>
      <dgm:t>
        <a:bodyPr/>
        <a:lstStyle/>
        <a:p>
          <a:endParaRPr lang="en-IN"/>
        </a:p>
      </dgm:t>
    </dgm:pt>
    <dgm:pt modelId="{3FC8D7D3-714A-4966-AF11-454DA5E19141}" type="sibTrans" cxnId="{79D7B441-A5D8-408C-AFF2-C5C310AB7E6B}">
      <dgm:prSet/>
      <dgm:spPr/>
      <dgm:t>
        <a:bodyPr/>
        <a:lstStyle/>
        <a:p>
          <a:endParaRPr lang="en-IN"/>
        </a:p>
      </dgm:t>
    </dgm:pt>
    <dgm:pt modelId="{6C3584D0-FA36-43E1-8EA2-6EC74A9DA583}">
      <dgm:prSet/>
      <dgm:spPr>
        <a:solidFill>
          <a:srgbClr val="FFC000"/>
        </a:solidFill>
      </dgm:spPr>
      <dgm:t>
        <a:bodyPr/>
        <a:lstStyle/>
        <a:p>
          <a:pPr rtl="0"/>
          <a:r>
            <a:rPr lang="en-US" dirty="0" smtClean="0"/>
            <a:t>Assessment related instrument</a:t>
          </a:r>
          <a:endParaRPr lang="en-IN" dirty="0"/>
        </a:p>
      </dgm:t>
    </dgm:pt>
    <dgm:pt modelId="{9446AFD1-E3E7-43B6-9762-147E88AB2D16}" type="parTrans" cxnId="{BF899959-A3C8-4A43-8F3C-D1884CC21175}">
      <dgm:prSet/>
      <dgm:spPr/>
      <dgm:t>
        <a:bodyPr/>
        <a:lstStyle/>
        <a:p>
          <a:endParaRPr lang="en-IN"/>
        </a:p>
      </dgm:t>
    </dgm:pt>
    <dgm:pt modelId="{766A373D-A7B5-420D-8508-0A17BF6BFB06}" type="sibTrans" cxnId="{BF899959-A3C8-4A43-8F3C-D1884CC21175}">
      <dgm:prSet/>
      <dgm:spPr/>
      <dgm:t>
        <a:bodyPr/>
        <a:lstStyle/>
        <a:p>
          <a:endParaRPr lang="en-IN"/>
        </a:p>
      </dgm:t>
    </dgm:pt>
    <dgm:pt modelId="{0E2084B0-9D04-4201-B3E8-5762806B06A2}">
      <dgm:prSet/>
      <dgm:spPr>
        <a:solidFill>
          <a:srgbClr val="00B0F0"/>
        </a:solidFill>
        <a:ln>
          <a:solidFill>
            <a:srgbClr val="FF3399"/>
          </a:solidFill>
        </a:ln>
      </dgm:spPr>
      <dgm:t>
        <a:bodyPr/>
        <a:lstStyle/>
        <a:p>
          <a:pPr rtl="0"/>
          <a:r>
            <a:rPr lang="en-US" dirty="0" smtClean="0"/>
            <a:t>Assignment activity</a:t>
          </a:r>
          <a:endParaRPr lang="en-IN" dirty="0"/>
        </a:p>
      </dgm:t>
    </dgm:pt>
    <dgm:pt modelId="{FBA71F3E-58C9-44A0-AA55-FEB8CE1CF955}" type="parTrans" cxnId="{7DC38D60-6D02-44D3-A3B0-CB791FCBA61C}">
      <dgm:prSet/>
      <dgm:spPr/>
      <dgm:t>
        <a:bodyPr/>
        <a:lstStyle/>
        <a:p>
          <a:endParaRPr lang="en-IN"/>
        </a:p>
      </dgm:t>
    </dgm:pt>
    <dgm:pt modelId="{F6725730-978D-4A4E-88A8-0FA7145CE5EA}" type="sibTrans" cxnId="{7DC38D60-6D02-44D3-A3B0-CB791FCBA61C}">
      <dgm:prSet/>
      <dgm:spPr/>
      <dgm:t>
        <a:bodyPr/>
        <a:lstStyle/>
        <a:p>
          <a:endParaRPr lang="en-IN"/>
        </a:p>
      </dgm:t>
    </dgm:pt>
    <dgm:pt modelId="{902EA5B1-AFF7-4933-B3EE-70CAE82F2BA3}" type="pres">
      <dgm:prSet presAssocID="{9C54D05B-C2AF-4F02-8DBF-8A7D183B24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2E2552-2237-41BA-9259-3D955FFE136B}" type="pres">
      <dgm:prSet presAssocID="{93C40D89-A237-429D-AAE3-CACC3A2DA22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EB9D1-9FC0-4A83-8108-2F406D6A2780}" type="pres">
      <dgm:prSet presAssocID="{8281BC69-8611-4820-B6F9-D3A1C5FFECD8}" presName="spacer" presStyleCnt="0"/>
      <dgm:spPr/>
    </dgm:pt>
    <dgm:pt modelId="{30061701-36B0-443D-A7E2-AB518C300F7B}" type="pres">
      <dgm:prSet presAssocID="{4D52F8FB-1B97-433A-9F9D-02BFE603C42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59789-690D-4339-9C9D-982AA4DD613A}" type="pres">
      <dgm:prSet presAssocID="{3FC8D7D3-714A-4966-AF11-454DA5E19141}" presName="spacer" presStyleCnt="0"/>
      <dgm:spPr/>
    </dgm:pt>
    <dgm:pt modelId="{71340577-2579-4958-B606-9F70659201D7}" type="pres">
      <dgm:prSet presAssocID="{6C3584D0-FA36-43E1-8EA2-6EC74A9DA58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7277C6-F23C-48D7-A48D-3F56070AE0EE}" type="pres">
      <dgm:prSet presAssocID="{766A373D-A7B5-420D-8508-0A17BF6BFB06}" presName="spacer" presStyleCnt="0"/>
      <dgm:spPr/>
    </dgm:pt>
    <dgm:pt modelId="{EB7A5227-F3CF-4C88-8525-3BA35D4EBCB1}" type="pres">
      <dgm:prSet presAssocID="{0E2084B0-9D04-4201-B3E8-5762806B06A2}" presName="parentText" presStyleLbl="node1" presStyleIdx="3" presStyleCnt="4" custLinFactNeighborY="-241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B8B6C5-6C41-4F6E-818E-B0BDEEE15BDF}" type="presOf" srcId="{6C3584D0-FA36-43E1-8EA2-6EC74A9DA583}" destId="{71340577-2579-4958-B606-9F70659201D7}" srcOrd="0" destOrd="0" presId="urn:microsoft.com/office/officeart/2005/8/layout/vList2"/>
    <dgm:cxn modelId="{055C4421-AE1A-460F-8CE3-D31A11DC8AEC}" type="presOf" srcId="{0E2084B0-9D04-4201-B3E8-5762806B06A2}" destId="{EB7A5227-F3CF-4C88-8525-3BA35D4EBCB1}" srcOrd="0" destOrd="0" presId="urn:microsoft.com/office/officeart/2005/8/layout/vList2"/>
    <dgm:cxn modelId="{C40042F2-D195-49BF-A970-3B20B38E1030}" type="presOf" srcId="{9C54D05B-C2AF-4F02-8DBF-8A7D183B24BF}" destId="{902EA5B1-AFF7-4933-B3EE-70CAE82F2BA3}" srcOrd="0" destOrd="0" presId="urn:microsoft.com/office/officeart/2005/8/layout/vList2"/>
    <dgm:cxn modelId="{D842EA7B-F704-4300-8DB7-D5234C214D32}" type="presOf" srcId="{93C40D89-A237-429D-AAE3-CACC3A2DA228}" destId="{472E2552-2237-41BA-9259-3D955FFE136B}" srcOrd="0" destOrd="0" presId="urn:microsoft.com/office/officeart/2005/8/layout/vList2"/>
    <dgm:cxn modelId="{B6E40A48-F3BF-403C-9E50-C72A0BF905FB}" type="presOf" srcId="{4D52F8FB-1B97-433A-9F9D-02BFE603C428}" destId="{30061701-36B0-443D-A7E2-AB518C300F7B}" srcOrd="0" destOrd="0" presId="urn:microsoft.com/office/officeart/2005/8/layout/vList2"/>
    <dgm:cxn modelId="{79D7B441-A5D8-408C-AFF2-C5C310AB7E6B}" srcId="{9C54D05B-C2AF-4F02-8DBF-8A7D183B24BF}" destId="{4D52F8FB-1B97-433A-9F9D-02BFE603C428}" srcOrd="1" destOrd="0" parTransId="{A3CCF486-CE24-41C0-9FA4-C72743D7B4C4}" sibTransId="{3FC8D7D3-714A-4966-AF11-454DA5E19141}"/>
    <dgm:cxn modelId="{7DC38D60-6D02-44D3-A3B0-CB791FCBA61C}" srcId="{9C54D05B-C2AF-4F02-8DBF-8A7D183B24BF}" destId="{0E2084B0-9D04-4201-B3E8-5762806B06A2}" srcOrd="3" destOrd="0" parTransId="{FBA71F3E-58C9-44A0-AA55-FEB8CE1CF955}" sibTransId="{F6725730-978D-4A4E-88A8-0FA7145CE5EA}"/>
    <dgm:cxn modelId="{BF899959-A3C8-4A43-8F3C-D1884CC21175}" srcId="{9C54D05B-C2AF-4F02-8DBF-8A7D183B24BF}" destId="{6C3584D0-FA36-43E1-8EA2-6EC74A9DA583}" srcOrd="2" destOrd="0" parTransId="{9446AFD1-E3E7-43B6-9762-147E88AB2D16}" sibTransId="{766A373D-A7B5-420D-8508-0A17BF6BFB06}"/>
    <dgm:cxn modelId="{C04C0F26-572F-42A8-8A85-9E0FC7110D18}" srcId="{9C54D05B-C2AF-4F02-8DBF-8A7D183B24BF}" destId="{93C40D89-A237-429D-AAE3-CACC3A2DA228}" srcOrd="0" destOrd="0" parTransId="{2A0920DD-479B-47DD-A92B-7A04E622600C}" sibTransId="{8281BC69-8611-4820-B6F9-D3A1C5FFECD8}"/>
    <dgm:cxn modelId="{BD844587-B35E-4220-AAF7-33C9E23CF684}" type="presParOf" srcId="{902EA5B1-AFF7-4933-B3EE-70CAE82F2BA3}" destId="{472E2552-2237-41BA-9259-3D955FFE136B}" srcOrd="0" destOrd="0" presId="urn:microsoft.com/office/officeart/2005/8/layout/vList2"/>
    <dgm:cxn modelId="{1590CB33-5ED2-4FFC-A6B6-3AD51CAA29C5}" type="presParOf" srcId="{902EA5B1-AFF7-4933-B3EE-70CAE82F2BA3}" destId="{7B5EB9D1-9FC0-4A83-8108-2F406D6A2780}" srcOrd="1" destOrd="0" presId="urn:microsoft.com/office/officeart/2005/8/layout/vList2"/>
    <dgm:cxn modelId="{3068769F-E361-4134-8D3C-4D551A94A72D}" type="presParOf" srcId="{902EA5B1-AFF7-4933-B3EE-70CAE82F2BA3}" destId="{30061701-36B0-443D-A7E2-AB518C300F7B}" srcOrd="2" destOrd="0" presId="urn:microsoft.com/office/officeart/2005/8/layout/vList2"/>
    <dgm:cxn modelId="{F54D1A44-336A-4C8C-B8CB-4480F1B93049}" type="presParOf" srcId="{902EA5B1-AFF7-4933-B3EE-70CAE82F2BA3}" destId="{B6259789-690D-4339-9C9D-982AA4DD613A}" srcOrd="3" destOrd="0" presId="urn:microsoft.com/office/officeart/2005/8/layout/vList2"/>
    <dgm:cxn modelId="{5E879734-FC6C-448F-A449-CDD7479071E4}" type="presParOf" srcId="{902EA5B1-AFF7-4933-B3EE-70CAE82F2BA3}" destId="{71340577-2579-4958-B606-9F70659201D7}" srcOrd="4" destOrd="0" presId="urn:microsoft.com/office/officeart/2005/8/layout/vList2"/>
    <dgm:cxn modelId="{C6FB7161-5BE8-4EB3-9CD3-51A8A6931334}" type="presParOf" srcId="{902EA5B1-AFF7-4933-B3EE-70CAE82F2BA3}" destId="{4B7277C6-F23C-48D7-A48D-3F56070AE0EE}" srcOrd="5" destOrd="0" presId="urn:microsoft.com/office/officeart/2005/8/layout/vList2"/>
    <dgm:cxn modelId="{40617DA8-6BEA-490B-9673-78D245CE9925}" type="presParOf" srcId="{902EA5B1-AFF7-4933-B3EE-70CAE82F2BA3}" destId="{EB7A5227-F3CF-4C88-8525-3BA35D4EBCB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931BDD-24D8-4615-844D-301D6F5EB868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IN"/>
        </a:p>
      </dgm:t>
    </dgm:pt>
    <dgm:pt modelId="{5CCDC971-D65C-4F52-848C-AC4E6A4C3EAF}">
      <dgm:prSet phldrT="[Text]"/>
      <dgm:spPr/>
      <dgm:t>
        <a:bodyPr/>
        <a:lstStyle/>
        <a:p>
          <a:r>
            <a:rPr lang="en-US" dirty="0" smtClean="0"/>
            <a:t>Content</a:t>
          </a:r>
          <a:endParaRPr lang="en-IN" dirty="0"/>
        </a:p>
      </dgm:t>
    </dgm:pt>
    <dgm:pt modelId="{00B7EEFD-08CF-48C8-8F73-FAE13613FC9F}" type="parTrans" cxnId="{53FB274B-1C02-4DD9-9FD1-999C4D480077}">
      <dgm:prSet/>
      <dgm:spPr/>
      <dgm:t>
        <a:bodyPr/>
        <a:lstStyle/>
        <a:p>
          <a:endParaRPr lang="en-IN"/>
        </a:p>
      </dgm:t>
    </dgm:pt>
    <dgm:pt modelId="{9FED53E5-8B11-4664-85E9-C911A1D51171}" type="sibTrans" cxnId="{53FB274B-1C02-4DD9-9FD1-999C4D480077}">
      <dgm:prSet/>
      <dgm:spPr/>
      <dgm:t>
        <a:bodyPr/>
        <a:lstStyle/>
        <a:p>
          <a:endParaRPr lang="en-IN"/>
        </a:p>
      </dgm:t>
    </dgm:pt>
    <dgm:pt modelId="{F95A77D2-1FA4-4802-BC3F-ECA3E32A572E}">
      <dgm:prSet phldrT="[Text]"/>
      <dgm:spPr/>
      <dgm:t>
        <a:bodyPr/>
        <a:lstStyle/>
        <a:p>
          <a:r>
            <a:rPr lang="en-US" dirty="0" smtClean="0"/>
            <a:t>Teacher student activities </a:t>
          </a:r>
          <a:endParaRPr lang="en-IN" dirty="0"/>
        </a:p>
      </dgm:t>
    </dgm:pt>
    <dgm:pt modelId="{FEDC2614-BF19-40D1-956E-6198AC0EBA81}" type="parTrans" cxnId="{3AE61C2A-4175-4F06-B624-063584577E0B}">
      <dgm:prSet/>
      <dgm:spPr/>
      <dgm:t>
        <a:bodyPr/>
        <a:lstStyle/>
        <a:p>
          <a:endParaRPr lang="en-IN"/>
        </a:p>
      </dgm:t>
    </dgm:pt>
    <dgm:pt modelId="{911C4945-4BDD-4EFE-93D9-ECD24B596C49}" type="sibTrans" cxnId="{3AE61C2A-4175-4F06-B624-063584577E0B}">
      <dgm:prSet/>
      <dgm:spPr/>
      <dgm:t>
        <a:bodyPr/>
        <a:lstStyle/>
        <a:p>
          <a:endParaRPr lang="en-IN"/>
        </a:p>
      </dgm:t>
    </dgm:pt>
    <dgm:pt modelId="{EA628ECA-EA11-44A4-A0E0-524F001F9826}">
      <dgm:prSet phldrT="[Text]"/>
      <dgm:spPr/>
      <dgm:t>
        <a:bodyPr/>
        <a:lstStyle/>
        <a:p>
          <a:r>
            <a:rPr lang="en-US" dirty="0" smtClean="0"/>
            <a:t>Teaching learning material </a:t>
          </a:r>
          <a:endParaRPr lang="en-IN" dirty="0"/>
        </a:p>
      </dgm:t>
    </dgm:pt>
    <dgm:pt modelId="{548CB050-639C-4C69-B8E7-368942E9FA3E}" type="parTrans" cxnId="{D130841B-E406-46DE-BBEA-862E75B41B53}">
      <dgm:prSet/>
      <dgm:spPr/>
      <dgm:t>
        <a:bodyPr/>
        <a:lstStyle/>
        <a:p>
          <a:endParaRPr lang="en-IN"/>
        </a:p>
      </dgm:t>
    </dgm:pt>
    <dgm:pt modelId="{7361AAAE-276F-44A1-9998-16FF252DEDD1}" type="sibTrans" cxnId="{D130841B-E406-46DE-BBEA-862E75B41B53}">
      <dgm:prSet/>
      <dgm:spPr/>
      <dgm:t>
        <a:bodyPr/>
        <a:lstStyle/>
        <a:p>
          <a:endParaRPr lang="en-IN"/>
        </a:p>
      </dgm:t>
    </dgm:pt>
    <dgm:pt modelId="{16D11918-9B15-4AFC-B240-0008F8AAA3B9}" type="pres">
      <dgm:prSet presAssocID="{7C931BDD-24D8-4615-844D-301D6F5EB8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50C2863-451A-425C-92A2-967413493F36}" type="pres">
      <dgm:prSet presAssocID="{5CCDC971-D65C-4F52-848C-AC4E6A4C3EAF}" presName="parentLin" presStyleCnt="0"/>
      <dgm:spPr/>
    </dgm:pt>
    <dgm:pt modelId="{75E3CFC8-4A3C-4104-82CC-A77EC54450E7}" type="pres">
      <dgm:prSet presAssocID="{5CCDC971-D65C-4F52-848C-AC4E6A4C3EAF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554AE8E8-C5FD-41C4-B9AD-E3F68A01266F}" type="pres">
      <dgm:prSet presAssocID="{5CCDC971-D65C-4F52-848C-AC4E6A4C3EA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88FC720-99A8-41C6-B6AF-9F2237ABAC48}" type="pres">
      <dgm:prSet presAssocID="{5CCDC971-D65C-4F52-848C-AC4E6A4C3EAF}" presName="negativeSpace" presStyleCnt="0"/>
      <dgm:spPr/>
    </dgm:pt>
    <dgm:pt modelId="{84B65F29-7520-46F3-A673-7488C97B34D1}" type="pres">
      <dgm:prSet presAssocID="{5CCDC971-D65C-4F52-848C-AC4E6A4C3EAF}" presName="childText" presStyleLbl="conFgAcc1" presStyleIdx="0" presStyleCnt="3">
        <dgm:presLayoutVars>
          <dgm:bulletEnabled val="1"/>
        </dgm:presLayoutVars>
      </dgm:prSet>
      <dgm:spPr/>
    </dgm:pt>
    <dgm:pt modelId="{EA4E237C-B8BE-4EBD-937E-37D915419628}" type="pres">
      <dgm:prSet presAssocID="{9FED53E5-8B11-4664-85E9-C911A1D51171}" presName="spaceBetweenRectangles" presStyleCnt="0"/>
      <dgm:spPr/>
    </dgm:pt>
    <dgm:pt modelId="{A8104E50-E741-41F9-B6D5-B3F1159FFCEE}" type="pres">
      <dgm:prSet presAssocID="{F95A77D2-1FA4-4802-BC3F-ECA3E32A572E}" presName="parentLin" presStyleCnt="0"/>
      <dgm:spPr/>
    </dgm:pt>
    <dgm:pt modelId="{113AA48A-692A-4CAD-A804-ED593EE2E166}" type="pres">
      <dgm:prSet presAssocID="{F95A77D2-1FA4-4802-BC3F-ECA3E32A572E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D58A8051-41C3-4FD1-98A0-EA0779C003EC}" type="pres">
      <dgm:prSet presAssocID="{F95A77D2-1FA4-4802-BC3F-ECA3E32A572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9F65F40-DEA3-44C2-AC03-EE6775BF7D3F}" type="pres">
      <dgm:prSet presAssocID="{F95A77D2-1FA4-4802-BC3F-ECA3E32A572E}" presName="negativeSpace" presStyleCnt="0"/>
      <dgm:spPr/>
    </dgm:pt>
    <dgm:pt modelId="{A643F4C4-C0A6-4230-BE31-286713075805}" type="pres">
      <dgm:prSet presAssocID="{F95A77D2-1FA4-4802-BC3F-ECA3E32A572E}" presName="childText" presStyleLbl="conFgAcc1" presStyleIdx="1" presStyleCnt="3">
        <dgm:presLayoutVars>
          <dgm:bulletEnabled val="1"/>
        </dgm:presLayoutVars>
      </dgm:prSet>
      <dgm:spPr/>
    </dgm:pt>
    <dgm:pt modelId="{E64BFEBC-3C33-4212-87F6-4A9C5215EC7A}" type="pres">
      <dgm:prSet presAssocID="{911C4945-4BDD-4EFE-93D9-ECD24B596C49}" presName="spaceBetweenRectangles" presStyleCnt="0"/>
      <dgm:spPr/>
    </dgm:pt>
    <dgm:pt modelId="{8A281419-FC85-4222-8F03-9ABDF1FB15E8}" type="pres">
      <dgm:prSet presAssocID="{EA628ECA-EA11-44A4-A0E0-524F001F9826}" presName="parentLin" presStyleCnt="0"/>
      <dgm:spPr/>
    </dgm:pt>
    <dgm:pt modelId="{AEE1F971-7598-4A8F-885E-0392DB7B9FD8}" type="pres">
      <dgm:prSet presAssocID="{EA628ECA-EA11-44A4-A0E0-524F001F9826}" presName="parentLeftMargin" presStyleLbl="node1" presStyleIdx="1" presStyleCnt="3"/>
      <dgm:spPr/>
      <dgm:t>
        <a:bodyPr/>
        <a:lstStyle/>
        <a:p>
          <a:endParaRPr lang="en-IN"/>
        </a:p>
      </dgm:t>
    </dgm:pt>
    <dgm:pt modelId="{0367654E-39C8-42FC-8838-5D57A4E931CC}" type="pres">
      <dgm:prSet presAssocID="{EA628ECA-EA11-44A4-A0E0-524F001F982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203AFD3-B390-4B43-8450-1367CEF8622F}" type="pres">
      <dgm:prSet presAssocID="{EA628ECA-EA11-44A4-A0E0-524F001F9826}" presName="negativeSpace" presStyleCnt="0"/>
      <dgm:spPr/>
    </dgm:pt>
    <dgm:pt modelId="{E66FE781-C1DD-430B-9629-2E56163BB8D1}" type="pres">
      <dgm:prSet presAssocID="{EA628ECA-EA11-44A4-A0E0-524F001F982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B93F297-FC50-450E-BDC3-4FB69887C155}" type="presOf" srcId="{F95A77D2-1FA4-4802-BC3F-ECA3E32A572E}" destId="{113AA48A-692A-4CAD-A804-ED593EE2E166}" srcOrd="0" destOrd="0" presId="urn:microsoft.com/office/officeart/2005/8/layout/list1"/>
    <dgm:cxn modelId="{58DBB53B-52BB-407A-826D-174A00515CE3}" type="presOf" srcId="{5CCDC971-D65C-4F52-848C-AC4E6A4C3EAF}" destId="{554AE8E8-C5FD-41C4-B9AD-E3F68A01266F}" srcOrd="1" destOrd="0" presId="urn:microsoft.com/office/officeart/2005/8/layout/list1"/>
    <dgm:cxn modelId="{D2F46518-B583-43E6-81CA-120F4005E009}" type="presOf" srcId="{F95A77D2-1FA4-4802-BC3F-ECA3E32A572E}" destId="{D58A8051-41C3-4FD1-98A0-EA0779C003EC}" srcOrd="1" destOrd="0" presId="urn:microsoft.com/office/officeart/2005/8/layout/list1"/>
    <dgm:cxn modelId="{3AE61C2A-4175-4F06-B624-063584577E0B}" srcId="{7C931BDD-24D8-4615-844D-301D6F5EB868}" destId="{F95A77D2-1FA4-4802-BC3F-ECA3E32A572E}" srcOrd="1" destOrd="0" parTransId="{FEDC2614-BF19-40D1-956E-6198AC0EBA81}" sibTransId="{911C4945-4BDD-4EFE-93D9-ECD24B596C49}"/>
    <dgm:cxn modelId="{D130841B-E406-46DE-BBEA-862E75B41B53}" srcId="{7C931BDD-24D8-4615-844D-301D6F5EB868}" destId="{EA628ECA-EA11-44A4-A0E0-524F001F9826}" srcOrd="2" destOrd="0" parTransId="{548CB050-639C-4C69-B8E7-368942E9FA3E}" sibTransId="{7361AAAE-276F-44A1-9998-16FF252DEDD1}"/>
    <dgm:cxn modelId="{E8EC44A1-4BA5-41C7-A307-15D9273E6ABA}" type="presOf" srcId="{EA628ECA-EA11-44A4-A0E0-524F001F9826}" destId="{AEE1F971-7598-4A8F-885E-0392DB7B9FD8}" srcOrd="0" destOrd="0" presId="urn:microsoft.com/office/officeart/2005/8/layout/list1"/>
    <dgm:cxn modelId="{C6E2C88C-6198-4A7A-A8C4-23821873D25D}" type="presOf" srcId="{5CCDC971-D65C-4F52-848C-AC4E6A4C3EAF}" destId="{75E3CFC8-4A3C-4104-82CC-A77EC54450E7}" srcOrd="0" destOrd="0" presId="urn:microsoft.com/office/officeart/2005/8/layout/list1"/>
    <dgm:cxn modelId="{89F8FA8D-FEFA-4199-9B3C-CD0798A68810}" type="presOf" srcId="{EA628ECA-EA11-44A4-A0E0-524F001F9826}" destId="{0367654E-39C8-42FC-8838-5D57A4E931CC}" srcOrd="1" destOrd="0" presId="urn:microsoft.com/office/officeart/2005/8/layout/list1"/>
    <dgm:cxn modelId="{CBDD36E1-E028-4752-A843-A7179ECCBFD7}" type="presOf" srcId="{7C931BDD-24D8-4615-844D-301D6F5EB868}" destId="{16D11918-9B15-4AFC-B240-0008F8AAA3B9}" srcOrd="0" destOrd="0" presId="urn:microsoft.com/office/officeart/2005/8/layout/list1"/>
    <dgm:cxn modelId="{53FB274B-1C02-4DD9-9FD1-999C4D480077}" srcId="{7C931BDD-24D8-4615-844D-301D6F5EB868}" destId="{5CCDC971-D65C-4F52-848C-AC4E6A4C3EAF}" srcOrd="0" destOrd="0" parTransId="{00B7EEFD-08CF-48C8-8F73-FAE13613FC9F}" sibTransId="{9FED53E5-8B11-4664-85E9-C911A1D51171}"/>
    <dgm:cxn modelId="{DEFE87BE-52BD-4060-9936-4D74803BA44D}" type="presParOf" srcId="{16D11918-9B15-4AFC-B240-0008F8AAA3B9}" destId="{A50C2863-451A-425C-92A2-967413493F36}" srcOrd="0" destOrd="0" presId="urn:microsoft.com/office/officeart/2005/8/layout/list1"/>
    <dgm:cxn modelId="{B956A1CC-9F86-405C-91C7-540D5AAF71EB}" type="presParOf" srcId="{A50C2863-451A-425C-92A2-967413493F36}" destId="{75E3CFC8-4A3C-4104-82CC-A77EC54450E7}" srcOrd="0" destOrd="0" presId="urn:microsoft.com/office/officeart/2005/8/layout/list1"/>
    <dgm:cxn modelId="{54AD4688-6740-4FE1-9D18-09E9DCBB5D98}" type="presParOf" srcId="{A50C2863-451A-425C-92A2-967413493F36}" destId="{554AE8E8-C5FD-41C4-B9AD-E3F68A01266F}" srcOrd="1" destOrd="0" presId="urn:microsoft.com/office/officeart/2005/8/layout/list1"/>
    <dgm:cxn modelId="{2269E26B-89C2-43BF-91E7-B2F55133C078}" type="presParOf" srcId="{16D11918-9B15-4AFC-B240-0008F8AAA3B9}" destId="{488FC720-99A8-41C6-B6AF-9F2237ABAC48}" srcOrd="1" destOrd="0" presId="urn:microsoft.com/office/officeart/2005/8/layout/list1"/>
    <dgm:cxn modelId="{163486CB-3456-47E6-8775-7D6DC61A617D}" type="presParOf" srcId="{16D11918-9B15-4AFC-B240-0008F8AAA3B9}" destId="{84B65F29-7520-46F3-A673-7488C97B34D1}" srcOrd="2" destOrd="0" presId="urn:microsoft.com/office/officeart/2005/8/layout/list1"/>
    <dgm:cxn modelId="{1B1AD7D8-7759-41B7-B373-1CB4023A5D5C}" type="presParOf" srcId="{16D11918-9B15-4AFC-B240-0008F8AAA3B9}" destId="{EA4E237C-B8BE-4EBD-937E-37D915419628}" srcOrd="3" destOrd="0" presId="urn:microsoft.com/office/officeart/2005/8/layout/list1"/>
    <dgm:cxn modelId="{0D359DDB-EB1B-48E7-8BF1-7D7B92DB430D}" type="presParOf" srcId="{16D11918-9B15-4AFC-B240-0008F8AAA3B9}" destId="{A8104E50-E741-41F9-B6D5-B3F1159FFCEE}" srcOrd="4" destOrd="0" presId="urn:microsoft.com/office/officeart/2005/8/layout/list1"/>
    <dgm:cxn modelId="{AA54A5F2-DFAC-4DEC-AEA5-67DB90AB77C1}" type="presParOf" srcId="{A8104E50-E741-41F9-B6D5-B3F1159FFCEE}" destId="{113AA48A-692A-4CAD-A804-ED593EE2E166}" srcOrd="0" destOrd="0" presId="urn:microsoft.com/office/officeart/2005/8/layout/list1"/>
    <dgm:cxn modelId="{E2FB2F0F-1921-4CFB-ABBC-98DB059EC618}" type="presParOf" srcId="{A8104E50-E741-41F9-B6D5-B3F1159FFCEE}" destId="{D58A8051-41C3-4FD1-98A0-EA0779C003EC}" srcOrd="1" destOrd="0" presId="urn:microsoft.com/office/officeart/2005/8/layout/list1"/>
    <dgm:cxn modelId="{56AF3E51-5FD5-40BA-8DF2-4B224943E822}" type="presParOf" srcId="{16D11918-9B15-4AFC-B240-0008F8AAA3B9}" destId="{69F65F40-DEA3-44C2-AC03-EE6775BF7D3F}" srcOrd="5" destOrd="0" presId="urn:microsoft.com/office/officeart/2005/8/layout/list1"/>
    <dgm:cxn modelId="{69CBDDEA-BE47-4975-B776-1F9627B324AF}" type="presParOf" srcId="{16D11918-9B15-4AFC-B240-0008F8AAA3B9}" destId="{A643F4C4-C0A6-4230-BE31-286713075805}" srcOrd="6" destOrd="0" presId="urn:microsoft.com/office/officeart/2005/8/layout/list1"/>
    <dgm:cxn modelId="{0B694119-0F1F-4179-95AD-4A5AE95DABFD}" type="presParOf" srcId="{16D11918-9B15-4AFC-B240-0008F8AAA3B9}" destId="{E64BFEBC-3C33-4212-87F6-4A9C5215EC7A}" srcOrd="7" destOrd="0" presId="urn:microsoft.com/office/officeart/2005/8/layout/list1"/>
    <dgm:cxn modelId="{F9AD86C6-39A8-4022-B567-298DD72764C9}" type="presParOf" srcId="{16D11918-9B15-4AFC-B240-0008F8AAA3B9}" destId="{8A281419-FC85-4222-8F03-9ABDF1FB15E8}" srcOrd="8" destOrd="0" presId="urn:microsoft.com/office/officeart/2005/8/layout/list1"/>
    <dgm:cxn modelId="{424A1CA7-C036-441D-A857-2923D73EBABD}" type="presParOf" srcId="{8A281419-FC85-4222-8F03-9ABDF1FB15E8}" destId="{AEE1F971-7598-4A8F-885E-0392DB7B9FD8}" srcOrd="0" destOrd="0" presId="urn:microsoft.com/office/officeart/2005/8/layout/list1"/>
    <dgm:cxn modelId="{76A81B92-6938-42E6-B86C-4D916ADF0F0D}" type="presParOf" srcId="{8A281419-FC85-4222-8F03-9ABDF1FB15E8}" destId="{0367654E-39C8-42FC-8838-5D57A4E931CC}" srcOrd="1" destOrd="0" presId="urn:microsoft.com/office/officeart/2005/8/layout/list1"/>
    <dgm:cxn modelId="{A73B5921-E18D-4D57-A538-81D9FCA791A6}" type="presParOf" srcId="{16D11918-9B15-4AFC-B240-0008F8AAA3B9}" destId="{D203AFD3-B390-4B43-8450-1367CEF8622F}" srcOrd="9" destOrd="0" presId="urn:microsoft.com/office/officeart/2005/8/layout/list1"/>
    <dgm:cxn modelId="{FE0BC142-8DC9-4A7A-9BC5-2E1F5BE6B0A9}" type="presParOf" srcId="{16D11918-9B15-4AFC-B240-0008F8AAA3B9}" destId="{E66FE781-C1DD-430B-9629-2E56163BB8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E2552-2237-41BA-9259-3D955FFE136B}">
      <dsp:nvSpPr>
        <dsp:cNvPr id="0" name=""/>
        <dsp:cNvSpPr/>
      </dsp:nvSpPr>
      <dsp:spPr>
        <a:xfrm>
          <a:off x="0" y="48946"/>
          <a:ext cx="8596668" cy="865800"/>
        </a:xfrm>
        <a:prstGeom prst="roundRect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700" kern="1200" dirty="0" smtClean="0"/>
            <a:t>Objectives </a:t>
          </a:r>
          <a:endParaRPr lang="en-IN" sz="3700" kern="1200" dirty="0"/>
        </a:p>
      </dsp:txBody>
      <dsp:txXfrm>
        <a:off x="42265" y="91211"/>
        <a:ext cx="8512138" cy="781270"/>
      </dsp:txXfrm>
    </dsp:sp>
    <dsp:sp modelId="{30061701-36B0-443D-A7E2-AB518C300F7B}">
      <dsp:nvSpPr>
        <dsp:cNvPr id="0" name=""/>
        <dsp:cNvSpPr/>
      </dsp:nvSpPr>
      <dsp:spPr>
        <a:xfrm>
          <a:off x="0" y="1021306"/>
          <a:ext cx="8596668" cy="865800"/>
        </a:xfrm>
        <a:prstGeom prst="roundRect">
          <a:avLst/>
        </a:prstGeom>
        <a:solidFill>
          <a:schemeClr val="bg1">
            <a:lumMod val="6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Teaching learning activities</a:t>
          </a:r>
          <a:endParaRPr lang="en-IN" sz="3700" kern="1200" dirty="0"/>
        </a:p>
      </dsp:txBody>
      <dsp:txXfrm>
        <a:off x="42265" y="1063571"/>
        <a:ext cx="8512138" cy="781270"/>
      </dsp:txXfrm>
    </dsp:sp>
    <dsp:sp modelId="{71340577-2579-4958-B606-9F70659201D7}">
      <dsp:nvSpPr>
        <dsp:cNvPr id="0" name=""/>
        <dsp:cNvSpPr/>
      </dsp:nvSpPr>
      <dsp:spPr>
        <a:xfrm>
          <a:off x="0" y="1993666"/>
          <a:ext cx="8596668" cy="865800"/>
        </a:xfrm>
        <a:prstGeom prst="roundRect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Assessment related instrument</a:t>
          </a:r>
          <a:endParaRPr lang="en-IN" sz="3700" kern="1200" dirty="0"/>
        </a:p>
      </dsp:txBody>
      <dsp:txXfrm>
        <a:off x="42265" y="2035931"/>
        <a:ext cx="8512138" cy="781270"/>
      </dsp:txXfrm>
    </dsp:sp>
    <dsp:sp modelId="{EB7A5227-F3CF-4C88-8525-3BA35D4EBCB1}">
      <dsp:nvSpPr>
        <dsp:cNvPr id="0" name=""/>
        <dsp:cNvSpPr/>
      </dsp:nvSpPr>
      <dsp:spPr>
        <a:xfrm>
          <a:off x="0" y="2940268"/>
          <a:ext cx="8596668" cy="865800"/>
        </a:xfrm>
        <a:prstGeom prst="roundRect">
          <a:avLst/>
        </a:prstGeom>
        <a:solidFill>
          <a:srgbClr val="00B0F0"/>
        </a:solidFill>
        <a:ln w="19050" cap="rnd" cmpd="sng" algn="ctr">
          <a:solidFill>
            <a:srgbClr val="FF33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Assignment activity</a:t>
          </a:r>
          <a:endParaRPr lang="en-IN" sz="3700" kern="1200" dirty="0"/>
        </a:p>
      </dsp:txBody>
      <dsp:txXfrm>
        <a:off x="42265" y="2982533"/>
        <a:ext cx="8512138" cy="7812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65F29-7520-46F3-A673-7488C97B34D1}">
      <dsp:nvSpPr>
        <dsp:cNvPr id="0" name=""/>
        <dsp:cNvSpPr/>
      </dsp:nvSpPr>
      <dsp:spPr>
        <a:xfrm>
          <a:off x="0" y="47389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4AE8E8-C5FD-41C4-B9AD-E3F68A01266F}">
      <dsp:nvSpPr>
        <dsp:cNvPr id="0" name=""/>
        <dsp:cNvSpPr/>
      </dsp:nvSpPr>
      <dsp:spPr>
        <a:xfrm>
          <a:off x="429815" y="45858"/>
          <a:ext cx="6017418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Content</a:t>
          </a:r>
          <a:endParaRPr lang="en-IN" sz="2900" kern="1200" dirty="0"/>
        </a:p>
      </dsp:txBody>
      <dsp:txXfrm>
        <a:off x="471605" y="87648"/>
        <a:ext cx="5933838" cy="772500"/>
      </dsp:txXfrm>
    </dsp:sp>
    <dsp:sp modelId="{A643F4C4-C0A6-4230-BE31-286713075805}">
      <dsp:nvSpPr>
        <dsp:cNvPr id="0" name=""/>
        <dsp:cNvSpPr/>
      </dsp:nvSpPr>
      <dsp:spPr>
        <a:xfrm>
          <a:off x="0" y="178933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8A8051-41C3-4FD1-98A0-EA0779C003EC}">
      <dsp:nvSpPr>
        <dsp:cNvPr id="0" name=""/>
        <dsp:cNvSpPr/>
      </dsp:nvSpPr>
      <dsp:spPr>
        <a:xfrm>
          <a:off x="429815" y="1361298"/>
          <a:ext cx="6017418" cy="856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Teacher student activities </a:t>
          </a:r>
          <a:endParaRPr lang="en-IN" sz="2900" kern="1200" dirty="0"/>
        </a:p>
      </dsp:txBody>
      <dsp:txXfrm>
        <a:off x="471605" y="1403088"/>
        <a:ext cx="5933838" cy="772500"/>
      </dsp:txXfrm>
    </dsp:sp>
    <dsp:sp modelId="{E66FE781-C1DD-430B-9629-2E56163BB8D1}">
      <dsp:nvSpPr>
        <dsp:cNvPr id="0" name=""/>
        <dsp:cNvSpPr/>
      </dsp:nvSpPr>
      <dsp:spPr>
        <a:xfrm>
          <a:off x="0" y="310477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67654E-39C8-42FC-8838-5D57A4E931CC}">
      <dsp:nvSpPr>
        <dsp:cNvPr id="0" name=""/>
        <dsp:cNvSpPr/>
      </dsp:nvSpPr>
      <dsp:spPr>
        <a:xfrm>
          <a:off x="429815" y="2676738"/>
          <a:ext cx="6017418" cy="8560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Teaching learning material </a:t>
          </a:r>
          <a:endParaRPr lang="en-IN" sz="2900" kern="1200" dirty="0"/>
        </a:p>
      </dsp:txBody>
      <dsp:txXfrm>
        <a:off x="471605" y="2718528"/>
        <a:ext cx="5933838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2377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5134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9829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7619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50701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7395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53506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5170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785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864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5400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0540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3493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31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3272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8588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F4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41FA5-355C-4A22-9EBD-21801482DA8C}" type="datetimeFigureOut">
              <a:rPr lang="en-IN" smtClean="0"/>
              <a:pPr/>
              <a:t>18/09/2020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9A8D1A-767F-419B-8384-5B33363D8ED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0587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59654"/>
            <a:ext cx="7766936" cy="1181687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Lesson plan</a:t>
            </a:r>
            <a:endParaRPr lang="en-IN" b="1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IN" sz="2800" b="1" dirty="0" err="1">
                <a:solidFill>
                  <a:srgbClr val="002060"/>
                </a:solidFill>
                <a:latin typeface="Baskerville Old Face" panose="02020602080505020303" pitchFamily="18" charset="0"/>
              </a:rPr>
              <a:t>Dr.</a:t>
            </a:r>
            <a:r>
              <a:rPr lang="en-IN" sz="28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IN" sz="2800" b="1" dirty="0" err="1">
                <a:solidFill>
                  <a:srgbClr val="002060"/>
                </a:solidFill>
                <a:latin typeface="Baskerville Old Face" panose="02020602080505020303" pitchFamily="18" charset="0"/>
              </a:rPr>
              <a:t>Anuradha</a:t>
            </a:r>
            <a:r>
              <a:rPr lang="en-IN" sz="28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IN" sz="2800" b="1" dirty="0" err="1">
                <a:solidFill>
                  <a:srgbClr val="002060"/>
                </a:solidFill>
                <a:latin typeface="Baskerville Old Face" panose="02020602080505020303" pitchFamily="18" charset="0"/>
              </a:rPr>
              <a:t>Rai</a:t>
            </a:r>
            <a:endParaRPr lang="en-IN" sz="2800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r>
              <a:rPr lang="en-IN" sz="28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Associate Professor (B. Ed) </a:t>
            </a:r>
          </a:p>
          <a:p>
            <a:r>
              <a:rPr lang="en-IN" sz="28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Harish Chandra P.G. College, </a:t>
            </a:r>
          </a:p>
          <a:p>
            <a:r>
              <a:rPr lang="en-IN" sz="28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Varanasi</a:t>
            </a:r>
          </a:p>
          <a:p>
            <a:endParaRPr lang="en-IN" sz="2800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9627" y="2249977"/>
            <a:ext cx="3129136" cy="234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6781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950" y="785610"/>
            <a:ext cx="8346047" cy="556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700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Why Planning </a:t>
            </a:r>
            <a:r>
              <a:rPr lang="en-US" b="1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?</a:t>
            </a:r>
            <a:endParaRPr lang="en-IN" b="1" dirty="0">
              <a:solidFill>
                <a:srgbClr val="C0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Save Time &amp; Energy</a:t>
            </a:r>
          </a:p>
          <a:p>
            <a:r>
              <a:rPr lang="en-US" sz="3200" dirty="0" smtClean="0"/>
              <a:t>Gives Feedback</a:t>
            </a:r>
          </a:p>
          <a:p>
            <a:r>
              <a:rPr lang="en-US" sz="3200" dirty="0" smtClean="0"/>
              <a:t>Opportunity to Improve</a:t>
            </a:r>
          </a:p>
          <a:p>
            <a:r>
              <a:rPr lang="en-US" sz="3200" dirty="0" smtClean="0"/>
              <a:t>Base for further planning </a:t>
            </a:r>
          </a:p>
          <a:p>
            <a:r>
              <a:rPr lang="en-US" sz="3200" dirty="0" smtClean="0"/>
              <a:t>Engineering  human mind  -the irreparable one </a:t>
            </a:r>
            <a:endParaRPr lang="en-IN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9305" y="2160589"/>
            <a:ext cx="264795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797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157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  <a:t>What Is Planning In Teaching </a:t>
            </a: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175"/>
            <a:ext cx="8596668" cy="455018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anose="02020602080505020303" pitchFamily="18" charset="0"/>
              </a:rPr>
              <a:t>Teaching plan is actually a draft of the activities which is supposed to be performed to achieve the learning objective  among the learners. It includes unit plan, lesson plan and  teaching plan</a:t>
            </a:r>
            <a:endParaRPr lang="en-IN" sz="3200" b="1" dirty="0">
              <a:solidFill>
                <a:schemeClr val="tx1">
                  <a:lumMod val="95000"/>
                  <a:lumOff val="5000"/>
                </a:schemeClr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175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  <a:t>What is planning in teaching </a:t>
            </a:r>
            <a:b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</a:b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5754" y="1645920"/>
            <a:ext cx="8370277" cy="4628271"/>
          </a:xfrm>
        </p:spPr>
      </p:pic>
    </p:spTree>
    <p:extLst>
      <p:ext uri="{BB962C8B-B14F-4D97-AF65-F5344CB8AC3E}">
        <p14:creationId xmlns:p14="http://schemas.microsoft.com/office/powerpoint/2010/main" xmlns="" val="11448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  <a:t>Planning of </a:t>
            </a:r>
            <a:r>
              <a:rPr lang="en-US" b="1" i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WHAT</a:t>
            </a:r>
            <a:endParaRPr lang="en-IN" b="1" i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445460" cy="3880773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3900282" y="2284339"/>
            <a:ext cx="2253803" cy="708338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Entering </a:t>
            </a:r>
            <a:r>
              <a:rPr lang="en-US" sz="2400" b="1" dirty="0" err="1" smtClean="0"/>
              <a:t>Behaviour</a:t>
            </a:r>
            <a:endParaRPr lang="en-IN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6654019" y="4968460"/>
            <a:ext cx="2971676" cy="1090829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Teaching</a:t>
            </a:r>
            <a:r>
              <a:rPr lang="en-US" sz="2800" b="1" dirty="0" smtClean="0"/>
              <a:t> </a:t>
            </a:r>
            <a:r>
              <a:rPr lang="en-US" sz="2400" b="1" dirty="0" smtClean="0"/>
              <a:t>learning Activities</a:t>
            </a:r>
            <a:endParaRPr lang="en-IN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829796" y="4968460"/>
            <a:ext cx="2498502" cy="978795"/>
          </a:xfrm>
          <a:prstGeom prst="roundRect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Assessment</a:t>
            </a:r>
            <a:endParaRPr lang="en-IN" sz="2800" b="1" dirty="0"/>
          </a:p>
        </p:txBody>
      </p:sp>
      <p:sp>
        <p:nvSpPr>
          <p:cNvPr id="7" name="Isosceles Triangle 6"/>
          <p:cNvSpPr/>
          <p:nvPr/>
        </p:nvSpPr>
        <p:spPr>
          <a:xfrm>
            <a:off x="3193367" y="2869809"/>
            <a:ext cx="4093698" cy="2062798"/>
          </a:xfrm>
          <a:prstGeom prst="triangle">
            <a:avLst>
              <a:gd name="adj" fmla="val 47006"/>
            </a:avLst>
          </a:prstGeom>
          <a:solidFill>
            <a:srgbClr val="92D050"/>
          </a:solidFill>
          <a:ln w="57150" cmpd="sng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8715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C00000"/>
                </a:solidFill>
                <a:latin typeface="Algerian" panose="04020705040A02060702" pitchFamily="82" charset="0"/>
              </a:rPr>
              <a:t>Lesson plan includes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58656932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5768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  <a:t>Teaching learning activities must have </a:t>
            </a: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6354150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7719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  <a:t>Characteristics  Of Good Lesson Plan </a:t>
            </a: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Baskerville Old Face" panose="02020602080505020303" pitchFamily="18" charset="0"/>
              </a:rPr>
              <a:t>Accuracy</a:t>
            </a:r>
          </a:p>
          <a:p>
            <a:r>
              <a:rPr lang="en-US" sz="3200" b="1" dirty="0" smtClean="0">
                <a:latin typeface="Baskerville Old Face" panose="02020602080505020303" pitchFamily="18" charset="0"/>
              </a:rPr>
              <a:t>Activity Based (With Variety)</a:t>
            </a:r>
          </a:p>
          <a:p>
            <a:r>
              <a:rPr lang="en-US" sz="3200" b="1" dirty="0" smtClean="0">
                <a:latin typeface="Baskerville Old Face" panose="02020602080505020303" pitchFamily="18" charset="0"/>
              </a:rPr>
              <a:t>Opportunity To  Rehearse </a:t>
            </a:r>
          </a:p>
          <a:p>
            <a:r>
              <a:rPr lang="en-US" sz="3200" b="1" smtClean="0">
                <a:latin typeface="Baskerville Old Face" panose="02020602080505020303" pitchFamily="18" charset="0"/>
              </a:rPr>
              <a:t>Proper </a:t>
            </a:r>
            <a:r>
              <a:rPr lang="en-US" sz="3200" b="1" dirty="0" smtClean="0">
                <a:latin typeface="Baskerville Old Face" panose="02020602080505020303" pitchFamily="18" charset="0"/>
              </a:rPr>
              <a:t>Time Management</a:t>
            </a:r>
          </a:p>
          <a:p>
            <a:r>
              <a:rPr lang="en-US" sz="3200" b="1" smtClean="0">
                <a:latin typeface="Baskerville Old Face" panose="02020602080505020303" pitchFamily="18" charset="0"/>
              </a:rPr>
              <a:t>Must </a:t>
            </a:r>
            <a:r>
              <a:rPr lang="en-US" sz="3200" b="1" dirty="0" smtClean="0">
                <a:latin typeface="Baskerville Old Face" panose="02020602080505020303" pitchFamily="18" charset="0"/>
              </a:rPr>
              <a:t>include Closure </a:t>
            </a:r>
          </a:p>
          <a:p>
            <a:r>
              <a:rPr lang="en-US" sz="3200" b="1" dirty="0" smtClean="0">
                <a:latin typeface="Baskerville Old Face" panose="02020602080505020303" pitchFamily="18" charset="0"/>
              </a:rPr>
              <a:t>Wholeness</a:t>
            </a:r>
            <a:endParaRPr lang="en-IN" sz="3200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0362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41" y="787635"/>
            <a:ext cx="8596668" cy="132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 good teacher is </a:t>
            </a: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Lucida Handwriting" panose="03010101010101010101" pitchFamily="66" charset="0"/>
              </a:rPr>
              <a:t>Creative 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Lucida Handwriting" panose="03010101010101010101" pitchFamily="66" charset="0"/>
              </a:rPr>
              <a:t>Helping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Lucida Handwriting" panose="03010101010101010101" pitchFamily="66" charset="0"/>
              </a:rPr>
              <a:t>Available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Lucida Handwriting" panose="03010101010101010101" pitchFamily="66" charset="0"/>
              </a:rPr>
              <a:t>Learner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Lucida Handwriting" panose="03010101010101010101" pitchFamily="66" charset="0"/>
              </a:rPr>
              <a:t>Patience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Lucida Handwriting" panose="03010101010101010101" pitchFamily="66" charset="0"/>
              </a:rPr>
              <a:t>Modern in thinking </a:t>
            </a:r>
          </a:p>
          <a:p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4712677" y="2264898"/>
            <a:ext cx="3066757" cy="3277773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611507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282</TotalTime>
  <Words>154</Words>
  <Application>Microsoft Office PowerPoint</Application>
  <PresentationFormat>Custom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Lesson plan</vt:lpstr>
      <vt:lpstr>Why Planning ?</vt:lpstr>
      <vt:lpstr>What Is Planning In Teaching </vt:lpstr>
      <vt:lpstr>What is planning in teaching  </vt:lpstr>
      <vt:lpstr>Planning of WHAT</vt:lpstr>
      <vt:lpstr>Lesson plan includes </vt:lpstr>
      <vt:lpstr>Teaching learning activities must have </vt:lpstr>
      <vt:lpstr>Characteristics  Of Good Lesson Plan </vt:lpstr>
      <vt:lpstr>A good teacher is 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</dc:title>
  <dc:creator>Microsoft account</dc:creator>
  <cp:lastModifiedBy>abc</cp:lastModifiedBy>
  <cp:revision>24</cp:revision>
  <dcterms:created xsi:type="dcterms:W3CDTF">2020-09-07T04:10:01Z</dcterms:created>
  <dcterms:modified xsi:type="dcterms:W3CDTF">2020-09-18T07:43:16Z</dcterms:modified>
</cp:coreProperties>
</file>