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569"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74F4680-2DD4-4EE8-99EF-7341242D4008}"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4F4680-2DD4-4EE8-99EF-7341242D4008}"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4F4680-2DD4-4EE8-99EF-7341242D4008}"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4F4680-2DD4-4EE8-99EF-7341242D4008}"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4F4680-2DD4-4EE8-99EF-7341242D4008}"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74F4680-2DD4-4EE8-99EF-7341242D4008}" type="datetimeFigureOut">
              <a:rPr lang="en-US" smtClean="0"/>
              <a:pPr/>
              <a:t>4/14/2020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74F4680-2DD4-4EE8-99EF-7341242D4008}" type="datetimeFigureOut">
              <a:rPr lang="en-US" smtClean="0"/>
              <a:pPr/>
              <a:t>4/14/2020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74F4680-2DD4-4EE8-99EF-7341242D4008}" type="datetimeFigureOut">
              <a:rPr lang="en-US" smtClean="0"/>
              <a:pPr/>
              <a:t>4/14/2020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F4680-2DD4-4EE8-99EF-7341242D4008}" type="datetimeFigureOut">
              <a:rPr lang="en-US" smtClean="0"/>
              <a:pPr/>
              <a:t>4/14/2020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F4680-2DD4-4EE8-99EF-7341242D4008}" type="datetimeFigureOut">
              <a:rPr lang="en-US" smtClean="0"/>
              <a:pPr/>
              <a:t>4/14/2020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F4680-2DD4-4EE8-99EF-7341242D4008}" type="datetimeFigureOut">
              <a:rPr lang="en-US" smtClean="0"/>
              <a:pPr/>
              <a:t>4/14/2020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585E4E-E86D-4BB5-8769-050260E8C3A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F4680-2DD4-4EE8-99EF-7341242D4008}" type="datetimeFigureOut">
              <a:rPr lang="en-US" smtClean="0"/>
              <a:pPr/>
              <a:t>4/14/2020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85E4E-E86D-4BB5-8769-050260E8C3AF}"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E-Lecture: </a:t>
            </a:r>
            <a:r>
              <a:rPr lang="en-IN" dirty="0" smtClean="0"/>
              <a:t/>
            </a:r>
            <a:br>
              <a:rPr lang="en-IN" dirty="0" smtClean="0"/>
            </a:br>
            <a:r>
              <a:rPr lang="en-IN" dirty="0" smtClean="0"/>
              <a:t>Indian Partnership Act , 1932</a:t>
            </a:r>
            <a:br>
              <a:rPr lang="en-IN" dirty="0" smtClean="0"/>
            </a:br>
            <a:endParaRPr lang="en-IN" dirty="0"/>
          </a:p>
        </p:txBody>
      </p:sp>
      <p:sp>
        <p:nvSpPr>
          <p:cNvPr id="3" name="Subtitle 2"/>
          <p:cNvSpPr>
            <a:spLocks noGrp="1"/>
          </p:cNvSpPr>
          <p:nvPr>
            <p:ph type="subTitle" idx="1"/>
          </p:nvPr>
        </p:nvSpPr>
        <p:spPr/>
        <p:txBody>
          <a:bodyPr>
            <a:normAutofit/>
          </a:bodyPr>
          <a:lstStyle/>
          <a:p>
            <a:r>
              <a:rPr lang="en-IN" dirty="0" smtClean="0"/>
              <a:t>By </a:t>
            </a:r>
            <a:r>
              <a:rPr lang="en-IN" dirty="0" smtClean="0"/>
              <a:t>-Dr</a:t>
            </a:r>
            <a:r>
              <a:rPr lang="en-IN" dirty="0" smtClean="0"/>
              <a:t>. </a:t>
            </a:r>
            <a:r>
              <a:rPr lang="en-IN" dirty="0" err="1" smtClean="0"/>
              <a:t>Satyendra</a:t>
            </a:r>
            <a:r>
              <a:rPr lang="en-IN" dirty="0" smtClean="0"/>
              <a:t> Kumar </a:t>
            </a:r>
            <a:r>
              <a:rPr lang="en-IN" dirty="0" smtClean="0"/>
              <a:t>Singh</a:t>
            </a:r>
          </a:p>
          <a:p>
            <a:r>
              <a:rPr lang="en-IN" dirty="0" smtClean="0"/>
              <a:t>Department of Law</a:t>
            </a:r>
          </a:p>
          <a:p>
            <a:r>
              <a:rPr lang="en-IN" dirty="0" smtClean="0"/>
              <a:t>H. C. P. G. College, Varanasi</a:t>
            </a:r>
            <a:endParaRPr lang="en-IN" dirty="0" smtClean="0"/>
          </a:p>
          <a:p>
            <a:endParaRPr lang="en-IN" dirty="0" smtClean="0"/>
          </a:p>
          <a:p>
            <a:endParaRPr lang="en-IN" dirty="0">
              <a:solidFill>
                <a:srgbClr val="0070C0"/>
              </a:solidFill>
            </a:endParaRPr>
          </a:p>
        </p:txBody>
      </p:sp>
    </p:spTree>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Indian Partnership Act </a:t>
            </a:r>
            <a:endParaRPr lang="en-IN" b="1" u="sng" dirty="0"/>
          </a:p>
        </p:txBody>
      </p:sp>
      <p:sp>
        <p:nvSpPr>
          <p:cNvPr id="3" name="Content Placeholder 2"/>
          <p:cNvSpPr>
            <a:spLocks noGrp="1"/>
          </p:cNvSpPr>
          <p:nvPr>
            <p:ph idx="1"/>
          </p:nvPr>
        </p:nvSpPr>
        <p:spPr/>
        <p:txBody>
          <a:bodyPr/>
          <a:lstStyle/>
          <a:p>
            <a:r>
              <a:rPr lang="en-IN" dirty="0" smtClean="0"/>
              <a:t>The Partnership Act was passed in the year 1932. </a:t>
            </a:r>
            <a:endParaRPr lang="en-IN" dirty="0" smtClean="0"/>
          </a:p>
          <a:p>
            <a:r>
              <a:rPr lang="en-IN" dirty="0" smtClean="0"/>
              <a:t>Before </a:t>
            </a:r>
            <a:r>
              <a:rPr lang="en-IN" dirty="0" smtClean="0"/>
              <a:t>this Act was passed, the law of partnership  was to be found in a chapter of a Contract Act, 1872.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Definition of Partnership </a:t>
            </a:r>
            <a:endParaRPr lang="en-IN" b="1" u="sng" dirty="0"/>
          </a:p>
        </p:txBody>
      </p:sp>
      <p:sp>
        <p:nvSpPr>
          <p:cNvPr id="3" name="Content Placeholder 2"/>
          <p:cNvSpPr>
            <a:spLocks noGrp="1"/>
          </p:cNvSpPr>
          <p:nvPr>
            <p:ph idx="1"/>
          </p:nvPr>
        </p:nvSpPr>
        <p:spPr/>
        <p:txBody>
          <a:bodyPr/>
          <a:lstStyle/>
          <a:p>
            <a:pPr>
              <a:buNone/>
            </a:pPr>
            <a:r>
              <a:rPr lang="en-IN" dirty="0" smtClean="0"/>
              <a:t>Partnership is the relation between persons who have agreed to share the profit of a business carried on by all or any of them acting for all.</a:t>
            </a:r>
          </a:p>
          <a:p>
            <a:pPr>
              <a:buNone/>
            </a:pPr>
            <a:r>
              <a:rPr lang="en-IN" dirty="0" smtClean="0"/>
              <a:t>[Section-4] </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Essential Elements of Partnership</a:t>
            </a:r>
            <a:endParaRPr lang="en-IN" b="1" u="sng" dirty="0"/>
          </a:p>
        </p:txBody>
      </p:sp>
      <p:sp>
        <p:nvSpPr>
          <p:cNvPr id="3" name="Content Placeholder 2"/>
          <p:cNvSpPr>
            <a:spLocks noGrp="1"/>
          </p:cNvSpPr>
          <p:nvPr>
            <p:ph idx="1"/>
          </p:nvPr>
        </p:nvSpPr>
        <p:spPr/>
        <p:txBody>
          <a:bodyPr/>
          <a:lstStyle/>
          <a:p>
            <a:pPr marL="514350" indent="-514350">
              <a:buAutoNum type="arabicPeriod"/>
            </a:pPr>
            <a:r>
              <a:rPr lang="en-IN" dirty="0" smtClean="0"/>
              <a:t>That is the result of contract .</a:t>
            </a:r>
          </a:p>
          <a:p>
            <a:pPr marL="514350" indent="-514350">
              <a:buAutoNum type="arabicPeriod"/>
            </a:pPr>
            <a:r>
              <a:rPr lang="en-IN" dirty="0" smtClean="0"/>
              <a:t>That it is organised to carry on business.</a:t>
            </a:r>
          </a:p>
          <a:p>
            <a:pPr marL="514350" indent="-514350">
              <a:buAutoNum type="arabicPeriod"/>
            </a:pPr>
            <a:r>
              <a:rPr lang="en-IN" dirty="0" smtClean="0"/>
              <a:t>The motive for the creation of partnership should be earning and sharing profits.</a:t>
            </a:r>
          </a:p>
          <a:p>
            <a:pPr marL="514350" indent="-514350">
              <a:buAutoNum type="arabicPeriod"/>
            </a:pPr>
            <a:r>
              <a:rPr lang="en-IN" dirty="0" smtClean="0"/>
              <a:t>The business should be carried on by all of them or any of them acting for all i.e. in mutual agency.</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Agreement</a:t>
            </a:r>
            <a:endParaRPr lang="en-IN" b="1" u="sng" dirty="0"/>
          </a:p>
        </p:txBody>
      </p:sp>
      <p:sp>
        <p:nvSpPr>
          <p:cNvPr id="3" name="Content Placeholder 2"/>
          <p:cNvSpPr>
            <a:spLocks noGrp="1"/>
          </p:cNvSpPr>
          <p:nvPr>
            <p:ph idx="1"/>
          </p:nvPr>
        </p:nvSpPr>
        <p:spPr/>
        <p:txBody>
          <a:bodyPr>
            <a:normAutofit fontScale="92500" lnSpcReduction="20000"/>
          </a:bodyPr>
          <a:lstStyle/>
          <a:p>
            <a:r>
              <a:rPr lang="en-IN" dirty="0" smtClean="0"/>
              <a:t>Partnership arises from an agreement between two or more persons for the creation of this relation. Agreement here means a contract.</a:t>
            </a:r>
          </a:p>
          <a:p>
            <a:r>
              <a:rPr lang="en-IN" dirty="0" smtClean="0"/>
              <a:t>Sec.5 declares that the relation of partnership arises from contract, not by status. It is one of those elements which clearly display the distinction between partnership and the other business relations, like joint family carrying on business, which do not arise by agreement, but are the result of status, operation of law, succession or inheritance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Carrying on of Business </a:t>
            </a:r>
            <a:endParaRPr lang="en-IN" b="1" u="sng" dirty="0"/>
          </a:p>
        </p:txBody>
      </p:sp>
      <p:sp>
        <p:nvSpPr>
          <p:cNvPr id="3" name="Content Placeholder 2"/>
          <p:cNvSpPr>
            <a:spLocks noGrp="1"/>
          </p:cNvSpPr>
          <p:nvPr>
            <p:ph idx="1"/>
          </p:nvPr>
        </p:nvSpPr>
        <p:spPr/>
        <p:txBody>
          <a:bodyPr>
            <a:normAutofit lnSpcReduction="10000"/>
          </a:bodyPr>
          <a:lstStyle/>
          <a:p>
            <a:r>
              <a:rPr lang="en-IN" dirty="0" smtClean="0"/>
              <a:t>The term ‘business’ has been defined to include every trade, occupation and profession. [Section 2(b)]</a:t>
            </a:r>
          </a:p>
          <a:p>
            <a:r>
              <a:rPr lang="en-IN" dirty="0" smtClean="0"/>
              <a:t>Business should be lawful</a:t>
            </a:r>
          </a:p>
          <a:p>
            <a:r>
              <a:rPr lang="en-IN" dirty="0" smtClean="0"/>
              <a:t>Carrying of a business involves a series of transactions. Merely a single isolated transaction of purchase and sale by number of persons does not mean carrying on of the business.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Sharing of Profits</a:t>
            </a:r>
            <a:endParaRPr lang="en-IN" b="1" u="sng" dirty="0"/>
          </a:p>
        </p:txBody>
      </p:sp>
      <p:sp>
        <p:nvSpPr>
          <p:cNvPr id="3" name="Content Placeholder 2"/>
          <p:cNvSpPr>
            <a:spLocks noGrp="1"/>
          </p:cNvSpPr>
          <p:nvPr>
            <p:ph idx="1"/>
          </p:nvPr>
        </p:nvSpPr>
        <p:spPr>
          <a:xfrm>
            <a:off x="457200" y="1600200"/>
            <a:ext cx="8229600" cy="4972072"/>
          </a:xfrm>
        </p:spPr>
        <p:txBody>
          <a:bodyPr>
            <a:normAutofit fontScale="92500" lnSpcReduction="20000"/>
          </a:bodyPr>
          <a:lstStyle/>
          <a:p>
            <a:r>
              <a:rPr lang="en-IN" dirty="0" smtClean="0"/>
              <a:t>The object of partnership must be to carry on business for the sake of profit and to share the same. </a:t>
            </a:r>
          </a:p>
          <a:p>
            <a:r>
              <a:rPr lang="en-IN" dirty="0" smtClean="0"/>
              <a:t>Although sharing of profits is one of the essential element of every partnership but every person who shares the profit needs not always be partner. ( Explanation 1 of Section- 6)</a:t>
            </a:r>
          </a:p>
          <a:p>
            <a:r>
              <a:rPr lang="en-IN" dirty="0" smtClean="0"/>
              <a:t>In determining  whether a group of persons is or is not a firm, or whether a person is or is not a partner in a firm, regard shall be had to the real relation between the parties, as shown by all relevant facts together .(Section-6)</a:t>
            </a:r>
          </a:p>
          <a:p>
            <a:pPr>
              <a:buNone/>
            </a:pPr>
            <a:endParaRPr lang="en-IN"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Mutual Agency</a:t>
            </a:r>
            <a:endParaRPr lang="en-IN" b="1" u="sng"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IN" dirty="0" smtClean="0"/>
              <a:t>The use of expression “a business carried on by all or any of them acting for all” in Sec.4 emphasis the concept of mutual agency. If two persons are carrying on a business together in circumstances which show that either is the authorised agent of the other for business purposes, they become mutual agents, i.e., principals and agents towards each other at the same time.</a:t>
            </a:r>
          </a:p>
          <a:p>
            <a:pPr>
              <a:buNone/>
            </a:pPr>
            <a:r>
              <a:rPr lang="en-IN" u="sng" dirty="0" smtClean="0"/>
              <a:t>Important case</a:t>
            </a:r>
          </a:p>
          <a:p>
            <a:pPr>
              <a:buNone/>
            </a:pPr>
            <a:r>
              <a:rPr lang="en-IN" i="1" dirty="0" smtClean="0"/>
              <a:t>Cox</a:t>
            </a:r>
            <a:r>
              <a:rPr lang="en-IN" i="1" u="sng" dirty="0" smtClean="0"/>
              <a:t>  </a:t>
            </a:r>
            <a:r>
              <a:rPr lang="en-IN" i="1" dirty="0" smtClean="0"/>
              <a:t>vs. Hickman (1860) 8 HLC 268.</a:t>
            </a:r>
            <a:endParaRPr lang="en-IN" i="1" u="sng" dirty="0" smtClean="0"/>
          </a:p>
          <a:p>
            <a:endParaRPr lang="en-IN"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solidFill>
            <a:schemeClr val="bg2">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buNone/>
            </a:pPr>
            <a:endParaRPr lang="en-US" sz="4000" dirty="0" smtClean="0"/>
          </a:p>
          <a:p>
            <a:pPr algn="ctr">
              <a:buNone/>
            </a:pPr>
            <a:endParaRPr lang="en-US" sz="4000" dirty="0" smtClean="0"/>
          </a:p>
          <a:p>
            <a:pPr algn="ctr">
              <a:buNone/>
            </a:pPr>
            <a:r>
              <a:rPr lang="en-US" sz="8000" dirty="0" smtClean="0">
                <a:solidFill>
                  <a:schemeClr val="bg1"/>
                </a:solidFill>
                <a:latin typeface="Aharoni" pitchFamily="2" charset="-79"/>
                <a:cs typeface="Aharoni" pitchFamily="2" charset="-79"/>
              </a:rPr>
              <a:t>Thank you</a:t>
            </a:r>
            <a:endParaRPr lang="en-US" sz="8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495</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E-Lecture:  Indian Partnership Act , 1932 </vt:lpstr>
      <vt:lpstr>Indian Partnership Act </vt:lpstr>
      <vt:lpstr>Definition of Partnership </vt:lpstr>
      <vt:lpstr>Essential Elements of Partnership</vt:lpstr>
      <vt:lpstr>Agreement</vt:lpstr>
      <vt:lpstr>Carrying on of Business </vt:lpstr>
      <vt:lpstr>Sharing of Profits</vt:lpstr>
      <vt:lpstr>Mutual Agency</vt:lpstr>
      <vt:lpstr>Slide 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E-Lecture: By Dr. Satyendra Kumar Singh</dc:title>
  <dc:creator>Shrey</dc:creator>
  <cp:lastModifiedBy>DELL</cp:lastModifiedBy>
  <cp:revision>15</cp:revision>
  <dcterms:created xsi:type="dcterms:W3CDTF">2020-04-13T04:58:05Z</dcterms:created>
  <dcterms:modified xsi:type="dcterms:W3CDTF">2020-04-14T15:13:20Z</dcterms:modified>
</cp:coreProperties>
</file>