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5029200"/>
            <a:ext cx="7315200" cy="1524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           </a:t>
            </a:r>
            <a:r>
              <a:rPr lang="en-US" dirty="0" err="1" smtClean="0"/>
              <a:t>nripendra</a:t>
            </a:r>
            <a:r>
              <a:rPr lang="en-US" dirty="0" smtClean="0"/>
              <a:t> </a:t>
            </a:r>
            <a:r>
              <a:rPr lang="en-US" dirty="0" err="1" smtClean="0"/>
              <a:t>singh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6781800" cy="44196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G:\de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1"/>
            <a:ext cx="72390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G:\de 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:\de 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G:\de 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05800" cy="4571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2050" name="Picture 2" descr="G:\de 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62125" y="1789112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de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de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de 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de 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de 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7171" name="Picture 3" descr="G:\de 7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:\de 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143000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G:\de 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</TotalTime>
  <Words>3</Words>
  <Application>Microsoft Office PowerPoint</Application>
  <PresentationFormat>On-screen Show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Metro</vt:lpstr>
      <vt:lpstr>            nripendra singh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Nripendra</dc:creator>
  <cp:lastModifiedBy>Nripendra</cp:lastModifiedBy>
  <cp:revision>3</cp:revision>
  <dcterms:created xsi:type="dcterms:W3CDTF">2006-08-16T00:00:00Z</dcterms:created>
  <dcterms:modified xsi:type="dcterms:W3CDTF">2020-06-01T12:18:48Z</dcterms:modified>
</cp:coreProperties>
</file>