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2" autoAdjust="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19D61-DFF2-429A-98C0-F84C3DFDC162}" type="datetimeFigureOut">
              <a:rPr lang="en-IN" smtClean="0"/>
              <a:pPr/>
              <a:t>10-02-2024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F078-2324-4CBE-952A-6A9253EDC70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749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F078-2324-4CBE-952A-6A9253EDC703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888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4267200" cy="2514600"/>
          </a:xfrm>
        </p:spPr>
        <p:txBody>
          <a:bodyPr/>
          <a:lstStyle/>
          <a:p>
            <a:r>
              <a:rPr lang="en-US" sz="2800" dirty="0" smtClean="0"/>
              <a:t>COMPANY LAW </a:t>
            </a:r>
            <a:br>
              <a:rPr lang="en-US" sz="2800" dirty="0" smtClean="0"/>
            </a:br>
            <a:r>
              <a:rPr lang="en-US" sz="2800" cap="none" dirty="0" err="1" smtClean="0"/>
              <a:t>B.Com</a:t>
            </a:r>
            <a:r>
              <a:rPr lang="en-US" sz="2800" cap="none" dirty="0" smtClean="0"/>
              <a:t> 3</a:t>
            </a:r>
            <a:r>
              <a:rPr lang="en-US" sz="2800" cap="none" baseline="30000" dirty="0" smtClean="0"/>
              <a:t>rd</a:t>
            </a:r>
            <a:r>
              <a:rPr lang="en-US" sz="2800" cap="none" dirty="0" smtClean="0"/>
              <a:t> Semester</a:t>
            </a:r>
            <a:br>
              <a:rPr lang="en-US" sz="2800" cap="none" dirty="0" smtClean="0"/>
            </a:b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dirty="0" smtClean="0"/>
              <a:t>Formation of company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657600"/>
            <a:ext cx="4267200" cy="25171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i="1" dirty="0" smtClean="0"/>
              <a:t>Presented by,</a:t>
            </a:r>
          </a:p>
          <a:p>
            <a:r>
              <a:rPr lang="en-US" b="1" i="1" dirty="0" smtClean="0"/>
              <a:t>Dr. </a:t>
            </a:r>
            <a:r>
              <a:rPr lang="en-US" b="1" i="1" dirty="0" err="1" smtClean="0"/>
              <a:t>Vandana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Pandey</a:t>
            </a:r>
            <a:endParaRPr lang="en-US" b="1" i="1" dirty="0" smtClean="0"/>
          </a:p>
          <a:p>
            <a:r>
              <a:rPr lang="en-US" b="1" i="1" dirty="0" smtClean="0"/>
              <a:t>Associate professor</a:t>
            </a:r>
          </a:p>
          <a:p>
            <a:r>
              <a:rPr lang="en-US" b="1" i="1" dirty="0" smtClean="0"/>
              <a:t>Department of commerce</a:t>
            </a:r>
          </a:p>
          <a:p>
            <a:r>
              <a:rPr lang="en-US" b="1" i="1" dirty="0" smtClean="0"/>
              <a:t>HCPG College </a:t>
            </a:r>
            <a:r>
              <a:rPr lang="en-US" b="1" i="1" dirty="0"/>
              <a:t>V</a:t>
            </a:r>
            <a:r>
              <a:rPr lang="en-US" b="1" i="1" dirty="0" smtClean="0"/>
              <a:t>aranasi</a:t>
            </a:r>
          </a:p>
          <a:p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xmlns="" val="167363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NAME CLAUSE</a:t>
            </a:r>
            <a:endParaRPr lang="en-IN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381000"/>
            <a:ext cx="83819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59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REGISTERED OFFICE</a:t>
            </a:r>
            <a:endParaRPr lang="en-IN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304800"/>
            <a:ext cx="79247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514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4876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 CLAUSE</a:t>
            </a:r>
            <a:endParaRPr lang="en-IN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838200"/>
            <a:ext cx="8000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517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CAPITAL CLAUSE</a:t>
            </a:r>
            <a:endParaRPr lang="en-IN" sz="2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80771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123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Association  clause</a:t>
            </a:r>
            <a:endParaRPr lang="en-IN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381000"/>
            <a:ext cx="81533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61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5720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Alteration </a:t>
            </a:r>
            <a:endParaRPr lang="en-IN" sz="2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80771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915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381000"/>
            <a:ext cx="8077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49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28600"/>
            <a:ext cx="79247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10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724400" cy="701040"/>
          </a:xfrm>
        </p:spPr>
        <p:txBody>
          <a:bodyPr>
            <a:normAutofit/>
          </a:bodyPr>
          <a:lstStyle/>
          <a:p>
            <a:endParaRPr lang="en-IN" sz="2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838200"/>
            <a:ext cx="754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649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AOA</a:t>
            </a:r>
            <a:endParaRPr lang="en-IN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1100138"/>
            <a:ext cx="7467600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70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company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1" y="1143001"/>
            <a:ext cx="8153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52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ARTICLES OF ASSOCIATION</a:t>
            </a:r>
            <a:endParaRPr lang="en-IN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838200"/>
            <a:ext cx="7467599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65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PROSPECTUS</a:t>
            </a:r>
            <a:endParaRPr lang="en-IN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762000"/>
            <a:ext cx="754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37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CONTENTS OF PROSPECTUS</a:t>
            </a:r>
            <a:endParaRPr lang="en-IN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1" y="1100138"/>
            <a:ext cx="7543799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80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STATEMENT IN LIEU OF PROSPECTUS</a:t>
            </a:r>
            <a:endParaRPr lang="en-IN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9144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047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</a:t>
            </a:r>
            <a:r>
              <a:rPr lang="en-US" sz="3200" i="1" dirty="0" smtClean="0"/>
              <a:t>THANK YOU</a:t>
            </a:r>
            <a:endParaRPr lang="en-IN" sz="3200" i="1" dirty="0"/>
          </a:p>
        </p:txBody>
      </p:sp>
    </p:spTree>
    <p:extLst>
      <p:ext uri="{BB962C8B-B14F-4D97-AF65-F5344CB8AC3E}">
        <p14:creationId xmlns:p14="http://schemas.microsoft.com/office/powerpoint/2010/main" xmlns="" val="203020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701040"/>
          </a:xfrm>
        </p:spPr>
        <p:txBody>
          <a:bodyPr/>
          <a:lstStyle/>
          <a:p>
            <a:r>
              <a:rPr lang="en-US" dirty="0" smtClean="0"/>
              <a:t>Formation of company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1" y="1600201"/>
            <a:ext cx="86106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080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of company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838200"/>
            <a:ext cx="82295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67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1005840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400" y="609600"/>
            <a:ext cx="83057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42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1005840"/>
          </a:xfrm>
        </p:spPr>
        <p:txBody>
          <a:bodyPr/>
          <a:lstStyle/>
          <a:p>
            <a:r>
              <a:rPr lang="en-US" dirty="0" smtClean="0"/>
              <a:t>INCORPORATION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457200"/>
            <a:ext cx="76961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64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495800" cy="929640"/>
          </a:xfrm>
        </p:spPr>
        <p:txBody>
          <a:bodyPr/>
          <a:lstStyle/>
          <a:p>
            <a:r>
              <a:rPr lang="en-US" dirty="0" smtClean="0"/>
              <a:t>INCORPORATION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533400"/>
            <a:ext cx="8305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68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4114800" cy="1005840"/>
          </a:xfrm>
        </p:spPr>
        <p:txBody>
          <a:bodyPr/>
          <a:lstStyle/>
          <a:p>
            <a:r>
              <a:rPr lang="en-US" dirty="0" smtClean="0"/>
              <a:t>DOCMENTS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381000"/>
            <a:ext cx="8458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70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343400" cy="10058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MOA</a:t>
            </a:r>
            <a:endParaRPr lang="en-IN" sz="4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609600"/>
            <a:ext cx="75437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5073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147</TotalTime>
  <Words>64</Words>
  <Application>Microsoft Office PowerPoint</Application>
  <PresentationFormat>On-screen Show (4:3)</PresentationFormat>
  <Paragraphs>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COMPANY LAW  B.Com 3rd Semester  Formation of company</vt:lpstr>
      <vt:lpstr>Formation of company</vt:lpstr>
      <vt:lpstr>Formation of company</vt:lpstr>
      <vt:lpstr>Promotion of company</vt:lpstr>
      <vt:lpstr>FUNCTIONS</vt:lpstr>
      <vt:lpstr>INCORPORATION</vt:lpstr>
      <vt:lpstr>INCORPORATION</vt:lpstr>
      <vt:lpstr>DOCMENTS</vt:lpstr>
      <vt:lpstr>MOA</vt:lpstr>
      <vt:lpstr>NAME CLAUSE</vt:lpstr>
      <vt:lpstr>REGISTERED OFFICE</vt:lpstr>
      <vt:lpstr>OBJECT CLAUSE</vt:lpstr>
      <vt:lpstr>CAPITAL CLAUSE</vt:lpstr>
      <vt:lpstr>Association  clause</vt:lpstr>
      <vt:lpstr>Alteration </vt:lpstr>
      <vt:lpstr>Slide 16</vt:lpstr>
      <vt:lpstr>Slide 17</vt:lpstr>
      <vt:lpstr>Slide 18</vt:lpstr>
      <vt:lpstr>                                       AOA</vt:lpstr>
      <vt:lpstr>CONTENT OF ARTICLES OF ASSOCIATION</vt:lpstr>
      <vt:lpstr>PROSPECTUS</vt:lpstr>
      <vt:lpstr>         CONTENTS OF PROSPECTUS</vt:lpstr>
      <vt:lpstr>      STATEMENT IN LIEU OF PROSPECTUS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acer</cp:lastModifiedBy>
  <cp:revision>22</cp:revision>
  <dcterms:created xsi:type="dcterms:W3CDTF">2006-08-16T00:00:00Z</dcterms:created>
  <dcterms:modified xsi:type="dcterms:W3CDTF">2024-02-10T06:29:01Z</dcterms:modified>
</cp:coreProperties>
</file>