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18"/>
  </p:notesMasterIdLst>
  <p:sldIdLst>
    <p:sldId id="556" r:id="rId2"/>
    <p:sldId id="557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4"/>
    <p:restoredTop sz="94590"/>
  </p:normalViewPr>
  <p:slideViewPr>
    <p:cSldViewPr snapToGrid="0" snapToObjects="1">
      <p:cViewPr varScale="1">
        <p:scale>
          <a:sx n="69" d="100"/>
          <a:sy n="69" d="100"/>
        </p:scale>
        <p:origin x="-7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D0C95-8FAC-724F-A1DE-86DCB4E71762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C3B192-94B2-1D48-AFF7-F16792EE5728}">
      <dgm:prSet phldrT="[Text]"/>
      <dgm:spPr/>
      <dgm:t>
        <a:bodyPr/>
        <a:lstStyle/>
        <a:p>
          <a:r>
            <a:rPr lang="en-US" dirty="0" smtClean="0"/>
            <a:t>Defence Mechanism</a:t>
          </a:r>
          <a:endParaRPr lang="en-US" dirty="0"/>
        </a:p>
      </dgm:t>
    </dgm:pt>
    <dgm:pt modelId="{BF789C74-FE7C-C643-A0DF-3B6E74CD28BC}" type="parTrans" cxnId="{B69A86BA-7CEF-1F4D-B134-A06EE7B741A3}">
      <dgm:prSet/>
      <dgm:spPr/>
      <dgm:t>
        <a:bodyPr/>
        <a:lstStyle/>
        <a:p>
          <a:endParaRPr lang="en-US"/>
        </a:p>
      </dgm:t>
    </dgm:pt>
    <dgm:pt modelId="{6B9FF1CC-234B-4849-958D-8DEAF6DFEA7F}" type="sibTrans" cxnId="{B69A86BA-7CEF-1F4D-B134-A06EE7B741A3}">
      <dgm:prSet/>
      <dgm:spPr/>
      <dgm:t>
        <a:bodyPr/>
        <a:lstStyle/>
        <a:p>
          <a:endParaRPr lang="en-US"/>
        </a:p>
      </dgm:t>
    </dgm:pt>
    <dgm:pt modelId="{F96184DF-1660-9E47-82FB-A466422FA006}">
      <dgm:prSet phldrT="[Text]"/>
      <dgm:spPr/>
      <dgm:t>
        <a:bodyPr/>
        <a:lstStyle/>
        <a:p>
          <a:r>
            <a:rPr lang="en-US" dirty="0" smtClean="0"/>
            <a:t>Non Specific Defence</a:t>
          </a:r>
          <a:endParaRPr lang="en-US" dirty="0"/>
        </a:p>
      </dgm:t>
    </dgm:pt>
    <dgm:pt modelId="{AD28E5D1-9452-D149-B3FE-4F0E3C9AD31B}" type="parTrans" cxnId="{5F4523EC-FB35-D040-A573-E2785ADBEDF0}">
      <dgm:prSet/>
      <dgm:spPr/>
      <dgm:t>
        <a:bodyPr/>
        <a:lstStyle/>
        <a:p>
          <a:endParaRPr lang="en-US"/>
        </a:p>
      </dgm:t>
    </dgm:pt>
    <dgm:pt modelId="{FC7A096A-9F9C-964F-BAE1-46530CE16377}" type="sibTrans" cxnId="{5F4523EC-FB35-D040-A573-E2785ADBEDF0}">
      <dgm:prSet/>
      <dgm:spPr/>
      <dgm:t>
        <a:bodyPr/>
        <a:lstStyle/>
        <a:p>
          <a:endParaRPr lang="en-US"/>
        </a:p>
      </dgm:t>
    </dgm:pt>
    <dgm:pt modelId="{4FD9B967-DB48-4042-A00D-E7122BAD1BD8}">
      <dgm:prSet phldrT="[Text]"/>
      <dgm:spPr/>
      <dgm:t>
        <a:bodyPr/>
        <a:lstStyle/>
        <a:p>
          <a:r>
            <a:rPr lang="en-US" dirty="0" smtClean="0"/>
            <a:t>Internal Defence</a:t>
          </a:r>
          <a:endParaRPr lang="en-US" dirty="0"/>
        </a:p>
      </dgm:t>
    </dgm:pt>
    <dgm:pt modelId="{0D0271AF-F600-BF41-94E6-1DDF7650390A}" type="parTrans" cxnId="{5A487D1C-CFB5-6340-B004-BBDCDD9CEA80}">
      <dgm:prSet/>
      <dgm:spPr/>
      <dgm:t>
        <a:bodyPr/>
        <a:lstStyle/>
        <a:p>
          <a:endParaRPr lang="en-US"/>
        </a:p>
      </dgm:t>
    </dgm:pt>
    <dgm:pt modelId="{4C1D3962-9F16-6D46-AA7F-99B35B3B3303}" type="sibTrans" cxnId="{5A487D1C-CFB5-6340-B004-BBDCDD9CEA80}">
      <dgm:prSet/>
      <dgm:spPr/>
      <dgm:t>
        <a:bodyPr/>
        <a:lstStyle/>
        <a:p>
          <a:endParaRPr lang="en-US"/>
        </a:p>
      </dgm:t>
    </dgm:pt>
    <dgm:pt modelId="{5018E5DF-D1D3-9E47-AD07-47F102A7E037}">
      <dgm:prSet phldrT="[Text]"/>
      <dgm:spPr/>
      <dgm:t>
        <a:bodyPr/>
        <a:lstStyle/>
        <a:p>
          <a:r>
            <a:rPr lang="en-US" dirty="0" smtClean="0"/>
            <a:t>Specific Defence</a:t>
          </a:r>
          <a:endParaRPr lang="en-US" dirty="0"/>
        </a:p>
      </dgm:t>
    </dgm:pt>
    <dgm:pt modelId="{310F844D-E965-BE4E-8552-F95F08BAD227}" type="parTrans" cxnId="{45E02174-CDC9-FA44-85FB-3F22B6A65324}">
      <dgm:prSet/>
      <dgm:spPr/>
      <dgm:t>
        <a:bodyPr/>
        <a:lstStyle/>
        <a:p>
          <a:endParaRPr lang="en-US"/>
        </a:p>
      </dgm:t>
    </dgm:pt>
    <dgm:pt modelId="{5E8D88BF-DCD1-1A42-838F-57C4AA7A623E}" type="sibTrans" cxnId="{45E02174-CDC9-FA44-85FB-3F22B6A65324}">
      <dgm:prSet/>
      <dgm:spPr/>
      <dgm:t>
        <a:bodyPr/>
        <a:lstStyle/>
        <a:p>
          <a:endParaRPr lang="en-US"/>
        </a:p>
      </dgm:t>
    </dgm:pt>
    <dgm:pt modelId="{0147E713-95C1-2B43-B05A-CBED6CD264A6}">
      <dgm:prSet phldrT="[Text]"/>
      <dgm:spPr/>
      <dgm:t>
        <a:bodyPr/>
        <a:lstStyle/>
        <a:p>
          <a:r>
            <a:rPr lang="en-US" dirty="0" smtClean="0"/>
            <a:t>Immune system</a:t>
          </a:r>
          <a:endParaRPr lang="en-US" dirty="0"/>
        </a:p>
      </dgm:t>
    </dgm:pt>
    <dgm:pt modelId="{DA5B7DFB-575C-7441-8EAD-60BBB3CBCE2C}" type="parTrans" cxnId="{66F603E2-507B-6748-8C36-CF306E38A63B}">
      <dgm:prSet/>
      <dgm:spPr/>
      <dgm:t>
        <a:bodyPr/>
        <a:lstStyle/>
        <a:p>
          <a:endParaRPr lang="en-US"/>
        </a:p>
      </dgm:t>
    </dgm:pt>
    <dgm:pt modelId="{8EEC7F2C-6CC7-BD4D-87E7-099789F91C45}" type="sibTrans" cxnId="{66F603E2-507B-6748-8C36-CF306E38A63B}">
      <dgm:prSet/>
      <dgm:spPr/>
      <dgm:t>
        <a:bodyPr/>
        <a:lstStyle/>
        <a:p>
          <a:endParaRPr lang="en-US"/>
        </a:p>
      </dgm:t>
    </dgm:pt>
    <dgm:pt modelId="{2BD2F318-6D78-4D43-9E6F-8F70C00DD157}">
      <dgm:prSet/>
      <dgm:spPr/>
      <dgm:t>
        <a:bodyPr/>
        <a:lstStyle/>
        <a:p>
          <a:r>
            <a:rPr lang="en-US" dirty="0" smtClean="0"/>
            <a:t>External Defence</a:t>
          </a:r>
          <a:endParaRPr lang="en-US" dirty="0"/>
        </a:p>
      </dgm:t>
    </dgm:pt>
    <dgm:pt modelId="{23EBC078-878A-BF4E-AD9B-34C335A6A0E3}" type="parTrans" cxnId="{CBFD6488-C81D-1F44-8BB7-E891EF909E95}">
      <dgm:prSet/>
      <dgm:spPr/>
      <dgm:t>
        <a:bodyPr/>
        <a:lstStyle/>
        <a:p>
          <a:endParaRPr lang="en-US"/>
        </a:p>
      </dgm:t>
    </dgm:pt>
    <dgm:pt modelId="{00D352C7-2571-B54D-B0EA-388B7761EFCC}" type="sibTrans" cxnId="{CBFD6488-C81D-1F44-8BB7-E891EF909E95}">
      <dgm:prSet/>
      <dgm:spPr/>
      <dgm:t>
        <a:bodyPr/>
        <a:lstStyle/>
        <a:p>
          <a:endParaRPr lang="en-US"/>
        </a:p>
      </dgm:t>
    </dgm:pt>
    <dgm:pt modelId="{2800D7D7-956F-A647-99D0-CDEAA4C9D767}" type="pres">
      <dgm:prSet presAssocID="{67BD0C95-8FAC-724F-A1DE-86DCB4E717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B8AC270-769D-4744-A3A5-812CF0E133D8}" type="pres">
      <dgm:prSet presAssocID="{67C3B192-94B2-1D48-AFF7-F16792EE5728}" presName="hierRoot1" presStyleCnt="0"/>
      <dgm:spPr/>
    </dgm:pt>
    <dgm:pt modelId="{6FFB11DF-2ED1-C644-BD51-9117F95C37D8}" type="pres">
      <dgm:prSet presAssocID="{67C3B192-94B2-1D48-AFF7-F16792EE5728}" presName="composite" presStyleCnt="0"/>
      <dgm:spPr/>
    </dgm:pt>
    <dgm:pt modelId="{8C149787-96F7-9349-8DD8-B74C056F5ACA}" type="pres">
      <dgm:prSet presAssocID="{67C3B192-94B2-1D48-AFF7-F16792EE5728}" presName="background" presStyleLbl="node0" presStyleIdx="0" presStyleCnt="1"/>
      <dgm:spPr/>
    </dgm:pt>
    <dgm:pt modelId="{3AB977F7-23B6-9E41-B596-6BC5A58F3947}" type="pres">
      <dgm:prSet presAssocID="{67C3B192-94B2-1D48-AFF7-F16792EE572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A16C8C-B561-7C48-AF76-5E20B5DE8AC5}" type="pres">
      <dgm:prSet presAssocID="{67C3B192-94B2-1D48-AFF7-F16792EE5728}" presName="hierChild2" presStyleCnt="0"/>
      <dgm:spPr/>
    </dgm:pt>
    <dgm:pt modelId="{7F30F73D-590F-C449-95CB-9281AC7B17D3}" type="pres">
      <dgm:prSet presAssocID="{AD28E5D1-9452-D149-B3FE-4F0E3C9AD31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905885F-0DA6-9040-B16E-EE841782C167}" type="pres">
      <dgm:prSet presAssocID="{F96184DF-1660-9E47-82FB-A466422FA006}" presName="hierRoot2" presStyleCnt="0"/>
      <dgm:spPr/>
    </dgm:pt>
    <dgm:pt modelId="{C29392D4-53AD-D943-816E-FB8F594DB741}" type="pres">
      <dgm:prSet presAssocID="{F96184DF-1660-9E47-82FB-A466422FA006}" presName="composite2" presStyleCnt="0"/>
      <dgm:spPr/>
    </dgm:pt>
    <dgm:pt modelId="{17A98875-F4D8-D045-A5AA-CE6FF035176A}" type="pres">
      <dgm:prSet presAssocID="{F96184DF-1660-9E47-82FB-A466422FA006}" presName="background2" presStyleLbl="node2" presStyleIdx="0" presStyleCnt="2"/>
      <dgm:spPr/>
    </dgm:pt>
    <dgm:pt modelId="{3B5AF513-B91E-7C42-B8C6-64AD49F26CF2}" type="pres">
      <dgm:prSet presAssocID="{F96184DF-1660-9E47-82FB-A466422FA00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481BD2-5A9F-5949-968E-EBF86C8A0515}" type="pres">
      <dgm:prSet presAssocID="{F96184DF-1660-9E47-82FB-A466422FA006}" presName="hierChild3" presStyleCnt="0"/>
      <dgm:spPr/>
    </dgm:pt>
    <dgm:pt modelId="{CA53DDF4-C018-DD48-98FC-4D683A108569}" type="pres">
      <dgm:prSet presAssocID="{23EBC078-878A-BF4E-AD9B-34C335A6A0E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49DC41E-FDFF-C344-AA7C-F494F38E447A}" type="pres">
      <dgm:prSet presAssocID="{2BD2F318-6D78-4D43-9E6F-8F70C00DD157}" presName="hierRoot3" presStyleCnt="0"/>
      <dgm:spPr/>
    </dgm:pt>
    <dgm:pt modelId="{0948456B-C801-0140-9AF0-6F0E8E7DE652}" type="pres">
      <dgm:prSet presAssocID="{2BD2F318-6D78-4D43-9E6F-8F70C00DD157}" presName="composite3" presStyleCnt="0"/>
      <dgm:spPr/>
    </dgm:pt>
    <dgm:pt modelId="{0E042898-8DF3-A341-84CF-F9C790625987}" type="pres">
      <dgm:prSet presAssocID="{2BD2F318-6D78-4D43-9E6F-8F70C00DD157}" presName="background3" presStyleLbl="node3" presStyleIdx="0" presStyleCnt="3"/>
      <dgm:spPr/>
    </dgm:pt>
    <dgm:pt modelId="{B28A21EF-F333-D94C-92AC-AD2E17A8737A}" type="pres">
      <dgm:prSet presAssocID="{2BD2F318-6D78-4D43-9E6F-8F70C00DD15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7A332-86A8-DC48-82E7-7633B6CDBA9A}" type="pres">
      <dgm:prSet presAssocID="{2BD2F318-6D78-4D43-9E6F-8F70C00DD157}" presName="hierChild4" presStyleCnt="0"/>
      <dgm:spPr/>
    </dgm:pt>
    <dgm:pt modelId="{EE488929-09BB-AA40-ADEF-AE6B4CD5AFDA}" type="pres">
      <dgm:prSet presAssocID="{0D0271AF-F600-BF41-94E6-1DDF7650390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8DB5B801-3574-524E-A9DE-E8AAB47FECA1}" type="pres">
      <dgm:prSet presAssocID="{4FD9B967-DB48-4042-A00D-E7122BAD1BD8}" presName="hierRoot3" presStyleCnt="0"/>
      <dgm:spPr/>
    </dgm:pt>
    <dgm:pt modelId="{25E198F8-41D4-C648-BBBB-E9196B4013AA}" type="pres">
      <dgm:prSet presAssocID="{4FD9B967-DB48-4042-A00D-E7122BAD1BD8}" presName="composite3" presStyleCnt="0"/>
      <dgm:spPr/>
    </dgm:pt>
    <dgm:pt modelId="{12B7E314-5B74-164E-85D7-52B21DE998A2}" type="pres">
      <dgm:prSet presAssocID="{4FD9B967-DB48-4042-A00D-E7122BAD1BD8}" presName="background3" presStyleLbl="node3" presStyleIdx="1" presStyleCnt="3"/>
      <dgm:spPr/>
    </dgm:pt>
    <dgm:pt modelId="{2F5B0368-33C4-2943-A1AD-7D1D796D4BAB}" type="pres">
      <dgm:prSet presAssocID="{4FD9B967-DB48-4042-A00D-E7122BAD1BD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C28B7B-FB3A-5247-9BA3-49D89F7BEED8}" type="pres">
      <dgm:prSet presAssocID="{4FD9B967-DB48-4042-A00D-E7122BAD1BD8}" presName="hierChild4" presStyleCnt="0"/>
      <dgm:spPr/>
    </dgm:pt>
    <dgm:pt modelId="{EFF70669-4E7C-9249-851E-DCF50ECF928A}" type="pres">
      <dgm:prSet presAssocID="{310F844D-E965-BE4E-8552-F95F08BAD22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1FB5DA1-FDDA-B942-8E8F-7931BBEDCAA2}" type="pres">
      <dgm:prSet presAssocID="{5018E5DF-D1D3-9E47-AD07-47F102A7E037}" presName="hierRoot2" presStyleCnt="0"/>
      <dgm:spPr/>
    </dgm:pt>
    <dgm:pt modelId="{8E6DA292-B519-A14C-AE6F-F7F0C972F24B}" type="pres">
      <dgm:prSet presAssocID="{5018E5DF-D1D3-9E47-AD07-47F102A7E037}" presName="composite2" presStyleCnt="0"/>
      <dgm:spPr/>
    </dgm:pt>
    <dgm:pt modelId="{EC9A9CC6-29C6-6741-B44A-7F35609BB014}" type="pres">
      <dgm:prSet presAssocID="{5018E5DF-D1D3-9E47-AD07-47F102A7E037}" presName="background2" presStyleLbl="node2" presStyleIdx="1" presStyleCnt="2"/>
      <dgm:spPr/>
    </dgm:pt>
    <dgm:pt modelId="{265CE824-85A4-1646-9917-24E68E522784}" type="pres">
      <dgm:prSet presAssocID="{5018E5DF-D1D3-9E47-AD07-47F102A7E03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AC69C-DA1F-F840-9BFB-325185FBF286}" type="pres">
      <dgm:prSet presAssocID="{5018E5DF-D1D3-9E47-AD07-47F102A7E037}" presName="hierChild3" presStyleCnt="0"/>
      <dgm:spPr/>
    </dgm:pt>
    <dgm:pt modelId="{E7F8A710-300C-AE42-9CDE-CE2F17B62CAB}" type="pres">
      <dgm:prSet presAssocID="{DA5B7DFB-575C-7441-8EAD-60BBB3CBCE2C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5EFD2B2-969D-C044-BCB6-359351F795D8}" type="pres">
      <dgm:prSet presAssocID="{0147E713-95C1-2B43-B05A-CBED6CD264A6}" presName="hierRoot3" presStyleCnt="0"/>
      <dgm:spPr/>
    </dgm:pt>
    <dgm:pt modelId="{15BBD5FD-2486-B34E-943D-962787BC4BAA}" type="pres">
      <dgm:prSet presAssocID="{0147E713-95C1-2B43-B05A-CBED6CD264A6}" presName="composite3" presStyleCnt="0"/>
      <dgm:spPr/>
    </dgm:pt>
    <dgm:pt modelId="{810BAC1D-1105-2F45-882E-06677AAABCEE}" type="pres">
      <dgm:prSet presAssocID="{0147E713-95C1-2B43-B05A-CBED6CD264A6}" presName="background3" presStyleLbl="node3" presStyleIdx="2" presStyleCnt="3"/>
      <dgm:spPr/>
    </dgm:pt>
    <dgm:pt modelId="{064DE337-8C76-1949-8DE6-D85599470773}" type="pres">
      <dgm:prSet presAssocID="{0147E713-95C1-2B43-B05A-CBED6CD264A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6CB32-0040-CE47-A292-E6F05FB66427}" type="pres">
      <dgm:prSet presAssocID="{0147E713-95C1-2B43-B05A-CBED6CD264A6}" presName="hierChild4" presStyleCnt="0"/>
      <dgm:spPr/>
    </dgm:pt>
  </dgm:ptLst>
  <dgm:cxnLst>
    <dgm:cxn modelId="{F13849D6-CBF9-FE4E-9436-A386EA0AFA3D}" type="presOf" srcId="{AD28E5D1-9452-D149-B3FE-4F0E3C9AD31B}" destId="{7F30F73D-590F-C449-95CB-9281AC7B17D3}" srcOrd="0" destOrd="0" presId="urn:microsoft.com/office/officeart/2005/8/layout/hierarchy1"/>
    <dgm:cxn modelId="{5F4523EC-FB35-D040-A573-E2785ADBEDF0}" srcId="{67C3B192-94B2-1D48-AFF7-F16792EE5728}" destId="{F96184DF-1660-9E47-82FB-A466422FA006}" srcOrd="0" destOrd="0" parTransId="{AD28E5D1-9452-D149-B3FE-4F0E3C9AD31B}" sibTransId="{FC7A096A-9F9C-964F-BAE1-46530CE16377}"/>
    <dgm:cxn modelId="{92B8E766-BA90-3047-9C35-236E598144FF}" type="presOf" srcId="{F96184DF-1660-9E47-82FB-A466422FA006}" destId="{3B5AF513-B91E-7C42-B8C6-64AD49F26CF2}" srcOrd="0" destOrd="0" presId="urn:microsoft.com/office/officeart/2005/8/layout/hierarchy1"/>
    <dgm:cxn modelId="{66F603E2-507B-6748-8C36-CF306E38A63B}" srcId="{5018E5DF-D1D3-9E47-AD07-47F102A7E037}" destId="{0147E713-95C1-2B43-B05A-CBED6CD264A6}" srcOrd="0" destOrd="0" parTransId="{DA5B7DFB-575C-7441-8EAD-60BBB3CBCE2C}" sibTransId="{8EEC7F2C-6CC7-BD4D-87E7-099789F91C45}"/>
    <dgm:cxn modelId="{A8F6219D-54A1-7D42-B5C2-8B0644A56D81}" type="presOf" srcId="{0D0271AF-F600-BF41-94E6-1DDF7650390A}" destId="{EE488929-09BB-AA40-ADEF-AE6B4CD5AFDA}" srcOrd="0" destOrd="0" presId="urn:microsoft.com/office/officeart/2005/8/layout/hierarchy1"/>
    <dgm:cxn modelId="{5A487D1C-CFB5-6340-B004-BBDCDD9CEA80}" srcId="{F96184DF-1660-9E47-82FB-A466422FA006}" destId="{4FD9B967-DB48-4042-A00D-E7122BAD1BD8}" srcOrd="1" destOrd="0" parTransId="{0D0271AF-F600-BF41-94E6-1DDF7650390A}" sibTransId="{4C1D3962-9F16-6D46-AA7F-99B35B3B3303}"/>
    <dgm:cxn modelId="{9FE78235-2119-E942-A2E9-5D757891A263}" type="presOf" srcId="{23EBC078-878A-BF4E-AD9B-34C335A6A0E3}" destId="{CA53DDF4-C018-DD48-98FC-4D683A108569}" srcOrd="0" destOrd="0" presId="urn:microsoft.com/office/officeart/2005/8/layout/hierarchy1"/>
    <dgm:cxn modelId="{1B3EB106-EA98-8544-BE42-DC93F638190C}" type="presOf" srcId="{4FD9B967-DB48-4042-A00D-E7122BAD1BD8}" destId="{2F5B0368-33C4-2943-A1AD-7D1D796D4BAB}" srcOrd="0" destOrd="0" presId="urn:microsoft.com/office/officeart/2005/8/layout/hierarchy1"/>
    <dgm:cxn modelId="{E7709050-EFFE-024D-A7B7-B6579C37471E}" type="presOf" srcId="{67C3B192-94B2-1D48-AFF7-F16792EE5728}" destId="{3AB977F7-23B6-9E41-B596-6BC5A58F3947}" srcOrd="0" destOrd="0" presId="urn:microsoft.com/office/officeart/2005/8/layout/hierarchy1"/>
    <dgm:cxn modelId="{8C690571-0B2B-1945-A0F3-693890669469}" type="presOf" srcId="{DA5B7DFB-575C-7441-8EAD-60BBB3CBCE2C}" destId="{E7F8A710-300C-AE42-9CDE-CE2F17B62CAB}" srcOrd="0" destOrd="0" presId="urn:microsoft.com/office/officeart/2005/8/layout/hierarchy1"/>
    <dgm:cxn modelId="{88365662-A6D0-4B41-A32A-E20B3D591456}" type="presOf" srcId="{310F844D-E965-BE4E-8552-F95F08BAD227}" destId="{EFF70669-4E7C-9249-851E-DCF50ECF928A}" srcOrd="0" destOrd="0" presId="urn:microsoft.com/office/officeart/2005/8/layout/hierarchy1"/>
    <dgm:cxn modelId="{B69A86BA-7CEF-1F4D-B134-A06EE7B741A3}" srcId="{67BD0C95-8FAC-724F-A1DE-86DCB4E71762}" destId="{67C3B192-94B2-1D48-AFF7-F16792EE5728}" srcOrd="0" destOrd="0" parTransId="{BF789C74-FE7C-C643-A0DF-3B6E74CD28BC}" sibTransId="{6B9FF1CC-234B-4849-958D-8DEAF6DFEA7F}"/>
    <dgm:cxn modelId="{BBE342C5-87FF-7E4D-B987-14725ECC08A5}" type="presOf" srcId="{2BD2F318-6D78-4D43-9E6F-8F70C00DD157}" destId="{B28A21EF-F333-D94C-92AC-AD2E17A8737A}" srcOrd="0" destOrd="0" presId="urn:microsoft.com/office/officeart/2005/8/layout/hierarchy1"/>
    <dgm:cxn modelId="{301780E5-0E78-264D-91F2-058BDB6ED0AE}" type="presOf" srcId="{0147E713-95C1-2B43-B05A-CBED6CD264A6}" destId="{064DE337-8C76-1949-8DE6-D85599470773}" srcOrd="0" destOrd="0" presId="urn:microsoft.com/office/officeart/2005/8/layout/hierarchy1"/>
    <dgm:cxn modelId="{95DA28E0-793E-2E4E-8675-4FF9A2E2BA0A}" type="presOf" srcId="{5018E5DF-D1D3-9E47-AD07-47F102A7E037}" destId="{265CE824-85A4-1646-9917-24E68E522784}" srcOrd="0" destOrd="0" presId="urn:microsoft.com/office/officeart/2005/8/layout/hierarchy1"/>
    <dgm:cxn modelId="{45E02174-CDC9-FA44-85FB-3F22B6A65324}" srcId="{67C3B192-94B2-1D48-AFF7-F16792EE5728}" destId="{5018E5DF-D1D3-9E47-AD07-47F102A7E037}" srcOrd="1" destOrd="0" parTransId="{310F844D-E965-BE4E-8552-F95F08BAD227}" sibTransId="{5E8D88BF-DCD1-1A42-838F-57C4AA7A623E}"/>
    <dgm:cxn modelId="{CBFD6488-C81D-1F44-8BB7-E891EF909E95}" srcId="{F96184DF-1660-9E47-82FB-A466422FA006}" destId="{2BD2F318-6D78-4D43-9E6F-8F70C00DD157}" srcOrd="0" destOrd="0" parTransId="{23EBC078-878A-BF4E-AD9B-34C335A6A0E3}" sibTransId="{00D352C7-2571-B54D-B0EA-388B7761EFCC}"/>
    <dgm:cxn modelId="{655895E8-7C2F-2E48-A88E-2AD69288B49E}" type="presOf" srcId="{67BD0C95-8FAC-724F-A1DE-86DCB4E71762}" destId="{2800D7D7-956F-A647-99D0-CDEAA4C9D767}" srcOrd="0" destOrd="0" presId="urn:microsoft.com/office/officeart/2005/8/layout/hierarchy1"/>
    <dgm:cxn modelId="{37943957-A01C-8141-83D5-D42FBA7B13D8}" type="presParOf" srcId="{2800D7D7-956F-A647-99D0-CDEAA4C9D767}" destId="{DB8AC270-769D-4744-A3A5-812CF0E133D8}" srcOrd="0" destOrd="0" presId="urn:microsoft.com/office/officeart/2005/8/layout/hierarchy1"/>
    <dgm:cxn modelId="{A02C080F-B9AC-2040-AACF-FA3D77E75382}" type="presParOf" srcId="{DB8AC270-769D-4744-A3A5-812CF0E133D8}" destId="{6FFB11DF-2ED1-C644-BD51-9117F95C37D8}" srcOrd="0" destOrd="0" presId="urn:microsoft.com/office/officeart/2005/8/layout/hierarchy1"/>
    <dgm:cxn modelId="{4F8C8C23-7230-F44F-AA54-BB2D1BD8C36C}" type="presParOf" srcId="{6FFB11DF-2ED1-C644-BD51-9117F95C37D8}" destId="{8C149787-96F7-9349-8DD8-B74C056F5ACA}" srcOrd="0" destOrd="0" presId="urn:microsoft.com/office/officeart/2005/8/layout/hierarchy1"/>
    <dgm:cxn modelId="{A767D588-1A5E-1344-8F2E-3D68387550D7}" type="presParOf" srcId="{6FFB11DF-2ED1-C644-BD51-9117F95C37D8}" destId="{3AB977F7-23B6-9E41-B596-6BC5A58F3947}" srcOrd="1" destOrd="0" presId="urn:microsoft.com/office/officeart/2005/8/layout/hierarchy1"/>
    <dgm:cxn modelId="{42105014-76C8-C246-B428-6F652759FCC7}" type="presParOf" srcId="{DB8AC270-769D-4744-A3A5-812CF0E133D8}" destId="{8FA16C8C-B561-7C48-AF76-5E20B5DE8AC5}" srcOrd="1" destOrd="0" presId="urn:microsoft.com/office/officeart/2005/8/layout/hierarchy1"/>
    <dgm:cxn modelId="{6B704DA5-06FB-D449-A230-053E9D4E94A2}" type="presParOf" srcId="{8FA16C8C-B561-7C48-AF76-5E20B5DE8AC5}" destId="{7F30F73D-590F-C449-95CB-9281AC7B17D3}" srcOrd="0" destOrd="0" presId="urn:microsoft.com/office/officeart/2005/8/layout/hierarchy1"/>
    <dgm:cxn modelId="{A3FDD223-B16A-424E-AB9A-AF8DFC3F527B}" type="presParOf" srcId="{8FA16C8C-B561-7C48-AF76-5E20B5DE8AC5}" destId="{7905885F-0DA6-9040-B16E-EE841782C167}" srcOrd="1" destOrd="0" presId="urn:microsoft.com/office/officeart/2005/8/layout/hierarchy1"/>
    <dgm:cxn modelId="{8F50E106-E60F-3242-A4EB-CC8CCA38BD1F}" type="presParOf" srcId="{7905885F-0DA6-9040-B16E-EE841782C167}" destId="{C29392D4-53AD-D943-816E-FB8F594DB741}" srcOrd="0" destOrd="0" presId="urn:microsoft.com/office/officeart/2005/8/layout/hierarchy1"/>
    <dgm:cxn modelId="{F1D5EE1A-18D6-284E-A7CA-AD7401157DC8}" type="presParOf" srcId="{C29392D4-53AD-D943-816E-FB8F594DB741}" destId="{17A98875-F4D8-D045-A5AA-CE6FF035176A}" srcOrd="0" destOrd="0" presId="urn:microsoft.com/office/officeart/2005/8/layout/hierarchy1"/>
    <dgm:cxn modelId="{72C8FF43-FB42-F549-8DDB-20B9C843C04C}" type="presParOf" srcId="{C29392D4-53AD-D943-816E-FB8F594DB741}" destId="{3B5AF513-B91E-7C42-B8C6-64AD49F26CF2}" srcOrd="1" destOrd="0" presId="urn:microsoft.com/office/officeart/2005/8/layout/hierarchy1"/>
    <dgm:cxn modelId="{AF9E437B-05A5-4943-AD88-02D60BD8334F}" type="presParOf" srcId="{7905885F-0DA6-9040-B16E-EE841782C167}" destId="{E2481BD2-5A9F-5949-968E-EBF86C8A0515}" srcOrd="1" destOrd="0" presId="urn:microsoft.com/office/officeart/2005/8/layout/hierarchy1"/>
    <dgm:cxn modelId="{B1B26243-B90A-9343-8256-78BBD18D2B57}" type="presParOf" srcId="{E2481BD2-5A9F-5949-968E-EBF86C8A0515}" destId="{CA53DDF4-C018-DD48-98FC-4D683A108569}" srcOrd="0" destOrd="0" presId="urn:microsoft.com/office/officeart/2005/8/layout/hierarchy1"/>
    <dgm:cxn modelId="{17F58473-4363-9F42-86F8-9E55E835318B}" type="presParOf" srcId="{E2481BD2-5A9F-5949-968E-EBF86C8A0515}" destId="{C49DC41E-FDFF-C344-AA7C-F494F38E447A}" srcOrd="1" destOrd="0" presId="urn:microsoft.com/office/officeart/2005/8/layout/hierarchy1"/>
    <dgm:cxn modelId="{F710682E-ABBD-F743-9D45-4B906D6125C2}" type="presParOf" srcId="{C49DC41E-FDFF-C344-AA7C-F494F38E447A}" destId="{0948456B-C801-0140-9AF0-6F0E8E7DE652}" srcOrd="0" destOrd="0" presId="urn:microsoft.com/office/officeart/2005/8/layout/hierarchy1"/>
    <dgm:cxn modelId="{AD433230-CB86-FA45-9182-2ABA96C88C7B}" type="presParOf" srcId="{0948456B-C801-0140-9AF0-6F0E8E7DE652}" destId="{0E042898-8DF3-A341-84CF-F9C790625987}" srcOrd="0" destOrd="0" presId="urn:microsoft.com/office/officeart/2005/8/layout/hierarchy1"/>
    <dgm:cxn modelId="{DD1C04AC-9DBC-E34B-9DFE-9F4E4E8EE195}" type="presParOf" srcId="{0948456B-C801-0140-9AF0-6F0E8E7DE652}" destId="{B28A21EF-F333-D94C-92AC-AD2E17A8737A}" srcOrd="1" destOrd="0" presId="urn:microsoft.com/office/officeart/2005/8/layout/hierarchy1"/>
    <dgm:cxn modelId="{59BBF83C-7049-5B4F-99EC-29CDDB1DC345}" type="presParOf" srcId="{C49DC41E-FDFF-C344-AA7C-F494F38E447A}" destId="{6217A332-86A8-DC48-82E7-7633B6CDBA9A}" srcOrd="1" destOrd="0" presId="urn:microsoft.com/office/officeart/2005/8/layout/hierarchy1"/>
    <dgm:cxn modelId="{44D6BF1F-C858-B746-B75F-66277E2B449B}" type="presParOf" srcId="{E2481BD2-5A9F-5949-968E-EBF86C8A0515}" destId="{EE488929-09BB-AA40-ADEF-AE6B4CD5AFDA}" srcOrd="2" destOrd="0" presId="urn:microsoft.com/office/officeart/2005/8/layout/hierarchy1"/>
    <dgm:cxn modelId="{10CC2DF1-99A0-A545-8AF5-0DCBD3AFEDFD}" type="presParOf" srcId="{E2481BD2-5A9F-5949-968E-EBF86C8A0515}" destId="{8DB5B801-3574-524E-A9DE-E8AAB47FECA1}" srcOrd="3" destOrd="0" presId="urn:microsoft.com/office/officeart/2005/8/layout/hierarchy1"/>
    <dgm:cxn modelId="{BE2AE095-3F1F-F648-9011-50FC46BD2D8B}" type="presParOf" srcId="{8DB5B801-3574-524E-A9DE-E8AAB47FECA1}" destId="{25E198F8-41D4-C648-BBBB-E9196B4013AA}" srcOrd="0" destOrd="0" presId="urn:microsoft.com/office/officeart/2005/8/layout/hierarchy1"/>
    <dgm:cxn modelId="{90C597CA-27E5-D144-8268-EAE6890779F2}" type="presParOf" srcId="{25E198F8-41D4-C648-BBBB-E9196B4013AA}" destId="{12B7E314-5B74-164E-85D7-52B21DE998A2}" srcOrd="0" destOrd="0" presId="urn:microsoft.com/office/officeart/2005/8/layout/hierarchy1"/>
    <dgm:cxn modelId="{1305FF13-4CE1-824C-8E46-D5E26664EAA2}" type="presParOf" srcId="{25E198F8-41D4-C648-BBBB-E9196B4013AA}" destId="{2F5B0368-33C4-2943-A1AD-7D1D796D4BAB}" srcOrd="1" destOrd="0" presId="urn:microsoft.com/office/officeart/2005/8/layout/hierarchy1"/>
    <dgm:cxn modelId="{48D97EB5-821D-104B-A39D-E018571EC630}" type="presParOf" srcId="{8DB5B801-3574-524E-A9DE-E8AAB47FECA1}" destId="{A8C28B7B-FB3A-5247-9BA3-49D89F7BEED8}" srcOrd="1" destOrd="0" presId="urn:microsoft.com/office/officeart/2005/8/layout/hierarchy1"/>
    <dgm:cxn modelId="{3ECD94E6-C43F-2043-AA00-FE1C29E2CAE5}" type="presParOf" srcId="{8FA16C8C-B561-7C48-AF76-5E20B5DE8AC5}" destId="{EFF70669-4E7C-9249-851E-DCF50ECF928A}" srcOrd="2" destOrd="0" presId="urn:microsoft.com/office/officeart/2005/8/layout/hierarchy1"/>
    <dgm:cxn modelId="{B0247B0F-0618-B24C-96D5-36C6040648D3}" type="presParOf" srcId="{8FA16C8C-B561-7C48-AF76-5E20B5DE8AC5}" destId="{51FB5DA1-FDDA-B942-8E8F-7931BBEDCAA2}" srcOrd="3" destOrd="0" presId="urn:microsoft.com/office/officeart/2005/8/layout/hierarchy1"/>
    <dgm:cxn modelId="{03FF5C4F-F3C1-4446-BEB2-211196EC59D2}" type="presParOf" srcId="{51FB5DA1-FDDA-B942-8E8F-7931BBEDCAA2}" destId="{8E6DA292-B519-A14C-AE6F-F7F0C972F24B}" srcOrd="0" destOrd="0" presId="urn:microsoft.com/office/officeart/2005/8/layout/hierarchy1"/>
    <dgm:cxn modelId="{1B148C41-DF03-0640-AF70-F8B15D4F5A72}" type="presParOf" srcId="{8E6DA292-B519-A14C-AE6F-F7F0C972F24B}" destId="{EC9A9CC6-29C6-6741-B44A-7F35609BB014}" srcOrd="0" destOrd="0" presId="urn:microsoft.com/office/officeart/2005/8/layout/hierarchy1"/>
    <dgm:cxn modelId="{CD07E94B-D392-8F4D-83A2-C59A4DFF4C58}" type="presParOf" srcId="{8E6DA292-B519-A14C-AE6F-F7F0C972F24B}" destId="{265CE824-85A4-1646-9917-24E68E522784}" srcOrd="1" destOrd="0" presId="urn:microsoft.com/office/officeart/2005/8/layout/hierarchy1"/>
    <dgm:cxn modelId="{ECFA328C-6257-104B-BABA-85566BCE3229}" type="presParOf" srcId="{51FB5DA1-FDDA-B942-8E8F-7931BBEDCAA2}" destId="{B60AC69C-DA1F-F840-9BFB-325185FBF286}" srcOrd="1" destOrd="0" presId="urn:microsoft.com/office/officeart/2005/8/layout/hierarchy1"/>
    <dgm:cxn modelId="{41D1703A-B980-D847-B90C-3335AA324899}" type="presParOf" srcId="{B60AC69C-DA1F-F840-9BFB-325185FBF286}" destId="{E7F8A710-300C-AE42-9CDE-CE2F17B62CAB}" srcOrd="0" destOrd="0" presId="urn:microsoft.com/office/officeart/2005/8/layout/hierarchy1"/>
    <dgm:cxn modelId="{88AE1186-4882-CB47-86D1-8AAA36F482A3}" type="presParOf" srcId="{B60AC69C-DA1F-F840-9BFB-325185FBF286}" destId="{85EFD2B2-969D-C044-BCB6-359351F795D8}" srcOrd="1" destOrd="0" presId="urn:microsoft.com/office/officeart/2005/8/layout/hierarchy1"/>
    <dgm:cxn modelId="{7745D19E-7520-DE45-AF76-30E562BFACF4}" type="presParOf" srcId="{85EFD2B2-969D-C044-BCB6-359351F795D8}" destId="{15BBD5FD-2486-B34E-943D-962787BC4BAA}" srcOrd="0" destOrd="0" presId="urn:microsoft.com/office/officeart/2005/8/layout/hierarchy1"/>
    <dgm:cxn modelId="{BC73503D-E98F-5949-AEF7-C899E010328B}" type="presParOf" srcId="{15BBD5FD-2486-B34E-943D-962787BC4BAA}" destId="{810BAC1D-1105-2F45-882E-06677AAABCEE}" srcOrd="0" destOrd="0" presId="urn:microsoft.com/office/officeart/2005/8/layout/hierarchy1"/>
    <dgm:cxn modelId="{6FFC87F0-3929-2546-AFBD-4013C58036B8}" type="presParOf" srcId="{15BBD5FD-2486-B34E-943D-962787BC4BAA}" destId="{064DE337-8C76-1949-8DE6-D85599470773}" srcOrd="1" destOrd="0" presId="urn:microsoft.com/office/officeart/2005/8/layout/hierarchy1"/>
    <dgm:cxn modelId="{943B1E67-D424-4F4C-A5FD-D41713261F34}" type="presParOf" srcId="{85EFD2B2-969D-C044-BCB6-359351F795D8}" destId="{2F76CB32-0040-CE47-A292-E6F05FB664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B494EE-C9EC-C049-8AAD-7CA249D0CBA7}" type="doc">
      <dgm:prSet loTypeId="urn:microsoft.com/office/officeart/2005/8/layout/lis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B7C46B-D6F6-6F4A-90FC-352FFE5FD520}">
      <dgm:prSet phldrT="[Text]"/>
      <dgm:spPr/>
      <dgm:t>
        <a:bodyPr/>
        <a:lstStyle/>
        <a:p>
          <a:r>
            <a:rPr lang="en-US" dirty="0" smtClean="0"/>
            <a:t>LINE OF DEFENCE</a:t>
          </a:r>
          <a:endParaRPr lang="en-US" dirty="0"/>
        </a:p>
      </dgm:t>
    </dgm:pt>
    <dgm:pt modelId="{0C7C44C6-C21F-6C4C-A9A0-5652D4ED62A2}" type="parTrans" cxnId="{4216D758-A161-E24E-8D86-C1C50FCD53AA}">
      <dgm:prSet/>
      <dgm:spPr/>
      <dgm:t>
        <a:bodyPr/>
        <a:lstStyle/>
        <a:p>
          <a:endParaRPr lang="en-US"/>
        </a:p>
      </dgm:t>
    </dgm:pt>
    <dgm:pt modelId="{59351D5E-8E75-FA4D-A3A1-7045EAD1AADD}" type="sibTrans" cxnId="{4216D758-A161-E24E-8D86-C1C50FCD53AA}">
      <dgm:prSet/>
      <dgm:spPr/>
      <dgm:t>
        <a:bodyPr/>
        <a:lstStyle/>
        <a:p>
          <a:endParaRPr lang="en-US"/>
        </a:p>
      </dgm:t>
    </dgm:pt>
    <dgm:pt modelId="{BCEC5495-DC7B-3648-81CB-28E74F370E5C}">
      <dgm:prSet phldrT="[Text]"/>
      <dgm:spPr/>
      <dgm:t>
        <a:bodyPr/>
        <a:lstStyle/>
        <a:p>
          <a:r>
            <a:rPr lang="en-US" dirty="0" smtClean="0"/>
            <a:t>FIRST LINE OF DEFENCE</a:t>
          </a:r>
          <a:endParaRPr lang="en-US" dirty="0"/>
        </a:p>
      </dgm:t>
    </dgm:pt>
    <dgm:pt modelId="{878AEB17-6C17-4F4D-B6E2-F9D83E565E42}" type="parTrans" cxnId="{C89628D3-520C-8C43-BB50-22C49522385C}">
      <dgm:prSet/>
      <dgm:spPr/>
      <dgm:t>
        <a:bodyPr/>
        <a:lstStyle/>
        <a:p>
          <a:endParaRPr lang="en-US"/>
        </a:p>
      </dgm:t>
    </dgm:pt>
    <dgm:pt modelId="{6387D24E-FDE5-F641-B33F-6519AE1C9775}" type="sibTrans" cxnId="{C89628D3-520C-8C43-BB50-22C49522385C}">
      <dgm:prSet/>
      <dgm:spPr/>
      <dgm:t>
        <a:bodyPr/>
        <a:lstStyle/>
        <a:p>
          <a:endParaRPr lang="en-US"/>
        </a:p>
      </dgm:t>
    </dgm:pt>
    <dgm:pt modelId="{E1D485ED-5E6C-0F40-A8AF-3A56A5E11C11}">
      <dgm:prSet phldrT="[Text]"/>
      <dgm:spPr/>
      <dgm:t>
        <a:bodyPr/>
        <a:lstStyle/>
        <a:p>
          <a:r>
            <a:rPr lang="en-US" dirty="0" smtClean="0"/>
            <a:t>SECOND LINE OF DEFENCE</a:t>
          </a:r>
          <a:endParaRPr lang="en-US" dirty="0"/>
        </a:p>
      </dgm:t>
    </dgm:pt>
    <dgm:pt modelId="{722B12B8-90AD-3F4C-A49B-87BBD2878AF0}" type="parTrans" cxnId="{6A4D1280-0393-9F4A-B2EE-19C35B3ABBFD}">
      <dgm:prSet/>
      <dgm:spPr/>
      <dgm:t>
        <a:bodyPr/>
        <a:lstStyle/>
        <a:p>
          <a:endParaRPr lang="en-US"/>
        </a:p>
      </dgm:t>
    </dgm:pt>
    <dgm:pt modelId="{182FA981-700E-CC48-B597-0E9BF05BACCE}" type="sibTrans" cxnId="{6A4D1280-0393-9F4A-B2EE-19C35B3ABBFD}">
      <dgm:prSet/>
      <dgm:spPr/>
      <dgm:t>
        <a:bodyPr/>
        <a:lstStyle/>
        <a:p>
          <a:endParaRPr lang="en-US"/>
        </a:p>
      </dgm:t>
    </dgm:pt>
    <dgm:pt modelId="{192008EC-F03D-674A-807C-2AB5DD30CD5B}" type="pres">
      <dgm:prSet presAssocID="{C0B494EE-C9EC-C049-8AAD-7CA249D0CB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503C91-670A-104D-B84D-942A4FF4380A}" type="pres">
      <dgm:prSet presAssocID="{DDB7C46B-D6F6-6F4A-90FC-352FFE5FD520}" presName="parentLin" presStyleCnt="0"/>
      <dgm:spPr/>
    </dgm:pt>
    <dgm:pt modelId="{BBC611CC-B856-074E-9747-40A2CBE22648}" type="pres">
      <dgm:prSet presAssocID="{DDB7C46B-D6F6-6F4A-90FC-352FFE5FD5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4DA15DF-3803-6348-BEDF-7261DC255E0B}" type="pres">
      <dgm:prSet presAssocID="{DDB7C46B-D6F6-6F4A-90FC-352FFE5FD5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06FA6-0303-404B-A2EA-03D787DC0867}" type="pres">
      <dgm:prSet presAssocID="{DDB7C46B-D6F6-6F4A-90FC-352FFE5FD520}" presName="negativeSpace" presStyleCnt="0"/>
      <dgm:spPr/>
    </dgm:pt>
    <dgm:pt modelId="{0677D740-97DE-CF4F-95CE-A06E46CD68ED}" type="pres">
      <dgm:prSet presAssocID="{DDB7C46B-D6F6-6F4A-90FC-352FFE5FD520}" presName="childText" presStyleLbl="conFgAcc1" presStyleIdx="0" presStyleCnt="3">
        <dgm:presLayoutVars>
          <dgm:bulletEnabled val="1"/>
        </dgm:presLayoutVars>
      </dgm:prSet>
      <dgm:spPr/>
    </dgm:pt>
    <dgm:pt modelId="{F3337A72-9073-DA45-A855-A12AF39DE248}" type="pres">
      <dgm:prSet presAssocID="{59351D5E-8E75-FA4D-A3A1-7045EAD1AADD}" presName="spaceBetweenRectangles" presStyleCnt="0"/>
      <dgm:spPr/>
    </dgm:pt>
    <dgm:pt modelId="{219A4243-793D-0549-9F1D-EC1FF5F717FF}" type="pres">
      <dgm:prSet presAssocID="{BCEC5495-DC7B-3648-81CB-28E74F370E5C}" presName="parentLin" presStyleCnt="0"/>
      <dgm:spPr/>
    </dgm:pt>
    <dgm:pt modelId="{389E81A3-BDB9-E24F-8B79-982570348CF5}" type="pres">
      <dgm:prSet presAssocID="{BCEC5495-DC7B-3648-81CB-28E74F370E5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CF66A3-AA25-CF42-95B2-DA4A42DCE89A}" type="pres">
      <dgm:prSet presAssocID="{BCEC5495-DC7B-3648-81CB-28E74F370E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552DB-B5D3-DE47-A72A-C460D9E2E782}" type="pres">
      <dgm:prSet presAssocID="{BCEC5495-DC7B-3648-81CB-28E74F370E5C}" presName="negativeSpace" presStyleCnt="0"/>
      <dgm:spPr/>
    </dgm:pt>
    <dgm:pt modelId="{0D2832AB-4226-484C-B4E5-55E7363754FA}" type="pres">
      <dgm:prSet presAssocID="{BCEC5495-DC7B-3648-81CB-28E74F370E5C}" presName="childText" presStyleLbl="conFgAcc1" presStyleIdx="1" presStyleCnt="3">
        <dgm:presLayoutVars>
          <dgm:bulletEnabled val="1"/>
        </dgm:presLayoutVars>
      </dgm:prSet>
      <dgm:spPr/>
    </dgm:pt>
    <dgm:pt modelId="{C8E8D7B1-C207-8B49-8374-FAB6328DC48E}" type="pres">
      <dgm:prSet presAssocID="{6387D24E-FDE5-F641-B33F-6519AE1C9775}" presName="spaceBetweenRectangles" presStyleCnt="0"/>
      <dgm:spPr/>
    </dgm:pt>
    <dgm:pt modelId="{215DB631-81A9-C049-866E-406D8C846501}" type="pres">
      <dgm:prSet presAssocID="{E1D485ED-5E6C-0F40-A8AF-3A56A5E11C11}" presName="parentLin" presStyleCnt="0"/>
      <dgm:spPr/>
    </dgm:pt>
    <dgm:pt modelId="{0FBE198E-02A6-4941-AC92-5D6214DC8BB6}" type="pres">
      <dgm:prSet presAssocID="{E1D485ED-5E6C-0F40-A8AF-3A56A5E11C1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70CAA01-A47F-EC4C-B5E6-A47667937EF2}" type="pres">
      <dgm:prSet presAssocID="{E1D485ED-5E6C-0F40-A8AF-3A56A5E11C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F39F3-9E03-DE44-BE35-31E6F91DC5F8}" type="pres">
      <dgm:prSet presAssocID="{E1D485ED-5E6C-0F40-A8AF-3A56A5E11C11}" presName="negativeSpace" presStyleCnt="0"/>
      <dgm:spPr/>
    </dgm:pt>
    <dgm:pt modelId="{4D7AC062-AB16-104D-8854-69C129C130EE}" type="pres">
      <dgm:prSet presAssocID="{E1D485ED-5E6C-0F40-A8AF-3A56A5E11C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E51482-F239-544D-9457-8CBCD8C9444E}" type="presOf" srcId="{C0B494EE-C9EC-C049-8AAD-7CA249D0CBA7}" destId="{192008EC-F03D-674A-807C-2AB5DD30CD5B}" srcOrd="0" destOrd="0" presId="urn:microsoft.com/office/officeart/2005/8/layout/list1"/>
    <dgm:cxn modelId="{4216D758-A161-E24E-8D86-C1C50FCD53AA}" srcId="{C0B494EE-C9EC-C049-8AAD-7CA249D0CBA7}" destId="{DDB7C46B-D6F6-6F4A-90FC-352FFE5FD520}" srcOrd="0" destOrd="0" parTransId="{0C7C44C6-C21F-6C4C-A9A0-5652D4ED62A2}" sibTransId="{59351D5E-8E75-FA4D-A3A1-7045EAD1AADD}"/>
    <dgm:cxn modelId="{93AD6793-9270-C048-9CF1-A653772F092A}" type="presOf" srcId="{DDB7C46B-D6F6-6F4A-90FC-352FFE5FD520}" destId="{BBC611CC-B856-074E-9747-40A2CBE22648}" srcOrd="0" destOrd="0" presId="urn:microsoft.com/office/officeart/2005/8/layout/list1"/>
    <dgm:cxn modelId="{66881EBD-86A9-AF4D-9509-582652CD5E13}" type="presOf" srcId="{BCEC5495-DC7B-3648-81CB-28E74F370E5C}" destId="{389E81A3-BDB9-E24F-8B79-982570348CF5}" srcOrd="0" destOrd="0" presId="urn:microsoft.com/office/officeart/2005/8/layout/list1"/>
    <dgm:cxn modelId="{306BD003-0234-F74D-824D-4230E264CA15}" type="presOf" srcId="{DDB7C46B-D6F6-6F4A-90FC-352FFE5FD520}" destId="{A4DA15DF-3803-6348-BEDF-7261DC255E0B}" srcOrd="1" destOrd="0" presId="urn:microsoft.com/office/officeart/2005/8/layout/list1"/>
    <dgm:cxn modelId="{4F69F336-F3DF-8141-BA2C-8507BB4B6BDE}" type="presOf" srcId="{E1D485ED-5E6C-0F40-A8AF-3A56A5E11C11}" destId="{E70CAA01-A47F-EC4C-B5E6-A47667937EF2}" srcOrd="1" destOrd="0" presId="urn:microsoft.com/office/officeart/2005/8/layout/list1"/>
    <dgm:cxn modelId="{6A4D1280-0393-9F4A-B2EE-19C35B3ABBFD}" srcId="{C0B494EE-C9EC-C049-8AAD-7CA249D0CBA7}" destId="{E1D485ED-5E6C-0F40-A8AF-3A56A5E11C11}" srcOrd="2" destOrd="0" parTransId="{722B12B8-90AD-3F4C-A49B-87BBD2878AF0}" sibTransId="{182FA981-700E-CC48-B597-0E9BF05BACCE}"/>
    <dgm:cxn modelId="{D6AC4FE1-2055-F646-BDCC-9055C847E987}" type="presOf" srcId="{BCEC5495-DC7B-3648-81CB-28E74F370E5C}" destId="{BDCF66A3-AA25-CF42-95B2-DA4A42DCE89A}" srcOrd="1" destOrd="0" presId="urn:microsoft.com/office/officeart/2005/8/layout/list1"/>
    <dgm:cxn modelId="{C89628D3-520C-8C43-BB50-22C49522385C}" srcId="{C0B494EE-C9EC-C049-8AAD-7CA249D0CBA7}" destId="{BCEC5495-DC7B-3648-81CB-28E74F370E5C}" srcOrd="1" destOrd="0" parTransId="{878AEB17-6C17-4F4D-B6E2-F9D83E565E42}" sibTransId="{6387D24E-FDE5-F641-B33F-6519AE1C9775}"/>
    <dgm:cxn modelId="{E7CB204E-E8BA-FF48-ADA2-CC73A1BAA34B}" type="presOf" srcId="{E1D485ED-5E6C-0F40-A8AF-3A56A5E11C11}" destId="{0FBE198E-02A6-4941-AC92-5D6214DC8BB6}" srcOrd="0" destOrd="0" presId="urn:microsoft.com/office/officeart/2005/8/layout/list1"/>
    <dgm:cxn modelId="{10E180B7-B5F3-294A-A3B9-9F5DFAA83C6D}" type="presParOf" srcId="{192008EC-F03D-674A-807C-2AB5DD30CD5B}" destId="{33503C91-670A-104D-B84D-942A4FF4380A}" srcOrd="0" destOrd="0" presId="urn:microsoft.com/office/officeart/2005/8/layout/list1"/>
    <dgm:cxn modelId="{93308E7C-A907-554C-A7B4-E69D160550D6}" type="presParOf" srcId="{33503C91-670A-104D-B84D-942A4FF4380A}" destId="{BBC611CC-B856-074E-9747-40A2CBE22648}" srcOrd="0" destOrd="0" presId="urn:microsoft.com/office/officeart/2005/8/layout/list1"/>
    <dgm:cxn modelId="{01D3E893-2B2B-CF40-8480-71368DA94209}" type="presParOf" srcId="{33503C91-670A-104D-B84D-942A4FF4380A}" destId="{A4DA15DF-3803-6348-BEDF-7261DC255E0B}" srcOrd="1" destOrd="0" presId="urn:microsoft.com/office/officeart/2005/8/layout/list1"/>
    <dgm:cxn modelId="{58174355-63E6-BC4D-90AA-6C4B86AFEAAA}" type="presParOf" srcId="{192008EC-F03D-674A-807C-2AB5DD30CD5B}" destId="{1BC06FA6-0303-404B-A2EA-03D787DC0867}" srcOrd="1" destOrd="0" presId="urn:microsoft.com/office/officeart/2005/8/layout/list1"/>
    <dgm:cxn modelId="{F2E9895D-869F-474E-A509-EADF24176AF5}" type="presParOf" srcId="{192008EC-F03D-674A-807C-2AB5DD30CD5B}" destId="{0677D740-97DE-CF4F-95CE-A06E46CD68ED}" srcOrd="2" destOrd="0" presId="urn:microsoft.com/office/officeart/2005/8/layout/list1"/>
    <dgm:cxn modelId="{6F3F053B-3F84-954C-82C8-F91F97120967}" type="presParOf" srcId="{192008EC-F03D-674A-807C-2AB5DD30CD5B}" destId="{F3337A72-9073-DA45-A855-A12AF39DE248}" srcOrd="3" destOrd="0" presId="urn:microsoft.com/office/officeart/2005/8/layout/list1"/>
    <dgm:cxn modelId="{4BC5E7D9-E7B4-914E-A9F2-DA4E7AB4EEF1}" type="presParOf" srcId="{192008EC-F03D-674A-807C-2AB5DD30CD5B}" destId="{219A4243-793D-0549-9F1D-EC1FF5F717FF}" srcOrd="4" destOrd="0" presId="urn:microsoft.com/office/officeart/2005/8/layout/list1"/>
    <dgm:cxn modelId="{15A02AFD-38E4-9A4B-8602-BD66185FF547}" type="presParOf" srcId="{219A4243-793D-0549-9F1D-EC1FF5F717FF}" destId="{389E81A3-BDB9-E24F-8B79-982570348CF5}" srcOrd="0" destOrd="0" presId="urn:microsoft.com/office/officeart/2005/8/layout/list1"/>
    <dgm:cxn modelId="{D94FF6EF-D4A7-984F-AD93-BEDE612758EC}" type="presParOf" srcId="{219A4243-793D-0549-9F1D-EC1FF5F717FF}" destId="{BDCF66A3-AA25-CF42-95B2-DA4A42DCE89A}" srcOrd="1" destOrd="0" presId="urn:microsoft.com/office/officeart/2005/8/layout/list1"/>
    <dgm:cxn modelId="{68B0E2CE-899C-3B44-848D-5D464F4810E0}" type="presParOf" srcId="{192008EC-F03D-674A-807C-2AB5DD30CD5B}" destId="{30D552DB-B5D3-DE47-A72A-C460D9E2E782}" srcOrd="5" destOrd="0" presId="urn:microsoft.com/office/officeart/2005/8/layout/list1"/>
    <dgm:cxn modelId="{6897450D-86F7-FC4A-A766-BBEA0A2094AE}" type="presParOf" srcId="{192008EC-F03D-674A-807C-2AB5DD30CD5B}" destId="{0D2832AB-4226-484C-B4E5-55E7363754FA}" srcOrd="6" destOrd="0" presId="urn:microsoft.com/office/officeart/2005/8/layout/list1"/>
    <dgm:cxn modelId="{A9CE9525-D6F3-AA43-AF3A-DB9F6447521E}" type="presParOf" srcId="{192008EC-F03D-674A-807C-2AB5DD30CD5B}" destId="{C8E8D7B1-C207-8B49-8374-FAB6328DC48E}" srcOrd="7" destOrd="0" presId="urn:microsoft.com/office/officeart/2005/8/layout/list1"/>
    <dgm:cxn modelId="{015BB39A-8477-454F-ABB1-FC77E5602928}" type="presParOf" srcId="{192008EC-F03D-674A-807C-2AB5DD30CD5B}" destId="{215DB631-81A9-C049-866E-406D8C846501}" srcOrd="8" destOrd="0" presId="urn:microsoft.com/office/officeart/2005/8/layout/list1"/>
    <dgm:cxn modelId="{772DF262-158E-CC4B-9FC0-2DB40BED8E5D}" type="presParOf" srcId="{215DB631-81A9-C049-866E-406D8C846501}" destId="{0FBE198E-02A6-4941-AC92-5D6214DC8BB6}" srcOrd="0" destOrd="0" presId="urn:microsoft.com/office/officeart/2005/8/layout/list1"/>
    <dgm:cxn modelId="{0FB58991-1EC8-BC4E-992E-8B6EC7AD6716}" type="presParOf" srcId="{215DB631-81A9-C049-866E-406D8C846501}" destId="{E70CAA01-A47F-EC4C-B5E6-A47667937EF2}" srcOrd="1" destOrd="0" presId="urn:microsoft.com/office/officeart/2005/8/layout/list1"/>
    <dgm:cxn modelId="{C0787D75-7932-D043-9B1C-954B889CACB1}" type="presParOf" srcId="{192008EC-F03D-674A-807C-2AB5DD30CD5B}" destId="{B1CF39F3-9E03-DE44-BE35-31E6F91DC5F8}" srcOrd="9" destOrd="0" presId="urn:microsoft.com/office/officeart/2005/8/layout/list1"/>
    <dgm:cxn modelId="{18E7BDA0-4AA7-FB42-B892-D7851C431876}" type="presParOf" srcId="{192008EC-F03D-674A-807C-2AB5DD30CD5B}" destId="{4D7AC062-AB16-104D-8854-69C129C130E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E72EC7-C37E-8B47-88FF-0F84E0393582}" type="doc">
      <dgm:prSet loTypeId="urn:microsoft.com/office/officeart/2005/8/layout/vList2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A52BBD-B3AA-1C4B-81AA-EDAC57437CC6}">
      <dgm:prSet phldrT="[Text]" custT="1"/>
      <dgm:spPr/>
      <dgm:t>
        <a:bodyPr/>
        <a:lstStyle/>
        <a:p>
          <a:r>
            <a:rPr lang="en-US" sz="1600" dirty="0" smtClean="0"/>
            <a:t>PHYSICAL</a:t>
          </a:r>
          <a:r>
            <a:rPr lang="en-US" sz="1600" baseline="0" dirty="0" smtClean="0"/>
            <a:t>BARRIERS</a:t>
          </a:r>
          <a:endParaRPr lang="en-US" sz="1600" dirty="0"/>
        </a:p>
      </dgm:t>
    </dgm:pt>
    <dgm:pt modelId="{EF41AFE7-D2B4-5C49-8C37-7F14E7D0C454}" type="parTrans" cxnId="{4006D379-8F32-6F42-B109-05A1404B805E}">
      <dgm:prSet/>
      <dgm:spPr/>
      <dgm:t>
        <a:bodyPr/>
        <a:lstStyle/>
        <a:p>
          <a:endParaRPr lang="en-US" sz="1600"/>
        </a:p>
      </dgm:t>
    </dgm:pt>
    <dgm:pt modelId="{5BA7AD97-9A32-D34E-B922-AEFCF64B40AB}" type="sibTrans" cxnId="{4006D379-8F32-6F42-B109-05A1404B805E}">
      <dgm:prSet/>
      <dgm:spPr/>
      <dgm:t>
        <a:bodyPr/>
        <a:lstStyle/>
        <a:p>
          <a:endParaRPr lang="en-US" sz="1600"/>
        </a:p>
      </dgm:t>
    </dgm:pt>
    <dgm:pt modelId="{9ADC52DC-104D-E746-AAE4-87B3AEEFCA55}">
      <dgm:prSet phldrT="[Text]" custT="1"/>
      <dgm:spPr/>
      <dgm:t>
        <a:bodyPr/>
        <a:lstStyle/>
        <a:p>
          <a:endParaRPr lang="en-US" sz="1600" dirty="0"/>
        </a:p>
      </dgm:t>
    </dgm:pt>
    <dgm:pt modelId="{1394F3B6-283A-154A-97D2-EE3074ED925F}" type="parTrans" cxnId="{BB8B195B-44E6-0642-99F7-1022F051F22D}">
      <dgm:prSet/>
      <dgm:spPr/>
      <dgm:t>
        <a:bodyPr/>
        <a:lstStyle/>
        <a:p>
          <a:endParaRPr lang="en-US" sz="1600"/>
        </a:p>
      </dgm:t>
    </dgm:pt>
    <dgm:pt modelId="{5C9FBE62-3461-C84D-BA40-7D6ECA5C6D79}" type="sibTrans" cxnId="{BB8B195B-44E6-0642-99F7-1022F051F22D}">
      <dgm:prSet/>
      <dgm:spPr/>
      <dgm:t>
        <a:bodyPr/>
        <a:lstStyle/>
        <a:p>
          <a:endParaRPr lang="en-US" sz="1600"/>
        </a:p>
      </dgm:t>
    </dgm:pt>
    <dgm:pt modelId="{4D1CB0C5-DFA8-3B4D-AFDB-BC7D8C05253A}">
      <dgm:prSet phldrT="[Text]" custT="1"/>
      <dgm:spPr/>
      <dgm:t>
        <a:bodyPr/>
        <a:lstStyle/>
        <a:p>
          <a:r>
            <a:rPr lang="en-US" sz="1600" dirty="0" smtClean="0"/>
            <a:t>CHEMICAL BARRIERS</a:t>
          </a:r>
          <a:endParaRPr lang="en-US" sz="1600" dirty="0"/>
        </a:p>
      </dgm:t>
    </dgm:pt>
    <dgm:pt modelId="{DE504C59-7460-D547-992B-9F1F73583D26}" type="parTrans" cxnId="{3536B209-3DE1-2142-B446-74BE52D00A0E}">
      <dgm:prSet/>
      <dgm:spPr/>
      <dgm:t>
        <a:bodyPr/>
        <a:lstStyle/>
        <a:p>
          <a:endParaRPr lang="en-US" sz="1600"/>
        </a:p>
      </dgm:t>
    </dgm:pt>
    <dgm:pt modelId="{C3F7658B-F697-DD4F-8BDD-FA340FA6C0D9}" type="sibTrans" cxnId="{3536B209-3DE1-2142-B446-74BE52D00A0E}">
      <dgm:prSet/>
      <dgm:spPr/>
      <dgm:t>
        <a:bodyPr/>
        <a:lstStyle/>
        <a:p>
          <a:endParaRPr lang="en-US" sz="1600"/>
        </a:p>
      </dgm:t>
    </dgm:pt>
    <dgm:pt modelId="{0675E9FA-4061-C440-90B5-5BD6C9297304}" type="pres">
      <dgm:prSet presAssocID="{DEE72EC7-C37E-8B47-88FF-0F84E03935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5581E-BCAF-6C45-913A-06B93E069F6F}" type="pres">
      <dgm:prSet presAssocID="{CDA52BBD-B3AA-1C4B-81AA-EDAC57437C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AA1BF-2588-A144-B1DC-9DD5FB4F41BB}" type="pres">
      <dgm:prSet presAssocID="{CDA52BBD-B3AA-1C4B-81AA-EDAC57437C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CB4AA-B2F6-6548-9826-F1842A26B370}" type="pres">
      <dgm:prSet presAssocID="{4D1CB0C5-DFA8-3B4D-AFDB-BC7D8C0525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F9D43-0BDD-644E-909A-B2938B541DF8}" type="presOf" srcId="{DEE72EC7-C37E-8B47-88FF-0F84E0393582}" destId="{0675E9FA-4061-C440-90B5-5BD6C9297304}" srcOrd="0" destOrd="0" presId="urn:microsoft.com/office/officeart/2005/8/layout/vList2"/>
    <dgm:cxn modelId="{BB8B195B-44E6-0642-99F7-1022F051F22D}" srcId="{CDA52BBD-B3AA-1C4B-81AA-EDAC57437CC6}" destId="{9ADC52DC-104D-E746-AAE4-87B3AEEFCA55}" srcOrd="0" destOrd="0" parTransId="{1394F3B6-283A-154A-97D2-EE3074ED925F}" sibTransId="{5C9FBE62-3461-C84D-BA40-7D6ECA5C6D79}"/>
    <dgm:cxn modelId="{4006D379-8F32-6F42-B109-05A1404B805E}" srcId="{DEE72EC7-C37E-8B47-88FF-0F84E0393582}" destId="{CDA52BBD-B3AA-1C4B-81AA-EDAC57437CC6}" srcOrd="0" destOrd="0" parTransId="{EF41AFE7-D2B4-5C49-8C37-7F14E7D0C454}" sibTransId="{5BA7AD97-9A32-D34E-B922-AEFCF64B40AB}"/>
    <dgm:cxn modelId="{3A2ABC7A-FBFA-C648-ABB4-41C7CE5A98A2}" type="presOf" srcId="{CDA52BBD-B3AA-1C4B-81AA-EDAC57437CC6}" destId="{5AB5581E-BCAF-6C45-913A-06B93E069F6F}" srcOrd="0" destOrd="0" presId="urn:microsoft.com/office/officeart/2005/8/layout/vList2"/>
    <dgm:cxn modelId="{790C39A5-440B-7B48-B163-DDF5AD784CB3}" type="presOf" srcId="{4D1CB0C5-DFA8-3B4D-AFDB-BC7D8C05253A}" destId="{BCACB4AA-B2F6-6548-9826-F1842A26B370}" srcOrd="0" destOrd="0" presId="urn:microsoft.com/office/officeart/2005/8/layout/vList2"/>
    <dgm:cxn modelId="{E904157F-2A58-CB4A-9F60-B8BFD9AC6C40}" type="presOf" srcId="{9ADC52DC-104D-E746-AAE4-87B3AEEFCA55}" destId="{106AA1BF-2588-A144-B1DC-9DD5FB4F41BB}" srcOrd="0" destOrd="0" presId="urn:microsoft.com/office/officeart/2005/8/layout/vList2"/>
    <dgm:cxn modelId="{3536B209-3DE1-2142-B446-74BE52D00A0E}" srcId="{DEE72EC7-C37E-8B47-88FF-0F84E0393582}" destId="{4D1CB0C5-DFA8-3B4D-AFDB-BC7D8C05253A}" srcOrd="1" destOrd="0" parTransId="{DE504C59-7460-D547-992B-9F1F73583D26}" sibTransId="{C3F7658B-F697-DD4F-8BDD-FA340FA6C0D9}"/>
    <dgm:cxn modelId="{9BE7D71D-F228-6640-BD55-8D9FE2ABFA99}" type="presParOf" srcId="{0675E9FA-4061-C440-90B5-5BD6C9297304}" destId="{5AB5581E-BCAF-6C45-913A-06B93E069F6F}" srcOrd="0" destOrd="0" presId="urn:microsoft.com/office/officeart/2005/8/layout/vList2"/>
    <dgm:cxn modelId="{19643BAA-B5AE-034D-94C0-06F23509C00E}" type="presParOf" srcId="{0675E9FA-4061-C440-90B5-5BD6C9297304}" destId="{106AA1BF-2588-A144-B1DC-9DD5FB4F41BB}" srcOrd="1" destOrd="0" presId="urn:microsoft.com/office/officeart/2005/8/layout/vList2"/>
    <dgm:cxn modelId="{FB14C5FF-2B1D-484D-BC50-E9D3303A7C7D}" type="presParOf" srcId="{0675E9FA-4061-C440-90B5-5BD6C9297304}" destId="{BCACB4AA-B2F6-6548-9826-F1842A26B37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8A710-300C-AE42-9CDE-CE2F17B62CAB}">
      <dsp:nvSpPr>
        <dsp:cNvPr id="0" name=""/>
        <dsp:cNvSpPr/>
      </dsp:nvSpPr>
      <dsp:spPr>
        <a:xfrm>
          <a:off x="6386710" y="2966340"/>
          <a:ext cx="91440" cy="552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02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70669-4E7C-9249-851E-DCF50ECF928A}">
      <dsp:nvSpPr>
        <dsp:cNvPr id="0" name=""/>
        <dsp:cNvSpPr/>
      </dsp:nvSpPr>
      <dsp:spPr>
        <a:xfrm>
          <a:off x="4692511" y="1209021"/>
          <a:ext cx="1739919" cy="55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91"/>
              </a:lnTo>
              <a:lnTo>
                <a:pt x="1739919" y="376191"/>
              </a:lnTo>
              <a:lnTo>
                <a:pt x="1739919" y="5520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88929-09BB-AA40-ADEF-AE6B4CD5AFDA}">
      <dsp:nvSpPr>
        <dsp:cNvPr id="0" name=""/>
        <dsp:cNvSpPr/>
      </dsp:nvSpPr>
      <dsp:spPr>
        <a:xfrm>
          <a:off x="2952591" y="2966340"/>
          <a:ext cx="1159946" cy="55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91"/>
              </a:lnTo>
              <a:lnTo>
                <a:pt x="1159946" y="376191"/>
              </a:lnTo>
              <a:lnTo>
                <a:pt x="1159946" y="55202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3DDF4-C018-DD48-98FC-4D683A108569}">
      <dsp:nvSpPr>
        <dsp:cNvPr id="0" name=""/>
        <dsp:cNvSpPr/>
      </dsp:nvSpPr>
      <dsp:spPr>
        <a:xfrm>
          <a:off x="1792644" y="2966340"/>
          <a:ext cx="1159946" cy="552029"/>
        </a:xfrm>
        <a:custGeom>
          <a:avLst/>
          <a:gdLst/>
          <a:ahLst/>
          <a:cxnLst/>
          <a:rect l="0" t="0" r="0" b="0"/>
          <a:pathLst>
            <a:path>
              <a:moveTo>
                <a:pt x="1159946" y="0"/>
              </a:moveTo>
              <a:lnTo>
                <a:pt x="1159946" y="376191"/>
              </a:lnTo>
              <a:lnTo>
                <a:pt x="0" y="376191"/>
              </a:lnTo>
              <a:lnTo>
                <a:pt x="0" y="55202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0F73D-590F-C449-95CB-9281AC7B17D3}">
      <dsp:nvSpPr>
        <dsp:cNvPr id="0" name=""/>
        <dsp:cNvSpPr/>
      </dsp:nvSpPr>
      <dsp:spPr>
        <a:xfrm>
          <a:off x="2952591" y="1209021"/>
          <a:ext cx="1739919" cy="552029"/>
        </a:xfrm>
        <a:custGeom>
          <a:avLst/>
          <a:gdLst/>
          <a:ahLst/>
          <a:cxnLst/>
          <a:rect l="0" t="0" r="0" b="0"/>
          <a:pathLst>
            <a:path>
              <a:moveTo>
                <a:pt x="1739919" y="0"/>
              </a:moveTo>
              <a:lnTo>
                <a:pt x="1739919" y="376191"/>
              </a:lnTo>
              <a:lnTo>
                <a:pt x="0" y="376191"/>
              </a:lnTo>
              <a:lnTo>
                <a:pt x="0" y="5520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49787-96F7-9349-8DD8-B74C056F5ACA}">
      <dsp:nvSpPr>
        <dsp:cNvPr id="0" name=""/>
        <dsp:cNvSpPr/>
      </dsp:nvSpPr>
      <dsp:spPr>
        <a:xfrm>
          <a:off x="3743463" y="3731"/>
          <a:ext cx="1898094" cy="120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B977F7-23B6-9E41-B596-6BC5A58F3947}">
      <dsp:nvSpPr>
        <dsp:cNvPr id="0" name=""/>
        <dsp:cNvSpPr/>
      </dsp:nvSpPr>
      <dsp:spPr>
        <a:xfrm>
          <a:off x="3954363" y="204085"/>
          <a:ext cx="1898094" cy="1205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Defence Mechanism</a:t>
          </a:r>
          <a:endParaRPr lang="en-US" sz="2400" kern="1200" dirty="0"/>
        </a:p>
      </dsp:txBody>
      <dsp:txXfrm>
        <a:off x="3989665" y="239387"/>
        <a:ext cx="1827490" cy="1134685"/>
      </dsp:txXfrm>
    </dsp:sp>
    <dsp:sp modelId="{17A98875-F4D8-D045-A5AA-CE6FF035176A}">
      <dsp:nvSpPr>
        <dsp:cNvPr id="0" name=""/>
        <dsp:cNvSpPr/>
      </dsp:nvSpPr>
      <dsp:spPr>
        <a:xfrm>
          <a:off x="2003544" y="1761050"/>
          <a:ext cx="1898094" cy="120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5AF513-B91E-7C42-B8C6-64AD49F26CF2}">
      <dsp:nvSpPr>
        <dsp:cNvPr id="0" name=""/>
        <dsp:cNvSpPr/>
      </dsp:nvSpPr>
      <dsp:spPr>
        <a:xfrm>
          <a:off x="2214443" y="1961404"/>
          <a:ext cx="1898094" cy="1205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Non Specific Defence</a:t>
          </a:r>
          <a:endParaRPr lang="en-US" sz="2400" kern="1200" dirty="0"/>
        </a:p>
      </dsp:txBody>
      <dsp:txXfrm>
        <a:off x="2249745" y="1996706"/>
        <a:ext cx="1827490" cy="1134685"/>
      </dsp:txXfrm>
    </dsp:sp>
    <dsp:sp modelId="{0E042898-8DF3-A341-84CF-F9C790625987}">
      <dsp:nvSpPr>
        <dsp:cNvPr id="0" name=""/>
        <dsp:cNvSpPr/>
      </dsp:nvSpPr>
      <dsp:spPr>
        <a:xfrm>
          <a:off x="843597" y="3518369"/>
          <a:ext cx="1898094" cy="120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A21EF-F333-D94C-92AC-AD2E17A8737A}">
      <dsp:nvSpPr>
        <dsp:cNvPr id="0" name=""/>
        <dsp:cNvSpPr/>
      </dsp:nvSpPr>
      <dsp:spPr>
        <a:xfrm>
          <a:off x="1054496" y="3718723"/>
          <a:ext cx="1898094" cy="1205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External Defence</a:t>
          </a:r>
          <a:endParaRPr lang="en-US" sz="2400" kern="1200" dirty="0"/>
        </a:p>
      </dsp:txBody>
      <dsp:txXfrm>
        <a:off x="1089798" y="3754025"/>
        <a:ext cx="1827490" cy="1134685"/>
      </dsp:txXfrm>
    </dsp:sp>
    <dsp:sp modelId="{12B7E314-5B74-164E-85D7-52B21DE998A2}">
      <dsp:nvSpPr>
        <dsp:cNvPr id="0" name=""/>
        <dsp:cNvSpPr/>
      </dsp:nvSpPr>
      <dsp:spPr>
        <a:xfrm>
          <a:off x="3163490" y="3518369"/>
          <a:ext cx="1898094" cy="120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B0368-33C4-2943-A1AD-7D1D796D4BAB}">
      <dsp:nvSpPr>
        <dsp:cNvPr id="0" name=""/>
        <dsp:cNvSpPr/>
      </dsp:nvSpPr>
      <dsp:spPr>
        <a:xfrm>
          <a:off x="3374389" y="3718723"/>
          <a:ext cx="1898094" cy="1205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Internal Defence</a:t>
          </a:r>
          <a:endParaRPr lang="en-US" sz="2400" kern="1200" dirty="0"/>
        </a:p>
      </dsp:txBody>
      <dsp:txXfrm>
        <a:off x="3409691" y="3754025"/>
        <a:ext cx="1827490" cy="1134685"/>
      </dsp:txXfrm>
    </dsp:sp>
    <dsp:sp modelId="{EC9A9CC6-29C6-6741-B44A-7F35609BB014}">
      <dsp:nvSpPr>
        <dsp:cNvPr id="0" name=""/>
        <dsp:cNvSpPr/>
      </dsp:nvSpPr>
      <dsp:spPr>
        <a:xfrm>
          <a:off x="5483383" y="1761050"/>
          <a:ext cx="1898094" cy="120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CE824-85A4-1646-9917-24E68E522784}">
      <dsp:nvSpPr>
        <dsp:cNvPr id="0" name=""/>
        <dsp:cNvSpPr/>
      </dsp:nvSpPr>
      <dsp:spPr>
        <a:xfrm>
          <a:off x="5694283" y="1961404"/>
          <a:ext cx="1898094" cy="1205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Specific Defence</a:t>
          </a:r>
          <a:endParaRPr lang="en-US" sz="2400" kern="1200" dirty="0"/>
        </a:p>
      </dsp:txBody>
      <dsp:txXfrm>
        <a:off x="5729585" y="1996706"/>
        <a:ext cx="1827490" cy="1134685"/>
      </dsp:txXfrm>
    </dsp:sp>
    <dsp:sp modelId="{810BAC1D-1105-2F45-882E-06677AAABCEE}">
      <dsp:nvSpPr>
        <dsp:cNvPr id="0" name=""/>
        <dsp:cNvSpPr/>
      </dsp:nvSpPr>
      <dsp:spPr>
        <a:xfrm>
          <a:off x="5483383" y="3518369"/>
          <a:ext cx="1898094" cy="120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DE337-8C76-1949-8DE6-D85599470773}">
      <dsp:nvSpPr>
        <dsp:cNvPr id="0" name=""/>
        <dsp:cNvSpPr/>
      </dsp:nvSpPr>
      <dsp:spPr>
        <a:xfrm>
          <a:off x="5694283" y="3718723"/>
          <a:ext cx="1898094" cy="1205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Immune system</a:t>
          </a:r>
          <a:endParaRPr lang="en-US" sz="2400" kern="1200" dirty="0"/>
        </a:p>
      </dsp:txBody>
      <dsp:txXfrm>
        <a:off x="5729585" y="3754025"/>
        <a:ext cx="1827490" cy="1134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7D740-97DE-CF4F-95CE-A06E46CD68ED}">
      <dsp:nvSpPr>
        <dsp:cNvPr id="0" name=""/>
        <dsp:cNvSpPr/>
      </dsp:nvSpPr>
      <dsp:spPr>
        <a:xfrm>
          <a:off x="0" y="481262"/>
          <a:ext cx="77962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A15DF-3803-6348-BEDF-7261DC255E0B}">
      <dsp:nvSpPr>
        <dsp:cNvPr id="0" name=""/>
        <dsp:cNvSpPr/>
      </dsp:nvSpPr>
      <dsp:spPr>
        <a:xfrm>
          <a:off x="389810" y="38462"/>
          <a:ext cx="5457348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75" tIns="0" rIns="20627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LINE OF DEFENCE </a:t>
          </a:r>
          <a:endParaRPr lang="en-US" sz="3000" kern="1200" dirty="0"/>
        </a:p>
      </dsp:txBody>
      <dsp:txXfrm>
        <a:off x="433041" y="81693"/>
        <a:ext cx="5370886" cy="799138"/>
      </dsp:txXfrm>
    </dsp:sp>
    <dsp:sp modelId="{0D2832AB-4226-484C-B4E5-55E7363754FA}">
      <dsp:nvSpPr>
        <dsp:cNvPr id="0" name=""/>
        <dsp:cNvSpPr/>
      </dsp:nvSpPr>
      <dsp:spPr>
        <a:xfrm>
          <a:off x="0" y="1842062"/>
          <a:ext cx="77962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27892"/>
              <a:satOff val="4567"/>
              <a:lumOff val="-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F66A3-AA25-CF42-95B2-DA4A42DCE89A}">
      <dsp:nvSpPr>
        <dsp:cNvPr id="0" name=""/>
        <dsp:cNvSpPr/>
      </dsp:nvSpPr>
      <dsp:spPr>
        <a:xfrm>
          <a:off x="389810" y="1399262"/>
          <a:ext cx="5457348" cy="885600"/>
        </a:xfrm>
        <a:prstGeom prst="roundRect">
          <a:avLst/>
        </a:prstGeom>
        <a:gradFill rotWithShape="0">
          <a:gsLst>
            <a:gs pos="0">
              <a:schemeClr val="accent2">
                <a:hueOff val="1327892"/>
                <a:satOff val="4567"/>
                <a:lumOff val="-88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1327892"/>
                <a:satOff val="4567"/>
                <a:lumOff val="-88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1327892"/>
                <a:satOff val="4567"/>
                <a:lumOff val="-88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75" tIns="0" rIns="20627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FIRST LINE OF DEFENCE </a:t>
          </a:r>
          <a:endParaRPr lang="en-US" sz="3000" kern="1200" dirty="0"/>
        </a:p>
      </dsp:txBody>
      <dsp:txXfrm>
        <a:off x="433041" y="1442493"/>
        <a:ext cx="5370886" cy="799138"/>
      </dsp:txXfrm>
    </dsp:sp>
    <dsp:sp modelId="{4D7AC062-AB16-104D-8854-69C129C130EE}">
      <dsp:nvSpPr>
        <dsp:cNvPr id="0" name=""/>
        <dsp:cNvSpPr/>
      </dsp:nvSpPr>
      <dsp:spPr>
        <a:xfrm>
          <a:off x="0" y="3202862"/>
          <a:ext cx="77962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55785"/>
              <a:satOff val="9135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CAA01-A47F-EC4C-B5E6-A47667937EF2}">
      <dsp:nvSpPr>
        <dsp:cNvPr id="0" name=""/>
        <dsp:cNvSpPr/>
      </dsp:nvSpPr>
      <dsp:spPr>
        <a:xfrm>
          <a:off x="389810" y="2760062"/>
          <a:ext cx="5457348" cy="885600"/>
        </a:xfrm>
        <a:prstGeom prst="roundRect">
          <a:avLst/>
        </a:prstGeom>
        <a:gradFill rotWithShape="0">
          <a:gsLst>
            <a:gs pos="0">
              <a:schemeClr val="accent2">
                <a:hueOff val="2655785"/>
                <a:satOff val="9135"/>
                <a:lumOff val="-176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655785"/>
                <a:satOff val="9135"/>
                <a:lumOff val="-176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2655785"/>
                <a:satOff val="9135"/>
                <a:lumOff val="-176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75" tIns="0" rIns="20627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SECOND LINE OF DEFENCE </a:t>
          </a:r>
          <a:endParaRPr lang="en-US" sz="3000" kern="1200" dirty="0"/>
        </a:p>
      </dsp:txBody>
      <dsp:txXfrm>
        <a:off x="433041" y="2803293"/>
        <a:ext cx="5370886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5581E-BCAF-6C45-913A-06B93E069F6F}">
      <dsp:nvSpPr>
        <dsp:cNvPr id="0" name=""/>
        <dsp:cNvSpPr/>
      </dsp:nvSpPr>
      <dsp:spPr>
        <a:xfrm>
          <a:off x="0" y="8018"/>
          <a:ext cx="839441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PHYSICAL</a:t>
          </a:r>
          <a:r>
            <a:rPr lang="en-US" sz="1600" kern="1200" baseline="0" dirty="0" smtClean="0"/>
            <a:t> BARRIERS </a:t>
          </a:r>
          <a:endParaRPr lang="en-US" sz="1600" kern="1200" dirty="0"/>
        </a:p>
      </dsp:txBody>
      <dsp:txXfrm>
        <a:off x="31070" y="39088"/>
        <a:ext cx="8332271" cy="574340"/>
      </dsp:txXfrm>
    </dsp:sp>
    <dsp:sp modelId="{106AA1BF-2588-A144-B1DC-9DD5FB4F41BB}">
      <dsp:nvSpPr>
        <dsp:cNvPr id="0" name=""/>
        <dsp:cNvSpPr/>
      </dsp:nvSpPr>
      <dsp:spPr>
        <a:xfrm>
          <a:off x="0" y="644498"/>
          <a:ext cx="8394411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52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</dsp:txBody>
      <dsp:txXfrm>
        <a:off x="0" y="644498"/>
        <a:ext cx="8394411" cy="563040"/>
      </dsp:txXfrm>
    </dsp:sp>
    <dsp:sp modelId="{BCACB4AA-B2F6-6548-9826-F1842A26B370}">
      <dsp:nvSpPr>
        <dsp:cNvPr id="0" name=""/>
        <dsp:cNvSpPr/>
      </dsp:nvSpPr>
      <dsp:spPr>
        <a:xfrm>
          <a:off x="0" y="1207538"/>
          <a:ext cx="839441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CHEMICAL BARRIERS</a:t>
          </a:r>
          <a:endParaRPr lang="en-US" sz="1600" kern="1200" dirty="0"/>
        </a:p>
      </dsp:txBody>
      <dsp:txXfrm>
        <a:off x="31070" y="1238608"/>
        <a:ext cx="8332271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4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5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48590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4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5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27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28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29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4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48600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2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3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0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62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48667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9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0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3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7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5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7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67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7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20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6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48625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80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6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85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86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88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6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5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48637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097153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48576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24/08/2020</a:t>
            </a:fld>
            <a:endParaRPr lang="en-US" dirty="0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48582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IMMUNOLOGY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859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BARRIERS 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also called functional/physiological barriers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These include secretions from skin, mucous membrane and glands</a:t>
            </a:r>
            <a:r>
              <a:rPr lang="en-US" dirty="0" smtClean="0"/>
              <a:t>.</a:t>
            </a:r>
          </a:p>
          <a:p>
            <a:r>
              <a:rPr lang="en-US" dirty="0"/>
              <a:t>Skin has Sweat or sudoriferous glands.  Oil or sebaceous glands</a:t>
            </a:r>
            <a:r>
              <a:rPr lang="en-US" dirty="0" smtClean="0"/>
              <a:t>.</a:t>
            </a:r>
            <a:endParaRPr lang="zh-CN" altLang="en-US"/>
          </a:p>
          <a:p>
            <a:r>
              <a:rPr lang="en-US" dirty="0" smtClean="0"/>
              <a:t>➢ </a:t>
            </a:r>
            <a:r>
              <a:rPr lang="en-US" dirty="0"/>
              <a:t>Sweat glands produce sweat which keeps skin pH acidic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Acidic pH minimizes growth of harmful bacteria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Oil glands produce oil which keeps skin soft.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BARRIERS </a:t>
            </a:r>
            <a:endParaRPr lang="en-US" dirty="0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 lnSpcReduction="20000"/>
          </a:bodyPr>
          <a:lstStyle/>
          <a:p>
            <a:r>
              <a:rPr lang="en-US" dirty="0"/>
              <a:t>Tears (lacrimal fluid), saliva and mucous secretions contain enzyme </a:t>
            </a:r>
            <a:r>
              <a:rPr lang="en-US" dirty="0" smtClean="0"/>
              <a:t>called isozyme.</a:t>
            </a:r>
          </a:p>
          <a:p>
            <a:r>
              <a:rPr lang="en-US" dirty="0" smtClean="0"/>
              <a:t>➢ </a:t>
            </a:r>
            <a:r>
              <a:rPr lang="en-US" dirty="0"/>
              <a:t>Lysozyme breaks down cell wall of gram+ bacteria</a:t>
            </a:r>
            <a:r>
              <a:rPr lang="en-US" dirty="0" smtClean="0"/>
              <a:t>.</a:t>
            </a:r>
          </a:p>
          <a:p>
            <a:r>
              <a:rPr lang="en-US" dirty="0"/>
              <a:t>Oxyntic cells of gastric glands of stomach secrete HCl</a:t>
            </a:r>
            <a:r>
              <a:rPr lang="en-US" dirty="0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It is a potent killer of typhoid bacteria (Salmonella typhi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➢ </a:t>
            </a:r>
            <a:r>
              <a:rPr lang="en-US" dirty="0"/>
              <a:t>People who regularly take antacids are more susceptible to typhoid</a:t>
            </a:r>
            <a:r>
              <a:rPr lang="en-US" dirty="0" smtClean="0"/>
              <a:t>.</a:t>
            </a:r>
          </a:p>
          <a:p>
            <a:r>
              <a:rPr lang="en-US" dirty="0"/>
              <a:t>Throughout reproductive life of female, vagina contains bacteria </a:t>
            </a:r>
            <a:r>
              <a:rPr lang="en-US" dirty="0" smtClean="0"/>
              <a:t>Lactobacillus acidophilus.</a:t>
            </a:r>
          </a:p>
          <a:p>
            <a:r>
              <a:rPr lang="en-US" dirty="0" smtClean="0"/>
              <a:t>➢ </a:t>
            </a:r>
            <a:r>
              <a:rPr lang="en-US" dirty="0"/>
              <a:t>This bacteria converts glycogen into lactic acid which keeps vaginal pH acidic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Acidic pH </a:t>
            </a:r>
            <a:r>
              <a:rPr lang="en-US" dirty="0" smtClean="0"/>
              <a:t>minimizes </a:t>
            </a:r>
            <a:r>
              <a:rPr lang="en-US" dirty="0"/>
              <a:t>chances of vaginal infection.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LINE OF DEFENCE </a:t>
            </a:r>
            <a:endParaRPr lang="en-US" dirty="0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dirty="0"/>
              <a:t>It is an internal defense and prevents spread of microorganisms in the body</a:t>
            </a:r>
            <a:r>
              <a:rPr lang="en-US" dirty="0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It includes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○ </a:t>
            </a:r>
            <a:r>
              <a:rPr lang="en-US" dirty="0"/>
              <a:t>White Blood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○ </a:t>
            </a:r>
            <a:r>
              <a:rPr lang="en-US" dirty="0"/>
              <a:t>Macrophages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○ </a:t>
            </a:r>
            <a:r>
              <a:rPr lang="en-US" dirty="0"/>
              <a:t>Interferons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○ </a:t>
            </a:r>
            <a:r>
              <a:rPr lang="en-US" dirty="0"/>
              <a:t>Inflammatory reaction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○ </a:t>
            </a:r>
            <a:r>
              <a:rPr lang="en-US" dirty="0"/>
              <a:t>N.K.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○ </a:t>
            </a:r>
            <a:r>
              <a:rPr lang="en-US" dirty="0"/>
              <a:t>Complement proteins.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hite blood cell taxonomy from bone marrow, including three main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0364" y="775855"/>
            <a:ext cx="9019309" cy="5274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BLOOD CELL</a:t>
            </a:r>
            <a:endParaRPr lang="en-US" dirty="0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000" lnSpcReduction="20000"/>
          </a:bodyPr>
          <a:lstStyle/>
          <a:p>
            <a:r>
              <a:rPr lang="en-US" dirty="0"/>
              <a:t>Leucocytes are also known as white blood cells (WBC) as they are </a:t>
            </a:r>
            <a:r>
              <a:rPr lang="en-US" dirty="0" err="1" smtClean="0"/>
              <a:t>colourless</a:t>
            </a:r>
            <a:r>
              <a:rPr lang="en-US" dirty="0" smtClean="0"/>
              <a:t> due </a:t>
            </a:r>
            <a:r>
              <a:rPr lang="en-US" dirty="0"/>
              <a:t>to lack of </a:t>
            </a:r>
            <a:r>
              <a:rPr lang="en-US" dirty="0" smtClean="0"/>
              <a:t>hemoglobin.</a:t>
            </a:r>
          </a:p>
          <a:p>
            <a:r>
              <a:rPr lang="en-US" dirty="0" smtClean="0"/>
              <a:t>➢ </a:t>
            </a:r>
            <a:r>
              <a:rPr lang="en-US" dirty="0"/>
              <a:t>They are nucleated and are relatively lesser in number which averages 6000-8000 mm–3 of </a:t>
            </a:r>
            <a:r>
              <a:rPr lang="en-US" dirty="0" smtClean="0"/>
              <a:t>blood</a:t>
            </a:r>
          </a:p>
          <a:p>
            <a:r>
              <a:rPr lang="en-US" dirty="0" smtClean="0"/>
              <a:t>.</a:t>
            </a:r>
            <a:r>
              <a:rPr lang="en-US" dirty="0"/>
              <a:t>➢ These are generally short lived</a:t>
            </a:r>
            <a:r>
              <a:rPr lang="en-US" dirty="0" smtClean="0"/>
              <a:t>.</a:t>
            </a:r>
          </a:p>
          <a:p>
            <a:r>
              <a:rPr lang="en-US" dirty="0"/>
              <a:t>Number of leucocytes increases in response to infection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Increase in WBC count is called </a:t>
            </a:r>
            <a:r>
              <a:rPr lang="en-US" dirty="0" smtClean="0"/>
              <a:t>leukocytosis.</a:t>
            </a:r>
          </a:p>
          <a:p>
            <a:r>
              <a:rPr lang="en-US" dirty="0" smtClean="0"/>
              <a:t>➢ </a:t>
            </a:r>
            <a:r>
              <a:rPr lang="en-US" dirty="0"/>
              <a:t>These squeeze out of capillaries to fight infection (diapedesis).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lood-and-immune-system-24-638 | Wicked Biolog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8473" y="318655"/>
            <a:ext cx="8589818" cy="5731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https://assets.website-files.com/5b31097e0e3c090b38045884/5b4655551d4761ff1eac6aab_IS2%20Organizational%20Flow%20Chart%20Mut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8618" y="1191492"/>
            <a:ext cx="6464589" cy="485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IMMUNITY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defined as the general ability of the body to recognize, neutralize, </a:t>
            </a:r>
            <a:r>
              <a:rPr lang="en-US" dirty="0" smtClean="0"/>
              <a:t>destroy and </a:t>
            </a:r>
            <a:r>
              <a:rPr lang="en-US" dirty="0"/>
              <a:t>eliminate disease producing agents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The term immunity was coined by Burnet.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 </a:t>
            </a:r>
            <a:endParaRPr 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the science which deals with the </a:t>
            </a:r>
            <a:r>
              <a:rPr lang="en-US" dirty="0" smtClean="0"/>
              <a:t>study of </a:t>
            </a:r>
            <a:r>
              <a:rPr lang="en-US" dirty="0"/>
              <a:t>immune system, immune responses </a:t>
            </a:r>
            <a:r>
              <a:rPr lang="en-US" dirty="0" smtClean="0"/>
              <a:t>to Foreign </a:t>
            </a:r>
            <a:r>
              <a:rPr lang="en-US" dirty="0"/>
              <a:t>substances and their role </a:t>
            </a:r>
            <a:r>
              <a:rPr lang="en-US" dirty="0" smtClean="0"/>
              <a:t>in resisting infection</a:t>
            </a:r>
          </a:p>
          <a:p>
            <a:r>
              <a:rPr lang="en-US" dirty="0" smtClean="0"/>
              <a:t>.</a:t>
            </a:r>
            <a:r>
              <a:rPr lang="en-US" dirty="0"/>
              <a:t>➢ Father of immunology is Emil Von </a:t>
            </a:r>
            <a:r>
              <a:rPr lang="en-US" dirty="0" smtClean="0"/>
              <a:t>Behring who </a:t>
            </a:r>
            <a:r>
              <a:rPr lang="en-US" dirty="0"/>
              <a:t>discovered antibodies.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Content Placeholder 4"/>
          <p:cNvGraphicFramePr>
            <a:graphicFrameLocks noGrp="1"/>
          </p:cNvGraphicFramePr>
          <p:nvPr>
            <p:ph idx="1"/>
          </p:nvPr>
        </p:nvGraphicFramePr>
        <p:xfrm>
          <a:off x="2133600" y="1122218"/>
          <a:ext cx="8435975" cy="492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olved: Multiple Matching. An outline summarizing the general h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8183" y="415636"/>
            <a:ext cx="8562108" cy="5634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NON - SPECIFIC DEFENCE 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2773363" y="2052638"/>
          <a:ext cx="779621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FIRST LINE OF DEFENCE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19430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75164" y="4197927"/>
          <a:ext cx="8394411" cy="185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07" name="Rectangle 8"/>
          <p:cNvSpPr/>
          <p:nvPr/>
        </p:nvSpPr>
        <p:spPr>
          <a:xfrm>
            <a:off x="2611808" y="3105835"/>
            <a:ext cx="6532192" cy="89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is an external defense and prevents entry of microorganisms in </a:t>
            </a:r>
            <a:r>
              <a:rPr lang="en-US"/>
              <a:t>blood</a:t>
            </a:r>
            <a:r>
              <a:rPr lang="en-US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It includes two barriers: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BARRIER </a:t>
            </a:r>
            <a:endParaRPr lang="en-US" dirty="0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5000" lnSpcReduction="20000"/>
          </a:bodyPr>
          <a:lstStyle/>
          <a:p>
            <a:r>
              <a:rPr lang="en-US" dirty="0"/>
              <a:t>These are also called structural/anatomical barrier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These includes skin and mucous membrane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SKIN   </a:t>
            </a:r>
          </a:p>
          <a:p>
            <a:r>
              <a:rPr lang="en-US" dirty="0"/>
              <a:t>Intact skin is the largest defensive organ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➢ </a:t>
            </a:r>
            <a:r>
              <a:rPr lang="en-US" dirty="0"/>
              <a:t>Hard keratin of skin is </a:t>
            </a:r>
            <a:r>
              <a:rPr lang="en-US" dirty="0" smtClean="0"/>
              <a:t>waterproof.</a:t>
            </a:r>
          </a:p>
          <a:p>
            <a:r>
              <a:rPr lang="en-US" u="sng" dirty="0" smtClean="0"/>
              <a:t>MUCOUS MEMBRANE </a:t>
            </a:r>
          </a:p>
          <a:p>
            <a:r>
              <a:rPr lang="en-US" dirty="0"/>
              <a:t>It lines respiratory tract, </a:t>
            </a:r>
            <a:r>
              <a:rPr lang="en-US" dirty="0" smtClean="0"/>
              <a:t>G .</a:t>
            </a:r>
            <a:r>
              <a:rPr lang="en-US" dirty="0"/>
              <a:t>I</a:t>
            </a:r>
            <a:r>
              <a:rPr lang="en-US" dirty="0" smtClean="0"/>
              <a:t>. tract</a:t>
            </a:r>
            <a:r>
              <a:rPr lang="en-US" dirty="0"/>
              <a:t>, urogenital tract and exposed part of eyeball(conjunctiva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➢ </a:t>
            </a:r>
            <a:r>
              <a:rPr lang="en-US" dirty="0"/>
              <a:t>It consists of epithelium along with underlying connective tissue</a:t>
            </a:r>
            <a:r>
              <a:rPr lang="en-US" u="sng" dirty="0"/>
              <a:t>.</a:t>
            </a:r>
          </a:p>
          <a:p>
            <a:endParaRPr lang="en-US" dirty="0" smtClean="0"/>
          </a:p>
          <a:p>
            <a:r>
              <a:rPr lang="en-US" u="sng" dirty="0" smtClean="0"/>
              <a:t>.</a:t>
            </a:r>
            <a:endParaRPr lang="en-US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Macintosh PowerPoint</Application>
  <PresentationFormat>Custom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Madison</vt:lpstr>
      <vt:lpstr>IMMUNOLOGY</vt:lpstr>
      <vt:lpstr>Slide 2</vt:lpstr>
      <vt:lpstr> IMMUNITY         </vt:lpstr>
      <vt:lpstr>IMMUNOLOGY </vt:lpstr>
      <vt:lpstr>Slide 5</vt:lpstr>
      <vt:lpstr>Slide 6</vt:lpstr>
      <vt:lpstr>NON - SPECIFIC DEFENCE </vt:lpstr>
      <vt:lpstr>FIRST LINE OF DEFENCE </vt:lpstr>
      <vt:lpstr>PHYSICAL BARRIER </vt:lpstr>
      <vt:lpstr>CHEMICAL BARRIERS </vt:lpstr>
      <vt:lpstr>CHEMICAL BARRIERS </vt:lpstr>
      <vt:lpstr>SECOND LINE OF DEFENCE </vt:lpstr>
      <vt:lpstr>Slide 13</vt:lpstr>
      <vt:lpstr>WHITE BLOOD CELL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</dc:title>
  <dc:creator>Microsoft Office User</dc:creator>
  <cp:lastModifiedBy>abc</cp:lastModifiedBy>
  <cp:revision>1</cp:revision>
  <dcterms:created xsi:type="dcterms:W3CDTF">2020-08-14T19:50:48Z</dcterms:created>
  <dcterms:modified xsi:type="dcterms:W3CDTF">2020-08-24T08:30:25Z</dcterms:modified>
</cp:coreProperties>
</file>