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7"/>
    <p:restoredTop sz="94590"/>
  </p:normalViewPr>
  <p:slideViewPr>
    <p:cSldViewPr snapToGrid="0" snapToObjects="1">
      <p:cViewPr varScale="1">
        <p:scale>
          <a:sx n="69" d="100"/>
          <a:sy n="69" d="100"/>
        </p:scale>
        <p:origin x="-75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E37C1B-C7DD-CE48-AA5E-AAC636EF7ADD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FAB2DD-4D30-104F-BC4E-0C466A077219}">
      <dgm:prSet phldrT="[Text]"/>
      <dgm:spPr/>
      <dgm:t>
        <a:bodyPr/>
        <a:lstStyle/>
        <a:p>
          <a:r>
            <a:rPr lang="en-US" dirty="0" smtClean="0"/>
            <a:t>MACROPHAGE </a:t>
          </a:r>
          <a:endParaRPr lang="en-US" dirty="0"/>
        </a:p>
      </dgm:t>
    </dgm:pt>
    <dgm:pt modelId="{2F03F24A-165C-8F4C-9EF1-A20D46B2C7EA}" type="parTrans" cxnId="{FC6200B2-1470-7D4E-9B79-854057029B19}">
      <dgm:prSet/>
      <dgm:spPr/>
      <dgm:t>
        <a:bodyPr/>
        <a:lstStyle/>
        <a:p>
          <a:endParaRPr lang="en-US"/>
        </a:p>
      </dgm:t>
    </dgm:pt>
    <dgm:pt modelId="{0F21C3AC-BDEC-1B4F-9970-96D88A33F6A6}" type="sibTrans" cxnId="{FC6200B2-1470-7D4E-9B79-854057029B19}">
      <dgm:prSet/>
      <dgm:spPr/>
      <dgm:t>
        <a:bodyPr/>
        <a:lstStyle/>
        <a:p>
          <a:endParaRPr lang="en-US"/>
        </a:p>
      </dgm:t>
    </dgm:pt>
    <dgm:pt modelId="{B8C917E4-E681-524E-A315-3183C860192B}">
      <dgm:prSet phldrT="[Text]"/>
      <dgm:spPr/>
      <dgm:t>
        <a:bodyPr/>
        <a:lstStyle/>
        <a:p>
          <a:r>
            <a:rPr lang="en-US" dirty="0" smtClean="0"/>
            <a:t>FIXED MACROPHAGE </a:t>
          </a:r>
          <a:endParaRPr lang="en-US" dirty="0"/>
        </a:p>
      </dgm:t>
    </dgm:pt>
    <dgm:pt modelId="{743F5E40-010A-6E4D-9313-06ED32566F7A}" type="parTrans" cxnId="{ABF56701-26C5-0E45-AB78-49C46C8F4F3B}">
      <dgm:prSet/>
      <dgm:spPr/>
      <dgm:t>
        <a:bodyPr/>
        <a:lstStyle/>
        <a:p>
          <a:endParaRPr lang="en-US"/>
        </a:p>
      </dgm:t>
    </dgm:pt>
    <dgm:pt modelId="{8BD59728-34E1-AC4A-963D-14851593668C}" type="sibTrans" cxnId="{ABF56701-26C5-0E45-AB78-49C46C8F4F3B}">
      <dgm:prSet/>
      <dgm:spPr/>
      <dgm:t>
        <a:bodyPr/>
        <a:lstStyle/>
        <a:p>
          <a:endParaRPr lang="en-US"/>
        </a:p>
      </dgm:t>
    </dgm:pt>
    <dgm:pt modelId="{ABA5E0E5-DD88-2D47-AF1D-A783B192D64E}">
      <dgm:prSet phldrT="[Text]"/>
      <dgm:spPr/>
      <dgm:t>
        <a:bodyPr/>
        <a:lstStyle/>
        <a:p>
          <a:r>
            <a:rPr lang="en-US" dirty="0" smtClean="0"/>
            <a:t>WANDERING MACROPHAGE </a:t>
          </a:r>
          <a:endParaRPr lang="en-US" dirty="0"/>
        </a:p>
      </dgm:t>
    </dgm:pt>
    <dgm:pt modelId="{EAA94BB6-CCF6-614E-9F0E-C6207AAEBCFC}" type="parTrans" cxnId="{8F2827C4-365E-5641-AC77-9FCAADD47CE6}">
      <dgm:prSet/>
      <dgm:spPr/>
      <dgm:t>
        <a:bodyPr/>
        <a:lstStyle/>
        <a:p>
          <a:endParaRPr lang="en-US"/>
        </a:p>
      </dgm:t>
    </dgm:pt>
    <dgm:pt modelId="{29FEA5DE-54D7-994F-A80B-2174FC146307}" type="sibTrans" cxnId="{8F2827C4-365E-5641-AC77-9FCAADD47CE6}">
      <dgm:prSet/>
      <dgm:spPr/>
      <dgm:t>
        <a:bodyPr/>
        <a:lstStyle/>
        <a:p>
          <a:endParaRPr lang="en-US"/>
        </a:p>
      </dgm:t>
    </dgm:pt>
    <dgm:pt modelId="{F026C356-2137-9A47-A6E8-F0B7246E5EDF}">
      <dgm:prSet phldrT="[Text]" phldr="1"/>
      <dgm:spPr/>
      <dgm:t>
        <a:bodyPr/>
        <a:lstStyle/>
        <a:p>
          <a:endParaRPr lang="en-US"/>
        </a:p>
      </dgm:t>
    </dgm:pt>
    <dgm:pt modelId="{D8196752-2CFC-1C43-9224-18406BF5317E}" type="parTrans" cxnId="{1C543A35-1F73-D14B-9B41-2F5710D0354D}">
      <dgm:prSet/>
      <dgm:spPr/>
      <dgm:t>
        <a:bodyPr/>
        <a:lstStyle/>
        <a:p>
          <a:endParaRPr lang="en-US"/>
        </a:p>
      </dgm:t>
    </dgm:pt>
    <dgm:pt modelId="{B51D7778-BB35-A74A-A4DD-EE681A86CC96}" type="sibTrans" cxnId="{1C543A35-1F73-D14B-9B41-2F5710D0354D}">
      <dgm:prSet/>
      <dgm:spPr/>
      <dgm:t>
        <a:bodyPr/>
        <a:lstStyle/>
        <a:p>
          <a:endParaRPr lang="en-US"/>
        </a:p>
      </dgm:t>
    </dgm:pt>
    <dgm:pt modelId="{B2E89256-9944-F048-BC92-D8D666D1C68D}" type="pres">
      <dgm:prSet presAssocID="{46E37C1B-C7DD-CE48-AA5E-AAC636EF7AD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2A86745-B7CF-ED42-B259-B525AF01544F}" type="pres">
      <dgm:prSet presAssocID="{48FAB2DD-4D30-104F-BC4E-0C466A077219}" presName="singleCycle" presStyleCnt="0"/>
      <dgm:spPr/>
    </dgm:pt>
    <dgm:pt modelId="{99FBD3B2-EA1B-6B49-9BA4-AB936C23AA56}" type="pres">
      <dgm:prSet presAssocID="{48FAB2DD-4D30-104F-BC4E-0C466A077219}" presName="singleCenter" presStyleLbl="node1" presStyleIdx="0" presStyleCnt="3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C610CD6D-9AAA-8442-BE75-E39B3395F04B}" type="pres">
      <dgm:prSet presAssocID="{743F5E40-010A-6E4D-9313-06ED32566F7A}" presName="Name56" presStyleLbl="parChTrans1D2" presStyleIdx="0" presStyleCnt="2"/>
      <dgm:spPr/>
      <dgm:t>
        <a:bodyPr/>
        <a:lstStyle/>
        <a:p>
          <a:endParaRPr lang="en-US"/>
        </a:p>
      </dgm:t>
    </dgm:pt>
    <dgm:pt modelId="{0A3099B9-E35B-2E40-8CEB-C7D53DD76DE1}" type="pres">
      <dgm:prSet presAssocID="{B8C917E4-E681-524E-A315-3183C860192B}" presName="text0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281C0-36EA-0D4F-803F-C384DE4E8577}" type="pres">
      <dgm:prSet presAssocID="{EAA94BB6-CCF6-614E-9F0E-C6207AAEBCFC}" presName="Name56" presStyleLbl="parChTrans1D2" presStyleIdx="1" presStyleCnt="2"/>
      <dgm:spPr/>
      <dgm:t>
        <a:bodyPr/>
        <a:lstStyle/>
        <a:p>
          <a:endParaRPr lang="en-US"/>
        </a:p>
      </dgm:t>
    </dgm:pt>
    <dgm:pt modelId="{154CECE7-771C-7E40-A310-97EE1579868E}" type="pres">
      <dgm:prSet presAssocID="{ABA5E0E5-DD88-2D47-AF1D-A783B192D64E}" presName="text0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F56701-26C5-0E45-AB78-49C46C8F4F3B}" srcId="{48FAB2DD-4D30-104F-BC4E-0C466A077219}" destId="{B8C917E4-E681-524E-A315-3183C860192B}" srcOrd="0" destOrd="0" parTransId="{743F5E40-010A-6E4D-9313-06ED32566F7A}" sibTransId="{8BD59728-34E1-AC4A-963D-14851593668C}"/>
    <dgm:cxn modelId="{8F2827C4-365E-5641-AC77-9FCAADD47CE6}" srcId="{48FAB2DD-4D30-104F-BC4E-0C466A077219}" destId="{ABA5E0E5-DD88-2D47-AF1D-A783B192D64E}" srcOrd="1" destOrd="0" parTransId="{EAA94BB6-CCF6-614E-9F0E-C6207AAEBCFC}" sibTransId="{29FEA5DE-54D7-994F-A80B-2174FC146307}"/>
    <dgm:cxn modelId="{50E78CDC-B856-4D4D-ABDD-9E9B9E412403}" type="presOf" srcId="{EAA94BB6-CCF6-614E-9F0E-C6207AAEBCFC}" destId="{3B8281C0-36EA-0D4F-803F-C384DE4E8577}" srcOrd="0" destOrd="0" presId="urn:microsoft.com/office/officeart/2008/layout/RadialCluster"/>
    <dgm:cxn modelId="{5067ADB0-98AA-3842-936E-28C7A797D3BB}" type="presOf" srcId="{46E37C1B-C7DD-CE48-AA5E-AAC636EF7ADD}" destId="{B2E89256-9944-F048-BC92-D8D666D1C68D}" srcOrd="0" destOrd="0" presId="urn:microsoft.com/office/officeart/2008/layout/RadialCluster"/>
    <dgm:cxn modelId="{1A414708-3E8F-3F4D-8B05-CCD3BE402D61}" type="presOf" srcId="{B8C917E4-E681-524E-A315-3183C860192B}" destId="{0A3099B9-E35B-2E40-8CEB-C7D53DD76DE1}" srcOrd="0" destOrd="0" presId="urn:microsoft.com/office/officeart/2008/layout/RadialCluster"/>
    <dgm:cxn modelId="{1C543A35-1F73-D14B-9B41-2F5710D0354D}" srcId="{46E37C1B-C7DD-CE48-AA5E-AAC636EF7ADD}" destId="{F026C356-2137-9A47-A6E8-F0B7246E5EDF}" srcOrd="1" destOrd="0" parTransId="{D8196752-2CFC-1C43-9224-18406BF5317E}" sibTransId="{B51D7778-BB35-A74A-A4DD-EE681A86CC96}"/>
    <dgm:cxn modelId="{21DB6432-01FE-9C40-8D43-74B0D3A57CF4}" type="presOf" srcId="{743F5E40-010A-6E4D-9313-06ED32566F7A}" destId="{C610CD6D-9AAA-8442-BE75-E39B3395F04B}" srcOrd="0" destOrd="0" presId="urn:microsoft.com/office/officeart/2008/layout/RadialCluster"/>
    <dgm:cxn modelId="{AD5D7575-006E-9641-A175-8338EFBC2AB9}" type="presOf" srcId="{ABA5E0E5-DD88-2D47-AF1D-A783B192D64E}" destId="{154CECE7-771C-7E40-A310-97EE1579868E}" srcOrd="0" destOrd="0" presId="urn:microsoft.com/office/officeart/2008/layout/RadialCluster"/>
    <dgm:cxn modelId="{FC6200B2-1470-7D4E-9B79-854057029B19}" srcId="{46E37C1B-C7DD-CE48-AA5E-AAC636EF7ADD}" destId="{48FAB2DD-4D30-104F-BC4E-0C466A077219}" srcOrd="0" destOrd="0" parTransId="{2F03F24A-165C-8F4C-9EF1-A20D46B2C7EA}" sibTransId="{0F21C3AC-BDEC-1B4F-9970-96D88A33F6A6}"/>
    <dgm:cxn modelId="{4827FD03-247E-5040-8AEE-2657FBDA0587}" type="presOf" srcId="{48FAB2DD-4D30-104F-BC4E-0C466A077219}" destId="{99FBD3B2-EA1B-6B49-9BA4-AB936C23AA56}" srcOrd="0" destOrd="0" presId="urn:microsoft.com/office/officeart/2008/layout/RadialCluster"/>
    <dgm:cxn modelId="{4F85FC8B-7891-5544-A28F-4ABABF29EB24}" type="presParOf" srcId="{B2E89256-9944-F048-BC92-D8D666D1C68D}" destId="{E2A86745-B7CF-ED42-B259-B525AF01544F}" srcOrd="0" destOrd="0" presId="urn:microsoft.com/office/officeart/2008/layout/RadialCluster"/>
    <dgm:cxn modelId="{31C687A2-EFCF-1442-BD2E-F6D13C9F1611}" type="presParOf" srcId="{E2A86745-B7CF-ED42-B259-B525AF01544F}" destId="{99FBD3B2-EA1B-6B49-9BA4-AB936C23AA56}" srcOrd="0" destOrd="0" presId="urn:microsoft.com/office/officeart/2008/layout/RadialCluster"/>
    <dgm:cxn modelId="{9CD5CA1A-9AA4-6344-B9C4-F8256E2D091C}" type="presParOf" srcId="{E2A86745-B7CF-ED42-B259-B525AF01544F}" destId="{C610CD6D-9AAA-8442-BE75-E39B3395F04B}" srcOrd="1" destOrd="0" presId="urn:microsoft.com/office/officeart/2008/layout/RadialCluster"/>
    <dgm:cxn modelId="{37A40630-0AF3-5441-B85D-C1D978ED106E}" type="presParOf" srcId="{E2A86745-B7CF-ED42-B259-B525AF01544F}" destId="{0A3099B9-E35B-2E40-8CEB-C7D53DD76DE1}" srcOrd="2" destOrd="0" presId="urn:microsoft.com/office/officeart/2008/layout/RadialCluster"/>
    <dgm:cxn modelId="{A4382EFE-BC4F-9D4B-8BF9-B21D03767DF4}" type="presParOf" srcId="{E2A86745-B7CF-ED42-B259-B525AF01544F}" destId="{3B8281C0-36EA-0D4F-803F-C384DE4E8577}" srcOrd="3" destOrd="0" presId="urn:microsoft.com/office/officeart/2008/layout/RadialCluster"/>
    <dgm:cxn modelId="{F330C35C-D1AE-5142-B039-5900704B20FF}" type="presParOf" srcId="{E2A86745-B7CF-ED42-B259-B525AF01544F}" destId="{154CECE7-771C-7E40-A310-97EE1579868E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4FCF06-79D0-F44A-B9E9-65264EAAC8C9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ED931C-8A91-0C4B-AE21-F3567B7A66EA}">
      <dgm:prSet phldrT="[Text]"/>
      <dgm:spPr/>
      <dgm:t>
        <a:bodyPr/>
        <a:lstStyle/>
        <a:p>
          <a:r>
            <a:rPr lang="en-US" dirty="0" smtClean="0"/>
            <a:t> LYMPHOCYTE </a:t>
          </a:r>
          <a:endParaRPr lang="en-US" dirty="0"/>
        </a:p>
      </dgm:t>
    </dgm:pt>
    <dgm:pt modelId="{31E29544-B4AD-FE43-879D-4C9A11A5E581}" type="parTrans" cxnId="{A310B2F1-F82C-CE40-9D5B-79B153593DC2}">
      <dgm:prSet/>
      <dgm:spPr/>
      <dgm:t>
        <a:bodyPr/>
        <a:lstStyle/>
        <a:p>
          <a:endParaRPr lang="en-US"/>
        </a:p>
      </dgm:t>
    </dgm:pt>
    <dgm:pt modelId="{54462504-8BA7-A845-9A3C-265BF9607F3E}" type="sibTrans" cxnId="{A310B2F1-F82C-CE40-9D5B-79B153593DC2}">
      <dgm:prSet/>
      <dgm:spPr/>
      <dgm:t>
        <a:bodyPr/>
        <a:lstStyle/>
        <a:p>
          <a:endParaRPr lang="en-US"/>
        </a:p>
      </dgm:t>
    </dgm:pt>
    <dgm:pt modelId="{0FDF795B-46D1-3C4C-9CB4-C9E9C39BC69D}">
      <dgm:prSet phldrT="[Text]"/>
      <dgm:spPr/>
      <dgm:t>
        <a:bodyPr/>
        <a:lstStyle/>
        <a:p>
          <a:r>
            <a:rPr lang="en-US" dirty="0" smtClean="0"/>
            <a:t>B – LYMPHOCYTE </a:t>
          </a:r>
          <a:endParaRPr lang="en-US" dirty="0"/>
        </a:p>
      </dgm:t>
    </dgm:pt>
    <dgm:pt modelId="{D2A32E10-2F55-D047-B8A1-A151B3C105A7}" type="parTrans" cxnId="{19476192-E0AB-854E-A085-FDAAC599E82B}">
      <dgm:prSet/>
      <dgm:spPr/>
      <dgm:t>
        <a:bodyPr/>
        <a:lstStyle/>
        <a:p>
          <a:endParaRPr lang="en-US"/>
        </a:p>
      </dgm:t>
    </dgm:pt>
    <dgm:pt modelId="{F03CA645-809E-D449-9189-BB763DDD6E2A}" type="sibTrans" cxnId="{19476192-E0AB-854E-A085-FDAAC599E82B}">
      <dgm:prSet/>
      <dgm:spPr/>
      <dgm:t>
        <a:bodyPr/>
        <a:lstStyle/>
        <a:p>
          <a:endParaRPr lang="en-US"/>
        </a:p>
      </dgm:t>
    </dgm:pt>
    <dgm:pt modelId="{608A65DE-6121-A842-BDCC-3231861AF0A8}">
      <dgm:prSet phldrT="[Text]"/>
      <dgm:spPr/>
      <dgm:t>
        <a:bodyPr/>
        <a:lstStyle/>
        <a:p>
          <a:r>
            <a:rPr lang="en-US" dirty="0" smtClean="0"/>
            <a:t>T – LYMPHOCYTE </a:t>
          </a:r>
          <a:endParaRPr lang="en-US" dirty="0"/>
        </a:p>
      </dgm:t>
    </dgm:pt>
    <dgm:pt modelId="{B514689B-D98F-7948-A54B-2698256AC78F}" type="parTrans" cxnId="{685BAE69-CD81-D34D-BAB4-EC5939998576}">
      <dgm:prSet/>
      <dgm:spPr/>
      <dgm:t>
        <a:bodyPr/>
        <a:lstStyle/>
        <a:p>
          <a:endParaRPr lang="en-US"/>
        </a:p>
      </dgm:t>
    </dgm:pt>
    <dgm:pt modelId="{7E87794E-4843-FB4C-963B-C40E0C95DF92}" type="sibTrans" cxnId="{685BAE69-CD81-D34D-BAB4-EC5939998576}">
      <dgm:prSet/>
      <dgm:spPr/>
      <dgm:t>
        <a:bodyPr/>
        <a:lstStyle/>
        <a:p>
          <a:endParaRPr lang="en-US"/>
        </a:p>
      </dgm:t>
    </dgm:pt>
    <dgm:pt modelId="{8A3E77CA-485C-5140-9705-02B42D591B24}" type="pres">
      <dgm:prSet presAssocID="{9F4FCF06-79D0-F44A-B9E9-65264EAAC8C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8FEDB7-515E-9D41-962A-1C8962A761D3}" type="pres">
      <dgm:prSet presAssocID="{7CED931C-8A91-0C4B-AE21-F3567B7A66EA}" presName="parentLin" presStyleCnt="0"/>
      <dgm:spPr/>
    </dgm:pt>
    <dgm:pt modelId="{000AEBF7-D696-5345-B7EF-D05E966CD38B}" type="pres">
      <dgm:prSet presAssocID="{7CED931C-8A91-0C4B-AE21-F3567B7A66E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7A34972-290A-2142-A553-9972A7003A89}" type="pres">
      <dgm:prSet presAssocID="{7CED931C-8A91-0C4B-AE21-F3567B7A66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BE979-8E9D-7743-ABB8-011EAA8A609D}" type="pres">
      <dgm:prSet presAssocID="{7CED931C-8A91-0C4B-AE21-F3567B7A66EA}" presName="negativeSpace" presStyleCnt="0"/>
      <dgm:spPr/>
    </dgm:pt>
    <dgm:pt modelId="{B6C8AC1A-36B2-6A4A-9C3B-74B466B5BD01}" type="pres">
      <dgm:prSet presAssocID="{7CED931C-8A91-0C4B-AE21-F3567B7A66EA}" presName="childText" presStyleLbl="conFgAcc1" presStyleIdx="0" presStyleCnt="3">
        <dgm:presLayoutVars>
          <dgm:bulletEnabled val="1"/>
        </dgm:presLayoutVars>
      </dgm:prSet>
      <dgm:spPr/>
    </dgm:pt>
    <dgm:pt modelId="{CB9AC869-B824-9E43-9418-B5D155169380}" type="pres">
      <dgm:prSet presAssocID="{54462504-8BA7-A845-9A3C-265BF9607F3E}" presName="spaceBetweenRectangles" presStyleCnt="0"/>
      <dgm:spPr/>
    </dgm:pt>
    <dgm:pt modelId="{67CF4765-A581-664D-A07E-531DDE1360F5}" type="pres">
      <dgm:prSet presAssocID="{0FDF795B-46D1-3C4C-9CB4-C9E9C39BC69D}" presName="parentLin" presStyleCnt="0"/>
      <dgm:spPr/>
    </dgm:pt>
    <dgm:pt modelId="{33B45E03-9A18-5C4A-97C6-CD4C5E1691E1}" type="pres">
      <dgm:prSet presAssocID="{0FDF795B-46D1-3C4C-9CB4-C9E9C39BC69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EB471F6-9C33-4447-94A3-2B5F8FD80F33}" type="pres">
      <dgm:prSet presAssocID="{0FDF795B-46D1-3C4C-9CB4-C9E9C39BC69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701F8-0014-334E-968C-1EDEA13B7867}" type="pres">
      <dgm:prSet presAssocID="{0FDF795B-46D1-3C4C-9CB4-C9E9C39BC69D}" presName="negativeSpace" presStyleCnt="0"/>
      <dgm:spPr/>
    </dgm:pt>
    <dgm:pt modelId="{41DB5DFC-4065-E043-B5AC-1C712FBD2A37}" type="pres">
      <dgm:prSet presAssocID="{0FDF795B-46D1-3C4C-9CB4-C9E9C39BC69D}" presName="childText" presStyleLbl="conFgAcc1" presStyleIdx="1" presStyleCnt="3">
        <dgm:presLayoutVars>
          <dgm:bulletEnabled val="1"/>
        </dgm:presLayoutVars>
      </dgm:prSet>
      <dgm:spPr/>
    </dgm:pt>
    <dgm:pt modelId="{DDAEA19D-CD6E-3A40-8A75-EAD2F6242670}" type="pres">
      <dgm:prSet presAssocID="{F03CA645-809E-D449-9189-BB763DDD6E2A}" presName="spaceBetweenRectangles" presStyleCnt="0"/>
      <dgm:spPr/>
    </dgm:pt>
    <dgm:pt modelId="{EF4FF0CC-E189-094B-A45B-E03E42093947}" type="pres">
      <dgm:prSet presAssocID="{608A65DE-6121-A842-BDCC-3231861AF0A8}" presName="parentLin" presStyleCnt="0"/>
      <dgm:spPr/>
    </dgm:pt>
    <dgm:pt modelId="{5189CE1C-AF92-3940-B8C2-E53AF6D978AF}" type="pres">
      <dgm:prSet presAssocID="{608A65DE-6121-A842-BDCC-3231861AF0A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FA4901D-93E4-9344-A5BF-69702DD1B6E8}" type="pres">
      <dgm:prSet presAssocID="{608A65DE-6121-A842-BDCC-3231861AF0A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30CC43-2572-7A48-99F4-ABE7EBA2FB75}" type="pres">
      <dgm:prSet presAssocID="{608A65DE-6121-A842-BDCC-3231861AF0A8}" presName="negativeSpace" presStyleCnt="0"/>
      <dgm:spPr/>
    </dgm:pt>
    <dgm:pt modelId="{5AF0D6E1-AED6-BB46-898A-6A864D4770FD}" type="pres">
      <dgm:prSet presAssocID="{608A65DE-6121-A842-BDCC-3231861AF0A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FE8F63A-FB38-784D-AB3B-63DC6963AC56}" type="presOf" srcId="{7CED931C-8A91-0C4B-AE21-F3567B7A66EA}" destId="{000AEBF7-D696-5345-B7EF-D05E966CD38B}" srcOrd="0" destOrd="0" presId="urn:microsoft.com/office/officeart/2005/8/layout/list1"/>
    <dgm:cxn modelId="{06E50671-D8ED-BD42-ABA9-A36172CB7176}" type="presOf" srcId="{0FDF795B-46D1-3C4C-9CB4-C9E9C39BC69D}" destId="{BEB471F6-9C33-4447-94A3-2B5F8FD80F33}" srcOrd="1" destOrd="0" presId="urn:microsoft.com/office/officeart/2005/8/layout/list1"/>
    <dgm:cxn modelId="{19476192-E0AB-854E-A085-FDAAC599E82B}" srcId="{9F4FCF06-79D0-F44A-B9E9-65264EAAC8C9}" destId="{0FDF795B-46D1-3C4C-9CB4-C9E9C39BC69D}" srcOrd="1" destOrd="0" parTransId="{D2A32E10-2F55-D047-B8A1-A151B3C105A7}" sibTransId="{F03CA645-809E-D449-9189-BB763DDD6E2A}"/>
    <dgm:cxn modelId="{B4921C7B-4717-0D44-A699-A3F80604FA1A}" type="presOf" srcId="{7CED931C-8A91-0C4B-AE21-F3567B7A66EA}" destId="{A7A34972-290A-2142-A553-9972A7003A89}" srcOrd="1" destOrd="0" presId="urn:microsoft.com/office/officeart/2005/8/layout/list1"/>
    <dgm:cxn modelId="{2539893B-5B68-BE48-AA8E-59C6C172CF29}" type="presOf" srcId="{608A65DE-6121-A842-BDCC-3231861AF0A8}" destId="{5189CE1C-AF92-3940-B8C2-E53AF6D978AF}" srcOrd="0" destOrd="0" presId="urn:microsoft.com/office/officeart/2005/8/layout/list1"/>
    <dgm:cxn modelId="{E7387C3A-B7E2-074C-A49C-0029FACCD875}" type="presOf" srcId="{0FDF795B-46D1-3C4C-9CB4-C9E9C39BC69D}" destId="{33B45E03-9A18-5C4A-97C6-CD4C5E1691E1}" srcOrd="0" destOrd="0" presId="urn:microsoft.com/office/officeart/2005/8/layout/list1"/>
    <dgm:cxn modelId="{685BAE69-CD81-D34D-BAB4-EC5939998576}" srcId="{9F4FCF06-79D0-F44A-B9E9-65264EAAC8C9}" destId="{608A65DE-6121-A842-BDCC-3231861AF0A8}" srcOrd="2" destOrd="0" parTransId="{B514689B-D98F-7948-A54B-2698256AC78F}" sibTransId="{7E87794E-4843-FB4C-963B-C40E0C95DF92}"/>
    <dgm:cxn modelId="{D5F2BDFA-F952-234C-9AF1-56A1433185B7}" type="presOf" srcId="{9F4FCF06-79D0-F44A-B9E9-65264EAAC8C9}" destId="{8A3E77CA-485C-5140-9705-02B42D591B24}" srcOrd="0" destOrd="0" presId="urn:microsoft.com/office/officeart/2005/8/layout/list1"/>
    <dgm:cxn modelId="{4728E9BE-E6DA-2546-BE90-DE9D7022E3A3}" type="presOf" srcId="{608A65DE-6121-A842-BDCC-3231861AF0A8}" destId="{3FA4901D-93E4-9344-A5BF-69702DD1B6E8}" srcOrd="1" destOrd="0" presId="urn:microsoft.com/office/officeart/2005/8/layout/list1"/>
    <dgm:cxn modelId="{A310B2F1-F82C-CE40-9D5B-79B153593DC2}" srcId="{9F4FCF06-79D0-F44A-B9E9-65264EAAC8C9}" destId="{7CED931C-8A91-0C4B-AE21-F3567B7A66EA}" srcOrd="0" destOrd="0" parTransId="{31E29544-B4AD-FE43-879D-4C9A11A5E581}" sibTransId="{54462504-8BA7-A845-9A3C-265BF9607F3E}"/>
    <dgm:cxn modelId="{F98158F8-1C63-664A-85F0-890995ECFC7C}" type="presParOf" srcId="{8A3E77CA-485C-5140-9705-02B42D591B24}" destId="{F38FEDB7-515E-9D41-962A-1C8962A761D3}" srcOrd="0" destOrd="0" presId="urn:microsoft.com/office/officeart/2005/8/layout/list1"/>
    <dgm:cxn modelId="{907D74B2-CB50-DF4F-9C5B-134118CD3A9B}" type="presParOf" srcId="{F38FEDB7-515E-9D41-962A-1C8962A761D3}" destId="{000AEBF7-D696-5345-B7EF-D05E966CD38B}" srcOrd="0" destOrd="0" presId="urn:microsoft.com/office/officeart/2005/8/layout/list1"/>
    <dgm:cxn modelId="{CD7E2AC9-326F-EF4B-B1E1-6AD0D6EF907C}" type="presParOf" srcId="{F38FEDB7-515E-9D41-962A-1C8962A761D3}" destId="{A7A34972-290A-2142-A553-9972A7003A89}" srcOrd="1" destOrd="0" presId="urn:microsoft.com/office/officeart/2005/8/layout/list1"/>
    <dgm:cxn modelId="{6C4C730C-7B4B-4C41-ADB8-DE1DF2F08CAF}" type="presParOf" srcId="{8A3E77CA-485C-5140-9705-02B42D591B24}" destId="{D84BE979-8E9D-7743-ABB8-011EAA8A609D}" srcOrd="1" destOrd="0" presId="urn:microsoft.com/office/officeart/2005/8/layout/list1"/>
    <dgm:cxn modelId="{9F9355F6-F624-5543-9D6E-5CBA5580FEEB}" type="presParOf" srcId="{8A3E77CA-485C-5140-9705-02B42D591B24}" destId="{B6C8AC1A-36B2-6A4A-9C3B-74B466B5BD01}" srcOrd="2" destOrd="0" presId="urn:microsoft.com/office/officeart/2005/8/layout/list1"/>
    <dgm:cxn modelId="{6C6EA57A-B43F-E148-BA31-D702FB556209}" type="presParOf" srcId="{8A3E77CA-485C-5140-9705-02B42D591B24}" destId="{CB9AC869-B824-9E43-9418-B5D155169380}" srcOrd="3" destOrd="0" presId="urn:microsoft.com/office/officeart/2005/8/layout/list1"/>
    <dgm:cxn modelId="{0BE6BF43-2D87-8541-91AB-91520D7D5862}" type="presParOf" srcId="{8A3E77CA-485C-5140-9705-02B42D591B24}" destId="{67CF4765-A581-664D-A07E-531DDE1360F5}" srcOrd="4" destOrd="0" presId="urn:microsoft.com/office/officeart/2005/8/layout/list1"/>
    <dgm:cxn modelId="{576157C4-94D2-574B-ACE3-0ECE7D9B14A7}" type="presParOf" srcId="{67CF4765-A581-664D-A07E-531DDE1360F5}" destId="{33B45E03-9A18-5C4A-97C6-CD4C5E1691E1}" srcOrd="0" destOrd="0" presId="urn:microsoft.com/office/officeart/2005/8/layout/list1"/>
    <dgm:cxn modelId="{9DE4A108-AA57-724D-AE0E-8421ACCC6C42}" type="presParOf" srcId="{67CF4765-A581-664D-A07E-531DDE1360F5}" destId="{BEB471F6-9C33-4447-94A3-2B5F8FD80F33}" srcOrd="1" destOrd="0" presId="urn:microsoft.com/office/officeart/2005/8/layout/list1"/>
    <dgm:cxn modelId="{5C3058C9-7AEC-2F4B-901E-96F943CD61FB}" type="presParOf" srcId="{8A3E77CA-485C-5140-9705-02B42D591B24}" destId="{CD8701F8-0014-334E-968C-1EDEA13B7867}" srcOrd="5" destOrd="0" presId="urn:microsoft.com/office/officeart/2005/8/layout/list1"/>
    <dgm:cxn modelId="{42540566-4803-DC43-BC09-913166173198}" type="presParOf" srcId="{8A3E77CA-485C-5140-9705-02B42D591B24}" destId="{41DB5DFC-4065-E043-B5AC-1C712FBD2A37}" srcOrd="6" destOrd="0" presId="urn:microsoft.com/office/officeart/2005/8/layout/list1"/>
    <dgm:cxn modelId="{2D2B4D3B-C4B2-994D-9A7E-CF94F9E91318}" type="presParOf" srcId="{8A3E77CA-485C-5140-9705-02B42D591B24}" destId="{DDAEA19D-CD6E-3A40-8A75-EAD2F6242670}" srcOrd="7" destOrd="0" presId="urn:microsoft.com/office/officeart/2005/8/layout/list1"/>
    <dgm:cxn modelId="{9CF967C8-BCE2-7447-9B34-9BF90D328F22}" type="presParOf" srcId="{8A3E77CA-485C-5140-9705-02B42D591B24}" destId="{EF4FF0CC-E189-094B-A45B-E03E42093947}" srcOrd="8" destOrd="0" presId="urn:microsoft.com/office/officeart/2005/8/layout/list1"/>
    <dgm:cxn modelId="{EA3CDCFC-9A1D-A44C-B43E-CC241C40702B}" type="presParOf" srcId="{EF4FF0CC-E189-094B-A45B-E03E42093947}" destId="{5189CE1C-AF92-3940-B8C2-E53AF6D978AF}" srcOrd="0" destOrd="0" presId="urn:microsoft.com/office/officeart/2005/8/layout/list1"/>
    <dgm:cxn modelId="{1196BDC6-607B-C14E-865A-765811D84A38}" type="presParOf" srcId="{EF4FF0CC-E189-094B-A45B-E03E42093947}" destId="{3FA4901D-93E4-9344-A5BF-69702DD1B6E8}" srcOrd="1" destOrd="0" presId="urn:microsoft.com/office/officeart/2005/8/layout/list1"/>
    <dgm:cxn modelId="{6438B752-6ABB-0543-A446-57B2A7760862}" type="presParOf" srcId="{8A3E77CA-485C-5140-9705-02B42D591B24}" destId="{D030CC43-2572-7A48-99F4-ABE7EBA2FB75}" srcOrd="9" destOrd="0" presId="urn:microsoft.com/office/officeart/2005/8/layout/list1"/>
    <dgm:cxn modelId="{DCD12A3D-0FCC-534A-B057-0ADF3C009055}" type="presParOf" srcId="{8A3E77CA-485C-5140-9705-02B42D591B24}" destId="{5AF0D6E1-AED6-BB46-898A-6A864D4770F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7AE7EC-777A-964A-98BB-69364AD1650C}" type="doc">
      <dgm:prSet loTypeId="urn:microsoft.com/office/officeart/2005/8/layout/radia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374AB3-6403-9447-8082-ECAB88B641ED}">
      <dgm:prSet phldrT="[Text]"/>
      <dgm:spPr/>
      <dgm:t>
        <a:bodyPr/>
        <a:lstStyle/>
        <a:p>
          <a:r>
            <a:rPr lang="en-US" dirty="0" smtClean="0"/>
            <a:t>Tissue injury </a:t>
          </a:r>
          <a:endParaRPr lang="en-US" dirty="0"/>
        </a:p>
      </dgm:t>
    </dgm:pt>
    <dgm:pt modelId="{6DADFAF9-5CE7-F349-ADCF-DDC28FE21EEA}" type="parTrans" cxnId="{40505223-FFDC-A74F-84D6-4D7E310267FE}">
      <dgm:prSet/>
      <dgm:spPr/>
      <dgm:t>
        <a:bodyPr/>
        <a:lstStyle/>
        <a:p>
          <a:endParaRPr lang="en-US"/>
        </a:p>
      </dgm:t>
    </dgm:pt>
    <dgm:pt modelId="{97ADFA59-6436-9A47-B414-F6E32F8CA093}" type="sibTrans" cxnId="{40505223-FFDC-A74F-84D6-4D7E310267FE}">
      <dgm:prSet/>
      <dgm:spPr/>
      <dgm:t>
        <a:bodyPr/>
        <a:lstStyle/>
        <a:p>
          <a:endParaRPr lang="en-US"/>
        </a:p>
      </dgm:t>
    </dgm:pt>
    <dgm:pt modelId="{29524708-DF0C-174E-94CE-E57847DEF26E}">
      <dgm:prSet phldrT="[Text]"/>
      <dgm:spPr/>
      <dgm:t>
        <a:bodyPr/>
        <a:lstStyle/>
        <a:p>
          <a:r>
            <a:rPr lang="en-US" dirty="0" smtClean="0"/>
            <a:t>Chemical agent </a:t>
          </a:r>
          <a:endParaRPr lang="en-US" dirty="0"/>
        </a:p>
      </dgm:t>
    </dgm:pt>
    <dgm:pt modelId="{DF974D6F-2195-524E-ABF0-BA6691B1ED37}" type="parTrans" cxnId="{165D614F-BD8B-BB4B-9E81-501D266DBE26}">
      <dgm:prSet/>
      <dgm:spPr/>
      <dgm:t>
        <a:bodyPr/>
        <a:lstStyle/>
        <a:p>
          <a:endParaRPr lang="en-US"/>
        </a:p>
      </dgm:t>
    </dgm:pt>
    <dgm:pt modelId="{14DB967D-01BE-7446-ABA2-DC836656B44B}" type="sibTrans" cxnId="{165D614F-BD8B-BB4B-9E81-501D266DBE26}">
      <dgm:prSet/>
      <dgm:spPr/>
      <dgm:t>
        <a:bodyPr/>
        <a:lstStyle/>
        <a:p>
          <a:endParaRPr lang="en-US"/>
        </a:p>
      </dgm:t>
    </dgm:pt>
    <dgm:pt modelId="{4047CD44-F5D4-2E46-BBCF-20B137DAA88D}">
      <dgm:prSet phldrT="[Text]"/>
      <dgm:spPr/>
      <dgm:t>
        <a:bodyPr/>
        <a:lstStyle/>
        <a:p>
          <a:r>
            <a:rPr lang="en-US" dirty="0" smtClean="0"/>
            <a:t>Biological agent </a:t>
          </a:r>
          <a:endParaRPr lang="en-US" dirty="0"/>
        </a:p>
      </dgm:t>
    </dgm:pt>
    <dgm:pt modelId="{D636864D-0174-B140-B65E-2E9347EC571C}" type="parTrans" cxnId="{634C73DE-85A1-824C-9BE0-EDAFE1533676}">
      <dgm:prSet/>
      <dgm:spPr/>
      <dgm:t>
        <a:bodyPr/>
        <a:lstStyle/>
        <a:p>
          <a:endParaRPr lang="en-US"/>
        </a:p>
      </dgm:t>
    </dgm:pt>
    <dgm:pt modelId="{041C3460-1D62-C041-AB00-D4687959C65B}" type="sibTrans" cxnId="{634C73DE-85A1-824C-9BE0-EDAFE1533676}">
      <dgm:prSet/>
      <dgm:spPr/>
      <dgm:t>
        <a:bodyPr/>
        <a:lstStyle/>
        <a:p>
          <a:endParaRPr lang="en-US"/>
        </a:p>
      </dgm:t>
    </dgm:pt>
    <dgm:pt modelId="{FC9DB3B9-875E-1F4B-850A-1D5B58330808}">
      <dgm:prSet phldrT="[Text]"/>
      <dgm:spPr/>
      <dgm:t>
        <a:bodyPr/>
        <a:lstStyle/>
        <a:p>
          <a:r>
            <a:rPr lang="en-US" dirty="0" smtClean="0"/>
            <a:t>Mediators of inflammation </a:t>
          </a:r>
        </a:p>
        <a:p>
          <a:endParaRPr lang="en-US" dirty="0" smtClean="0"/>
        </a:p>
      </dgm:t>
    </dgm:pt>
    <dgm:pt modelId="{E1E94D65-06C3-264A-AD8D-08BE27E19A3F}" type="parTrans" cxnId="{742839E8-93ED-2D40-83CA-AFF8A06CB172}">
      <dgm:prSet/>
      <dgm:spPr/>
      <dgm:t>
        <a:bodyPr/>
        <a:lstStyle/>
        <a:p>
          <a:endParaRPr lang="en-US"/>
        </a:p>
      </dgm:t>
    </dgm:pt>
    <dgm:pt modelId="{6B4CB304-F6C8-974B-B718-9C2B657B1FED}" type="sibTrans" cxnId="{742839E8-93ED-2D40-83CA-AFF8A06CB172}">
      <dgm:prSet/>
      <dgm:spPr/>
      <dgm:t>
        <a:bodyPr/>
        <a:lstStyle/>
        <a:p>
          <a:endParaRPr lang="en-US"/>
        </a:p>
      </dgm:t>
    </dgm:pt>
    <dgm:pt modelId="{0594E1CD-C1D7-9E4A-B79E-CE480CB30CA1}">
      <dgm:prSet phldrT="[Text]"/>
      <dgm:spPr/>
      <dgm:t>
        <a:bodyPr/>
        <a:lstStyle/>
        <a:p>
          <a:r>
            <a:rPr lang="en-US" dirty="0" smtClean="0"/>
            <a:t>Physical agent </a:t>
          </a:r>
          <a:endParaRPr lang="en-US" dirty="0"/>
        </a:p>
      </dgm:t>
    </dgm:pt>
    <dgm:pt modelId="{61FE58F3-A024-A142-9C29-F3D749DE9AE1}" type="parTrans" cxnId="{0A0484A2-A27F-6F43-8282-7EE2D44EA8B0}">
      <dgm:prSet/>
      <dgm:spPr/>
      <dgm:t>
        <a:bodyPr/>
        <a:lstStyle/>
        <a:p>
          <a:endParaRPr lang="en-US"/>
        </a:p>
      </dgm:t>
    </dgm:pt>
    <dgm:pt modelId="{31EDBF8C-2EAB-D14F-87AD-84720BD0B17E}" type="sibTrans" cxnId="{0A0484A2-A27F-6F43-8282-7EE2D44EA8B0}">
      <dgm:prSet/>
      <dgm:spPr/>
      <dgm:t>
        <a:bodyPr/>
        <a:lstStyle/>
        <a:p>
          <a:endParaRPr lang="en-US"/>
        </a:p>
      </dgm:t>
    </dgm:pt>
    <dgm:pt modelId="{85E2DA8D-90A5-3E43-B504-236F02AAC0BB}" type="pres">
      <dgm:prSet presAssocID="{D37AE7EC-777A-964A-98BB-69364AD1650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201800-FEBD-CF48-8810-321737D297AD}" type="pres">
      <dgm:prSet presAssocID="{78374AB3-6403-9447-8082-ECAB88B641ED}" presName="centerShape" presStyleLbl="node0" presStyleIdx="0" presStyleCnt="1"/>
      <dgm:spPr/>
      <dgm:t>
        <a:bodyPr/>
        <a:lstStyle/>
        <a:p>
          <a:endParaRPr lang="en-US"/>
        </a:p>
      </dgm:t>
    </dgm:pt>
    <dgm:pt modelId="{BD01B124-EE0C-AE40-A40C-F5A0C8D962E5}" type="pres">
      <dgm:prSet presAssocID="{DF974D6F-2195-524E-ABF0-BA6691B1ED37}" presName="Name9" presStyleLbl="parChTrans1D2" presStyleIdx="0" presStyleCnt="4"/>
      <dgm:spPr/>
      <dgm:t>
        <a:bodyPr/>
        <a:lstStyle/>
        <a:p>
          <a:endParaRPr lang="en-US"/>
        </a:p>
      </dgm:t>
    </dgm:pt>
    <dgm:pt modelId="{B09D8737-6AA7-584E-8393-D9971F48DC79}" type="pres">
      <dgm:prSet presAssocID="{DF974D6F-2195-524E-ABF0-BA6691B1ED3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A180761E-4DCE-AE4D-BD76-CCE9A52FD2A9}" type="pres">
      <dgm:prSet presAssocID="{29524708-DF0C-174E-94CE-E57847DEF26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2AE30-3DBD-3040-8129-5AD06FDF6584}" type="pres">
      <dgm:prSet presAssocID="{D636864D-0174-B140-B65E-2E9347EC571C}" presName="Name9" presStyleLbl="parChTrans1D2" presStyleIdx="1" presStyleCnt="4"/>
      <dgm:spPr/>
      <dgm:t>
        <a:bodyPr/>
        <a:lstStyle/>
        <a:p>
          <a:endParaRPr lang="en-US"/>
        </a:p>
      </dgm:t>
    </dgm:pt>
    <dgm:pt modelId="{8E8B600A-C7FF-E343-AA80-2CADACE66255}" type="pres">
      <dgm:prSet presAssocID="{D636864D-0174-B140-B65E-2E9347EC571C}" presName="connTx" presStyleLbl="parChTrans1D2" presStyleIdx="1" presStyleCnt="4"/>
      <dgm:spPr/>
      <dgm:t>
        <a:bodyPr/>
        <a:lstStyle/>
        <a:p>
          <a:endParaRPr lang="en-US"/>
        </a:p>
      </dgm:t>
    </dgm:pt>
    <dgm:pt modelId="{640ED992-79FB-3D4D-8DCB-913F3AB915D3}" type="pres">
      <dgm:prSet presAssocID="{4047CD44-F5D4-2E46-BBCF-20B137DAA88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E71FF-74B4-C742-BD11-E983181F7B79}" type="pres">
      <dgm:prSet presAssocID="{E1E94D65-06C3-264A-AD8D-08BE27E19A3F}" presName="Name9" presStyleLbl="parChTrans1D2" presStyleIdx="2" presStyleCnt="4"/>
      <dgm:spPr/>
      <dgm:t>
        <a:bodyPr/>
        <a:lstStyle/>
        <a:p>
          <a:endParaRPr lang="en-US"/>
        </a:p>
      </dgm:t>
    </dgm:pt>
    <dgm:pt modelId="{43D8521B-1E07-A441-AD6F-F48FB6BACC97}" type="pres">
      <dgm:prSet presAssocID="{E1E94D65-06C3-264A-AD8D-08BE27E19A3F}" presName="connTx" presStyleLbl="parChTrans1D2" presStyleIdx="2" presStyleCnt="4"/>
      <dgm:spPr/>
      <dgm:t>
        <a:bodyPr/>
        <a:lstStyle/>
        <a:p>
          <a:endParaRPr lang="en-US"/>
        </a:p>
      </dgm:t>
    </dgm:pt>
    <dgm:pt modelId="{294B391B-012E-754A-9609-137C0324F3D2}" type="pres">
      <dgm:prSet presAssocID="{FC9DB3B9-875E-1F4B-850A-1D5B5833080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71FC-C35B-2E4F-AFD6-5F128251D1A7}" type="pres">
      <dgm:prSet presAssocID="{61FE58F3-A024-A142-9C29-F3D749DE9AE1}" presName="Name9" presStyleLbl="parChTrans1D2" presStyleIdx="3" presStyleCnt="4"/>
      <dgm:spPr/>
      <dgm:t>
        <a:bodyPr/>
        <a:lstStyle/>
        <a:p>
          <a:endParaRPr lang="en-US"/>
        </a:p>
      </dgm:t>
    </dgm:pt>
    <dgm:pt modelId="{2F706507-A5EA-FE49-963E-6261AB5E9F47}" type="pres">
      <dgm:prSet presAssocID="{61FE58F3-A024-A142-9C29-F3D749DE9AE1}" presName="connTx" presStyleLbl="parChTrans1D2" presStyleIdx="3" presStyleCnt="4"/>
      <dgm:spPr/>
      <dgm:t>
        <a:bodyPr/>
        <a:lstStyle/>
        <a:p>
          <a:endParaRPr lang="en-US"/>
        </a:p>
      </dgm:t>
    </dgm:pt>
    <dgm:pt modelId="{3C5DD0BB-7C25-EC4A-8022-495DDDC86EE9}" type="pres">
      <dgm:prSet presAssocID="{0594E1CD-C1D7-9E4A-B79E-CE480CB30CA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5D614F-BD8B-BB4B-9E81-501D266DBE26}" srcId="{78374AB3-6403-9447-8082-ECAB88B641ED}" destId="{29524708-DF0C-174E-94CE-E57847DEF26E}" srcOrd="0" destOrd="0" parTransId="{DF974D6F-2195-524E-ABF0-BA6691B1ED37}" sibTransId="{14DB967D-01BE-7446-ABA2-DC836656B44B}"/>
    <dgm:cxn modelId="{6180D21F-2428-DB4E-87A2-FE45697F5B61}" type="presOf" srcId="{FC9DB3B9-875E-1F4B-850A-1D5B58330808}" destId="{294B391B-012E-754A-9609-137C0324F3D2}" srcOrd="0" destOrd="0" presId="urn:microsoft.com/office/officeart/2005/8/layout/radial1"/>
    <dgm:cxn modelId="{F886FCCC-D61F-7D40-AB81-B1A75E5568F9}" type="presOf" srcId="{DF974D6F-2195-524E-ABF0-BA6691B1ED37}" destId="{B09D8737-6AA7-584E-8393-D9971F48DC79}" srcOrd="1" destOrd="0" presId="urn:microsoft.com/office/officeart/2005/8/layout/radial1"/>
    <dgm:cxn modelId="{F16CFA49-E0C7-5341-80FC-2D340172D17E}" type="presOf" srcId="{61FE58F3-A024-A142-9C29-F3D749DE9AE1}" destId="{E31271FC-C35B-2E4F-AFD6-5F128251D1A7}" srcOrd="0" destOrd="0" presId="urn:microsoft.com/office/officeart/2005/8/layout/radial1"/>
    <dgm:cxn modelId="{2112D3A9-8AB6-5348-BE44-7BCF6190B2C2}" type="presOf" srcId="{DF974D6F-2195-524E-ABF0-BA6691B1ED37}" destId="{BD01B124-EE0C-AE40-A40C-F5A0C8D962E5}" srcOrd="0" destOrd="0" presId="urn:microsoft.com/office/officeart/2005/8/layout/radial1"/>
    <dgm:cxn modelId="{742839E8-93ED-2D40-83CA-AFF8A06CB172}" srcId="{78374AB3-6403-9447-8082-ECAB88B641ED}" destId="{FC9DB3B9-875E-1F4B-850A-1D5B58330808}" srcOrd="2" destOrd="0" parTransId="{E1E94D65-06C3-264A-AD8D-08BE27E19A3F}" sibTransId="{6B4CB304-F6C8-974B-B718-9C2B657B1FED}"/>
    <dgm:cxn modelId="{C32C2BB9-0A5D-A54D-9723-8366172452E5}" type="presOf" srcId="{4047CD44-F5D4-2E46-BBCF-20B137DAA88D}" destId="{640ED992-79FB-3D4D-8DCB-913F3AB915D3}" srcOrd="0" destOrd="0" presId="urn:microsoft.com/office/officeart/2005/8/layout/radial1"/>
    <dgm:cxn modelId="{9E9827E3-2AFA-F44A-A5BB-454F5388DD23}" type="presOf" srcId="{E1E94D65-06C3-264A-AD8D-08BE27E19A3F}" destId="{613E71FF-74B4-C742-BD11-E983181F7B79}" srcOrd="0" destOrd="0" presId="urn:microsoft.com/office/officeart/2005/8/layout/radial1"/>
    <dgm:cxn modelId="{C967881A-6223-A644-A063-AA5EAB65D329}" type="presOf" srcId="{78374AB3-6403-9447-8082-ECAB88B641ED}" destId="{14201800-FEBD-CF48-8810-321737D297AD}" srcOrd="0" destOrd="0" presId="urn:microsoft.com/office/officeart/2005/8/layout/radial1"/>
    <dgm:cxn modelId="{634C73DE-85A1-824C-9BE0-EDAFE1533676}" srcId="{78374AB3-6403-9447-8082-ECAB88B641ED}" destId="{4047CD44-F5D4-2E46-BBCF-20B137DAA88D}" srcOrd="1" destOrd="0" parTransId="{D636864D-0174-B140-B65E-2E9347EC571C}" sibTransId="{041C3460-1D62-C041-AB00-D4687959C65B}"/>
    <dgm:cxn modelId="{DB48E7FB-F1FF-174C-9672-4CF57B8EE69D}" type="presOf" srcId="{29524708-DF0C-174E-94CE-E57847DEF26E}" destId="{A180761E-4DCE-AE4D-BD76-CCE9A52FD2A9}" srcOrd="0" destOrd="0" presId="urn:microsoft.com/office/officeart/2005/8/layout/radial1"/>
    <dgm:cxn modelId="{83262DCA-280F-584D-80BC-5F1DA0B45400}" type="presOf" srcId="{D636864D-0174-B140-B65E-2E9347EC571C}" destId="{5D52AE30-3DBD-3040-8129-5AD06FDF6584}" srcOrd="0" destOrd="0" presId="urn:microsoft.com/office/officeart/2005/8/layout/radial1"/>
    <dgm:cxn modelId="{0A0484A2-A27F-6F43-8282-7EE2D44EA8B0}" srcId="{78374AB3-6403-9447-8082-ECAB88B641ED}" destId="{0594E1CD-C1D7-9E4A-B79E-CE480CB30CA1}" srcOrd="3" destOrd="0" parTransId="{61FE58F3-A024-A142-9C29-F3D749DE9AE1}" sibTransId="{31EDBF8C-2EAB-D14F-87AD-84720BD0B17E}"/>
    <dgm:cxn modelId="{F94C4E8B-0533-6044-B503-B7B82FF10FC1}" type="presOf" srcId="{D37AE7EC-777A-964A-98BB-69364AD1650C}" destId="{85E2DA8D-90A5-3E43-B504-236F02AAC0BB}" srcOrd="0" destOrd="0" presId="urn:microsoft.com/office/officeart/2005/8/layout/radial1"/>
    <dgm:cxn modelId="{51026C57-E809-1F46-9C2A-B4A6F7123643}" type="presOf" srcId="{D636864D-0174-B140-B65E-2E9347EC571C}" destId="{8E8B600A-C7FF-E343-AA80-2CADACE66255}" srcOrd="1" destOrd="0" presId="urn:microsoft.com/office/officeart/2005/8/layout/radial1"/>
    <dgm:cxn modelId="{40505223-FFDC-A74F-84D6-4D7E310267FE}" srcId="{D37AE7EC-777A-964A-98BB-69364AD1650C}" destId="{78374AB3-6403-9447-8082-ECAB88B641ED}" srcOrd="0" destOrd="0" parTransId="{6DADFAF9-5CE7-F349-ADCF-DDC28FE21EEA}" sibTransId="{97ADFA59-6436-9A47-B414-F6E32F8CA093}"/>
    <dgm:cxn modelId="{32DA3AE5-DB4B-E34B-9FC4-02BF9AF5271D}" type="presOf" srcId="{61FE58F3-A024-A142-9C29-F3D749DE9AE1}" destId="{2F706507-A5EA-FE49-963E-6261AB5E9F47}" srcOrd="1" destOrd="0" presId="urn:microsoft.com/office/officeart/2005/8/layout/radial1"/>
    <dgm:cxn modelId="{A049134C-4961-BE43-BA3B-E33166567DFA}" type="presOf" srcId="{0594E1CD-C1D7-9E4A-B79E-CE480CB30CA1}" destId="{3C5DD0BB-7C25-EC4A-8022-495DDDC86EE9}" srcOrd="0" destOrd="0" presId="urn:microsoft.com/office/officeart/2005/8/layout/radial1"/>
    <dgm:cxn modelId="{0944D596-EABE-7148-B3F9-12878A57D2DE}" type="presOf" srcId="{E1E94D65-06C3-264A-AD8D-08BE27E19A3F}" destId="{43D8521B-1E07-A441-AD6F-F48FB6BACC97}" srcOrd="1" destOrd="0" presId="urn:microsoft.com/office/officeart/2005/8/layout/radial1"/>
    <dgm:cxn modelId="{F993BE4B-BF84-7345-9C94-0B6B677D7C13}" type="presParOf" srcId="{85E2DA8D-90A5-3E43-B504-236F02AAC0BB}" destId="{14201800-FEBD-CF48-8810-321737D297AD}" srcOrd="0" destOrd="0" presId="urn:microsoft.com/office/officeart/2005/8/layout/radial1"/>
    <dgm:cxn modelId="{54622484-C3FC-E64D-861B-7C94429839DE}" type="presParOf" srcId="{85E2DA8D-90A5-3E43-B504-236F02AAC0BB}" destId="{BD01B124-EE0C-AE40-A40C-F5A0C8D962E5}" srcOrd="1" destOrd="0" presId="urn:microsoft.com/office/officeart/2005/8/layout/radial1"/>
    <dgm:cxn modelId="{27F475F0-D56A-2D42-875B-06345C380D50}" type="presParOf" srcId="{BD01B124-EE0C-AE40-A40C-F5A0C8D962E5}" destId="{B09D8737-6AA7-584E-8393-D9971F48DC79}" srcOrd="0" destOrd="0" presId="urn:microsoft.com/office/officeart/2005/8/layout/radial1"/>
    <dgm:cxn modelId="{DAA7508E-567D-584B-A63E-CC5ED4A96D37}" type="presParOf" srcId="{85E2DA8D-90A5-3E43-B504-236F02AAC0BB}" destId="{A180761E-4DCE-AE4D-BD76-CCE9A52FD2A9}" srcOrd="2" destOrd="0" presId="urn:microsoft.com/office/officeart/2005/8/layout/radial1"/>
    <dgm:cxn modelId="{3DC05069-E8F5-FD45-9AD5-4C94A754507C}" type="presParOf" srcId="{85E2DA8D-90A5-3E43-B504-236F02AAC0BB}" destId="{5D52AE30-3DBD-3040-8129-5AD06FDF6584}" srcOrd="3" destOrd="0" presId="urn:microsoft.com/office/officeart/2005/8/layout/radial1"/>
    <dgm:cxn modelId="{F92D8E9B-4F51-F344-B15C-942F080010ED}" type="presParOf" srcId="{5D52AE30-3DBD-3040-8129-5AD06FDF6584}" destId="{8E8B600A-C7FF-E343-AA80-2CADACE66255}" srcOrd="0" destOrd="0" presId="urn:microsoft.com/office/officeart/2005/8/layout/radial1"/>
    <dgm:cxn modelId="{BEC744EB-37FF-7D4A-86C4-6333810B3A7B}" type="presParOf" srcId="{85E2DA8D-90A5-3E43-B504-236F02AAC0BB}" destId="{640ED992-79FB-3D4D-8DCB-913F3AB915D3}" srcOrd="4" destOrd="0" presId="urn:microsoft.com/office/officeart/2005/8/layout/radial1"/>
    <dgm:cxn modelId="{D55A4BA4-C6C6-394F-95D3-CBBDABB87102}" type="presParOf" srcId="{85E2DA8D-90A5-3E43-B504-236F02AAC0BB}" destId="{613E71FF-74B4-C742-BD11-E983181F7B79}" srcOrd="5" destOrd="0" presId="urn:microsoft.com/office/officeart/2005/8/layout/radial1"/>
    <dgm:cxn modelId="{22BCD466-7132-5142-91C8-8D4853576FFB}" type="presParOf" srcId="{613E71FF-74B4-C742-BD11-E983181F7B79}" destId="{43D8521B-1E07-A441-AD6F-F48FB6BACC97}" srcOrd="0" destOrd="0" presId="urn:microsoft.com/office/officeart/2005/8/layout/radial1"/>
    <dgm:cxn modelId="{3C9692AD-0CE3-194C-A7B6-8BB47D6FDF14}" type="presParOf" srcId="{85E2DA8D-90A5-3E43-B504-236F02AAC0BB}" destId="{294B391B-012E-754A-9609-137C0324F3D2}" srcOrd="6" destOrd="0" presId="urn:microsoft.com/office/officeart/2005/8/layout/radial1"/>
    <dgm:cxn modelId="{5E09D7E4-2248-D746-ACCD-7F605CCFDE28}" type="presParOf" srcId="{85E2DA8D-90A5-3E43-B504-236F02AAC0BB}" destId="{E31271FC-C35B-2E4F-AFD6-5F128251D1A7}" srcOrd="7" destOrd="0" presId="urn:microsoft.com/office/officeart/2005/8/layout/radial1"/>
    <dgm:cxn modelId="{F2D4E568-F3D4-464D-A261-2F8D6DB022BC}" type="presParOf" srcId="{E31271FC-C35B-2E4F-AFD6-5F128251D1A7}" destId="{2F706507-A5EA-FE49-963E-6261AB5E9F47}" srcOrd="0" destOrd="0" presId="urn:microsoft.com/office/officeart/2005/8/layout/radial1"/>
    <dgm:cxn modelId="{AADE7E67-EC93-6640-A194-45BF7EA6EE8B}" type="presParOf" srcId="{85E2DA8D-90A5-3E43-B504-236F02AAC0BB}" destId="{3C5DD0BB-7C25-EC4A-8022-495DDDC86EE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BD3B2-EA1B-6B49-9BA4-AB936C23AA56}">
      <dsp:nvSpPr>
        <dsp:cNvPr id="0" name=""/>
        <dsp:cNvSpPr/>
      </dsp:nvSpPr>
      <dsp:spPr>
        <a:xfrm>
          <a:off x="2116974" y="1445028"/>
          <a:ext cx="1238596" cy="12385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MACROPHAGE </a:t>
          </a:r>
          <a:endParaRPr lang="en-US" sz="1100" kern="1200" dirty="0"/>
        </a:p>
      </dsp:txBody>
      <dsp:txXfrm>
        <a:off x="2177437" y="1505491"/>
        <a:ext cx="1117670" cy="1117670"/>
      </dsp:txXfrm>
    </dsp:sp>
    <dsp:sp modelId="{C610CD6D-9AAA-8442-BE75-E39B3395F04B}">
      <dsp:nvSpPr>
        <dsp:cNvPr id="0" name=""/>
        <dsp:cNvSpPr/>
      </dsp:nvSpPr>
      <dsp:spPr>
        <a:xfrm rot="16200000">
          <a:off x="2428865" y="1137621"/>
          <a:ext cx="6148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4814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099B9-E35B-2E40-8CEB-C7D53DD76DE1}">
      <dsp:nvSpPr>
        <dsp:cNvPr id="0" name=""/>
        <dsp:cNvSpPr/>
      </dsp:nvSpPr>
      <dsp:spPr>
        <a:xfrm>
          <a:off x="2321343" y="354"/>
          <a:ext cx="829859" cy="8298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FIXED MACROPHAGE </a:t>
          </a:r>
          <a:endParaRPr lang="en-US" sz="700" kern="1200" dirty="0"/>
        </a:p>
      </dsp:txBody>
      <dsp:txXfrm>
        <a:off x="2361853" y="40864"/>
        <a:ext cx="748839" cy="748839"/>
      </dsp:txXfrm>
    </dsp:sp>
    <dsp:sp modelId="{3B8281C0-36EA-0D4F-803F-C384DE4E8577}">
      <dsp:nvSpPr>
        <dsp:cNvPr id="0" name=""/>
        <dsp:cNvSpPr/>
      </dsp:nvSpPr>
      <dsp:spPr>
        <a:xfrm rot="5400000">
          <a:off x="2428865" y="2991032"/>
          <a:ext cx="6148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4814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CECE7-771C-7E40-A310-97EE1579868E}">
      <dsp:nvSpPr>
        <dsp:cNvPr id="0" name=""/>
        <dsp:cNvSpPr/>
      </dsp:nvSpPr>
      <dsp:spPr>
        <a:xfrm>
          <a:off x="2321343" y="3298439"/>
          <a:ext cx="829859" cy="8298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WANDERING MACROPHAGE </a:t>
          </a:r>
          <a:endParaRPr lang="en-US" sz="700" kern="1200" dirty="0"/>
        </a:p>
      </dsp:txBody>
      <dsp:txXfrm>
        <a:off x="2361853" y="3338949"/>
        <a:ext cx="748839" cy="7488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8AC1A-36B2-6A4A-9C3B-74B466B5BD01}">
      <dsp:nvSpPr>
        <dsp:cNvPr id="0" name=""/>
        <dsp:cNvSpPr/>
      </dsp:nvSpPr>
      <dsp:spPr>
        <a:xfrm>
          <a:off x="0" y="481262"/>
          <a:ext cx="779621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34972-290A-2142-A553-9972A7003A89}">
      <dsp:nvSpPr>
        <dsp:cNvPr id="0" name=""/>
        <dsp:cNvSpPr/>
      </dsp:nvSpPr>
      <dsp:spPr>
        <a:xfrm>
          <a:off x="389810" y="38462"/>
          <a:ext cx="5457348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75" tIns="0" rIns="20627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 LYMPHOCYTE </a:t>
          </a:r>
          <a:endParaRPr lang="en-US" sz="3000" kern="1200" dirty="0"/>
        </a:p>
      </dsp:txBody>
      <dsp:txXfrm>
        <a:off x="433041" y="81693"/>
        <a:ext cx="5370886" cy="799138"/>
      </dsp:txXfrm>
    </dsp:sp>
    <dsp:sp modelId="{41DB5DFC-4065-E043-B5AC-1C712FBD2A37}">
      <dsp:nvSpPr>
        <dsp:cNvPr id="0" name=""/>
        <dsp:cNvSpPr/>
      </dsp:nvSpPr>
      <dsp:spPr>
        <a:xfrm>
          <a:off x="0" y="1842062"/>
          <a:ext cx="779621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B471F6-9C33-4447-94A3-2B5F8FD80F33}">
      <dsp:nvSpPr>
        <dsp:cNvPr id="0" name=""/>
        <dsp:cNvSpPr/>
      </dsp:nvSpPr>
      <dsp:spPr>
        <a:xfrm>
          <a:off x="389810" y="1399262"/>
          <a:ext cx="5457348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75" tIns="0" rIns="20627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B – LYMPHOCYTE </a:t>
          </a:r>
          <a:endParaRPr lang="en-US" sz="3000" kern="1200" dirty="0"/>
        </a:p>
      </dsp:txBody>
      <dsp:txXfrm>
        <a:off x="433041" y="1442493"/>
        <a:ext cx="5370886" cy="799138"/>
      </dsp:txXfrm>
    </dsp:sp>
    <dsp:sp modelId="{5AF0D6E1-AED6-BB46-898A-6A864D4770FD}">
      <dsp:nvSpPr>
        <dsp:cNvPr id="0" name=""/>
        <dsp:cNvSpPr/>
      </dsp:nvSpPr>
      <dsp:spPr>
        <a:xfrm>
          <a:off x="0" y="3202862"/>
          <a:ext cx="779621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A4901D-93E4-9344-A5BF-69702DD1B6E8}">
      <dsp:nvSpPr>
        <dsp:cNvPr id="0" name=""/>
        <dsp:cNvSpPr/>
      </dsp:nvSpPr>
      <dsp:spPr>
        <a:xfrm>
          <a:off x="389810" y="2760062"/>
          <a:ext cx="5457348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75" tIns="0" rIns="20627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 – LYMPHOCYTE </a:t>
          </a:r>
          <a:endParaRPr lang="en-US" sz="3000" kern="1200" dirty="0"/>
        </a:p>
      </dsp:txBody>
      <dsp:txXfrm>
        <a:off x="433041" y="2803293"/>
        <a:ext cx="5370886" cy="799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01800-FEBD-CF48-8810-321737D297AD}">
      <dsp:nvSpPr>
        <dsp:cNvPr id="0" name=""/>
        <dsp:cNvSpPr/>
      </dsp:nvSpPr>
      <dsp:spPr>
        <a:xfrm>
          <a:off x="3971925" y="1850517"/>
          <a:ext cx="1419606" cy="14196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Tissue injury </a:t>
          </a:r>
          <a:endParaRPr lang="en-US" sz="2600" kern="1200" dirty="0"/>
        </a:p>
      </dsp:txBody>
      <dsp:txXfrm>
        <a:off x="4179821" y="2058413"/>
        <a:ext cx="1003814" cy="1003814"/>
      </dsp:txXfrm>
    </dsp:sp>
    <dsp:sp modelId="{BD01B124-EE0C-AE40-A40C-F5A0C8D962E5}">
      <dsp:nvSpPr>
        <dsp:cNvPr id="0" name=""/>
        <dsp:cNvSpPr/>
      </dsp:nvSpPr>
      <dsp:spPr>
        <a:xfrm rot="16200000">
          <a:off x="4467537" y="1622681"/>
          <a:ext cx="428380" cy="27290"/>
        </a:xfrm>
        <a:custGeom>
          <a:avLst/>
          <a:gdLst/>
          <a:ahLst/>
          <a:cxnLst/>
          <a:rect l="0" t="0" r="0" b="0"/>
          <a:pathLst>
            <a:path>
              <a:moveTo>
                <a:pt x="0" y="13645"/>
              </a:moveTo>
              <a:lnTo>
                <a:pt x="428380" y="1364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71018" y="1625617"/>
        <a:ext cx="21419" cy="21419"/>
      </dsp:txXfrm>
    </dsp:sp>
    <dsp:sp modelId="{A180761E-4DCE-AE4D-BD76-CCE9A52FD2A9}">
      <dsp:nvSpPr>
        <dsp:cNvPr id="0" name=""/>
        <dsp:cNvSpPr/>
      </dsp:nvSpPr>
      <dsp:spPr>
        <a:xfrm>
          <a:off x="3971924" y="2530"/>
          <a:ext cx="1419606" cy="14196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Chemical agent </a:t>
          </a:r>
          <a:endParaRPr lang="en-US" sz="1300" kern="1200" dirty="0"/>
        </a:p>
      </dsp:txBody>
      <dsp:txXfrm>
        <a:off x="4179820" y="210426"/>
        <a:ext cx="1003814" cy="1003814"/>
      </dsp:txXfrm>
    </dsp:sp>
    <dsp:sp modelId="{5D52AE30-3DBD-3040-8129-5AD06FDF6584}">
      <dsp:nvSpPr>
        <dsp:cNvPr id="0" name=""/>
        <dsp:cNvSpPr/>
      </dsp:nvSpPr>
      <dsp:spPr>
        <a:xfrm>
          <a:off x="5391531" y="2546674"/>
          <a:ext cx="428380" cy="27290"/>
        </a:xfrm>
        <a:custGeom>
          <a:avLst/>
          <a:gdLst/>
          <a:ahLst/>
          <a:cxnLst/>
          <a:rect l="0" t="0" r="0" b="0"/>
          <a:pathLst>
            <a:path>
              <a:moveTo>
                <a:pt x="0" y="13645"/>
              </a:moveTo>
              <a:lnTo>
                <a:pt x="428380" y="1364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95011" y="2549610"/>
        <a:ext cx="21419" cy="21419"/>
      </dsp:txXfrm>
    </dsp:sp>
    <dsp:sp modelId="{640ED992-79FB-3D4D-8DCB-913F3AB915D3}">
      <dsp:nvSpPr>
        <dsp:cNvPr id="0" name=""/>
        <dsp:cNvSpPr/>
      </dsp:nvSpPr>
      <dsp:spPr>
        <a:xfrm>
          <a:off x="5819911" y="1850516"/>
          <a:ext cx="1419606" cy="14196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Biological agent </a:t>
          </a:r>
          <a:endParaRPr lang="en-US" sz="1300" kern="1200" dirty="0"/>
        </a:p>
      </dsp:txBody>
      <dsp:txXfrm>
        <a:off x="6027807" y="2058412"/>
        <a:ext cx="1003814" cy="1003814"/>
      </dsp:txXfrm>
    </dsp:sp>
    <dsp:sp modelId="{613E71FF-74B4-C742-BD11-E983181F7B79}">
      <dsp:nvSpPr>
        <dsp:cNvPr id="0" name=""/>
        <dsp:cNvSpPr/>
      </dsp:nvSpPr>
      <dsp:spPr>
        <a:xfrm rot="5400000">
          <a:off x="4467537" y="3470668"/>
          <a:ext cx="428380" cy="27290"/>
        </a:xfrm>
        <a:custGeom>
          <a:avLst/>
          <a:gdLst/>
          <a:ahLst/>
          <a:cxnLst/>
          <a:rect l="0" t="0" r="0" b="0"/>
          <a:pathLst>
            <a:path>
              <a:moveTo>
                <a:pt x="0" y="13645"/>
              </a:moveTo>
              <a:lnTo>
                <a:pt x="428380" y="1364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71018" y="3473603"/>
        <a:ext cx="21419" cy="21419"/>
      </dsp:txXfrm>
    </dsp:sp>
    <dsp:sp modelId="{294B391B-012E-754A-9609-137C0324F3D2}">
      <dsp:nvSpPr>
        <dsp:cNvPr id="0" name=""/>
        <dsp:cNvSpPr/>
      </dsp:nvSpPr>
      <dsp:spPr>
        <a:xfrm>
          <a:off x="3971925" y="3698503"/>
          <a:ext cx="1419606" cy="14196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Mediators of inflammation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</dsp:txBody>
      <dsp:txXfrm>
        <a:off x="4179821" y="3906399"/>
        <a:ext cx="1003814" cy="1003814"/>
      </dsp:txXfrm>
    </dsp:sp>
    <dsp:sp modelId="{E31271FC-C35B-2E4F-AFD6-5F128251D1A7}">
      <dsp:nvSpPr>
        <dsp:cNvPr id="0" name=""/>
        <dsp:cNvSpPr/>
      </dsp:nvSpPr>
      <dsp:spPr>
        <a:xfrm rot="10800000">
          <a:off x="3543544" y="2546674"/>
          <a:ext cx="428380" cy="27290"/>
        </a:xfrm>
        <a:custGeom>
          <a:avLst/>
          <a:gdLst/>
          <a:ahLst/>
          <a:cxnLst/>
          <a:rect l="0" t="0" r="0" b="0"/>
          <a:pathLst>
            <a:path>
              <a:moveTo>
                <a:pt x="0" y="13645"/>
              </a:moveTo>
              <a:lnTo>
                <a:pt x="428380" y="1364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47025" y="2549610"/>
        <a:ext cx="21419" cy="21419"/>
      </dsp:txXfrm>
    </dsp:sp>
    <dsp:sp modelId="{3C5DD0BB-7C25-EC4A-8022-495DDDC86EE9}">
      <dsp:nvSpPr>
        <dsp:cNvPr id="0" name=""/>
        <dsp:cNvSpPr/>
      </dsp:nvSpPr>
      <dsp:spPr>
        <a:xfrm>
          <a:off x="2123938" y="1850517"/>
          <a:ext cx="1419606" cy="14196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Physical agent </a:t>
          </a:r>
          <a:endParaRPr lang="en-US" sz="1300" kern="1200" dirty="0"/>
        </a:p>
      </dsp:txBody>
      <dsp:txXfrm>
        <a:off x="2331834" y="2058413"/>
        <a:ext cx="1003814" cy="1003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pPr/>
              <a:t>27/08/2020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pPr/>
              <a:t>27/08/2020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pPr/>
              <a:t>27/08/2020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pPr/>
              <a:t>27/08/2020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pPr/>
              <a:t>27/08/2020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pPr/>
              <a:t>27/08/2020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pPr/>
              <a:t>27/08/2020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pPr/>
              <a:t>27/08/2020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pPr/>
              <a:t>27/08/2020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pPr/>
              <a:t>27/08/2020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pPr/>
              <a:t>27/08/2020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pPr/>
              <a:t>27/08/2020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line.com/health/cold-flu/fun-facts" TargetMode="External"/><Relationship Id="rId2" Type="http://schemas.openxmlformats.org/officeDocument/2006/relationships/hyperlink" Target="https://www.healthline.com/health/wbc-cou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-2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3740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94560"/>
            <a:ext cx="7467681" cy="3855384"/>
          </a:xfrm>
        </p:spPr>
        <p:txBody>
          <a:bodyPr/>
          <a:lstStyle/>
          <a:p>
            <a:r>
              <a:rPr lang="en-US" smtClean="0"/>
              <a:t>.</a:t>
            </a:r>
            <a:endParaRPr lang="en-US" dirty="0"/>
          </a:p>
        </p:txBody>
      </p:sp>
      <p:pic>
        <p:nvPicPr>
          <p:cNvPr id="7170" name="Picture 2" descr="emmler's The Human Body in Health and Disease 11th edition - pp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336" y="207777"/>
            <a:ext cx="8818196" cy="661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1784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nterfer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1056" y="1426465"/>
            <a:ext cx="8046720" cy="455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73887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Inflammatory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It is due to secretion of histamine and prostaglandins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➢ </a:t>
            </a:r>
            <a:r>
              <a:rPr lang="en-US" dirty="0"/>
              <a:t>4 main signs of inflammation are </a:t>
            </a:r>
            <a:r>
              <a:rPr lang="en-US" dirty="0" smtClean="0"/>
              <a:t>:</a:t>
            </a:r>
            <a:r>
              <a:rPr lang="en-US" dirty="0"/>
              <a:t>-</a:t>
            </a:r>
            <a:r>
              <a:rPr lang="en-US" dirty="0" smtClean="0"/>
              <a:t>Pain, Swelling ,Redness, Local warmth</a:t>
            </a:r>
          </a:p>
          <a:p>
            <a:r>
              <a:rPr lang="en-US" dirty="0"/>
              <a:t>It is the localized response of the body to tissue damage or infection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➢ </a:t>
            </a:r>
            <a:r>
              <a:rPr lang="en-US" dirty="0"/>
              <a:t>It consists </a:t>
            </a:r>
            <a:r>
              <a:rPr lang="en-US" dirty="0" smtClean="0"/>
              <a:t>of</a:t>
            </a:r>
          </a:p>
          <a:p>
            <a:r>
              <a:rPr lang="en-US" dirty="0" smtClean="0"/>
              <a:t>:</a:t>
            </a:r>
            <a:r>
              <a:rPr lang="en-US" dirty="0"/>
              <a:t>➢ Rubor: Redness occurs due to vasodilatation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➢ </a:t>
            </a:r>
            <a:r>
              <a:rPr lang="en-US" dirty="0"/>
              <a:t>Tumor: Swelling occurs due to increase permeability of blood </a:t>
            </a:r>
            <a:r>
              <a:rPr lang="en-US" dirty="0" smtClean="0"/>
              <a:t>vessels</a:t>
            </a:r>
          </a:p>
          <a:p>
            <a:r>
              <a:rPr lang="en-US" dirty="0" smtClean="0"/>
              <a:t>.</a:t>
            </a:r>
            <a:r>
              <a:rPr lang="en-US" dirty="0"/>
              <a:t>➢ Dolor: Pain occurs due to stimulation of pain </a:t>
            </a:r>
            <a:r>
              <a:rPr lang="en-US" dirty="0" smtClean="0"/>
              <a:t>receptors</a:t>
            </a:r>
          </a:p>
          <a:p>
            <a:r>
              <a:rPr lang="en-US" dirty="0" smtClean="0"/>
              <a:t>.</a:t>
            </a:r>
            <a:r>
              <a:rPr lang="en-US" dirty="0"/>
              <a:t>➢ Calor: Heat occurs due to liberation of energy.</a:t>
            </a:r>
          </a:p>
        </p:txBody>
      </p:sp>
    </p:spTree>
    <p:extLst>
      <p:ext uri="{BB962C8B-B14F-4D97-AF65-F5344CB8AC3E}">
        <p14:creationId xmlns:p14="http://schemas.microsoft.com/office/powerpoint/2010/main" xmlns="" val="604557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INFLAMMATION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caused due to release of histamine and prostaglandins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➢ </a:t>
            </a:r>
            <a:r>
              <a:rPr lang="en-US" dirty="0"/>
              <a:t>These are released by damaged mast cells and </a:t>
            </a:r>
            <a:r>
              <a:rPr lang="en-US" dirty="0" smtClean="0"/>
              <a:t>basophils.</a:t>
            </a:r>
          </a:p>
          <a:p>
            <a:r>
              <a:rPr lang="en-US" dirty="0" smtClean="0"/>
              <a:t>➢ </a:t>
            </a:r>
            <a:r>
              <a:rPr lang="en-US" dirty="0"/>
              <a:t>These chemicals make blood capillaries more </a:t>
            </a:r>
            <a:r>
              <a:rPr lang="en-US" dirty="0" smtClean="0"/>
              <a:t>permeable.</a:t>
            </a:r>
          </a:p>
          <a:p>
            <a:r>
              <a:rPr lang="en-US" dirty="0" smtClean="0"/>
              <a:t>➢ </a:t>
            </a:r>
            <a:r>
              <a:rPr lang="en-US" dirty="0"/>
              <a:t>Vascular fluid comes out of blood vessels and its serum proteins kill bacteria.</a:t>
            </a:r>
          </a:p>
        </p:txBody>
      </p:sp>
    </p:spTree>
    <p:extLst>
      <p:ext uri="{BB962C8B-B14F-4D97-AF65-F5344CB8AC3E}">
        <p14:creationId xmlns:p14="http://schemas.microsoft.com/office/powerpoint/2010/main" xmlns="" val="45286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21601466"/>
              </p:ext>
            </p:extLst>
          </p:nvPr>
        </p:nvGraphicFramePr>
        <p:xfrm>
          <a:off x="1737360" y="621792"/>
          <a:ext cx="9363456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91944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Mediators of inflammation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63040" y="2907792"/>
            <a:ext cx="1901952" cy="749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Foreign matter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75888" y="3310128"/>
            <a:ext cx="54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0" y="2944368"/>
            <a:ext cx="1883664" cy="749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Toxins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894576" y="3374136"/>
            <a:ext cx="4389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7864002" y="2944368"/>
            <a:ext cx="1499291" cy="749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Histamine </a:t>
            </a: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9619488" y="3374136"/>
            <a:ext cx="420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0113263" y="2999232"/>
            <a:ext cx="1316736" cy="749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2864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Inflammatory response may be local or systemic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➢ </a:t>
            </a:r>
            <a:r>
              <a:rPr lang="en-US" dirty="0"/>
              <a:t>Systemic inflammatory response results in fever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➢ </a:t>
            </a:r>
            <a:r>
              <a:rPr lang="en-US" dirty="0"/>
              <a:t>In fever body temperature increases due to production of pyrogens[temperature generating chemicals like interleukins</a:t>
            </a:r>
            <a:r>
              <a:rPr lang="en-US" dirty="0" smtClean="0"/>
              <a:t>].</a:t>
            </a:r>
          </a:p>
          <a:p>
            <a:r>
              <a:rPr lang="en-US" dirty="0"/>
              <a:t>➢ Hypothalamus is thermostat or temperature regulating </a:t>
            </a:r>
            <a:r>
              <a:rPr lang="en-US" dirty="0" smtClean="0"/>
              <a:t>center </a:t>
            </a:r>
            <a:r>
              <a:rPr lang="en-US" dirty="0"/>
              <a:t>of our body</a:t>
            </a:r>
            <a:r>
              <a:rPr lang="en-US" dirty="0" smtClean="0"/>
              <a:t>.</a:t>
            </a:r>
          </a:p>
          <a:p>
            <a:r>
              <a:rPr lang="en-US" dirty="0" smtClean="0"/>
              <a:t>➢ </a:t>
            </a:r>
            <a:r>
              <a:rPr lang="en-US" dirty="0"/>
              <a:t>Prostaglandins stimulate temperature </a:t>
            </a:r>
            <a:r>
              <a:rPr lang="en-US" dirty="0" smtClean="0"/>
              <a:t>center </a:t>
            </a:r>
            <a:r>
              <a:rPr lang="en-US" dirty="0"/>
              <a:t>of hypothalamus to </a:t>
            </a:r>
            <a:r>
              <a:rPr lang="en-US" dirty="0" smtClean="0"/>
              <a:t>increase body </a:t>
            </a:r>
            <a:r>
              <a:rPr lang="en-US" dirty="0"/>
              <a:t>temperature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➢ </a:t>
            </a:r>
            <a:r>
              <a:rPr lang="en-US" dirty="0"/>
              <a:t>Fever </a:t>
            </a:r>
            <a:r>
              <a:rPr lang="en-US" dirty="0" smtClean="0"/>
              <a:t>up to </a:t>
            </a:r>
            <a:r>
              <a:rPr lang="en-US" dirty="0"/>
              <a:t>100°F is tolerable and it stimulates phagocytosis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➢ </a:t>
            </a:r>
            <a:r>
              <a:rPr lang="en-US" dirty="0"/>
              <a:t>Fever above 100 it is harmful (metabolism is disturbed and there is a </a:t>
            </a:r>
            <a:r>
              <a:rPr lang="en-US" dirty="0" smtClean="0"/>
              <a:t>threat to neuron.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673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MONOCYTE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42675407"/>
              </p:ext>
            </p:extLst>
          </p:nvPr>
        </p:nvGraphicFramePr>
        <p:xfrm>
          <a:off x="5472545" y="1717964"/>
          <a:ext cx="5472546" cy="4128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0" y="2967335"/>
            <a:ext cx="24245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These are largest WBCs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➢ </a:t>
            </a:r>
            <a:r>
              <a:rPr lang="en-US" dirty="0"/>
              <a:t>These enlarge to form macrophages (phagocytes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➢ </a:t>
            </a:r>
            <a:r>
              <a:rPr lang="en-US" dirty="0"/>
              <a:t>These function as antigen presenting cells (APCs).</a:t>
            </a:r>
          </a:p>
        </p:txBody>
      </p:sp>
      <p:pic>
        <p:nvPicPr>
          <p:cNvPr id="1026" name="Picture 2" descr="onocyte Blood cell Macrophage, Macrophage s free png | PNGFu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0526" y="318655"/>
            <a:ext cx="3297001" cy="230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153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LYMPHOCYTE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are main cells of immune system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Lymphocytes </a:t>
            </a:r>
            <a:r>
              <a:rPr lang="en-US" dirty="0"/>
              <a:t>are one of several different types of white blood cells. Each type of white blood cell has a specific function, and they all work together to fight illness and disease.</a:t>
            </a:r>
          </a:p>
          <a:p>
            <a:r>
              <a:rPr lang="en-US" dirty="0">
                <a:hlinkClick r:id="rId2"/>
              </a:rPr>
              <a:t>White blood cells</a:t>
            </a:r>
            <a:r>
              <a:rPr lang="en-US" dirty="0"/>
              <a:t> are an important part of your </a:t>
            </a:r>
            <a:r>
              <a:rPr lang="en-US" dirty="0">
                <a:hlinkClick r:id="rId3"/>
              </a:rPr>
              <a:t>immune system</a:t>
            </a:r>
            <a:r>
              <a:rPr lang="en-US" dirty="0"/>
              <a:t>. They help your body fight antigens, which are bacteria, viruses, and other toxins that make you sick. If your doctor says you have a weakened immune system, that means there aren’t enough white blood cells in your bloodstream 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048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7229032"/>
              </p:ext>
            </p:extLst>
          </p:nvPr>
        </p:nvGraphicFramePr>
        <p:xfrm>
          <a:off x="2773363" y="2052638"/>
          <a:ext cx="7796212" cy="3997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utoShape 2" descr="-cells | Ask A Biologist"/>
          <p:cNvSpPr>
            <a:spLocks noChangeAspect="1" noChangeArrowheads="1"/>
          </p:cNvSpPr>
          <p:nvPr/>
        </p:nvSpPr>
        <p:spPr bwMode="auto">
          <a:xfrm>
            <a:off x="530352" y="118262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-cells | Ask A Biologist"/>
          <p:cNvSpPr>
            <a:spLocks noChangeAspect="1" noChangeArrowheads="1"/>
          </p:cNvSpPr>
          <p:nvPr/>
        </p:nvSpPr>
        <p:spPr bwMode="auto">
          <a:xfrm>
            <a:off x="152400" y="152400"/>
            <a:ext cx="2060448" cy="206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77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0960" y="1822328"/>
            <a:ext cx="10225843" cy="158196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AutoShape 2" descr="-cells | Ask A Biologist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ifferences between B-Cells and T-Ce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9152" y="1014272"/>
            <a:ext cx="7955280" cy="503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8886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fference Between T cells and B cells | Difference Betwe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9696" y="640080"/>
            <a:ext cx="7498080" cy="590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1893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 cells and b-cell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7168" y="1152144"/>
            <a:ext cx="8119872" cy="510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2474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cells and b-cell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1408" y="1188720"/>
            <a:ext cx="7315200" cy="510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764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Interferons are low molecular weight proteins synthesized by host cells </a:t>
            </a:r>
            <a:r>
              <a:rPr lang="en-US" dirty="0" smtClean="0"/>
              <a:t>in response </a:t>
            </a:r>
            <a:r>
              <a:rPr lang="en-US" dirty="0"/>
              <a:t>to viral </a:t>
            </a:r>
            <a:r>
              <a:rPr lang="en-US" dirty="0" smtClean="0"/>
              <a:t>attack</a:t>
            </a:r>
          </a:p>
          <a:p>
            <a:r>
              <a:rPr lang="en-US" dirty="0" smtClean="0"/>
              <a:t>.</a:t>
            </a:r>
            <a:r>
              <a:rPr lang="en-US" dirty="0"/>
              <a:t>➢ These were discovered by Alick Isaacs and Jean Lindenman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➢ </a:t>
            </a:r>
            <a:r>
              <a:rPr lang="en-US" dirty="0"/>
              <a:t>Recent research has shown that interferons are produced in response </a:t>
            </a:r>
            <a:r>
              <a:rPr lang="en-US" dirty="0" smtClean="0"/>
              <a:t>to certain </a:t>
            </a:r>
            <a:r>
              <a:rPr lang="en-US" dirty="0"/>
              <a:t>protozoans and rickettsia (viral RNA, viral glycoproteins, </a:t>
            </a:r>
            <a:r>
              <a:rPr lang="en-US" dirty="0" smtClean="0"/>
              <a:t>bacterial endotoxins).</a:t>
            </a:r>
          </a:p>
          <a:p>
            <a:r>
              <a:rPr lang="en-US" dirty="0"/>
              <a:t>These are also active against tumors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➢ </a:t>
            </a:r>
            <a:r>
              <a:rPr lang="en-US" dirty="0"/>
              <a:t>Interferon therapy is used for different types of cancer also</a:t>
            </a:r>
            <a:r>
              <a:rPr lang="en-US" dirty="0" smtClean="0"/>
              <a:t>.</a:t>
            </a:r>
          </a:p>
          <a:p>
            <a:r>
              <a:rPr lang="en-US" dirty="0" smtClean="0"/>
              <a:t>➢ </a:t>
            </a:r>
            <a:r>
              <a:rPr lang="en-US" dirty="0"/>
              <a:t>Interferons are different from antibodies.</a:t>
            </a:r>
          </a:p>
        </p:txBody>
      </p:sp>
    </p:spTree>
    <p:extLst>
      <p:ext uri="{BB962C8B-B14F-4D97-AF65-F5344CB8AC3E}">
        <p14:creationId xmlns:p14="http://schemas.microsoft.com/office/powerpoint/2010/main" xmlns="" val="469382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50</TotalTime>
  <Words>418</Words>
  <Application>Microsoft Macintosh PowerPoint</Application>
  <PresentationFormat>Custom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Madison</vt:lpstr>
      <vt:lpstr>IMMUNOLOGY </vt:lpstr>
      <vt:lpstr>MONOCYTE </vt:lpstr>
      <vt:lpstr>LYMPHOCYTE </vt:lpstr>
      <vt:lpstr>Slide 4</vt:lpstr>
      <vt:lpstr>Slide 5</vt:lpstr>
      <vt:lpstr>Slide 6</vt:lpstr>
      <vt:lpstr>Slide 7</vt:lpstr>
      <vt:lpstr>Slide 8</vt:lpstr>
      <vt:lpstr>INTERFERONS </vt:lpstr>
      <vt:lpstr>Slide 10</vt:lpstr>
      <vt:lpstr>Slide 11</vt:lpstr>
      <vt:lpstr>Inflammatory Reaction</vt:lpstr>
      <vt:lpstr>MECHANISM OF INFLAMMATION </vt:lpstr>
      <vt:lpstr>Slide 14</vt:lpstr>
      <vt:lpstr>Mediators of inflammation </vt:lpstr>
      <vt:lpstr>FEVER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IMMUNOLOGY </dc:title>
  <dc:creator>Microsoft Office User</dc:creator>
  <cp:lastModifiedBy>abc</cp:lastModifiedBy>
  <cp:revision>6</cp:revision>
  <dcterms:created xsi:type="dcterms:W3CDTF">2020-08-24T15:04:19Z</dcterms:created>
  <dcterms:modified xsi:type="dcterms:W3CDTF">2020-08-27T05:59:11Z</dcterms:modified>
</cp:coreProperties>
</file>