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7B59-DEA3-1B4E-861D-0DDB81CF49D8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533EB-454D-8F4E-8874-970FD1E82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84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 Sangita Srivastava, </a:t>
            </a:r>
          </a:p>
          <a:p>
            <a:r>
              <a:rPr lang="en-US"/>
              <a:t>Associate Professor,  Department of Mathematics, </a:t>
            </a:r>
          </a:p>
          <a:p>
            <a:r>
              <a:rPr lang="en-US"/>
              <a:t>H.C.P.G.College,  Varanasi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3EB-454D-8F4E-8874-970FD1E82A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10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36A5D-AA7C-0B49-9C18-0C95F839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6000" b="1"/>
              <a:t>RIEMANN  INTEGRATION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27C210-F15B-FA4F-B167-D1909FC7CE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99505" y="2465387"/>
            <a:ext cx="8655447" cy="1374379"/>
          </a:xfrm>
        </p:spPr>
        <p:txBody>
          <a:bodyPr anchor="t">
            <a:noAutofit/>
          </a:bodyPr>
          <a:lstStyle/>
          <a:p>
            <a:r>
              <a:rPr lang="en-US" sz="4800" b="1"/>
              <a:t>B. Sc. III First Paper</a:t>
            </a:r>
          </a:p>
          <a:p>
            <a:r>
              <a:rPr lang="en-US" sz="4800" b="1"/>
              <a:t>Real Analysis (Unit 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3162C2-8613-F241-BCC7-0E4C60747C35}"/>
              </a:ext>
            </a:extLst>
          </p:cNvPr>
          <p:cNvSpPr txBox="1"/>
          <p:nvPr/>
        </p:nvSpPr>
        <p:spPr>
          <a:xfrm>
            <a:off x="7416363" y="4710044"/>
            <a:ext cx="3638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Dr. Sangita Srivastava, </a:t>
            </a:r>
          </a:p>
          <a:p>
            <a:pPr algn="l"/>
            <a:r>
              <a:rPr lang="en-US" b="1"/>
              <a:t>Associate Professor,</a:t>
            </a:r>
          </a:p>
          <a:p>
            <a:pPr algn="l"/>
            <a:r>
              <a:rPr lang="en-US" b="1"/>
              <a:t>Department of Mathematics,</a:t>
            </a:r>
          </a:p>
          <a:p>
            <a:pPr algn="l"/>
            <a:r>
              <a:rPr lang="en-US" b="1"/>
              <a:t>H.C.P.G.College,Varanasi. </a:t>
            </a:r>
          </a:p>
        </p:txBody>
      </p:sp>
    </p:spTree>
    <p:extLst>
      <p:ext uri="{BB962C8B-B14F-4D97-AF65-F5344CB8AC3E}">
        <p14:creationId xmlns:p14="http://schemas.microsoft.com/office/powerpoint/2010/main" xmlns="" val="90837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69468E7-50DE-E949-A34C-3FF35C7F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6" y="232172"/>
            <a:ext cx="10965656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65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88BD497-7674-7040-B2D0-7D974711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4" y="160734"/>
            <a:ext cx="10769203" cy="65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49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6AAF90A-9121-2F41-8962-64779CDC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" y="428625"/>
            <a:ext cx="10679907" cy="58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1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84BAF6C-F1AD-5041-A500-57C4BAFC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" y="232172"/>
            <a:ext cx="11019233" cy="6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58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1BAEB43-54DB-8245-AA7F-9FDDCE36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1" y="303610"/>
            <a:ext cx="10483453" cy="64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88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3A5D585-A60A-5747-9CCB-6879A26A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92906"/>
            <a:ext cx="10019109" cy="62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87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6C64751-27B8-1D4E-B29B-D58A997C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3" y="410766"/>
            <a:ext cx="10662046" cy="55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70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D7CA429-AA60-9148-82F1-034F2571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23" y="250032"/>
            <a:ext cx="10161984" cy="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99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DE610BC-FDF9-7440-B198-3BC1ABD0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97" y="446484"/>
            <a:ext cx="1000124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0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8D49E29-7A16-BD42-B88E-41F07B9B3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1100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43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3E5D527-AD95-B441-9CAB-095169C2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232172"/>
            <a:ext cx="11340703" cy="64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33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4C57ADC-49D9-8246-8F5B-937EB935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4" y="196454"/>
            <a:ext cx="11215686" cy="68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46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EF0A86C-BF62-B94E-9FF6-AE1140EF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0"/>
            <a:ext cx="1064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47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E0D70F9-CD5D-FF49-B805-4D326D62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4" y="303609"/>
            <a:ext cx="10929936" cy="68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86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4E6724E-7780-DA4C-8DF6-00DCDED8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" y="-116673"/>
            <a:ext cx="10906126" cy="69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06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BCCE99A-5FA3-A747-A7EC-8CCF69F5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" y="178594"/>
            <a:ext cx="11090672" cy="65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81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274FC55-0239-0C45-A309-7D271760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10" y="267891"/>
            <a:ext cx="10608468" cy="63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757790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Custom</PresentationFormat>
  <Paragraphs>11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TM04033917[[fn=Berlin]]_novariants</vt:lpstr>
      <vt:lpstr>RIEMANN  INTEGRATION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RIEMANN  INTEGRATION</dc:title>
  <dc:creator>Unknown User</dc:creator>
  <cp:lastModifiedBy>SUJIT SINGH</cp:lastModifiedBy>
  <cp:revision>3</cp:revision>
  <dcterms:created xsi:type="dcterms:W3CDTF">2020-08-10T16:56:09Z</dcterms:created>
  <dcterms:modified xsi:type="dcterms:W3CDTF">2020-08-12T04:26:21Z</dcterms:modified>
</cp:coreProperties>
</file>