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6" r:id="rId2"/>
    <p:sldMasterId id="2147483654" r:id="rId3"/>
  </p:sldMasterIdLst>
  <p:notesMasterIdLst>
    <p:notesMasterId r:id="rId22"/>
  </p:notesMasterIdLst>
  <p:handoutMasterIdLst>
    <p:handoutMasterId r:id="rId23"/>
  </p:handoutMasterIdLst>
  <p:sldIdLst>
    <p:sldId id="279" r:id="rId4"/>
    <p:sldId id="365" r:id="rId5"/>
    <p:sldId id="277" r:id="rId6"/>
    <p:sldId id="347" r:id="rId7"/>
    <p:sldId id="359" r:id="rId8"/>
    <p:sldId id="360" r:id="rId9"/>
    <p:sldId id="356" r:id="rId10"/>
    <p:sldId id="361" r:id="rId11"/>
    <p:sldId id="308" r:id="rId12"/>
    <p:sldId id="357" r:id="rId13"/>
    <p:sldId id="278" r:id="rId14"/>
    <p:sldId id="346" r:id="rId15"/>
    <p:sldId id="362" r:id="rId16"/>
    <p:sldId id="363" r:id="rId17"/>
    <p:sldId id="364" r:id="rId18"/>
    <p:sldId id="312" r:id="rId19"/>
    <p:sldId id="366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2222"/>
    <a:srgbClr val="993300"/>
    <a:srgbClr val="18D1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99" autoAdjust="0"/>
    <p:restoredTop sz="93849" autoAdjust="0"/>
  </p:normalViewPr>
  <p:slideViewPr>
    <p:cSldViewPr snapToGrid="0" showGuides="1">
      <p:cViewPr varScale="1">
        <p:scale>
          <a:sx n="69" d="100"/>
          <a:sy n="69" d="100"/>
        </p:scale>
        <p:origin x="-786" y="-10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E8F4D-548D-4B56-AF18-669B5455E864}" type="doc">
      <dgm:prSet loTypeId="urn:microsoft.com/office/officeart/2008/layout/VerticalCurvedList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13F8ADB-7A81-46B6-AA74-76DABD5AFED2}">
      <dgm:prSet phldrT="[Text]"/>
      <dgm:spPr/>
      <dgm:t>
        <a:bodyPr/>
        <a:lstStyle/>
        <a:p>
          <a:r>
            <a:rPr lang="en-US" altLang="ko-KR" b="1" i="0" dirty="0" smtClean="0">
              <a:cs typeface="Arial" pitchFamily="34" charset="0"/>
            </a:rPr>
            <a:t>Closely related to What to teach.? And How to teach ?</a:t>
          </a:r>
          <a:endParaRPr lang="en-US" b="1" i="0" dirty="0"/>
        </a:p>
      </dgm:t>
    </dgm:pt>
    <dgm:pt modelId="{EF0D0FC2-17D2-4161-9DE7-5C0093B6490E}" type="parTrans" cxnId="{95E6EC99-5449-498A-9C12-AAF6FD3A2335}">
      <dgm:prSet/>
      <dgm:spPr/>
      <dgm:t>
        <a:bodyPr/>
        <a:lstStyle/>
        <a:p>
          <a:endParaRPr lang="en-US"/>
        </a:p>
      </dgm:t>
    </dgm:pt>
    <dgm:pt modelId="{1E6D6DAE-7B8F-4CB9-9B47-44009B9F93ED}" type="sibTrans" cxnId="{95E6EC99-5449-498A-9C12-AAF6FD3A2335}">
      <dgm:prSet/>
      <dgm:spPr/>
      <dgm:t>
        <a:bodyPr/>
        <a:lstStyle/>
        <a:p>
          <a:endParaRPr lang="en-US"/>
        </a:p>
      </dgm:t>
    </dgm:pt>
    <dgm:pt modelId="{E7FC60C6-C021-40E1-B7DD-5AAF3C1D7C99}">
      <dgm:prSet phldrT="[Text]"/>
      <dgm:spPr/>
      <dgm:t>
        <a:bodyPr/>
        <a:lstStyle/>
        <a:p>
          <a:r>
            <a:rPr lang="en-US" altLang="ko-KR" b="1" i="0" dirty="0" smtClean="0">
              <a:cs typeface="Arial" pitchFamily="34" charset="0"/>
            </a:rPr>
            <a:t>It stimulates mind of the child as well as their intelligence values, feelings and complete personality.</a:t>
          </a:r>
          <a:endParaRPr lang="en-US" i="0" dirty="0"/>
        </a:p>
      </dgm:t>
    </dgm:pt>
    <dgm:pt modelId="{199366D1-0EB3-4B65-B8DE-BF2FA6860C5F}" type="parTrans" cxnId="{3C86B4CF-DEE2-457C-B860-8BB864AC223C}">
      <dgm:prSet/>
      <dgm:spPr/>
      <dgm:t>
        <a:bodyPr/>
        <a:lstStyle/>
        <a:p>
          <a:endParaRPr lang="en-US"/>
        </a:p>
      </dgm:t>
    </dgm:pt>
    <dgm:pt modelId="{703AB956-5AD3-4123-8114-AD86EA90BBB2}" type="sibTrans" cxnId="{3C86B4CF-DEE2-457C-B860-8BB864AC223C}">
      <dgm:prSet/>
      <dgm:spPr/>
      <dgm:t>
        <a:bodyPr/>
        <a:lstStyle/>
        <a:p>
          <a:endParaRPr lang="en-US"/>
        </a:p>
      </dgm:t>
    </dgm:pt>
    <dgm:pt modelId="{978A0DB3-5DB5-4E68-BD99-81E27F836805}">
      <dgm:prSet phldrT="[Text]"/>
      <dgm:spPr/>
      <dgm:t>
        <a:bodyPr/>
        <a:lstStyle/>
        <a:p>
          <a:r>
            <a:rPr lang="en-US" b="1" dirty="0" smtClean="0"/>
            <a:t>The process of  interpreting the world of knowledge to pupil’s  mind.</a:t>
          </a:r>
          <a:endParaRPr lang="en-US" b="1" dirty="0"/>
        </a:p>
      </dgm:t>
    </dgm:pt>
    <dgm:pt modelId="{48B80193-97C7-4604-BCD7-E7B9C01683A3}" type="parTrans" cxnId="{C3472A93-E18A-46B2-A149-44B3A9F2524F}">
      <dgm:prSet/>
      <dgm:spPr/>
      <dgm:t>
        <a:bodyPr/>
        <a:lstStyle/>
        <a:p>
          <a:endParaRPr lang="en-US"/>
        </a:p>
      </dgm:t>
    </dgm:pt>
    <dgm:pt modelId="{D6DA402C-A0A6-4262-A11F-8B248F28B158}" type="sibTrans" cxnId="{C3472A93-E18A-46B2-A149-44B3A9F2524F}">
      <dgm:prSet/>
      <dgm:spPr/>
      <dgm:t>
        <a:bodyPr/>
        <a:lstStyle/>
        <a:p>
          <a:endParaRPr lang="en-US"/>
        </a:p>
      </dgm:t>
    </dgm:pt>
    <dgm:pt modelId="{E4153421-6B7A-469E-A753-027F270E14D3}">
      <dgm:prSet/>
      <dgm:spPr/>
      <dgm:t>
        <a:bodyPr/>
        <a:lstStyle/>
        <a:p>
          <a:r>
            <a:rPr lang="en-US" b="1" dirty="0" smtClean="0"/>
            <a:t>The way to reach terminal behaviour from entering behaviour</a:t>
          </a:r>
          <a:endParaRPr lang="en-US" b="1" dirty="0"/>
        </a:p>
      </dgm:t>
    </dgm:pt>
    <dgm:pt modelId="{5609FD74-992B-418E-8C27-2587BCE8A584}" type="parTrans" cxnId="{719D5F83-0008-4D7A-881F-50ACE72DBFC8}">
      <dgm:prSet/>
      <dgm:spPr/>
      <dgm:t>
        <a:bodyPr/>
        <a:lstStyle/>
        <a:p>
          <a:endParaRPr lang="en-US"/>
        </a:p>
      </dgm:t>
    </dgm:pt>
    <dgm:pt modelId="{4DFE9370-BDDB-49A9-8521-561E692B02DD}" type="sibTrans" cxnId="{719D5F83-0008-4D7A-881F-50ACE72DBFC8}">
      <dgm:prSet/>
      <dgm:spPr/>
      <dgm:t>
        <a:bodyPr/>
        <a:lstStyle/>
        <a:p>
          <a:endParaRPr lang="en-US"/>
        </a:p>
      </dgm:t>
    </dgm:pt>
    <dgm:pt modelId="{FDEEB619-54E0-4923-9494-F62B72358C7F}" type="pres">
      <dgm:prSet presAssocID="{AABE8F4D-548D-4B56-AF18-669B5455E8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76B84A5-2C98-4B91-BEE5-0897435BCE85}" type="pres">
      <dgm:prSet presAssocID="{AABE8F4D-548D-4B56-AF18-669B5455E864}" presName="Name1" presStyleCnt="0"/>
      <dgm:spPr/>
    </dgm:pt>
    <dgm:pt modelId="{38FB804C-6233-463E-A494-11FE7D42EBD6}" type="pres">
      <dgm:prSet presAssocID="{AABE8F4D-548D-4B56-AF18-669B5455E864}" presName="cycle" presStyleCnt="0"/>
      <dgm:spPr/>
    </dgm:pt>
    <dgm:pt modelId="{4ECD43AD-1257-4FD3-A3B5-F2EA1EAB4296}" type="pres">
      <dgm:prSet presAssocID="{AABE8F4D-548D-4B56-AF18-669B5455E864}" presName="srcNode" presStyleLbl="node1" presStyleIdx="0" presStyleCnt="4"/>
      <dgm:spPr/>
    </dgm:pt>
    <dgm:pt modelId="{1C0B1891-9CF8-4560-AE24-C92E2DA7378B}" type="pres">
      <dgm:prSet presAssocID="{AABE8F4D-548D-4B56-AF18-669B5455E864}" presName="conn" presStyleLbl="parChTrans1D2" presStyleIdx="0" presStyleCnt="1"/>
      <dgm:spPr/>
      <dgm:t>
        <a:bodyPr/>
        <a:lstStyle/>
        <a:p>
          <a:endParaRPr lang="en-US"/>
        </a:p>
      </dgm:t>
    </dgm:pt>
    <dgm:pt modelId="{2654B70D-44B6-47DA-BC91-59AB1CEAC625}" type="pres">
      <dgm:prSet presAssocID="{AABE8F4D-548D-4B56-AF18-669B5455E864}" presName="extraNode" presStyleLbl="node1" presStyleIdx="0" presStyleCnt="4"/>
      <dgm:spPr/>
    </dgm:pt>
    <dgm:pt modelId="{A97AFC4A-0359-4D96-8A23-490E5C37A1A4}" type="pres">
      <dgm:prSet presAssocID="{AABE8F4D-548D-4B56-AF18-669B5455E864}" presName="dstNode" presStyleLbl="node1" presStyleIdx="0" presStyleCnt="4"/>
      <dgm:spPr/>
    </dgm:pt>
    <dgm:pt modelId="{948C3949-E705-4F1C-8FF5-DBF6867B9956}" type="pres">
      <dgm:prSet presAssocID="{B13F8ADB-7A81-46B6-AA74-76DABD5AFED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A30C7-A989-4335-9B69-1374884FCDAD}" type="pres">
      <dgm:prSet presAssocID="{B13F8ADB-7A81-46B6-AA74-76DABD5AFED2}" presName="accent_1" presStyleCnt="0"/>
      <dgm:spPr/>
    </dgm:pt>
    <dgm:pt modelId="{05554F90-A4CB-421C-BA94-4F60E477BB1B}" type="pres">
      <dgm:prSet presAssocID="{B13F8ADB-7A81-46B6-AA74-76DABD5AFED2}" presName="accentRepeatNode" presStyleLbl="solidFgAcc1" presStyleIdx="0" presStyleCnt="4"/>
      <dgm:spPr/>
    </dgm:pt>
    <dgm:pt modelId="{332E6CA9-21BC-41D1-935C-CA49ABF715C7}" type="pres">
      <dgm:prSet presAssocID="{E7FC60C6-C021-40E1-B7DD-5AAF3C1D7C9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3C2D3-585C-455B-8F4F-32BD49EC5C67}" type="pres">
      <dgm:prSet presAssocID="{E7FC60C6-C021-40E1-B7DD-5AAF3C1D7C99}" presName="accent_2" presStyleCnt="0"/>
      <dgm:spPr/>
    </dgm:pt>
    <dgm:pt modelId="{845AAA6F-6CC5-4194-A422-AF3098DB380E}" type="pres">
      <dgm:prSet presAssocID="{E7FC60C6-C021-40E1-B7DD-5AAF3C1D7C99}" presName="accentRepeatNode" presStyleLbl="solidFgAcc1" presStyleIdx="1" presStyleCnt="4"/>
      <dgm:spPr/>
    </dgm:pt>
    <dgm:pt modelId="{9AC9D9C4-9F5C-4CD7-9ED3-5A6B73AA4F59}" type="pres">
      <dgm:prSet presAssocID="{978A0DB3-5DB5-4E68-BD99-81E27F83680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64241-24B8-4445-B2BC-79598F3AD95F}" type="pres">
      <dgm:prSet presAssocID="{978A0DB3-5DB5-4E68-BD99-81E27F836805}" presName="accent_3" presStyleCnt="0"/>
      <dgm:spPr/>
    </dgm:pt>
    <dgm:pt modelId="{581D164C-459C-400E-A23C-F80602F436DE}" type="pres">
      <dgm:prSet presAssocID="{978A0DB3-5DB5-4E68-BD99-81E27F836805}" presName="accentRepeatNode" presStyleLbl="solidFgAcc1" presStyleIdx="2" presStyleCnt="4"/>
      <dgm:spPr/>
    </dgm:pt>
    <dgm:pt modelId="{302185C7-DB6F-4584-AC50-FFBDA0174FEF}" type="pres">
      <dgm:prSet presAssocID="{E4153421-6B7A-469E-A753-027F270E14D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C81C6-957E-4053-AEC7-7969B0FC9441}" type="pres">
      <dgm:prSet presAssocID="{E4153421-6B7A-469E-A753-027F270E14D3}" presName="accent_4" presStyleCnt="0"/>
      <dgm:spPr/>
    </dgm:pt>
    <dgm:pt modelId="{4075BB5B-CD35-43E0-BF61-E5487BA7954B}" type="pres">
      <dgm:prSet presAssocID="{E4153421-6B7A-469E-A753-027F270E14D3}" presName="accentRepeatNode" presStyleLbl="solidFgAcc1" presStyleIdx="3" presStyleCnt="4"/>
      <dgm:spPr/>
    </dgm:pt>
  </dgm:ptLst>
  <dgm:cxnLst>
    <dgm:cxn modelId="{711A0AB7-E3E2-4335-BCC2-15650896E7A5}" type="presOf" srcId="{1E6D6DAE-7B8F-4CB9-9B47-44009B9F93ED}" destId="{1C0B1891-9CF8-4560-AE24-C92E2DA7378B}" srcOrd="0" destOrd="0" presId="urn:microsoft.com/office/officeart/2008/layout/VerticalCurvedList"/>
    <dgm:cxn modelId="{719D5F83-0008-4D7A-881F-50ACE72DBFC8}" srcId="{AABE8F4D-548D-4B56-AF18-669B5455E864}" destId="{E4153421-6B7A-469E-A753-027F270E14D3}" srcOrd="3" destOrd="0" parTransId="{5609FD74-992B-418E-8C27-2587BCE8A584}" sibTransId="{4DFE9370-BDDB-49A9-8521-561E692B02DD}"/>
    <dgm:cxn modelId="{95E6EC99-5449-498A-9C12-AAF6FD3A2335}" srcId="{AABE8F4D-548D-4B56-AF18-669B5455E864}" destId="{B13F8ADB-7A81-46B6-AA74-76DABD5AFED2}" srcOrd="0" destOrd="0" parTransId="{EF0D0FC2-17D2-4161-9DE7-5C0093B6490E}" sibTransId="{1E6D6DAE-7B8F-4CB9-9B47-44009B9F93ED}"/>
    <dgm:cxn modelId="{3C86B4CF-DEE2-457C-B860-8BB864AC223C}" srcId="{AABE8F4D-548D-4B56-AF18-669B5455E864}" destId="{E7FC60C6-C021-40E1-B7DD-5AAF3C1D7C99}" srcOrd="1" destOrd="0" parTransId="{199366D1-0EB3-4B65-B8DE-BF2FA6860C5F}" sibTransId="{703AB956-5AD3-4123-8114-AD86EA90BBB2}"/>
    <dgm:cxn modelId="{B0B52C1C-4FD4-4B40-93E0-138742AC5300}" type="presOf" srcId="{978A0DB3-5DB5-4E68-BD99-81E27F836805}" destId="{9AC9D9C4-9F5C-4CD7-9ED3-5A6B73AA4F59}" srcOrd="0" destOrd="0" presId="urn:microsoft.com/office/officeart/2008/layout/VerticalCurvedList"/>
    <dgm:cxn modelId="{C3472A93-E18A-46B2-A149-44B3A9F2524F}" srcId="{AABE8F4D-548D-4B56-AF18-669B5455E864}" destId="{978A0DB3-5DB5-4E68-BD99-81E27F836805}" srcOrd="2" destOrd="0" parTransId="{48B80193-97C7-4604-BCD7-E7B9C01683A3}" sibTransId="{D6DA402C-A0A6-4262-A11F-8B248F28B158}"/>
    <dgm:cxn modelId="{ACA5877F-6E4C-48A0-B5B0-AF1B41849028}" type="presOf" srcId="{B13F8ADB-7A81-46B6-AA74-76DABD5AFED2}" destId="{948C3949-E705-4F1C-8FF5-DBF6867B9956}" srcOrd="0" destOrd="0" presId="urn:microsoft.com/office/officeart/2008/layout/VerticalCurvedList"/>
    <dgm:cxn modelId="{0E39CA0D-0FA1-490A-9A92-B1BCA433C3B4}" type="presOf" srcId="{AABE8F4D-548D-4B56-AF18-669B5455E864}" destId="{FDEEB619-54E0-4923-9494-F62B72358C7F}" srcOrd="0" destOrd="0" presId="urn:microsoft.com/office/officeart/2008/layout/VerticalCurvedList"/>
    <dgm:cxn modelId="{C76BFDBE-8665-4FF8-AE96-4792A5446BCE}" type="presOf" srcId="{E7FC60C6-C021-40E1-B7DD-5AAF3C1D7C99}" destId="{332E6CA9-21BC-41D1-935C-CA49ABF715C7}" srcOrd="0" destOrd="0" presId="urn:microsoft.com/office/officeart/2008/layout/VerticalCurvedList"/>
    <dgm:cxn modelId="{B2459DEE-B286-45F0-832F-C6ED51F050D6}" type="presOf" srcId="{E4153421-6B7A-469E-A753-027F270E14D3}" destId="{302185C7-DB6F-4584-AC50-FFBDA0174FEF}" srcOrd="0" destOrd="0" presId="urn:microsoft.com/office/officeart/2008/layout/VerticalCurvedList"/>
    <dgm:cxn modelId="{A337A9BF-B005-4846-A16D-044799CE617E}" type="presParOf" srcId="{FDEEB619-54E0-4923-9494-F62B72358C7F}" destId="{476B84A5-2C98-4B91-BEE5-0897435BCE85}" srcOrd="0" destOrd="0" presId="urn:microsoft.com/office/officeart/2008/layout/VerticalCurvedList"/>
    <dgm:cxn modelId="{165E89DC-B4F4-44A7-AC65-02139E0B3F6B}" type="presParOf" srcId="{476B84A5-2C98-4B91-BEE5-0897435BCE85}" destId="{38FB804C-6233-463E-A494-11FE7D42EBD6}" srcOrd="0" destOrd="0" presId="urn:microsoft.com/office/officeart/2008/layout/VerticalCurvedList"/>
    <dgm:cxn modelId="{F172AA5D-2225-41FB-AC95-09150B145637}" type="presParOf" srcId="{38FB804C-6233-463E-A494-11FE7D42EBD6}" destId="{4ECD43AD-1257-4FD3-A3B5-F2EA1EAB4296}" srcOrd="0" destOrd="0" presId="urn:microsoft.com/office/officeart/2008/layout/VerticalCurvedList"/>
    <dgm:cxn modelId="{4A58C3F9-55AC-4DB7-90D2-9BA409E1201B}" type="presParOf" srcId="{38FB804C-6233-463E-A494-11FE7D42EBD6}" destId="{1C0B1891-9CF8-4560-AE24-C92E2DA7378B}" srcOrd="1" destOrd="0" presId="urn:microsoft.com/office/officeart/2008/layout/VerticalCurvedList"/>
    <dgm:cxn modelId="{1D1B6029-515A-442A-B9A8-BA853DA3D7F5}" type="presParOf" srcId="{38FB804C-6233-463E-A494-11FE7D42EBD6}" destId="{2654B70D-44B6-47DA-BC91-59AB1CEAC625}" srcOrd="2" destOrd="0" presId="urn:microsoft.com/office/officeart/2008/layout/VerticalCurvedList"/>
    <dgm:cxn modelId="{23ECF08D-FAD8-4174-9972-7765F6A8EF0C}" type="presParOf" srcId="{38FB804C-6233-463E-A494-11FE7D42EBD6}" destId="{A97AFC4A-0359-4D96-8A23-490E5C37A1A4}" srcOrd="3" destOrd="0" presId="urn:microsoft.com/office/officeart/2008/layout/VerticalCurvedList"/>
    <dgm:cxn modelId="{58244098-E6AE-4879-ACFD-BE080C4B982C}" type="presParOf" srcId="{476B84A5-2C98-4B91-BEE5-0897435BCE85}" destId="{948C3949-E705-4F1C-8FF5-DBF6867B9956}" srcOrd="1" destOrd="0" presId="urn:microsoft.com/office/officeart/2008/layout/VerticalCurvedList"/>
    <dgm:cxn modelId="{4D08F6A6-1AC4-45A7-A6E3-C30581FD4C0C}" type="presParOf" srcId="{476B84A5-2C98-4B91-BEE5-0897435BCE85}" destId="{91AA30C7-A989-4335-9B69-1374884FCDAD}" srcOrd="2" destOrd="0" presId="urn:microsoft.com/office/officeart/2008/layout/VerticalCurvedList"/>
    <dgm:cxn modelId="{BC11168B-E0FF-4EDF-8AFB-5CE88E97EFFC}" type="presParOf" srcId="{91AA30C7-A989-4335-9B69-1374884FCDAD}" destId="{05554F90-A4CB-421C-BA94-4F60E477BB1B}" srcOrd="0" destOrd="0" presId="urn:microsoft.com/office/officeart/2008/layout/VerticalCurvedList"/>
    <dgm:cxn modelId="{39482E27-F596-4CBA-AAA9-419C02FDE10E}" type="presParOf" srcId="{476B84A5-2C98-4B91-BEE5-0897435BCE85}" destId="{332E6CA9-21BC-41D1-935C-CA49ABF715C7}" srcOrd="3" destOrd="0" presId="urn:microsoft.com/office/officeart/2008/layout/VerticalCurvedList"/>
    <dgm:cxn modelId="{EFA73833-B02D-4E5D-BC9B-D7677F0FBA00}" type="presParOf" srcId="{476B84A5-2C98-4B91-BEE5-0897435BCE85}" destId="{8043C2D3-585C-455B-8F4F-32BD49EC5C67}" srcOrd="4" destOrd="0" presId="urn:microsoft.com/office/officeart/2008/layout/VerticalCurvedList"/>
    <dgm:cxn modelId="{47859C02-F799-4F39-8643-D571059BA657}" type="presParOf" srcId="{8043C2D3-585C-455B-8F4F-32BD49EC5C67}" destId="{845AAA6F-6CC5-4194-A422-AF3098DB380E}" srcOrd="0" destOrd="0" presId="urn:microsoft.com/office/officeart/2008/layout/VerticalCurvedList"/>
    <dgm:cxn modelId="{7DD20473-80F8-4EA3-B086-95B9BFEAC3F2}" type="presParOf" srcId="{476B84A5-2C98-4B91-BEE5-0897435BCE85}" destId="{9AC9D9C4-9F5C-4CD7-9ED3-5A6B73AA4F59}" srcOrd="5" destOrd="0" presId="urn:microsoft.com/office/officeart/2008/layout/VerticalCurvedList"/>
    <dgm:cxn modelId="{B81899B3-D253-44B8-BB24-C66C882D8985}" type="presParOf" srcId="{476B84A5-2C98-4B91-BEE5-0897435BCE85}" destId="{2F264241-24B8-4445-B2BC-79598F3AD95F}" srcOrd="6" destOrd="0" presId="urn:microsoft.com/office/officeart/2008/layout/VerticalCurvedList"/>
    <dgm:cxn modelId="{839E7D53-9A27-4E1D-BF8C-D545A8DE5F7F}" type="presParOf" srcId="{2F264241-24B8-4445-B2BC-79598F3AD95F}" destId="{581D164C-459C-400E-A23C-F80602F436DE}" srcOrd="0" destOrd="0" presId="urn:microsoft.com/office/officeart/2008/layout/VerticalCurvedList"/>
    <dgm:cxn modelId="{A8C17188-1432-422F-A660-A99002ECF715}" type="presParOf" srcId="{476B84A5-2C98-4B91-BEE5-0897435BCE85}" destId="{302185C7-DB6F-4584-AC50-FFBDA0174FEF}" srcOrd="7" destOrd="0" presId="urn:microsoft.com/office/officeart/2008/layout/VerticalCurvedList"/>
    <dgm:cxn modelId="{D1C8DB91-67BE-44EC-A8BF-E707C0A8D454}" type="presParOf" srcId="{476B84A5-2C98-4B91-BEE5-0897435BCE85}" destId="{B05C81C6-957E-4053-AEC7-7969B0FC9441}" srcOrd="8" destOrd="0" presId="urn:microsoft.com/office/officeart/2008/layout/VerticalCurvedList"/>
    <dgm:cxn modelId="{2062CC07-39AA-4C3A-A1EE-0D30D0038D10}" type="presParOf" srcId="{B05C81C6-957E-4053-AEC7-7969B0FC9441}" destId="{4075BB5B-CD35-43E0-BF61-E5487BA795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BF947-783A-4421-8DC0-E721AFB81FFA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9A35623-DAE0-4A22-A5A7-3F9AE46705A6}">
      <dgm:prSet phldrT="[Text]"/>
      <dgm:spPr/>
      <dgm:t>
        <a:bodyPr/>
        <a:lstStyle/>
        <a:p>
          <a:r>
            <a:rPr lang="en-US" dirty="0" err="1" smtClean="0"/>
            <a:t>Preperation</a:t>
          </a:r>
          <a:r>
            <a:rPr lang="en-US" dirty="0" smtClean="0"/>
            <a:t> &amp; planning by the teacher</a:t>
          </a:r>
          <a:endParaRPr lang="en-US" dirty="0"/>
        </a:p>
      </dgm:t>
    </dgm:pt>
    <dgm:pt modelId="{34716811-47A6-4DDF-BEA1-601BB2E9C25D}" type="parTrans" cxnId="{211B0AA0-EC5F-45C7-AB08-E4FF805D8963}">
      <dgm:prSet/>
      <dgm:spPr/>
      <dgm:t>
        <a:bodyPr/>
        <a:lstStyle/>
        <a:p>
          <a:endParaRPr lang="en-US"/>
        </a:p>
      </dgm:t>
    </dgm:pt>
    <dgm:pt modelId="{678A2A1C-6043-4F71-89BD-E585DF4D3A04}" type="sibTrans" cxnId="{211B0AA0-EC5F-45C7-AB08-E4FF805D8963}">
      <dgm:prSet/>
      <dgm:spPr/>
      <dgm:t>
        <a:bodyPr/>
        <a:lstStyle/>
        <a:p>
          <a:endParaRPr lang="en-US"/>
        </a:p>
      </dgm:t>
    </dgm:pt>
    <dgm:pt modelId="{7BE9DEB4-3E1F-4813-9D62-3E56E3031DD4}">
      <dgm:prSet phldrT="[Text]"/>
      <dgm:spPr/>
      <dgm:t>
        <a:bodyPr/>
        <a:lstStyle/>
        <a:p>
          <a:r>
            <a:rPr lang="en-US" dirty="0" smtClean="0"/>
            <a:t>Introduction of the lesson</a:t>
          </a:r>
          <a:endParaRPr lang="en-US" dirty="0"/>
        </a:p>
      </dgm:t>
    </dgm:pt>
    <dgm:pt modelId="{59AC38A1-7EF7-49B7-8BD3-76B2BFD307D8}" type="parTrans" cxnId="{0D6EA19F-D71F-46C3-B6EE-8871054BD72B}">
      <dgm:prSet/>
      <dgm:spPr/>
      <dgm:t>
        <a:bodyPr/>
        <a:lstStyle/>
        <a:p>
          <a:endParaRPr lang="en-US"/>
        </a:p>
      </dgm:t>
    </dgm:pt>
    <dgm:pt modelId="{297A200F-7AB5-42C9-A600-4407F6943AED}" type="sibTrans" cxnId="{0D6EA19F-D71F-46C3-B6EE-8871054BD72B}">
      <dgm:prSet/>
      <dgm:spPr/>
      <dgm:t>
        <a:bodyPr/>
        <a:lstStyle/>
        <a:p>
          <a:endParaRPr lang="en-US"/>
        </a:p>
      </dgm:t>
    </dgm:pt>
    <dgm:pt modelId="{77E77ED1-64FE-435E-9289-C007B69EC4AF}">
      <dgm:prSet phldrT="[Text]"/>
      <dgm:spPr/>
      <dgm:t>
        <a:bodyPr/>
        <a:lstStyle/>
        <a:p>
          <a:r>
            <a:rPr lang="en-US" dirty="0" smtClean="0"/>
            <a:t>Presentation of lesson</a:t>
          </a:r>
          <a:endParaRPr lang="en-US" dirty="0"/>
        </a:p>
      </dgm:t>
    </dgm:pt>
    <dgm:pt modelId="{42D7DDE1-F035-414B-ACA9-A0B24F3EAB7C}" type="parTrans" cxnId="{1F539F0C-37FB-495A-B569-CFCDF94F119E}">
      <dgm:prSet/>
      <dgm:spPr/>
      <dgm:t>
        <a:bodyPr/>
        <a:lstStyle/>
        <a:p>
          <a:endParaRPr lang="en-US"/>
        </a:p>
      </dgm:t>
    </dgm:pt>
    <dgm:pt modelId="{ADDBD859-04B2-4D50-BBDA-61FB272D2838}" type="sibTrans" cxnId="{1F539F0C-37FB-495A-B569-CFCDF94F119E}">
      <dgm:prSet/>
      <dgm:spPr/>
      <dgm:t>
        <a:bodyPr/>
        <a:lstStyle/>
        <a:p>
          <a:endParaRPr lang="en-US"/>
        </a:p>
      </dgm:t>
    </dgm:pt>
    <dgm:pt modelId="{30272F2D-1CE3-423B-BEE2-4C60EDD8BCF9}">
      <dgm:prSet/>
      <dgm:spPr/>
      <dgm:t>
        <a:bodyPr/>
        <a:lstStyle/>
        <a:p>
          <a:r>
            <a:rPr lang="en-US" dirty="0" smtClean="0"/>
            <a:t>Demonstration of experiment</a:t>
          </a:r>
          <a:endParaRPr lang="en-US" dirty="0"/>
        </a:p>
      </dgm:t>
    </dgm:pt>
    <dgm:pt modelId="{20B3FA2F-BD59-4999-9B12-8FE9B0AE3BDB}" type="parTrans" cxnId="{2CDC62D5-F75E-4C06-BA35-5FFFDABE297E}">
      <dgm:prSet/>
      <dgm:spPr/>
      <dgm:t>
        <a:bodyPr/>
        <a:lstStyle/>
        <a:p>
          <a:endParaRPr lang="en-US"/>
        </a:p>
      </dgm:t>
    </dgm:pt>
    <dgm:pt modelId="{0CF63ED5-95FD-433D-B087-5CBB1C84017E}" type="sibTrans" cxnId="{2CDC62D5-F75E-4C06-BA35-5FFFDABE297E}">
      <dgm:prSet/>
      <dgm:spPr/>
      <dgm:t>
        <a:bodyPr/>
        <a:lstStyle/>
        <a:p>
          <a:endParaRPr lang="en-US"/>
        </a:p>
      </dgm:t>
    </dgm:pt>
    <dgm:pt modelId="{0BA82545-2425-48AB-9946-27F8017A2EBD}">
      <dgm:prSet/>
      <dgm:spPr/>
      <dgm:t>
        <a:bodyPr/>
        <a:lstStyle/>
        <a:p>
          <a:r>
            <a:rPr lang="en-US" dirty="0" smtClean="0"/>
            <a:t>Black board work and summary</a:t>
          </a:r>
          <a:endParaRPr lang="en-US" dirty="0"/>
        </a:p>
      </dgm:t>
    </dgm:pt>
    <dgm:pt modelId="{2E861F5A-7648-4778-B58A-AF524FFA1682}" type="parTrans" cxnId="{B4E7F5FB-6F08-4ED0-A941-337179F4D393}">
      <dgm:prSet/>
      <dgm:spPr/>
      <dgm:t>
        <a:bodyPr/>
        <a:lstStyle/>
        <a:p>
          <a:endParaRPr lang="en-US"/>
        </a:p>
      </dgm:t>
    </dgm:pt>
    <dgm:pt modelId="{E00DE424-8B89-4603-9289-F3127E6BB8AD}" type="sibTrans" cxnId="{B4E7F5FB-6F08-4ED0-A941-337179F4D393}">
      <dgm:prSet/>
      <dgm:spPr/>
      <dgm:t>
        <a:bodyPr/>
        <a:lstStyle/>
        <a:p>
          <a:endParaRPr lang="en-US"/>
        </a:p>
      </dgm:t>
    </dgm:pt>
    <dgm:pt modelId="{F921FE0B-5AFC-4475-B549-C8BF78D843BD}">
      <dgm:prSet/>
      <dgm:spPr/>
      <dgm:t>
        <a:bodyPr/>
        <a:lstStyle/>
        <a:p>
          <a:r>
            <a:rPr lang="en-US" dirty="0" smtClean="0"/>
            <a:t>Supervision of the class and recording major points</a:t>
          </a:r>
          <a:endParaRPr lang="en-US" dirty="0"/>
        </a:p>
      </dgm:t>
    </dgm:pt>
    <dgm:pt modelId="{C7918B4C-F2E0-4603-B4F4-B54554E2F496}" type="parTrans" cxnId="{5FC06B4A-6A7E-4D5F-8088-9D6F6B1A9068}">
      <dgm:prSet/>
      <dgm:spPr/>
      <dgm:t>
        <a:bodyPr/>
        <a:lstStyle/>
        <a:p>
          <a:endParaRPr lang="en-US"/>
        </a:p>
      </dgm:t>
    </dgm:pt>
    <dgm:pt modelId="{4BD31547-A1F4-4F2D-9EBB-D4EFB5A3E295}" type="sibTrans" cxnId="{5FC06B4A-6A7E-4D5F-8088-9D6F6B1A9068}">
      <dgm:prSet/>
      <dgm:spPr/>
      <dgm:t>
        <a:bodyPr/>
        <a:lstStyle/>
        <a:p>
          <a:endParaRPr lang="en-US"/>
        </a:p>
      </dgm:t>
    </dgm:pt>
    <dgm:pt modelId="{EDDDABAD-D602-4B5B-8ABB-1DE26D1B34C7}">
      <dgm:prSet/>
      <dgm:spPr/>
      <dgm:t>
        <a:bodyPr/>
        <a:lstStyle/>
        <a:p>
          <a:r>
            <a:rPr lang="en-US" dirty="0" smtClean="0"/>
            <a:t>Evaluation of the Demonstration</a:t>
          </a:r>
          <a:endParaRPr lang="en-US" dirty="0"/>
        </a:p>
      </dgm:t>
    </dgm:pt>
    <dgm:pt modelId="{E1E2FB70-D28A-4453-A400-0B2704A8AFBD}" type="parTrans" cxnId="{E01F6870-BB08-490E-BC15-51961897AF19}">
      <dgm:prSet/>
      <dgm:spPr/>
      <dgm:t>
        <a:bodyPr/>
        <a:lstStyle/>
        <a:p>
          <a:endParaRPr lang="en-US"/>
        </a:p>
      </dgm:t>
    </dgm:pt>
    <dgm:pt modelId="{7A89CAF5-96A3-4113-8E78-209D35378F04}" type="sibTrans" cxnId="{E01F6870-BB08-490E-BC15-51961897AF19}">
      <dgm:prSet/>
      <dgm:spPr/>
      <dgm:t>
        <a:bodyPr/>
        <a:lstStyle/>
        <a:p>
          <a:endParaRPr lang="en-US"/>
        </a:p>
      </dgm:t>
    </dgm:pt>
    <dgm:pt modelId="{DAD77500-21C5-4297-9257-B43C67D903A9}" type="pres">
      <dgm:prSet presAssocID="{E2EBF947-783A-4421-8DC0-E721AFB81F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1C0684-ABEB-417C-A15F-96EF216FE27A}" type="pres">
      <dgm:prSet presAssocID="{29A35623-DAE0-4A22-A5A7-3F9AE46705A6}" presName="parentLin" presStyleCnt="0"/>
      <dgm:spPr/>
      <dgm:t>
        <a:bodyPr/>
        <a:lstStyle/>
        <a:p>
          <a:endParaRPr lang="en-US"/>
        </a:p>
      </dgm:t>
    </dgm:pt>
    <dgm:pt modelId="{7E618590-F830-436E-8EED-9301563A8139}" type="pres">
      <dgm:prSet presAssocID="{29A35623-DAE0-4A22-A5A7-3F9AE46705A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5F0B8391-028D-4483-B71C-5DF3EAB9AE1D}" type="pres">
      <dgm:prSet presAssocID="{29A35623-DAE0-4A22-A5A7-3F9AE46705A6}" presName="parentText" presStyleLbl="node1" presStyleIdx="0" presStyleCnt="7" custScaleX="104073" custLinFactNeighborX="10553" custLinFactNeighborY="30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B6E32-1DF3-4D53-BE71-177C748E9A2B}" type="pres">
      <dgm:prSet presAssocID="{29A35623-DAE0-4A22-A5A7-3F9AE46705A6}" presName="negativeSpace" presStyleCnt="0"/>
      <dgm:spPr/>
      <dgm:t>
        <a:bodyPr/>
        <a:lstStyle/>
        <a:p>
          <a:endParaRPr lang="en-US"/>
        </a:p>
      </dgm:t>
    </dgm:pt>
    <dgm:pt modelId="{0134BDF1-B3C6-40C4-910A-556A2963E041}" type="pres">
      <dgm:prSet presAssocID="{29A35623-DAE0-4A22-A5A7-3F9AE46705A6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AB890-2F0F-4BB8-B51F-A85785E3E30A}" type="pres">
      <dgm:prSet presAssocID="{678A2A1C-6043-4F71-89BD-E585DF4D3A04}" presName="spaceBetweenRectangles" presStyleCnt="0"/>
      <dgm:spPr/>
      <dgm:t>
        <a:bodyPr/>
        <a:lstStyle/>
        <a:p>
          <a:endParaRPr lang="en-US"/>
        </a:p>
      </dgm:t>
    </dgm:pt>
    <dgm:pt modelId="{65851DAE-0121-440F-BA21-2770189E9D66}" type="pres">
      <dgm:prSet presAssocID="{7BE9DEB4-3E1F-4813-9D62-3E56E3031DD4}" presName="parentLin" presStyleCnt="0"/>
      <dgm:spPr/>
      <dgm:t>
        <a:bodyPr/>
        <a:lstStyle/>
        <a:p>
          <a:endParaRPr lang="en-US"/>
        </a:p>
      </dgm:t>
    </dgm:pt>
    <dgm:pt modelId="{FF7E41D9-365D-4945-967B-BDE1C8264B6F}" type="pres">
      <dgm:prSet presAssocID="{7BE9DEB4-3E1F-4813-9D62-3E56E3031DD4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7AB68ACB-E9E4-4D0A-B1CA-68581C455469}" type="pres">
      <dgm:prSet presAssocID="{7BE9DEB4-3E1F-4813-9D62-3E56E3031DD4}" presName="parentText" presStyleLbl="node1" presStyleIdx="1" presStyleCnt="7" custScaleX="100725" custScaleY="114760" custLinFactNeighborY="28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D77BA-CDCE-4C73-9D21-C398604450B6}" type="pres">
      <dgm:prSet presAssocID="{7BE9DEB4-3E1F-4813-9D62-3E56E3031DD4}" presName="negativeSpace" presStyleCnt="0"/>
      <dgm:spPr/>
      <dgm:t>
        <a:bodyPr/>
        <a:lstStyle/>
        <a:p>
          <a:endParaRPr lang="en-US"/>
        </a:p>
      </dgm:t>
    </dgm:pt>
    <dgm:pt modelId="{11290552-1367-4716-A2A8-250AB92DD72B}" type="pres">
      <dgm:prSet presAssocID="{7BE9DEB4-3E1F-4813-9D62-3E56E3031DD4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A8FD5-15A3-4825-8594-6CA9DCDAF689}" type="pres">
      <dgm:prSet presAssocID="{297A200F-7AB5-42C9-A600-4407F6943AED}" presName="spaceBetweenRectangles" presStyleCnt="0"/>
      <dgm:spPr/>
      <dgm:t>
        <a:bodyPr/>
        <a:lstStyle/>
        <a:p>
          <a:endParaRPr lang="en-US"/>
        </a:p>
      </dgm:t>
    </dgm:pt>
    <dgm:pt modelId="{DBF5693B-CCC0-4F09-A0F0-3B01951D63FF}" type="pres">
      <dgm:prSet presAssocID="{77E77ED1-64FE-435E-9289-C007B69EC4AF}" presName="parentLin" presStyleCnt="0"/>
      <dgm:spPr/>
      <dgm:t>
        <a:bodyPr/>
        <a:lstStyle/>
        <a:p>
          <a:endParaRPr lang="en-US"/>
        </a:p>
      </dgm:t>
    </dgm:pt>
    <dgm:pt modelId="{3A700D53-2239-4546-B96D-750486B5D43B}" type="pres">
      <dgm:prSet presAssocID="{77E77ED1-64FE-435E-9289-C007B69EC4AF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15B0C5AE-A49E-4238-858E-1981466881D8}" type="pres">
      <dgm:prSet presAssocID="{77E77ED1-64FE-435E-9289-C007B69EC4A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97D91-CB4A-483F-AA00-6A2AF6475658}" type="pres">
      <dgm:prSet presAssocID="{77E77ED1-64FE-435E-9289-C007B69EC4AF}" presName="negativeSpace" presStyleCnt="0"/>
      <dgm:spPr/>
      <dgm:t>
        <a:bodyPr/>
        <a:lstStyle/>
        <a:p>
          <a:endParaRPr lang="en-US"/>
        </a:p>
      </dgm:t>
    </dgm:pt>
    <dgm:pt modelId="{46091922-55AD-4C14-89E9-4122D863F251}" type="pres">
      <dgm:prSet presAssocID="{77E77ED1-64FE-435E-9289-C007B69EC4AF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0D547-8E2F-4833-9763-ED2D66C584AC}" type="pres">
      <dgm:prSet presAssocID="{ADDBD859-04B2-4D50-BBDA-61FB272D2838}" presName="spaceBetweenRectangles" presStyleCnt="0"/>
      <dgm:spPr/>
      <dgm:t>
        <a:bodyPr/>
        <a:lstStyle/>
        <a:p>
          <a:endParaRPr lang="en-US"/>
        </a:p>
      </dgm:t>
    </dgm:pt>
    <dgm:pt modelId="{4E5432C7-0065-491E-A702-9C794410D72B}" type="pres">
      <dgm:prSet presAssocID="{30272F2D-1CE3-423B-BEE2-4C60EDD8BCF9}" presName="parentLin" presStyleCnt="0"/>
      <dgm:spPr/>
      <dgm:t>
        <a:bodyPr/>
        <a:lstStyle/>
        <a:p>
          <a:endParaRPr lang="en-US"/>
        </a:p>
      </dgm:t>
    </dgm:pt>
    <dgm:pt modelId="{5F0BE018-8F22-48D0-92FD-84CFA5B13034}" type="pres">
      <dgm:prSet presAssocID="{30272F2D-1CE3-423B-BEE2-4C60EDD8BCF9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E23A4451-3779-47D7-9C5D-BEC324B69042}" type="pres">
      <dgm:prSet presAssocID="{30272F2D-1CE3-423B-BEE2-4C60EDD8BCF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37DB9-E755-49FA-B7BC-967C2D9A8DD8}" type="pres">
      <dgm:prSet presAssocID="{30272F2D-1CE3-423B-BEE2-4C60EDD8BCF9}" presName="negativeSpace" presStyleCnt="0"/>
      <dgm:spPr/>
      <dgm:t>
        <a:bodyPr/>
        <a:lstStyle/>
        <a:p>
          <a:endParaRPr lang="en-US"/>
        </a:p>
      </dgm:t>
    </dgm:pt>
    <dgm:pt modelId="{384BA5C1-C0A7-4B65-89A7-74415EE1D50B}" type="pres">
      <dgm:prSet presAssocID="{30272F2D-1CE3-423B-BEE2-4C60EDD8BCF9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49E91-70AA-4067-AE3A-8C7BE75D09C1}" type="pres">
      <dgm:prSet presAssocID="{0CF63ED5-95FD-433D-B087-5CBB1C84017E}" presName="spaceBetweenRectangles" presStyleCnt="0"/>
      <dgm:spPr/>
      <dgm:t>
        <a:bodyPr/>
        <a:lstStyle/>
        <a:p>
          <a:endParaRPr lang="en-US"/>
        </a:p>
      </dgm:t>
    </dgm:pt>
    <dgm:pt modelId="{35F398C3-AF5C-4E84-997D-D52F182FBACF}" type="pres">
      <dgm:prSet presAssocID="{0BA82545-2425-48AB-9946-27F8017A2EBD}" presName="parentLin" presStyleCnt="0"/>
      <dgm:spPr/>
      <dgm:t>
        <a:bodyPr/>
        <a:lstStyle/>
        <a:p>
          <a:endParaRPr lang="en-US"/>
        </a:p>
      </dgm:t>
    </dgm:pt>
    <dgm:pt modelId="{E3E2BBF6-9462-4976-BE16-861497D238DF}" type="pres">
      <dgm:prSet presAssocID="{0BA82545-2425-48AB-9946-27F8017A2EBD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51E6DC66-E51F-478D-A1B4-B3C53EF2CB8D}" type="pres">
      <dgm:prSet presAssocID="{0BA82545-2425-48AB-9946-27F8017A2EB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44AE0-1898-4105-91BC-35EBE2699B99}" type="pres">
      <dgm:prSet presAssocID="{0BA82545-2425-48AB-9946-27F8017A2EBD}" presName="negativeSpace" presStyleCnt="0"/>
      <dgm:spPr/>
      <dgm:t>
        <a:bodyPr/>
        <a:lstStyle/>
        <a:p>
          <a:endParaRPr lang="en-US"/>
        </a:p>
      </dgm:t>
    </dgm:pt>
    <dgm:pt modelId="{517C9EA1-E90C-4A03-8EB5-555108F10ED0}" type="pres">
      <dgm:prSet presAssocID="{0BA82545-2425-48AB-9946-27F8017A2EBD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6A232-A35F-4555-A912-F549BA8DCBE4}" type="pres">
      <dgm:prSet presAssocID="{E00DE424-8B89-4603-9289-F3127E6BB8AD}" presName="spaceBetweenRectangles" presStyleCnt="0"/>
      <dgm:spPr/>
      <dgm:t>
        <a:bodyPr/>
        <a:lstStyle/>
        <a:p>
          <a:endParaRPr lang="en-US"/>
        </a:p>
      </dgm:t>
    </dgm:pt>
    <dgm:pt modelId="{48D12353-4BA0-4E8B-8667-ABAC5C045D05}" type="pres">
      <dgm:prSet presAssocID="{F921FE0B-5AFC-4475-B549-C8BF78D843BD}" presName="parentLin" presStyleCnt="0"/>
      <dgm:spPr/>
      <dgm:t>
        <a:bodyPr/>
        <a:lstStyle/>
        <a:p>
          <a:endParaRPr lang="en-US"/>
        </a:p>
      </dgm:t>
    </dgm:pt>
    <dgm:pt modelId="{DBDAC966-B954-47AE-B7B6-72CAC28FD4CE}" type="pres">
      <dgm:prSet presAssocID="{F921FE0B-5AFC-4475-B549-C8BF78D843BD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302C46D9-5286-4710-8CA9-C36152AF84AF}" type="pres">
      <dgm:prSet presAssocID="{F921FE0B-5AFC-4475-B549-C8BF78D843B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231C0-D663-4E33-99B1-71A40FFAA250}" type="pres">
      <dgm:prSet presAssocID="{F921FE0B-5AFC-4475-B549-C8BF78D843BD}" presName="negativeSpace" presStyleCnt="0"/>
      <dgm:spPr/>
      <dgm:t>
        <a:bodyPr/>
        <a:lstStyle/>
        <a:p>
          <a:endParaRPr lang="en-US"/>
        </a:p>
      </dgm:t>
    </dgm:pt>
    <dgm:pt modelId="{B4EEA1CF-8F3B-47F5-A7FA-AB71C7524597}" type="pres">
      <dgm:prSet presAssocID="{F921FE0B-5AFC-4475-B549-C8BF78D843BD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407C0-DA26-475F-8B7D-7AC7BC64A5F6}" type="pres">
      <dgm:prSet presAssocID="{4BD31547-A1F4-4F2D-9EBB-D4EFB5A3E295}" presName="spaceBetweenRectangles" presStyleCnt="0"/>
      <dgm:spPr/>
      <dgm:t>
        <a:bodyPr/>
        <a:lstStyle/>
        <a:p>
          <a:endParaRPr lang="en-US"/>
        </a:p>
      </dgm:t>
    </dgm:pt>
    <dgm:pt modelId="{A9BB6297-8122-4F9B-8E5E-182DF41020E9}" type="pres">
      <dgm:prSet presAssocID="{EDDDABAD-D602-4B5B-8ABB-1DE26D1B34C7}" presName="parentLin" presStyleCnt="0"/>
      <dgm:spPr/>
      <dgm:t>
        <a:bodyPr/>
        <a:lstStyle/>
        <a:p>
          <a:endParaRPr lang="en-US"/>
        </a:p>
      </dgm:t>
    </dgm:pt>
    <dgm:pt modelId="{7C1C4B89-3F7C-4AB0-B940-793AECF5AE25}" type="pres">
      <dgm:prSet presAssocID="{EDDDABAD-D602-4B5B-8ABB-1DE26D1B34C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20F77CC0-0E6C-4427-A633-FC0CA2B95566}" type="pres">
      <dgm:prSet presAssocID="{EDDDABAD-D602-4B5B-8ABB-1DE26D1B34C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ACF1F-BCA5-4698-A865-2C1BE1F61FA6}" type="pres">
      <dgm:prSet presAssocID="{EDDDABAD-D602-4B5B-8ABB-1DE26D1B34C7}" presName="negativeSpace" presStyleCnt="0"/>
      <dgm:spPr/>
      <dgm:t>
        <a:bodyPr/>
        <a:lstStyle/>
        <a:p>
          <a:endParaRPr lang="en-US"/>
        </a:p>
      </dgm:t>
    </dgm:pt>
    <dgm:pt modelId="{CBB9E0B5-36F9-46D3-8116-AFBABCBCA0F8}" type="pres">
      <dgm:prSet presAssocID="{EDDDABAD-D602-4B5B-8ABB-1DE26D1B34C7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82CA36-4EB3-49C0-830C-FB8D2463968D}" type="presOf" srcId="{29A35623-DAE0-4A22-A5A7-3F9AE46705A6}" destId="{5F0B8391-028D-4483-B71C-5DF3EAB9AE1D}" srcOrd="1" destOrd="0" presId="urn:microsoft.com/office/officeart/2005/8/layout/list1"/>
    <dgm:cxn modelId="{71C82E07-6A03-4571-8875-9C0E3782421F}" type="presOf" srcId="{EDDDABAD-D602-4B5B-8ABB-1DE26D1B34C7}" destId="{20F77CC0-0E6C-4427-A633-FC0CA2B95566}" srcOrd="1" destOrd="0" presId="urn:microsoft.com/office/officeart/2005/8/layout/list1"/>
    <dgm:cxn modelId="{2E7E0474-8507-4712-8A9C-D516416597AA}" type="presOf" srcId="{F921FE0B-5AFC-4475-B549-C8BF78D843BD}" destId="{302C46D9-5286-4710-8CA9-C36152AF84AF}" srcOrd="1" destOrd="0" presId="urn:microsoft.com/office/officeart/2005/8/layout/list1"/>
    <dgm:cxn modelId="{09DC5CFF-67A9-42FE-9813-8FF4F6861697}" type="presOf" srcId="{EDDDABAD-D602-4B5B-8ABB-1DE26D1B34C7}" destId="{7C1C4B89-3F7C-4AB0-B940-793AECF5AE25}" srcOrd="0" destOrd="0" presId="urn:microsoft.com/office/officeart/2005/8/layout/list1"/>
    <dgm:cxn modelId="{0D6EA19F-D71F-46C3-B6EE-8871054BD72B}" srcId="{E2EBF947-783A-4421-8DC0-E721AFB81FFA}" destId="{7BE9DEB4-3E1F-4813-9D62-3E56E3031DD4}" srcOrd="1" destOrd="0" parTransId="{59AC38A1-7EF7-49B7-8BD3-76B2BFD307D8}" sibTransId="{297A200F-7AB5-42C9-A600-4407F6943AED}"/>
    <dgm:cxn modelId="{A125152D-38FF-46F3-9A5E-C3D2F251BE2B}" type="presOf" srcId="{E2EBF947-783A-4421-8DC0-E721AFB81FFA}" destId="{DAD77500-21C5-4297-9257-B43C67D903A9}" srcOrd="0" destOrd="0" presId="urn:microsoft.com/office/officeart/2005/8/layout/list1"/>
    <dgm:cxn modelId="{1F539F0C-37FB-495A-B569-CFCDF94F119E}" srcId="{E2EBF947-783A-4421-8DC0-E721AFB81FFA}" destId="{77E77ED1-64FE-435E-9289-C007B69EC4AF}" srcOrd="2" destOrd="0" parTransId="{42D7DDE1-F035-414B-ACA9-A0B24F3EAB7C}" sibTransId="{ADDBD859-04B2-4D50-BBDA-61FB272D2838}"/>
    <dgm:cxn modelId="{5FC06B4A-6A7E-4D5F-8088-9D6F6B1A9068}" srcId="{E2EBF947-783A-4421-8DC0-E721AFB81FFA}" destId="{F921FE0B-5AFC-4475-B549-C8BF78D843BD}" srcOrd="5" destOrd="0" parTransId="{C7918B4C-F2E0-4603-B4F4-B54554E2F496}" sibTransId="{4BD31547-A1F4-4F2D-9EBB-D4EFB5A3E295}"/>
    <dgm:cxn modelId="{75D6ED57-AE75-4939-8B5F-8A70AA637038}" type="presOf" srcId="{77E77ED1-64FE-435E-9289-C007B69EC4AF}" destId="{15B0C5AE-A49E-4238-858E-1981466881D8}" srcOrd="1" destOrd="0" presId="urn:microsoft.com/office/officeart/2005/8/layout/list1"/>
    <dgm:cxn modelId="{F8E6DF2E-9789-4431-BF64-F2584A80A4B1}" type="presOf" srcId="{30272F2D-1CE3-423B-BEE2-4C60EDD8BCF9}" destId="{E23A4451-3779-47D7-9C5D-BEC324B69042}" srcOrd="1" destOrd="0" presId="urn:microsoft.com/office/officeart/2005/8/layout/list1"/>
    <dgm:cxn modelId="{7EA829A7-2E0D-4DD9-991C-4A14D9A65755}" type="presOf" srcId="{7BE9DEB4-3E1F-4813-9D62-3E56E3031DD4}" destId="{7AB68ACB-E9E4-4D0A-B1CA-68581C455469}" srcOrd="1" destOrd="0" presId="urn:microsoft.com/office/officeart/2005/8/layout/list1"/>
    <dgm:cxn modelId="{E01F6870-BB08-490E-BC15-51961897AF19}" srcId="{E2EBF947-783A-4421-8DC0-E721AFB81FFA}" destId="{EDDDABAD-D602-4B5B-8ABB-1DE26D1B34C7}" srcOrd="6" destOrd="0" parTransId="{E1E2FB70-D28A-4453-A400-0B2704A8AFBD}" sibTransId="{7A89CAF5-96A3-4113-8E78-209D35378F04}"/>
    <dgm:cxn modelId="{7363CE98-129C-4435-8D7E-750A6A0E59CD}" type="presOf" srcId="{0BA82545-2425-48AB-9946-27F8017A2EBD}" destId="{51E6DC66-E51F-478D-A1B4-B3C53EF2CB8D}" srcOrd="1" destOrd="0" presId="urn:microsoft.com/office/officeart/2005/8/layout/list1"/>
    <dgm:cxn modelId="{80794CA4-D32E-4C9C-8D4C-4F9604DA54C3}" type="presOf" srcId="{29A35623-DAE0-4A22-A5A7-3F9AE46705A6}" destId="{7E618590-F830-436E-8EED-9301563A8139}" srcOrd="0" destOrd="0" presId="urn:microsoft.com/office/officeart/2005/8/layout/list1"/>
    <dgm:cxn modelId="{CE669D1A-2005-4DDF-BBE4-B2153B8A8C34}" type="presOf" srcId="{30272F2D-1CE3-423B-BEE2-4C60EDD8BCF9}" destId="{5F0BE018-8F22-48D0-92FD-84CFA5B13034}" srcOrd="0" destOrd="0" presId="urn:microsoft.com/office/officeart/2005/8/layout/list1"/>
    <dgm:cxn modelId="{CAD3851A-8355-45FC-8A66-201AC01B9E89}" type="presOf" srcId="{0BA82545-2425-48AB-9946-27F8017A2EBD}" destId="{E3E2BBF6-9462-4976-BE16-861497D238DF}" srcOrd="0" destOrd="0" presId="urn:microsoft.com/office/officeart/2005/8/layout/list1"/>
    <dgm:cxn modelId="{B4E7F5FB-6F08-4ED0-A941-337179F4D393}" srcId="{E2EBF947-783A-4421-8DC0-E721AFB81FFA}" destId="{0BA82545-2425-48AB-9946-27F8017A2EBD}" srcOrd="4" destOrd="0" parTransId="{2E861F5A-7648-4778-B58A-AF524FFA1682}" sibTransId="{E00DE424-8B89-4603-9289-F3127E6BB8AD}"/>
    <dgm:cxn modelId="{2CDC62D5-F75E-4C06-BA35-5FFFDABE297E}" srcId="{E2EBF947-783A-4421-8DC0-E721AFB81FFA}" destId="{30272F2D-1CE3-423B-BEE2-4C60EDD8BCF9}" srcOrd="3" destOrd="0" parTransId="{20B3FA2F-BD59-4999-9B12-8FE9B0AE3BDB}" sibTransId="{0CF63ED5-95FD-433D-B087-5CBB1C84017E}"/>
    <dgm:cxn modelId="{718246E9-5A5D-470D-B902-64F2D14BC02A}" type="presOf" srcId="{F921FE0B-5AFC-4475-B549-C8BF78D843BD}" destId="{DBDAC966-B954-47AE-B7B6-72CAC28FD4CE}" srcOrd="0" destOrd="0" presId="urn:microsoft.com/office/officeart/2005/8/layout/list1"/>
    <dgm:cxn modelId="{3B5CFF2D-5E8E-4C30-9C9F-B0F66C4DB868}" type="presOf" srcId="{7BE9DEB4-3E1F-4813-9D62-3E56E3031DD4}" destId="{FF7E41D9-365D-4945-967B-BDE1C8264B6F}" srcOrd="0" destOrd="0" presId="urn:microsoft.com/office/officeart/2005/8/layout/list1"/>
    <dgm:cxn modelId="{2C4BF86D-C74B-4F8A-A3EF-76BA7436F58A}" type="presOf" srcId="{77E77ED1-64FE-435E-9289-C007B69EC4AF}" destId="{3A700D53-2239-4546-B96D-750486B5D43B}" srcOrd="0" destOrd="0" presId="urn:microsoft.com/office/officeart/2005/8/layout/list1"/>
    <dgm:cxn modelId="{211B0AA0-EC5F-45C7-AB08-E4FF805D8963}" srcId="{E2EBF947-783A-4421-8DC0-E721AFB81FFA}" destId="{29A35623-DAE0-4A22-A5A7-3F9AE46705A6}" srcOrd="0" destOrd="0" parTransId="{34716811-47A6-4DDF-BEA1-601BB2E9C25D}" sibTransId="{678A2A1C-6043-4F71-89BD-E585DF4D3A04}"/>
    <dgm:cxn modelId="{4DB9DB64-5516-4E6C-91DE-56DA79833618}" type="presParOf" srcId="{DAD77500-21C5-4297-9257-B43C67D903A9}" destId="{841C0684-ABEB-417C-A15F-96EF216FE27A}" srcOrd="0" destOrd="0" presId="urn:microsoft.com/office/officeart/2005/8/layout/list1"/>
    <dgm:cxn modelId="{D191877D-026E-4118-B166-65EA6DBCD6DE}" type="presParOf" srcId="{841C0684-ABEB-417C-A15F-96EF216FE27A}" destId="{7E618590-F830-436E-8EED-9301563A8139}" srcOrd="0" destOrd="0" presId="urn:microsoft.com/office/officeart/2005/8/layout/list1"/>
    <dgm:cxn modelId="{6C7DAE85-E284-45DA-9450-6C0911AFE7AF}" type="presParOf" srcId="{841C0684-ABEB-417C-A15F-96EF216FE27A}" destId="{5F0B8391-028D-4483-B71C-5DF3EAB9AE1D}" srcOrd="1" destOrd="0" presId="urn:microsoft.com/office/officeart/2005/8/layout/list1"/>
    <dgm:cxn modelId="{144B5D1C-6242-4C8B-83C7-8CE9C4B40576}" type="presParOf" srcId="{DAD77500-21C5-4297-9257-B43C67D903A9}" destId="{379B6E32-1DF3-4D53-BE71-177C748E9A2B}" srcOrd="1" destOrd="0" presId="urn:microsoft.com/office/officeart/2005/8/layout/list1"/>
    <dgm:cxn modelId="{83443374-93F4-4CAE-8827-26956EDF29CE}" type="presParOf" srcId="{DAD77500-21C5-4297-9257-B43C67D903A9}" destId="{0134BDF1-B3C6-40C4-910A-556A2963E041}" srcOrd="2" destOrd="0" presId="urn:microsoft.com/office/officeart/2005/8/layout/list1"/>
    <dgm:cxn modelId="{D7AD5455-FF02-4D7C-BAE5-20E097371103}" type="presParOf" srcId="{DAD77500-21C5-4297-9257-B43C67D903A9}" destId="{C73AB890-2F0F-4BB8-B51F-A85785E3E30A}" srcOrd="3" destOrd="0" presId="urn:microsoft.com/office/officeart/2005/8/layout/list1"/>
    <dgm:cxn modelId="{870DA18B-9F2A-4E94-B622-53F3F668301A}" type="presParOf" srcId="{DAD77500-21C5-4297-9257-B43C67D903A9}" destId="{65851DAE-0121-440F-BA21-2770189E9D66}" srcOrd="4" destOrd="0" presId="urn:microsoft.com/office/officeart/2005/8/layout/list1"/>
    <dgm:cxn modelId="{AEE8D299-21EE-4787-82E4-A253E7DA4ADB}" type="presParOf" srcId="{65851DAE-0121-440F-BA21-2770189E9D66}" destId="{FF7E41D9-365D-4945-967B-BDE1C8264B6F}" srcOrd="0" destOrd="0" presId="urn:microsoft.com/office/officeart/2005/8/layout/list1"/>
    <dgm:cxn modelId="{091DD458-D0D9-4AD0-9431-9853EE281548}" type="presParOf" srcId="{65851DAE-0121-440F-BA21-2770189E9D66}" destId="{7AB68ACB-E9E4-4D0A-B1CA-68581C455469}" srcOrd="1" destOrd="0" presId="urn:microsoft.com/office/officeart/2005/8/layout/list1"/>
    <dgm:cxn modelId="{9495ECB2-EAB2-405D-9458-DD58AD83CD0A}" type="presParOf" srcId="{DAD77500-21C5-4297-9257-B43C67D903A9}" destId="{D1DD77BA-CDCE-4C73-9D21-C398604450B6}" srcOrd="5" destOrd="0" presId="urn:microsoft.com/office/officeart/2005/8/layout/list1"/>
    <dgm:cxn modelId="{63D0FF55-E81C-41D2-B5F0-E3362CD91D1C}" type="presParOf" srcId="{DAD77500-21C5-4297-9257-B43C67D903A9}" destId="{11290552-1367-4716-A2A8-250AB92DD72B}" srcOrd="6" destOrd="0" presId="urn:microsoft.com/office/officeart/2005/8/layout/list1"/>
    <dgm:cxn modelId="{8E9BBA53-ECAE-472B-B7DF-9E1C19D50DF2}" type="presParOf" srcId="{DAD77500-21C5-4297-9257-B43C67D903A9}" destId="{1BEA8FD5-15A3-4825-8594-6CA9DCDAF689}" srcOrd="7" destOrd="0" presId="urn:microsoft.com/office/officeart/2005/8/layout/list1"/>
    <dgm:cxn modelId="{3C67F9A9-6972-47EF-B683-A80CB3FC8DAB}" type="presParOf" srcId="{DAD77500-21C5-4297-9257-B43C67D903A9}" destId="{DBF5693B-CCC0-4F09-A0F0-3B01951D63FF}" srcOrd="8" destOrd="0" presId="urn:microsoft.com/office/officeart/2005/8/layout/list1"/>
    <dgm:cxn modelId="{86E4AB56-931A-4DDD-B560-7D5C1EAEA06E}" type="presParOf" srcId="{DBF5693B-CCC0-4F09-A0F0-3B01951D63FF}" destId="{3A700D53-2239-4546-B96D-750486B5D43B}" srcOrd="0" destOrd="0" presId="urn:microsoft.com/office/officeart/2005/8/layout/list1"/>
    <dgm:cxn modelId="{C41D8ADB-7552-4D33-B3CE-A8DAF7553909}" type="presParOf" srcId="{DBF5693B-CCC0-4F09-A0F0-3B01951D63FF}" destId="{15B0C5AE-A49E-4238-858E-1981466881D8}" srcOrd="1" destOrd="0" presId="urn:microsoft.com/office/officeart/2005/8/layout/list1"/>
    <dgm:cxn modelId="{E373B648-6858-4B4C-8B71-E0D4E1ED8E75}" type="presParOf" srcId="{DAD77500-21C5-4297-9257-B43C67D903A9}" destId="{DD797D91-CB4A-483F-AA00-6A2AF6475658}" srcOrd="9" destOrd="0" presId="urn:microsoft.com/office/officeart/2005/8/layout/list1"/>
    <dgm:cxn modelId="{6A70592C-5831-4805-A550-5B5186B1B782}" type="presParOf" srcId="{DAD77500-21C5-4297-9257-B43C67D903A9}" destId="{46091922-55AD-4C14-89E9-4122D863F251}" srcOrd="10" destOrd="0" presId="urn:microsoft.com/office/officeart/2005/8/layout/list1"/>
    <dgm:cxn modelId="{103715B5-E875-4067-8E4A-44DC7D16E420}" type="presParOf" srcId="{DAD77500-21C5-4297-9257-B43C67D903A9}" destId="{9640D547-8E2F-4833-9763-ED2D66C584AC}" srcOrd="11" destOrd="0" presId="urn:microsoft.com/office/officeart/2005/8/layout/list1"/>
    <dgm:cxn modelId="{08F04A29-2BA7-4A37-842B-1FC06AE3AF2D}" type="presParOf" srcId="{DAD77500-21C5-4297-9257-B43C67D903A9}" destId="{4E5432C7-0065-491E-A702-9C794410D72B}" srcOrd="12" destOrd="0" presId="urn:microsoft.com/office/officeart/2005/8/layout/list1"/>
    <dgm:cxn modelId="{EAE4C0BA-9791-4792-B772-8E2B94021774}" type="presParOf" srcId="{4E5432C7-0065-491E-A702-9C794410D72B}" destId="{5F0BE018-8F22-48D0-92FD-84CFA5B13034}" srcOrd="0" destOrd="0" presId="urn:microsoft.com/office/officeart/2005/8/layout/list1"/>
    <dgm:cxn modelId="{4D10DED2-E953-43D1-90CE-B238EF2CC390}" type="presParOf" srcId="{4E5432C7-0065-491E-A702-9C794410D72B}" destId="{E23A4451-3779-47D7-9C5D-BEC324B69042}" srcOrd="1" destOrd="0" presId="urn:microsoft.com/office/officeart/2005/8/layout/list1"/>
    <dgm:cxn modelId="{29E6A2F3-5D49-49D0-8EEA-2DB0D94546B5}" type="presParOf" srcId="{DAD77500-21C5-4297-9257-B43C67D903A9}" destId="{2EC37DB9-E755-49FA-B7BC-967C2D9A8DD8}" srcOrd="13" destOrd="0" presId="urn:microsoft.com/office/officeart/2005/8/layout/list1"/>
    <dgm:cxn modelId="{A09D5D9C-0779-45B7-B39F-34279C6FFE29}" type="presParOf" srcId="{DAD77500-21C5-4297-9257-B43C67D903A9}" destId="{384BA5C1-C0A7-4B65-89A7-74415EE1D50B}" srcOrd="14" destOrd="0" presId="urn:microsoft.com/office/officeart/2005/8/layout/list1"/>
    <dgm:cxn modelId="{E5532092-0D21-49EA-8B92-24AF8DCB5C08}" type="presParOf" srcId="{DAD77500-21C5-4297-9257-B43C67D903A9}" destId="{19349E91-70AA-4067-AE3A-8C7BE75D09C1}" srcOrd="15" destOrd="0" presId="urn:microsoft.com/office/officeart/2005/8/layout/list1"/>
    <dgm:cxn modelId="{E34EA25A-792B-47F0-8524-7B48A54CE003}" type="presParOf" srcId="{DAD77500-21C5-4297-9257-B43C67D903A9}" destId="{35F398C3-AF5C-4E84-997D-D52F182FBACF}" srcOrd="16" destOrd="0" presId="urn:microsoft.com/office/officeart/2005/8/layout/list1"/>
    <dgm:cxn modelId="{ABAB0010-CF5D-4B2A-AC33-E968B4A12A9D}" type="presParOf" srcId="{35F398C3-AF5C-4E84-997D-D52F182FBACF}" destId="{E3E2BBF6-9462-4976-BE16-861497D238DF}" srcOrd="0" destOrd="0" presId="urn:microsoft.com/office/officeart/2005/8/layout/list1"/>
    <dgm:cxn modelId="{4CBF2CE9-BFE5-4A44-8E65-D1D9FB32074C}" type="presParOf" srcId="{35F398C3-AF5C-4E84-997D-D52F182FBACF}" destId="{51E6DC66-E51F-478D-A1B4-B3C53EF2CB8D}" srcOrd="1" destOrd="0" presId="urn:microsoft.com/office/officeart/2005/8/layout/list1"/>
    <dgm:cxn modelId="{8C69BC0A-1985-422C-8FBE-DE10336B84D4}" type="presParOf" srcId="{DAD77500-21C5-4297-9257-B43C67D903A9}" destId="{2DF44AE0-1898-4105-91BC-35EBE2699B99}" srcOrd="17" destOrd="0" presId="urn:microsoft.com/office/officeart/2005/8/layout/list1"/>
    <dgm:cxn modelId="{12ECA41A-0210-4198-B4E9-24AEBE4E462F}" type="presParOf" srcId="{DAD77500-21C5-4297-9257-B43C67D903A9}" destId="{517C9EA1-E90C-4A03-8EB5-555108F10ED0}" srcOrd="18" destOrd="0" presId="urn:microsoft.com/office/officeart/2005/8/layout/list1"/>
    <dgm:cxn modelId="{57D03D40-2B16-4527-A780-60DCB1AE7282}" type="presParOf" srcId="{DAD77500-21C5-4297-9257-B43C67D903A9}" destId="{3656A232-A35F-4555-A912-F549BA8DCBE4}" srcOrd="19" destOrd="0" presId="urn:microsoft.com/office/officeart/2005/8/layout/list1"/>
    <dgm:cxn modelId="{1C4BBFE6-CBA8-4203-8309-1577788EAA84}" type="presParOf" srcId="{DAD77500-21C5-4297-9257-B43C67D903A9}" destId="{48D12353-4BA0-4E8B-8667-ABAC5C045D05}" srcOrd="20" destOrd="0" presId="urn:microsoft.com/office/officeart/2005/8/layout/list1"/>
    <dgm:cxn modelId="{B4BF2553-CDF0-4AE0-9E44-0C5713274E81}" type="presParOf" srcId="{48D12353-4BA0-4E8B-8667-ABAC5C045D05}" destId="{DBDAC966-B954-47AE-B7B6-72CAC28FD4CE}" srcOrd="0" destOrd="0" presId="urn:microsoft.com/office/officeart/2005/8/layout/list1"/>
    <dgm:cxn modelId="{52955C4E-69B5-4C4C-92C3-719E591CD497}" type="presParOf" srcId="{48D12353-4BA0-4E8B-8667-ABAC5C045D05}" destId="{302C46D9-5286-4710-8CA9-C36152AF84AF}" srcOrd="1" destOrd="0" presId="urn:microsoft.com/office/officeart/2005/8/layout/list1"/>
    <dgm:cxn modelId="{37AC72C7-2EB4-4BFC-80DB-BB087A18A2FC}" type="presParOf" srcId="{DAD77500-21C5-4297-9257-B43C67D903A9}" destId="{2B2231C0-D663-4E33-99B1-71A40FFAA250}" srcOrd="21" destOrd="0" presId="urn:microsoft.com/office/officeart/2005/8/layout/list1"/>
    <dgm:cxn modelId="{CB553842-7A45-4FF6-8A65-13CD7ACB2B99}" type="presParOf" srcId="{DAD77500-21C5-4297-9257-B43C67D903A9}" destId="{B4EEA1CF-8F3B-47F5-A7FA-AB71C7524597}" srcOrd="22" destOrd="0" presId="urn:microsoft.com/office/officeart/2005/8/layout/list1"/>
    <dgm:cxn modelId="{BEEEC360-D2D2-4812-B3F7-10FB8A95D35C}" type="presParOf" srcId="{DAD77500-21C5-4297-9257-B43C67D903A9}" destId="{D83407C0-DA26-475F-8B7D-7AC7BC64A5F6}" srcOrd="23" destOrd="0" presId="urn:microsoft.com/office/officeart/2005/8/layout/list1"/>
    <dgm:cxn modelId="{5FA18E58-330F-45A3-8EBD-52EAFAEDEA0D}" type="presParOf" srcId="{DAD77500-21C5-4297-9257-B43C67D903A9}" destId="{A9BB6297-8122-4F9B-8E5E-182DF41020E9}" srcOrd="24" destOrd="0" presId="urn:microsoft.com/office/officeart/2005/8/layout/list1"/>
    <dgm:cxn modelId="{871EFEA5-EFBE-43D9-8E1C-1F2D4F21FCBD}" type="presParOf" srcId="{A9BB6297-8122-4F9B-8E5E-182DF41020E9}" destId="{7C1C4B89-3F7C-4AB0-B940-793AECF5AE25}" srcOrd="0" destOrd="0" presId="urn:microsoft.com/office/officeart/2005/8/layout/list1"/>
    <dgm:cxn modelId="{FA309BAC-4466-4C39-BA73-6A78C379D921}" type="presParOf" srcId="{A9BB6297-8122-4F9B-8E5E-182DF41020E9}" destId="{20F77CC0-0E6C-4427-A633-FC0CA2B95566}" srcOrd="1" destOrd="0" presId="urn:microsoft.com/office/officeart/2005/8/layout/list1"/>
    <dgm:cxn modelId="{B8F21953-359A-41BC-9959-79A6490995B9}" type="presParOf" srcId="{DAD77500-21C5-4297-9257-B43C67D903A9}" destId="{CB0ACF1F-BCA5-4698-A865-2C1BE1F61FA6}" srcOrd="25" destOrd="0" presId="urn:microsoft.com/office/officeart/2005/8/layout/list1"/>
    <dgm:cxn modelId="{FD310DD4-ACF4-49D5-A4FE-286E4B49CC47}" type="presParOf" srcId="{DAD77500-21C5-4297-9257-B43C67D903A9}" destId="{CBB9E0B5-36F9-46D3-8116-AFBABCBCA0F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8E2333-2D9F-4273-A40B-F8BCCD846C3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ECC40B-77F8-4E1B-B93B-BE63CC1DDAA9}">
      <dgm:prSet phldrT="[Text]"/>
      <dgm:spPr/>
      <dgm:t>
        <a:bodyPr/>
        <a:lstStyle/>
        <a:p>
          <a:r>
            <a:rPr lang="en-US" dirty="0" smtClean="0"/>
            <a:t>Introduction of lesson</a:t>
          </a:r>
          <a:endParaRPr lang="en-US" dirty="0"/>
        </a:p>
      </dgm:t>
    </dgm:pt>
    <dgm:pt modelId="{8F477419-15D6-48B0-832B-97F792F5FE95}" type="parTrans" cxnId="{27A2CCB3-150E-48C3-9A5B-F32251A4E284}">
      <dgm:prSet/>
      <dgm:spPr/>
      <dgm:t>
        <a:bodyPr/>
        <a:lstStyle/>
        <a:p>
          <a:endParaRPr lang="en-US"/>
        </a:p>
      </dgm:t>
    </dgm:pt>
    <dgm:pt modelId="{7491C3CF-6E27-4604-9543-1265B66E61B5}" type="sibTrans" cxnId="{27A2CCB3-150E-48C3-9A5B-F32251A4E284}">
      <dgm:prSet/>
      <dgm:spPr/>
      <dgm:t>
        <a:bodyPr/>
        <a:lstStyle/>
        <a:p>
          <a:endParaRPr lang="en-US"/>
        </a:p>
      </dgm:t>
    </dgm:pt>
    <dgm:pt modelId="{29C1FEDD-4F44-45E9-B1E9-7E2DC12BA4CD}">
      <dgm:prSet phldrT="[Text]"/>
      <dgm:spPr/>
      <dgm:t>
        <a:bodyPr/>
        <a:lstStyle/>
        <a:p>
          <a:r>
            <a:rPr lang="en-US" dirty="0" smtClean="0"/>
            <a:t>Introduction of the lesson should be in the form of a problem.</a:t>
          </a:r>
          <a:endParaRPr lang="en-US" dirty="0"/>
        </a:p>
      </dgm:t>
    </dgm:pt>
    <dgm:pt modelId="{DA17D3A6-1B4B-4DF0-8901-6190237E5A3B}" type="parTrans" cxnId="{114D5F0C-8F3F-4C69-9D03-448DD6524D02}">
      <dgm:prSet/>
      <dgm:spPr/>
      <dgm:t>
        <a:bodyPr/>
        <a:lstStyle/>
        <a:p>
          <a:endParaRPr lang="en-US"/>
        </a:p>
      </dgm:t>
    </dgm:pt>
    <dgm:pt modelId="{C18CB7FA-45B5-4B87-9588-4C4AB2D4D834}" type="sibTrans" cxnId="{114D5F0C-8F3F-4C69-9D03-448DD6524D02}">
      <dgm:prSet/>
      <dgm:spPr/>
      <dgm:t>
        <a:bodyPr/>
        <a:lstStyle/>
        <a:p>
          <a:endParaRPr lang="en-US"/>
        </a:p>
      </dgm:t>
    </dgm:pt>
    <dgm:pt modelId="{9F1F5FBF-DCA8-4873-9CE2-A8D213F270F9}">
      <dgm:prSet phldrT="[Text]"/>
      <dgm:spPr/>
      <dgm:t>
        <a:bodyPr/>
        <a:lstStyle/>
        <a:p>
          <a:r>
            <a:rPr lang="en-US" dirty="0" smtClean="0"/>
            <a:t>New knowledge should be correlated with previous knowledge.</a:t>
          </a:r>
          <a:endParaRPr lang="en-US" dirty="0"/>
        </a:p>
      </dgm:t>
    </dgm:pt>
    <dgm:pt modelId="{45E7EA77-CD18-4427-808A-5F3B3721E0B6}" type="parTrans" cxnId="{01501F57-31C4-4EC8-9FF7-F44AC690E290}">
      <dgm:prSet/>
      <dgm:spPr/>
      <dgm:t>
        <a:bodyPr/>
        <a:lstStyle/>
        <a:p>
          <a:endParaRPr lang="en-US"/>
        </a:p>
      </dgm:t>
    </dgm:pt>
    <dgm:pt modelId="{3F54E931-766E-4342-B4EC-6DA27487A143}" type="sibTrans" cxnId="{01501F57-31C4-4EC8-9FF7-F44AC690E290}">
      <dgm:prSet/>
      <dgm:spPr/>
      <dgm:t>
        <a:bodyPr/>
        <a:lstStyle/>
        <a:p>
          <a:endParaRPr lang="en-US"/>
        </a:p>
      </dgm:t>
    </dgm:pt>
    <dgm:pt modelId="{C5E97D9B-2072-4360-90ED-8682C69B5823}">
      <dgm:prSet phldrT="[Text]"/>
      <dgm:spPr/>
      <dgm:t>
        <a:bodyPr/>
        <a:lstStyle/>
        <a:p>
          <a:r>
            <a:rPr lang="en-US" dirty="0" smtClean="0"/>
            <a:t>Presentation of Lesson</a:t>
          </a:r>
          <a:endParaRPr lang="en-US" dirty="0"/>
        </a:p>
      </dgm:t>
    </dgm:pt>
    <dgm:pt modelId="{443B93C6-5A4D-4052-9816-E3BD19B9BEB2}" type="parTrans" cxnId="{10F9B6D7-8CEA-4787-8C0A-B63387BA2E26}">
      <dgm:prSet/>
      <dgm:spPr/>
      <dgm:t>
        <a:bodyPr/>
        <a:lstStyle/>
        <a:p>
          <a:endParaRPr lang="en-US"/>
        </a:p>
      </dgm:t>
    </dgm:pt>
    <dgm:pt modelId="{8002A325-F46B-49D5-BE80-B14F964178A6}" type="sibTrans" cxnId="{10F9B6D7-8CEA-4787-8C0A-B63387BA2E26}">
      <dgm:prSet/>
      <dgm:spPr/>
      <dgm:t>
        <a:bodyPr/>
        <a:lstStyle/>
        <a:p>
          <a:endParaRPr lang="en-US"/>
        </a:p>
      </dgm:t>
    </dgm:pt>
    <dgm:pt modelId="{7BF16464-BA12-4B0D-8A02-6E263547F414}">
      <dgm:prSet phldrT="[Text]"/>
      <dgm:spPr/>
      <dgm:t>
        <a:bodyPr/>
        <a:lstStyle/>
        <a:p>
          <a:r>
            <a:rPr lang="en-US" dirty="0" smtClean="0"/>
            <a:t>After introduction teacher starts presentation.</a:t>
          </a:r>
          <a:endParaRPr lang="en-US" dirty="0"/>
        </a:p>
      </dgm:t>
    </dgm:pt>
    <dgm:pt modelId="{D84432C0-C5C0-4A4E-8DE8-98C5578FD323}" type="parTrans" cxnId="{271AD853-3F85-4BC0-9F55-3E60510435D8}">
      <dgm:prSet/>
      <dgm:spPr/>
      <dgm:t>
        <a:bodyPr/>
        <a:lstStyle/>
        <a:p>
          <a:endParaRPr lang="en-US"/>
        </a:p>
      </dgm:t>
    </dgm:pt>
    <dgm:pt modelId="{4245578D-743E-4DE4-B53E-1A69A8D435AA}" type="sibTrans" cxnId="{271AD853-3F85-4BC0-9F55-3E60510435D8}">
      <dgm:prSet/>
      <dgm:spPr/>
      <dgm:t>
        <a:bodyPr/>
        <a:lstStyle/>
        <a:p>
          <a:endParaRPr lang="en-US"/>
        </a:p>
      </dgm:t>
    </dgm:pt>
    <dgm:pt modelId="{F6BC99ED-561D-44BE-B65A-788E9468C43C}">
      <dgm:prSet phldrT="[Text]" phldr="1"/>
      <dgm:spPr/>
      <dgm:t>
        <a:bodyPr/>
        <a:lstStyle/>
        <a:p>
          <a:endParaRPr lang="en-US"/>
        </a:p>
      </dgm:t>
    </dgm:pt>
    <dgm:pt modelId="{FB0CD125-4E72-4956-B289-86472AABD3B2}" type="parTrans" cxnId="{B62D80AA-02E8-4A9C-86C0-17C2BE97E582}">
      <dgm:prSet/>
      <dgm:spPr/>
      <dgm:t>
        <a:bodyPr/>
        <a:lstStyle/>
        <a:p>
          <a:endParaRPr lang="en-US"/>
        </a:p>
      </dgm:t>
    </dgm:pt>
    <dgm:pt modelId="{FD3A4508-B767-4C5B-8E0A-3015A6B664E6}" type="sibTrans" cxnId="{B62D80AA-02E8-4A9C-86C0-17C2BE97E582}">
      <dgm:prSet/>
      <dgm:spPr/>
      <dgm:t>
        <a:bodyPr/>
        <a:lstStyle/>
        <a:p>
          <a:endParaRPr lang="en-US"/>
        </a:p>
      </dgm:t>
    </dgm:pt>
    <dgm:pt modelId="{BC91411D-AF4E-436B-9CB0-06B1883811B2}">
      <dgm:prSet phldrT="[Text]"/>
      <dgm:spPr/>
      <dgm:t>
        <a:bodyPr/>
        <a:lstStyle/>
        <a:p>
          <a:r>
            <a:rPr lang="en-US" dirty="0" smtClean="0"/>
            <a:t>Demonstration of Experiment</a:t>
          </a:r>
          <a:endParaRPr lang="en-US" dirty="0"/>
        </a:p>
      </dgm:t>
    </dgm:pt>
    <dgm:pt modelId="{DE720D60-D4F4-40C5-B9B4-E8F0198DBA6E}" type="parTrans" cxnId="{37629595-FA7E-47D6-A068-039504225B34}">
      <dgm:prSet/>
      <dgm:spPr/>
      <dgm:t>
        <a:bodyPr/>
        <a:lstStyle/>
        <a:p>
          <a:endParaRPr lang="en-US"/>
        </a:p>
      </dgm:t>
    </dgm:pt>
    <dgm:pt modelId="{E6CF81DF-1BB6-4506-9C6F-1F07BEF31604}" type="sibTrans" cxnId="{37629595-FA7E-47D6-A068-039504225B34}">
      <dgm:prSet/>
      <dgm:spPr/>
      <dgm:t>
        <a:bodyPr/>
        <a:lstStyle/>
        <a:p>
          <a:endParaRPr lang="en-US"/>
        </a:p>
      </dgm:t>
    </dgm:pt>
    <dgm:pt modelId="{6B2D3E61-EC6D-4169-A736-D93553D0B60C}">
      <dgm:prSet phldrT="[Text]"/>
      <dgm:spPr/>
      <dgm:t>
        <a:bodyPr/>
        <a:lstStyle/>
        <a:p>
          <a:r>
            <a:rPr lang="en-US" dirty="0" smtClean="0"/>
            <a:t>Demonstration should be clear, simple and well organized.</a:t>
          </a:r>
          <a:endParaRPr lang="en-US" dirty="0"/>
        </a:p>
      </dgm:t>
    </dgm:pt>
    <dgm:pt modelId="{5F8A9159-EBEC-4D12-9C89-A92309E1B388}" type="parTrans" cxnId="{BFD611E5-BD33-40F5-83BE-E6206342D9B9}">
      <dgm:prSet/>
      <dgm:spPr/>
      <dgm:t>
        <a:bodyPr/>
        <a:lstStyle/>
        <a:p>
          <a:endParaRPr lang="en-US"/>
        </a:p>
      </dgm:t>
    </dgm:pt>
    <dgm:pt modelId="{F789144F-4A17-4809-AF97-CF7501957DF9}" type="sibTrans" cxnId="{BFD611E5-BD33-40F5-83BE-E6206342D9B9}">
      <dgm:prSet/>
      <dgm:spPr/>
      <dgm:t>
        <a:bodyPr/>
        <a:lstStyle/>
        <a:p>
          <a:endParaRPr lang="en-US"/>
        </a:p>
      </dgm:t>
    </dgm:pt>
    <dgm:pt modelId="{FBB7A3FC-F65F-4498-8C66-740AAA53E7CE}">
      <dgm:prSet phldrT="[Text]"/>
      <dgm:spPr/>
      <dgm:t>
        <a:bodyPr/>
        <a:lstStyle/>
        <a:p>
          <a:r>
            <a:rPr lang="en-US" dirty="0" smtClean="0"/>
            <a:t>Important information about demonstration must be given. </a:t>
          </a:r>
          <a:endParaRPr lang="en-US" dirty="0"/>
        </a:p>
      </dgm:t>
    </dgm:pt>
    <dgm:pt modelId="{CD394204-4B77-41BB-8FF7-0FA17993A746}" type="parTrans" cxnId="{14C5CF8B-7DDD-4380-A815-9FB9EF82CB32}">
      <dgm:prSet/>
      <dgm:spPr/>
      <dgm:t>
        <a:bodyPr/>
        <a:lstStyle/>
        <a:p>
          <a:endParaRPr lang="en-US"/>
        </a:p>
      </dgm:t>
    </dgm:pt>
    <dgm:pt modelId="{7BC25060-2299-49B7-97F2-19B0646EA271}" type="sibTrans" cxnId="{14C5CF8B-7DDD-4380-A815-9FB9EF82CB32}">
      <dgm:prSet/>
      <dgm:spPr/>
      <dgm:t>
        <a:bodyPr/>
        <a:lstStyle/>
        <a:p>
          <a:endParaRPr lang="en-US"/>
        </a:p>
      </dgm:t>
    </dgm:pt>
    <dgm:pt modelId="{935E25A7-EC11-4B5D-AF79-99B3A700A200}">
      <dgm:prSet phldrT="[Text]"/>
      <dgm:spPr/>
      <dgm:t>
        <a:bodyPr/>
        <a:lstStyle/>
        <a:p>
          <a:r>
            <a:rPr lang="en-US" dirty="0" smtClean="0"/>
            <a:t>Presentation must be well organized.</a:t>
          </a:r>
          <a:endParaRPr lang="en-US" dirty="0"/>
        </a:p>
      </dgm:t>
    </dgm:pt>
    <dgm:pt modelId="{5A9C9285-0CBB-4651-8B35-912364784F1F}" type="parTrans" cxnId="{B0B1CD49-7CF2-4F0D-A3A3-6AA60F536765}">
      <dgm:prSet/>
      <dgm:spPr/>
      <dgm:t>
        <a:bodyPr/>
        <a:lstStyle/>
        <a:p>
          <a:endParaRPr lang="en-US"/>
        </a:p>
      </dgm:t>
    </dgm:pt>
    <dgm:pt modelId="{96A744F4-F4A8-4F7F-B052-62DAFF7C1073}" type="sibTrans" cxnId="{B0B1CD49-7CF2-4F0D-A3A3-6AA60F536765}">
      <dgm:prSet/>
      <dgm:spPr/>
      <dgm:t>
        <a:bodyPr/>
        <a:lstStyle/>
        <a:p>
          <a:endParaRPr lang="en-US"/>
        </a:p>
      </dgm:t>
    </dgm:pt>
    <dgm:pt modelId="{0B8B85FC-C515-493E-8A23-D8FF1A441879}">
      <dgm:prSet phldrT="[Text]"/>
      <dgm:spPr/>
      <dgm:t>
        <a:bodyPr/>
        <a:lstStyle/>
        <a:p>
          <a:r>
            <a:rPr lang="en-US" dirty="0" smtClean="0"/>
            <a:t>Difficult terms must be explained by the teacher.</a:t>
          </a:r>
          <a:endParaRPr lang="en-US" dirty="0"/>
        </a:p>
      </dgm:t>
    </dgm:pt>
    <dgm:pt modelId="{0E49BECC-A6A7-4624-A891-3009E323D5E0}" type="parTrans" cxnId="{4166C0B5-BB1F-4F71-B4C9-B449B09CF6F7}">
      <dgm:prSet/>
      <dgm:spPr/>
      <dgm:t>
        <a:bodyPr/>
        <a:lstStyle/>
        <a:p>
          <a:endParaRPr lang="en-US"/>
        </a:p>
      </dgm:t>
    </dgm:pt>
    <dgm:pt modelId="{B3FC9DC7-95C3-40AD-A025-0824771267FE}" type="sibTrans" cxnId="{4166C0B5-BB1F-4F71-B4C9-B449B09CF6F7}">
      <dgm:prSet/>
      <dgm:spPr/>
      <dgm:t>
        <a:bodyPr/>
        <a:lstStyle/>
        <a:p>
          <a:endParaRPr lang="en-US"/>
        </a:p>
      </dgm:t>
    </dgm:pt>
    <dgm:pt modelId="{0BCCD70C-A323-44D4-9A27-B1F713FD1F1D}">
      <dgm:prSet phldrT="[Text]"/>
      <dgm:spPr/>
      <dgm:t>
        <a:bodyPr/>
        <a:lstStyle/>
        <a:p>
          <a:r>
            <a:rPr lang="en-US" dirty="0" smtClean="0"/>
            <a:t>Teacher must be active and confident.</a:t>
          </a:r>
          <a:endParaRPr lang="en-US" dirty="0"/>
        </a:p>
      </dgm:t>
    </dgm:pt>
    <dgm:pt modelId="{42B819F6-D858-4532-96FB-80CBD04E5648}" type="parTrans" cxnId="{4DE86255-DD03-4E9F-A3A0-87133D308239}">
      <dgm:prSet/>
      <dgm:spPr/>
      <dgm:t>
        <a:bodyPr/>
        <a:lstStyle/>
        <a:p>
          <a:endParaRPr lang="en-US"/>
        </a:p>
      </dgm:t>
    </dgm:pt>
    <dgm:pt modelId="{D06E5633-7CF7-477A-95BA-B07952240812}" type="sibTrans" cxnId="{4DE86255-DD03-4E9F-A3A0-87133D308239}">
      <dgm:prSet/>
      <dgm:spPr/>
      <dgm:t>
        <a:bodyPr/>
        <a:lstStyle/>
        <a:p>
          <a:endParaRPr lang="en-US"/>
        </a:p>
      </dgm:t>
    </dgm:pt>
    <dgm:pt modelId="{186788B2-C2F0-4488-97CB-74D2939ABD81}" type="pres">
      <dgm:prSet presAssocID="{4A8E2333-2D9F-4273-A40B-F8BCCD846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41C5C-6B1C-4BBB-91D9-318B64032C4D}" type="pres">
      <dgm:prSet presAssocID="{12ECC40B-77F8-4E1B-B93B-BE63CC1DDAA9}" presName="linNode" presStyleCnt="0"/>
      <dgm:spPr/>
      <dgm:t>
        <a:bodyPr/>
        <a:lstStyle/>
        <a:p>
          <a:endParaRPr lang="en-US"/>
        </a:p>
      </dgm:t>
    </dgm:pt>
    <dgm:pt modelId="{A0499334-EEB4-4DA3-9D1C-DD4431276B34}" type="pres">
      <dgm:prSet presAssocID="{12ECC40B-77F8-4E1B-B93B-BE63CC1DDAA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B24E5-CF30-4034-A25B-9795C444D1C9}" type="pres">
      <dgm:prSet presAssocID="{12ECC40B-77F8-4E1B-B93B-BE63CC1DDAA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325A9-0F87-4955-AFED-1322FFC0A7BA}" type="pres">
      <dgm:prSet presAssocID="{7491C3CF-6E27-4604-9543-1265B66E61B5}" presName="sp" presStyleCnt="0"/>
      <dgm:spPr/>
      <dgm:t>
        <a:bodyPr/>
        <a:lstStyle/>
        <a:p>
          <a:endParaRPr lang="en-US"/>
        </a:p>
      </dgm:t>
    </dgm:pt>
    <dgm:pt modelId="{86729995-CE83-464D-91A3-C12DA98E0DF0}" type="pres">
      <dgm:prSet presAssocID="{C5E97D9B-2072-4360-90ED-8682C69B5823}" presName="linNode" presStyleCnt="0"/>
      <dgm:spPr/>
      <dgm:t>
        <a:bodyPr/>
        <a:lstStyle/>
        <a:p>
          <a:endParaRPr lang="en-US"/>
        </a:p>
      </dgm:t>
    </dgm:pt>
    <dgm:pt modelId="{94020D57-2CDE-4EF3-92FA-C630B031E31C}" type="pres">
      <dgm:prSet presAssocID="{C5E97D9B-2072-4360-90ED-8682C69B582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E3BDF-9EE6-4D8D-A745-57D9AEC7310A}" type="pres">
      <dgm:prSet presAssocID="{C5E97D9B-2072-4360-90ED-8682C69B582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8EFCC-8772-46A7-9553-8792642497F1}" type="pres">
      <dgm:prSet presAssocID="{8002A325-F46B-49D5-BE80-B14F964178A6}" presName="sp" presStyleCnt="0"/>
      <dgm:spPr/>
      <dgm:t>
        <a:bodyPr/>
        <a:lstStyle/>
        <a:p>
          <a:endParaRPr lang="en-US"/>
        </a:p>
      </dgm:t>
    </dgm:pt>
    <dgm:pt modelId="{E5E71C46-048F-4C87-A7AB-7D60F9F1233C}" type="pres">
      <dgm:prSet presAssocID="{BC91411D-AF4E-436B-9CB0-06B1883811B2}" presName="linNode" presStyleCnt="0"/>
      <dgm:spPr/>
      <dgm:t>
        <a:bodyPr/>
        <a:lstStyle/>
        <a:p>
          <a:endParaRPr lang="en-US"/>
        </a:p>
      </dgm:t>
    </dgm:pt>
    <dgm:pt modelId="{122C8183-1466-422E-A46A-59F4A453DB5A}" type="pres">
      <dgm:prSet presAssocID="{BC91411D-AF4E-436B-9CB0-06B1883811B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34EAF-3CAE-43F5-AE43-071CD65386B7}" type="pres">
      <dgm:prSet presAssocID="{BC91411D-AF4E-436B-9CB0-06B1883811B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E9BBF9-A834-479A-899F-267AA7E94E6A}" type="presOf" srcId="{4A8E2333-2D9F-4273-A40B-F8BCCD846C39}" destId="{186788B2-C2F0-4488-97CB-74D2939ABD81}" srcOrd="0" destOrd="0" presId="urn:microsoft.com/office/officeart/2005/8/layout/vList5"/>
    <dgm:cxn modelId="{B62D80AA-02E8-4A9C-86C0-17C2BE97E582}" srcId="{C5E97D9B-2072-4360-90ED-8682C69B5823}" destId="{F6BC99ED-561D-44BE-B65A-788E9468C43C}" srcOrd="3" destOrd="0" parTransId="{FB0CD125-4E72-4956-B289-86472AABD3B2}" sibTransId="{FD3A4508-B767-4C5B-8E0A-3015A6B664E6}"/>
    <dgm:cxn modelId="{14C5CF8B-7DDD-4380-A815-9FB9EF82CB32}" srcId="{12ECC40B-77F8-4E1B-B93B-BE63CC1DDAA9}" destId="{FBB7A3FC-F65F-4498-8C66-740AAA53E7CE}" srcOrd="1" destOrd="0" parTransId="{CD394204-4B77-41BB-8FF7-0FA17993A746}" sibTransId="{7BC25060-2299-49B7-97F2-19B0646EA271}"/>
    <dgm:cxn modelId="{B0B1CD49-7CF2-4F0D-A3A3-6AA60F536765}" srcId="{C5E97D9B-2072-4360-90ED-8682C69B5823}" destId="{935E25A7-EC11-4B5D-AF79-99B3A700A200}" srcOrd="1" destOrd="0" parTransId="{5A9C9285-0CBB-4651-8B35-912364784F1F}" sibTransId="{96A744F4-F4A8-4F7F-B052-62DAFF7C1073}"/>
    <dgm:cxn modelId="{10F9B6D7-8CEA-4787-8C0A-B63387BA2E26}" srcId="{4A8E2333-2D9F-4273-A40B-F8BCCD846C39}" destId="{C5E97D9B-2072-4360-90ED-8682C69B5823}" srcOrd="1" destOrd="0" parTransId="{443B93C6-5A4D-4052-9816-E3BD19B9BEB2}" sibTransId="{8002A325-F46B-49D5-BE80-B14F964178A6}"/>
    <dgm:cxn modelId="{01501F57-31C4-4EC8-9FF7-F44AC690E290}" srcId="{12ECC40B-77F8-4E1B-B93B-BE63CC1DDAA9}" destId="{9F1F5FBF-DCA8-4873-9CE2-A8D213F270F9}" srcOrd="2" destOrd="0" parTransId="{45E7EA77-CD18-4427-808A-5F3B3721E0B6}" sibTransId="{3F54E931-766E-4342-B4EC-6DA27487A143}"/>
    <dgm:cxn modelId="{BFD611E5-BD33-40F5-83BE-E6206342D9B9}" srcId="{BC91411D-AF4E-436B-9CB0-06B1883811B2}" destId="{6B2D3E61-EC6D-4169-A736-D93553D0B60C}" srcOrd="0" destOrd="0" parTransId="{5F8A9159-EBEC-4D12-9C89-A92309E1B388}" sibTransId="{F789144F-4A17-4809-AF97-CF7501957DF9}"/>
    <dgm:cxn modelId="{83CD0F8E-E12E-40BC-B890-367546FE5F72}" type="presOf" srcId="{9F1F5FBF-DCA8-4873-9CE2-A8D213F270F9}" destId="{661B24E5-CF30-4034-A25B-9795C444D1C9}" srcOrd="0" destOrd="2" presId="urn:microsoft.com/office/officeart/2005/8/layout/vList5"/>
    <dgm:cxn modelId="{AA2771B0-3880-45A3-BAEC-5DE1E12F924F}" type="presOf" srcId="{FBB7A3FC-F65F-4498-8C66-740AAA53E7CE}" destId="{661B24E5-CF30-4034-A25B-9795C444D1C9}" srcOrd="0" destOrd="1" presId="urn:microsoft.com/office/officeart/2005/8/layout/vList5"/>
    <dgm:cxn modelId="{271AD853-3F85-4BC0-9F55-3E60510435D8}" srcId="{C5E97D9B-2072-4360-90ED-8682C69B5823}" destId="{7BF16464-BA12-4B0D-8A02-6E263547F414}" srcOrd="0" destOrd="0" parTransId="{D84432C0-C5C0-4A4E-8DE8-98C5578FD323}" sibTransId="{4245578D-743E-4DE4-B53E-1A69A8D435AA}"/>
    <dgm:cxn modelId="{2E26EDA0-5C04-42FE-B43B-535FF89A0566}" type="presOf" srcId="{C5E97D9B-2072-4360-90ED-8682C69B5823}" destId="{94020D57-2CDE-4EF3-92FA-C630B031E31C}" srcOrd="0" destOrd="0" presId="urn:microsoft.com/office/officeart/2005/8/layout/vList5"/>
    <dgm:cxn modelId="{4166C0B5-BB1F-4F71-B4C9-B449B09CF6F7}" srcId="{C5E97D9B-2072-4360-90ED-8682C69B5823}" destId="{0B8B85FC-C515-493E-8A23-D8FF1A441879}" srcOrd="2" destOrd="0" parTransId="{0E49BECC-A6A7-4624-A891-3009E323D5E0}" sibTransId="{B3FC9DC7-95C3-40AD-A025-0824771267FE}"/>
    <dgm:cxn modelId="{27A2CCB3-150E-48C3-9A5B-F32251A4E284}" srcId="{4A8E2333-2D9F-4273-A40B-F8BCCD846C39}" destId="{12ECC40B-77F8-4E1B-B93B-BE63CC1DDAA9}" srcOrd="0" destOrd="0" parTransId="{8F477419-15D6-48B0-832B-97F792F5FE95}" sibTransId="{7491C3CF-6E27-4604-9543-1265B66E61B5}"/>
    <dgm:cxn modelId="{37629595-FA7E-47D6-A068-039504225B34}" srcId="{4A8E2333-2D9F-4273-A40B-F8BCCD846C39}" destId="{BC91411D-AF4E-436B-9CB0-06B1883811B2}" srcOrd="2" destOrd="0" parTransId="{DE720D60-D4F4-40C5-B9B4-E8F0198DBA6E}" sibTransId="{E6CF81DF-1BB6-4506-9C6F-1F07BEF31604}"/>
    <dgm:cxn modelId="{AC3ECF95-2CE0-48B7-87CA-7BC5E6DAA515}" type="presOf" srcId="{F6BC99ED-561D-44BE-B65A-788E9468C43C}" destId="{CC8E3BDF-9EE6-4D8D-A745-57D9AEC7310A}" srcOrd="0" destOrd="3" presId="urn:microsoft.com/office/officeart/2005/8/layout/vList5"/>
    <dgm:cxn modelId="{9579CECF-E83F-477A-9A11-9E4AB7A5B3BF}" type="presOf" srcId="{12ECC40B-77F8-4E1B-B93B-BE63CC1DDAA9}" destId="{A0499334-EEB4-4DA3-9D1C-DD4431276B34}" srcOrd="0" destOrd="0" presId="urn:microsoft.com/office/officeart/2005/8/layout/vList5"/>
    <dgm:cxn modelId="{58BA9C69-5533-42AB-9DF1-5641956723A8}" type="presOf" srcId="{BC91411D-AF4E-436B-9CB0-06B1883811B2}" destId="{122C8183-1466-422E-A46A-59F4A453DB5A}" srcOrd="0" destOrd="0" presId="urn:microsoft.com/office/officeart/2005/8/layout/vList5"/>
    <dgm:cxn modelId="{DC5CA8B8-9305-427F-A9DC-F81A0A8EBF9B}" type="presOf" srcId="{0BCCD70C-A323-44D4-9A27-B1F713FD1F1D}" destId="{96134EAF-3CAE-43F5-AE43-071CD65386B7}" srcOrd="0" destOrd="1" presId="urn:microsoft.com/office/officeart/2005/8/layout/vList5"/>
    <dgm:cxn modelId="{B476104A-BB65-476B-BEB1-8192382CB305}" type="presOf" srcId="{7BF16464-BA12-4B0D-8A02-6E263547F414}" destId="{CC8E3BDF-9EE6-4D8D-A745-57D9AEC7310A}" srcOrd="0" destOrd="0" presId="urn:microsoft.com/office/officeart/2005/8/layout/vList5"/>
    <dgm:cxn modelId="{5FD82F63-A216-44F8-9E46-57D49F427592}" type="presOf" srcId="{6B2D3E61-EC6D-4169-A736-D93553D0B60C}" destId="{96134EAF-3CAE-43F5-AE43-071CD65386B7}" srcOrd="0" destOrd="0" presId="urn:microsoft.com/office/officeart/2005/8/layout/vList5"/>
    <dgm:cxn modelId="{ED12D3A2-2C8E-45D2-B65E-9ADBB2974A85}" type="presOf" srcId="{29C1FEDD-4F44-45E9-B1E9-7E2DC12BA4CD}" destId="{661B24E5-CF30-4034-A25B-9795C444D1C9}" srcOrd="0" destOrd="0" presId="urn:microsoft.com/office/officeart/2005/8/layout/vList5"/>
    <dgm:cxn modelId="{4DE86255-DD03-4E9F-A3A0-87133D308239}" srcId="{BC91411D-AF4E-436B-9CB0-06B1883811B2}" destId="{0BCCD70C-A323-44D4-9A27-B1F713FD1F1D}" srcOrd="1" destOrd="0" parTransId="{42B819F6-D858-4532-96FB-80CBD04E5648}" sibTransId="{D06E5633-7CF7-477A-95BA-B07952240812}"/>
    <dgm:cxn modelId="{114D5F0C-8F3F-4C69-9D03-448DD6524D02}" srcId="{12ECC40B-77F8-4E1B-B93B-BE63CC1DDAA9}" destId="{29C1FEDD-4F44-45E9-B1E9-7E2DC12BA4CD}" srcOrd="0" destOrd="0" parTransId="{DA17D3A6-1B4B-4DF0-8901-6190237E5A3B}" sibTransId="{C18CB7FA-45B5-4B87-9588-4C4AB2D4D834}"/>
    <dgm:cxn modelId="{40F7A251-1C45-4D63-BA58-04F87B5F6ED7}" type="presOf" srcId="{935E25A7-EC11-4B5D-AF79-99B3A700A200}" destId="{CC8E3BDF-9EE6-4D8D-A745-57D9AEC7310A}" srcOrd="0" destOrd="1" presId="urn:microsoft.com/office/officeart/2005/8/layout/vList5"/>
    <dgm:cxn modelId="{07880A04-3109-42BD-8462-4E066C238605}" type="presOf" srcId="{0B8B85FC-C515-493E-8A23-D8FF1A441879}" destId="{CC8E3BDF-9EE6-4D8D-A745-57D9AEC7310A}" srcOrd="0" destOrd="2" presId="urn:microsoft.com/office/officeart/2005/8/layout/vList5"/>
    <dgm:cxn modelId="{1475A743-EAFC-4C46-8C33-E4B1796C89DB}" type="presParOf" srcId="{186788B2-C2F0-4488-97CB-74D2939ABD81}" destId="{B6141C5C-6B1C-4BBB-91D9-318B64032C4D}" srcOrd="0" destOrd="0" presId="urn:microsoft.com/office/officeart/2005/8/layout/vList5"/>
    <dgm:cxn modelId="{B64A8BFB-877D-4EE1-85D8-AE7ACE49DFAD}" type="presParOf" srcId="{B6141C5C-6B1C-4BBB-91D9-318B64032C4D}" destId="{A0499334-EEB4-4DA3-9D1C-DD4431276B34}" srcOrd="0" destOrd="0" presId="urn:microsoft.com/office/officeart/2005/8/layout/vList5"/>
    <dgm:cxn modelId="{80797E71-557B-484E-8EE3-8B26745B8318}" type="presParOf" srcId="{B6141C5C-6B1C-4BBB-91D9-318B64032C4D}" destId="{661B24E5-CF30-4034-A25B-9795C444D1C9}" srcOrd="1" destOrd="0" presId="urn:microsoft.com/office/officeart/2005/8/layout/vList5"/>
    <dgm:cxn modelId="{2D445105-01D7-44EB-AA10-D58196DE84EC}" type="presParOf" srcId="{186788B2-C2F0-4488-97CB-74D2939ABD81}" destId="{8B4325A9-0F87-4955-AFED-1322FFC0A7BA}" srcOrd="1" destOrd="0" presId="urn:microsoft.com/office/officeart/2005/8/layout/vList5"/>
    <dgm:cxn modelId="{CDC87F4B-91D3-4BCE-B6C5-DC1CC525A7D3}" type="presParOf" srcId="{186788B2-C2F0-4488-97CB-74D2939ABD81}" destId="{86729995-CE83-464D-91A3-C12DA98E0DF0}" srcOrd="2" destOrd="0" presId="urn:microsoft.com/office/officeart/2005/8/layout/vList5"/>
    <dgm:cxn modelId="{AE900EA5-4FE9-462F-8FE5-E73076C98F3A}" type="presParOf" srcId="{86729995-CE83-464D-91A3-C12DA98E0DF0}" destId="{94020D57-2CDE-4EF3-92FA-C630B031E31C}" srcOrd="0" destOrd="0" presId="urn:microsoft.com/office/officeart/2005/8/layout/vList5"/>
    <dgm:cxn modelId="{CD7C5359-8377-4B32-A214-BE254AE3BAE5}" type="presParOf" srcId="{86729995-CE83-464D-91A3-C12DA98E0DF0}" destId="{CC8E3BDF-9EE6-4D8D-A745-57D9AEC7310A}" srcOrd="1" destOrd="0" presId="urn:microsoft.com/office/officeart/2005/8/layout/vList5"/>
    <dgm:cxn modelId="{4D7F5E1B-413A-4D00-BB89-7A4DEEE82AE6}" type="presParOf" srcId="{186788B2-C2F0-4488-97CB-74D2939ABD81}" destId="{3AC8EFCC-8772-46A7-9553-8792642497F1}" srcOrd="3" destOrd="0" presId="urn:microsoft.com/office/officeart/2005/8/layout/vList5"/>
    <dgm:cxn modelId="{B0DB2936-A148-4666-928C-D5D9480054DF}" type="presParOf" srcId="{186788B2-C2F0-4488-97CB-74D2939ABD81}" destId="{E5E71C46-048F-4C87-A7AB-7D60F9F1233C}" srcOrd="4" destOrd="0" presId="urn:microsoft.com/office/officeart/2005/8/layout/vList5"/>
    <dgm:cxn modelId="{0B5FA9D7-FA1D-46A8-B77F-D2D8E33D2FA3}" type="presParOf" srcId="{E5E71C46-048F-4C87-A7AB-7D60F9F1233C}" destId="{122C8183-1466-422E-A46A-59F4A453DB5A}" srcOrd="0" destOrd="0" presId="urn:microsoft.com/office/officeart/2005/8/layout/vList5"/>
    <dgm:cxn modelId="{1C13B104-1098-49EA-B9E3-74E183EB87B1}" type="presParOf" srcId="{E5E71C46-048F-4C87-A7AB-7D60F9F1233C}" destId="{96134EAF-3CAE-43F5-AE43-071CD65386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BE8796-850B-4E63-B93B-13B1621B42FE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DBBEBAFE-B164-4C68-80D9-052F4ECE578D}">
      <dgm:prSet phldrT="[Text]"/>
      <dgm:spPr/>
      <dgm:t>
        <a:bodyPr/>
        <a:lstStyle/>
        <a:p>
          <a:r>
            <a:rPr lang="en-US" dirty="0" smtClean="0"/>
            <a:t>Black board work&amp; summary</a:t>
          </a:r>
          <a:endParaRPr lang="en-US" dirty="0"/>
        </a:p>
      </dgm:t>
    </dgm:pt>
    <dgm:pt modelId="{1ED09783-4FEA-4FDD-889B-F70ABB3179EA}" type="parTrans" cxnId="{62B50569-0F66-48A9-A5C9-D812001858B9}">
      <dgm:prSet/>
      <dgm:spPr/>
      <dgm:t>
        <a:bodyPr/>
        <a:lstStyle/>
        <a:p>
          <a:endParaRPr lang="en-US"/>
        </a:p>
      </dgm:t>
    </dgm:pt>
    <dgm:pt modelId="{14401C20-7EAC-4D26-A859-511F929B49B6}" type="sibTrans" cxnId="{62B50569-0F66-48A9-A5C9-D812001858B9}">
      <dgm:prSet/>
      <dgm:spPr/>
      <dgm:t>
        <a:bodyPr/>
        <a:lstStyle/>
        <a:p>
          <a:endParaRPr lang="en-US"/>
        </a:p>
      </dgm:t>
    </dgm:pt>
    <dgm:pt modelId="{1A87C997-6479-4D23-8C9C-B7C10E4BA6E4}">
      <dgm:prSet phldrT="[Text]"/>
      <dgm:spPr/>
      <dgm:t>
        <a:bodyPr/>
        <a:lstStyle/>
        <a:p>
          <a:r>
            <a:rPr lang="en-US" dirty="0" smtClean="0"/>
            <a:t>Supervision of the class</a:t>
          </a:r>
          <a:endParaRPr lang="en-US" dirty="0"/>
        </a:p>
      </dgm:t>
    </dgm:pt>
    <dgm:pt modelId="{E80BE414-C861-4FC1-9C1E-B4681681DA4E}" type="parTrans" cxnId="{5FC5AA15-7974-4551-A8FA-AA0B5EFEC4DF}">
      <dgm:prSet/>
      <dgm:spPr/>
      <dgm:t>
        <a:bodyPr/>
        <a:lstStyle/>
        <a:p>
          <a:endParaRPr lang="en-US"/>
        </a:p>
      </dgm:t>
    </dgm:pt>
    <dgm:pt modelId="{F19449C7-D93A-4DD9-B212-66A08E48ED70}" type="sibTrans" cxnId="{5FC5AA15-7974-4551-A8FA-AA0B5EFEC4DF}">
      <dgm:prSet/>
      <dgm:spPr/>
      <dgm:t>
        <a:bodyPr/>
        <a:lstStyle/>
        <a:p>
          <a:endParaRPr lang="en-US"/>
        </a:p>
      </dgm:t>
    </dgm:pt>
    <dgm:pt modelId="{D630545F-942D-42C4-945E-1AABC7CA46BD}">
      <dgm:prSet phldrT="[Text]"/>
      <dgm:spPr/>
      <dgm:t>
        <a:bodyPr/>
        <a:lstStyle/>
        <a:p>
          <a:r>
            <a:rPr lang="en-US" dirty="0" smtClean="0"/>
            <a:t>Teacher should supervise the class work of the students.</a:t>
          </a:r>
          <a:endParaRPr lang="en-US" dirty="0"/>
        </a:p>
      </dgm:t>
    </dgm:pt>
    <dgm:pt modelId="{3B1F5C9D-DFFB-4354-B4EF-B497B38C948B}" type="parTrans" cxnId="{0D3610E9-93A5-4C51-9E37-FBA02296FA0A}">
      <dgm:prSet/>
      <dgm:spPr/>
      <dgm:t>
        <a:bodyPr/>
        <a:lstStyle/>
        <a:p>
          <a:endParaRPr lang="en-US"/>
        </a:p>
      </dgm:t>
    </dgm:pt>
    <dgm:pt modelId="{F78A4360-A05B-43A8-AA7A-00FC0DCF8297}" type="sibTrans" cxnId="{0D3610E9-93A5-4C51-9E37-FBA02296FA0A}">
      <dgm:prSet/>
      <dgm:spPr/>
      <dgm:t>
        <a:bodyPr/>
        <a:lstStyle/>
        <a:p>
          <a:endParaRPr lang="en-US"/>
        </a:p>
      </dgm:t>
    </dgm:pt>
    <dgm:pt modelId="{8461175A-014A-4F83-A522-AF86CD8531A5}">
      <dgm:prSet phldrT="[Text]"/>
      <dgm:spPr/>
      <dgm:t>
        <a:bodyPr/>
        <a:lstStyle/>
        <a:p>
          <a:r>
            <a:rPr lang="en-US" dirty="0" smtClean="0"/>
            <a:t>Evaluation of the demonstration</a:t>
          </a:r>
          <a:endParaRPr lang="en-US" dirty="0"/>
        </a:p>
      </dgm:t>
    </dgm:pt>
    <dgm:pt modelId="{6D34398E-B480-43F2-8444-1D7B907FEFC4}" type="parTrans" cxnId="{8BDEDA37-4C63-4D35-97FC-829DEE58D762}">
      <dgm:prSet/>
      <dgm:spPr/>
      <dgm:t>
        <a:bodyPr/>
        <a:lstStyle/>
        <a:p>
          <a:endParaRPr lang="en-US"/>
        </a:p>
      </dgm:t>
    </dgm:pt>
    <dgm:pt modelId="{8C890081-51E2-4E9B-B4DD-91C717CF5186}" type="sibTrans" cxnId="{8BDEDA37-4C63-4D35-97FC-829DEE58D762}">
      <dgm:prSet/>
      <dgm:spPr/>
      <dgm:t>
        <a:bodyPr/>
        <a:lstStyle/>
        <a:p>
          <a:endParaRPr lang="en-US"/>
        </a:p>
      </dgm:t>
    </dgm:pt>
    <dgm:pt modelId="{5F0C5D9F-9983-4FB2-A82A-53742D778020}">
      <dgm:prSet phldrT="[Text]"/>
      <dgm:spPr/>
      <dgm:t>
        <a:bodyPr/>
        <a:lstStyle/>
        <a:p>
          <a:r>
            <a:rPr lang="en-US" dirty="0" smtClean="0"/>
            <a:t>Evaluation is the last step of Demonstration. Evaluation of objectives takes place at this stage. It also tells us about the limitations and how to improve in future.</a:t>
          </a:r>
          <a:endParaRPr lang="en-US" dirty="0"/>
        </a:p>
      </dgm:t>
    </dgm:pt>
    <dgm:pt modelId="{C9DFDA2D-7107-4310-94EC-A2D9F7B91307}" type="parTrans" cxnId="{AD27E8B3-0427-46A9-AA89-EA0F6FA8E610}">
      <dgm:prSet/>
      <dgm:spPr/>
      <dgm:t>
        <a:bodyPr/>
        <a:lstStyle/>
        <a:p>
          <a:endParaRPr lang="en-US"/>
        </a:p>
      </dgm:t>
    </dgm:pt>
    <dgm:pt modelId="{A5DF6E69-5DED-4405-AA6F-63F60BBA500F}" type="sibTrans" cxnId="{AD27E8B3-0427-46A9-AA89-EA0F6FA8E610}">
      <dgm:prSet/>
      <dgm:spPr/>
      <dgm:t>
        <a:bodyPr/>
        <a:lstStyle/>
        <a:p>
          <a:endParaRPr lang="en-US"/>
        </a:p>
      </dgm:t>
    </dgm:pt>
    <dgm:pt modelId="{D37B62E2-7E4D-4885-B414-BA016E1CBDC2}">
      <dgm:prSet/>
      <dgm:spPr/>
      <dgm:t>
        <a:bodyPr/>
        <a:lstStyle/>
        <a:p>
          <a:r>
            <a:rPr lang="en-US" dirty="0" smtClean="0"/>
            <a:t>Teacher should write important facts , information , apparatus, calculations and results on the blackboard during demonstration’ </a:t>
          </a:r>
          <a:endParaRPr lang="en-US" dirty="0"/>
        </a:p>
      </dgm:t>
    </dgm:pt>
    <dgm:pt modelId="{757CFE00-433F-45CE-9FED-E1796CCCC6B6}" type="parTrans" cxnId="{FD057470-5F88-4406-A150-067AA6A5BA7E}">
      <dgm:prSet/>
      <dgm:spPr/>
      <dgm:t>
        <a:bodyPr/>
        <a:lstStyle/>
        <a:p>
          <a:endParaRPr lang="en-US"/>
        </a:p>
      </dgm:t>
    </dgm:pt>
    <dgm:pt modelId="{3B59C819-CE41-43C1-B7CF-A7A299DDDF81}" type="sibTrans" cxnId="{FD057470-5F88-4406-A150-067AA6A5BA7E}">
      <dgm:prSet/>
      <dgm:spPr/>
      <dgm:t>
        <a:bodyPr/>
        <a:lstStyle/>
        <a:p>
          <a:endParaRPr lang="en-US"/>
        </a:p>
      </dgm:t>
    </dgm:pt>
    <dgm:pt modelId="{8C1D72C2-6924-4B82-882B-2D6BD18250D3}" type="pres">
      <dgm:prSet presAssocID="{3EBE8796-850B-4E63-B93B-13B1621B42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FED65A-E02E-4015-BF87-31B00F6B95BD}" type="pres">
      <dgm:prSet presAssocID="{DBBEBAFE-B164-4C68-80D9-052F4ECE578D}" presName="linNode" presStyleCnt="0"/>
      <dgm:spPr/>
      <dgm:t>
        <a:bodyPr/>
        <a:lstStyle/>
        <a:p>
          <a:endParaRPr lang="en-US"/>
        </a:p>
      </dgm:t>
    </dgm:pt>
    <dgm:pt modelId="{0BEF3A90-03CD-4956-B46C-A46555E6509E}" type="pres">
      <dgm:prSet presAssocID="{DBBEBAFE-B164-4C68-80D9-052F4ECE57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B71DB-ADAD-4B55-ABDD-B06D221DA8C2}" type="pres">
      <dgm:prSet presAssocID="{DBBEBAFE-B164-4C68-80D9-052F4ECE578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2D3B7-F15C-4FA7-8E5B-1B1110767231}" type="pres">
      <dgm:prSet presAssocID="{14401C20-7EAC-4D26-A859-511F929B49B6}" presName="sp" presStyleCnt="0"/>
      <dgm:spPr/>
      <dgm:t>
        <a:bodyPr/>
        <a:lstStyle/>
        <a:p>
          <a:endParaRPr lang="en-US"/>
        </a:p>
      </dgm:t>
    </dgm:pt>
    <dgm:pt modelId="{197040EB-6E88-4BCA-A36B-22F4510A8CC0}" type="pres">
      <dgm:prSet presAssocID="{1A87C997-6479-4D23-8C9C-B7C10E4BA6E4}" presName="linNode" presStyleCnt="0"/>
      <dgm:spPr/>
      <dgm:t>
        <a:bodyPr/>
        <a:lstStyle/>
        <a:p>
          <a:endParaRPr lang="en-US"/>
        </a:p>
      </dgm:t>
    </dgm:pt>
    <dgm:pt modelId="{E30958EF-A930-4624-A437-8EAA554650AF}" type="pres">
      <dgm:prSet presAssocID="{1A87C997-6479-4D23-8C9C-B7C10E4BA6E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2F87C-C535-4DCE-8543-DFEFA4ACFC19}" type="pres">
      <dgm:prSet presAssocID="{1A87C997-6479-4D23-8C9C-B7C10E4BA6E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B1185-9792-4F3B-9BC1-7399B9461435}" type="pres">
      <dgm:prSet presAssocID="{F19449C7-D93A-4DD9-B212-66A08E48ED70}" presName="sp" presStyleCnt="0"/>
      <dgm:spPr/>
      <dgm:t>
        <a:bodyPr/>
        <a:lstStyle/>
        <a:p>
          <a:endParaRPr lang="en-US"/>
        </a:p>
      </dgm:t>
    </dgm:pt>
    <dgm:pt modelId="{6817174A-4549-4D32-B12D-17223E56144F}" type="pres">
      <dgm:prSet presAssocID="{8461175A-014A-4F83-A522-AF86CD8531A5}" presName="linNode" presStyleCnt="0"/>
      <dgm:spPr/>
      <dgm:t>
        <a:bodyPr/>
        <a:lstStyle/>
        <a:p>
          <a:endParaRPr lang="en-US"/>
        </a:p>
      </dgm:t>
    </dgm:pt>
    <dgm:pt modelId="{BF4AC0B4-7D76-4EDA-BE3E-4199D69A2368}" type="pres">
      <dgm:prSet presAssocID="{8461175A-014A-4F83-A522-AF86CD8531A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12F2-47D6-470D-8AEC-E15FE503A22B}" type="pres">
      <dgm:prSet presAssocID="{8461175A-014A-4F83-A522-AF86CD8531A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B50569-0F66-48A9-A5C9-D812001858B9}" srcId="{3EBE8796-850B-4E63-B93B-13B1621B42FE}" destId="{DBBEBAFE-B164-4C68-80D9-052F4ECE578D}" srcOrd="0" destOrd="0" parTransId="{1ED09783-4FEA-4FDD-889B-F70ABB3179EA}" sibTransId="{14401C20-7EAC-4D26-A859-511F929B49B6}"/>
    <dgm:cxn modelId="{1E805F4F-DA6C-4173-AA5C-17212C6FFEA8}" type="presOf" srcId="{5F0C5D9F-9983-4FB2-A82A-53742D778020}" destId="{70A512F2-47D6-470D-8AEC-E15FE503A22B}" srcOrd="0" destOrd="0" presId="urn:microsoft.com/office/officeart/2005/8/layout/vList5"/>
    <dgm:cxn modelId="{A495A880-21DF-4543-88F8-2AE363617C32}" type="presOf" srcId="{1A87C997-6479-4D23-8C9C-B7C10E4BA6E4}" destId="{E30958EF-A930-4624-A437-8EAA554650AF}" srcOrd="0" destOrd="0" presId="urn:microsoft.com/office/officeart/2005/8/layout/vList5"/>
    <dgm:cxn modelId="{CC99FCE8-7C74-4728-9F8A-A5C0B356885A}" type="presOf" srcId="{D37B62E2-7E4D-4885-B414-BA016E1CBDC2}" destId="{FF9B71DB-ADAD-4B55-ABDD-B06D221DA8C2}" srcOrd="0" destOrd="0" presId="urn:microsoft.com/office/officeart/2005/8/layout/vList5"/>
    <dgm:cxn modelId="{B5DEE085-AFC0-4866-B0C9-029B2BA9E731}" type="presOf" srcId="{8461175A-014A-4F83-A522-AF86CD8531A5}" destId="{BF4AC0B4-7D76-4EDA-BE3E-4199D69A2368}" srcOrd="0" destOrd="0" presId="urn:microsoft.com/office/officeart/2005/8/layout/vList5"/>
    <dgm:cxn modelId="{AD27E8B3-0427-46A9-AA89-EA0F6FA8E610}" srcId="{8461175A-014A-4F83-A522-AF86CD8531A5}" destId="{5F0C5D9F-9983-4FB2-A82A-53742D778020}" srcOrd="0" destOrd="0" parTransId="{C9DFDA2D-7107-4310-94EC-A2D9F7B91307}" sibTransId="{A5DF6E69-5DED-4405-AA6F-63F60BBA500F}"/>
    <dgm:cxn modelId="{0D3610E9-93A5-4C51-9E37-FBA02296FA0A}" srcId="{1A87C997-6479-4D23-8C9C-B7C10E4BA6E4}" destId="{D630545F-942D-42C4-945E-1AABC7CA46BD}" srcOrd="0" destOrd="0" parTransId="{3B1F5C9D-DFFB-4354-B4EF-B497B38C948B}" sibTransId="{F78A4360-A05B-43A8-AA7A-00FC0DCF8297}"/>
    <dgm:cxn modelId="{5FC5AA15-7974-4551-A8FA-AA0B5EFEC4DF}" srcId="{3EBE8796-850B-4E63-B93B-13B1621B42FE}" destId="{1A87C997-6479-4D23-8C9C-B7C10E4BA6E4}" srcOrd="1" destOrd="0" parTransId="{E80BE414-C861-4FC1-9C1E-B4681681DA4E}" sibTransId="{F19449C7-D93A-4DD9-B212-66A08E48ED70}"/>
    <dgm:cxn modelId="{63B1CB58-C563-4AA3-A782-A58FE916680A}" type="presOf" srcId="{DBBEBAFE-B164-4C68-80D9-052F4ECE578D}" destId="{0BEF3A90-03CD-4956-B46C-A46555E6509E}" srcOrd="0" destOrd="0" presId="urn:microsoft.com/office/officeart/2005/8/layout/vList5"/>
    <dgm:cxn modelId="{C5429D1C-A045-4A84-8A3B-89E392B454CB}" type="presOf" srcId="{3EBE8796-850B-4E63-B93B-13B1621B42FE}" destId="{8C1D72C2-6924-4B82-882B-2D6BD18250D3}" srcOrd="0" destOrd="0" presId="urn:microsoft.com/office/officeart/2005/8/layout/vList5"/>
    <dgm:cxn modelId="{F552714E-1331-4072-A16E-8186899DE753}" type="presOf" srcId="{D630545F-942D-42C4-945E-1AABC7CA46BD}" destId="{F102F87C-C535-4DCE-8543-DFEFA4ACFC19}" srcOrd="0" destOrd="0" presId="urn:microsoft.com/office/officeart/2005/8/layout/vList5"/>
    <dgm:cxn modelId="{8BDEDA37-4C63-4D35-97FC-829DEE58D762}" srcId="{3EBE8796-850B-4E63-B93B-13B1621B42FE}" destId="{8461175A-014A-4F83-A522-AF86CD8531A5}" srcOrd="2" destOrd="0" parTransId="{6D34398E-B480-43F2-8444-1D7B907FEFC4}" sibTransId="{8C890081-51E2-4E9B-B4DD-91C717CF5186}"/>
    <dgm:cxn modelId="{FD057470-5F88-4406-A150-067AA6A5BA7E}" srcId="{DBBEBAFE-B164-4C68-80D9-052F4ECE578D}" destId="{D37B62E2-7E4D-4885-B414-BA016E1CBDC2}" srcOrd="0" destOrd="0" parTransId="{757CFE00-433F-45CE-9FED-E1796CCCC6B6}" sibTransId="{3B59C819-CE41-43C1-B7CF-A7A299DDDF81}"/>
    <dgm:cxn modelId="{3435D593-D248-4CFB-9454-F0B0CEEA4C7E}" type="presParOf" srcId="{8C1D72C2-6924-4B82-882B-2D6BD18250D3}" destId="{67FED65A-E02E-4015-BF87-31B00F6B95BD}" srcOrd="0" destOrd="0" presId="urn:microsoft.com/office/officeart/2005/8/layout/vList5"/>
    <dgm:cxn modelId="{9EA647B6-1EF9-4349-AC71-AFFB0942935E}" type="presParOf" srcId="{67FED65A-E02E-4015-BF87-31B00F6B95BD}" destId="{0BEF3A90-03CD-4956-B46C-A46555E6509E}" srcOrd="0" destOrd="0" presId="urn:microsoft.com/office/officeart/2005/8/layout/vList5"/>
    <dgm:cxn modelId="{7989CEE7-CD09-49E6-9578-29B410462749}" type="presParOf" srcId="{67FED65A-E02E-4015-BF87-31B00F6B95BD}" destId="{FF9B71DB-ADAD-4B55-ABDD-B06D221DA8C2}" srcOrd="1" destOrd="0" presId="urn:microsoft.com/office/officeart/2005/8/layout/vList5"/>
    <dgm:cxn modelId="{F1557128-F572-4025-AED8-279E629B3D40}" type="presParOf" srcId="{8C1D72C2-6924-4B82-882B-2D6BD18250D3}" destId="{D1F2D3B7-F15C-4FA7-8E5B-1B1110767231}" srcOrd="1" destOrd="0" presId="urn:microsoft.com/office/officeart/2005/8/layout/vList5"/>
    <dgm:cxn modelId="{FF285259-EBDD-4875-9DB7-838C280E5C10}" type="presParOf" srcId="{8C1D72C2-6924-4B82-882B-2D6BD18250D3}" destId="{197040EB-6E88-4BCA-A36B-22F4510A8CC0}" srcOrd="2" destOrd="0" presId="urn:microsoft.com/office/officeart/2005/8/layout/vList5"/>
    <dgm:cxn modelId="{F36FAE3A-93E1-4C8E-93DC-3375424BEAA6}" type="presParOf" srcId="{197040EB-6E88-4BCA-A36B-22F4510A8CC0}" destId="{E30958EF-A930-4624-A437-8EAA554650AF}" srcOrd="0" destOrd="0" presId="urn:microsoft.com/office/officeart/2005/8/layout/vList5"/>
    <dgm:cxn modelId="{F318223C-B322-4C0D-86D2-CD8C9605FD87}" type="presParOf" srcId="{197040EB-6E88-4BCA-A36B-22F4510A8CC0}" destId="{F102F87C-C535-4DCE-8543-DFEFA4ACFC19}" srcOrd="1" destOrd="0" presId="urn:microsoft.com/office/officeart/2005/8/layout/vList5"/>
    <dgm:cxn modelId="{72D747C6-7EF6-4485-8682-AD7B6864B36C}" type="presParOf" srcId="{8C1D72C2-6924-4B82-882B-2D6BD18250D3}" destId="{9E1B1185-9792-4F3B-9BC1-7399B9461435}" srcOrd="3" destOrd="0" presId="urn:microsoft.com/office/officeart/2005/8/layout/vList5"/>
    <dgm:cxn modelId="{A064C763-6541-4E2A-90FD-88F315E5D6E1}" type="presParOf" srcId="{8C1D72C2-6924-4B82-882B-2D6BD18250D3}" destId="{6817174A-4549-4D32-B12D-17223E56144F}" srcOrd="4" destOrd="0" presId="urn:microsoft.com/office/officeart/2005/8/layout/vList5"/>
    <dgm:cxn modelId="{A9A2F936-AC02-404D-97F3-7D0E1EACFFC1}" type="presParOf" srcId="{6817174A-4549-4D32-B12D-17223E56144F}" destId="{BF4AC0B4-7D76-4EDA-BE3E-4199D69A2368}" srcOrd="0" destOrd="0" presId="urn:microsoft.com/office/officeart/2005/8/layout/vList5"/>
    <dgm:cxn modelId="{69908016-0345-4929-A2CE-4C5108E7C78B}" type="presParOf" srcId="{6817174A-4549-4D32-B12D-17223E56144F}" destId="{70A512F2-47D6-470D-8AEC-E15FE503A2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B1891-9CF8-4560-AE24-C92E2DA7378B}">
      <dsp:nvSpPr>
        <dsp:cNvPr id="0" name=""/>
        <dsp:cNvSpPr/>
      </dsp:nvSpPr>
      <dsp:spPr>
        <a:xfrm>
          <a:off x="-5910744" y="-904537"/>
          <a:ext cx="7036615" cy="7036615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C3949-E705-4F1C-8FF5-DBF6867B9956}">
      <dsp:nvSpPr>
        <dsp:cNvPr id="0" name=""/>
        <dsp:cNvSpPr/>
      </dsp:nvSpPr>
      <dsp:spPr>
        <a:xfrm>
          <a:off x="589288" y="401893"/>
          <a:ext cx="5035162" cy="8042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83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i="0" kern="1200" dirty="0" smtClean="0">
              <a:cs typeface="Arial" pitchFamily="34" charset="0"/>
            </a:rPr>
            <a:t>Closely related to What to teach.? And How to teach ?</a:t>
          </a:r>
          <a:endParaRPr lang="en-US" sz="1800" b="1" i="0" kern="1200" dirty="0"/>
        </a:p>
      </dsp:txBody>
      <dsp:txXfrm>
        <a:off x="589288" y="401893"/>
        <a:ext cx="5035162" cy="804204"/>
      </dsp:txXfrm>
    </dsp:sp>
    <dsp:sp modelId="{05554F90-A4CB-421C-BA94-4F60E477BB1B}">
      <dsp:nvSpPr>
        <dsp:cNvPr id="0" name=""/>
        <dsp:cNvSpPr/>
      </dsp:nvSpPr>
      <dsp:spPr>
        <a:xfrm>
          <a:off x="86660" y="301367"/>
          <a:ext cx="1005256" cy="1005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2E6CA9-21BC-41D1-935C-CA49ABF715C7}">
      <dsp:nvSpPr>
        <dsp:cNvPr id="0" name=""/>
        <dsp:cNvSpPr/>
      </dsp:nvSpPr>
      <dsp:spPr>
        <a:xfrm>
          <a:off x="1050357" y="1608409"/>
          <a:ext cx="4574093" cy="8042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83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i="0" kern="1200" dirty="0" smtClean="0">
              <a:cs typeface="Arial" pitchFamily="34" charset="0"/>
            </a:rPr>
            <a:t>It stimulates mind of the child as well as their intelligence values, feelings and complete personality.</a:t>
          </a:r>
          <a:endParaRPr lang="en-US" sz="1800" i="0" kern="1200" dirty="0"/>
        </a:p>
      </dsp:txBody>
      <dsp:txXfrm>
        <a:off x="1050357" y="1608409"/>
        <a:ext cx="4574093" cy="804204"/>
      </dsp:txXfrm>
    </dsp:sp>
    <dsp:sp modelId="{845AAA6F-6CC5-4194-A422-AF3098DB380E}">
      <dsp:nvSpPr>
        <dsp:cNvPr id="0" name=""/>
        <dsp:cNvSpPr/>
      </dsp:nvSpPr>
      <dsp:spPr>
        <a:xfrm>
          <a:off x="547729" y="1507884"/>
          <a:ext cx="1005256" cy="1005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C9D9C4-9F5C-4CD7-9ED3-5A6B73AA4F59}">
      <dsp:nvSpPr>
        <dsp:cNvPr id="0" name=""/>
        <dsp:cNvSpPr/>
      </dsp:nvSpPr>
      <dsp:spPr>
        <a:xfrm>
          <a:off x="1050357" y="2814926"/>
          <a:ext cx="4574093" cy="8042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83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process of  interpreting the world of knowledge to pupil’s  mind.</a:t>
          </a:r>
          <a:endParaRPr lang="en-US" sz="1800" b="1" kern="1200" dirty="0"/>
        </a:p>
      </dsp:txBody>
      <dsp:txXfrm>
        <a:off x="1050357" y="2814926"/>
        <a:ext cx="4574093" cy="804204"/>
      </dsp:txXfrm>
    </dsp:sp>
    <dsp:sp modelId="{581D164C-459C-400E-A23C-F80602F436DE}">
      <dsp:nvSpPr>
        <dsp:cNvPr id="0" name=""/>
        <dsp:cNvSpPr/>
      </dsp:nvSpPr>
      <dsp:spPr>
        <a:xfrm>
          <a:off x="547729" y="2714400"/>
          <a:ext cx="1005256" cy="1005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2185C7-DB6F-4584-AC50-FFBDA0174FEF}">
      <dsp:nvSpPr>
        <dsp:cNvPr id="0" name=""/>
        <dsp:cNvSpPr/>
      </dsp:nvSpPr>
      <dsp:spPr>
        <a:xfrm>
          <a:off x="589288" y="4021442"/>
          <a:ext cx="5035162" cy="8042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83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way to reach terminal behaviour from entering behaviour</a:t>
          </a:r>
          <a:endParaRPr lang="en-US" sz="1800" b="1" kern="1200" dirty="0"/>
        </a:p>
      </dsp:txBody>
      <dsp:txXfrm>
        <a:off x="589288" y="4021442"/>
        <a:ext cx="5035162" cy="804204"/>
      </dsp:txXfrm>
    </dsp:sp>
    <dsp:sp modelId="{4075BB5B-CD35-43E0-BF61-E5487BA7954B}">
      <dsp:nvSpPr>
        <dsp:cNvPr id="0" name=""/>
        <dsp:cNvSpPr/>
      </dsp:nvSpPr>
      <dsp:spPr>
        <a:xfrm>
          <a:off x="86660" y="3920917"/>
          <a:ext cx="1005256" cy="1005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4BDF1-B3C6-40C4-910A-556A2963E041}">
      <dsp:nvSpPr>
        <dsp:cNvPr id="0" name=""/>
        <dsp:cNvSpPr/>
      </dsp:nvSpPr>
      <dsp:spPr>
        <a:xfrm>
          <a:off x="0" y="368928"/>
          <a:ext cx="10408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B8391-028D-4483-B71C-5DF3EAB9AE1D}">
      <dsp:nvSpPr>
        <dsp:cNvPr id="0" name=""/>
        <dsp:cNvSpPr/>
      </dsp:nvSpPr>
      <dsp:spPr>
        <a:xfrm>
          <a:off x="575368" y="91523"/>
          <a:ext cx="7583012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3" tIns="0" rIns="2754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Preperation</a:t>
          </a:r>
          <a:r>
            <a:rPr lang="en-US" sz="2000" kern="1200" dirty="0" smtClean="0"/>
            <a:t> &amp; planning by the teacher</a:t>
          </a:r>
          <a:endParaRPr lang="en-US" sz="2000" kern="1200" dirty="0"/>
        </a:p>
      </dsp:txBody>
      <dsp:txXfrm>
        <a:off x="604189" y="120344"/>
        <a:ext cx="7525370" cy="532758"/>
      </dsp:txXfrm>
    </dsp:sp>
    <dsp:sp modelId="{11290552-1367-4716-A2A8-250AB92DD72B}">
      <dsp:nvSpPr>
        <dsp:cNvPr id="0" name=""/>
        <dsp:cNvSpPr/>
      </dsp:nvSpPr>
      <dsp:spPr>
        <a:xfrm>
          <a:off x="0" y="1363271"/>
          <a:ext cx="10408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68ACB-E9E4-4D0A-B1CA-68581C455469}">
      <dsp:nvSpPr>
        <dsp:cNvPr id="0" name=""/>
        <dsp:cNvSpPr/>
      </dsp:nvSpPr>
      <dsp:spPr>
        <a:xfrm>
          <a:off x="520446" y="997737"/>
          <a:ext cx="7339069" cy="6775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3" tIns="0" rIns="2754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Introduction of the lesson</a:t>
          </a:r>
          <a:endParaRPr lang="en-US" sz="2000" kern="1200" dirty="0"/>
        </a:p>
      </dsp:txBody>
      <dsp:txXfrm>
        <a:off x="553521" y="1030812"/>
        <a:ext cx="7272919" cy="611393"/>
      </dsp:txXfrm>
    </dsp:sp>
    <dsp:sp modelId="{46091922-55AD-4C14-89E9-4122D863F251}">
      <dsp:nvSpPr>
        <dsp:cNvPr id="0" name=""/>
        <dsp:cNvSpPr/>
      </dsp:nvSpPr>
      <dsp:spPr>
        <a:xfrm>
          <a:off x="0" y="2270471"/>
          <a:ext cx="10408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0C5AE-A49E-4238-858E-1981466881D8}">
      <dsp:nvSpPr>
        <dsp:cNvPr id="0" name=""/>
        <dsp:cNvSpPr/>
      </dsp:nvSpPr>
      <dsp:spPr>
        <a:xfrm>
          <a:off x="520446" y="1975271"/>
          <a:ext cx="7286244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3" tIns="0" rIns="2754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Presentation of lesson</a:t>
          </a:r>
          <a:endParaRPr lang="en-US" sz="2000" kern="1200" dirty="0"/>
        </a:p>
      </dsp:txBody>
      <dsp:txXfrm>
        <a:off x="549267" y="2004092"/>
        <a:ext cx="7228602" cy="532758"/>
      </dsp:txXfrm>
    </dsp:sp>
    <dsp:sp modelId="{384BA5C1-C0A7-4B65-89A7-74415EE1D50B}">
      <dsp:nvSpPr>
        <dsp:cNvPr id="0" name=""/>
        <dsp:cNvSpPr/>
      </dsp:nvSpPr>
      <dsp:spPr>
        <a:xfrm>
          <a:off x="0" y="3177671"/>
          <a:ext cx="10408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A4451-3779-47D7-9C5D-BEC324B69042}">
      <dsp:nvSpPr>
        <dsp:cNvPr id="0" name=""/>
        <dsp:cNvSpPr/>
      </dsp:nvSpPr>
      <dsp:spPr>
        <a:xfrm>
          <a:off x="520446" y="2882471"/>
          <a:ext cx="7286244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3" tIns="0" rIns="2754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Demonstration of experiment</a:t>
          </a:r>
          <a:endParaRPr lang="en-US" sz="2000" kern="1200" dirty="0"/>
        </a:p>
      </dsp:txBody>
      <dsp:txXfrm>
        <a:off x="549267" y="2911292"/>
        <a:ext cx="7228602" cy="532758"/>
      </dsp:txXfrm>
    </dsp:sp>
    <dsp:sp modelId="{517C9EA1-E90C-4A03-8EB5-555108F10ED0}">
      <dsp:nvSpPr>
        <dsp:cNvPr id="0" name=""/>
        <dsp:cNvSpPr/>
      </dsp:nvSpPr>
      <dsp:spPr>
        <a:xfrm>
          <a:off x="0" y="4084871"/>
          <a:ext cx="10408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6DC66-E51F-478D-A1B4-B3C53EF2CB8D}">
      <dsp:nvSpPr>
        <dsp:cNvPr id="0" name=""/>
        <dsp:cNvSpPr/>
      </dsp:nvSpPr>
      <dsp:spPr>
        <a:xfrm>
          <a:off x="520446" y="3789671"/>
          <a:ext cx="7286244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3" tIns="0" rIns="2754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Black board work and summary</a:t>
          </a:r>
          <a:endParaRPr lang="en-US" sz="2000" kern="1200" dirty="0"/>
        </a:p>
      </dsp:txBody>
      <dsp:txXfrm>
        <a:off x="549267" y="3818492"/>
        <a:ext cx="7228602" cy="532758"/>
      </dsp:txXfrm>
    </dsp:sp>
    <dsp:sp modelId="{B4EEA1CF-8F3B-47F5-A7FA-AB71C7524597}">
      <dsp:nvSpPr>
        <dsp:cNvPr id="0" name=""/>
        <dsp:cNvSpPr/>
      </dsp:nvSpPr>
      <dsp:spPr>
        <a:xfrm>
          <a:off x="0" y="4992071"/>
          <a:ext cx="10408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C46D9-5286-4710-8CA9-C36152AF84AF}">
      <dsp:nvSpPr>
        <dsp:cNvPr id="0" name=""/>
        <dsp:cNvSpPr/>
      </dsp:nvSpPr>
      <dsp:spPr>
        <a:xfrm>
          <a:off x="520446" y="4696871"/>
          <a:ext cx="7286244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3" tIns="0" rIns="2754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Supervision of the class and recording major points</a:t>
          </a:r>
          <a:endParaRPr lang="en-US" sz="2000" kern="1200" dirty="0"/>
        </a:p>
      </dsp:txBody>
      <dsp:txXfrm>
        <a:off x="549267" y="4725692"/>
        <a:ext cx="7228602" cy="532758"/>
      </dsp:txXfrm>
    </dsp:sp>
    <dsp:sp modelId="{CBB9E0B5-36F9-46D3-8116-AFBABCBCA0F8}">
      <dsp:nvSpPr>
        <dsp:cNvPr id="0" name=""/>
        <dsp:cNvSpPr/>
      </dsp:nvSpPr>
      <dsp:spPr>
        <a:xfrm>
          <a:off x="0" y="5899271"/>
          <a:ext cx="10408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77CC0-0E6C-4427-A633-FC0CA2B95566}">
      <dsp:nvSpPr>
        <dsp:cNvPr id="0" name=""/>
        <dsp:cNvSpPr/>
      </dsp:nvSpPr>
      <dsp:spPr>
        <a:xfrm>
          <a:off x="520446" y="5604071"/>
          <a:ext cx="7286244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3" tIns="0" rIns="27540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Evaluation of the Demonstration</a:t>
          </a:r>
          <a:endParaRPr lang="en-US" sz="2000" kern="1200" dirty="0"/>
        </a:p>
      </dsp:txBody>
      <dsp:txXfrm>
        <a:off x="549267" y="5632892"/>
        <a:ext cx="7228602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B24E5-CF30-4034-A25B-9795C444D1C9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Introduction of the lesson should be in the form of a problem.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Important information about demonstration must be given.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New knowledge should be correlated with previous knowledge.</a:t>
          </a:r>
          <a:endParaRPr lang="en-US" sz="1500" kern="1200" dirty="0"/>
        </a:p>
      </dsp:txBody>
      <dsp:txXfrm rot="-5400000">
        <a:off x="2926079" y="245467"/>
        <a:ext cx="5133724" cy="1260608"/>
      </dsp:txXfrm>
    </dsp:sp>
    <dsp:sp modelId="{A0499334-EEB4-4DA3-9D1C-DD4431276B34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Introduction of lesson</a:t>
          </a:r>
          <a:endParaRPr lang="en-US" sz="2900" kern="1200" dirty="0"/>
        </a:p>
      </dsp:txBody>
      <dsp:txXfrm>
        <a:off x="85245" y="87890"/>
        <a:ext cx="2755590" cy="1575760"/>
      </dsp:txXfrm>
    </dsp:sp>
    <dsp:sp modelId="{CC8E3BDF-9EE6-4D8D-A745-57D9AEC7310A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2">
            <a:tint val="40000"/>
            <a:alpha val="90000"/>
            <a:hueOff val="2045982"/>
            <a:satOff val="-16482"/>
            <a:lumOff val="-118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45982"/>
              <a:satOff val="-16482"/>
              <a:lumOff val="-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After introduction teacher starts presentation.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Presentation must be well organized.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Difficult terms must be explained by the teacher.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/>
        </a:p>
      </dsp:txBody>
      <dsp:txXfrm rot="-5400000">
        <a:off x="2926079" y="2079029"/>
        <a:ext cx="5133724" cy="1260608"/>
      </dsp:txXfrm>
    </dsp:sp>
    <dsp:sp modelId="{94020D57-2CDE-4EF3-92FA-C630B031E31C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chemeClr val="accent2">
            <a:hueOff val="1449228"/>
            <a:satOff val="-11592"/>
            <a:lumOff val="-2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Presentation of Lesson</a:t>
          </a:r>
          <a:endParaRPr lang="en-US" sz="2900" kern="1200" dirty="0"/>
        </a:p>
      </dsp:txBody>
      <dsp:txXfrm>
        <a:off x="85245" y="1921453"/>
        <a:ext cx="2755590" cy="1575760"/>
      </dsp:txXfrm>
    </dsp:sp>
    <dsp:sp modelId="{96134EAF-3CAE-43F5-AE43-071CD65386B7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2">
            <a:tint val="40000"/>
            <a:alpha val="90000"/>
            <a:hueOff val="4091963"/>
            <a:satOff val="-32964"/>
            <a:lumOff val="-23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091963"/>
              <a:satOff val="-32964"/>
              <a:lumOff val="-2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Demonstration should be clear, simple and well organized.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Teacher must be active and confident.</a:t>
          </a:r>
          <a:endParaRPr lang="en-US" sz="1500" kern="1200" dirty="0"/>
        </a:p>
      </dsp:txBody>
      <dsp:txXfrm rot="-5400000">
        <a:off x="2926079" y="3912592"/>
        <a:ext cx="5133724" cy="1260608"/>
      </dsp:txXfrm>
    </dsp:sp>
    <dsp:sp modelId="{122C8183-1466-422E-A46A-59F4A453DB5A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chemeClr val="accent2">
            <a:hueOff val="2898455"/>
            <a:satOff val="-23183"/>
            <a:lumOff val="-41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Demonstration of Experiment</a:t>
          </a:r>
          <a:endParaRPr lang="en-US" sz="2900" kern="1200" dirty="0"/>
        </a:p>
      </dsp:txBody>
      <dsp:txXfrm>
        <a:off x="85245" y="3755016"/>
        <a:ext cx="2755590" cy="1575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B71DB-ADAD-4B55-ABDD-B06D221DA8C2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Teacher should write important facts , information , apparatus, calculations and results on the blackboard during demonstration’ </a:t>
          </a:r>
          <a:endParaRPr lang="en-US" sz="1900" kern="1200" dirty="0"/>
        </a:p>
      </dsp:txBody>
      <dsp:txXfrm rot="-5400000">
        <a:off x="2926079" y="245467"/>
        <a:ext cx="5133724" cy="1260608"/>
      </dsp:txXfrm>
    </dsp:sp>
    <dsp:sp modelId="{0BEF3A90-03CD-4956-B46C-A46555E6509E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Black board work&amp; summary</a:t>
          </a:r>
          <a:endParaRPr lang="en-US" sz="2900" kern="1200" dirty="0"/>
        </a:p>
      </dsp:txBody>
      <dsp:txXfrm>
        <a:off x="85245" y="87890"/>
        <a:ext cx="2755590" cy="1575760"/>
      </dsp:txXfrm>
    </dsp:sp>
    <dsp:sp modelId="{F102F87C-C535-4DCE-8543-DFEFA4ACFC19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Teacher should supervise the class work of the students.</a:t>
          </a:r>
          <a:endParaRPr lang="en-US" sz="1900" kern="1200" dirty="0"/>
        </a:p>
      </dsp:txBody>
      <dsp:txXfrm rot="-5400000">
        <a:off x="2926079" y="2079029"/>
        <a:ext cx="5133724" cy="1260608"/>
      </dsp:txXfrm>
    </dsp:sp>
    <dsp:sp modelId="{E30958EF-A930-4624-A437-8EAA554650AF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Supervision of the class</a:t>
          </a:r>
          <a:endParaRPr lang="en-US" sz="2900" kern="1200" dirty="0"/>
        </a:p>
      </dsp:txBody>
      <dsp:txXfrm>
        <a:off x="85245" y="1921453"/>
        <a:ext cx="2755590" cy="1575760"/>
      </dsp:txXfrm>
    </dsp:sp>
    <dsp:sp modelId="{70A512F2-47D6-470D-8AEC-E15FE503A22B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Evaluation is the last step of Demonstration. Evaluation of objectives takes place at this stage. It also tells us about the limitations and how to improve in future.</a:t>
          </a:r>
          <a:endParaRPr lang="en-US" sz="1900" kern="1200" dirty="0"/>
        </a:p>
      </dsp:txBody>
      <dsp:txXfrm rot="-5400000">
        <a:off x="2926079" y="3912592"/>
        <a:ext cx="5133724" cy="1260608"/>
      </dsp:txXfrm>
    </dsp:sp>
    <dsp:sp modelId="{BF4AC0B4-7D76-4EDA-BE3E-4199D69A2368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Evaluation of the demonstration</a:t>
          </a:r>
          <a:endParaRPr lang="en-US" sz="2900" kern="1200" dirty="0"/>
        </a:p>
      </dsp:txBody>
      <dsp:txXfrm>
        <a:off x="85245" y="3755016"/>
        <a:ext cx="2755590" cy="157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pPr/>
              <a:t>28/09/2020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xmlns="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xmlns="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xmlns="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xmlns="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xmlns="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xmlns="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xmlns="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xmlns="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xmlns="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xmlns="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xmlns="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xmlns="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xmlns="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xmlns="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xmlns="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xmlns="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xmlns="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xmlns="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xmlns="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xmlns="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xmlns="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xmlns="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xmlns="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xmlns="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xmlns="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xmlns="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xmlns="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xmlns="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xmlns="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xmlns="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xmlns="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xmlns="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xmlns="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xmlns="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xmlns="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xmlns="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xmlns="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xmlns="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xmlns="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xmlns="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xmlns="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xmlns="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xmlns="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xmlns="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xmlns="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xmlns="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xmlns="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xmlns="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xmlns="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xmlns="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xmlns="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xmlns="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xmlns="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xmlns="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xmlns="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xmlns="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xmlns="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xmlns="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xmlns="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75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xmlns="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xmlns="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xmlns="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xmlns="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xmlns="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xmlns="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xmlns="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xmlns="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xmlns="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xmlns="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xmlns="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xmlns="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xmlns="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xmlns="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xmlns="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348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xmlns="" val="424612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80559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xmlns="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xmlns="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xmlns="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xmlns="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xmlns="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xmlns="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xmlns="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3322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057647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xmlns="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90017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xmlns="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155661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xmlns="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xmlns="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xmlns="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xmlns="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xmlns="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xmlns="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xmlns="" val="299492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7271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716528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2421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xmlns="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03358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22428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2017392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xmlns="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xmlns="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xmlns="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xmlns="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xmlns="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xmlns="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xmlns="" val="2970965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9089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xmlns="" val="196160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857808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xmlns="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xmlns="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xmlns="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xmlns="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xmlns="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xmlns="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xmlns="" val="548536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31727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xmlns="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xmlns="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xmlns="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xmlns="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xmlns="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xmlns="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xmlns="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9165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xmlns="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172479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27229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xmlns="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4325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xmlns="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xmlns="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xmlns="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xmlns="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xmlns="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xmlns="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xmlns="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xmlns="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xmlns="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xmlns="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xmlns="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xmlns="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xmlns="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xmlns="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xmlns="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xmlns="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xmlns="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xmlns="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xmlns="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xmlns="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xmlns="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xmlns="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xmlns="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xmlns="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xmlns="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xmlns="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xmlns="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xmlns="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xmlns="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xmlns="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xmlns="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xmlns="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xmlns="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xmlns="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xmlns="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xmlns="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xmlns="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xmlns="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xmlns="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xmlns="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xmlns="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xmlns="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xmlns="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xmlns="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xmlns="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xmlns="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xmlns="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xmlns="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xmlns="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xmlns="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xmlns="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xmlns="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xmlns="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xmlns="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xmlns="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xmlns="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xmlns="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xmlns="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xmlns="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478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52810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xmlns="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328829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xmlns="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47328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878345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519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Images &amp; 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6756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xmlns="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xmlns="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xmlns="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xmlns="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xmlns="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xmlns="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xmlns="" val="3112143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xmlns="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xmlns="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xmlns="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xmlns="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xmlns="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xmlns="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xmlns="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xmlns="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xmlns="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xmlns="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xmlns="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xmlns="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xmlns="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xmlns="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xmlns="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744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631422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744544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9980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8501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xmlns="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xmlns="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xmlns="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xmlns="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xmlns="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xmlns="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xmlns="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xmlns="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xmlns="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xmlns="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xmlns="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xmlns="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xmlns="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xmlns="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xmlns="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xmlns="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xmlns="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xmlns="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xmlns="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xmlns="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xmlns="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xmlns="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xmlns="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xmlns="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xmlns="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xmlns="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xmlns="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xmlns="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xmlns="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xmlns="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xmlns="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xmlns="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xmlns="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xmlns="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xmlns="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xmlns="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xmlns="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xmlns="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xmlns="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xmlns="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xmlns="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xmlns="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xmlns="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xmlns="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xmlns="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xmlns="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xmlns="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xmlns="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xmlns="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xmlns="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xmlns="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xmlns="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xmlns="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xmlns="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xmlns="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xmlns="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xmlns="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xmlns="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xmlns="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14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xmlns="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xmlns="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xmlns="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xmlns="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xmlns="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xmlns="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1385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891" r:id="rId3"/>
    <p:sldLayoutId id="2147483892" r:id="rId4"/>
    <p:sldLayoutId id="2147483895" r:id="rId5"/>
    <p:sldLayoutId id="2147483898" r:id="rId6"/>
    <p:sldLayoutId id="214748390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4" r:id="rId4"/>
    <p:sldLayoutId id="2147483677" r:id="rId5"/>
    <p:sldLayoutId id="2147483663" r:id="rId6"/>
    <p:sldLayoutId id="2147483662" r:id="rId7"/>
    <p:sldLayoutId id="2147483665" r:id="rId8"/>
    <p:sldLayoutId id="2147483666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  <p:sldLayoutId id="2147483676" r:id="rId16"/>
    <p:sldLayoutId id="2147483660" r:id="rId17"/>
    <p:sldLayoutId id="2147483659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Learning Outcomes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xmlns="" id="{E2BBF66E-AB4A-455E-937D-4BEEE9061393}"/>
              </a:ext>
            </a:extLst>
          </p:cNvPr>
          <p:cNvGrpSpPr/>
          <p:nvPr/>
        </p:nvGrpSpPr>
        <p:grpSpPr>
          <a:xfrm rot="10800000">
            <a:off x="5297492" y="3577139"/>
            <a:ext cx="1704867" cy="455477"/>
            <a:chOff x="5134372" y="3131004"/>
            <a:chExt cx="1431908" cy="315692"/>
          </a:xfrm>
        </p:grpSpPr>
        <p:sp>
          <p:nvSpPr>
            <p:cNvPr id="20" name="직사각형 6">
              <a:extLst>
                <a:ext uri="{FF2B5EF4-FFF2-40B4-BE49-F238E27FC236}">
                  <a16:creationId xmlns:a16="http://schemas.microsoft.com/office/drawing/2014/main" xmlns="" id="{176449A1-948D-44AB-909F-DE912196310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자유형: 도형 32">
              <a:extLst>
                <a:ext uri="{FF2B5EF4-FFF2-40B4-BE49-F238E27FC236}">
                  <a16:creationId xmlns:a16="http://schemas.microsoft.com/office/drawing/2014/main" xmlns="" id="{F161A49F-9870-4CC9-898D-4C4313F3CFCC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34">
            <a:extLst>
              <a:ext uri="{FF2B5EF4-FFF2-40B4-BE49-F238E27FC236}">
                <a16:creationId xmlns:a16="http://schemas.microsoft.com/office/drawing/2014/main" xmlns="" id="{35E95096-8BB7-44E7-9E71-C69E3575DE38}"/>
              </a:ext>
            </a:extLst>
          </p:cNvPr>
          <p:cNvGrpSpPr/>
          <p:nvPr/>
        </p:nvGrpSpPr>
        <p:grpSpPr>
          <a:xfrm rot="10800000">
            <a:off x="5339873" y="4081220"/>
            <a:ext cx="1704867" cy="455477"/>
            <a:chOff x="5134372" y="3131004"/>
            <a:chExt cx="1431908" cy="315692"/>
          </a:xfrm>
        </p:grpSpPr>
        <p:sp>
          <p:nvSpPr>
            <p:cNvPr id="18" name="직사각형 6">
              <a:extLst>
                <a:ext uri="{FF2B5EF4-FFF2-40B4-BE49-F238E27FC236}">
                  <a16:creationId xmlns:a16="http://schemas.microsoft.com/office/drawing/2014/main" xmlns="" id="{371A2AF0-E748-4D94-8A8C-009AA4FE201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자유형: 도형 36">
              <a:extLst>
                <a:ext uri="{FF2B5EF4-FFF2-40B4-BE49-F238E27FC236}">
                  <a16:creationId xmlns:a16="http://schemas.microsoft.com/office/drawing/2014/main" xmlns="" id="{A56A59F9-E40F-4E2B-9E22-213A2987B1F6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" name="그룹 37">
            <a:extLst>
              <a:ext uri="{FF2B5EF4-FFF2-40B4-BE49-F238E27FC236}">
                <a16:creationId xmlns:a16="http://schemas.microsoft.com/office/drawing/2014/main" xmlns="" id="{6C4F61BB-FD85-491A-BEF1-8ACEF118B187}"/>
              </a:ext>
            </a:extLst>
          </p:cNvPr>
          <p:cNvGrpSpPr/>
          <p:nvPr/>
        </p:nvGrpSpPr>
        <p:grpSpPr>
          <a:xfrm rot="10800000">
            <a:off x="5232883" y="4594586"/>
            <a:ext cx="1704867" cy="455477"/>
            <a:chOff x="5134372" y="3131004"/>
            <a:chExt cx="1431908" cy="315692"/>
          </a:xfrm>
        </p:grpSpPr>
        <p:sp>
          <p:nvSpPr>
            <p:cNvPr id="16" name="직사각형 6">
              <a:extLst>
                <a:ext uri="{FF2B5EF4-FFF2-40B4-BE49-F238E27FC236}">
                  <a16:creationId xmlns:a16="http://schemas.microsoft.com/office/drawing/2014/main" xmlns="" id="{4804638B-6B06-410B-AF46-ADE26E9261F6}"/>
                </a:ext>
              </a:extLst>
            </p:cNvPr>
            <p:cNvSpPr/>
            <p:nvPr/>
          </p:nvSpPr>
          <p:spPr>
            <a:xfrm rot="10876496"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39">
              <a:extLst>
                <a:ext uri="{FF2B5EF4-FFF2-40B4-BE49-F238E27FC236}">
                  <a16:creationId xmlns:a16="http://schemas.microsoft.com/office/drawing/2014/main" xmlns="" id="{C15F90BE-0020-44E0-8D23-AF028F1F6A73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그룹 40">
            <a:extLst>
              <a:ext uri="{FF2B5EF4-FFF2-40B4-BE49-F238E27FC236}">
                <a16:creationId xmlns:a16="http://schemas.microsoft.com/office/drawing/2014/main" xmlns="" id="{F65A0495-47B3-4735-8C84-8264C01518C4}"/>
              </a:ext>
            </a:extLst>
          </p:cNvPr>
          <p:cNvGrpSpPr/>
          <p:nvPr/>
        </p:nvGrpSpPr>
        <p:grpSpPr>
          <a:xfrm>
            <a:off x="5312790" y="5139130"/>
            <a:ext cx="1704867" cy="455477"/>
            <a:chOff x="5134372" y="3131004"/>
            <a:chExt cx="1431908" cy="315692"/>
          </a:xfrm>
        </p:grpSpPr>
        <p:sp>
          <p:nvSpPr>
            <p:cNvPr id="14" name="직사각형 6">
              <a:extLst>
                <a:ext uri="{FF2B5EF4-FFF2-40B4-BE49-F238E27FC236}">
                  <a16:creationId xmlns:a16="http://schemas.microsoft.com/office/drawing/2014/main" xmlns="" id="{DB456664-FA35-4BC1-9E48-CDAA7823709A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자유형: 도형 46">
              <a:extLst>
                <a:ext uri="{FF2B5EF4-FFF2-40B4-BE49-F238E27FC236}">
                  <a16:creationId xmlns:a16="http://schemas.microsoft.com/office/drawing/2014/main" xmlns="" id="{4BCABB26-A64B-4E19-B1BE-B11F25562ACF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1" name="그룹 47">
            <a:extLst>
              <a:ext uri="{FF2B5EF4-FFF2-40B4-BE49-F238E27FC236}">
                <a16:creationId xmlns:a16="http://schemas.microsoft.com/office/drawing/2014/main" xmlns="" id="{0CDD46FE-BAB4-474D-810F-3DA7115596FB}"/>
              </a:ext>
            </a:extLst>
          </p:cNvPr>
          <p:cNvGrpSpPr/>
          <p:nvPr/>
        </p:nvGrpSpPr>
        <p:grpSpPr>
          <a:xfrm>
            <a:off x="5174351" y="5639764"/>
            <a:ext cx="1704867" cy="455477"/>
            <a:chOff x="5134372" y="3131004"/>
            <a:chExt cx="1431908" cy="315692"/>
          </a:xfrm>
        </p:grpSpPr>
        <p:sp>
          <p:nvSpPr>
            <p:cNvPr id="12" name="직사각형 6">
              <a:extLst>
                <a:ext uri="{FF2B5EF4-FFF2-40B4-BE49-F238E27FC236}">
                  <a16:creationId xmlns:a16="http://schemas.microsoft.com/office/drawing/2014/main" xmlns="" id="{BB2F3E59-45EC-4E84-906E-D6E183A35BA8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68">
              <a:extLst>
                <a:ext uri="{FF2B5EF4-FFF2-40B4-BE49-F238E27FC236}">
                  <a16:creationId xmlns:a16="http://schemas.microsoft.com/office/drawing/2014/main" xmlns="" id="{C139D200-0601-4C6D-ADB1-BF62A5E76345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xmlns="" id="{D228C695-FC13-4B93-ABFD-AA197B3EB88A}"/>
              </a:ext>
            </a:extLst>
          </p:cNvPr>
          <p:cNvSpPr/>
          <p:nvPr/>
        </p:nvSpPr>
        <p:spPr>
          <a:xfrm>
            <a:off x="3950125" y="361160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xmlns="" id="{985AD521-70EE-4B66-8FD9-37E3F71F07CE}"/>
              </a:ext>
            </a:extLst>
          </p:cNvPr>
          <p:cNvSpPr/>
          <p:nvPr/>
        </p:nvSpPr>
        <p:spPr>
          <a:xfrm>
            <a:off x="3950125" y="461458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xmlns="" id="{DBEEB4FF-7510-4841-A052-8F69A3ED3CD9}"/>
              </a:ext>
            </a:extLst>
          </p:cNvPr>
          <p:cNvSpPr/>
          <p:nvPr/>
        </p:nvSpPr>
        <p:spPr>
          <a:xfrm>
            <a:off x="3950125" y="561756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xmlns="" id="{9055CD85-DF47-48AD-B7B0-059A099E47EA}"/>
              </a:ext>
            </a:extLst>
          </p:cNvPr>
          <p:cNvSpPr/>
          <p:nvPr/>
        </p:nvSpPr>
        <p:spPr>
          <a:xfrm flipH="1">
            <a:off x="6899015" y="4067698"/>
            <a:ext cx="1560282" cy="296617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xmlns="" id="{4063664A-2F9D-44F1-81DD-5F7C5DC1ABBE}"/>
              </a:ext>
            </a:extLst>
          </p:cNvPr>
          <p:cNvSpPr/>
          <p:nvPr/>
        </p:nvSpPr>
        <p:spPr>
          <a:xfrm flipH="1">
            <a:off x="6707557" y="511607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3EB89FA-DF64-464C-9BF0-4C4A99B515FD}"/>
              </a:ext>
            </a:extLst>
          </p:cNvPr>
          <p:cNvGrpSpPr/>
          <p:nvPr/>
        </p:nvGrpSpPr>
        <p:grpSpPr>
          <a:xfrm>
            <a:off x="-1942104" y="4656785"/>
            <a:ext cx="13860684" cy="482345"/>
            <a:chOff x="1389001" y="1670317"/>
            <a:chExt cx="9459084" cy="48234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D3EF08E-640A-4386-8070-0202F0456777}"/>
                </a:ext>
              </a:extLst>
            </p:cNvPr>
            <p:cNvSpPr txBox="1"/>
            <p:nvPr/>
          </p:nvSpPr>
          <p:spPr>
            <a:xfrm>
              <a:off x="8234944" y="1783330"/>
              <a:ext cx="2613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Merits of Demonstration Method</a:t>
              </a:r>
              <a:endPara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9F8F761-5D1D-4112-8C2E-1039B6F90B4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9015A50-02A4-4A0D-AE61-42F476F69860}"/>
              </a:ext>
            </a:extLst>
          </p:cNvPr>
          <p:cNvSpPr txBox="1"/>
          <p:nvPr/>
        </p:nvSpPr>
        <p:spPr>
          <a:xfrm>
            <a:off x="178122" y="5269150"/>
            <a:ext cx="392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Steps of Demonstration Method</a:t>
            </a:r>
            <a:endParaRPr lang="en-US" altLang="ko-KR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9EE43E8-0D49-420B-B702-BE702C3F1D4A}"/>
              </a:ext>
            </a:extLst>
          </p:cNvPr>
          <p:cNvGrpSpPr/>
          <p:nvPr/>
        </p:nvGrpSpPr>
        <p:grpSpPr>
          <a:xfrm>
            <a:off x="588480" y="3643975"/>
            <a:ext cx="11792133" cy="1008273"/>
            <a:chOff x="1389001" y="939043"/>
            <a:chExt cx="8047421" cy="100827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F3FDCE5-EEC2-4DF6-83BD-D5DA6749A326}"/>
                </a:ext>
              </a:extLst>
            </p:cNvPr>
            <p:cNvSpPr txBox="1"/>
            <p:nvPr/>
          </p:nvSpPr>
          <p:spPr>
            <a:xfrm>
              <a:off x="6670398" y="939043"/>
              <a:ext cx="276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 Merits of Demonstration Method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2235FB0-9B1E-48DC-990A-BAF67F78D36B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20C9A92-8285-4013-B168-954263265A46}"/>
              </a:ext>
            </a:extLst>
          </p:cNvPr>
          <p:cNvSpPr txBox="1"/>
          <p:nvPr/>
        </p:nvSpPr>
        <p:spPr>
          <a:xfrm>
            <a:off x="815834" y="1779270"/>
            <a:ext cx="410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Concept of Teaching Method.</a:t>
            </a:r>
            <a:endParaRPr lang="en-US" altLang="ko-KR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xmlns="" id="{92644304-27E8-43E8-8EEC-A55BC03CCEB9}"/>
              </a:ext>
            </a:extLst>
          </p:cNvPr>
          <p:cNvSpPr/>
          <p:nvPr/>
        </p:nvSpPr>
        <p:spPr>
          <a:xfrm>
            <a:off x="6341476" y="2163970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3175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6" name="그룹 14">
            <a:extLst>
              <a:ext uri="{FF2B5EF4-FFF2-40B4-BE49-F238E27FC236}">
                <a16:creationId xmlns:a16="http://schemas.microsoft.com/office/drawing/2014/main" xmlns="" id="{4A3C8142-0B52-4D99-BED7-DBDF3308A30A}"/>
              </a:ext>
            </a:extLst>
          </p:cNvPr>
          <p:cNvGrpSpPr/>
          <p:nvPr/>
        </p:nvGrpSpPr>
        <p:grpSpPr>
          <a:xfrm>
            <a:off x="5539072" y="2288386"/>
            <a:ext cx="854909" cy="1343933"/>
            <a:chOff x="6163612" y="1966761"/>
            <a:chExt cx="2991257" cy="4702319"/>
          </a:xfrm>
        </p:grpSpPr>
        <p:sp>
          <p:nvSpPr>
            <p:cNvPr id="47" name="자유형: 도형 69">
              <a:extLst>
                <a:ext uri="{FF2B5EF4-FFF2-40B4-BE49-F238E27FC236}">
                  <a16:creationId xmlns:a16="http://schemas.microsoft.com/office/drawing/2014/main" xmlns="" id="{0E080DFD-AE08-4000-8737-7C6F40338C7D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자유형: 도형 79">
              <a:extLst>
                <a:ext uri="{FF2B5EF4-FFF2-40B4-BE49-F238E27FC236}">
                  <a16:creationId xmlns:a16="http://schemas.microsoft.com/office/drawing/2014/main" xmlns="" id="{08F38E15-A2EE-48FC-B1DA-1F3ACFFF8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2879" y="323583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is Demonstration Method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49795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Procedure of Demonstration Method</a:t>
            </a:r>
            <a:endParaRPr lang="en-IN" b="1" dirty="0"/>
          </a:p>
        </p:txBody>
      </p:sp>
      <p:sp>
        <p:nvSpPr>
          <p:cNvPr id="52" name="Freeform 1">
            <a:extLst>
              <a:ext uri="{FF2B5EF4-FFF2-40B4-BE49-F238E27FC236}">
                <a16:creationId xmlns:a16="http://schemas.microsoft.com/office/drawing/2014/main" xmlns="" id="{D228C695-FC13-4B93-ABFD-AA197B3EB88A}"/>
              </a:ext>
            </a:extLst>
          </p:cNvPr>
          <p:cNvSpPr/>
          <p:nvPr/>
        </p:nvSpPr>
        <p:spPr>
          <a:xfrm>
            <a:off x="3950125" y="3609699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TextBox 5"/>
          <p:cNvSpPr txBox="1"/>
          <p:nvPr/>
        </p:nvSpPr>
        <p:spPr>
          <a:xfrm>
            <a:off x="7867769" y="1921101"/>
            <a:ext cx="451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Precautions for a good Demonstration</a:t>
            </a:r>
            <a:endParaRPr lang="en-IN" b="1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539072" y="1960474"/>
            <a:ext cx="0" cy="5484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62238" y="1960474"/>
            <a:ext cx="10204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Down Arrow 31"/>
          <p:cNvSpPr/>
          <p:nvPr/>
        </p:nvSpPr>
        <p:spPr>
          <a:xfrm>
            <a:off x="2122454" y="2304167"/>
            <a:ext cx="388226" cy="579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24" y="3705284"/>
            <a:ext cx="426757" cy="597460"/>
          </a:xfrm>
          <a:prstGeom prst="rect">
            <a:avLst/>
          </a:prstGeom>
        </p:spPr>
      </p:pic>
      <p:sp>
        <p:nvSpPr>
          <p:cNvPr id="57" name="Down Arrow 56"/>
          <p:cNvSpPr/>
          <p:nvPr/>
        </p:nvSpPr>
        <p:spPr>
          <a:xfrm>
            <a:off x="2025030" y="4637932"/>
            <a:ext cx="388226" cy="579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Down Arrow 57"/>
          <p:cNvSpPr/>
          <p:nvPr/>
        </p:nvSpPr>
        <p:spPr>
          <a:xfrm>
            <a:off x="1947501" y="5755395"/>
            <a:ext cx="388226" cy="579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ight Arrow 37"/>
          <p:cNvSpPr/>
          <p:nvPr/>
        </p:nvSpPr>
        <p:spPr>
          <a:xfrm>
            <a:off x="3852007" y="6205980"/>
            <a:ext cx="4219676" cy="401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Up Arrow 41"/>
          <p:cNvSpPr/>
          <p:nvPr/>
        </p:nvSpPr>
        <p:spPr>
          <a:xfrm>
            <a:off x="10004022" y="5366868"/>
            <a:ext cx="465858" cy="6781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Up Arrow 58"/>
          <p:cNvSpPr/>
          <p:nvPr/>
        </p:nvSpPr>
        <p:spPr>
          <a:xfrm>
            <a:off x="9983631" y="3996938"/>
            <a:ext cx="465858" cy="6781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Up Arrow 59"/>
          <p:cNvSpPr/>
          <p:nvPr/>
        </p:nvSpPr>
        <p:spPr>
          <a:xfrm>
            <a:off x="9939988" y="2515556"/>
            <a:ext cx="465858" cy="6781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108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147649548"/>
              </p:ext>
            </p:extLst>
          </p:nvPr>
        </p:nvGraphicFramePr>
        <p:xfrm>
          <a:off x="1051560" y="167640"/>
          <a:ext cx="1040892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18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reeform: Shape 387">
            <a:extLst>
              <a:ext uri="{FF2B5EF4-FFF2-40B4-BE49-F238E27FC236}">
                <a16:creationId xmlns:a16="http://schemas.microsoft.com/office/drawing/2014/main" xmlns="" id="{CBD9DF2E-F9B5-470B-8CAF-BE51A0ED890B}"/>
              </a:ext>
            </a:extLst>
          </p:cNvPr>
          <p:cNvSpPr/>
          <p:nvPr/>
        </p:nvSpPr>
        <p:spPr>
          <a:xfrm rot="355510">
            <a:off x="89876" y="4123826"/>
            <a:ext cx="1911835" cy="1945809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6" name="Freeform: Shape 385">
            <a:extLst>
              <a:ext uri="{FF2B5EF4-FFF2-40B4-BE49-F238E27FC236}">
                <a16:creationId xmlns:a16="http://schemas.microsoft.com/office/drawing/2014/main" xmlns="" id="{BA79C3FE-2C76-459D-958C-71D2651649BF}"/>
              </a:ext>
            </a:extLst>
          </p:cNvPr>
          <p:cNvSpPr/>
          <p:nvPr/>
        </p:nvSpPr>
        <p:spPr>
          <a:xfrm rot="8287270" flipH="1">
            <a:off x="4207004" y="4474996"/>
            <a:ext cx="1584459" cy="1495305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xmlns="" id="{856ED56E-2F4F-426F-87BB-49A633291018}"/>
              </a:ext>
            </a:extLst>
          </p:cNvPr>
          <p:cNvSpPr/>
          <p:nvPr/>
        </p:nvSpPr>
        <p:spPr>
          <a:xfrm rot="1022389">
            <a:off x="2077634" y="850460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xmlns="" id="{B4F1F681-3BB7-4692-BAC2-F69E007AFF9F}"/>
              </a:ext>
            </a:extLst>
          </p:cNvPr>
          <p:cNvSpPr/>
          <p:nvPr/>
        </p:nvSpPr>
        <p:spPr>
          <a:xfrm rot="11654967" flipH="1">
            <a:off x="94907" y="2476373"/>
            <a:ext cx="1942573" cy="1833269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xmlns="" id="{7D2FEB4E-9B40-43EA-9DC1-F9FF01AAA86B}"/>
              </a:ext>
            </a:extLst>
          </p:cNvPr>
          <p:cNvSpPr/>
          <p:nvPr/>
        </p:nvSpPr>
        <p:spPr>
          <a:xfrm rot="2581066" flipH="1">
            <a:off x="4958096" y="3013281"/>
            <a:ext cx="216343" cy="767005"/>
          </a:xfrm>
          <a:custGeom>
            <a:avLst/>
            <a:gdLst>
              <a:gd name="connsiteX0" fmla="*/ 5046 w 235010"/>
              <a:gd name="connsiteY0" fmla="*/ 100489 h 833185"/>
              <a:gd name="connsiteX1" fmla="*/ 61777 w 235010"/>
              <a:gd name="connsiteY1" fmla="*/ 215509 h 833185"/>
              <a:gd name="connsiteX2" fmla="*/ 95081 w 235010"/>
              <a:gd name="connsiteY2" fmla="*/ 219991 h 833185"/>
              <a:gd name="connsiteX3" fmla="*/ 95081 w 235010"/>
              <a:gd name="connsiteY3" fmla="*/ 607587 h 833185"/>
              <a:gd name="connsiteX4" fmla="*/ 84921 w 235010"/>
              <a:gd name="connsiteY4" fmla="*/ 606290 h 833185"/>
              <a:gd name="connsiteX5" fmla="*/ 15507 w 235010"/>
              <a:gd name="connsiteY5" fmla="*/ 659853 h 833185"/>
              <a:gd name="connsiteX6" fmla="*/ 57782 w 235010"/>
              <a:gd name="connsiteY6" fmla="*/ 817678 h 833185"/>
              <a:gd name="connsiteX7" fmla="*/ 215608 w 235010"/>
              <a:gd name="connsiteY7" fmla="*/ 775402 h 833185"/>
              <a:gd name="connsiteX8" fmla="*/ 173332 w 235010"/>
              <a:gd name="connsiteY8" fmla="*/ 617577 h 833185"/>
              <a:gd name="connsiteX9" fmla="*/ 168164 w 235010"/>
              <a:gd name="connsiteY9" fmla="*/ 616917 h 833185"/>
              <a:gd name="connsiteX10" fmla="*/ 168164 w 235010"/>
              <a:gd name="connsiteY10" fmla="*/ 217879 h 833185"/>
              <a:gd name="connsiteX11" fmla="*/ 188769 w 235010"/>
              <a:gd name="connsiteY11" fmla="*/ 208024 h 833185"/>
              <a:gd name="connsiteX12" fmla="*/ 219602 w 235010"/>
              <a:gd name="connsiteY12" fmla="*/ 173233 h 833185"/>
              <a:gd name="connsiteX13" fmla="*/ 177326 w 235010"/>
              <a:gd name="connsiteY13" fmla="*/ 15407 h 833185"/>
              <a:gd name="connsiteX14" fmla="*/ 19501 w 235010"/>
              <a:gd name="connsiteY14" fmla="*/ 57684 h 833185"/>
              <a:gd name="connsiteX15" fmla="*/ 5046 w 235010"/>
              <a:gd name="connsiteY15" fmla="*/ 100489 h 83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010" h="833185">
                <a:moveTo>
                  <a:pt x="5046" y="100489"/>
                </a:moveTo>
                <a:cubicBezTo>
                  <a:pt x="-667" y="144815"/>
                  <a:pt x="19448" y="191066"/>
                  <a:pt x="61777" y="215509"/>
                </a:cubicBezTo>
                <a:lnTo>
                  <a:pt x="95081" y="219991"/>
                </a:lnTo>
                <a:lnTo>
                  <a:pt x="95081" y="607587"/>
                </a:lnTo>
                <a:lnTo>
                  <a:pt x="84921" y="606290"/>
                </a:lnTo>
                <a:cubicBezTo>
                  <a:pt x="56408" y="614199"/>
                  <a:pt x="31062" y="632916"/>
                  <a:pt x="15507" y="659853"/>
                </a:cubicBezTo>
                <a:cubicBezTo>
                  <a:pt x="-17084" y="716292"/>
                  <a:pt x="3909" y="786569"/>
                  <a:pt x="57782" y="817678"/>
                </a:cubicBezTo>
                <a:cubicBezTo>
                  <a:pt x="114221" y="850269"/>
                  <a:pt x="184498" y="829276"/>
                  <a:pt x="215608" y="775402"/>
                </a:cubicBezTo>
                <a:cubicBezTo>
                  <a:pt x="248199" y="718963"/>
                  <a:pt x="227206" y="648686"/>
                  <a:pt x="173332" y="617577"/>
                </a:cubicBezTo>
                <a:lnTo>
                  <a:pt x="168164" y="616917"/>
                </a:lnTo>
                <a:lnTo>
                  <a:pt x="168164" y="217879"/>
                </a:lnTo>
                <a:lnTo>
                  <a:pt x="188769" y="208024"/>
                </a:lnTo>
                <a:cubicBezTo>
                  <a:pt x="200884" y="198985"/>
                  <a:pt x="211455" y="187343"/>
                  <a:pt x="219602" y="173233"/>
                </a:cubicBezTo>
                <a:cubicBezTo>
                  <a:pt x="250712" y="119359"/>
                  <a:pt x="233766" y="47999"/>
                  <a:pt x="177326" y="15407"/>
                </a:cubicBezTo>
                <a:cubicBezTo>
                  <a:pt x="123453" y="-15702"/>
                  <a:pt x="52092" y="1245"/>
                  <a:pt x="19501" y="57684"/>
                </a:cubicBezTo>
                <a:cubicBezTo>
                  <a:pt x="11724" y="71152"/>
                  <a:pt x="6950" y="85714"/>
                  <a:pt x="5046" y="10048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75B3B4F-4D8D-4921-B57A-C3AB214A2370}"/>
              </a:ext>
            </a:extLst>
          </p:cNvPr>
          <p:cNvSpPr/>
          <p:nvPr/>
        </p:nvSpPr>
        <p:spPr>
          <a:xfrm>
            <a:off x="3631411" y="3846720"/>
            <a:ext cx="1828800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AEF46E3-D7CC-4697-920F-9330864A8466}"/>
              </a:ext>
            </a:extLst>
          </p:cNvPr>
          <p:cNvSpPr/>
          <p:nvPr/>
        </p:nvSpPr>
        <p:spPr>
          <a:xfrm>
            <a:off x="3631411" y="3923972"/>
            <a:ext cx="1828800" cy="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33A9C9A-BD34-48C5-85A7-DDEDF37A1020}"/>
              </a:ext>
            </a:extLst>
          </p:cNvPr>
          <p:cNvSpPr/>
          <p:nvPr/>
        </p:nvSpPr>
        <p:spPr>
          <a:xfrm>
            <a:off x="3631411" y="4001224"/>
            <a:ext cx="1828800" cy="5576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4C9DF842-10F6-446D-829E-5F50FCF00ABF}"/>
              </a:ext>
            </a:extLst>
          </p:cNvPr>
          <p:cNvSpPr/>
          <p:nvPr/>
        </p:nvSpPr>
        <p:spPr>
          <a:xfrm>
            <a:off x="3631411" y="4078476"/>
            <a:ext cx="1828800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67F2B6B-7E8A-419F-8BFF-DFC358030831}"/>
              </a:ext>
            </a:extLst>
          </p:cNvPr>
          <p:cNvSpPr/>
          <p:nvPr/>
        </p:nvSpPr>
        <p:spPr>
          <a:xfrm>
            <a:off x="3631411" y="4155727"/>
            <a:ext cx="1828800" cy="557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F64C6E77-DFFF-4965-81DB-107970244A57}"/>
              </a:ext>
            </a:extLst>
          </p:cNvPr>
          <p:cNvSpPr/>
          <p:nvPr/>
        </p:nvSpPr>
        <p:spPr>
          <a:xfrm flipH="1">
            <a:off x="1246862" y="1295256"/>
            <a:ext cx="3381618" cy="4696350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7D70BD1-9E21-428D-976C-87611D5D2220}"/>
              </a:ext>
            </a:extLst>
          </p:cNvPr>
          <p:cNvSpPr txBox="1"/>
          <p:nvPr/>
        </p:nvSpPr>
        <p:spPr>
          <a:xfrm>
            <a:off x="7328511" y="5476150"/>
            <a:ext cx="405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Time Management for the Demonstration. </a:t>
            </a:r>
            <a:endParaRPr lang="en-US" altLang="ko-KR" sz="20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F42A0BC-C751-4EAF-AE00-292CE6F4D2B2}"/>
              </a:ext>
            </a:extLst>
          </p:cNvPr>
          <p:cNvSpPr txBox="1"/>
          <p:nvPr/>
        </p:nvSpPr>
        <p:spPr>
          <a:xfrm>
            <a:off x="7369282" y="1795831"/>
            <a:ext cx="405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  <a:cs typeface="Arial" pitchFamily="34" charset="0"/>
              </a:rPr>
              <a:t>Determining the objectives of experimentation/ demonstration.. </a:t>
            </a:r>
            <a:endParaRPr lang="en-US" altLang="ko-KR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FA4C827-67C9-4C2C-8D07-218493B78900}"/>
              </a:ext>
            </a:extLst>
          </p:cNvPr>
          <p:cNvSpPr txBox="1"/>
          <p:nvPr/>
        </p:nvSpPr>
        <p:spPr>
          <a:xfrm>
            <a:off x="7369281" y="2759275"/>
            <a:ext cx="405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Preparation of lesson plan</a:t>
            </a:r>
            <a:endParaRPr lang="en-US" altLang="ko-KR" sz="20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56E437C-8175-4AC4-A8F6-38D6057358B8}"/>
              </a:ext>
            </a:extLst>
          </p:cNvPr>
          <p:cNvSpPr txBox="1"/>
          <p:nvPr/>
        </p:nvSpPr>
        <p:spPr>
          <a:xfrm>
            <a:off x="7328512" y="3552396"/>
            <a:ext cx="4055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Proper arrangement of apparatus and materials related to Demonstration</a:t>
            </a:r>
            <a:endParaRPr lang="en-US" altLang="ko-KR" sz="20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0B73249-F024-4C7A-A84F-5CA7AE3DC4D3}"/>
              </a:ext>
            </a:extLst>
          </p:cNvPr>
          <p:cNvSpPr txBox="1"/>
          <p:nvPr/>
        </p:nvSpPr>
        <p:spPr>
          <a:xfrm>
            <a:off x="7328511" y="4733018"/>
            <a:ext cx="405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Rehearsal of  Demonstration</a:t>
            </a:r>
            <a:endParaRPr lang="en-US" altLang="ko-KR" sz="20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72724E8A-BE22-4B25-873F-6D263A468429}"/>
              </a:ext>
            </a:extLst>
          </p:cNvPr>
          <p:cNvSpPr/>
          <p:nvPr/>
        </p:nvSpPr>
        <p:spPr>
          <a:xfrm>
            <a:off x="6647073" y="4654474"/>
            <a:ext cx="594864" cy="59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9C97A36-9185-493E-B3B4-006172BFA0E5}"/>
              </a:ext>
            </a:extLst>
          </p:cNvPr>
          <p:cNvSpPr/>
          <p:nvPr/>
        </p:nvSpPr>
        <p:spPr>
          <a:xfrm>
            <a:off x="6647073" y="3731621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74BB2475-F19C-4A94-B9F9-F5E05BDAC628}"/>
              </a:ext>
            </a:extLst>
          </p:cNvPr>
          <p:cNvSpPr/>
          <p:nvPr/>
        </p:nvSpPr>
        <p:spPr>
          <a:xfrm>
            <a:off x="6647073" y="2808769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09207FBA-6D7C-4FEE-B36A-A2605CEB3442}"/>
              </a:ext>
            </a:extLst>
          </p:cNvPr>
          <p:cNvSpPr/>
          <p:nvPr/>
        </p:nvSpPr>
        <p:spPr>
          <a:xfrm>
            <a:off x="6647073" y="5577329"/>
            <a:ext cx="594864" cy="59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F060D86D-36CC-476F-BD75-ED5A6E37709A}"/>
              </a:ext>
            </a:extLst>
          </p:cNvPr>
          <p:cNvSpPr/>
          <p:nvPr/>
        </p:nvSpPr>
        <p:spPr>
          <a:xfrm>
            <a:off x="6647073" y="1885916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xmlns="" id="{F0675B6B-A8AD-4BE4-B06D-F5AFC5AFDCC2}"/>
              </a:ext>
            </a:extLst>
          </p:cNvPr>
          <p:cNvSpPr/>
          <p:nvPr/>
        </p:nvSpPr>
        <p:spPr>
          <a:xfrm>
            <a:off x="5444163" y="1885919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Freeform 48">
            <a:extLst>
              <a:ext uri="{FF2B5EF4-FFF2-40B4-BE49-F238E27FC236}">
                <a16:creationId xmlns:a16="http://schemas.microsoft.com/office/drawing/2014/main" xmlns="" id="{5FCE667E-8558-4BAE-8A54-D79D3B8F34D3}"/>
              </a:ext>
            </a:extLst>
          </p:cNvPr>
          <p:cNvSpPr/>
          <p:nvPr/>
        </p:nvSpPr>
        <p:spPr>
          <a:xfrm>
            <a:off x="5444260" y="2808769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Freeform 49">
            <a:extLst>
              <a:ext uri="{FF2B5EF4-FFF2-40B4-BE49-F238E27FC236}">
                <a16:creationId xmlns:a16="http://schemas.microsoft.com/office/drawing/2014/main" xmlns="" id="{CAC74E0F-BD76-4CBF-BB73-652150B9AA15}"/>
              </a:ext>
            </a:extLst>
          </p:cNvPr>
          <p:cNvSpPr/>
          <p:nvPr/>
        </p:nvSpPr>
        <p:spPr>
          <a:xfrm>
            <a:off x="5444202" y="3731499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1" name="Freeform 50">
            <a:extLst>
              <a:ext uri="{FF2B5EF4-FFF2-40B4-BE49-F238E27FC236}">
                <a16:creationId xmlns:a16="http://schemas.microsoft.com/office/drawing/2014/main" xmlns="" id="{95DC04B6-2814-4A2B-B72F-A2C38214BF18}"/>
              </a:ext>
            </a:extLst>
          </p:cNvPr>
          <p:cNvSpPr/>
          <p:nvPr/>
        </p:nvSpPr>
        <p:spPr>
          <a:xfrm flipV="1">
            <a:off x="5446346" y="4154874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Freeform 51">
            <a:extLst>
              <a:ext uri="{FF2B5EF4-FFF2-40B4-BE49-F238E27FC236}">
                <a16:creationId xmlns:a16="http://schemas.microsoft.com/office/drawing/2014/main" xmlns="" id="{8EC5DD87-EF4C-45DE-91A8-787755A30CC3}"/>
              </a:ext>
            </a:extLst>
          </p:cNvPr>
          <p:cNvSpPr/>
          <p:nvPr/>
        </p:nvSpPr>
        <p:spPr>
          <a:xfrm flipV="1">
            <a:off x="5444260" y="4078476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3" name="Trapezoid 24">
            <a:extLst>
              <a:ext uri="{FF2B5EF4-FFF2-40B4-BE49-F238E27FC236}">
                <a16:creationId xmlns:a16="http://schemas.microsoft.com/office/drawing/2014/main" xmlns="" id="{B168B73D-FB15-405A-BDDE-20AF406DE95F}"/>
              </a:ext>
            </a:extLst>
          </p:cNvPr>
          <p:cNvSpPr>
            <a:spLocks noChangeAspect="1"/>
          </p:cNvSpPr>
          <p:nvPr/>
        </p:nvSpPr>
        <p:spPr>
          <a:xfrm rot="8369018">
            <a:off x="6767055" y="4769562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4" name="Oval 21">
            <a:extLst>
              <a:ext uri="{FF2B5EF4-FFF2-40B4-BE49-F238E27FC236}">
                <a16:creationId xmlns:a16="http://schemas.microsoft.com/office/drawing/2014/main" xmlns="" id="{02BF7EDC-0B24-456E-AC52-B67D79C57EDE}"/>
              </a:ext>
            </a:extLst>
          </p:cNvPr>
          <p:cNvSpPr>
            <a:spLocks noChangeAspect="1"/>
          </p:cNvSpPr>
          <p:nvPr/>
        </p:nvSpPr>
        <p:spPr>
          <a:xfrm>
            <a:off x="6781632" y="3863002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xmlns="" id="{2E4E08B5-7AD5-426F-8910-E79C7196BD19}"/>
              </a:ext>
            </a:extLst>
          </p:cNvPr>
          <p:cNvSpPr>
            <a:spLocks noChangeAspect="1"/>
          </p:cNvSpPr>
          <p:nvPr/>
        </p:nvSpPr>
        <p:spPr>
          <a:xfrm>
            <a:off x="6856197" y="2974979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C0527C4C-6A59-41BE-94C5-DADEBABE07AB}"/>
              </a:ext>
            </a:extLst>
          </p:cNvPr>
          <p:cNvSpPr/>
          <p:nvPr/>
        </p:nvSpPr>
        <p:spPr>
          <a:xfrm rot="5400000">
            <a:off x="6820795" y="5791980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Frame 1">
            <a:extLst>
              <a:ext uri="{FF2B5EF4-FFF2-40B4-BE49-F238E27FC236}">
                <a16:creationId xmlns:a16="http://schemas.microsoft.com/office/drawing/2014/main" xmlns="" id="{F80C00A1-5F97-40D5-8735-AF0C147FC102}"/>
              </a:ext>
            </a:extLst>
          </p:cNvPr>
          <p:cNvSpPr/>
          <p:nvPr/>
        </p:nvSpPr>
        <p:spPr>
          <a:xfrm>
            <a:off x="6864457" y="1997011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0999D511-1522-4B37-963D-77F062A04536}"/>
              </a:ext>
            </a:extLst>
          </p:cNvPr>
          <p:cNvGrpSpPr/>
          <p:nvPr/>
        </p:nvGrpSpPr>
        <p:grpSpPr>
          <a:xfrm rot="981562" flipH="1">
            <a:off x="1513194" y="3059792"/>
            <a:ext cx="3068864" cy="2908192"/>
            <a:chOff x="-116760" y="950876"/>
            <a:chExt cx="6261875" cy="593402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F43E8283-D5C7-456D-8CFE-165AD5E5939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07" name="Rounded Rectangle 41">
                <a:extLst>
                  <a:ext uri="{FF2B5EF4-FFF2-40B4-BE49-F238E27FC236}">
                    <a16:creationId xmlns:a16="http://schemas.microsoft.com/office/drawing/2014/main" xmlns="" id="{3C874E96-7210-4617-8E09-695EF2FB278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Rounded Rectangle 62">
                <a:extLst>
                  <a:ext uri="{FF2B5EF4-FFF2-40B4-BE49-F238E27FC236}">
                    <a16:creationId xmlns:a16="http://schemas.microsoft.com/office/drawing/2014/main" xmlns="" id="{CC5E43CC-3CB0-4A13-931E-E7F53FD9B68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Rounded Rectangle 63">
                <a:extLst>
                  <a:ext uri="{FF2B5EF4-FFF2-40B4-BE49-F238E27FC236}">
                    <a16:creationId xmlns:a16="http://schemas.microsoft.com/office/drawing/2014/main" xmlns="" id="{F1AD8D3C-16DE-48AA-A919-2BFC31F002E0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0" name="Rounded Rectangle 64">
                <a:extLst>
                  <a:ext uri="{FF2B5EF4-FFF2-40B4-BE49-F238E27FC236}">
                    <a16:creationId xmlns:a16="http://schemas.microsoft.com/office/drawing/2014/main" xmlns="" id="{654C910D-33BF-4696-8E5D-193D70DF74A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Rounded Rectangle 65">
                <a:extLst>
                  <a:ext uri="{FF2B5EF4-FFF2-40B4-BE49-F238E27FC236}">
                    <a16:creationId xmlns:a16="http://schemas.microsoft.com/office/drawing/2014/main" xmlns="" id="{553CE1EC-5940-499A-B3ED-83C0E55D3228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Rounded Rectangle 66">
                <a:extLst>
                  <a:ext uri="{FF2B5EF4-FFF2-40B4-BE49-F238E27FC236}">
                    <a16:creationId xmlns:a16="http://schemas.microsoft.com/office/drawing/2014/main" xmlns="" id="{D02A3929-82B0-4789-A390-BE77754B85C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Rounded Rectangle 67">
                <a:extLst>
                  <a:ext uri="{FF2B5EF4-FFF2-40B4-BE49-F238E27FC236}">
                    <a16:creationId xmlns:a16="http://schemas.microsoft.com/office/drawing/2014/main" xmlns="" id="{E0580F57-A326-4DDB-B46E-C31BA1E666E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Rounded Rectangle 68">
                <a:extLst>
                  <a:ext uri="{FF2B5EF4-FFF2-40B4-BE49-F238E27FC236}">
                    <a16:creationId xmlns:a16="http://schemas.microsoft.com/office/drawing/2014/main" xmlns="" id="{1F608F7E-2149-4C44-AF72-8D73516BC7DC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Rounded Rectangle 69">
                <a:extLst>
                  <a:ext uri="{FF2B5EF4-FFF2-40B4-BE49-F238E27FC236}">
                    <a16:creationId xmlns:a16="http://schemas.microsoft.com/office/drawing/2014/main" xmlns="" id="{2FF0F269-7686-4EB1-80C5-A087A6E2C327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Oval 39">
                <a:extLst>
                  <a:ext uri="{FF2B5EF4-FFF2-40B4-BE49-F238E27FC236}">
                    <a16:creationId xmlns:a16="http://schemas.microsoft.com/office/drawing/2014/main" xmlns="" id="{B21E8F93-BB32-49A9-90C0-57A3B0353084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39">
                <a:extLst>
                  <a:ext uri="{FF2B5EF4-FFF2-40B4-BE49-F238E27FC236}">
                    <a16:creationId xmlns:a16="http://schemas.microsoft.com/office/drawing/2014/main" xmlns="" id="{D6B10224-0E19-4E3E-927A-21D9F842B16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EE851FEF-9037-42B8-BF02-7E68D951BD66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95" name="Rounded Rectangle 16">
                <a:extLst>
                  <a:ext uri="{FF2B5EF4-FFF2-40B4-BE49-F238E27FC236}">
                    <a16:creationId xmlns:a16="http://schemas.microsoft.com/office/drawing/2014/main" xmlns="" id="{46E0BC90-F022-4416-9804-F632CA4C17DC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ounded Rectangle 17">
                <a:extLst>
                  <a:ext uri="{FF2B5EF4-FFF2-40B4-BE49-F238E27FC236}">
                    <a16:creationId xmlns:a16="http://schemas.microsoft.com/office/drawing/2014/main" xmlns="" id="{A322DBB2-8A50-4D32-A295-05A36096B47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Rounded Rectangle 18">
                <a:extLst>
                  <a:ext uri="{FF2B5EF4-FFF2-40B4-BE49-F238E27FC236}">
                    <a16:creationId xmlns:a16="http://schemas.microsoft.com/office/drawing/2014/main" xmlns="" id="{6710D9AD-44A3-4DF0-8EB8-0815F2BD197B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ounded Rectangle 19">
                <a:extLst>
                  <a:ext uri="{FF2B5EF4-FFF2-40B4-BE49-F238E27FC236}">
                    <a16:creationId xmlns:a16="http://schemas.microsoft.com/office/drawing/2014/main" xmlns="" id="{D305143C-5D3C-4C7E-8415-1A5DF1755DA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Rounded Rectangle 20">
                <a:extLst>
                  <a:ext uri="{FF2B5EF4-FFF2-40B4-BE49-F238E27FC236}">
                    <a16:creationId xmlns:a16="http://schemas.microsoft.com/office/drawing/2014/main" xmlns="" id="{6100C495-68F9-4CDD-87AE-A7F6BDCA34BB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Rounded Rectangle 21">
                <a:extLst>
                  <a:ext uri="{FF2B5EF4-FFF2-40B4-BE49-F238E27FC236}">
                    <a16:creationId xmlns:a16="http://schemas.microsoft.com/office/drawing/2014/main" xmlns="" id="{82F39450-F2ED-4581-9420-71F5F69F1F1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Rounded Rectangle 22">
                <a:extLst>
                  <a:ext uri="{FF2B5EF4-FFF2-40B4-BE49-F238E27FC236}">
                    <a16:creationId xmlns:a16="http://schemas.microsoft.com/office/drawing/2014/main" xmlns="" id="{1766C574-6E12-4302-A9A7-B9CA22DFBC5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Rounded Rectangle 23">
                <a:extLst>
                  <a:ext uri="{FF2B5EF4-FFF2-40B4-BE49-F238E27FC236}">
                    <a16:creationId xmlns:a16="http://schemas.microsoft.com/office/drawing/2014/main" xmlns="" id="{B28CE1C6-3A9F-4CA6-A50B-1D02C27B6F55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Rounded Rectangle 24">
                <a:extLst>
                  <a:ext uri="{FF2B5EF4-FFF2-40B4-BE49-F238E27FC236}">
                    <a16:creationId xmlns:a16="http://schemas.microsoft.com/office/drawing/2014/main" xmlns="" id="{E2D90DA8-A273-4B73-87B9-C4F574ADA6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4" name="Oval 39">
                <a:extLst>
                  <a:ext uri="{FF2B5EF4-FFF2-40B4-BE49-F238E27FC236}">
                    <a16:creationId xmlns:a16="http://schemas.microsoft.com/office/drawing/2014/main" xmlns="" id="{DD94B7EB-6391-4AF3-B353-ECD6ACCE706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Oval 39">
                <a:extLst>
                  <a:ext uri="{FF2B5EF4-FFF2-40B4-BE49-F238E27FC236}">
                    <a16:creationId xmlns:a16="http://schemas.microsoft.com/office/drawing/2014/main" xmlns="" id="{9153C21A-C0B0-4DC1-B0D1-0629CBD1F5F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6" name="Rounded Rectangle 21">
                <a:extLst>
                  <a:ext uri="{FF2B5EF4-FFF2-40B4-BE49-F238E27FC236}">
                    <a16:creationId xmlns:a16="http://schemas.microsoft.com/office/drawing/2014/main" xmlns="" id="{7B10C053-EBA6-4FC7-8995-423B53BEA541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xmlns="" id="{FD1F5C5F-76E0-4828-B95E-2E3388F2060E}"/>
              </a:ext>
            </a:extLst>
          </p:cNvPr>
          <p:cNvSpPr/>
          <p:nvPr/>
        </p:nvSpPr>
        <p:spPr>
          <a:xfrm rot="1022389">
            <a:off x="11052294" y="573415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9" name="Freeform: Shape 388">
            <a:extLst>
              <a:ext uri="{FF2B5EF4-FFF2-40B4-BE49-F238E27FC236}">
                <a16:creationId xmlns:a16="http://schemas.microsoft.com/office/drawing/2014/main" xmlns="" id="{8EFE0271-7A65-4BB9-8E1D-F67FE82C9A2B}"/>
              </a:ext>
            </a:extLst>
          </p:cNvPr>
          <p:cNvSpPr/>
          <p:nvPr/>
        </p:nvSpPr>
        <p:spPr>
          <a:xfrm rot="1022389">
            <a:off x="5088163" y="897607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0410" y="298315"/>
            <a:ext cx="775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</a:rPr>
              <a:t>Preparations and planning by the Teacher</a:t>
            </a:r>
            <a:endParaRPr lang="en-IN" sz="32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9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Introduction of the lesson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46A637A-60F5-4E2A-A8E3-169F3B425572}"/>
              </a:ext>
            </a:extLst>
          </p:cNvPr>
          <p:cNvGrpSpPr/>
          <p:nvPr/>
        </p:nvGrpSpPr>
        <p:grpSpPr>
          <a:xfrm>
            <a:off x="8868300" y="3762813"/>
            <a:ext cx="989035" cy="2325669"/>
            <a:chOff x="6660232" y="3023478"/>
            <a:chExt cx="1152128" cy="27091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89815A1B-9F0F-4C3F-9403-EE3BFD449AA9}"/>
                </a:ext>
              </a:extLst>
            </p:cNvPr>
            <p:cNvGrpSpPr/>
            <p:nvPr/>
          </p:nvGrpSpPr>
          <p:grpSpPr>
            <a:xfrm rot="5400000">
              <a:off x="5910032" y="3902442"/>
              <a:ext cx="2652420" cy="1008000"/>
              <a:chOff x="3215725" y="3292527"/>
              <a:chExt cx="2652420" cy="1008000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xmlns="" id="{B68DEAE8-5A38-464F-8CB1-708189042DEE}"/>
                  </a:ext>
                </a:extLst>
              </p:cNvPr>
              <p:cNvSpPr/>
              <p:nvPr/>
            </p:nvSpPr>
            <p:spPr>
              <a:xfrm rot="5400000">
                <a:off x="4855267" y="3287648"/>
                <a:ext cx="1008000" cy="1017757"/>
              </a:xfrm>
              <a:prstGeom prst="blockArc">
                <a:avLst>
                  <a:gd name="adj1" fmla="val 10800000"/>
                  <a:gd name="adj2" fmla="val 9456"/>
                  <a:gd name="adj3" fmla="val 1067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DD7D2B3-529F-45C7-95B3-B4F84C32493C}"/>
                  </a:ext>
                </a:extLst>
              </p:cNvPr>
              <p:cNvSpPr/>
              <p:nvPr/>
            </p:nvSpPr>
            <p:spPr>
              <a:xfrm rot="10800000">
                <a:off x="3215725" y="4192527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30E5E07B-65BA-4EAA-822A-EF53A779845B}"/>
                  </a:ext>
                </a:extLst>
              </p:cNvPr>
              <p:cNvSpPr/>
              <p:nvPr/>
            </p:nvSpPr>
            <p:spPr>
              <a:xfrm rot="10800000">
                <a:off x="3215725" y="3294974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xmlns="" id="{4476E8DD-CE38-4967-A560-E3B6D39E8672}"/>
                </a:ext>
              </a:extLst>
            </p:cNvPr>
            <p:cNvSpPr/>
            <p:nvPr/>
          </p:nvSpPr>
          <p:spPr>
            <a:xfrm>
              <a:off x="6660232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ed Rectangle 32">
              <a:extLst>
                <a:ext uri="{FF2B5EF4-FFF2-40B4-BE49-F238E27FC236}">
                  <a16:creationId xmlns:a16="http://schemas.microsoft.com/office/drawing/2014/main" xmlns="" id="{0EFD611F-74BA-4FD0-BD84-3EA245411132}"/>
                </a:ext>
              </a:extLst>
            </p:cNvPr>
            <p:cNvSpPr/>
            <p:nvPr/>
          </p:nvSpPr>
          <p:spPr>
            <a:xfrm>
              <a:off x="7632350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30">
              <a:extLst>
                <a:ext uri="{FF2B5EF4-FFF2-40B4-BE49-F238E27FC236}">
                  <a16:creationId xmlns:a16="http://schemas.microsoft.com/office/drawing/2014/main" xmlns="" id="{82BB2B9D-5A0E-4A70-AA17-2DCA58BB7B9E}"/>
                </a:ext>
              </a:extLst>
            </p:cNvPr>
            <p:cNvSpPr/>
            <p:nvPr/>
          </p:nvSpPr>
          <p:spPr>
            <a:xfrm rot="10800000">
              <a:off x="6840241" y="4038397"/>
              <a:ext cx="789554" cy="15885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4185203-70F0-4687-A8B3-B4AEF60CDB17}"/>
              </a:ext>
            </a:extLst>
          </p:cNvPr>
          <p:cNvSpPr/>
          <p:nvPr/>
        </p:nvSpPr>
        <p:spPr>
          <a:xfrm rot="19922172">
            <a:off x="9413601" y="5367261"/>
            <a:ext cx="158978" cy="15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CA2DB62-FC84-49D9-9AA4-59FC4B2439BA}"/>
              </a:ext>
            </a:extLst>
          </p:cNvPr>
          <p:cNvSpPr/>
          <p:nvPr/>
        </p:nvSpPr>
        <p:spPr>
          <a:xfrm rot="19922172">
            <a:off x="9414186" y="5216395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79FFBBA-B842-4F54-9E74-EA3902944985}"/>
              </a:ext>
            </a:extLst>
          </p:cNvPr>
          <p:cNvSpPr/>
          <p:nvPr/>
        </p:nvSpPr>
        <p:spPr>
          <a:xfrm rot="19922172">
            <a:off x="9160816" y="509089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BD1E6CCC-D2DB-47CF-BF04-E8B7BACC3AF8}"/>
              </a:ext>
            </a:extLst>
          </p:cNvPr>
          <p:cNvSpPr/>
          <p:nvPr/>
        </p:nvSpPr>
        <p:spPr>
          <a:xfrm rot="19922172">
            <a:off x="9225092" y="4743230"/>
            <a:ext cx="214669" cy="214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66B19E2-87F1-4F6A-B435-194C63CDE329}"/>
              </a:ext>
            </a:extLst>
          </p:cNvPr>
          <p:cNvSpPr/>
          <p:nvPr/>
        </p:nvSpPr>
        <p:spPr>
          <a:xfrm rot="19922172">
            <a:off x="9331244" y="5671742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2611748-102D-4C0C-A8C4-6DB60B2312E9}"/>
              </a:ext>
            </a:extLst>
          </p:cNvPr>
          <p:cNvSpPr/>
          <p:nvPr/>
        </p:nvSpPr>
        <p:spPr>
          <a:xfrm rot="19922172">
            <a:off x="9305062" y="4473525"/>
            <a:ext cx="158978" cy="158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2723D99-40F4-4CBF-8EBA-AD3A5D4F348A}"/>
              </a:ext>
            </a:extLst>
          </p:cNvPr>
          <p:cNvSpPr/>
          <p:nvPr/>
        </p:nvSpPr>
        <p:spPr>
          <a:xfrm rot="19922172">
            <a:off x="9068678" y="4293265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ADA138A-7ED0-4BE5-A14A-D79B7D63BC9B}"/>
              </a:ext>
            </a:extLst>
          </p:cNvPr>
          <p:cNvSpPr/>
          <p:nvPr/>
        </p:nvSpPr>
        <p:spPr>
          <a:xfrm rot="19922172">
            <a:off x="9347918" y="4261172"/>
            <a:ext cx="110234" cy="1102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85D65B3-EEAA-4558-A0E2-C2F885E73F61}"/>
              </a:ext>
            </a:extLst>
          </p:cNvPr>
          <p:cNvSpPr/>
          <p:nvPr/>
        </p:nvSpPr>
        <p:spPr>
          <a:xfrm rot="19922172">
            <a:off x="9488278" y="498670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BB69ED1-D125-409C-96FD-DA44C8AB07EA}"/>
              </a:ext>
            </a:extLst>
          </p:cNvPr>
          <p:cNvSpPr/>
          <p:nvPr/>
        </p:nvSpPr>
        <p:spPr>
          <a:xfrm rot="19922172">
            <a:off x="9230283" y="5514488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7B37750-2A58-463E-886D-1D17E50C911B}"/>
              </a:ext>
            </a:extLst>
          </p:cNvPr>
          <p:cNvSpPr/>
          <p:nvPr/>
        </p:nvSpPr>
        <p:spPr>
          <a:xfrm rot="19922172">
            <a:off x="9515886" y="4104569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09A5DC9B-B11C-46F7-819B-A5FA4A1B6953}"/>
              </a:ext>
            </a:extLst>
          </p:cNvPr>
          <p:cNvSpPr/>
          <p:nvPr/>
        </p:nvSpPr>
        <p:spPr>
          <a:xfrm>
            <a:off x="7596534" y="2710959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B53DE7DA-ACA9-4145-87CA-AB9BC544B99E}"/>
              </a:ext>
            </a:extLst>
          </p:cNvPr>
          <p:cNvSpPr/>
          <p:nvPr/>
        </p:nvSpPr>
        <p:spPr>
          <a:xfrm>
            <a:off x="9038780" y="1781236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7C128521-BB9D-4225-9D53-2F9F9E90EE28}"/>
              </a:ext>
            </a:extLst>
          </p:cNvPr>
          <p:cNvSpPr/>
          <p:nvPr/>
        </p:nvSpPr>
        <p:spPr>
          <a:xfrm>
            <a:off x="10000279" y="2020519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18E96B2-EE61-47C4-8327-0AAFD47035E0}"/>
              </a:ext>
            </a:extLst>
          </p:cNvPr>
          <p:cNvSpPr/>
          <p:nvPr/>
        </p:nvSpPr>
        <p:spPr>
          <a:xfrm>
            <a:off x="8077282" y="202051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FEA88A3-FC3A-4A58-B4F7-86B377E41DE0}"/>
              </a:ext>
            </a:extLst>
          </p:cNvPr>
          <p:cNvSpPr/>
          <p:nvPr/>
        </p:nvSpPr>
        <p:spPr>
          <a:xfrm>
            <a:off x="10481026" y="271095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058509AC-6F6E-4B49-B01B-3FB5048E70AA}"/>
              </a:ext>
            </a:extLst>
          </p:cNvPr>
          <p:cNvCxnSpPr>
            <a:cxnSpLocks/>
            <a:stCxn id="57" idx="0"/>
            <a:endCxn id="39" idx="4"/>
          </p:cNvCxnSpPr>
          <p:nvPr/>
        </p:nvCxnSpPr>
        <p:spPr>
          <a:xfrm flipH="1" flipV="1">
            <a:off x="9362814" y="2429306"/>
            <a:ext cx="2" cy="150740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A6CE1819-747C-4575-8F71-9D382302D8DE}"/>
              </a:ext>
            </a:extLst>
          </p:cNvPr>
          <p:cNvCxnSpPr>
            <a:cxnSpLocks/>
            <a:stCxn id="57" idx="0"/>
            <a:endCxn id="62" idx="4"/>
          </p:cNvCxnSpPr>
          <p:nvPr/>
        </p:nvCxnSpPr>
        <p:spPr>
          <a:xfrm flipH="1" flipV="1">
            <a:off x="888206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9C0CD67A-4EFE-49BC-9A16-4FECB1A91C34}"/>
              </a:ext>
            </a:extLst>
          </p:cNvPr>
          <p:cNvCxnSpPr>
            <a:cxnSpLocks/>
            <a:stCxn id="57" idx="0"/>
            <a:endCxn id="63" idx="4"/>
          </p:cNvCxnSpPr>
          <p:nvPr/>
        </p:nvCxnSpPr>
        <p:spPr>
          <a:xfrm flipV="1">
            <a:off x="936281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BD5BC9F-340C-46FB-B555-540F2C62F1EB}"/>
              </a:ext>
            </a:extLst>
          </p:cNvPr>
          <p:cNvCxnSpPr>
            <a:cxnSpLocks/>
            <a:stCxn id="57" idx="0"/>
            <a:endCxn id="42" idx="2"/>
          </p:cNvCxnSpPr>
          <p:nvPr/>
        </p:nvCxnSpPr>
        <p:spPr>
          <a:xfrm flipV="1">
            <a:off x="9362814" y="3034995"/>
            <a:ext cx="1118210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81">
            <a:extLst>
              <a:ext uri="{FF2B5EF4-FFF2-40B4-BE49-F238E27FC236}">
                <a16:creationId xmlns:a16="http://schemas.microsoft.com/office/drawing/2014/main" xmlns="" id="{03806C9D-0B39-4008-97BF-2AB2086A3F50}"/>
              </a:ext>
            </a:extLst>
          </p:cNvPr>
          <p:cNvSpPr/>
          <p:nvPr/>
        </p:nvSpPr>
        <p:spPr>
          <a:xfrm>
            <a:off x="8720130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Freeform 114">
            <a:extLst>
              <a:ext uri="{FF2B5EF4-FFF2-40B4-BE49-F238E27FC236}">
                <a16:creationId xmlns:a16="http://schemas.microsoft.com/office/drawing/2014/main" xmlns="" id="{C19E8F75-C376-4694-B959-58998B59E0B1}"/>
              </a:ext>
            </a:extLst>
          </p:cNvPr>
          <p:cNvSpPr/>
          <p:nvPr/>
        </p:nvSpPr>
        <p:spPr>
          <a:xfrm flipH="1">
            <a:off x="9400241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1A3359DA-F073-4348-AF54-A26AD0A47F9E}"/>
              </a:ext>
            </a:extLst>
          </p:cNvPr>
          <p:cNvCxnSpPr>
            <a:cxnSpLocks/>
            <a:stCxn id="38" idx="6"/>
            <a:endCxn id="57" idx="0"/>
          </p:cNvCxnSpPr>
          <p:nvPr/>
        </p:nvCxnSpPr>
        <p:spPr>
          <a:xfrm>
            <a:off x="8244605" y="3034995"/>
            <a:ext cx="1118211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47D673B1-5FAB-4C99-BA79-C00E527518B0}"/>
              </a:ext>
            </a:extLst>
          </p:cNvPr>
          <p:cNvCxnSpPr/>
          <p:nvPr/>
        </p:nvCxnSpPr>
        <p:spPr>
          <a:xfrm flipH="1" flipV="1">
            <a:off x="9571675" y="22467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0853C0E-F0E2-4547-8CEF-D4DBA0089B6B}"/>
              </a:ext>
            </a:extLst>
          </p:cNvPr>
          <p:cNvCxnSpPr>
            <a:cxnSpLocks/>
            <a:stCxn id="57" idx="0"/>
            <a:endCxn id="58" idx="1"/>
          </p:cNvCxnSpPr>
          <p:nvPr/>
        </p:nvCxnSpPr>
        <p:spPr>
          <a:xfrm flipV="1">
            <a:off x="9362814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0B2208AA-8F92-4B7C-B87F-8A8076243EB2}"/>
              </a:ext>
            </a:extLst>
          </p:cNvPr>
          <p:cNvSpPr/>
          <p:nvPr/>
        </p:nvSpPr>
        <p:spPr>
          <a:xfrm>
            <a:off x="9255482" y="3936714"/>
            <a:ext cx="214669" cy="2146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920BC9C2-B358-40FA-A1C9-D7DEE02CBB6F}"/>
              </a:ext>
            </a:extLst>
          </p:cNvPr>
          <p:cNvSpPr/>
          <p:nvPr/>
        </p:nvSpPr>
        <p:spPr>
          <a:xfrm>
            <a:off x="10000278" y="336708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A73AA317-AFE4-4081-A0B3-0D886F0103CF}"/>
              </a:ext>
            </a:extLst>
          </p:cNvPr>
          <p:cNvSpPr/>
          <p:nvPr/>
        </p:nvSpPr>
        <p:spPr>
          <a:xfrm>
            <a:off x="8077282" y="336708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80592DC-C19C-469E-A776-8A6C58495AB0}"/>
              </a:ext>
            </a:extLst>
          </p:cNvPr>
          <p:cNvSpPr/>
          <p:nvPr/>
        </p:nvSpPr>
        <p:spPr>
          <a:xfrm>
            <a:off x="8558031" y="260932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02A749BC-81B3-49F1-A3AC-45A75EF5334B}"/>
              </a:ext>
            </a:extLst>
          </p:cNvPr>
          <p:cNvSpPr/>
          <p:nvPr/>
        </p:nvSpPr>
        <p:spPr>
          <a:xfrm>
            <a:off x="9519529" y="260932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Donut 1">
            <a:extLst>
              <a:ext uri="{FF2B5EF4-FFF2-40B4-BE49-F238E27FC236}">
                <a16:creationId xmlns:a16="http://schemas.microsoft.com/office/drawing/2014/main" xmlns="" id="{D09EFCAB-5435-45E9-BCEC-070F393E9189}"/>
              </a:ext>
            </a:extLst>
          </p:cNvPr>
          <p:cNvSpPr/>
          <p:nvPr/>
        </p:nvSpPr>
        <p:spPr>
          <a:xfrm>
            <a:off x="9652056" y="2726931"/>
            <a:ext cx="372568" cy="412868"/>
          </a:xfrm>
          <a:custGeom>
            <a:avLst/>
            <a:gdLst/>
            <a:ahLst/>
            <a:cxnLst/>
            <a:rect l="l" t="t" r="r" b="b"/>
            <a:pathLst>
              <a:path w="3573863" h="3960440">
                <a:moveTo>
                  <a:pt x="1778235" y="2854144"/>
                </a:moveTo>
                <a:cubicBezTo>
                  <a:pt x="1630806" y="2921039"/>
                  <a:pt x="1485756" y="2976063"/>
                  <a:pt x="1346395" y="3019665"/>
                </a:cubicBezTo>
                <a:cubicBezTo>
                  <a:pt x="1449229" y="3443341"/>
                  <a:pt x="1614264" y="3717505"/>
                  <a:pt x="1800200" y="3717505"/>
                </a:cubicBezTo>
                <a:cubicBezTo>
                  <a:pt x="1981797" y="3717505"/>
                  <a:pt x="2143458" y="3455988"/>
                  <a:pt x="2246629" y="3049019"/>
                </a:cubicBezTo>
                <a:cubicBezTo>
                  <a:pt x="2095629" y="2998005"/>
                  <a:pt x="1938082" y="2933129"/>
                  <a:pt x="1778235" y="2854144"/>
                </a:cubicBezTo>
                <a:close/>
                <a:moveTo>
                  <a:pt x="1266675" y="2564179"/>
                </a:moveTo>
                <a:lnTo>
                  <a:pt x="1299457" y="2790710"/>
                </a:lnTo>
                <a:cubicBezTo>
                  <a:pt x="1367662" y="2767618"/>
                  <a:pt x="1437614" y="2740949"/>
                  <a:pt x="1508914" y="2711076"/>
                </a:cubicBezTo>
                <a:cubicBezTo>
                  <a:pt x="1464441" y="2687582"/>
                  <a:pt x="1420733" y="2661738"/>
                  <a:pt x="1377054" y="2634978"/>
                </a:cubicBezTo>
                <a:close/>
                <a:moveTo>
                  <a:pt x="2333774" y="2560277"/>
                </a:moveTo>
                <a:cubicBezTo>
                  <a:pt x="2295625" y="2584830"/>
                  <a:pt x="2256319" y="2608268"/>
                  <a:pt x="2216371" y="2631332"/>
                </a:cubicBezTo>
                <a:lnTo>
                  <a:pt x="2055143" y="2720029"/>
                </a:lnTo>
                <a:cubicBezTo>
                  <a:pt x="2137322" y="2758240"/>
                  <a:pt x="2218112" y="2791558"/>
                  <a:pt x="2296361" y="2820732"/>
                </a:cubicBezTo>
                <a:cubicBezTo>
                  <a:pt x="2311421" y="2737872"/>
                  <a:pt x="2324309" y="2650858"/>
                  <a:pt x="2333774" y="2560277"/>
                </a:cubicBezTo>
                <a:close/>
                <a:moveTo>
                  <a:pt x="2938347" y="2115420"/>
                </a:moveTo>
                <a:cubicBezTo>
                  <a:pt x="2833874" y="2209266"/>
                  <a:pt x="2717689" y="2301450"/>
                  <a:pt x="2591514" y="2390104"/>
                </a:cubicBezTo>
                <a:cubicBezTo>
                  <a:pt x="2577332" y="2568819"/>
                  <a:pt x="2551964" y="2738541"/>
                  <a:pt x="2518016" y="2895802"/>
                </a:cubicBezTo>
                <a:cubicBezTo>
                  <a:pt x="2567345" y="2910267"/>
                  <a:pt x="2615150" y="2922759"/>
                  <a:pt x="2661232" y="2933072"/>
                </a:cubicBezTo>
                <a:cubicBezTo>
                  <a:pt x="2712976" y="2857644"/>
                  <a:pt x="2799843" y="2808312"/>
                  <a:pt x="2898232" y="2808312"/>
                </a:cubicBezTo>
                <a:cubicBezTo>
                  <a:pt x="3002730" y="2808312"/>
                  <a:pt x="3094231" y="2863960"/>
                  <a:pt x="3143840" y="2947770"/>
                </a:cubicBezTo>
                <a:cubicBezTo>
                  <a:pt x="3206751" y="2930092"/>
                  <a:pt x="3253488" y="2897708"/>
                  <a:pt x="3281582" y="2851851"/>
                </a:cubicBezTo>
                <a:cubicBezTo>
                  <a:pt x="3377140" y="2695873"/>
                  <a:pt x="3235870" y="2418527"/>
                  <a:pt x="2938347" y="2115420"/>
                </a:cubicBezTo>
                <a:close/>
                <a:moveTo>
                  <a:pt x="653371" y="2086408"/>
                </a:moveTo>
                <a:cubicBezTo>
                  <a:pt x="358768" y="2375931"/>
                  <a:pt x="216958" y="2642817"/>
                  <a:pt x="306838" y="2798494"/>
                </a:cubicBezTo>
                <a:cubicBezTo>
                  <a:pt x="395033" y="2951251"/>
                  <a:pt x="687498" y="2964353"/>
                  <a:pt x="1074605" y="2860911"/>
                </a:cubicBezTo>
                <a:cubicBezTo>
                  <a:pt x="1044150" y="2711390"/>
                  <a:pt x="1021245" y="2551128"/>
                  <a:pt x="1007054" y="2383079"/>
                </a:cubicBezTo>
                <a:cubicBezTo>
                  <a:pt x="877997" y="2286402"/>
                  <a:pt x="759493" y="2186798"/>
                  <a:pt x="653371" y="2086408"/>
                </a:cubicBezTo>
                <a:close/>
                <a:moveTo>
                  <a:pt x="2606852" y="1818110"/>
                </a:moveTo>
                <a:cubicBezTo>
                  <a:pt x="2609297" y="1871560"/>
                  <a:pt x="2610200" y="1925632"/>
                  <a:pt x="2610200" y="1980220"/>
                </a:cubicBezTo>
                <a:lnTo>
                  <a:pt x="2607655" y="2082108"/>
                </a:lnTo>
                <a:cubicBezTo>
                  <a:pt x="2664327" y="2040229"/>
                  <a:pt x="2718004" y="1997635"/>
                  <a:pt x="2768733" y="1954977"/>
                </a:cubicBezTo>
                <a:cubicBezTo>
                  <a:pt x="2718041" y="1909108"/>
                  <a:pt x="2663841" y="1863560"/>
                  <a:pt x="2606852" y="1818110"/>
                </a:cubicBezTo>
                <a:close/>
                <a:moveTo>
                  <a:pt x="995280" y="1792420"/>
                </a:moveTo>
                <a:cubicBezTo>
                  <a:pt x="935444" y="1837415"/>
                  <a:pt x="878912" y="1882984"/>
                  <a:pt x="825924" y="1928708"/>
                </a:cubicBezTo>
                <a:cubicBezTo>
                  <a:pt x="877915" y="1975725"/>
                  <a:pt x="933502" y="2022554"/>
                  <a:pt x="992040" y="2069282"/>
                </a:cubicBezTo>
                <a:cubicBezTo>
                  <a:pt x="990470" y="2039771"/>
                  <a:pt x="990200" y="2010073"/>
                  <a:pt x="990200" y="1980220"/>
                </a:cubicBezTo>
                <a:close/>
                <a:moveTo>
                  <a:pt x="1800199" y="1584251"/>
                </a:moveTo>
                <a:cubicBezTo>
                  <a:pt x="1999044" y="1584251"/>
                  <a:pt x="2160239" y="1745446"/>
                  <a:pt x="2160239" y="1944291"/>
                </a:cubicBezTo>
                <a:cubicBezTo>
                  <a:pt x="2160239" y="2143136"/>
                  <a:pt x="1999044" y="2304331"/>
                  <a:pt x="1800199" y="2304331"/>
                </a:cubicBezTo>
                <a:cubicBezTo>
                  <a:pt x="1601354" y="2304331"/>
                  <a:pt x="1440159" y="2143136"/>
                  <a:pt x="1440159" y="1944291"/>
                </a:cubicBezTo>
                <a:cubicBezTo>
                  <a:pt x="1440159" y="1745446"/>
                  <a:pt x="1601354" y="1584251"/>
                  <a:pt x="1800199" y="1584251"/>
                </a:cubicBezTo>
                <a:close/>
                <a:moveTo>
                  <a:pt x="1799180" y="1292973"/>
                </a:moveTo>
                <a:cubicBezTo>
                  <a:pt x="1709473" y="1337408"/>
                  <a:pt x="1618838" y="1386220"/>
                  <a:pt x="1527839" y="1438759"/>
                </a:cubicBezTo>
                <a:cubicBezTo>
                  <a:pt x="1430103" y="1495187"/>
                  <a:pt x="1336299" y="1553400"/>
                  <a:pt x="1247277" y="1612889"/>
                </a:cubicBezTo>
                <a:cubicBezTo>
                  <a:pt x="1237518" y="1731224"/>
                  <a:pt x="1233135" y="1854154"/>
                  <a:pt x="1233135" y="1980220"/>
                </a:cubicBezTo>
                <a:lnTo>
                  <a:pt x="1242214" y="2256132"/>
                </a:lnTo>
                <a:cubicBezTo>
                  <a:pt x="1325337" y="2314701"/>
                  <a:pt x="1412868" y="2372018"/>
                  <a:pt x="1503964" y="2427827"/>
                </a:cubicBezTo>
                <a:cubicBezTo>
                  <a:pt x="1597846" y="2485344"/>
                  <a:pt x="1691436" y="2538760"/>
                  <a:pt x="1784393" y="2586751"/>
                </a:cubicBezTo>
                <a:cubicBezTo>
                  <a:pt x="1886614" y="2536574"/>
                  <a:pt x="1990519" y="2481211"/>
                  <a:pt x="2094904" y="2420944"/>
                </a:cubicBezTo>
                <a:cubicBezTo>
                  <a:pt x="2186771" y="2367905"/>
                  <a:pt x="2275164" y="2313288"/>
                  <a:pt x="2359234" y="2257296"/>
                </a:cubicBezTo>
                <a:cubicBezTo>
                  <a:pt x="2364812" y="2167101"/>
                  <a:pt x="2367265" y="2074538"/>
                  <a:pt x="2367265" y="1980220"/>
                </a:cubicBezTo>
                <a:lnTo>
                  <a:pt x="2355768" y="1630798"/>
                </a:lnTo>
                <a:cubicBezTo>
                  <a:pt x="2273382" y="1572781"/>
                  <a:pt x="2186657" y="1516029"/>
                  <a:pt x="2096435" y="1460755"/>
                </a:cubicBezTo>
                <a:cubicBezTo>
                  <a:pt x="1996852" y="1399746"/>
                  <a:pt x="1897599" y="1343351"/>
                  <a:pt x="1799180" y="1292973"/>
                </a:cubicBezTo>
                <a:close/>
                <a:moveTo>
                  <a:pt x="2285222" y="1081939"/>
                </a:moveTo>
                <a:cubicBezTo>
                  <a:pt x="2215903" y="1106831"/>
                  <a:pt x="2144721" y="1134831"/>
                  <a:pt x="2072395" y="1166375"/>
                </a:cubicBezTo>
                <a:cubicBezTo>
                  <a:pt x="2123126" y="1193433"/>
                  <a:pt x="2173254" y="1222917"/>
                  <a:pt x="2223344" y="1253604"/>
                </a:cubicBezTo>
                <a:lnTo>
                  <a:pt x="2324429" y="1318442"/>
                </a:lnTo>
                <a:cubicBezTo>
                  <a:pt x="2313395" y="1236228"/>
                  <a:pt x="2300359" y="1157186"/>
                  <a:pt x="2285222" y="1081939"/>
                </a:cubicBezTo>
                <a:close/>
                <a:moveTo>
                  <a:pt x="1317316" y="1072756"/>
                </a:moveTo>
                <a:cubicBezTo>
                  <a:pt x="1302241" y="1146918"/>
                  <a:pt x="1288992" y="1224776"/>
                  <a:pt x="1278338" y="1305859"/>
                </a:cubicBezTo>
                <a:cubicBezTo>
                  <a:pt x="1319937" y="1279161"/>
                  <a:pt x="1362772" y="1253543"/>
                  <a:pt x="1406371" y="1228371"/>
                </a:cubicBezTo>
                <a:lnTo>
                  <a:pt x="1529166" y="1160817"/>
                </a:lnTo>
                <a:cubicBezTo>
                  <a:pt x="1457109" y="1128012"/>
                  <a:pt x="1386248" y="1098795"/>
                  <a:pt x="1317316" y="1072756"/>
                </a:cubicBezTo>
                <a:close/>
                <a:moveTo>
                  <a:pt x="2999167" y="931965"/>
                </a:moveTo>
                <a:cubicBezTo>
                  <a:pt x="2863797" y="929602"/>
                  <a:pt x="2695165" y="956643"/>
                  <a:pt x="2505705" y="1011187"/>
                </a:cubicBezTo>
                <a:cubicBezTo>
                  <a:pt x="2540918" y="1162557"/>
                  <a:pt x="2567684" y="1326382"/>
                  <a:pt x="2585126" y="1499198"/>
                </a:cubicBezTo>
                <a:cubicBezTo>
                  <a:pt x="2715788" y="1596638"/>
                  <a:pt x="2835744" y="1697107"/>
                  <a:pt x="2943147" y="1798370"/>
                </a:cubicBezTo>
                <a:cubicBezTo>
                  <a:pt x="3255545" y="1499362"/>
                  <a:pt x="3408394" y="1221406"/>
                  <a:pt x="3315904" y="1061209"/>
                </a:cubicBezTo>
                <a:cubicBezTo>
                  <a:pt x="3266970" y="976452"/>
                  <a:pt x="3155149" y="934688"/>
                  <a:pt x="2999167" y="931965"/>
                </a:cubicBezTo>
                <a:close/>
                <a:moveTo>
                  <a:pt x="638815" y="915787"/>
                </a:moveTo>
                <a:cubicBezTo>
                  <a:pt x="482814" y="914444"/>
                  <a:pt x="369943" y="953278"/>
                  <a:pt x="318816" y="1036731"/>
                </a:cubicBezTo>
                <a:cubicBezTo>
                  <a:pt x="287500" y="1087848"/>
                  <a:pt x="281619" y="1151999"/>
                  <a:pt x="300317" y="1225375"/>
                </a:cubicBezTo>
                <a:cubicBezTo>
                  <a:pt x="453717" y="1230852"/>
                  <a:pt x="576064" y="1357222"/>
                  <a:pt x="576064" y="1512168"/>
                </a:cubicBezTo>
                <a:cubicBezTo>
                  <a:pt x="576064" y="1559570"/>
                  <a:pt x="564614" y="1604297"/>
                  <a:pt x="543189" y="1643149"/>
                </a:cubicBezTo>
                <a:cubicBezTo>
                  <a:pt x="577674" y="1684387"/>
                  <a:pt x="615806" y="1726058"/>
                  <a:pt x="656975" y="1768243"/>
                </a:cubicBezTo>
                <a:cubicBezTo>
                  <a:pt x="764771" y="1670077"/>
                  <a:pt x="885233" y="1573151"/>
                  <a:pt x="1016791" y="1480089"/>
                </a:cubicBezTo>
                <a:cubicBezTo>
                  <a:pt x="1034643" y="1309060"/>
                  <a:pt x="1062149" y="1147092"/>
                  <a:pt x="1097625" y="997448"/>
                </a:cubicBezTo>
                <a:cubicBezTo>
                  <a:pt x="922693" y="944833"/>
                  <a:pt x="766343" y="916885"/>
                  <a:pt x="638815" y="915787"/>
                </a:cubicBezTo>
                <a:close/>
                <a:moveTo>
                  <a:pt x="1800200" y="242935"/>
                </a:moveTo>
                <a:cubicBezTo>
                  <a:pt x="1628632" y="242935"/>
                  <a:pt x="1474860" y="476364"/>
                  <a:pt x="1371457" y="845375"/>
                </a:cubicBezTo>
                <a:cubicBezTo>
                  <a:pt x="1510785" y="893390"/>
                  <a:pt x="1655544" y="953061"/>
                  <a:pt x="1802618" y="1024206"/>
                </a:cubicBezTo>
                <a:cubicBezTo>
                  <a:pt x="1948575" y="956462"/>
                  <a:pt x="2092393" y="899996"/>
                  <a:pt x="2231205" y="855254"/>
                </a:cubicBezTo>
                <a:cubicBezTo>
                  <a:pt x="2203972" y="756128"/>
                  <a:pt x="2173100" y="666602"/>
                  <a:pt x="2138735" y="588741"/>
                </a:cubicBezTo>
                <a:cubicBezTo>
                  <a:pt x="1989649" y="579063"/>
                  <a:pt x="1872207" y="454685"/>
                  <a:pt x="1872207" y="302877"/>
                </a:cubicBezTo>
                <a:lnTo>
                  <a:pt x="1876505" y="260249"/>
                </a:lnTo>
                <a:cubicBezTo>
                  <a:pt x="1851965" y="248332"/>
                  <a:pt x="1826288" y="242935"/>
                  <a:pt x="1800200" y="242935"/>
                </a:cubicBezTo>
                <a:close/>
                <a:moveTo>
                  <a:pt x="1800200" y="0"/>
                </a:moveTo>
                <a:cubicBezTo>
                  <a:pt x="1869864" y="0"/>
                  <a:pt x="1937474" y="21500"/>
                  <a:pt x="2001400" y="62841"/>
                </a:cubicBezTo>
                <a:cubicBezTo>
                  <a:pt x="2046831" y="32440"/>
                  <a:pt x="2101480" y="14845"/>
                  <a:pt x="2160239" y="14845"/>
                </a:cubicBezTo>
                <a:cubicBezTo>
                  <a:pt x="2319315" y="14845"/>
                  <a:pt x="2448271" y="143801"/>
                  <a:pt x="2448271" y="302877"/>
                </a:cubicBezTo>
                <a:cubicBezTo>
                  <a:pt x="2448271" y="390874"/>
                  <a:pt x="2408810" y="469655"/>
                  <a:pt x="2345781" y="521503"/>
                </a:cubicBezTo>
                <a:cubicBezTo>
                  <a:pt x="2383927" y="603296"/>
                  <a:pt x="2417431" y="693947"/>
                  <a:pt x="2447297" y="791609"/>
                </a:cubicBezTo>
                <a:cubicBezTo>
                  <a:pt x="2970165" y="657950"/>
                  <a:pt x="3387629" y="699569"/>
                  <a:pt x="3526292" y="939741"/>
                </a:cubicBezTo>
                <a:cubicBezTo>
                  <a:pt x="3666393" y="1182403"/>
                  <a:pt x="3488654" y="1570199"/>
                  <a:pt x="3103466" y="1960424"/>
                </a:cubicBezTo>
                <a:cubicBezTo>
                  <a:pt x="3470949" y="2355583"/>
                  <a:pt x="3633606" y="2742288"/>
                  <a:pt x="3488732" y="2978761"/>
                </a:cubicBezTo>
                <a:cubicBezTo>
                  <a:pt x="3428277" y="3077440"/>
                  <a:pt x="3320191" y="3140292"/>
                  <a:pt x="3176550" y="3166836"/>
                </a:cubicBezTo>
                <a:cubicBezTo>
                  <a:pt x="3145985" y="3291955"/>
                  <a:pt x="3032902" y="3384376"/>
                  <a:pt x="2898232" y="3384376"/>
                </a:cubicBezTo>
                <a:cubicBezTo>
                  <a:pt x="2756837" y="3384376"/>
                  <a:pt x="2639238" y="3282493"/>
                  <a:pt x="2615411" y="3148031"/>
                </a:cubicBezTo>
                <a:cubicBezTo>
                  <a:pt x="2565981" y="3138986"/>
                  <a:pt x="2515458" y="3127210"/>
                  <a:pt x="2463844" y="3113602"/>
                </a:cubicBezTo>
                <a:cubicBezTo>
                  <a:pt x="2318011" y="3625660"/>
                  <a:pt x="2075098" y="3960440"/>
                  <a:pt x="1800200" y="3960440"/>
                </a:cubicBezTo>
                <a:cubicBezTo>
                  <a:pt x="1519205" y="3960440"/>
                  <a:pt x="1271629" y="3610643"/>
                  <a:pt x="1127186" y="3079228"/>
                </a:cubicBezTo>
                <a:cubicBezTo>
                  <a:pt x="627082" y="3198995"/>
                  <a:pt x="230836" y="3152724"/>
                  <a:pt x="96450" y="2919961"/>
                </a:cubicBezTo>
                <a:cubicBezTo>
                  <a:pt x="-40561" y="2682651"/>
                  <a:pt x="126404" y="2306537"/>
                  <a:pt x="494549" y="1925523"/>
                </a:cubicBezTo>
                <a:lnTo>
                  <a:pt x="373580" y="1785812"/>
                </a:lnTo>
                <a:cubicBezTo>
                  <a:pt x="346850" y="1795631"/>
                  <a:pt x="317974" y="1800200"/>
                  <a:pt x="288032" y="1800200"/>
                </a:cubicBezTo>
                <a:cubicBezTo>
                  <a:pt x="128956" y="1800200"/>
                  <a:pt x="0" y="1671244"/>
                  <a:pt x="0" y="1512168"/>
                </a:cubicBezTo>
                <a:cubicBezTo>
                  <a:pt x="0" y="1428111"/>
                  <a:pt x="36006" y="1352464"/>
                  <a:pt x="94065" y="1300493"/>
                </a:cubicBezTo>
                <a:cubicBezTo>
                  <a:pt x="43643" y="1149446"/>
                  <a:pt x="47337" y="1014823"/>
                  <a:pt x="111666" y="909822"/>
                </a:cubicBezTo>
                <a:cubicBezTo>
                  <a:pt x="253078" y="678998"/>
                  <a:pt x="655099" y="644207"/>
                  <a:pt x="1156926" y="780244"/>
                </a:cubicBezTo>
                <a:cubicBezTo>
                  <a:pt x="1303899" y="305876"/>
                  <a:pt x="1537438" y="0"/>
                  <a:pt x="1800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5" name="Oval 12287">
            <a:extLst>
              <a:ext uri="{FF2B5EF4-FFF2-40B4-BE49-F238E27FC236}">
                <a16:creationId xmlns:a16="http://schemas.microsoft.com/office/drawing/2014/main" xmlns="" id="{A69E2EB4-643D-4122-A4E9-59D6CBB8DB20}"/>
              </a:ext>
            </a:extLst>
          </p:cNvPr>
          <p:cNvSpPr/>
          <p:nvPr/>
        </p:nvSpPr>
        <p:spPr>
          <a:xfrm>
            <a:off x="8218554" y="2157258"/>
            <a:ext cx="376297" cy="374916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xmlns="" id="{1C5696E2-6A63-4CBB-8E48-3038C83D35D6}"/>
              </a:ext>
            </a:extLst>
          </p:cNvPr>
          <p:cNvSpPr>
            <a:spLocks noChangeAspect="1"/>
          </p:cNvSpPr>
          <p:nvPr/>
        </p:nvSpPr>
        <p:spPr>
          <a:xfrm rot="20700000">
            <a:off x="8195918" y="3533697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7" name="Isosceles Triangle 20">
            <a:extLst>
              <a:ext uri="{FF2B5EF4-FFF2-40B4-BE49-F238E27FC236}">
                <a16:creationId xmlns:a16="http://schemas.microsoft.com/office/drawing/2014/main" xmlns="" id="{A41D4521-7380-48D5-9B97-4DA44C50A698}"/>
              </a:ext>
            </a:extLst>
          </p:cNvPr>
          <p:cNvSpPr>
            <a:spLocks noChangeAspect="1"/>
          </p:cNvSpPr>
          <p:nvPr/>
        </p:nvSpPr>
        <p:spPr>
          <a:xfrm rot="8201235">
            <a:off x="10168705" y="216571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8" name="Trapezoid 10">
            <a:extLst>
              <a:ext uri="{FF2B5EF4-FFF2-40B4-BE49-F238E27FC236}">
                <a16:creationId xmlns:a16="http://schemas.microsoft.com/office/drawing/2014/main" xmlns="" id="{4621E087-F3C0-4BA1-A8F0-5E4D06073A5C}"/>
              </a:ext>
            </a:extLst>
          </p:cNvPr>
          <p:cNvSpPr/>
          <p:nvPr/>
        </p:nvSpPr>
        <p:spPr>
          <a:xfrm>
            <a:off x="10154968" y="3527975"/>
            <a:ext cx="343151" cy="34275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xmlns="" id="{4A526F2C-CBD9-45E9-B3F8-5D0506613794}"/>
              </a:ext>
            </a:extLst>
          </p:cNvPr>
          <p:cNvSpPr/>
          <p:nvPr/>
        </p:nvSpPr>
        <p:spPr>
          <a:xfrm>
            <a:off x="7825561" y="2860634"/>
            <a:ext cx="265478" cy="348722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xmlns="" id="{C9A0D2E6-0D16-4441-A3A4-A5E75BCB875B}"/>
              </a:ext>
            </a:extLst>
          </p:cNvPr>
          <p:cNvSpPr/>
          <p:nvPr/>
        </p:nvSpPr>
        <p:spPr>
          <a:xfrm>
            <a:off x="9211370" y="1953654"/>
            <a:ext cx="300700" cy="300700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1" name="Freeform 19">
            <a:extLst>
              <a:ext uri="{FF2B5EF4-FFF2-40B4-BE49-F238E27FC236}">
                <a16:creationId xmlns:a16="http://schemas.microsoft.com/office/drawing/2014/main" xmlns="" id="{0C0BE60F-780C-46DC-AE34-F59087D689F4}"/>
              </a:ext>
            </a:extLst>
          </p:cNvPr>
          <p:cNvSpPr/>
          <p:nvPr/>
        </p:nvSpPr>
        <p:spPr>
          <a:xfrm>
            <a:off x="10648350" y="2860722"/>
            <a:ext cx="360864" cy="355077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xmlns="" id="{2BE663DB-261E-48AA-B3F7-9CA20EA5EA9A}"/>
              </a:ext>
            </a:extLst>
          </p:cNvPr>
          <p:cNvSpPr/>
          <p:nvPr/>
        </p:nvSpPr>
        <p:spPr>
          <a:xfrm rot="20700000">
            <a:off x="8697163" y="2795754"/>
            <a:ext cx="342272" cy="29318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TextBox 2"/>
          <p:cNvSpPr txBox="1"/>
          <p:nvPr/>
        </p:nvSpPr>
        <p:spPr>
          <a:xfrm flipH="1">
            <a:off x="1097277" y="2157258"/>
            <a:ext cx="603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/>
                </a:solidFill>
              </a:rPr>
              <a:t>Lesson should be introduced in the form of a problem.</a:t>
            </a:r>
            <a:endParaRPr lang="en-IN" sz="2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8384" y="3198679"/>
            <a:ext cx="6321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Teacher should co relate new knowledge with previous knowledge.</a:t>
            </a:r>
            <a:endParaRPr lang="en-IN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4361379"/>
            <a:ext cx="716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993300"/>
                </a:solidFill>
              </a:rPr>
              <a:t>Teacher should make students familiar with the  demonstration.</a:t>
            </a:r>
            <a:endParaRPr lang="en-IN" sz="24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3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3827159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66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777465297"/>
              </p:ext>
            </p:extLst>
          </p:nvPr>
        </p:nvGraphicFramePr>
        <p:xfrm>
          <a:off x="2260600" y="5520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00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Merits of Demonstration Method</a:t>
            </a:r>
            <a:endParaRPr lang="en-IN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055" y="1308538"/>
            <a:ext cx="1043677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The Demonstration method follows a systematic procedure.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Use of Expensive equipment and machine will be maximized.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Wastage of time, effort and resource will be avoided, since the demonstration is well planned in advance.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The value of confidence is developed among the demonstrators for such hand on demonstrations.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Activates several senses and visibly showing a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Complex skills become more understandable.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Correlates theory and practice.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Provides observational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Cognitive abilities of the students are developed.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Provides observational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Teaching becomes more effective and interesting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IN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4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B53A274-3FBF-467E-9272-C42503DADF96}"/>
              </a:ext>
            </a:extLst>
          </p:cNvPr>
          <p:cNvGrpSpPr/>
          <p:nvPr/>
        </p:nvGrpSpPr>
        <p:grpSpPr>
          <a:xfrm>
            <a:off x="2880360" y="1943256"/>
            <a:ext cx="5293339" cy="4594703"/>
            <a:chOff x="1943438" y="1683766"/>
            <a:chExt cx="4966760" cy="455674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FA2197AE-AB4F-4102-B6DF-B2B9FEC62201}"/>
                </a:ext>
              </a:extLst>
            </p:cNvPr>
            <p:cNvCxnSpPr>
              <a:cxnSpLocks/>
              <a:stCxn id="20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44A3AD9C-57DE-496E-9148-D978C48D4DD7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CB6F6655-DAB7-4951-9CC3-BCFB7CDC6848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68E2DA90-EF8C-4656-9E06-5D8C63D706C6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2735941" y="2476269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D1147E6A-823B-4560-9FA2-BC68B16CE662}"/>
                </a:ext>
              </a:extLst>
            </p:cNvPr>
            <p:cNvCxnSpPr>
              <a:cxnSpLocks/>
              <a:stCxn id="15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5FC6AFA-618C-4B96-B5F5-582437F60CA1}"/>
                </a:ext>
              </a:extLst>
            </p:cNvPr>
            <p:cNvCxnSpPr>
              <a:cxnSpLocks/>
              <a:endCxn id="18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4824FD0-A44A-4A91-80DD-4B888C3C691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296CD1D-051A-45CC-93AE-A72D9B73C417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B81602C-A726-4E65-830F-4692CA9231E8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95B4EC8-C35C-4E31-A026-7461E5A689D3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4D5C6F68-8842-43EE-9321-C283DC906628}"/>
                </a:ext>
              </a:extLst>
            </p:cNvPr>
            <p:cNvSpPr/>
            <p:nvPr/>
          </p:nvSpPr>
          <p:spPr>
            <a:xfrm>
              <a:off x="1943438" y="1683766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498B0F5-A881-4B79-BF49-514EAF5DFA24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390D751-FAD5-4BD3-A968-FA6B3F4EB81F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D07E1A5-A664-4495-AA71-39D90985F55C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BDDB2343-13E9-4FBC-8E3B-8FAD236A99C9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6DE49992-C8DD-4F79-BAE1-43EF21B73A6E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8E7722E-1516-420E-BCC7-AFDBF4747CFA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Trapezoid 24">
            <a:extLst>
              <a:ext uri="{FF2B5EF4-FFF2-40B4-BE49-F238E27FC236}">
                <a16:creationId xmlns:a16="http://schemas.microsoft.com/office/drawing/2014/main" xmlns="" id="{0CCA8470-FAE6-4B4B-9224-D225B9C84821}"/>
              </a:ext>
            </a:extLst>
          </p:cNvPr>
          <p:cNvSpPr>
            <a:spLocks noChangeAspect="1"/>
          </p:cNvSpPr>
          <p:nvPr/>
        </p:nvSpPr>
        <p:spPr>
          <a:xfrm rot="8369018">
            <a:off x="7706851" y="2034271"/>
            <a:ext cx="446587" cy="45084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xmlns="" id="{E147D0BD-7B84-4221-A26A-83ACB59C48F5}"/>
              </a:ext>
            </a:extLst>
          </p:cNvPr>
          <p:cNvSpPr>
            <a:spLocks noChangeAspect="1"/>
          </p:cNvSpPr>
          <p:nvPr/>
        </p:nvSpPr>
        <p:spPr>
          <a:xfrm>
            <a:off x="3768596" y="1430776"/>
            <a:ext cx="579614" cy="579182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F48563D7-B251-4C0D-8BB7-7B4A7D8B9365}"/>
              </a:ext>
            </a:extLst>
          </p:cNvPr>
          <p:cNvSpPr/>
          <p:nvPr/>
        </p:nvSpPr>
        <p:spPr>
          <a:xfrm rot="5400000">
            <a:off x="4081482" y="5174356"/>
            <a:ext cx="361903" cy="362437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Frame 1">
            <a:extLst>
              <a:ext uri="{FF2B5EF4-FFF2-40B4-BE49-F238E27FC236}">
                <a16:creationId xmlns:a16="http://schemas.microsoft.com/office/drawing/2014/main" xmlns="" id="{A0AA1492-1822-4B43-BC65-89139A4CD81D}"/>
              </a:ext>
            </a:extLst>
          </p:cNvPr>
          <p:cNvSpPr/>
          <p:nvPr/>
        </p:nvSpPr>
        <p:spPr>
          <a:xfrm>
            <a:off x="7186267" y="4609560"/>
            <a:ext cx="326913" cy="441701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/>
              <a:t>Demerits of </a:t>
            </a:r>
            <a:r>
              <a:rPr lang="en-US" u="sng" dirty="0"/>
              <a:t>D</a:t>
            </a:r>
            <a:r>
              <a:rPr lang="en-US" u="sng" dirty="0" smtClean="0"/>
              <a:t>emonstration Method</a:t>
            </a:r>
            <a:endParaRPr lang="en-IN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1679348"/>
            <a:ext cx="514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No direct involvement of students</a:t>
            </a:r>
            <a:endParaRPr lang="en-IN" sz="2400" b="1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32560" y="5536526"/>
            <a:ext cx="1647771" cy="58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97152" y="4066397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Stressful for students</a:t>
            </a:r>
            <a:endParaRPr lang="en-IN" sz="2400" b="1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60750" y="5685685"/>
            <a:ext cx="3161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Not effective on large groups</a:t>
            </a:r>
            <a:endParaRPr lang="en-IN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8754" y="5018949"/>
            <a:ext cx="486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Practical skills are not developed among students.</a:t>
            </a:r>
            <a:endParaRPr lang="en-IN" sz="2400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1511" y="1601707"/>
            <a:ext cx="486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This method is based on the principles of listen , see and understand.</a:t>
            </a:r>
            <a:endParaRPr lang="en-IN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65894" y="3670378"/>
            <a:ext cx="3938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Increases teachers work load.</a:t>
            </a:r>
            <a:endParaRPr lang="en-I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3486" y="5925337"/>
            <a:ext cx="46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Needs a very skilled instructor.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8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1409700" y="826532"/>
            <a:ext cx="2819400" cy="58064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</a:t>
            </a:r>
          </a:p>
          <a:p>
            <a:pPr algn="ctr"/>
            <a:r>
              <a:rPr lang="en-US" sz="4400" dirty="0" smtClean="0"/>
              <a:t>I</a:t>
            </a:r>
          </a:p>
          <a:p>
            <a:pPr algn="ctr"/>
            <a:r>
              <a:rPr lang="en-US" sz="4400" dirty="0" smtClean="0"/>
              <a:t>P</a:t>
            </a:r>
          </a:p>
          <a:p>
            <a:pPr algn="ctr"/>
            <a:r>
              <a:rPr lang="en-US" sz="4400" dirty="0" smtClean="0"/>
              <a:t>S</a:t>
            </a:r>
            <a:endParaRPr lang="en-IN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642360" y="457200"/>
            <a:ext cx="711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3"/>
                </a:solidFill>
              </a:rPr>
              <a:t>Precautions For Demonstration</a:t>
            </a:r>
            <a:endParaRPr lang="en-IN" sz="3600" b="1" u="sng" dirty="0">
              <a:solidFill>
                <a:schemeClr val="accent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6160" y="3352800"/>
            <a:ext cx="2476500" cy="219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42360" y="1676400"/>
            <a:ext cx="1859280" cy="1722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53690" y="3311783"/>
            <a:ext cx="3977640" cy="542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28060" y="3352800"/>
            <a:ext cx="189738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516630" y="3062720"/>
            <a:ext cx="3383280" cy="335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42360" y="3352800"/>
            <a:ext cx="318897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42611" y="1275599"/>
            <a:ext cx="499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Know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your audience</a:t>
            </a:r>
            <a:endParaRPr lang="en-IN" sz="2400" b="1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2745" y="2329934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Set your objective</a:t>
            </a:r>
            <a:endParaRPr lang="en-I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741794" y="3646588"/>
            <a:ext cx="401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Language must be clear</a:t>
            </a:r>
            <a:endParaRPr lang="en-IN" sz="24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07530" y="4625340"/>
            <a:ext cx="414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Plan your Demonstration</a:t>
            </a:r>
            <a:endParaRPr lang="en-IN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94120" y="5351026"/>
            <a:ext cx="389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Be prepared</a:t>
            </a:r>
            <a:endParaRPr lang="en-IN" sz="2400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63540" y="5987534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Be organized</a:t>
            </a:r>
            <a:endParaRPr lang="en-IN" sz="2400" b="1" dirty="0">
              <a:solidFill>
                <a:srgbClr val="00206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566160" y="3285113"/>
            <a:ext cx="910590" cy="3049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5810" y="6512748"/>
            <a:ext cx="481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Follow safety precautions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739515" y="2624525"/>
            <a:ext cx="3002280" cy="69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25640" y="297123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Co-operation with students</a:t>
            </a:r>
            <a:endParaRPr lang="en-IN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77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ardrop 27"/>
          <p:cNvSpPr/>
          <p:nvPr/>
        </p:nvSpPr>
        <p:spPr>
          <a:xfrm rot="18900000">
            <a:off x="2687569" y="2381204"/>
            <a:ext cx="342733" cy="338278"/>
          </a:xfrm>
          <a:custGeom>
            <a:avLst/>
            <a:gdLst>
              <a:gd name="connsiteX0" fmla="*/ 0 w 220469"/>
              <a:gd name="connsiteY0" fmla="*/ 110235 h 220469"/>
              <a:gd name="connsiteX1" fmla="*/ 110235 w 220469"/>
              <a:gd name="connsiteY1" fmla="*/ 0 h 220469"/>
              <a:gd name="connsiteX2" fmla="*/ 220469 w 220469"/>
              <a:gd name="connsiteY2" fmla="*/ 0 h 220469"/>
              <a:gd name="connsiteX3" fmla="*/ 220469 w 220469"/>
              <a:gd name="connsiteY3" fmla="*/ 110235 h 220469"/>
              <a:gd name="connsiteX4" fmla="*/ 110234 w 220469"/>
              <a:gd name="connsiteY4" fmla="*/ 220470 h 220469"/>
              <a:gd name="connsiteX5" fmla="*/ -1 w 220469"/>
              <a:gd name="connsiteY5" fmla="*/ 110235 h 220469"/>
              <a:gd name="connsiteX6" fmla="*/ 0 w 220469"/>
              <a:gd name="connsiteY6" fmla="*/ 110235 h 22046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98" h="255829">
                <a:moveTo>
                  <a:pt x="1" y="145594"/>
                </a:moveTo>
                <a:cubicBezTo>
                  <a:pt x="1" y="84713"/>
                  <a:pt x="35885" y="62300"/>
                  <a:pt x="110236" y="35359"/>
                </a:cubicBezTo>
                <a:cubicBezTo>
                  <a:pt x="178411" y="18523"/>
                  <a:pt x="199441" y="11785"/>
                  <a:pt x="259198" y="0"/>
                </a:cubicBezTo>
                <a:cubicBezTo>
                  <a:pt x="244044" y="58633"/>
                  <a:pt x="244042" y="75173"/>
                  <a:pt x="220470" y="145594"/>
                </a:cubicBezTo>
                <a:cubicBezTo>
                  <a:pt x="196896" y="219943"/>
                  <a:pt x="171116" y="255829"/>
                  <a:pt x="110235" y="255829"/>
                </a:cubicBezTo>
                <a:cubicBezTo>
                  <a:pt x="49354" y="255829"/>
                  <a:pt x="0" y="206475"/>
                  <a:pt x="0" y="145594"/>
                </a:cubicBezTo>
                <a:lnTo>
                  <a:pt x="1" y="1455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4" name="Group 53"/>
          <p:cNvGrpSpPr/>
          <p:nvPr/>
        </p:nvGrpSpPr>
        <p:grpSpPr>
          <a:xfrm>
            <a:off x="432240" y="1306049"/>
            <a:ext cx="2477149" cy="1581627"/>
            <a:chOff x="-40593" y="1204659"/>
            <a:chExt cx="2495556" cy="1593380"/>
          </a:xfrm>
        </p:grpSpPr>
        <p:grpSp>
          <p:nvGrpSpPr>
            <p:cNvPr id="26" name="Group 25"/>
            <p:cNvGrpSpPr/>
            <p:nvPr/>
          </p:nvGrpSpPr>
          <p:grpSpPr>
            <a:xfrm>
              <a:off x="-40593" y="1204659"/>
              <a:ext cx="2495556" cy="1413837"/>
              <a:chOff x="427571" y="1831133"/>
              <a:chExt cx="2263443" cy="1282335"/>
            </a:xfrm>
          </p:grpSpPr>
          <p:sp>
            <p:nvSpPr>
              <p:cNvPr id="22" name="Rounded Rectangle 21"/>
              <p:cNvSpPr/>
              <p:nvPr/>
            </p:nvSpPr>
            <p:spPr>
              <a:xfrm rot="3600000">
                <a:off x="2191300" y="2155086"/>
                <a:ext cx="810238" cy="162331"/>
              </a:xfrm>
              <a:prstGeom prst="roundRect">
                <a:avLst>
                  <a:gd name="adj" fmla="val 4661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 Same Side Corner Rectangle 22"/>
              <p:cNvSpPr/>
              <p:nvPr/>
            </p:nvSpPr>
            <p:spPr>
              <a:xfrm rot="14400000">
                <a:off x="1292073" y="1706320"/>
                <a:ext cx="548653" cy="22492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 Same Side Corner Rectangle 42"/>
              <p:cNvSpPr/>
              <p:nvPr/>
            </p:nvSpPr>
            <p:spPr>
              <a:xfrm rot="14400000">
                <a:off x="1277858" y="1714528"/>
                <a:ext cx="548653" cy="2249228"/>
              </a:xfrm>
              <a:custGeom>
                <a:avLst/>
                <a:gdLst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5170 w 665170"/>
                  <a:gd name="connsiteY3" fmla="*/ 2726892 h 2726892"/>
                  <a:gd name="connsiteX4" fmla="*/ 66517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332585 h 2726892"/>
                  <a:gd name="connsiteX8" fmla="*/ 332585 w 665170"/>
                  <a:gd name="connsiteY8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665170 w 665170"/>
                  <a:gd name="connsiteY4" fmla="*/ 2726892 h 2726892"/>
                  <a:gd name="connsiteX5" fmla="*/ 66517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2726892 h 2726892"/>
                  <a:gd name="connsiteX8" fmla="*/ 0 w 665170"/>
                  <a:gd name="connsiteY8" fmla="*/ 332585 h 2726892"/>
                  <a:gd name="connsiteX9" fmla="*/ 332585 w 665170"/>
                  <a:gd name="connsiteY9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66517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332585 h 2726892"/>
                  <a:gd name="connsiteX8" fmla="*/ 332585 w 665170"/>
                  <a:gd name="connsiteY8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170" h="2726892">
                    <a:moveTo>
                      <a:pt x="332585" y="0"/>
                    </a:moveTo>
                    <a:lnTo>
                      <a:pt x="332585" y="0"/>
                    </a:lnTo>
                    <a:cubicBezTo>
                      <a:pt x="516267" y="0"/>
                      <a:pt x="665170" y="148903"/>
                      <a:pt x="665170" y="332585"/>
                    </a:cubicBezTo>
                    <a:cubicBezTo>
                      <a:pt x="665078" y="692931"/>
                      <a:pt x="664987" y="1053276"/>
                      <a:pt x="664895" y="1413622"/>
                    </a:cubicBezTo>
                    <a:cubicBezTo>
                      <a:pt x="476395" y="1778168"/>
                      <a:pt x="266092" y="2119826"/>
                      <a:pt x="0" y="2726892"/>
                    </a:cubicBezTo>
                    <a:lnTo>
                      <a:pt x="0" y="2726892"/>
                    </a:lnTo>
                    <a:lnTo>
                      <a:pt x="0" y="332585"/>
                    </a:lnTo>
                    <a:cubicBezTo>
                      <a:pt x="0" y="148903"/>
                      <a:pt x="148903" y="0"/>
                      <a:pt x="332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1" name="Oval 30"/>
            <p:cNvSpPr/>
            <p:nvPr/>
          </p:nvSpPr>
          <p:spPr>
            <a:xfrm rot="19922172">
              <a:off x="939740" y="2205693"/>
              <a:ext cx="169099" cy="169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/>
            <p:cNvSpPr/>
            <p:nvPr/>
          </p:nvSpPr>
          <p:spPr>
            <a:xfrm rot="19922172">
              <a:off x="715292" y="2593806"/>
              <a:ext cx="84549" cy="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32"/>
            <p:cNvSpPr/>
            <p:nvPr/>
          </p:nvSpPr>
          <p:spPr>
            <a:xfrm rot="19922172">
              <a:off x="450432" y="2660329"/>
              <a:ext cx="137710" cy="13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/>
            <p:cNvSpPr/>
            <p:nvPr/>
          </p:nvSpPr>
          <p:spPr>
            <a:xfrm rot="19922172">
              <a:off x="1419157" y="2059022"/>
              <a:ext cx="228336" cy="228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/>
            <p:cNvSpPr/>
            <p:nvPr/>
          </p:nvSpPr>
          <p:spPr>
            <a:xfrm rot="19922172">
              <a:off x="1037837" y="2587555"/>
              <a:ext cx="84549" cy="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/>
            <p:cNvSpPr/>
            <p:nvPr/>
          </p:nvSpPr>
          <p:spPr>
            <a:xfrm rot="19922172">
              <a:off x="1216994" y="2334034"/>
              <a:ext cx="137710" cy="13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2" name="Group 41"/>
            <p:cNvGrpSpPr/>
            <p:nvPr/>
          </p:nvGrpSpPr>
          <p:grpSpPr>
            <a:xfrm rot="900000">
              <a:off x="1097580" y="1393561"/>
              <a:ext cx="1165779" cy="703527"/>
              <a:chOff x="7061137" y="2490268"/>
              <a:chExt cx="953399" cy="575358"/>
            </a:xfrm>
          </p:grpSpPr>
          <p:sp>
            <p:nvSpPr>
              <p:cNvPr id="29" name="Flowchart: Terminator 28"/>
              <p:cNvSpPr/>
              <p:nvPr/>
            </p:nvSpPr>
            <p:spPr>
              <a:xfrm rot="2666605">
                <a:off x="7546536" y="2490268"/>
                <a:ext cx="468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 rot="2666605">
                <a:off x="7327125" y="2631892"/>
                <a:ext cx="576064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Flowchart: Terminator 39"/>
              <p:cNvSpPr/>
              <p:nvPr/>
            </p:nvSpPr>
            <p:spPr>
              <a:xfrm rot="2666605">
                <a:off x="7171289" y="2741835"/>
                <a:ext cx="540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Flowchart: Terminator 40"/>
              <p:cNvSpPr/>
              <p:nvPr/>
            </p:nvSpPr>
            <p:spPr>
              <a:xfrm rot="2666605">
                <a:off x="7061137" y="2888041"/>
                <a:ext cx="432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2119893" y="3015064"/>
            <a:ext cx="2052406" cy="3005359"/>
            <a:chOff x="2274967" y="2856728"/>
            <a:chExt cx="1887270" cy="2763549"/>
          </a:xfrm>
        </p:grpSpPr>
        <p:sp>
          <p:nvSpPr>
            <p:cNvPr id="4" name="Rectangle 3"/>
            <p:cNvSpPr/>
            <p:nvPr/>
          </p:nvSpPr>
          <p:spPr>
            <a:xfrm rot="20822172">
              <a:off x="2534405" y="3008769"/>
              <a:ext cx="776804" cy="1165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Rounded Rectangle 20"/>
            <p:cNvSpPr/>
            <p:nvPr/>
          </p:nvSpPr>
          <p:spPr>
            <a:xfrm rot="20822172">
              <a:off x="2274967" y="3807730"/>
              <a:ext cx="1812545" cy="1812547"/>
            </a:xfrm>
            <a:custGeom>
              <a:avLst/>
              <a:gdLst>
                <a:gd name="connsiteX0" fmla="*/ 0 w 2016224"/>
                <a:gd name="connsiteY0" fmla="*/ 517202 h 2016224"/>
                <a:gd name="connsiteX1" fmla="*/ 517202 w 2016224"/>
                <a:gd name="connsiteY1" fmla="*/ 0 h 2016224"/>
                <a:gd name="connsiteX2" fmla="*/ 1499022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517202 h 2016224"/>
                <a:gd name="connsiteX1" fmla="*/ 594839 w 2016224"/>
                <a:gd name="connsiteY1" fmla="*/ 0 h 2016224"/>
                <a:gd name="connsiteX2" fmla="*/ 1499022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51720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516275 h 2033477"/>
                <a:gd name="connsiteX1" fmla="*/ 594839 w 2016224"/>
                <a:gd name="connsiteY1" fmla="*/ 17253 h 2033477"/>
                <a:gd name="connsiteX2" fmla="*/ 1438637 w 2016224"/>
                <a:gd name="connsiteY2" fmla="*/ 0 h 2033477"/>
                <a:gd name="connsiteX3" fmla="*/ 2016224 w 2016224"/>
                <a:gd name="connsiteY3" fmla="*/ 1516275 h 2033477"/>
                <a:gd name="connsiteX4" fmla="*/ 1499022 w 2016224"/>
                <a:gd name="connsiteY4" fmla="*/ 2033477 h 2033477"/>
                <a:gd name="connsiteX5" fmla="*/ 517202 w 2016224"/>
                <a:gd name="connsiteY5" fmla="*/ 2033477 h 2033477"/>
                <a:gd name="connsiteX6" fmla="*/ 0 w 2016224"/>
                <a:gd name="connsiteY6" fmla="*/ 1516275 h 2033477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64516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0395 h 2007597"/>
                <a:gd name="connsiteX1" fmla="*/ 594839 w 2016224"/>
                <a:gd name="connsiteY1" fmla="*/ 17253 h 2007597"/>
                <a:gd name="connsiteX2" fmla="*/ 1438637 w 2016224"/>
                <a:gd name="connsiteY2" fmla="*/ 0 h 2007597"/>
                <a:gd name="connsiteX3" fmla="*/ 2016224 w 2016224"/>
                <a:gd name="connsiteY3" fmla="*/ 1490395 h 2007597"/>
                <a:gd name="connsiteX4" fmla="*/ 1499022 w 2016224"/>
                <a:gd name="connsiteY4" fmla="*/ 2007597 h 2007597"/>
                <a:gd name="connsiteX5" fmla="*/ 517202 w 2016224"/>
                <a:gd name="connsiteY5" fmla="*/ 2007597 h 2007597"/>
                <a:gd name="connsiteX6" fmla="*/ 0 w 2016224"/>
                <a:gd name="connsiteY6" fmla="*/ 1490395 h 2007597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47263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1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1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2016224">
                  <a:moveTo>
                    <a:pt x="0" y="1499022"/>
                  </a:moveTo>
                  <a:cubicBezTo>
                    <a:pt x="17125" y="1145997"/>
                    <a:pt x="344800" y="266760"/>
                    <a:pt x="594839" y="0"/>
                  </a:cubicBezTo>
                  <a:lnTo>
                    <a:pt x="1438637" y="1"/>
                  </a:lnTo>
                  <a:cubicBezTo>
                    <a:pt x="1675535" y="249838"/>
                    <a:pt x="2001847" y="1162985"/>
                    <a:pt x="2016224" y="1499022"/>
                  </a:cubicBezTo>
                  <a:cubicBezTo>
                    <a:pt x="2016224" y="1784665"/>
                    <a:pt x="1784665" y="2016224"/>
                    <a:pt x="1499022" y="2016224"/>
                  </a:cubicBezTo>
                  <a:lnTo>
                    <a:pt x="517202" y="2016224"/>
                  </a:lnTo>
                  <a:cubicBezTo>
                    <a:pt x="231559" y="2016224"/>
                    <a:pt x="0" y="1784665"/>
                    <a:pt x="0" y="14990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20"/>
            <p:cNvSpPr/>
            <p:nvPr/>
          </p:nvSpPr>
          <p:spPr>
            <a:xfrm rot="20822172">
              <a:off x="2349692" y="4466317"/>
              <a:ext cx="1812545" cy="1144588"/>
            </a:xfrm>
            <a:custGeom>
              <a:avLst/>
              <a:gdLst>
                <a:gd name="connsiteX0" fmla="*/ 181659 w 2016224"/>
                <a:gd name="connsiteY0" fmla="*/ 0 h 1270554"/>
                <a:gd name="connsiteX1" fmla="*/ 1908881 w 2016224"/>
                <a:gd name="connsiteY1" fmla="*/ 262442 h 1270554"/>
                <a:gd name="connsiteX2" fmla="*/ 2016224 w 2016224"/>
                <a:gd name="connsiteY2" fmla="*/ 753352 h 1270554"/>
                <a:gd name="connsiteX3" fmla="*/ 1499022 w 2016224"/>
                <a:gd name="connsiteY3" fmla="*/ 1270554 h 1270554"/>
                <a:gd name="connsiteX4" fmla="*/ 517202 w 2016224"/>
                <a:gd name="connsiteY4" fmla="*/ 1270554 h 1270554"/>
                <a:gd name="connsiteX5" fmla="*/ 0 w 2016224"/>
                <a:gd name="connsiteY5" fmla="*/ 753352 h 1270554"/>
                <a:gd name="connsiteX6" fmla="*/ 181659 w 2016224"/>
                <a:gd name="connsiteY6" fmla="*/ 0 h 1270554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273207">
                  <a:moveTo>
                    <a:pt x="170132" y="0"/>
                  </a:moveTo>
                  <a:cubicBezTo>
                    <a:pt x="823292" y="85075"/>
                    <a:pt x="1203397" y="143700"/>
                    <a:pt x="1908881" y="265095"/>
                  </a:cubicBezTo>
                  <a:cubicBezTo>
                    <a:pt x="1970783" y="462532"/>
                    <a:pt x="2011360" y="642304"/>
                    <a:pt x="2016224" y="756005"/>
                  </a:cubicBezTo>
                  <a:cubicBezTo>
                    <a:pt x="2016224" y="1041648"/>
                    <a:pt x="1784665" y="1273207"/>
                    <a:pt x="1499022" y="1273207"/>
                  </a:cubicBezTo>
                  <a:lnTo>
                    <a:pt x="517202" y="1273207"/>
                  </a:lnTo>
                  <a:cubicBezTo>
                    <a:pt x="231559" y="1273207"/>
                    <a:pt x="0" y="1041648"/>
                    <a:pt x="0" y="756005"/>
                  </a:cubicBezTo>
                  <a:cubicBezTo>
                    <a:pt x="5758" y="637302"/>
                    <a:pt x="107653" y="194008"/>
                    <a:pt x="170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/>
            <p:cNvSpPr/>
            <p:nvPr/>
          </p:nvSpPr>
          <p:spPr>
            <a:xfrm rot="19922172">
              <a:off x="2956377" y="5401284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/>
            <p:cNvSpPr/>
            <p:nvPr/>
          </p:nvSpPr>
          <p:spPr>
            <a:xfrm rot="19922172">
              <a:off x="3287720" y="5052607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/>
            <p:cNvSpPr/>
            <p:nvPr/>
          </p:nvSpPr>
          <p:spPr>
            <a:xfrm rot="19922172">
              <a:off x="2951182" y="505229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/>
            <p:cNvSpPr/>
            <p:nvPr/>
          </p:nvSpPr>
          <p:spPr>
            <a:xfrm rot="19922172">
              <a:off x="3015455" y="470462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/>
            <p:cNvSpPr/>
            <p:nvPr/>
          </p:nvSpPr>
          <p:spPr>
            <a:xfrm rot="19922172">
              <a:off x="3403392" y="5279807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/>
            <p:cNvSpPr/>
            <p:nvPr/>
          </p:nvSpPr>
          <p:spPr>
            <a:xfrm rot="19922172">
              <a:off x="3465934" y="483475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13"/>
            <p:cNvSpPr/>
            <p:nvPr/>
          </p:nvSpPr>
          <p:spPr>
            <a:xfrm rot="19922172">
              <a:off x="2867137" y="4322821"/>
              <a:ext cx="158978" cy="1589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/>
            <p:cNvSpPr/>
            <p:nvPr/>
          </p:nvSpPr>
          <p:spPr>
            <a:xfrm rot="19922172">
              <a:off x="2626403" y="3199517"/>
              <a:ext cx="79488" cy="79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5"/>
            <p:cNvSpPr/>
            <p:nvPr/>
          </p:nvSpPr>
          <p:spPr>
            <a:xfrm rot="19922172">
              <a:off x="2881892" y="3974591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/>
            <p:cNvSpPr/>
            <p:nvPr/>
          </p:nvSpPr>
          <p:spPr>
            <a:xfrm rot="19922172">
              <a:off x="3232413" y="4332626"/>
              <a:ext cx="214669" cy="2146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/>
            <p:cNvSpPr/>
            <p:nvPr/>
          </p:nvSpPr>
          <p:spPr>
            <a:xfrm rot="19922172">
              <a:off x="3114166" y="4068024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/>
            <p:cNvSpPr/>
            <p:nvPr/>
          </p:nvSpPr>
          <p:spPr>
            <a:xfrm rot="19922172">
              <a:off x="2740899" y="3591706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ounded Rectangle 24"/>
            <p:cNvSpPr/>
            <p:nvPr/>
          </p:nvSpPr>
          <p:spPr>
            <a:xfrm rot="20822172">
              <a:off x="2323230" y="2856728"/>
              <a:ext cx="903882" cy="1760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4" name="Group 43"/>
            <p:cNvGrpSpPr/>
            <p:nvPr/>
          </p:nvGrpSpPr>
          <p:grpSpPr>
            <a:xfrm rot="6970873">
              <a:off x="2773997" y="3162587"/>
              <a:ext cx="1029449" cy="711925"/>
              <a:chOff x="7088933" y="2427715"/>
              <a:chExt cx="895505" cy="619296"/>
            </a:xfrm>
          </p:grpSpPr>
          <p:sp>
            <p:nvSpPr>
              <p:cNvPr id="45" name="Flowchart: Terminator 44"/>
              <p:cNvSpPr/>
              <p:nvPr/>
            </p:nvSpPr>
            <p:spPr>
              <a:xfrm rot="2666605">
                <a:off x="7516438" y="2427715"/>
                <a:ext cx="468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Flowchart: Terminator 45"/>
              <p:cNvSpPr/>
              <p:nvPr/>
            </p:nvSpPr>
            <p:spPr>
              <a:xfrm rot="2666605">
                <a:off x="7182429" y="2755702"/>
                <a:ext cx="576064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lowchart: Terminator 46"/>
              <p:cNvSpPr/>
              <p:nvPr/>
            </p:nvSpPr>
            <p:spPr>
              <a:xfrm rot="2666605">
                <a:off x="7332111" y="2581252"/>
                <a:ext cx="540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Flowchart: Terminator 47"/>
              <p:cNvSpPr/>
              <p:nvPr/>
            </p:nvSpPr>
            <p:spPr>
              <a:xfrm rot="2666605">
                <a:off x="7088933" y="2874233"/>
                <a:ext cx="432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 rot="19941467">
            <a:off x="4005763" y="2183970"/>
            <a:ext cx="67494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US" sz="8800" u="sng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5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44" y="0"/>
            <a:ext cx="712279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70221" y="3429000"/>
            <a:ext cx="46217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Dr. Anita Singh</a:t>
            </a:r>
          </a:p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Associate professor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B.Ed. Department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6242" y="422255"/>
            <a:ext cx="598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Science Teaching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49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4772E7-82CC-4144-83C7-8FFB326DC079}"/>
              </a:ext>
            </a:extLst>
          </p:cNvPr>
          <p:cNvGrpSpPr/>
          <p:nvPr/>
        </p:nvGrpSpPr>
        <p:grpSpPr>
          <a:xfrm>
            <a:off x="1703921" y="4317331"/>
            <a:ext cx="3097626" cy="1701936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2B46DEDE-FF5E-437C-976D-FB0B93B8C9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EA01A3-EE3C-4B36-9CEA-44296F86401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2E53A6B-B6CE-4BCD-8862-41AB76A2AA2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E27376A-4687-4B7F-AC71-A1A4EB78E8F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C8B8562-33FC-4782-8CDF-E61573A4C55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7271BF6-4B60-4AA0-8053-F4AE0AD9442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7CC32E80-3EF0-4D7B-B8E3-D185103597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9D1BDC0-8D04-4AEB-A2FC-EA3A00639A5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1E93532-3511-4FE9-A8D2-28CDC9FBF95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1B92F133-F8B5-4813-8154-E75D07D5676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B36CFBF0-8BE5-486E-B053-8C73E997689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DD9BDD9-2A3B-4F38-9A5E-121691355E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AF4878A-D218-4EEC-8F33-F2D51BC11C48}"/>
              </a:ext>
            </a:extLst>
          </p:cNvPr>
          <p:cNvGrpSpPr/>
          <p:nvPr/>
        </p:nvGrpSpPr>
        <p:grpSpPr>
          <a:xfrm>
            <a:off x="100013" y="214313"/>
            <a:ext cx="6086475" cy="6643687"/>
            <a:chOff x="481157" y="2167303"/>
            <a:chExt cx="4949776" cy="3951413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xmlns="" id="{8AA42B98-B352-477C-A415-B350AACBD165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EDD22C5-648B-45A5-8606-C93D9620A7AD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E580800-CD6F-44C5-AE19-BC6DCB12F36C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9807ACC-0CF3-4CE8-8AD2-557EC4698484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E310088-9FC2-428B-B1B5-3BF0174DF240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95FD5DAA-01B4-4659-B6F7-145DC4B314A9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CA81D901-3B1A-4A3B-87FB-31BB7B0B4CB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8AE8080-5005-40EE-8380-95734CBD946E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730068B9-1A51-45AD-931C-B5A435DC06B4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A5B11A42-31D2-42CA-B29D-8E76E8F80965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xmlns="" id="{660EC460-1C4A-4FE2-8400-045DBB97EBDB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Diagonal Stripe 21">
              <a:extLst>
                <a:ext uri="{FF2B5EF4-FFF2-40B4-BE49-F238E27FC236}">
                  <a16:creationId xmlns:a16="http://schemas.microsoft.com/office/drawing/2014/main" xmlns="" id="{A3D6C27A-C158-4861-B79A-CDBE70E9D997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B527DA5-03A8-4736-8857-A4885538A20A}"/>
              </a:ext>
            </a:extLst>
          </p:cNvPr>
          <p:cNvGrpSpPr/>
          <p:nvPr/>
        </p:nvGrpSpPr>
        <p:grpSpPr>
          <a:xfrm>
            <a:off x="2496165" y="4744184"/>
            <a:ext cx="1498266" cy="797556"/>
            <a:chOff x="2872636" y="4631598"/>
            <a:chExt cx="733628" cy="390525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800DA6AF-57E8-49E3-955D-2BF658189B3C}"/>
                </a:ext>
              </a:extLst>
            </p:cNvPr>
            <p:cNvSpPr/>
            <p:nvPr/>
          </p:nvSpPr>
          <p:spPr>
            <a:xfrm>
              <a:off x="2872636" y="4631598"/>
              <a:ext cx="285750" cy="390525"/>
            </a:xfrm>
            <a:custGeom>
              <a:avLst/>
              <a:gdLst>
                <a:gd name="connsiteX0" fmla="*/ 2179 w 285750"/>
                <a:gd name="connsiteY0" fmla="*/ 302657 h 390525"/>
                <a:gd name="connsiteX1" fmla="*/ 126004 w 285750"/>
                <a:gd name="connsiteY1" fmla="*/ 326469 h 390525"/>
                <a:gd name="connsiteX2" fmla="*/ 190774 w 285750"/>
                <a:gd name="connsiteY2" fmla="*/ 276939 h 390525"/>
                <a:gd name="connsiteX3" fmla="*/ 130767 w 285750"/>
                <a:gd name="connsiteY3" fmla="*/ 222647 h 390525"/>
                <a:gd name="connsiteX4" fmla="*/ 92667 w 285750"/>
                <a:gd name="connsiteY4" fmla="*/ 221694 h 390525"/>
                <a:gd name="connsiteX5" fmla="*/ 67902 w 285750"/>
                <a:gd name="connsiteY5" fmla="*/ 192167 h 390525"/>
                <a:gd name="connsiteX6" fmla="*/ 92667 w 285750"/>
                <a:gd name="connsiteY6" fmla="*/ 156924 h 390525"/>
                <a:gd name="connsiteX7" fmla="*/ 140292 w 285750"/>
                <a:gd name="connsiteY7" fmla="*/ 155019 h 390525"/>
                <a:gd name="connsiteX8" fmla="*/ 182202 w 285750"/>
                <a:gd name="connsiteY8" fmla="*/ 112157 h 390525"/>
                <a:gd name="connsiteX9" fmla="*/ 141244 w 285750"/>
                <a:gd name="connsiteY9" fmla="*/ 68342 h 390525"/>
                <a:gd name="connsiteX10" fmla="*/ 25039 w 285750"/>
                <a:gd name="connsiteY10" fmla="*/ 81677 h 390525"/>
                <a:gd name="connsiteX11" fmla="*/ 84094 w 285750"/>
                <a:gd name="connsiteY11" fmla="*/ 1667 h 390525"/>
                <a:gd name="connsiteX12" fmla="*/ 187917 w 285750"/>
                <a:gd name="connsiteY12" fmla="*/ 2619 h 390525"/>
                <a:gd name="connsiteX13" fmla="*/ 277452 w 285750"/>
                <a:gd name="connsiteY13" fmla="*/ 73104 h 390525"/>
                <a:gd name="connsiteX14" fmla="*/ 221254 w 285750"/>
                <a:gd name="connsiteY14" fmla="*/ 178832 h 390525"/>
                <a:gd name="connsiteX15" fmla="*/ 285072 w 285750"/>
                <a:gd name="connsiteY15" fmla="*/ 245507 h 390525"/>
                <a:gd name="connsiteX16" fmla="*/ 216492 w 285750"/>
                <a:gd name="connsiteY16" fmla="*/ 378857 h 390525"/>
                <a:gd name="connsiteX17" fmla="*/ 25039 w 285750"/>
                <a:gd name="connsiteY17" fmla="*/ 380762 h 390525"/>
                <a:gd name="connsiteX18" fmla="*/ 2179 w 285750"/>
                <a:gd name="connsiteY18" fmla="*/ 30265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0" h="390525">
                  <a:moveTo>
                    <a:pt x="2179" y="302657"/>
                  </a:moveTo>
                  <a:cubicBezTo>
                    <a:pt x="45994" y="316944"/>
                    <a:pt x="84094" y="331232"/>
                    <a:pt x="126004" y="326469"/>
                  </a:cubicBezTo>
                  <a:cubicBezTo>
                    <a:pt x="157437" y="322659"/>
                    <a:pt x="187917" y="315039"/>
                    <a:pt x="190774" y="276939"/>
                  </a:cubicBezTo>
                  <a:cubicBezTo>
                    <a:pt x="193632" y="236934"/>
                    <a:pt x="160294" y="229314"/>
                    <a:pt x="130767" y="222647"/>
                  </a:cubicBezTo>
                  <a:cubicBezTo>
                    <a:pt x="118384" y="219789"/>
                    <a:pt x="105049" y="220742"/>
                    <a:pt x="92667" y="221694"/>
                  </a:cubicBezTo>
                  <a:cubicBezTo>
                    <a:pt x="69807" y="223599"/>
                    <a:pt x="66949" y="210264"/>
                    <a:pt x="67902" y="192167"/>
                  </a:cubicBezTo>
                  <a:cubicBezTo>
                    <a:pt x="68854" y="175022"/>
                    <a:pt x="64092" y="155972"/>
                    <a:pt x="92667" y="156924"/>
                  </a:cubicBezTo>
                  <a:cubicBezTo>
                    <a:pt x="108859" y="157877"/>
                    <a:pt x="124099" y="156924"/>
                    <a:pt x="140292" y="155019"/>
                  </a:cubicBezTo>
                  <a:cubicBezTo>
                    <a:pt x="165057" y="152162"/>
                    <a:pt x="182202" y="139779"/>
                    <a:pt x="182202" y="112157"/>
                  </a:cubicBezTo>
                  <a:cubicBezTo>
                    <a:pt x="182202" y="85487"/>
                    <a:pt x="166009" y="72152"/>
                    <a:pt x="141244" y="68342"/>
                  </a:cubicBezTo>
                  <a:cubicBezTo>
                    <a:pt x="101239" y="61674"/>
                    <a:pt x="63139" y="71199"/>
                    <a:pt x="25039" y="81677"/>
                  </a:cubicBezTo>
                  <a:cubicBezTo>
                    <a:pt x="14562" y="9287"/>
                    <a:pt x="16467" y="6429"/>
                    <a:pt x="84094" y="1667"/>
                  </a:cubicBezTo>
                  <a:cubicBezTo>
                    <a:pt x="118384" y="-238"/>
                    <a:pt x="153627" y="-1191"/>
                    <a:pt x="187917" y="2619"/>
                  </a:cubicBezTo>
                  <a:cubicBezTo>
                    <a:pt x="230779" y="7382"/>
                    <a:pt x="267927" y="24527"/>
                    <a:pt x="277452" y="73104"/>
                  </a:cubicBezTo>
                  <a:cubicBezTo>
                    <a:pt x="286977" y="122634"/>
                    <a:pt x="273642" y="148352"/>
                    <a:pt x="221254" y="178832"/>
                  </a:cubicBezTo>
                  <a:cubicBezTo>
                    <a:pt x="248877" y="195977"/>
                    <a:pt x="275547" y="212169"/>
                    <a:pt x="285072" y="245507"/>
                  </a:cubicBezTo>
                  <a:cubicBezTo>
                    <a:pt x="301264" y="303609"/>
                    <a:pt x="274594" y="358854"/>
                    <a:pt x="216492" y="378857"/>
                  </a:cubicBezTo>
                  <a:cubicBezTo>
                    <a:pt x="152674" y="400764"/>
                    <a:pt x="87904" y="397907"/>
                    <a:pt x="25039" y="380762"/>
                  </a:cubicBezTo>
                  <a:cubicBezTo>
                    <a:pt x="-17823" y="369332"/>
                    <a:pt x="8847" y="332184"/>
                    <a:pt x="2179" y="30265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D3BD9692-015B-405D-951D-16319E0EC431}"/>
                </a:ext>
              </a:extLst>
            </p:cNvPr>
            <p:cNvSpPr/>
            <p:nvPr/>
          </p:nvSpPr>
          <p:spPr>
            <a:xfrm>
              <a:off x="3253839" y="4635105"/>
              <a:ext cx="352425" cy="381000"/>
            </a:xfrm>
            <a:custGeom>
              <a:avLst/>
              <a:gdLst>
                <a:gd name="connsiteX0" fmla="*/ 199143 w 352425"/>
                <a:gd name="connsiteY0" fmla="*/ 7684 h 381000"/>
                <a:gd name="connsiteX1" fmla="*/ 32456 w 352425"/>
                <a:gd name="connsiteY1" fmla="*/ 65 h 381000"/>
                <a:gd name="connsiteX2" fmla="*/ 71 w 352425"/>
                <a:gd name="connsiteY2" fmla="*/ 33402 h 381000"/>
                <a:gd name="connsiteX3" fmla="*/ 71 w 352425"/>
                <a:gd name="connsiteY3" fmla="*/ 190565 h 381000"/>
                <a:gd name="connsiteX4" fmla="*/ 71 w 352425"/>
                <a:gd name="connsiteY4" fmla="*/ 352489 h 381000"/>
                <a:gd name="connsiteX5" fmla="*/ 30551 w 352425"/>
                <a:gd name="connsiteY5" fmla="*/ 382970 h 381000"/>
                <a:gd name="connsiteX6" fmla="*/ 192476 w 352425"/>
                <a:gd name="connsiteY6" fmla="*/ 379160 h 381000"/>
                <a:gd name="connsiteX7" fmla="*/ 358211 w 352425"/>
                <a:gd name="connsiteY7" fmla="*/ 199137 h 381000"/>
                <a:gd name="connsiteX8" fmla="*/ 199143 w 352425"/>
                <a:gd name="connsiteY8" fmla="*/ 7684 h 381000"/>
                <a:gd name="connsiteX9" fmla="*/ 257246 w 352425"/>
                <a:gd name="connsiteY9" fmla="*/ 210567 h 381000"/>
                <a:gd name="connsiteX10" fmla="*/ 119133 w 352425"/>
                <a:gd name="connsiteY10" fmla="*/ 307722 h 381000"/>
                <a:gd name="connsiteX11" fmla="*/ 96273 w 352425"/>
                <a:gd name="connsiteY11" fmla="*/ 279147 h 381000"/>
                <a:gd name="connsiteX12" fmla="*/ 96273 w 352425"/>
                <a:gd name="connsiteY12" fmla="*/ 189612 h 381000"/>
                <a:gd name="connsiteX13" fmla="*/ 95321 w 352425"/>
                <a:gd name="connsiteY13" fmla="*/ 127699 h 381000"/>
                <a:gd name="connsiteX14" fmla="*/ 150566 w 352425"/>
                <a:gd name="connsiteY14" fmla="*/ 75312 h 381000"/>
                <a:gd name="connsiteX15" fmla="*/ 257246 w 352425"/>
                <a:gd name="connsiteY15" fmla="*/ 21056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425" h="381000">
                  <a:moveTo>
                    <a:pt x="199143" y="7684"/>
                  </a:moveTo>
                  <a:cubicBezTo>
                    <a:pt x="143898" y="-888"/>
                    <a:pt x="88653" y="1970"/>
                    <a:pt x="32456" y="65"/>
                  </a:cubicBezTo>
                  <a:cubicBezTo>
                    <a:pt x="7691" y="-888"/>
                    <a:pt x="-882" y="8637"/>
                    <a:pt x="71" y="33402"/>
                  </a:cubicBezTo>
                  <a:cubicBezTo>
                    <a:pt x="1023" y="85790"/>
                    <a:pt x="71" y="138177"/>
                    <a:pt x="71" y="190565"/>
                  </a:cubicBezTo>
                  <a:cubicBezTo>
                    <a:pt x="71" y="244857"/>
                    <a:pt x="1023" y="298197"/>
                    <a:pt x="71" y="352489"/>
                  </a:cubicBezTo>
                  <a:cubicBezTo>
                    <a:pt x="71" y="374397"/>
                    <a:pt x="7691" y="383922"/>
                    <a:pt x="30551" y="382970"/>
                  </a:cubicBezTo>
                  <a:cubicBezTo>
                    <a:pt x="84843" y="381064"/>
                    <a:pt x="139136" y="383922"/>
                    <a:pt x="192476" y="379160"/>
                  </a:cubicBezTo>
                  <a:cubicBezTo>
                    <a:pt x="293441" y="370587"/>
                    <a:pt x="356306" y="300102"/>
                    <a:pt x="358211" y="199137"/>
                  </a:cubicBezTo>
                  <a:cubicBezTo>
                    <a:pt x="359163" y="90552"/>
                    <a:pt x="302013" y="23877"/>
                    <a:pt x="199143" y="7684"/>
                  </a:cubicBezTo>
                  <a:close/>
                  <a:moveTo>
                    <a:pt x="257246" y="210567"/>
                  </a:moveTo>
                  <a:cubicBezTo>
                    <a:pt x="248673" y="278195"/>
                    <a:pt x="190571" y="318199"/>
                    <a:pt x="119133" y="307722"/>
                  </a:cubicBezTo>
                  <a:cubicBezTo>
                    <a:pt x="100083" y="304864"/>
                    <a:pt x="96273" y="295339"/>
                    <a:pt x="96273" y="279147"/>
                  </a:cubicBezTo>
                  <a:cubicBezTo>
                    <a:pt x="96273" y="249620"/>
                    <a:pt x="96273" y="219139"/>
                    <a:pt x="96273" y="189612"/>
                  </a:cubicBezTo>
                  <a:cubicBezTo>
                    <a:pt x="96273" y="168657"/>
                    <a:pt x="99131" y="148654"/>
                    <a:pt x="95321" y="127699"/>
                  </a:cubicBezTo>
                  <a:cubicBezTo>
                    <a:pt x="88653" y="81979"/>
                    <a:pt x="108656" y="70549"/>
                    <a:pt x="150566" y="75312"/>
                  </a:cubicBezTo>
                  <a:cubicBezTo>
                    <a:pt x="224861" y="84837"/>
                    <a:pt x="266771" y="136272"/>
                    <a:pt x="257246" y="21056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8EE24C3-9E23-4EAC-A6DF-502FD248B6EB}"/>
              </a:ext>
            </a:extLst>
          </p:cNvPr>
          <p:cNvSpPr txBox="1"/>
          <p:nvPr/>
        </p:nvSpPr>
        <p:spPr>
          <a:xfrm>
            <a:off x="1038608" y="628133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STEAM</a:t>
            </a:r>
          </a:p>
          <a:p>
            <a:pPr algn="r">
              <a:lnSpc>
                <a:spcPts val="4000"/>
              </a:lnSpc>
            </a:pPr>
            <a:r>
              <a:rPr lang="en-US" altLang="ko-KR" sz="4000" dirty="0" err="1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tationTT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216D5F29-10D4-4AE3-BDDC-D504C41CBB03}"/>
              </a:ext>
            </a:extLst>
          </p:cNvPr>
          <p:cNvSpPr txBox="1"/>
          <p:nvPr/>
        </p:nvSpPr>
        <p:spPr>
          <a:xfrm>
            <a:off x="3079743" y="641632"/>
            <a:ext cx="713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Teaching Method is </a:t>
            </a:r>
            <a:r>
              <a:rPr lang="en-US" altLang="ko-KR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………….</a:t>
            </a:r>
            <a:endParaRPr lang="ko-KR" altLang="en-US" b="1" i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620" y="3888096"/>
            <a:ext cx="2809443" cy="2712729"/>
          </a:xfrm>
          <a:prstGeom prst="rect">
            <a:avLst/>
          </a:prstGeom>
        </p:spPr>
      </p:pic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xmlns="" val="2911312794"/>
              </p:ext>
            </p:extLst>
          </p:nvPr>
        </p:nvGraphicFramePr>
        <p:xfrm>
          <a:off x="6032022" y="1144684"/>
          <a:ext cx="5698015" cy="522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9934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Criteria for selection of Method</a:t>
            </a: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A40C1E1C-AE20-476C-A2FB-A8DFDDAAD372}"/>
              </a:ext>
            </a:extLst>
          </p:cNvPr>
          <p:cNvGrpSpPr/>
          <p:nvPr/>
        </p:nvGrpSpPr>
        <p:grpSpPr>
          <a:xfrm>
            <a:off x="4333215" y="2024805"/>
            <a:ext cx="3525573" cy="3525573"/>
            <a:chOff x="4303768" y="2288185"/>
            <a:chExt cx="3525573" cy="35255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54D70DE-AEF2-46AC-8AD3-FCD0F0A6FD2B}"/>
                </a:ext>
              </a:extLst>
            </p:cNvPr>
            <p:cNvGrpSpPr/>
            <p:nvPr/>
          </p:nvGrpSpPr>
          <p:grpSpPr>
            <a:xfrm>
              <a:off x="4303768" y="2288185"/>
              <a:ext cx="3525573" cy="3525573"/>
              <a:chOff x="2937022" y="1333841"/>
              <a:chExt cx="3240360" cy="324036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C1F979EA-F2F6-438F-BF33-9F85D6FF14CD}"/>
                  </a:ext>
                </a:extLst>
              </p:cNvPr>
              <p:cNvSpPr/>
              <p:nvPr/>
            </p:nvSpPr>
            <p:spPr>
              <a:xfrm rot="18541535"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11E7150E-E18E-4CDF-99E9-27E43E12F5DD}"/>
                  </a:ext>
                </a:extLst>
              </p:cNvPr>
              <p:cNvSpPr/>
              <p:nvPr/>
            </p:nvSpPr>
            <p:spPr>
              <a:xfrm rot="3200770"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FA6DE2A-3926-421F-878F-80931EF8FA0F}"/>
                  </a:ext>
                </a:extLst>
              </p:cNvPr>
              <p:cNvSpPr/>
              <p:nvPr/>
            </p:nvSpPr>
            <p:spPr>
              <a:xfrm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1C0CDD2-6933-46E8-8C98-6986FA42A3A1}"/>
                </a:ext>
              </a:extLst>
            </p:cNvPr>
            <p:cNvSpPr/>
            <p:nvPr/>
          </p:nvSpPr>
          <p:spPr>
            <a:xfrm>
              <a:off x="7022807" y="2873455"/>
              <a:ext cx="313384" cy="313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542E1E9-BCE3-477E-977B-5AE18CB21917}"/>
                </a:ext>
              </a:extLst>
            </p:cNvPr>
            <p:cNvSpPr/>
            <p:nvPr/>
          </p:nvSpPr>
          <p:spPr>
            <a:xfrm>
              <a:off x="4778408" y="4988799"/>
              <a:ext cx="313384" cy="313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7CF68C2-0D00-42A7-99DF-75CFF12FEA33}"/>
                </a:ext>
              </a:extLst>
            </p:cNvPr>
            <p:cNvSpPr/>
            <p:nvPr/>
          </p:nvSpPr>
          <p:spPr>
            <a:xfrm>
              <a:off x="4880179" y="2939986"/>
              <a:ext cx="246855" cy="2468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4ECB2A8-D520-4B47-A7DE-2ACEDFDCB1F6}"/>
                </a:ext>
              </a:extLst>
            </p:cNvPr>
            <p:cNvSpPr/>
            <p:nvPr/>
          </p:nvSpPr>
          <p:spPr>
            <a:xfrm>
              <a:off x="7013595" y="4981577"/>
              <a:ext cx="246855" cy="2468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F78ECE1-E86B-4372-A655-BFE3070E917D}"/>
                </a:ext>
              </a:extLst>
            </p:cNvPr>
            <p:cNvSpPr/>
            <p:nvPr/>
          </p:nvSpPr>
          <p:spPr>
            <a:xfrm>
              <a:off x="7582486" y="4078608"/>
              <a:ext cx="246855" cy="2468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733BC826-3CD9-4AE7-B766-30D64B2FA9F8}"/>
                </a:ext>
              </a:extLst>
            </p:cNvPr>
            <p:cNvSpPr/>
            <p:nvPr/>
          </p:nvSpPr>
          <p:spPr>
            <a:xfrm>
              <a:off x="4483226" y="3683866"/>
              <a:ext cx="246855" cy="2468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234DC2E-6240-4EE5-923D-F86CBC22CC8E}"/>
                </a:ext>
              </a:extLst>
            </p:cNvPr>
            <p:cNvSpPr/>
            <p:nvPr/>
          </p:nvSpPr>
          <p:spPr>
            <a:xfrm>
              <a:off x="6230224" y="3527173"/>
              <a:ext cx="156692" cy="1566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A1E297E-E008-4686-98D2-905B67343EB1}"/>
                </a:ext>
              </a:extLst>
            </p:cNvPr>
            <p:cNvSpPr/>
            <p:nvPr/>
          </p:nvSpPr>
          <p:spPr>
            <a:xfrm>
              <a:off x="6133274" y="4853518"/>
              <a:ext cx="156692" cy="1566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Freeform 63">
            <a:extLst>
              <a:ext uri="{FF2B5EF4-FFF2-40B4-BE49-F238E27FC236}">
                <a16:creationId xmlns:a16="http://schemas.microsoft.com/office/drawing/2014/main" xmlns="" id="{AB236F8E-230C-4836-9622-BE5D52F84120}"/>
              </a:ext>
            </a:extLst>
          </p:cNvPr>
          <p:cNvSpPr/>
          <p:nvPr/>
        </p:nvSpPr>
        <p:spPr>
          <a:xfrm>
            <a:off x="7363107" y="1729565"/>
            <a:ext cx="871651" cy="900880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79">
            <a:extLst>
              <a:ext uri="{FF2B5EF4-FFF2-40B4-BE49-F238E27FC236}">
                <a16:creationId xmlns:a16="http://schemas.microsoft.com/office/drawing/2014/main" xmlns="" id="{E6D9E24C-07B4-4D8A-9D16-4E761B3CBD0B}"/>
              </a:ext>
            </a:extLst>
          </p:cNvPr>
          <p:cNvSpPr/>
          <p:nvPr/>
        </p:nvSpPr>
        <p:spPr>
          <a:xfrm>
            <a:off x="7901212" y="3489061"/>
            <a:ext cx="379731" cy="36909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21734">
                <a:moveTo>
                  <a:pt x="0" y="321734"/>
                </a:moveTo>
                <a:lnTo>
                  <a:pt x="135467" y="0"/>
                </a:lnTo>
                <a:lnTo>
                  <a:pt x="3048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78B249-8E75-4D03-AC09-3BC5005451FB}"/>
              </a:ext>
            </a:extLst>
          </p:cNvPr>
          <p:cNvSpPr txBox="1"/>
          <p:nvPr/>
        </p:nvSpPr>
        <p:spPr>
          <a:xfrm>
            <a:off x="1526096" y="1602296"/>
            <a:ext cx="309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What to teach ? </a:t>
            </a:r>
            <a:endParaRPr lang="en-US" altLang="ko-KR" sz="2400" i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452B02-0A11-4299-BBAC-AD4AB694553F}"/>
              </a:ext>
            </a:extLst>
          </p:cNvPr>
          <p:cNvGrpSpPr/>
          <p:nvPr/>
        </p:nvGrpSpPr>
        <p:grpSpPr>
          <a:xfrm>
            <a:off x="8234757" y="3268535"/>
            <a:ext cx="3142490" cy="461665"/>
            <a:chOff x="887856" y="2783341"/>
            <a:chExt cx="1550192" cy="11547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6331D18-61FF-412E-A91F-978FD903CC8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D760F8D-1660-4B57-83E1-7DE94D467C10}"/>
                </a:ext>
              </a:extLst>
            </p:cNvPr>
            <p:cNvSpPr txBox="1"/>
            <p:nvPr/>
          </p:nvSpPr>
          <p:spPr>
            <a:xfrm>
              <a:off x="887856" y="2783341"/>
              <a:ext cx="1527408" cy="115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2400" i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F01504A-099D-4F9F-8F84-F80A5E581561}"/>
              </a:ext>
            </a:extLst>
          </p:cNvPr>
          <p:cNvSpPr txBox="1"/>
          <p:nvPr/>
        </p:nvSpPr>
        <p:spPr>
          <a:xfrm>
            <a:off x="8545611" y="1608258"/>
            <a:ext cx="309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i="1" dirty="0" smtClean="0">
                <a:solidFill>
                  <a:schemeClr val="accent1"/>
                </a:solidFill>
                <a:cs typeface="Arial" pitchFamily="34" charset="0"/>
              </a:rPr>
              <a:t>Whom to teach ?.  </a:t>
            </a:r>
            <a:endParaRPr lang="en-US" altLang="ko-KR" sz="24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3DDCEF0-904C-4C4E-89F1-88244242D8CB}"/>
              </a:ext>
            </a:extLst>
          </p:cNvPr>
          <p:cNvSpPr txBox="1"/>
          <p:nvPr/>
        </p:nvSpPr>
        <p:spPr>
          <a:xfrm>
            <a:off x="6827230" y="4685872"/>
            <a:ext cx="3753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2400" i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2400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Why to teach </a:t>
            </a:r>
            <a:r>
              <a:rPr lang="en-US" altLang="ko-KR" sz="2400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?  </a:t>
            </a:r>
            <a:endParaRPr lang="en-US" altLang="ko-KR" sz="2400" b="1" i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B467D72-000D-46BF-BD4A-31832F305936}"/>
              </a:ext>
            </a:extLst>
          </p:cNvPr>
          <p:cNvSpPr txBox="1"/>
          <p:nvPr/>
        </p:nvSpPr>
        <p:spPr>
          <a:xfrm>
            <a:off x="7686939" y="3296254"/>
            <a:ext cx="4209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i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i="1" dirty="0">
                <a:solidFill>
                  <a:srgbClr val="00B0F0"/>
                </a:solidFill>
                <a:cs typeface="Arial" pitchFamily="34" charset="0"/>
              </a:rPr>
              <a:t>Which Method would be most suitable ?.  </a:t>
            </a:r>
          </a:p>
          <a:p>
            <a:pPr algn="r"/>
            <a:endParaRPr lang="en-US" altLang="ko-KR" sz="2400" b="1" i="1" dirty="0">
              <a:solidFill>
                <a:srgbClr val="00B0F0"/>
              </a:solidFill>
              <a:cs typeface="Arial" pitchFamily="34" charset="0"/>
            </a:endParaRPr>
          </a:p>
          <a:p>
            <a:pPr algn="r"/>
            <a:r>
              <a:rPr lang="en-US" altLang="ko-KR" sz="2400" b="1" i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altLang="ko-KR" sz="2400" b="1" i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CDAD3B1-7E64-48D5-8C42-A169647A8E67}"/>
              </a:ext>
            </a:extLst>
          </p:cNvPr>
          <p:cNvSpPr txBox="1"/>
          <p:nvPr/>
        </p:nvSpPr>
        <p:spPr>
          <a:xfrm>
            <a:off x="-554346" y="5004353"/>
            <a:ext cx="443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How to teach ?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Freeform 108">
            <a:extLst>
              <a:ext uri="{FF2B5EF4-FFF2-40B4-BE49-F238E27FC236}">
                <a16:creationId xmlns:a16="http://schemas.microsoft.com/office/drawing/2014/main" xmlns="" id="{5A5AA814-9510-40FD-AF7F-2D1475199B89}"/>
              </a:ext>
            </a:extLst>
          </p:cNvPr>
          <p:cNvSpPr/>
          <p:nvPr/>
        </p:nvSpPr>
        <p:spPr>
          <a:xfrm flipH="1">
            <a:off x="3919451" y="3489061"/>
            <a:ext cx="504000" cy="45719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21734">
                <a:moveTo>
                  <a:pt x="0" y="321734"/>
                </a:moveTo>
                <a:lnTo>
                  <a:pt x="135467" y="0"/>
                </a:lnTo>
                <a:lnTo>
                  <a:pt x="3048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Freeform 63">
            <a:extLst>
              <a:ext uri="{FF2B5EF4-FFF2-40B4-BE49-F238E27FC236}">
                <a16:creationId xmlns:a16="http://schemas.microsoft.com/office/drawing/2014/main" xmlns="" id="{1C781E94-EFB9-47C0-939B-6042419BBF3F}"/>
              </a:ext>
            </a:extLst>
          </p:cNvPr>
          <p:cNvSpPr/>
          <p:nvPr/>
        </p:nvSpPr>
        <p:spPr>
          <a:xfrm flipH="1">
            <a:off x="3957243" y="1729565"/>
            <a:ext cx="929289" cy="900880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 63">
            <a:extLst>
              <a:ext uri="{FF2B5EF4-FFF2-40B4-BE49-F238E27FC236}">
                <a16:creationId xmlns:a16="http://schemas.microsoft.com/office/drawing/2014/main" xmlns="" id="{DB52227C-B742-44CA-B9F9-075F6EA95711}"/>
              </a:ext>
            </a:extLst>
          </p:cNvPr>
          <p:cNvSpPr/>
          <p:nvPr/>
        </p:nvSpPr>
        <p:spPr>
          <a:xfrm flipV="1">
            <a:off x="7363107" y="4967151"/>
            <a:ext cx="871651" cy="307778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Freeform 63">
            <a:extLst>
              <a:ext uri="{FF2B5EF4-FFF2-40B4-BE49-F238E27FC236}">
                <a16:creationId xmlns:a16="http://schemas.microsoft.com/office/drawing/2014/main" xmlns="" id="{34E9EDC7-7D66-4648-BA5C-FDB40A7196D5}"/>
              </a:ext>
            </a:extLst>
          </p:cNvPr>
          <p:cNvSpPr/>
          <p:nvPr/>
        </p:nvSpPr>
        <p:spPr>
          <a:xfrm flipH="1" flipV="1">
            <a:off x="3919449" y="5038803"/>
            <a:ext cx="871649" cy="236126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ectangle 39"/>
          <p:cNvSpPr/>
          <p:nvPr/>
        </p:nvSpPr>
        <p:spPr>
          <a:xfrm>
            <a:off x="75437" y="3366747"/>
            <a:ext cx="3727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Limitations </a:t>
            </a:r>
            <a:r>
              <a:rPr lang="en-US" altLang="ko-KR" sz="2400" i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of The Method</a:t>
            </a:r>
          </a:p>
          <a:p>
            <a:r>
              <a:rPr lang="en-US" altLang="ko-KR" sz="2400" b="1" i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463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18" y="929640"/>
            <a:ext cx="449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chemeClr val="accent2"/>
                </a:solidFill>
              </a:rPr>
              <a:t>INTRODUCTION</a:t>
            </a:r>
            <a:endParaRPr lang="en-IN" sz="4000" b="1" i="1" u="sng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164079" y="2529840"/>
            <a:ext cx="8961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There are various methods of teaching. One of  the most effective methods of teaching skill is Demonstration method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en-IN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3618" y="4405699"/>
            <a:ext cx="8702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An act of showing someone how something is used “ or done or an act of showing or proving something.</a:t>
            </a:r>
            <a:endParaRPr lang="en-IN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5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7640" y="1832074"/>
            <a:ext cx="7757160" cy="3267909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Verbal Explanation +Live Display/Use of Apparatus = Demonstration</a:t>
            </a:r>
            <a:endParaRPr lang="en-IN" sz="4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66" y="2042160"/>
            <a:ext cx="4021014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8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712" y="157581"/>
            <a:ext cx="11573197" cy="724247"/>
          </a:xfrm>
        </p:spPr>
        <p:txBody>
          <a:bodyPr>
            <a:normAutofit lnSpcReduction="10000"/>
          </a:bodyPr>
          <a:lstStyle/>
          <a:p>
            <a:r>
              <a:rPr lang="en-US" sz="4800" i="1" u="sng" dirty="0" smtClean="0">
                <a:solidFill>
                  <a:schemeClr val="accent2"/>
                </a:solidFill>
              </a:rPr>
              <a:t>Demonstration Method </a:t>
            </a:r>
            <a:r>
              <a:rPr lang="en-US" sz="4400" i="1" dirty="0">
                <a:solidFill>
                  <a:schemeClr val="tx2"/>
                </a:solidFill>
                <a:sym typeface="Wingdings" panose="05000000000000000000" pitchFamily="2" charset="2"/>
              </a:rPr>
              <a:t>(</a:t>
            </a:r>
            <a:r>
              <a:rPr lang="en-US" sz="4400" i="1" dirty="0" smtClean="0">
                <a:solidFill>
                  <a:schemeClr val="tx2"/>
                </a:solidFill>
              </a:rPr>
              <a:t>Concept )</a:t>
            </a:r>
            <a:endParaRPr lang="en-IN" sz="4400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855" y="881828"/>
            <a:ext cx="118329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accent1"/>
                </a:solidFill>
              </a:rPr>
              <a:t>Demonstration is to present any scientific event in It’s visual form.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Demonstration method is a method in which any fact , theory ,rule ,  creation or 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work process is explained in visual 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form.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</a:rPr>
              <a:t>Demonstration is a process to demonstrate the procedure of an experiment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accent2"/>
                </a:solidFill>
              </a:rPr>
              <a:t>This method is very effective . Students can understand the complex content very easily.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This method mainly follows the Maxim “Concrete to Abstract “.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FF0000"/>
                </a:solidFill>
              </a:rPr>
              <a:t>Teacher explains the content very easily with the help of chart, Model ,and by organizing experiments related to topic.</a:t>
            </a:r>
            <a:endParaRPr lang="en-IN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2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18D155"/>
                </a:solidFill>
              </a:rPr>
              <a:t>Procedure of Demonstration</a:t>
            </a:r>
            <a:endParaRPr lang="en-IN" u="sng" dirty="0">
              <a:solidFill>
                <a:srgbClr val="18D15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24837" y="1230259"/>
            <a:ext cx="11271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 make demonstration more useful and effective teachers should keep the following things in mind:---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624837" y="2048695"/>
            <a:ext cx="103574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/>
                </a:solidFill>
              </a:rPr>
              <a:t>Get and sustain the interest of your audience.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/>
                </a:solidFill>
              </a:rPr>
              <a:t>Keep your demonstration table at proper place so that it is visible to the entire class.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Keep your demonstration simple, focused ,and clear.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Check the understanding in the process of demonstration.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993300"/>
                </a:solidFill>
              </a:rPr>
              <a:t>Facts ,principles, and abstract parts related to demonstration should be well explained.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993300"/>
                </a:solidFill>
              </a:rPr>
              <a:t>Conclude with summary.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Handout written material at the end of the demonstration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Neither hurry nor drag out the demonstration</a:t>
            </a:r>
            <a:r>
              <a:rPr lang="en-US" sz="2800" dirty="0" smtClean="0"/>
              <a:t>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17682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Steps Involved In Demonstration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4DC74E-5626-4654-8506-CC3263AA14F2}"/>
              </a:ext>
            </a:extLst>
          </p:cNvPr>
          <p:cNvSpPr txBox="1"/>
          <p:nvPr/>
        </p:nvSpPr>
        <p:spPr>
          <a:xfrm>
            <a:off x="6460434" y="1789485"/>
            <a:ext cx="5225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xmlns="" id="{10F574A8-B4DA-4E49-B402-601DCF738744}"/>
              </a:ext>
            </a:extLst>
          </p:cNvPr>
          <p:cNvSpPr>
            <a:spLocks noChangeAspect="1"/>
          </p:cNvSpPr>
          <p:nvPr/>
        </p:nvSpPr>
        <p:spPr>
          <a:xfrm>
            <a:off x="6674296" y="2921608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C7521263-0378-4275-9765-A2C21F1B7738}"/>
              </a:ext>
            </a:extLst>
          </p:cNvPr>
          <p:cNvSpPr>
            <a:spLocks noChangeAspect="1"/>
          </p:cNvSpPr>
          <p:nvPr/>
        </p:nvSpPr>
        <p:spPr>
          <a:xfrm>
            <a:off x="6725806" y="4770758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678588C-ECA5-4E27-9E75-3D15CB50037F}"/>
              </a:ext>
            </a:extLst>
          </p:cNvPr>
          <p:cNvSpPr txBox="1"/>
          <p:nvPr/>
        </p:nvSpPr>
        <p:spPr>
          <a:xfrm>
            <a:off x="8861568" y="3711382"/>
            <a:ext cx="2680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9E2AED8-3D70-447A-A488-88AD5093B121}"/>
              </a:ext>
            </a:extLst>
          </p:cNvPr>
          <p:cNvSpPr txBox="1"/>
          <p:nvPr/>
        </p:nvSpPr>
        <p:spPr>
          <a:xfrm>
            <a:off x="5690011" y="5672323"/>
            <a:ext cx="2680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DEE7F10-6F78-4DF7-B262-DBEA3A04303A}"/>
              </a:ext>
            </a:extLst>
          </p:cNvPr>
          <p:cNvGrpSpPr/>
          <p:nvPr/>
        </p:nvGrpSpPr>
        <p:grpSpPr>
          <a:xfrm>
            <a:off x="8846058" y="5495002"/>
            <a:ext cx="2719592" cy="454320"/>
            <a:chOff x="2079598" y="4324401"/>
            <a:chExt cx="3303211" cy="4543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1D5FC17-80AE-495B-8538-53A6DF33EBD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5654D50-6C3D-4853-97BE-F4319387201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cs typeface="Arial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9900" y="1554480"/>
            <a:ext cx="6172200" cy="49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1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835</Words>
  <Application>Microsoft Office PowerPoint</Application>
  <PresentationFormat>Custom</PresentationFormat>
  <Paragraphs>123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abc</cp:lastModifiedBy>
  <cp:revision>180</cp:revision>
  <dcterms:created xsi:type="dcterms:W3CDTF">2019-01-14T06:35:35Z</dcterms:created>
  <dcterms:modified xsi:type="dcterms:W3CDTF">2020-09-28T03:57:34Z</dcterms:modified>
</cp:coreProperties>
</file>