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4" r:id="rId5"/>
    <p:sldId id="265" r:id="rId6"/>
    <p:sldId id="266" r:id="rId7"/>
    <p:sldId id="273" r:id="rId8"/>
    <p:sldId id="269" r:id="rId9"/>
    <p:sldId id="268" r:id="rId10"/>
    <p:sldId id="271" r:id="rId11"/>
    <p:sldId id="274" r:id="rId12"/>
    <p:sldId id="278" r:id="rId13"/>
    <p:sldId id="275" r:id="rId14"/>
    <p:sldId id="276" r:id="rId15"/>
    <p:sldId id="277"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24" autoAdjust="0"/>
  </p:normalViewPr>
  <p:slideViewPr>
    <p:cSldViewPr>
      <p:cViewPr varScale="1">
        <p:scale>
          <a:sx n="65" d="100"/>
          <a:sy n="65" d="100"/>
        </p:scale>
        <p:origin x="-14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D018-B62A-4924-A720-0A5B52DEC251}" type="doc">
      <dgm:prSet loTypeId="urn:microsoft.com/office/officeart/2005/8/layout/cycle6" loCatId="relationship" qsTypeId="urn:microsoft.com/office/officeart/2005/8/quickstyle/3d2" qsCatId="3D" csTypeId="urn:microsoft.com/office/officeart/2005/8/colors/accent1_2" csCatId="accent1" phldr="1"/>
      <dgm:spPr/>
      <dgm:t>
        <a:bodyPr/>
        <a:lstStyle/>
        <a:p>
          <a:endParaRPr lang="en-US"/>
        </a:p>
      </dgm:t>
    </dgm:pt>
    <dgm:pt modelId="{2E0C93CA-737D-41B3-9B0A-A2826BD57EC3}">
      <dgm:prSet phldrT="[Text]"/>
      <dgm:spPr/>
      <dgm:t>
        <a:bodyPr/>
        <a:lstStyle/>
        <a:p>
          <a:r>
            <a:rPr lang="en-US" dirty="0" smtClean="0"/>
            <a:t>Objective </a:t>
          </a:r>
          <a:endParaRPr lang="en-US" dirty="0"/>
        </a:p>
      </dgm:t>
    </dgm:pt>
    <dgm:pt modelId="{0B0AFEDD-9B41-4291-B0BE-39923E42CC30}" type="parTrans" cxnId="{B70AF7B9-71A4-4C5C-8235-B8919CC27AD0}">
      <dgm:prSet/>
      <dgm:spPr/>
      <dgm:t>
        <a:bodyPr/>
        <a:lstStyle/>
        <a:p>
          <a:endParaRPr lang="en-US"/>
        </a:p>
      </dgm:t>
    </dgm:pt>
    <dgm:pt modelId="{FD171518-58FA-4106-A94A-FBBB92D55F4F}" type="sibTrans" cxnId="{B70AF7B9-71A4-4C5C-8235-B8919CC27AD0}">
      <dgm:prSet/>
      <dgm:spPr/>
      <dgm:t>
        <a:bodyPr/>
        <a:lstStyle/>
        <a:p>
          <a:endParaRPr lang="en-US"/>
        </a:p>
      </dgm:t>
    </dgm:pt>
    <dgm:pt modelId="{6ADA846B-E67F-4C40-A49A-2356C1C1D7C5}">
      <dgm:prSet phldrT="[Text]"/>
      <dgm:spPr/>
      <dgm:t>
        <a:bodyPr/>
        <a:lstStyle/>
        <a:p>
          <a:r>
            <a:rPr lang="en-US" dirty="0" smtClean="0"/>
            <a:t>Teaching learning management</a:t>
          </a:r>
          <a:endParaRPr lang="en-US" dirty="0"/>
        </a:p>
      </dgm:t>
    </dgm:pt>
    <dgm:pt modelId="{BB8EF1BB-26E8-4578-913D-0E1D76AF3F8F}" type="parTrans" cxnId="{B3739DF6-B747-459B-A8BD-0A171DE10EE0}">
      <dgm:prSet/>
      <dgm:spPr/>
      <dgm:t>
        <a:bodyPr/>
        <a:lstStyle/>
        <a:p>
          <a:endParaRPr lang="en-US"/>
        </a:p>
      </dgm:t>
    </dgm:pt>
    <dgm:pt modelId="{3FF0D3AC-CEC0-4B11-A7FE-F91B4892315A}" type="sibTrans" cxnId="{B3739DF6-B747-459B-A8BD-0A171DE10EE0}">
      <dgm:prSet/>
      <dgm:spPr/>
      <dgm:t>
        <a:bodyPr/>
        <a:lstStyle/>
        <a:p>
          <a:endParaRPr lang="en-US"/>
        </a:p>
      </dgm:t>
    </dgm:pt>
    <dgm:pt modelId="{2A1D16FD-7C5A-4911-94A1-2ED4D453902F}">
      <dgm:prSet phldrT="[Text]"/>
      <dgm:spPr/>
      <dgm:t>
        <a:bodyPr/>
        <a:lstStyle/>
        <a:p>
          <a:r>
            <a:rPr lang="en-US" dirty="0" smtClean="0"/>
            <a:t>Evaluation</a:t>
          </a:r>
          <a:endParaRPr lang="en-US" dirty="0"/>
        </a:p>
      </dgm:t>
    </dgm:pt>
    <dgm:pt modelId="{F8F5E377-A50B-4288-863F-A8E24A5BB96E}" type="parTrans" cxnId="{B510A582-90A5-4886-9321-4C0BD9B35D87}">
      <dgm:prSet/>
      <dgm:spPr/>
      <dgm:t>
        <a:bodyPr/>
        <a:lstStyle/>
        <a:p>
          <a:endParaRPr lang="en-US"/>
        </a:p>
      </dgm:t>
    </dgm:pt>
    <dgm:pt modelId="{065940F5-B262-4FBD-96E9-DC266CACC09A}" type="sibTrans" cxnId="{B510A582-90A5-4886-9321-4C0BD9B35D87}">
      <dgm:prSet/>
      <dgm:spPr/>
      <dgm:t>
        <a:bodyPr/>
        <a:lstStyle/>
        <a:p>
          <a:endParaRPr lang="en-US"/>
        </a:p>
      </dgm:t>
    </dgm:pt>
    <dgm:pt modelId="{596DF158-5FCF-4115-81ED-B857D8A71C0D}" type="pres">
      <dgm:prSet presAssocID="{6FBCD018-B62A-4924-A720-0A5B52DEC251}" presName="cycle" presStyleCnt="0">
        <dgm:presLayoutVars>
          <dgm:dir/>
          <dgm:resizeHandles val="exact"/>
        </dgm:presLayoutVars>
      </dgm:prSet>
      <dgm:spPr/>
      <dgm:t>
        <a:bodyPr/>
        <a:lstStyle/>
        <a:p>
          <a:endParaRPr lang="en-US"/>
        </a:p>
      </dgm:t>
    </dgm:pt>
    <dgm:pt modelId="{75BC6EA1-B390-4BE1-AACE-2A68C53B955F}" type="pres">
      <dgm:prSet presAssocID="{2E0C93CA-737D-41B3-9B0A-A2826BD57EC3}" presName="node" presStyleLbl="node1" presStyleIdx="0" presStyleCnt="3" custRadScaleRad="96790" custRadScaleInc="-407">
        <dgm:presLayoutVars>
          <dgm:bulletEnabled val="1"/>
        </dgm:presLayoutVars>
      </dgm:prSet>
      <dgm:spPr/>
      <dgm:t>
        <a:bodyPr/>
        <a:lstStyle/>
        <a:p>
          <a:endParaRPr lang="en-US"/>
        </a:p>
      </dgm:t>
    </dgm:pt>
    <dgm:pt modelId="{2000EBDF-9649-4259-AD9A-7E1C00AAA4BA}" type="pres">
      <dgm:prSet presAssocID="{2E0C93CA-737D-41B3-9B0A-A2826BD57EC3}" presName="spNode" presStyleCnt="0"/>
      <dgm:spPr/>
    </dgm:pt>
    <dgm:pt modelId="{44BAC939-408F-4E9F-9FF0-930975390396}" type="pres">
      <dgm:prSet presAssocID="{FD171518-58FA-4106-A94A-FBBB92D55F4F}" presName="sibTrans" presStyleLbl="sibTrans1D1" presStyleIdx="0" presStyleCnt="3"/>
      <dgm:spPr/>
      <dgm:t>
        <a:bodyPr/>
        <a:lstStyle/>
        <a:p>
          <a:endParaRPr lang="en-US"/>
        </a:p>
      </dgm:t>
    </dgm:pt>
    <dgm:pt modelId="{E3E0C47A-31DB-4600-ABD4-E6A3EBEE520C}" type="pres">
      <dgm:prSet presAssocID="{6ADA846B-E67F-4C40-A49A-2356C1C1D7C5}" presName="node" presStyleLbl="node1" presStyleIdx="1" presStyleCnt="3" custScaleX="96299">
        <dgm:presLayoutVars>
          <dgm:bulletEnabled val="1"/>
        </dgm:presLayoutVars>
      </dgm:prSet>
      <dgm:spPr/>
      <dgm:t>
        <a:bodyPr/>
        <a:lstStyle/>
        <a:p>
          <a:endParaRPr lang="en-US"/>
        </a:p>
      </dgm:t>
    </dgm:pt>
    <dgm:pt modelId="{D41B107D-0381-4D02-AB56-20DDDCC59842}" type="pres">
      <dgm:prSet presAssocID="{6ADA846B-E67F-4C40-A49A-2356C1C1D7C5}" presName="spNode" presStyleCnt="0"/>
      <dgm:spPr/>
    </dgm:pt>
    <dgm:pt modelId="{76622E8C-DD84-49AA-9598-B55952545423}" type="pres">
      <dgm:prSet presAssocID="{3FF0D3AC-CEC0-4B11-A7FE-F91B4892315A}" presName="sibTrans" presStyleLbl="sibTrans1D1" presStyleIdx="1" presStyleCnt="3"/>
      <dgm:spPr/>
      <dgm:t>
        <a:bodyPr/>
        <a:lstStyle/>
        <a:p>
          <a:endParaRPr lang="en-US"/>
        </a:p>
      </dgm:t>
    </dgm:pt>
    <dgm:pt modelId="{2EDCBA5E-FE05-416A-AB6E-EB2CD0E37A87}" type="pres">
      <dgm:prSet presAssocID="{2A1D16FD-7C5A-4911-94A1-2ED4D453902F}" presName="node" presStyleLbl="node1" presStyleIdx="2" presStyleCnt="3" custRadScaleRad="128282" custRadScaleInc="15015">
        <dgm:presLayoutVars>
          <dgm:bulletEnabled val="1"/>
        </dgm:presLayoutVars>
      </dgm:prSet>
      <dgm:spPr/>
      <dgm:t>
        <a:bodyPr/>
        <a:lstStyle/>
        <a:p>
          <a:endParaRPr lang="en-US"/>
        </a:p>
      </dgm:t>
    </dgm:pt>
    <dgm:pt modelId="{5E5F27A6-1F1B-4DBB-AC34-79338C81AEDD}" type="pres">
      <dgm:prSet presAssocID="{2A1D16FD-7C5A-4911-94A1-2ED4D453902F}" presName="spNode" presStyleCnt="0"/>
      <dgm:spPr/>
    </dgm:pt>
    <dgm:pt modelId="{60702B8F-126B-4D9C-A820-048C0E804A31}" type="pres">
      <dgm:prSet presAssocID="{065940F5-B262-4FBD-96E9-DC266CACC09A}" presName="sibTrans" presStyleLbl="sibTrans1D1" presStyleIdx="2" presStyleCnt="3"/>
      <dgm:spPr/>
      <dgm:t>
        <a:bodyPr/>
        <a:lstStyle/>
        <a:p>
          <a:endParaRPr lang="en-US"/>
        </a:p>
      </dgm:t>
    </dgm:pt>
  </dgm:ptLst>
  <dgm:cxnLst>
    <dgm:cxn modelId="{B70AF7B9-71A4-4C5C-8235-B8919CC27AD0}" srcId="{6FBCD018-B62A-4924-A720-0A5B52DEC251}" destId="{2E0C93CA-737D-41B3-9B0A-A2826BD57EC3}" srcOrd="0" destOrd="0" parTransId="{0B0AFEDD-9B41-4291-B0BE-39923E42CC30}" sibTransId="{FD171518-58FA-4106-A94A-FBBB92D55F4F}"/>
    <dgm:cxn modelId="{B3739DF6-B747-459B-A8BD-0A171DE10EE0}" srcId="{6FBCD018-B62A-4924-A720-0A5B52DEC251}" destId="{6ADA846B-E67F-4C40-A49A-2356C1C1D7C5}" srcOrd="1" destOrd="0" parTransId="{BB8EF1BB-26E8-4578-913D-0E1D76AF3F8F}" sibTransId="{3FF0D3AC-CEC0-4B11-A7FE-F91B4892315A}"/>
    <dgm:cxn modelId="{49A69940-AF94-486D-A7CB-171480521BE0}" type="presOf" srcId="{6FBCD018-B62A-4924-A720-0A5B52DEC251}" destId="{596DF158-5FCF-4115-81ED-B857D8A71C0D}" srcOrd="0" destOrd="0" presId="urn:microsoft.com/office/officeart/2005/8/layout/cycle6"/>
    <dgm:cxn modelId="{F3524EB6-A863-4520-BFC8-630137BC3146}" type="presOf" srcId="{2E0C93CA-737D-41B3-9B0A-A2826BD57EC3}" destId="{75BC6EA1-B390-4BE1-AACE-2A68C53B955F}" srcOrd="0" destOrd="0" presId="urn:microsoft.com/office/officeart/2005/8/layout/cycle6"/>
    <dgm:cxn modelId="{867B1E1C-EE9D-4DE9-A369-2FCE68D23952}" type="presOf" srcId="{FD171518-58FA-4106-A94A-FBBB92D55F4F}" destId="{44BAC939-408F-4E9F-9FF0-930975390396}" srcOrd="0" destOrd="0" presId="urn:microsoft.com/office/officeart/2005/8/layout/cycle6"/>
    <dgm:cxn modelId="{58FD3076-22EC-45A7-AF8D-0505D5E682FF}" type="presOf" srcId="{3FF0D3AC-CEC0-4B11-A7FE-F91B4892315A}" destId="{76622E8C-DD84-49AA-9598-B55952545423}" srcOrd="0" destOrd="0" presId="urn:microsoft.com/office/officeart/2005/8/layout/cycle6"/>
    <dgm:cxn modelId="{7CC684AC-34D4-4217-A3CF-1BA758EFF1CD}" type="presOf" srcId="{2A1D16FD-7C5A-4911-94A1-2ED4D453902F}" destId="{2EDCBA5E-FE05-416A-AB6E-EB2CD0E37A87}" srcOrd="0" destOrd="0" presId="urn:microsoft.com/office/officeart/2005/8/layout/cycle6"/>
    <dgm:cxn modelId="{B510A582-90A5-4886-9321-4C0BD9B35D87}" srcId="{6FBCD018-B62A-4924-A720-0A5B52DEC251}" destId="{2A1D16FD-7C5A-4911-94A1-2ED4D453902F}" srcOrd="2" destOrd="0" parTransId="{F8F5E377-A50B-4288-863F-A8E24A5BB96E}" sibTransId="{065940F5-B262-4FBD-96E9-DC266CACC09A}"/>
    <dgm:cxn modelId="{2BD1EC5A-3C43-45B6-B374-1ACCFC586980}" type="presOf" srcId="{6ADA846B-E67F-4C40-A49A-2356C1C1D7C5}" destId="{E3E0C47A-31DB-4600-ABD4-E6A3EBEE520C}" srcOrd="0" destOrd="0" presId="urn:microsoft.com/office/officeart/2005/8/layout/cycle6"/>
    <dgm:cxn modelId="{52C849CD-EB04-490D-9597-8D7B9C68369B}" type="presOf" srcId="{065940F5-B262-4FBD-96E9-DC266CACC09A}" destId="{60702B8F-126B-4D9C-A820-048C0E804A31}" srcOrd="0" destOrd="0" presId="urn:microsoft.com/office/officeart/2005/8/layout/cycle6"/>
    <dgm:cxn modelId="{4846587D-1227-4EAC-A298-C1D91561746A}" type="presParOf" srcId="{596DF158-5FCF-4115-81ED-B857D8A71C0D}" destId="{75BC6EA1-B390-4BE1-AACE-2A68C53B955F}" srcOrd="0" destOrd="0" presId="urn:microsoft.com/office/officeart/2005/8/layout/cycle6"/>
    <dgm:cxn modelId="{03DE87D0-B065-4FCA-8016-EFAC01604B4C}" type="presParOf" srcId="{596DF158-5FCF-4115-81ED-B857D8A71C0D}" destId="{2000EBDF-9649-4259-AD9A-7E1C00AAA4BA}" srcOrd="1" destOrd="0" presId="urn:microsoft.com/office/officeart/2005/8/layout/cycle6"/>
    <dgm:cxn modelId="{FBBD8CC1-7ADF-4E80-B024-119FB166D138}" type="presParOf" srcId="{596DF158-5FCF-4115-81ED-B857D8A71C0D}" destId="{44BAC939-408F-4E9F-9FF0-930975390396}" srcOrd="2" destOrd="0" presId="urn:microsoft.com/office/officeart/2005/8/layout/cycle6"/>
    <dgm:cxn modelId="{0D56EC13-39B0-4467-A658-FF30AF5FE8E3}" type="presParOf" srcId="{596DF158-5FCF-4115-81ED-B857D8A71C0D}" destId="{E3E0C47A-31DB-4600-ABD4-E6A3EBEE520C}" srcOrd="3" destOrd="0" presId="urn:microsoft.com/office/officeart/2005/8/layout/cycle6"/>
    <dgm:cxn modelId="{C716D401-D26B-4155-B590-C789E1A93607}" type="presParOf" srcId="{596DF158-5FCF-4115-81ED-B857D8A71C0D}" destId="{D41B107D-0381-4D02-AB56-20DDDCC59842}" srcOrd="4" destOrd="0" presId="urn:microsoft.com/office/officeart/2005/8/layout/cycle6"/>
    <dgm:cxn modelId="{3ABF1898-1B4B-4B48-9446-BDF4D32E272F}" type="presParOf" srcId="{596DF158-5FCF-4115-81ED-B857D8A71C0D}" destId="{76622E8C-DD84-49AA-9598-B55952545423}" srcOrd="5" destOrd="0" presId="urn:microsoft.com/office/officeart/2005/8/layout/cycle6"/>
    <dgm:cxn modelId="{DECFC2D1-90ED-46EA-80F9-32C08774B85C}" type="presParOf" srcId="{596DF158-5FCF-4115-81ED-B857D8A71C0D}" destId="{2EDCBA5E-FE05-416A-AB6E-EB2CD0E37A87}" srcOrd="6" destOrd="0" presId="urn:microsoft.com/office/officeart/2005/8/layout/cycle6"/>
    <dgm:cxn modelId="{F62C0E6A-F711-4476-80B1-7646C2520FFA}" type="presParOf" srcId="{596DF158-5FCF-4115-81ED-B857D8A71C0D}" destId="{5E5F27A6-1F1B-4DBB-AC34-79338C81AEDD}" srcOrd="7" destOrd="0" presId="urn:microsoft.com/office/officeart/2005/8/layout/cycle6"/>
    <dgm:cxn modelId="{9DB55688-BA19-456A-AA7F-3DB5DF526C17}" type="presParOf" srcId="{596DF158-5FCF-4115-81ED-B857D8A71C0D}" destId="{60702B8F-126B-4D9C-A820-048C0E804A31}" srcOrd="8" destOrd="0" presId="urn:microsoft.com/office/officeart/2005/8/layout/cycle6"/>
  </dgm:cxnLst>
  <dgm:bg/>
  <dgm:whole/>
</dgm:dataModel>
</file>

<file path=ppt/diagrams/data2.xml><?xml version="1.0" encoding="utf-8"?>
<dgm:dataModel xmlns:dgm="http://schemas.openxmlformats.org/drawingml/2006/diagram" xmlns:a="http://schemas.openxmlformats.org/drawingml/2006/main">
  <dgm:ptLst>
    <dgm:pt modelId="{6FBCD018-B62A-4924-A720-0A5B52DEC251}" type="doc">
      <dgm:prSet loTypeId="urn:microsoft.com/office/officeart/2005/8/layout/cycle6" loCatId="relationship" qsTypeId="urn:microsoft.com/office/officeart/2005/8/quickstyle/3d2" qsCatId="3D" csTypeId="urn:microsoft.com/office/officeart/2005/8/colors/accent1_2" csCatId="accent1" phldr="1"/>
      <dgm:spPr/>
      <dgm:t>
        <a:bodyPr/>
        <a:lstStyle/>
        <a:p>
          <a:endParaRPr lang="en-US"/>
        </a:p>
      </dgm:t>
    </dgm:pt>
    <dgm:pt modelId="{2E0C93CA-737D-41B3-9B0A-A2826BD57EC3}">
      <dgm:prSet phldrT="[Text]"/>
      <dgm:spPr/>
      <dgm:t>
        <a:bodyPr/>
        <a:lstStyle/>
        <a:p>
          <a:r>
            <a:rPr lang="en-US" dirty="0" smtClean="0"/>
            <a:t>Assessment Criteria</a:t>
          </a:r>
          <a:endParaRPr lang="en-US" dirty="0"/>
        </a:p>
      </dgm:t>
    </dgm:pt>
    <dgm:pt modelId="{0B0AFEDD-9B41-4291-B0BE-39923E42CC30}" type="parTrans" cxnId="{B70AF7B9-71A4-4C5C-8235-B8919CC27AD0}">
      <dgm:prSet/>
      <dgm:spPr/>
      <dgm:t>
        <a:bodyPr/>
        <a:lstStyle/>
        <a:p>
          <a:endParaRPr lang="en-US"/>
        </a:p>
      </dgm:t>
    </dgm:pt>
    <dgm:pt modelId="{FD171518-58FA-4106-A94A-FBBB92D55F4F}" type="sibTrans" cxnId="{B70AF7B9-71A4-4C5C-8235-B8919CC27AD0}">
      <dgm:prSet/>
      <dgm:spPr/>
      <dgm:t>
        <a:bodyPr/>
        <a:lstStyle/>
        <a:p>
          <a:endParaRPr lang="en-US"/>
        </a:p>
      </dgm:t>
    </dgm:pt>
    <dgm:pt modelId="{6ADA846B-E67F-4C40-A49A-2356C1C1D7C5}">
      <dgm:prSet phldrT="[Text]"/>
      <dgm:spPr/>
      <dgm:t>
        <a:bodyPr/>
        <a:lstStyle/>
        <a:p>
          <a:r>
            <a:rPr lang="en-US" dirty="0" smtClean="0"/>
            <a:t>Learning Effort</a:t>
          </a:r>
          <a:endParaRPr lang="en-US" dirty="0"/>
        </a:p>
      </dgm:t>
    </dgm:pt>
    <dgm:pt modelId="{BB8EF1BB-26E8-4578-913D-0E1D76AF3F8F}" type="parTrans" cxnId="{B3739DF6-B747-459B-A8BD-0A171DE10EE0}">
      <dgm:prSet/>
      <dgm:spPr/>
      <dgm:t>
        <a:bodyPr/>
        <a:lstStyle/>
        <a:p>
          <a:endParaRPr lang="en-US"/>
        </a:p>
      </dgm:t>
    </dgm:pt>
    <dgm:pt modelId="{3FF0D3AC-CEC0-4B11-A7FE-F91B4892315A}" type="sibTrans" cxnId="{B3739DF6-B747-459B-A8BD-0A171DE10EE0}">
      <dgm:prSet/>
      <dgm:spPr/>
      <dgm:t>
        <a:bodyPr/>
        <a:lstStyle/>
        <a:p>
          <a:endParaRPr lang="en-US"/>
        </a:p>
      </dgm:t>
    </dgm:pt>
    <dgm:pt modelId="{2A1D16FD-7C5A-4911-94A1-2ED4D453902F}">
      <dgm:prSet phldrT="[Text]"/>
      <dgm:spPr/>
      <dgm:t>
        <a:bodyPr/>
        <a:lstStyle/>
        <a:p>
          <a:r>
            <a:rPr lang="en-US" dirty="0" smtClean="0"/>
            <a:t>Societal requirement</a:t>
          </a:r>
          <a:endParaRPr lang="en-US" dirty="0"/>
        </a:p>
      </dgm:t>
    </dgm:pt>
    <dgm:pt modelId="{F8F5E377-A50B-4288-863F-A8E24A5BB96E}" type="parTrans" cxnId="{B510A582-90A5-4886-9321-4C0BD9B35D87}">
      <dgm:prSet/>
      <dgm:spPr/>
      <dgm:t>
        <a:bodyPr/>
        <a:lstStyle/>
        <a:p>
          <a:endParaRPr lang="en-US"/>
        </a:p>
      </dgm:t>
    </dgm:pt>
    <dgm:pt modelId="{065940F5-B262-4FBD-96E9-DC266CACC09A}" type="sibTrans" cxnId="{B510A582-90A5-4886-9321-4C0BD9B35D87}">
      <dgm:prSet/>
      <dgm:spPr/>
      <dgm:t>
        <a:bodyPr/>
        <a:lstStyle/>
        <a:p>
          <a:endParaRPr lang="en-US"/>
        </a:p>
      </dgm:t>
    </dgm:pt>
    <dgm:pt modelId="{596DF158-5FCF-4115-81ED-B857D8A71C0D}" type="pres">
      <dgm:prSet presAssocID="{6FBCD018-B62A-4924-A720-0A5B52DEC251}" presName="cycle" presStyleCnt="0">
        <dgm:presLayoutVars>
          <dgm:dir/>
          <dgm:resizeHandles val="exact"/>
        </dgm:presLayoutVars>
      </dgm:prSet>
      <dgm:spPr/>
      <dgm:t>
        <a:bodyPr/>
        <a:lstStyle/>
        <a:p>
          <a:endParaRPr lang="en-US"/>
        </a:p>
      </dgm:t>
    </dgm:pt>
    <dgm:pt modelId="{75BC6EA1-B390-4BE1-AACE-2A68C53B955F}" type="pres">
      <dgm:prSet presAssocID="{2E0C93CA-737D-41B3-9B0A-A2826BD57EC3}" presName="node" presStyleLbl="node1" presStyleIdx="0" presStyleCnt="3" custRadScaleRad="96790" custRadScaleInc="-407">
        <dgm:presLayoutVars>
          <dgm:bulletEnabled val="1"/>
        </dgm:presLayoutVars>
      </dgm:prSet>
      <dgm:spPr/>
      <dgm:t>
        <a:bodyPr/>
        <a:lstStyle/>
        <a:p>
          <a:endParaRPr lang="en-US"/>
        </a:p>
      </dgm:t>
    </dgm:pt>
    <dgm:pt modelId="{2000EBDF-9649-4259-AD9A-7E1C00AAA4BA}" type="pres">
      <dgm:prSet presAssocID="{2E0C93CA-737D-41B3-9B0A-A2826BD57EC3}" presName="spNode" presStyleCnt="0"/>
      <dgm:spPr/>
    </dgm:pt>
    <dgm:pt modelId="{44BAC939-408F-4E9F-9FF0-930975390396}" type="pres">
      <dgm:prSet presAssocID="{FD171518-58FA-4106-A94A-FBBB92D55F4F}" presName="sibTrans" presStyleLbl="sibTrans1D1" presStyleIdx="0" presStyleCnt="3"/>
      <dgm:spPr/>
      <dgm:t>
        <a:bodyPr/>
        <a:lstStyle/>
        <a:p>
          <a:endParaRPr lang="en-US"/>
        </a:p>
      </dgm:t>
    </dgm:pt>
    <dgm:pt modelId="{E3E0C47A-31DB-4600-ABD4-E6A3EBEE520C}" type="pres">
      <dgm:prSet presAssocID="{6ADA846B-E67F-4C40-A49A-2356C1C1D7C5}" presName="node" presStyleLbl="node1" presStyleIdx="1" presStyleCnt="3" custScaleX="96299">
        <dgm:presLayoutVars>
          <dgm:bulletEnabled val="1"/>
        </dgm:presLayoutVars>
      </dgm:prSet>
      <dgm:spPr/>
      <dgm:t>
        <a:bodyPr/>
        <a:lstStyle/>
        <a:p>
          <a:endParaRPr lang="en-US"/>
        </a:p>
      </dgm:t>
    </dgm:pt>
    <dgm:pt modelId="{D41B107D-0381-4D02-AB56-20DDDCC59842}" type="pres">
      <dgm:prSet presAssocID="{6ADA846B-E67F-4C40-A49A-2356C1C1D7C5}" presName="spNode" presStyleCnt="0"/>
      <dgm:spPr/>
    </dgm:pt>
    <dgm:pt modelId="{76622E8C-DD84-49AA-9598-B55952545423}" type="pres">
      <dgm:prSet presAssocID="{3FF0D3AC-CEC0-4B11-A7FE-F91B4892315A}" presName="sibTrans" presStyleLbl="sibTrans1D1" presStyleIdx="1" presStyleCnt="3"/>
      <dgm:spPr/>
      <dgm:t>
        <a:bodyPr/>
        <a:lstStyle/>
        <a:p>
          <a:endParaRPr lang="en-US"/>
        </a:p>
      </dgm:t>
    </dgm:pt>
    <dgm:pt modelId="{2EDCBA5E-FE05-416A-AB6E-EB2CD0E37A87}" type="pres">
      <dgm:prSet presAssocID="{2A1D16FD-7C5A-4911-94A1-2ED4D453902F}" presName="node" presStyleLbl="node1" presStyleIdx="2" presStyleCnt="3" custRadScaleRad="128282" custRadScaleInc="15015">
        <dgm:presLayoutVars>
          <dgm:bulletEnabled val="1"/>
        </dgm:presLayoutVars>
      </dgm:prSet>
      <dgm:spPr/>
      <dgm:t>
        <a:bodyPr/>
        <a:lstStyle/>
        <a:p>
          <a:endParaRPr lang="en-US"/>
        </a:p>
      </dgm:t>
    </dgm:pt>
    <dgm:pt modelId="{5E5F27A6-1F1B-4DBB-AC34-79338C81AEDD}" type="pres">
      <dgm:prSet presAssocID="{2A1D16FD-7C5A-4911-94A1-2ED4D453902F}" presName="spNode" presStyleCnt="0"/>
      <dgm:spPr/>
    </dgm:pt>
    <dgm:pt modelId="{60702B8F-126B-4D9C-A820-048C0E804A31}" type="pres">
      <dgm:prSet presAssocID="{065940F5-B262-4FBD-96E9-DC266CACC09A}" presName="sibTrans" presStyleLbl="sibTrans1D1" presStyleIdx="2" presStyleCnt="3"/>
      <dgm:spPr/>
      <dgm:t>
        <a:bodyPr/>
        <a:lstStyle/>
        <a:p>
          <a:endParaRPr lang="en-US"/>
        </a:p>
      </dgm:t>
    </dgm:pt>
  </dgm:ptLst>
  <dgm:cxnLst>
    <dgm:cxn modelId="{B70AF7B9-71A4-4C5C-8235-B8919CC27AD0}" srcId="{6FBCD018-B62A-4924-A720-0A5B52DEC251}" destId="{2E0C93CA-737D-41B3-9B0A-A2826BD57EC3}" srcOrd="0" destOrd="0" parTransId="{0B0AFEDD-9B41-4291-B0BE-39923E42CC30}" sibTransId="{FD171518-58FA-4106-A94A-FBBB92D55F4F}"/>
    <dgm:cxn modelId="{27FEFA0A-9A4E-4F97-8503-A51DDD086AAE}" type="presOf" srcId="{6FBCD018-B62A-4924-A720-0A5B52DEC251}" destId="{596DF158-5FCF-4115-81ED-B857D8A71C0D}" srcOrd="0" destOrd="0" presId="urn:microsoft.com/office/officeart/2005/8/layout/cycle6"/>
    <dgm:cxn modelId="{B3739DF6-B747-459B-A8BD-0A171DE10EE0}" srcId="{6FBCD018-B62A-4924-A720-0A5B52DEC251}" destId="{6ADA846B-E67F-4C40-A49A-2356C1C1D7C5}" srcOrd="1" destOrd="0" parTransId="{BB8EF1BB-26E8-4578-913D-0E1D76AF3F8F}" sibTransId="{3FF0D3AC-CEC0-4B11-A7FE-F91B4892315A}"/>
    <dgm:cxn modelId="{C6DC0B7C-3F5C-42ED-8F74-CA9C4B823327}" type="presOf" srcId="{3FF0D3AC-CEC0-4B11-A7FE-F91B4892315A}" destId="{76622E8C-DD84-49AA-9598-B55952545423}" srcOrd="0" destOrd="0" presId="urn:microsoft.com/office/officeart/2005/8/layout/cycle6"/>
    <dgm:cxn modelId="{5DDD1363-D8C7-4BC9-8387-5DAFAC1EC1A9}" type="presOf" srcId="{065940F5-B262-4FBD-96E9-DC266CACC09A}" destId="{60702B8F-126B-4D9C-A820-048C0E804A31}" srcOrd="0" destOrd="0" presId="urn:microsoft.com/office/officeart/2005/8/layout/cycle6"/>
    <dgm:cxn modelId="{8AFDD11F-5370-494B-90D4-9B4D02E69BB4}" type="presOf" srcId="{FD171518-58FA-4106-A94A-FBBB92D55F4F}" destId="{44BAC939-408F-4E9F-9FF0-930975390396}" srcOrd="0" destOrd="0" presId="urn:microsoft.com/office/officeart/2005/8/layout/cycle6"/>
    <dgm:cxn modelId="{722BBA58-C667-4671-B03C-54FC300A5945}" type="presOf" srcId="{2E0C93CA-737D-41B3-9B0A-A2826BD57EC3}" destId="{75BC6EA1-B390-4BE1-AACE-2A68C53B955F}" srcOrd="0" destOrd="0" presId="urn:microsoft.com/office/officeart/2005/8/layout/cycle6"/>
    <dgm:cxn modelId="{0D04DAC4-79BC-44AE-AC48-9CDCA22FE580}" type="presOf" srcId="{2A1D16FD-7C5A-4911-94A1-2ED4D453902F}" destId="{2EDCBA5E-FE05-416A-AB6E-EB2CD0E37A87}" srcOrd="0" destOrd="0" presId="urn:microsoft.com/office/officeart/2005/8/layout/cycle6"/>
    <dgm:cxn modelId="{B510A582-90A5-4886-9321-4C0BD9B35D87}" srcId="{6FBCD018-B62A-4924-A720-0A5B52DEC251}" destId="{2A1D16FD-7C5A-4911-94A1-2ED4D453902F}" srcOrd="2" destOrd="0" parTransId="{F8F5E377-A50B-4288-863F-A8E24A5BB96E}" sibTransId="{065940F5-B262-4FBD-96E9-DC266CACC09A}"/>
    <dgm:cxn modelId="{60BA8786-E87F-4FEC-8E3C-7959D0F5F3DC}" type="presOf" srcId="{6ADA846B-E67F-4C40-A49A-2356C1C1D7C5}" destId="{E3E0C47A-31DB-4600-ABD4-E6A3EBEE520C}" srcOrd="0" destOrd="0" presId="urn:microsoft.com/office/officeart/2005/8/layout/cycle6"/>
    <dgm:cxn modelId="{E6F9C600-C9CA-4458-9935-F00829DAC35F}" type="presParOf" srcId="{596DF158-5FCF-4115-81ED-B857D8A71C0D}" destId="{75BC6EA1-B390-4BE1-AACE-2A68C53B955F}" srcOrd="0" destOrd="0" presId="urn:microsoft.com/office/officeart/2005/8/layout/cycle6"/>
    <dgm:cxn modelId="{9FF3C67E-2AFC-4FAA-87EE-BBCE089C5FF2}" type="presParOf" srcId="{596DF158-5FCF-4115-81ED-B857D8A71C0D}" destId="{2000EBDF-9649-4259-AD9A-7E1C00AAA4BA}" srcOrd="1" destOrd="0" presId="urn:microsoft.com/office/officeart/2005/8/layout/cycle6"/>
    <dgm:cxn modelId="{05784BF5-BF86-4D35-9BA3-ACCB115650BE}" type="presParOf" srcId="{596DF158-5FCF-4115-81ED-B857D8A71C0D}" destId="{44BAC939-408F-4E9F-9FF0-930975390396}" srcOrd="2" destOrd="0" presId="urn:microsoft.com/office/officeart/2005/8/layout/cycle6"/>
    <dgm:cxn modelId="{3D9AA9E0-B091-429C-8C0F-92FD293FC572}" type="presParOf" srcId="{596DF158-5FCF-4115-81ED-B857D8A71C0D}" destId="{E3E0C47A-31DB-4600-ABD4-E6A3EBEE520C}" srcOrd="3" destOrd="0" presId="urn:microsoft.com/office/officeart/2005/8/layout/cycle6"/>
    <dgm:cxn modelId="{01B246E2-0081-43A9-A2BA-68A2A3EFD1A8}" type="presParOf" srcId="{596DF158-5FCF-4115-81ED-B857D8A71C0D}" destId="{D41B107D-0381-4D02-AB56-20DDDCC59842}" srcOrd="4" destOrd="0" presId="urn:microsoft.com/office/officeart/2005/8/layout/cycle6"/>
    <dgm:cxn modelId="{C072AF46-F055-4F2B-9052-B5B918C08DEE}" type="presParOf" srcId="{596DF158-5FCF-4115-81ED-B857D8A71C0D}" destId="{76622E8C-DD84-49AA-9598-B55952545423}" srcOrd="5" destOrd="0" presId="urn:microsoft.com/office/officeart/2005/8/layout/cycle6"/>
    <dgm:cxn modelId="{D88F0E39-12A3-43ED-A934-B4804BB91F16}" type="presParOf" srcId="{596DF158-5FCF-4115-81ED-B857D8A71C0D}" destId="{2EDCBA5E-FE05-416A-AB6E-EB2CD0E37A87}" srcOrd="6" destOrd="0" presId="urn:microsoft.com/office/officeart/2005/8/layout/cycle6"/>
    <dgm:cxn modelId="{BF3B68F3-B355-4C4E-AC4A-BE30DF197812}" type="presParOf" srcId="{596DF158-5FCF-4115-81ED-B857D8A71C0D}" destId="{5E5F27A6-1F1B-4DBB-AC34-79338C81AEDD}" srcOrd="7" destOrd="0" presId="urn:microsoft.com/office/officeart/2005/8/layout/cycle6"/>
    <dgm:cxn modelId="{90887DB0-6921-4218-B42A-F9BBAFB9BBE1}" type="presParOf" srcId="{596DF158-5FCF-4115-81ED-B857D8A71C0D}" destId="{60702B8F-126B-4D9C-A820-048C0E804A31}" srcOrd="8" destOrd="0" presId="urn:microsoft.com/office/officeart/2005/8/layout/cycle6"/>
  </dgm:cxnLst>
  <dgm:bg/>
  <dgm:whole/>
</dgm:dataModel>
</file>

<file path=ppt/diagrams/data3.xml><?xml version="1.0" encoding="utf-8"?>
<dgm:dataModel xmlns:dgm="http://schemas.openxmlformats.org/drawingml/2006/diagram" xmlns:a="http://schemas.openxmlformats.org/drawingml/2006/main">
  <dgm:ptLst>
    <dgm:pt modelId="{A2869B6A-34F5-4A9D-86FB-1E77BC47420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DDCD6EE-FF37-4C79-9E40-DBDD11A4B4E7}">
      <dgm:prSet phldrT="[Text]"/>
      <dgm:spPr/>
      <dgm:t>
        <a:bodyPr/>
        <a:lstStyle/>
        <a:p>
          <a:r>
            <a:rPr lang="en-US" dirty="0" smtClean="0"/>
            <a:t>Cognitive  outcome </a:t>
          </a:r>
          <a:endParaRPr lang="en-US" dirty="0"/>
        </a:p>
      </dgm:t>
    </dgm:pt>
    <dgm:pt modelId="{76D3C73F-949D-4D6E-8CCC-3223B2A5925F}" type="parTrans" cxnId="{01F33A64-22D9-4D9D-B6FA-B0373CF4120A}">
      <dgm:prSet/>
      <dgm:spPr/>
      <dgm:t>
        <a:bodyPr/>
        <a:lstStyle/>
        <a:p>
          <a:endParaRPr lang="en-US"/>
        </a:p>
      </dgm:t>
    </dgm:pt>
    <dgm:pt modelId="{39B6440D-EDEA-4086-9DCF-72972E24A3ED}" type="sibTrans" cxnId="{01F33A64-22D9-4D9D-B6FA-B0373CF4120A}">
      <dgm:prSet/>
      <dgm:spPr/>
      <dgm:t>
        <a:bodyPr/>
        <a:lstStyle/>
        <a:p>
          <a:endParaRPr lang="en-US"/>
        </a:p>
      </dgm:t>
    </dgm:pt>
    <dgm:pt modelId="{B01388FB-4757-471F-BCBB-012E4A19E59D}">
      <dgm:prSet phldrT="[Text]" custT="1"/>
      <dgm:spPr/>
      <dgm:t>
        <a:bodyPr/>
        <a:lstStyle/>
        <a:p>
          <a:r>
            <a:rPr lang="en-US" sz="1600" dirty="0" smtClean="0"/>
            <a:t>Remembering</a:t>
          </a:r>
          <a:endParaRPr lang="en-US" sz="1600" dirty="0"/>
        </a:p>
      </dgm:t>
    </dgm:pt>
    <dgm:pt modelId="{642F3911-1791-4141-8829-082754749FBF}" type="parTrans" cxnId="{7F3AC761-C553-4D77-A48B-42B5754B73AF}">
      <dgm:prSet/>
      <dgm:spPr/>
      <dgm:t>
        <a:bodyPr/>
        <a:lstStyle/>
        <a:p>
          <a:endParaRPr lang="en-US"/>
        </a:p>
      </dgm:t>
    </dgm:pt>
    <dgm:pt modelId="{664C7858-0C20-4C56-8DB0-67A4BA86E717}" type="sibTrans" cxnId="{7F3AC761-C553-4D77-A48B-42B5754B73AF}">
      <dgm:prSet/>
      <dgm:spPr/>
      <dgm:t>
        <a:bodyPr/>
        <a:lstStyle/>
        <a:p>
          <a:endParaRPr lang="en-US"/>
        </a:p>
      </dgm:t>
    </dgm:pt>
    <dgm:pt modelId="{4DDC44ED-9127-4103-9669-6D709C41970D}">
      <dgm:prSet phldrT="[Text]"/>
      <dgm:spPr/>
      <dgm:t>
        <a:bodyPr/>
        <a:lstStyle/>
        <a:p>
          <a:r>
            <a:rPr lang="en-US" dirty="0" smtClean="0"/>
            <a:t>Affective outcome </a:t>
          </a:r>
          <a:endParaRPr lang="en-US" dirty="0"/>
        </a:p>
      </dgm:t>
    </dgm:pt>
    <dgm:pt modelId="{8713E027-EC1C-4747-A0AE-4C69040CF5D5}" type="parTrans" cxnId="{249CF960-BE34-4176-A5FA-275ABB2AE325}">
      <dgm:prSet/>
      <dgm:spPr/>
      <dgm:t>
        <a:bodyPr/>
        <a:lstStyle/>
        <a:p>
          <a:endParaRPr lang="en-US"/>
        </a:p>
      </dgm:t>
    </dgm:pt>
    <dgm:pt modelId="{86DCE886-3E40-4D42-8067-80B8F56D1FB9}" type="sibTrans" cxnId="{249CF960-BE34-4176-A5FA-275ABB2AE325}">
      <dgm:prSet/>
      <dgm:spPr/>
      <dgm:t>
        <a:bodyPr/>
        <a:lstStyle/>
        <a:p>
          <a:endParaRPr lang="en-US"/>
        </a:p>
      </dgm:t>
    </dgm:pt>
    <dgm:pt modelId="{8DFDEB49-3499-4F95-9431-57D8CDD89E75}">
      <dgm:prSet phldrT="[Text]" custT="1"/>
      <dgm:spPr/>
      <dgm:t>
        <a:bodyPr/>
        <a:lstStyle/>
        <a:p>
          <a:r>
            <a:rPr lang="en-US" sz="1800" dirty="0" smtClean="0"/>
            <a:t>Receiving</a:t>
          </a:r>
          <a:endParaRPr lang="en-US" sz="1800" dirty="0"/>
        </a:p>
      </dgm:t>
    </dgm:pt>
    <dgm:pt modelId="{6E8FCA9F-3F3C-4066-BA2D-7705161E8A0D}" type="parTrans" cxnId="{2EE48550-8F72-4197-8800-5DC7159B4ABF}">
      <dgm:prSet/>
      <dgm:spPr/>
      <dgm:t>
        <a:bodyPr/>
        <a:lstStyle/>
        <a:p>
          <a:endParaRPr lang="en-US"/>
        </a:p>
      </dgm:t>
    </dgm:pt>
    <dgm:pt modelId="{C7354716-8426-4C36-AB14-D57D4B881429}" type="sibTrans" cxnId="{2EE48550-8F72-4197-8800-5DC7159B4ABF}">
      <dgm:prSet/>
      <dgm:spPr/>
      <dgm:t>
        <a:bodyPr/>
        <a:lstStyle/>
        <a:p>
          <a:endParaRPr lang="en-US"/>
        </a:p>
      </dgm:t>
    </dgm:pt>
    <dgm:pt modelId="{C198F5D8-4EB0-4FFA-B5BA-606616930E73}">
      <dgm:prSet phldrT="[Text]"/>
      <dgm:spPr/>
      <dgm:t>
        <a:bodyPr/>
        <a:lstStyle/>
        <a:p>
          <a:r>
            <a:rPr lang="en-US" dirty="0" smtClean="0"/>
            <a:t>Psychomotor outcome</a:t>
          </a:r>
          <a:endParaRPr lang="en-US" dirty="0"/>
        </a:p>
      </dgm:t>
    </dgm:pt>
    <dgm:pt modelId="{FA13F6E4-DFA1-4353-9C61-B70EEB26115F}" type="parTrans" cxnId="{68E1761D-C95D-494C-A2B3-75C9BA5C9B33}">
      <dgm:prSet/>
      <dgm:spPr/>
      <dgm:t>
        <a:bodyPr/>
        <a:lstStyle/>
        <a:p>
          <a:endParaRPr lang="en-US"/>
        </a:p>
      </dgm:t>
    </dgm:pt>
    <dgm:pt modelId="{0B36D53D-05E8-4F25-8C92-363A779A4E04}" type="sibTrans" cxnId="{68E1761D-C95D-494C-A2B3-75C9BA5C9B33}">
      <dgm:prSet/>
      <dgm:spPr/>
      <dgm:t>
        <a:bodyPr/>
        <a:lstStyle/>
        <a:p>
          <a:endParaRPr lang="en-US"/>
        </a:p>
      </dgm:t>
    </dgm:pt>
    <dgm:pt modelId="{5FDA758D-7AA7-4211-8043-F6FFAAC9FA04}">
      <dgm:prSet phldrT="[Text]" custT="1"/>
      <dgm:spPr/>
      <dgm:t>
        <a:bodyPr/>
        <a:lstStyle/>
        <a:p>
          <a:r>
            <a:rPr lang="en-US" sz="1600" b="1" dirty="0" smtClean="0"/>
            <a:t>Perception</a:t>
          </a:r>
          <a:endParaRPr lang="en-US" sz="1600" b="1" dirty="0"/>
        </a:p>
      </dgm:t>
    </dgm:pt>
    <dgm:pt modelId="{59C850B2-9AE3-426B-9078-3D98B63C5AE3}" type="parTrans" cxnId="{E991E136-BBA8-40EF-A9BF-67EFE5C71498}">
      <dgm:prSet/>
      <dgm:spPr/>
      <dgm:t>
        <a:bodyPr/>
        <a:lstStyle/>
        <a:p>
          <a:endParaRPr lang="en-US"/>
        </a:p>
      </dgm:t>
    </dgm:pt>
    <dgm:pt modelId="{BCD89CBF-6BFE-4BDD-821F-D5C5216A6161}" type="sibTrans" cxnId="{E991E136-BBA8-40EF-A9BF-67EFE5C71498}">
      <dgm:prSet/>
      <dgm:spPr/>
      <dgm:t>
        <a:bodyPr/>
        <a:lstStyle/>
        <a:p>
          <a:endParaRPr lang="en-US"/>
        </a:p>
      </dgm:t>
    </dgm:pt>
    <dgm:pt modelId="{80091D46-CA2D-4337-A536-C6B9810AE0EC}">
      <dgm:prSet phldrT="[Text]" custT="1"/>
      <dgm:spPr/>
      <dgm:t>
        <a:bodyPr/>
        <a:lstStyle/>
        <a:p>
          <a:r>
            <a:rPr lang="en-US" sz="1600" dirty="0" smtClean="0"/>
            <a:t>Understanding</a:t>
          </a:r>
          <a:endParaRPr lang="en-US" sz="1600" dirty="0"/>
        </a:p>
      </dgm:t>
    </dgm:pt>
    <dgm:pt modelId="{A346D8BE-CDD1-4764-B277-9FAA843E4D44}" type="parTrans" cxnId="{C65204A3-E179-4501-9590-0D2BE2FE5705}">
      <dgm:prSet/>
      <dgm:spPr/>
      <dgm:t>
        <a:bodyPr/>
        <a:lstStyle/>
        <a:p>
          <a:endParaRPr lang="en-US"/>
        </a:p>
      </dgm:t>
    </dgm:pt>
    <dgm:pt modelId="{FFD953AB-8596-4F8C-BE5A-F40739059076}" type="sibTrans" cxnId="{C65204A3-E179-4501-9590-0D2BE2FE5705}">
      <dgm:prSet/>
      <dgm:spPr/>
      <dgm:t>
        <a:bodyPr/>
        <a:lstStyle/>
        <a:p>
          <a:endParaRPr lang="en-US"/>
        </a:p>
      </dgm:t>
    </dgm:pt>
    <dgm:pt modelId="{120BC14A-1261-45D6-AB34-C2C7ED45B72C}">
      <dgm:prSet phldrT="[Text]" custT="1"/>
      <dgm:spPr/>
      <dgm:t>
        <a:bodyPr/>
        <a:lstStyle/>
        <a:p>
          <a:r>
            <a:rPr lang="en-US" sz="1600" dirty="0" smtClean="0"/>
            <a:t>Applying </a:t>
          </a:r>
          <a:endParaRPr lang="en-US" sz="1600" dirty="0"/>
        </a:p>
      </dgm:t>
    </dgm:pt>
    <dgm:pt modelId="{18174033-B22C-429D-8A80-A2EE7D04CBD7}" type="parTrans" cxnId="{7BC827C9-4EAD-4762-8361-11FA799FECFB}">
      <dgm:prSet/>
      <dgm:spPr/>
      <dgm:t>
        <a:bodyPr/>
        <a:lstStyle/>
        <a:p>
          <a:endParaRPr lang="en-US"/>
        </a:p>
      </dgm:t>
    </dgm:pt>
    <dgm:pt modelId="{2113DF6F-A747-488A-AFA2-B3E4877C2792}" type="sibTrans" cxnId="{7BC827C9-4EAD-4762-8361-11FA799FECFB}">
      <dgm:prSet/>
      <dgm:spPr/>
      <dgm:t>
        <a:bodyPr/>
        <a:lstStyle/>
        <a:p>
          <a:endParaRPr lang="en-US"/>
        </a:p>
      </dgm:t>
    </dgm:pt>
    <dgm:pt modelId="{CC6BC5F4-0D3C-4356-A03A-0A1B097EA470}">
      <dgm:prSet phldrT="[Text]" custT="1"/>
      <dgm:spPr/>
      <dgm:t>
        <a:bodyPr/>
        <a:lstStyle/>
        <a:p>
          <a:r>
            <a:rPr lang="en-US" sz="1600" dirty="0" err="1" smtClean="0"/>
            <a:t>Analysing</a:t>
          </a:r>
          <a:endParaRPr lang="en-US" sz="1600" dirty="0"/>
        </a:p>
      </dgm:t>
    </dgm:pt>
    <dgm:pt modelId="{84CF77DB-5496-410B-BD60-1510485CB8A2}" type="parTrans" cxnId="{5C417D2E-9EC9-45BA-9E8C-B1C83266A65E}">
      <dgm:prSet/>
      <dgm:spPr/>
      <dgm:t>
        <a:bodyPr/>
        <a:lstStyle/>
        <a:p>
          <a:endParaRPr lang="en-US"/>
        </a:p>
      </dgm:t>
    </dgm:pt>
    <dgm:pt modelId="{12263A99-F5B5-4301-B408-FF00BBA19F3F}" type="sibTrans" cxnId="{5C417D2E-9EC9-45BA-9E8C-B1C83266A65E}">
      <dgm:prSet/>
      <dgm:spPr/>
      <dgm:t>
        <a:bodyPr/>
        <a:lstStyle/>
        <a:p>
          <a:endParaRPr lang="en-US"/>
        </a:p>
      </dgm:t>
    </dgm:pt>
    <dgm:pt modelId="{1A2E764B-4AE0-4FA6-90F0-67C1978BF2F6}">
      <dgm:prSet phldrT="[Text]" custT="1"/>
      <dgm:spPr/>
      <dgm:t>
        <a:bodyPr/>
        <a:lstStyle/>
        <a:p>
          <a:r>
            <a:rPr lang="en-US" sz="1600" dirty="0" smtClean="0"/>
            <a:t>Evaluating </a:t>
          </a:r>
          <a:endParaRPr lang="en-US" sz="1600" dirty="0"/>
        </a:p>
      </dgm:t>
    </dgm:pt>
    <dgm:pt modelId="{B0E2F79B-117D-46CA-BC86-C098666EB419}" type="parTrans" cxnId="{0F76D5D3-5870-4503-A567-4A71C6535386}">
      <dgm:prSet/>
      <dgm:spPr/>
      <dgm:t>
        <a:bodyPr/>
        <a:lstStyle/>
        <a:p>
          <a:endParaRPr lang="en-US"/>
        </a:p>
      </dgm:t>
    </dgm:pt>
    <dgm:pt modelId="{F93D3AFA-387B-4831-81A2-A51A6C48D50C}" type="sibTrans" cxnId="{0F76D5D3-5870-4503-A567-4A71C6535386}">
      <dgm:prSet/>
      <dgm:spPr/>
      <dgm:t>
        <a:bodyPr/>
        <a:lstStyle/>
        <a:p>
          <a:endParaRPr lang="en-US"/>
        </a:p>
      </dgm:t>
    </dgm:pt>
    <dgm:pt modelId="{D1BA8179-7475-468C-9FC0-7E4BC3F3EAC3}">
      <dgm:prSet phldrT="[Text]" custT="1"/>
      <dgm:spPr/>
      <dgm:t>
        <a:bodyPr/>
        <a:lstStyle/>
        <a:p>
          <a:r>
            <a:rPr lang="en-US" sz="1600" dirty="0" smtClean="0"/>
            <a:t>Creating </a:t>
          </a:r>
          <a:endParaRPr lang="en-US" sz="1600" dirty="0"/>
        </a:p>
      </dgm:t>
    </dgm:pt>
    <dgm:pt modelId="{892444D4-C324-4D15-9AA2-21B240947C60}" type="parTrans" cxnId="{F25764D6-DCB7-421C-A225-D45458E64EC4}">
      <dgm:prSet/>
      <dgm:spPr/>
      <dgm:t>
        <a:bodyPr/>
        <a:lstStyle/>
        <a:p>
          <a:endParaRPr lang="en-US"/>
        </a:p>
      </dgm:t>
    </dgm:pt>
    <dgm:pt modelId="{EF02661D-F7BB-4775-A840-8FEBAD837FFE}" type="sibTrans" cxnId="{F25764D6-DCB7-421C-A225-D45458E64EC4}">
      <dgm:prSet/>
      <dgm:spPr/>
      <dgm:t>
        <a:bodyPr/>
        <a:lstStyle/>
        <a:p>
          <a:endParaRPr lang="en-US"/>
        </a:p>
      </dgm:t>
    </dgm:pt>
    <dgm:pt modelId="{B4713EBA-03B1-4F59-90CD-561327E0C4E3}">
      <dgm:prSet phldrT="[Text]" custT="1"/>
      <dgm:spPr/>
      <dgm:t>
        <a:bodyPr/>
        <a:lstStyle/>
        <a:p>
          <a:r>
            <a:rPr lang="en-US" sz="1600" b="1" dirty="0" smtClean="0"/>
            <a:t>Set</a:t>
          </a:r>
          <a:endParaRPr lang="en-US" sz="1600" b="1" dirty="0"/>
        </a:p>
      </dgm:t>
    </dgm:pt>
    <dgm:pt modelId="{D9C5B9E4-8BDA-4C8A-BB34-BD9C65AC964D}" type="parTrans" cxnId="{6DBFF048-73F2-4730-9EC8-57ECD8222C23}">
      <dgm:prSet/>
      <dgm:spPr/>
      <dgm:t>
        <a:bodyPr/>
        <a:lstStyle/>
        <a:p>
          <a:endParaRPr lang="en-US"/>
        </a:p>
      </dgm:t>
    </dgm:pt>
    <dgm:pt modelId="{D8EB4CD6-52B3-4122-B359-106605DFA7E0}" type="sibTrans" cxnId="{6DBFF048-73F2-4730-9EC8-57ECD8222C23}">
      <dgm:prSet/>
      <dgm:spPr/>
      <dgm:t>
        <a:bodyPr/>
        <a:lstStyle/>
        <a:p>
          <a:endParaRPr lang="en-US"/>
        </a:p>
      </dgm:t>
    </dgm:pt>
    <dgm:pt modelId="{039FED64-D048-48B0-B35E-C65F691DD05A}">
      <dgm:prSet phldrT="[Text]" custT="1"/>
      <dgm:spPr/>
      <dgm:t>
        <a:bodyPr/>
        <a:lstStyle/>
        <a:p>
          <a:r>
            <a:rPr lang="en-US" sz="1600" b="1" dirty="0" smtClean="0"/>
            <a:t>Guided response</a:t>
          </a:r>
          <a:endParaRPr lang="en-US" sz="1600" b="1" dirty="0"/>
        </a:p>
      </dgm:t>
    </dgm:pt>
    <dgm:pt modelId="{8F13C5F5-DB00-4146-8D2C-4A39A1A12646}" type="parTrans" cxnId="{EE7C43F8-1EE3-4FE2-99FB-971775A3A3CA}">
      <dgm:prSet/>
      <dgm:spPr/>
      <dgm:t>
        <a:bodyPr/>
        <a:lstStyle/>
        <a:p>
          <a:endParaRPr lang="en-US"/>
        </a:p>
      </dgm:t>
    </dgm:pt>
    <dgm:pt modelId="{BA56203A-5507-4A6E-B059-63737F4D6CBE}" type="sibTrans" cxnId="{EE7C43F8-1EE3-4FE2-99FB-971775A3A3CA}">
      <dgm:prSet/>
      <dgm:spPr/>
      <dgm:t>
        <a:bodyPr/>
        <a:lstStyle/>
        <a:p>
          <a:endParaRPr lang="en-US"/>
        </a:p>
      </dgm:t>
    </dgm:pt>
    <dgm:pt modelId="{FD882558-B40C-4026-AF05-BC3A0E94A495}">
      <dgm:prSet phldrT="[Text]" custT="1"/>
      <dgm:spPr/>
      <dgm:t>
        <a:bodyPr/>
        <a:lstStyle/>
        <a:p>
          <a:r>
            <a:rPr lang="en-US" sz="1600" b="1" dirty="0" smtClean="0"/>
            <a:t>Mechanism</a:t>
          </a:r>
          <a:endParaRPr lang="en-US" sz="1600" b="1" dirty="0"/>
        </a:p>
      </dgm:t>
    </dgm:pt>
    <dgm:pt modelId="{BE1023E3-A32A-4219-B1C3-09F848C3ABA9}" type="parTrans" cxnId="{3CF394CD-6913-4348-BF8E-82948E149EE9}">
      <dgm:prSet/>
      <dgm:spPr/>
      <dgm:t>
        <a:bodyPr/>
        <a:lstStyle/>
        <a:p>
          <a:endParaRPr lang="en-US"/>
        </a:p>
      </dgm:t>
    </dgm:pt>
    <dgm:pt modelId="{66C018B3-8604-48EA-BCD4-18A7A095D663}" type="sibTrans" cxnId="{3CF394CD-6913-4348-BF8E-82948E149EE9}">
      <dgm:prSet/>
      <dgm:spPr/>
      <dgm:t>
        <a:bodyPr/>
        <a:lstStyle/>
        <a:p>
          <a:endParaRPr lang="en-US"/>
        </a:p>
      </dgm:t>
    </dgm:pt>
    <dgm:pt modelId="{C4CDDA22-2CA4-4C6E-BF6D-0FF20E035EA3}">
      <dgm:prSet phldrT="[Text]" custT="1"/>
      <dgm:spPr/>
      <dgm:t>
        <a:bodyPr/>
        <a:lstStyle/>
        <a:p>
          <a:r>
            <a:rPr lang="en-US" sz="1600" b="1" dirty="0" smtClean="0"/>
            <a:t>Complex overt responses</a:t>
          </a:r>
          <a:endParaRPr lang="en-US" sz="1600" b="1" dirty="0"/>
        </a:p>
      </dgm:t>
    </dgm:pt>
    <dgm:pt modelId="{C510DA8E-2DAC-4853-A749-C0B4AD9EFC07}" type="parTrans" cxnId="{5CAD3933-8B1A-49D7-AEEC-2AE2AF4C986E}">
      <dgm:prSet/>
      <dgm:spPr/>
      <dgm:t>
        <a:bodyPr/>
        <a:lstStyle/>
        <a:p>
          <a:endParaRPr lang="en-US"/>
        </a:p>
      </dgm:t>
    </dgm:pt>
    <dgm:pt modelId="{CFCC1D32-16C0-4AE8-AE45-6E30A73DFE53}" type="sibTrans" cxnId="{5CAD3933-8B1A-49D7-AEEC-2AE2AF4C986E}">
      <dgm:prSet/>
      <dgm:spPr/>
      <dgm:t>
        <a:bodyPr/>
        <a:lstStyle/>
        <a:p>
          <a:endParaRPr lang="en-US"/>
        </a:p>
      </dgm:t>
    </dgm:pt>
    <dgm:pt modelId="{0C2689AC-6765-4A84-8D68-0FAB73A59B1A}">
      <dgm:prSet phldrT="[Text]" custT="1"/>
      <dgm:spPr/>
      <dgm:t>
        <a:bodyPr/>
        <a:lstStyle/>
        <a:p>
          <a:r>
            <a:rPr lang="en-US" sz="1600" b="1" dirty="0" smtClean="0"/>
            <a:t>Adaptation</a:t>
          </a:r>
          <a:endParaRPr lang="en-US" sz="1600" b="1" dirty="0"/>
        </a:p>
      </dgm:t>
    </dgm:pt>
    <dgm:pt modelId="{7E6AA69E-C7F6-42C4-AB48-F041DAD5AFFF}" type="parTrans" cxnId="{5A39D6E6-211A-49DD-9AEC-CF4D05086AC4}">
      <dgm:prSet/>
      <dgm:spPr/>
      <dgm:t>
        <a:bodyPr/>
        <a:lstStyle/>
        <a:p>
          <a:endParaRPr lang="en-US"/>
        </a:p>
      </dgm:t>
    </dgm:pt>
    <dgm:pt modelId="{541DE525-4B30-4261-B351-BE75DA45E8BC}" type="sibTrans" cxnId="{5A39D6E6-211A-49DD-9AEC-CF4D05086AC4}">
      <dgm:prSet/>
      <dgm:spPr/>
      <dgm:t>
        <a:bodyPr/>
        <a:lstStyle/>
        <a:p>
          <a:endParaRPr lang="en-US"/>
        </a:p>
      </dgm:t>
    </dgm:pt>
    <dgm:pt modelId="{0B39BD64-B655-474A-85C6-8CF9DCECF9A5}">
      <dgm:prSet phldrT="[Text]" custT="1"/>
      <dgm:spPr/>
      <dgm:t>
        <a:bodyPr/>
        <a:lstStyle/>
        <a:p>
          <a:r>
            <a:rPr lang="en-US" sz="1600" b="1" dirty="0" smtClean="0"/>
            <a:t>Origination </a:t>
          </a:r>
          <a:endParaRPr lang="en-US" sz="1600" b="1" dirty="0"/>
        </a:p>
      </dgm:t>
    </dgm:pt>
    <dgm:pt modelId="{D57BF71A-3481-41B2-A156-1B4D8C7515FF}" type="parTrans" cxnId="{48A28E58-CBA6-490E-9171-2AA2F0CCE816}">
      <dgm:prSet/>
      <dgm:spPr/>
      <dgm:t>
        <a:bodyPr/>
        <a:lstStyle/>
        <a:p>
          <a:endParaRPr lang="en-US"/>
        </a:p>
      </dgm:t>
    </dgm:pt>
    <dgm:pt modelId="{9CE4FDAA-02E0-49DC-8D9F-9140354F8D27}" type="sibTrans" cxnId="{48A28E58-CBA6-490E-9171-2AA2F0CCE816}">
      <dgm:prSet/>
      <dgm:spPr/>
      <dgm:t>
        <a:bodyPr/>
        <a:lstStyle/>
        <a:p>
          <a:endParaRPr lang="en-US"/>
        </a:p>
      </dgm:t>
    </dgm:pt>
    <dgm:pt modelId="{FB2F4EF3-66B3-481F-AD3F-5A803C5D5C29}">
      <dgm:prSet phldrT="[Text]" custT="1"/>
      <dgm:spPr/>
      <dgm:t>
        <a:bodyPr/>
        <a:lstStyle/>
        <a:p>
          <a:r>
            <a:rPr lang="en-US" sz="1600" b="1" dirty="0" smtClean="0"/>
            <a:t>Create new movement</a:t>
          </a:r>
          <a:endParaRPr lang="en-US" sz="1600" b="1" dirty="0"/>
        </a:p>
      </dgm:t>
    </dgm:pt>
    <dgm:pt modelId="{B003BC60-AB89-4FDA-93AA-B233BB47C92E}" type="parTrans" cxnId="{0E940432-C682-477C-ABE3-A095B749F70B}">
      <dgm:prSet/>
      <dgm:spPr/>
      <dgm:t>
        <a:bodyPr/>
        <a:lstStyle/>
        <a:p>
          <a:endParaRPr lang="en-US"/>
        </a:p>
      </dgm:t>
    </dgm:pt>
    <dgm:pt modelId="{AC0492E9-F3E0-4146-8E8C-FAC4B495CC82}" type="sibTrans" cxnId="{0E940432-C682-477C-ABE3-A095B749F70B}">
      <dgm:prSet/>
      <dgm:spPr/>
      <dgm:t>
        <a:bodyPr/>
        <a:lstStyle/>
        <a:p>
          <a:endParaRPr lang="en-US"/>
        </a:p>
      </dgm:t>
    </dgm:pt>
    <dgm:pt modelId="{CC2E8B80-C28B-42C1-A2C8-8B2BB395A80C}">
      <dgm:prSet phldrT="[Text]" custT="1"/>
      <dgm:spPr/>
      <dgm:t>
        <a:bodyPr/>
        <a:lstStyle/>
        <a:p>
          <a:r>
            <a:rPr lang="en-US" sz="1800" dirty="0" smtClean="0"/>
            <a:t>Responding</a:t>
          </a:r>
          <a:endParaRPr lang="en-US" sz="1800" dirty="0"/>
        </a:p>
      </dgm:t>
    </dgm:pt>
    <dgm:pt modelId="{AAC51548-3708-4657-B619-D5B100DFC588}" type="parTrans" cxnId="{A923C821-5F16-4AE6-914F-02F92A2E065C}">
      <dgm:prSet/>
      <dgm:spPr/>
      <dgm:t>
        <a:bodyPr/>
        <a:lstStyle/>
        <a:p>
          <a:endParaRPr lang="en-US"/>
        </a:p>
      </dgm:t>
    </dgm:pt>
    <dgm:pt modelId="{EF580935-9CD7-44B8-AC6E-DB16333346EE}" type="sibTrans" cxnId="{A923C821-5F16-4AE6-914F-02F92A2E065C}">
      <dgm:prSet/>
      <dgm:spPr/>
      <dgm:t>
        <a:bodyPr/>
        <a:lstStyle/>
        <a:p>
          <a:endParaRPr lang="en-US"/>
        </a:p>
      </dgm:t>
    </dgm:pt>
    <dgm:pt modelId="{C3302AC0-BDC4-4769-9AFC-8FD0D91BBA9E}">
      <dgm:prSet phldrT="[Text]" custT="1"/>
      <dgm:spPr/>
      <dgm:t>
        <a:bodyPr/>
        <a:lstStyle/>
        <a:p>
          <a:r>
            <a:rPr lang="en-US" sz="1800" dirty="0" smtClean="0"/>
            <a:t>Valuing</a:t>
          </a:r>
          <a:endParaRPr lang="en-US" sz="1800" dirty="0"/>
        </a:p>
      </dgm:t>
    </dgm:pt>
    <dgm:pt modelId="{58B2C15D-6784-4AA4-86C7-C4D5B8542B8D}" type="parTrans" cxnId="{5896E350-2DFE-447A-A4C5-54D0F776996F}">
      <dgm:prSet/>
      <dgm:spPr/>
      <dgm:t>
        <a:bodyPr/>
        <a:lstStyle/>
        <a:p>
          <a:endParaRPr lang="en-US"/>
        </a:p>
      </dgm:t>
    </dgm:pt>
    <dgm:pt modelId="{9A70A853-5937-4B24-9EE0-BB114AE47128}" type="sibTrans" cxnId="{5896E350-2DFE-447A-A4C5-54D0F776996F}">
      <dgm:prSet/>
      <dgm:spPr/>
      <dgm:t>
        <a:bodyPr/>
        <a:lstStyle/>
        <a:p>
          <a:endParaRPr lang="en-US"/>
        </a:p>
      </dgm:t>
    </dgm:pt>
    <dgm:pt modelId="{61CF4BFD-BB2B-4B30-A5E7-F913B9B7A310}">
      <dgm:prSet phldrT="[Text]" custT="1"/>
      <dgm:spPr/>
      <dgm:t>
        <a:bodyPr/>
        <a:lstStyle/>
        <a:p>
          <a:r>
            <a:rPr lang="en-US" sz="1800" dirty="0" smtClean="0"/>
            <a:t>Organizing</a:t>
          </a:r>
          <a:endParaRPr lang="en-US" sz="1800" dirty="0"/>
        </a:p>
      </dgm:t>
    </dgm:pt>
    <dgm:pt modelId="{24BAC6B5-8A97-462C-95E0-54312171EE06}" type="parTrans" cxnId="{53A204FA-F0CB-4194-AEEE-608993B64255}">
      <dgm:prSet/>
      <dgm:spPr/>
      <dgm:t>
        <a:bodyPr/>
        <a:lstStyle/>
        <a:p>
          <a:endParaRPr lang="en-US"/>
        </a:p>
      </dgm:t>
    </dgm:pt>
    <dgm:pt modelId="{5CB6766D-B67A-4196-9DF1-0C2127A7903E}" type="sibTrans" cxnId="{53A204FA-F0CB-4194-AEEE-608993B64255}">
      <dgm:prSet/>
      <dgm:spPr/>
      <dgm:t>
        <a:bodyPr/>
        <a:lstStyle/>
        <a:p>
          <a:endParaRPr lang="en-US"/>
        </a:p>
      </dgm:t>
    </dgm:pt>
    <dgm:pt modelId="{7A04FC4F-614A-48B6-AA1F-A889E57FEF5F}">
      <dgm:prSet phldrT="[Text]" custT="1"/>
      <dgm:spPr/>
      <dgm:t>
        <a:bodyPr/>
        <a:lstStyle/>
        <a:p>
          <a:r>
            <a:rPr lang="en-US" sz="1800" dirty="0" smtClean="0"/>
            <a:t>Build abstract knowledge</a:t>
          </a:r>
          <a:endParaRPr lang="en-US" sz="1800" dirty="0"/>
        </a:p>
      </dgm:t>
    </dgm:pt>
    <dgm:pt modelId="{D015C559-75FF-40DC-AC78-9891C3C6C5C4}" type="parTrans" cxnId="{53527E30-6833-4C14-BF09-D8617220315C}">
      <dgm:prSet/>
      <dgm:spPr/>
      <dgm:t>
        <a:bodyPr/>
        <a:lstStyle/>
        <a:p>
          <a:endParaRPr lang="en-US"/>
        </a:p>
      </dgm:t>
    </dgm:pt>
    <dgm:pt modelId="{350237D8-BE8D-4590-B0F3-7D46AA1DD236}" type="sibTrans" cxnId="{53527E30-6833-4C14-BF09-D8617220315C}">
      <dgm:prSet/>
      <dgm:spPr/>
      <dgm:t>
        <a:bodyPr/>
        <a:lstStyle/>
        <a:p>
          <a:endParaRPr lang="en-US"/>
        </a:p>
      </dgm:t>
    </dgm:pt>
    <dgm:pt modelId="{80B78E8F-971E-4789-A2E6-48A0B9CBD47D}" type="pres">
      <dgm:prSet presAssocID="{A2869B6A-34F5-4A9D-86FB-1E77BC47420E}" presName="composite" presStyleCnt="0">
        <dgm:presLayoutVars>
          <dgm:chMax val="5"/>
          <dgm:dir/>
          <dgm:animLvl val="ctr"/>
          <dgm:resizeHandles val="exact"/>
        </dgm:presLayoutVars>
      </dgm:prSet>
      <dgm:spPr/>
      <dgm:t>
        <a:bodyPr/>
        <a:lstStyle/>
        <a:p>
          <a:endParaRPr lang="en-US"/>
        </a:p>
      </dgm:t>
    </dgm:pt>
    <dgm:pt modelId="{F706A827-D08B-4E74-9F42-AB2A588CB4C7}" type="pres">
      <dgm:prSet presAssocID="{A2869B6A-34F5-4A9D-86FB-1E77BC47420E}" presName="cycle" presStyleCnt="0"/>
      <dgm:spPr/>
    </dgm:pt>
    <dgm:pt modelId="{72EBDAA2-CFBC-4F61-BDF1-AE3C7BABCBF7}" type="pres">
      <dgm:prSet presAssocID="{A2869B6A-34F5-4A9D-86FB-1E77BC47420E}" presName="centerShape" presStyleCnt="0"/>
      <dgm:spPr/>
    </dgm:pt>
    <dgm:pt modelId="{28239CE3-C540-4428-B688-5CB1089F49C2}" type="pres">
      <dgm:prSet presAssocID="{A2869B6A-34F5-4A9D-86FB-1E77BC47420E}" presName="connSite" presStyleLbl="node1" presStyleIdx="0" presStyleCnt="4"/>
      <dgm:spPr/>
    </dgm:pt>
    <dgm:pt modelId="{EBB550E1-D2A5-4B71-8856-106B0A5C1730}" type="pres">
      <dgm:prSet presAssocID="{A2869B6A-34F5-4A9D-86FB-1E77BC47420E}" presName="visible" presStyleLbl="node1" presStyleIdx="0" presStyleCnt="4" custScaleX="93309" custScaleY="88792" custLinFactNeighborX="-23834" custLinFactNeighborY="-9071"/>
      <dgm:spPr>
        <a:blipFill rotWithShape="0">
          <a:blip xmlns:r="http://schemas.openxmlformats.org/officeDocument/2006/relationships" r:embed="rId1"/>
          <a:stretch>
            <a:fillRect/>
          </a:stretch>
        </a:blipFill>
        <a:scene3d>
          <a:camera prst="orthographicFront">
            <a:rot lat="322989" lon="10960683" rev="21255495"/>
          </a:camera>
          <a:lightRig rig="threePt" dir="t"/>
        </a:scene3d>
      </dgm:spPr>
    </dgm:pt>
    <dgm:pt modelId="{3F15FDF6-EFAF-47A8-9454-707BAEBDEACF}" type="pres">
      <dgm:prSet presAssocID="{76D3C73F-949D-4D6E-8CCC-3223B2A5925F}" presName="Name25" presStyleLbl="parChTrans1D1" presStyleIdx="0" presStyleCnt="3"/>
      <dgm:spPr/>
      <dgm:t>
        <a:bodyPr/>
        <a:lstStyle/>
        <a:p>
          <a:endParaRPr lang="en-US"/>
        </a:p>
      </dgm:t>
    </dgm:pt>
    <dgm:pt modelId="{7DA2423A-8947-423E-B6CC-21395BB5BC66}" type="pres">
      <dgm:prSet presAssocID="{9DDCD6EE-FF37-4C79-9E40-DBDD11A4B4E7}" presName="node" presStyleCnt="0"/>
      <dgm:spPr/>
    </dgm:pt>
    <dgm:pt modelId="{8D74B726-8C01-474F-A0F9-6FFA5086C2B5}" type="pres">
      <dgm:prSet presAssocID="{9DDCD6EE-FF37-4C79-9E40-DBDD11A4B4E7}" presName="parentNode" presStyleLbl="node1" presStyleIdx="1" presStyleCnt="4" custLinFactNeighborX="-62655" custLinFactNeighborY="3441">
        <dgm:presLayoutVars>
          <dgm:chMax val="1"/>
          <dgm:bulletEnabled val="1"/>
        </dgm:presLayoutVars>
      </dgm:prSet>
      <dgm:spPr/>
      <dgm:t>
        <a:bodyPr/>
        <a:lstStyle/>
        <a:p>
          <a:endParaRPr lang="en-US"/>
        </a:p>
      </dgm:t>
    </dgm:pt>
    <dgm:pt modelId="{5C85EF91-5A17-4E29-AFC4-74D6C47813FF}" type="pres">
      <dgm:prSet presAssocID="{9DDCD6EE-FF37-4C79-9E40-DBDD11A4B4E7}" presName="childNode" presStyleLbl="revTx" presStyleIdx="0" presStyleCnt="3">
        <dgm:presLayoutVars>
          <dgm:bulletEnabled val="1"/>
        </dgm:presLayoutVars>
      </dgm:prSet>
      <dgm:spPr/>
      <dgm:t>
        <a:bodyPr/>
        <a:lstStyle/>
        <a:p>
          <a:endParaRPr lang="en-US"/>
        </a:p>
      </dgm:t>
    </dgm:pt>
    <dgm:pt modelId="{0493C82D-5710-4585-AEE8-BC608C8C134E}" type="pres">
      <dgm:prSet presAssocID="{8713E027-EC1C-4747-A0AE-4C69040CF5D5}" presName="Name25" presStyleLbl="parChTrans1D1" presStyleIdx="1" presStyleCnt="3"/>
      <dgm:spPr/>
      <dgm:t>
        <a:bodyPr/>
        <a:lstStyle/>
        <a:p>
          <a:endParaRPr lang="en-US"/>
        </a:p>
      </dgm:t>
    </dgm:pt>
    <dgm:pt modelId="{DDBA2E1E-4AA3-4BFF-8422-BBB1B292D6E2}" type="pres">
      <dgm:prSet presAssocID="{4DDC44ED-9127-4103-9669-6D709C41970D}" presName="node" presStyleCnt="0"/>
      <dgm:spPr/>
    </dgm:pt>
    <dgm:pt modelId="{4CA9131B-3BAD-4524-8A58-22EC620F16B2}" type="pres">
      <dgm:prSet presAssocID="{4DDC44ED-9127-4103-9669-6D709C41970D}" presName="parentNode" presStyleLbl="node1" presStyleIdx="2" presStyleCnt="4" custScaleX="107409" custScaleY="117912" custLinFactNeighborX="-38027" custLinFactNeighborY="-3052">
        <dgm:presLayoutVars>
          <dgm:chMax val="1"/>
          <dgm:bulletEnabled val="1"/>
        </dgm:presLayoutVars>
      </dgm:prSet>
      <dgm:spPr/>
      <dgm:t>
        <a:bodyPr/>
        <a:lstStyle/>
        <a:p>
          <a:endParaRPr lang="en-US"/>
        </a:p>
      </dgm:t>
    </dgm:pt>
    <dgm:pt modelId="{0DB86AF3-447F-42D8-8ACF-A5A9007A1E65}" type="pres">
      <dgm:prSet presAssocID="{4DDC44ED-9127-4103-9669-6D709C41970D}" presName="childNode" presStyleLbl="revTx" presStyleIdx="1" presStyleCnt="3">
        <dgm:presLayoutVars>
          <dgm:bulletEnabled val="1"/>
        </dgm:presLayoutVars>
      </dgm:prSet>
      <dgm:spPr/>
      <dgm:t>
        <a:bodyPr/>
        <a:lstStyle/>
        <a:p>
          <a:endParaRPr lang="en-US"/>
        </a:p>
      </dgm:t>
    </dgm:pt>
    <dgm:pt modelId="{7A590F4E-3011-4AC3-B90C-67176A569214}" type="pres">
      <dgm:prSet presAssocID="{FA13F6E4-DFA1-4353-9C61-B70EEB26115F}" presName="Name25" presStyleLbl="parChTrans1D1" presStyleIdx="2" presStyleCnt="3"/>
      <dgm:spPr/>
      <dgm:t>
        <a:bodyPr/>
        <a:lstStyle/>
        <a:p>
          <a:endParaRPr lang="en-US"/>
        </a:p>
      </dgm:t>
    </dgm:pt>
    <dgm:pt modelId="{C6DCEAF6-0751-4EF0-B50D-B13440358AEB}" type="pres">
      <dgm:prSet presAssocID="{C198F5D8-4EB0-4FFA-B5BA-606616930E73}" presName="node" presStyleCnt="0"/>
      <dgm:spPr/>
    </dgm:pt>
    <dgm:pt modelId="{E015D9A2-87B9-47BF-BF91-8D22A0D04853}" type="pres">
      <dgm:prSet presAssocID="{C198F5D8-4EB0-4FFA-B5BA-606616930E73}" presName="parentNode" presStyleLbl="node1" presStyleIdx="3" presStyleCnt="4" custScaleX="98982" custScaleY="113253" custLinFactNeighborX="10447" custLinFactNeighborY="-3151">
        <dgm:presLayoutVars>
          <dgm:chMax val="1"/>
          <dgm:bulletEnabled val="1"/>
        </dgm:presLayoutVars>
      </dgm:prSet>
      <dgm:spPr/>
      <dgm:t>
        <a:bodyPr/>
        <a:lstStyle/>
        <a:p>
          <a:endParaRPr lang="en-US"/>
        </a:p>
      </dgm:t>
    </dgm:pt>
    <dgm:pt modelId="{28080ABE-A72C-4C98-A313-DF4AF1EBAC11}" type="pres">
      <dgm:prSet presAssocID="{C198F5D8-4EB0-4FFA-B5BA-606616930E73}" presName="childNode" presStyleLbl="revTx" presStyleIdx="2" presStyleCnt="3">
        <dgm:presLayoutVars>
          <dgm:bulletEnabled val="1"/>
        </dgm:presLayoutVars>
      </dgm:prSet>
      <dgm:spPr/>
      <dgm:t>
        <a:bodyPr/>
        <a:lstStyle/>
        <a:p>
          <a:endParaRPr lang="en-US"/>
        </a:p>
      </dgm:t>
    </dgm:pt>
  </dgm:ptLst>
  <dgm:cxnLst>
    <dgm:cxn modelId="{E7FAE6FF-512A-4C30-A0C3-AEAE21B1341B}" type="presOf" srcId="{61CF4BFD-BB2B-4B30-A5E7-F913B9B7A310}" destId="{0DB86AF3-447F-42D8-8ACF-A5A9007A1E65}" srcOrd="0" destOrd="3" presId="urn:microsoft.com/office/officeart/2005/8/layout/radial2"/>
    <dgm:cxn modelId="{AEC901AA-5D20-4C15-809B-4B63CEE77D95}" type="presOf" srcId="{039FED64-D048-48B0-B35E-C65F691DD05A}" destId="{28080ABE-A72C-4C98-A313-DF4AF1EBAC11}" srcOrd="0" destOrd="2" presId="urn:microsoft.com/office/officeart/2005/8/layout/radial2"/>
    <dgm:cxn modelId="{7BC827C9-4EAD-4762-8361-11FA799FECFB}" srcId="{9DDCD6EE-FF37-4C79-9E40-DBDD11A4B4E7}" destId="{120BC14A-1261-45D6-AB34-C2C7ED45B72C}" srcOrd="2" destOrd="0" parTransId="{18174033-B22C-429D-8A80-A2EE7D04CBD7}" sibTransId="{2113DF6F-A747-488A-AFA2-B3E4877C2792}"/>
    <dgm:cxn modelId="{E991E136-BBA8-40EF-A9BF-67EFE5C71498}" srcId="{C198F5D8-4EB0-4FFA-B5BA-606616930E73}" destId="{5FDA758D-7AA7-4211-8043-F6FFAAC9FA04}" srcOrd="0" destOrd="0" parTransId="{59C850B2-9AE3-426B-9078-3D98B63C5AE3}" sibTransId="{BCD89CBF-6BFE-4BDD-821F-D5C5216A6161}"/>
    <dgm:cxn modelId="{A29BDE59-A358-4DFB-BC1C-6BFB19998933}" type="presOf" srcId="{C4CDDA22-2CA4-4C6E-BF6D-0FF20E035EA3}" destId="{28080ABE-A72C-4C98-A313-DF4AF1EBAC11}" srcOrd="0" destOrd="4" presId="urn:microsoft.com/office/officeart/2005/8/layout/radial2"/>
    <dgm:cxn modelId="{6DBFF048-73F2-4730-9EC8-57ECD8222C23}" srcId="{C198F5D8-4EB0-4FFA-B5BA-606616930E73}" destId="{B4713EBA-03B1-4F59-90CD-561327E0C4E3}" srcOrd="1" destOrd="0" parTransId="{D9C5B9E4-8BDA-4C8A-BB34-BD9C65AC964D}" sibTransId="{D8EB4CD6-52B3-4122-B359-106605DFA7E0}"/>
    <dgm:cxn modelId="{27721F84-A1FD-4633-83E8-88ACE7547713}" type="presOf" srcId="{B4713EBA-03B1-4F59-90CD-561327E0C4E3}" destId="{28080ABE-A72C-4C98-A313-DF4AF1EBAC11}" srcOrd="0" destOrd="1" presId="urn:microsoft.com/office/officeart/2005/8/layout/radial2"/>
    <dgm:cxn modelId="{0EBA7ABD-CE75-4F8B-926D-FB198971AFBE}" type="presOf" srcId="{5FDA758D-7AA7-4211-8043-F6FFAAC9FA04}" destId="{28080ABE-A72C-4C98-A313-DF4AF1EBAC11}" srcOrd="0" destOrd="0" presId="urn:microsoft.com/office/officeart/2005/8/layout/radial2"/>
    <dgm:cxn modelId="{2EFBF79E-4B89-4106-A97D-D4C781C0F416}" type="presOf" srcId="{7A04FC4F-614A-48B6-AA1F-A889E57FEF5F}" destId="{0DB86AF3-447F-42D8-8ACF-A5A9007A1E65}" srcOrd="0" destOrd="4" presId="urn:microsoft.com/office/officeart/2005/8/layout/radial2"/>
    <dgm:cxn modelId="{E16A17FF-8DFF-45F4-8A07-A2D10D2EE4A9}" type="presOf" srcId="{0B39BD64-B655-474A-85C6-8CF9DCECF9A5}" destId="{28080ABE-A72C-4C98-A313-DF4AF1EBAC11}" srcOrd="0" destOrd="6" presId="urn:microsoft.com/office/officeart/2005/8/layout/radial2"/>
    <dgm:cxn modelId="{716FE23A-627A-4252-A98C-4FDF8BC14B59}" type="presOf" srcId="{FA13F6E4-DFA1-4353-9C61-B70EEB26115F}" destId="{7A590F4E-3011-4AC3-B90C-67176A569214}" srcOrd="0" destOrd="0" presId="urn:microsoft.com/office/officeart/2005/8/layout/radial2"/>
    <dgm:cxn modelId="{22D2AEE1-5BA9-4DEC-8695-2A9B176D1F46}" type="presOf" srcId="{FB2F4EF3-66B3-481F-AD3F-5A803C5D5C29}" destId="{28080ABE-A72C-4C98-A313-DF4AF1EBAC11}" srcOrd="0" destOrd="7" presId="urn:microsoft.com/office/officeart/2005/8/layout/radial2"/>
    <dgm:cxn modelId="{5C417D2E-9EC9-45BA-9E8C-B1C83266A65E}" srcId="{9DDCD6EE-FF37-4C79-9E40-DBDD11A4B4E7}" destId="{CC6BC5F4-0D3C-4356-A03A-0A1B097EA470}" srcOrd="3" destOrd="0" parTransId="{84CF77DB-5496-410B-BD60-1510485CB8A2}" sibTransId="{12263A99-F5B5-4301-B408-FF00BBA19F3F}"/>
    <dgm:cxn modelId="{0E940432-C682-477C-ABE3-A095B749F70B}" srcId="{C198F5D8-4EB0-4FFA-B5BA-606616930E73}" destId="{FB2F4EF3-66B3-481F-AD3F-5A803C5D5C29}" srcOrd="7" destOrd="0" parTransId="{B003BC60-AB89-4FDA-93AA-B233BB47C92E}" sibTransId="{AC0492E9-F3E0-4146-8E8C-FAC4B495CC82}"/>
    <dgm:cxn modelId="{F25764D6-DCB7-421C-A225-D45458E64EC4}" srcId="{9DDCD6EE-FF37-4C79-9E40-DBDD11A4B4E7}" destId="{D1BA8179-7475-468C-9FC0-7E4BC3F3EAC3}" srcOrd="5" destOrd="0" parTransId="{892444D4-C324-4D15-9AA2-21B240947C60}" sibTransId="{EF02661D-F7BB-4775-A840-8FEBAD837FFE}"/>
    <dgm:cxn modelId="{01F33A64-22D9-4D9D-B6FA-B0373CF4120A}" srcId="{A2869B6A-34F5-4A9D-86FB-1E77BC47420E}" destId="{9DDCD6EE-FF37-4C79-9E40-DBDD11A4B4E7}" srcOrd="0" destOrd="0" parTransId="{76D3C73F-949D-4D6E-8CCC-3223B2A5925F}" sibTransId="{39B6440D-EDEA-4086-9DCF-72972E24A3ED}"/>
    <dgm:cxn modelId="{0F76D5D3-5870-4503-A567-4A71C6535386}" srcId="{9DDCD6EE-FF37-4C79-9E40-DBDD11A4B4E7}" destId="{1A2E764B-4AE0-4FA6-90F0-67C1978BF2F6}" srcOrd="4" destOrd="0" parTransId="{B0E2F79B-117D-46CA-BC86-C098666EB419}" sibTransId="{F93D3AFA-387B-4831-81A2-A51A6C48D50C}"/>
    <dgm:cxn modelId="{5896E350-2DFE-447A-A4C5-54D0F776996F}" srcId="{4DDC44ED-9127-4103-9669-6D709C41970D}" destId="{C3302AC0-BDC4-4769-9AFC-8FD0D91BBA9E}" srcOrd="2" destOrd="0" parTransId="{58B2C15D-6784-4AA4-86C7-C4D5B8542B8D}" sibTransId="{9A70A853-5937-4B24-9EE0-BB114AE47128}"/>
    <dgm:cxn modelId="{68E1761D-C95D-494C-A2B3-75C9BA5C9B33}" srcId="{A2869B6A-34F5-4A9D-86FB-1E77BC47420E}" destId="{C198F5D8-4EB0-4FFA-B5BA-606616930E73}" srcOrd="2" destOrd="0" parTransId="{FA13F6E4-DFA1-4353-9C61-B70EEB26115F}" sibTransId="{0B36D53D-05E8-4F25-8C92-363A779A4E04}"/>
    <dgm:cxn modelId="{266C84EA-5973-4885-B612-AAA483BCA82A}" type="presOf" srcId="{4DDC44ED-9127-4103-9669-6D709C41970D}" destId="{4CA9131B-3BAD-4524-8A58-22EC620F16B2}" srcOrd="0" destOrd="0" presId="urn:microsoft.com/office/officeart/2005/8/layout/radial2"/>
    <dgm:cxn modelId="{4FD39928-DCED-4CEB-955E-3DC6CFDF7D41}" type="presOf" srcId="{8713E027-EC1C-4747-A0AE-4C69040CF5D5}" destId="{0493C82D-5710-4585-AEE8-BC608C8C134E}" srcOrd="0" destOrd="0" presId="urn:microsoft.com/office/officeart/2005/8/layout/radial2"/>
    <dgm:cxn modelId="{A923C821-5F16-4AE6-914F-02F92A2E065C}" srcId="{4DDC44ED-9127-4103-9669-6D709C41970D}" destId="{CC2E8B80-C28B-42C1-A2C8-8B2BB395A80C}" srcOrd="1" destOrd="0" parTransId="{AAC51548-3708-4657-B619-D5B100DFC588}" sibTransId="{EF580935-9CD7-44B8-AC6E-DB16333346EE}"/>
    <dgm:cxn modelId="{4A406997-0AD1-4E50-87B1-4DBB90055407}" type="presOf" srcId="{FD882558-B40C-4026-AF05-BC3A0E94A495}" destId="{28080ABE-A72C-4C98-A313-DF4AF1EBAC11}" srcOrd="0" destOrd="3" presId="urn:microsoft.com/office/officeart/2005/8/layout/radial2"/>
    <dgm:cxn modelId="{7432C2E8-0B6E-4519-9933-30381900FAAC}" type="presOf" srcId="{9DDCD6EE-FF37-4C79-9E40-DBDD11A4B4E7}" destId="{8D74B726-8C01-474F-A0F9-6FFA5086C2B5}" srcOrd="0" destOrd="0" presId="urn:microsoft.com/office/officeart/2005/8/layout/radial2"/>
    <dgm:cxn modelId="{D57FF4B4-9E85-41E5-B4A3-475543764220}" type="presOf" srcId="{C3302AC0-BDC4-4769-9AFC-8FD0D91BBA9E}" destId="{0DB86AF3-447F-42D8-8ACF-A5A9007A1E65}" srcOrd="0" destOrd="2" presId="urn:microsoft.com/office/officeart/2005/8/layout/radial2"/>
    <dgm:cxn modelId="{17BF7C51-91C4-42C1-84E4-B8F4A4542B0E}" type="presOf" srcId="{CC2E8B80-C28B-42C1-A2C8-8B2BB395A80C}" destId="{0DB86AF3-447F-42D8-8ACF-A5A9007A1E65}" srcOrd="0" destOrd="1" presId="urn:microsoft.com/office/officeart/2005/8/layout/radial2"/>
    <dgm:cxn modelId="{249CF960-BE34-4176-A5FA-275ABB2AE325}" srcId="{A2869B6A-34F5-4A9D-86FB-1E77BC47420E}" destId="{4DDC44ED-9127-4103-9669-6D709C41970D}" srcOrd="1" destOrd="0" parTransId="{8713E027-EC1C-4747-A0AE-4C69040CF5D5}" sibTransId="{86DCE886-3E40-4D42-8067-80B8F56D1FB9}"/>
    <dgm:cxn modelId="{5CAD3933-8B1A-49D7-AEEC-2AE2AF4C986E}" srcId="{C198F5D8-4EB0-4FFA-B5BA-606616930E73}" destId="{C4CDDA22-2CA4-4C6E-BF6D-0FF20E035EA3}" srcOrd="4" destOrd="0" parTransId="{C510DA8E-2DAC-4853-A749-C0B4AD9EFC07}" sibTransId="{CFCC1D32-16C0-4AE8-AE45-6E30A73DFE53}"/>
    <dgm:cxn modelId="{7F3AC761-C553-4D77-A48B-42B5754B73AF}" srcId="{9DDCD6EE-FF37-4C79-9E40-DBDD11A4B4E7}" destId="{B01388FB-4757-471F-BCBB-012E4A19E59D}" srcOrd="0" destOrd="0" parTransId="{642F3911-1791-4141-8829-082754749FBF}" sibTransId="{664C7858-0C20-4C56-8DB0-67A4BA86E717}"/>
    <dgm:cxn modelId="{C65204A3-E179-4501-9590-0D2BE2FE5705}" srcId="{9DDCD6EE-FF37-4C79-9E40-DBDD11A4B4E7}" destId="{80091D46-CA2D-4337-A536-C6B9810AE0EC}" srcOrd="1" destOrd="0" parTransId="{A346D8BE-CDD1-4764-B277-9FAA843E4D44}" sibTransId="{FFD953AB-8596-4F8C-BE5A-F40739059076}"/>
    <dgm:cxn modelId="{53A204FA-F0CB-4194-AEEE-608993B64255}" srcId="{4DDC44ED-9127-4103-9669-6D709C41970D}" destId="{61CF4BFD-BB2B-4B30-A5E7-F913B9B7A310}" srcOrd="3" destOrd="0" parTransId="{24BAC6B5-8A97-462C-95E0-54312171EE06}" sibTransId="{5CB6766D-B67A-4196-9DF1-0C2127A7903E}"/>
    <dgm:cxn modelId="{3B2D84DC-79AC-4ECA-AF60-974255BF9676}" type="presOf" srcId="{80091D46-CA2D-4337-A536-C6B9810AE0EC}" destId="{5C85EF91-5A17-4E29-AFC4-74D6C47813FF}" srcOrd="0" destOrd="1" presId="urn:microsoft.com/office/officeart/2005/8/layout/radial2"/>
    <dgm:cxn modelId="{EE7C43F8-1EE3-4FE2-99FB-971775A3A3CA}" srcId="{C198F5D8-4EB0-4FFA-B5BA-606616930E73}" destId="{039FED64-D048-48B0-B35E-C65F691DD05A}" srcOrd="2" destOrd="0" parTransId="{8F13C5F5-DB00-4146-8D2C-4A39A1A12646}" sibTransId="{BA56203A-5507-4A6E-B059-63737F4D6CBE}"/>
    <dgm:cxn modelId="{2EE48550-8F72-4197-8800-5DC7159B4ABF}" srcId="{4DDC44ED-9127-4103-9669-6D709C41970D}" destId="{8DFDEB49-3499-4F95-9431-57D8CDD89E75}" srcOrd="0" destOrd="0" parTransId="{6E8FCA9F-3F3C-4066-BA2D-7705161E8A0D}" sibTransId="{C7354716-8426-4C36-AB14-D57D4B881429}"/>
    <dgm:cxn modelId="{BD62E51C-8708-4079-8D56-53E0F848B111}" type="presOf" srcId="{B01388FB-4757-471F-BCBB-012E4A19E59D}" destId="{5C85EF91-5A17-4E29-AFC4-74D6C47813FF}" srcOrd="0" destOrd="0" presId="urn:microsoft.com/office/officeart/2005/8/layout/radial2"/>
    <dgm:cxn modelId="{03C0DFB6-A22C-44EC-B90D-DA7598EABADC}" type="presOf" srcId="{CC6BC5F4-0D3C-4356-A03A-0A1B097EA470}" destId="{5C85EF91-5A17-4E29-AFC4-74D6C47813FF}" srcOrd="0" destOrd="3" presId="urn:microsoft.com/office/officeart/2005/8/layout/radial2"/>
    <dgm:cxn modelId="{EB936AFC-1274-4C9F-B229-FFBE7D5C6B4E}" type="presOf" srcId="{0C2689AC-6765-4A84-8D68-0FAB73A59B1A}" destId="{28080ABE-A72C-4C98-A313-DF4AF1EBAC11}" srcOrd="0" destOrd="5" presId="urn:microsoft.com/office/officeart/2005/8/layout/radial2"/>
    <dgm:cxn modelId="{48A28E58-CBA6-490E-9171-2AA2F0CCE816}" srcId="{C198F5D8-4EB0-4FFA-B5BA-606616930E73}" destId="{0B39BD64-B655-474A-85C6-8CF9DCECF9A5}" srcOrd="6" destOrd="0" parTransId="{D57BF71A-3481-41B2-A156-1B4D8C7515FF}" sibTransId="{9CE4FDAA-02E0-49DC-8D9F-9140354F8D27}"/>
    <dgm:cxn modelId="{B5AFAB57-E277-4A45-AAE0-94164F3D22D1}" type="presOf" srcId="{76D3C73F-949D-4D6E-8CCC-3223B2A5925F}" destId="{3F15FDF6-EFAF-47A8-9454-707BAEBDEACF}" srcOrd="0" destOrd="0" presId="urn:microsoft.com/office/officeart/2005/8/layout/radial2"/>
    <dgm:cxn modelId="{074D2254-3295-4203-BF50-98D843DD485E}" type="presOf" srcId="{1A2E764B-4AE0-4FA6-90F0-67C1978BF2F6}" destId="{5C85EF91-5A17-4E29-AFC4-74D6C47813FF}" srcOrd="0" destOrd="4" presId="urn:microsoft.com/office/officeart/2005/8/layout/radial2"/>
    <dgm:cxn modelId="{6576ACFB-A87B-4BF7-A088-B12AA928F8CF}" type="presOf" srcId="{D1BA8179-7475-468C-9FC0-7E4BC3F3EAC3}" destId="{5C85EF91-5A17-4E29-AFC4-74D6C47813FF}" srcOrd="0" destOrd="5" presId="urn:microsoft.com/office/officeart/2005/8/layout/radial2"/>
    <dgm:cxn modelId="{5A39D6E6-211A-49DD-9AEC-CF4D05086AC4}" srcId="{C198F5D8-4EB0-4FFA-B5BA-606616930E73}" destId="{0C2689AC-6765-4A84-8D68-0FAB73A59B1A}" srcOrd="5" destOrd="0" parTransId="{7E6AA69E-C7F6-42C4-AB48-F041DAD5AFFF}" sibTransId="{541DE525-4B30-4261-B351-BE75DA45E8BC}"/>
    <dgm:cxn modelId="{53527E30-6833-4C14-BF09-D8617220315C}" srcId="{4DDC44ED-9127-4103-9669-6D709C41970D}" destId="{7A04FC4F-614A-48B6-AA1F-A889E57FEF5F}" srcOrd="4" destOrd="0" parTransId="{D015C559-75FF-40DC-AC78-9891C3C6C5C4}" sibTransId="{350237D8-BE8D-4590-B0F3-7D46AA1DD236}"/>
    <dgm:cxn modelId="{05A16F71-6B0E-4739-90EB-00457834A4F0}" type="presOf" srcId="{C198F5D8-4EB0-4FFA-B5BA-606616930E73}" destId="{E015D9A2-87B9-47BF-BF91-8D22A0D04853}" srcOrd="0" destOrd="0" presId="urn:microsoft.com/office/officeart/2005/8/layout/radial2"/>
    <dgm:cxn modelId="{230B86D2-051F-4ED1-8343-BF564417516B}" type="presOf" srcId="{8DFDEB49-3499-4F95-9431-57D8CDD89E75}" destId="{0DB86AF3-447F-42D8-8ACF-A5A9007A1E65}" srcOrd="0" destOrd="0" presId="urn:microsoft.com/office/officeart/2005/8/layout/radial2"/>
    <dgm:cxn modelId="{0CAB1983-6FEB-40E6-AFDD-CF12C4BE5721}" type="presOf" srcId="{A2869B6A-34F5-4A9D-86FB-1E77BC47420E}" destId="{80B78E8F-971E-4789-A2E6-48A0B9CBD47D}" srcOrd="0" destOrd="0" presId="urn:microsoft.com/office/officeart/2005/8/layout/radial2"/>
    <dgm:cxn modelId="{3CF394CD-6913-4348-BF8E-82948E149EE9}" srcId="{C198F5D8-4EB0-4FFA-B5BA-606616930E73}" destId="{FD882558-B40C-4026-AF05-BC3A0E94A495}" srcOrd="3" destOrd="0" parTransId="{BE1023E3-A32A-4219-B1C3-09F848C3ABA9}" sibTransId="{66C018B3-8604-48EA-BCD4-18A7A095D663}"/>
    <dgm:cxn modelId="{8789A738-AE72-4150-8340-07F1B5EFC5BE}" type="presOf" srcId="{120BC14A-1261-45D6-AB34-C2C7ED45B72C}" destId="{5C85EF91-5A17-4E29-AFC4-74D6C47813FF}" srcOrd="0" destOrd="2" presId="urn:microsoft.com/office/officeart/2005/8/layout/radial2"/>
    <dgm:cxn modelId="{43B2C829-932E-4D3C-A20F-1AC8CFA7D642}" type="presParOf" srcId="{80B78E8F-971E-4789-A2E6-48A0B9CBD47D}" destId="{F706A827-D08B-4E74-9F42-AB2A588CB4C7}" srcOrd="0" destOrd="0" presId="urn:microsoft.com/office/officeart/2005/8/layout/radial2"/>
    <dgm:cxn modelId="{B5C8CD1D-FF41-4A96-A924-2E20922E872C}" type="presParOf" srcId="{F706A827-D08B-4E74-9F42-AB2A588CB4C7}" destId="{72EBDAA2-CFBC-4F61-BDF1-AE3C7BABCBF7}" srcOrd="0" destOrd="0" presId="urn:microsoft.com/office/officeart/2005/8/layout/radial2"/>
    <dgm:cxn modelId="{3A9E406C-164C-412D-B325-E96DD9AADDB2}" type="presParOf" srcId="{72EBDAA2-CFBC-4F61-BDF1-AE3C7BABCBF7}" destId="{28239CE3-C540-4428-B688-5CB1089F49C2}" srcOrd="0" destOrd="0" presId="urn:microsoft.com/office/officeart/2005/8/layout/radial2"/>
    <dgm:cxn modelId="{1B3850CE-F3CF-40EA-B147-9F808C44B6F8}" type="presParOf" srcId="{72EBDAA2-CFBC-4F61-BDF1-AE3C7BABCBF7}" destId="{EBB550E1-D2A5-4B71-8856-106B0A5C1730}" srcOrd="1" destOrd="0" presId="urn:microsoft.com/office/officeart/2005/8/layout/radial2"/>
    <dgm:cxn modelId="{079DB7C2-01D1-4DE3-AF86-CA1DE6181EB4}" type="presParOf" srcId="{F706A827-D08B-4E74-9F42-AB2A588CB4C7}" destId="{3F15FDF6-EFAF-47A8-9454-707BAEBDEACF}" srcOrd="1" destOrd="0" presId="urn:microsoft.com/office/officeart/2005/8/layout/radial2"/>
    <dgm:cxn modelId="{3B86F14D-9398-4FFA-B197-23A8D4020FB7}" type="presParOf" srcId="{F706A827-D08B-4E74-9F42-AB2A588CB4C7}" destId="{7DA2423A-8947-423E-B6CC-21395BB5BC66}" srcOrd="2" destOrd="0" presId="urn:microsoft.com/office/officeart/2005/8/layout/radial2"/>
    <dgm:cxn modelId="{E4B68ADD-F7DC-4887-B77D-84CBE9C1FD0A}" type="presParOf" srcId="{7DA2423A-8947-423E-B6CC-21395BB5BC66}" destId="{8D74B726-8C01-474F-A0F9-6FFA5086C2B5}" srcOrd="0" destOrd="0" presId="urn:microsoft.com/office/officeart/2005/8/layout/radial2"/>
    <dgm:cxn modelId="{998FEF5F-B004-4E32-91D9-408BFE608D69}" type="presParOf" srcId="{7DA2423A-8947-423E-B6CC-21395BB5BC66}" destId="{5C85EF91-5A17-4E29-AFC4-74D6C47813FF}" srcOrd="1" destOrd="0" presId="urn:microsoft.com/office/officeart/2005/8/layout/radial2"/>
    <dgm:cxn modelId="{A83535C0-9C7E-4E6F-91B1-4736BB812F37}" type="presParOf" srcId="{F706A827-D08B-4E74-9F42-AB2A588CB4C7}" destId="{0493C82D-5710-4585-AEE8-BC608C8C134E}" srcOrd="3" destOrd="0" presId="urn:microsoft.com/office/officeart/2005/8/layout/radial2"/>
    <dgm:cxn modelId="{7AD8D9D9-8128-4C93-8400-A73208B5E02A}" type="presParOf" srcId="{F706A827-D08B-4E74-9F42-AB2A588CB4C7}" destId="{DDBA2E1E-4AA3-4BFF-8422-BBB1B292D6E2}" srcOrd="4" destOrd="0" presId="urn:microsoft.com/office/officeart/2005/8/layout/radial2"/>
    <dgm:cxn modelId="{FF590517-99E7-4A49-9EF1-4EF3C34A96A0}" type="presParOf" srcId="{DDBA2E1E-4AA3-4BFF-8422-BBB1B292D6E2}" destId="{4CA9131B-3BAD-4524-8A58-22EC620F16B2}" srcOrd="0" destOrd="0" presId="urn:microsoft.com/office/officeart/2005/8/layout/radial2"/>
    <dgm:cxn modelId="{3B12B41C-4FE5-44B7-BD9C-A72EE95E2F96}" type="presParOf" srcId="{DDBA2E1E-4AA3-4BFF-8422-BBB1B292D6E2}" destId="{0DB86AF3-447F-42D8-8ACF-A5A9007A1E65}" srcOrd="1" destOrd="0" presId="urn:microsoft.com/office/officeart/2005/8/layout/radial2"/>
    <dgm:cxn modelId="{A7FE01F8-D651-4265-B210-FA8FC2A74E2B}" type="presParOf" srcId="{F706A827-D08B-4E74-9F42-AB2A588CB4C7}" destId="{7A590F4E-3011-4AC3-B90C-67176A569214}" srcOrd="5" destOrd="0" presId="urn:microsoft.com/office/officeart/2005/8/layout/radial2"/>
    <dgm:cxn modelId="{9F754BEA-BC6C-4239-9208-E58C09812A1B}" type="presParOf" srcId="{F706A827-D08B-4E74-9F42-AB2A588CB4C7}" destId="{C6DCEAF6-0751-4EF0-B50D-B13440358AEB}" srcOrd="6" destOrd="0" presId="urn:microsoft.com/office/officeart/2005/8/layout/radial2"/>
    <dgm:cxn modelId="{5661D730-D71C-485D-AA61-67F1B0205EE5}" type="presParOf" srcId="{C6DCEAF6-0751-4EF0-B50D-B13440358AEB}" destId="{E015D9A2-87B9-47BF-BF91-8D22A0D04853}" srcOrd="0" destOrd="0" presId="urn:microsoft.com/office/officeart/2005/8/layout/radial2"/>
    <dgm:cxn modelId="{0EC83201-96DC-4311-8452-EFDF0F757F51}" type="presParOf" srcId="{C6DCEAF6-0751-4EF0-B50D-B13440358AEB}" destId="{28080ABE-A72C-4C98-A313-DF4AF1EBAC11}"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8AD9C3-B6EA-4837-9A9B-DF9589F9E8B6}" type="datetimeFigureOut">
              <a:rPr lang="en-US" smtClean="0"/>
              <a:pPr/>
              <a:t>4/16/2020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F887DC-F1A9-48C7-9227-B2AD3147DD6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8AD9C3-B6EA-4837-9A9B-DF9589F9E8B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8AD9C3-B6EA-4837-9A9B-DF9589F9E8B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8AD9C3-B6EA-4837-9A9B-DF9589F9E8B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8AD9C3-B6EA-4837-9A9B-DF9589F9E8B6}"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887DC-F1A9-48C7-9227-B2AD3147DD6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8AD9C3-B6EA-4837-9A9B-DF9589F9E8B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8AD9C3-B6EA-4837-9A9B-DF9589F9E8B6}"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8AD9C3-B6EA-4837-9A9B-DF9589F9E8B6}" type="datetimeFigureOut">
              <a:rPr lang="en-US" smtClean="0"/>
              <a:pPr/>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AD9C3-B6EA-4837-9A9B-DF9589F9E8B6}"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8AD9C3-B6EA-4837-9A9B-DF9589F9E8B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887DC-F1A9-48C7-9227-B2AD3147DD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8AD9C3-B6EA-4837-9A9B-DF9589F9E8B6}"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F887DC-F1A9-48C7-9227-B2AD3147DD6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8AD9C3-B6EA-4837-9A9B-DF9589F9E8B6}" type="datetimeFigureOut">
              <a:rPr lang="en-US" smtClean="0"/>
              <a:pPr/>
              <a:t>4/16/2020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F887DC-F1A9-48C7-9227-B2AD3147DD6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audio" Target="../media/audio11.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media/audio6.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15.xml"/><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851648" cy="990600"/>
          </a:xfrm>
        </p:spPr>
        <p:txBody>
          <a:bodyPr/>
          <a:lstStyle/>
          <a:p>
            <a:r>
              <a:rPr lang="en-US" dirty="0" smtClean="0"/>
              <a:t>B.Ed.2</a:t>
            </a:r>
            <a:r>
              <a:rPr lang="en-US" baseline="30000" dirty="0" smtClean="0"/>
              <a:t>nd</a:t>
            </a:r>
            <a:r>
              <a:rPr lang="en-US" dirty="0" smtClean="0"/>
              <a:t>SEMESTER</a:t>
            </a:r>
            <a:endParaRPr lang="en-US" dirty="0"/>
          </a:p>
        </p:txBody>
      </p:sp>
      <p:sp>
        <p:nvSpPr>
          <p:cNvPr id="3" name="Subtitle 2"/>
          <p:cNvSpPr>
            <a:spLocks noGrp="1"/>
          </p:cNvSpPr>
          <p:nvPr>
            <p:ph type="subTitle" idx="1"/>
          </p:nvPr>
        </p:nvSpPr>
        <p:spPr>
          <a:xfrm>
            <a:off x="457200" y="1219200"/>
            <a:ext cx="7854696" cy="1752600"/>
          </a:xfrm>
        </p:spPr>
        <p:txBody>
          <a:bodyPr>
            <a:normAutofit/>
          </a:bodyPr>
          <a:lstStyle/>
          <a:p>
            <a:r>
              <a:rPr lang="en-US" sz="3200" b="1" dirty="0" smtClean="0"/>
              <a:t>Inclusive Education</a:t>
            </a:r>
            <a:endParaRPr lang="en-US" sz="3200" b="1" i="1" dirty="0" smtClean="0"/>
          </a:p>
          <a:p>
            <a:r>
              <a:rPr lang="en-US" sz="2800" b="1" i="1" dirty="0" smtClean="0"/>
              <a:t>UNIT 4</a:t>
            </a:r>
            <a:endParaRPr lang="en-US" sz="2800" b="1" i="1" dirty="0"/>
          </a:p>
        </p:txBody>
      </p:sp>
      <p:sp>
        <p:nvSpPr>
          <p:cNvPr id="4" name="Subtitle 2"/>
          <p:cNvSpPr txBox="1">
            <a:spLocks/>
          </p:cNvSpPr>
          <p:nvPr/>
        </p:nvSpPr>
        <p:spPr>
          <a:xfrm>
            <a:off x="2057400" y="4267200"/>
            <a:ext cx="6406896" cy="1752600"/>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IN" sz="2600" b="1" i="1" u="none" strike="noStrike" kern="1200" cap="none" spc="0" normalizeH="0" baseline="0" noProof="0" dirty="0" smtClean="0">
                <a:ln>
                  <a:noFill/>
                </a:ln>
                <a:solidFill>
                  <a:srgbClr val="FFFF00"/>
                </a:solidFill>
                <a:effectLst/>
                <a:uLnTx/>
                <a:uFillTx/>
                <a:latin typeface="+mn-lt"/>
                <a:ea typeface="+mn-ea"/>
                <a:cs typeface="+mn-cs"/>
              </a:rPr>
              <a:t>Dr. </a:t>
            </a:r>
            <a:r>
              <a:rPr kumimoji="0" lang="en-IN" sz="2600" b="1" i="1" u="none" strike="noStrike" kern="1200" cap="none" spc="0" normalizeH="0" baseline="0" noProof="0" dirty="0" err="1" smtClean="0">
                <a:ln>
                  <a:noFill/>
                </a:ln>
                <a:solidFill>
                  <a:srgbClr val="FFFF00"/>
                </a:solidFill>
                <a:effectLst/>
                <a:uLnTx/>
                <a:uFillTx/>
                <a:latin typeface="+mn-lt"/>
                <a:ea typeface="+mn-ea"/>
                <a:cs typeface="+mn-cs"/>
              </a:rPr>
              <a:t>Anuradha</a:t>
            </a:r>
            <a:r>
              <a:rPr kumimoji="0" lang="en-IN" sz="2600" b="1" i="1" u="none" strike="noStrike" kern="1200" cap="none" spc="0" normalizeH="0" baseline="0" noProof="0" dirty="0" smtClean="0">
                <a:ln>
                  <a:noFill/>
                </a:ln>
                <a:solidFill>
                  <a:srgbClr val="FFFF00"/>
                </a:solidFill>
                <a:effectLst/>
                <a:uLnTx/>
                <a:uFillTx/>
                <a:latin typeface="+mn-lt"/>
                <a:ea typeface="+mn-ea"/>
                <a:cs typeface="+mn-cs"/>
              </a:rPr>
              <a:t> </a:t>
            </a:r>
            <a:r>
              <a:rPr kumimoji="0" lang="en-IN" sz="2600" b="1" i="1" u="none" strike="noStrike" kern="1200" cap="none" spc="0" normalizeH="0" baseline="0" noProof="0" dirty="0" err="1" smtClean="0">
                <a:ln>
                  <a:noFill/>
                </a:ln>
                <a:solidFill>
                  <a:srgbClr val="FFFF00"/>
                </a:solidFill>
                <a:effectLst/>
                <a:uLnTx/>
                <a:uFillTx/>
                <a:latin typeface="+mn-lt"/>
                <a:ea typeface="+mn-ea"/>
                <a:cs typeface="+mn-cs"/>
              </a:rPr>
              <a:t>Rai</a:t>
            </a:r>
            <a:endParaRPr kumimoji="0" lang="en-US" sz="2600" b="0" i="0" u="none" strike="noStrike" kern="1200" cap="none" spc="0" normalizeH="0" baseline="0" noProof="0" dirty="0" smtClean="0">
              <a:ln>
                <a:noFill/>
              </a:ln>
              <a:solidFill>
                <a:srgbClr val="FFFF00"/>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IN" sz="2600" b="0" i="1" u="none" strike="noStrike" kern="1200" cap="none" spc="0" normalizeH="0" baseline="0" noProof="0" dirty="0" smtClean="0">
                <a:ln>
                  <a:noFill/>
                </a:ln>
                <a:solidFill>
                  <a:srgbClr val="FFFF00"/>
                </a:solidFill>
                <a:effectLst/>
                <a:uLnTx/>
                <a:uFillTx/>
                <a:latin typeface="+mn-lt"/>
                <a:ea typeface="+mn-ea"/>
                <a:cs typeface="+mn-cs"/>
              </a:rPr>
              <a:t>Associate Professor (B. Ed) </a:t>
            </a:r>
            <a:endParaRPr kumimoji="0" lang="en-US" sz="2600" b="0" i="0" u="none" strike="noStrike" kern="1200" cap="none" spc="0" normalizeH="0" baseline="0" noProof="0" dirty="0" smtClean="0">
              <a:ln>
                <a:noFill/>
              </a:ln>
              <a:solidFill>
                <a:srgbClr val="FFFF00"/>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IN" sz="2600" b="0" i="1" u="none" strike="noStrike" kern="1200" cap="none" spc="0" normalizeH="0" baseline="0" noProof="0" dirty="0" smtClean="0">
                <a:ln>
                  <a:noFill/>
                </a:ln>
                <a:solidFill>
                  <a:srgbClr val="FFFF00"/>
                </a:solidFill>
                <a:effectLst/>
                <a:uLnTx/>
                <a:uFillTx/>
                <a:latin typeface="+mn-lt"/>
                <a:ea typeface="+mn-ea"/>
                <a:cs typeface="+mn-cs"/>
              </a:rPr>
              <a:t>Harish Chandra P.G. College, Varanasi</a:t>
            </a:r>
            <a:endParaRPr kumimoji="0" lang="en-US" sz="2600" b="0" i="0" u="none" strike="noStrike" kern="1200" cap="none" spc="0" normalizeH="0" baseline="0" noProof="0" dirty="0" smtClean="0">
              <a:ln>
                <a:noFill/>
              </a:ln>
              <a:solidFill>
                <a:srgbClr val="FFFF00"/>
              </a:solidFill>
              <a:effectLst/>
              <a:uLnTx/>
              <a:uFillTx/>
              <a:latin typeface="+mn-lt"/>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rgbClr val="FFFF00"/>
              </a:solidFill>
              <a:effectLst/>
              <a:uLnTx/>
              <a:uFillTx/>
              <a:latin typeface="+mn-lt"/>
              <a:ea typeface="+mn-ea"/>
              <a:cs typeface="+mn-cs"/>
            </a:endParaRPr>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7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chor="b">
            <a:normAutofit/>
          </a:bodyPr>
          <a:lstStyle/>
          <a:p>
            <a:pPr algn="ctr"/>
            <a:r>
              <a:rPr lang="en-US" dirty="0" smtClean="0">
                <a:solidFill>
                  <a:srgbClr val="FFC000"/>
                </a:solidFill>
              </a:rPr>
              <a:t>Why</a:t>
            </a:r>
            <a:endParaRPr lang="en-US" dirty="0"/>
          </a:p>
        </p:txBody>
      </p:sp>
      <p:sp>
        <p:nvSpPr>
          <p:cNvPr id="3" name="Content Placeholder 2"/>
          <p:cNvSpPr>
            <a:spLocks noGrp="1"/>
          </p:cNvSpPr>
          <p:nvPr>
            <p:ph idx="1"/>
          </p:nvPr>
        </p:nvSpPr>
        <p:spPr/>
        <p:txBody>
          <a:bodyPr/>
          <a:lstStyle/>
          <a:p>
            <a:r>
              <a:rPr lang="en-US" dirty="0" smtClean="0"/>
              <a:t>Purpose of evaluation   placement- saying yes or no</a:t>
            </a:r>
          </a:p>
          <a:p>
            <a:r>
              <a:rPr lang="en-US" dirty="0" smtClean="0"/>
              <a:t>Rating 0f performance-good or bad</a:t>
            </a:r>
          </a:p>
          <a:p>
            <a:r>
              <a:rPr lang="en-US" dirty="0" err="1" smtClean="0"/>
              <a:t>Compartive</a:t>
            </a:r>
            <a:r>
              <a:rPr lang="en-US" dirty="0" smtClean="0"/>
              <a:t> position of the student (norm </a:t>
            </a:r>
            <a:r>
              <a:rPr lang="en-US" dirty="0" err="1" smtClean="0"/>
              <a:t>refrenced</a:t>
            </a:r>
            <a:r>
              <a:rPr lang="en-US" dirty="0" smtClean="0"/>
              <a:t>)</a:t>
            </a:r>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chor="b">
            <a:normAutofit/>
          </a:bodyPr>
          <a:lstStyle/>
          <a:p>
            <a:pPr algn="ctr"/>
            <a:r>
              <a:rPr lang="en-US" dirty="0" smtClean="0">
                <a:solidFill>
                  <a:srgbClr val="FFC000"/>
                </a:solidFill>
              </a:rPr>
              <a:t>What</a:t>
            </a:r>
            <a:endParaRPr lang="en-US" dirty="0"/>
          </a:p>
        </p:txBody>
      </p:sp>
      <p:sp>
        <p:nvSpPr>
          <p:cNvPr id="3" name="Content Placeholder 2"/>
          <p:cNvSpPr>
            <a:spLocks noGrp="1"/>
          </p:cNvSpPr>
          <p:nvPr>
            <p:ph idx="1"/>
          </p:nvPr>
        </p:nvSpPr>
        <p:spPr>
          <a:xfrm>
            <a:off x="457200" y="1676400"/>
            <a:ext cx="8229600" cy="4648200"/>
          </a:xfrm>
        </p:spPr>
        <p:txBody>
          <a:bodyPr/>
          <a:lstStyle/>
          <a:p>
            <a:pPr lvl="0"/>
            <a:r>
              <a:rPr lang="en-US" dirty="0" smtClean="0"/>
              <a:t>Curriculum centered</a:t>
            </a:r>
          </a:p>
          <a:p>
            <a:pPr lvl="0"/>
            <a:r>
              <a:rPr lang="en-US" dirty="0" smtClean="0"/>
              <a:t>Learning objectives </a:t>
            </a:r>
          </a:p>
          <a:p>
            <a:pPr lvl="0">
              <a:buNone/>
            </a:pPr>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685800"/>
          </a:xfrm>
        </p:spPr>
        <p:txBody>
          <a:bodyPr>
            <a:noAutofit/>
          </a:bodyPr>
          <a:lstStyle/>
          <a:p>
            <a:pPr algn="ctr"/>
            <a:r>
              <a:rPr lang="en-US" sz="4800" dirty="0" smtClean="0">
                <a:solidFill>
                  <a:srgbClr val="FFC000"/>
                </a:solidFill>
              </a:rPr>
              <a:t>Domains of learning outcome</a:t>
            </a:r>
            <a:endParaRPr lang="en-US" sz="4800" dirty="0">
              <a:solidFill>
                <a:srgbClr val="FFC000"/>
              </a:solidFill>
            </a:endParaRPr>
          </a:p>
        </p:txBody>
      </p:sp>
      <p:graphicFrame>
        <p:nvGraphicFramePr>
          <p:cNvPr id="4" name="Diagram 3"/>
          <p:cNvGraphicFramePr/>
          <p:nvPr/>
        </p:nvGraphicFramePr>
        <p:xfrm>
          <a:off x="533400" y="609600"/>
          <a:ext cx="8458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corded Sound">
            <a:hlinkClick r:id="" action="ppaction://media"/>
          </p:cNvPr>
          <p:cNvPicPr>
            <a:picLocks noRot="1" noChangeAspect="1"/>
          </p:cNvPicPr>
          <p:nvPr>
            <a:wavAudioFile r:embed="rId1" name="Recorded Sound"/>
          </p:nvPr>
        </p:nvPicPr>
        <p:blipFill>
          <a:blip r:embed="rId7"/>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BB550E1-D2A5-4B71-8856-106B0A5C1730}"/>
                                            </p:graphicEl>
                                          </p:spTgt>
                                        </p:tgtEl>
                                        <p:attrNameLst>
                                          <p:attrName>style.visibility</p:attrName>
                                        </p:attrNameLst>
                                      </p:cBhvr>
                                      <p:to>
                                        <p:strVal val="visible"/>
                                      </p:to>
                                    </p:set>
                                    <p:anim calcmode="lin" valueType="num">
                                      <p:cBhvr additive="base">
                                        <p:cTn id="7" dur="2000" fill="hold"/>
                                        <p:tgtEl>
                                          <p:spTgt spid="4">
                                            <p:graphicEl>
                                              <a:dgm id="{EBB550E1-D2A5-4B71-8856-106B0A5C1730}"/>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graphicEl>
                                              <a:dgm id="{EBB550E1-D2A5-4B71-8856-106B0A5C173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F15FDF6-EFAF-47A8-9454-707BAEBDEACF}"/>
                                            </p:graphicEl>
                                          </p:spTgt>
                                        </p:tgtEl>
                                        <p:attrNameLst>
                                          <p:attrName>style.visibility</p:attrName>
                                        </p:attrNameLst>
                                      </p:cBhvr>
                                      <p:to>
                                        <p:strVal val="visible"/>
                                      </p:to>
                                    </p:set>
                                    <p:anim calcmode="lin" valueType="num">
                                      <p:cBhvr additive="base">
                                        <p:cTn id="13" dur="2000" fill="hold"/>
                                        <p:tgtEl>
                                          <p:spTgt spid="4">
                                            <p:graphicEl>
                                              <a:dgm id="{3F15FDF6-EFAF-47A8-9454-707BAEBDEACF}"/>
                                            </p:graphic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graphicEl>
                                              <a:dgm id="{3F15FDF6-EFAF-47A8-9454-707BAEBDEACF}"/>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8D74B726-8C01-474F-A0F9-6FFA5086C2B5}"/>
                                            </p:graphicEl>
                                          </p:spTgt>
                                        </p:tgtEl>
                                        <p:attrNameLst>
                                          <p:attrName>style.visibility</p:attrName>
                                        </p:attrNameLst>
                                      </p:cBhvr>
                                      <p:to>
                                        <p:strVal val="visible"/>
                                      </p:to>
                                    </p:set>
                                    <p:anim calcmode="lin" valueType="num">
                                      <p:cBhvr additive="base">
                                        <p:cTn id="17" dur="2000" fill="hold"/>
                                        <p:tgtEl>
                                          <p:spTgt spid="4">
                                            <p:graphicEl>
                                              <a:dgm id="{8D74B726-8C01-474F-A0F9-6FFA5086C2B5}"/>
                                            </p:graphic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graphicEl>
                                              <a:dgm id="{8D74B726-8C01-474F-A0F9-6FFA5086C2B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C85EF91-5A17-4E29-AFC4-74D6C47813FF}"/>
                                            </p:graphicEl>
                                          </p:spTgt>
                                        </p:tgtEl>
                                        <p:attrNameLst>
                                          <p:attrName>style.visibility</p:attrName>
                                        </p:attrNameLst>
                                      </p:cBhvr>
                                      <p:to>
                                        <p:strVal val="visible"/>
                                      </p:to>
                                    </p:set>
                                    <p:anim calcmode="lin" valueType="num">
                                      <p:cBhvr additive="base">
                                        <p:cTn id="23" dur="2000" fill="hold"/>
                                        <p:tgtEl>
                                          <p:spTgt spid="4">
                                            <p:graphicEl>
                                              <a:dgm id="{5C85EF91-5A17-4E29-AFC4-74D6C47813FF}"/>
                                            </p:graphic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graphicEl>
                                              <a:dgm id="{5C85EF91-5A17-4E29-AFC4-74D6C47813FF}"/>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0493C82D-5710-4585-AEE8-BC608C8C134E}"/>
                                            </p:graphicEl>
                                          </p:spTgt>
                                        </p:tgtEl>
                                        <p:attrNameLst>
                                          <p:attrName>style.visibility</p:attrName>
                                        </p:attrNameLst>
                                      </p:cBhvr>
                                      <p:to>
                                        <p:strVal val="visible"/>
                                      </p:to>
                                    </p:set>
                                    <p:anim calcmode="lin" valueType="num">
                                      <p:cBhvr additive="base">
                                        <p:cTn id="29" dur="2000" fill="hold"/>
                                        <p:tgtEl>
                                          <p:spTgt spid="4">
                                            <p:graphicEl>
                                              <a:dgm id="{0493C82D-5710-4585-AEE8-BC608C8C134E}"/>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graphicEl>
                                              <a:dgm id="{0493C82D-5710-4585-AEE8-BC608C8C134E}"/>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4CA9131B-3BAD-4524-8A58-22EC620F16B2}"/>
                                            </p:graphicEl>
                                          </p:spTgt>
                                        </p:tgtEl>
                                        <p:attrNameLst>
                                          <p:attrName>style.visibility</p:attrName>
                                        </p:attrNameLst>
                                      </p:cBhvr>
                                      <p:to>
                                        <p:strVal val="visible"/>
                                      </p:to>
                                    </p:set>
                                    <p:anim calcmode="lin" valueType="num">
                                      <p:cBhvr additive="base">
                                        <p:cTn id="35" dur="2000" fill="hold"/>
                                        <p:tgtEl>
                                          <p:spTgt spid="4">
                                            <p:graphicEl>
                                              <a:dgm id="{4CA9131B-3BAD-4524-8A58-22EC620F16B2}"/>
                                            </p:graphic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
                                            <p:graphicEl>
                                              <a:dgm id="{4CA9131B-3BAD-4524-8A58-22EC620F16B2}"/>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0DB86AF3-447F-42D8-8ACF-A5A9007A1E65}"/>
                                            </p:graphicEl>
                                          </p:spTgt>
                                        </p:tgtEl>
                                        <p:attrNameLst>
                                          <p:attrName>style.visibility</p:attrName>
                                        </p:attrNameLst>
                                      </p:cBhvr>
                                      <p:to>
                                        <p:strVal val="visible"/>
                                      </p:to>
                                    </p:set>
                                    <p:anim calcmode="lin" valueType="num">
                                      <p:cBhvr additive="base">
                                        <p:cTn id="41" dur="2000" fill="hold"/>
                                        <p:tgtEl>
                                          <p:spTgt spid="4">
                                            <p:graphicEl>
                                              <a:dgm id="{0DB86AF3-447F-42D8-8ACF-A5A9007A1E65}"/>
                                            </p:graphic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graphicEl>
                                              <a:dgm id="{0DB86AF3-447F-42D8-8ACF-A5A9007A1E65}"/>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7A590F4E-3011-4AC3-B90C-67176A569214}"/>
                                            </p:graphicEl>
                                          </p:spTgt>
                                        </p:tgtEl>
                                        <p:attrNameLst>
                                          <p:attrName>style.visibility</p:attrName>
                                        </p:attrNameLst>
                                      </p:cBhvr>
                                      <p:to>
                                        <p:strVal val="visible"/>
                                      </p:to>
                                    </p:set>
                                    <p:anim calcmode="lin" valueType="num">
                                      <p:cBhvr additive="base">
                                        <p:cTn id="47" dur="2000" fill="hold"/>
                                        <p:tgtEl>
                                          <p:spTgt spid="4">
                                            <p:graphicEl>
                                              <a:dgm id="{7A590F4E-3011-4AC3-B90C-67176A569214}"/>
                                            </p:graphic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graphicEl>
                                              <a:dgm id="{7A590F4E-3011-4AC3-B90C-67176A569214}"/>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E015D9A2-87B9-47BF-BF91-8D22A0D04853}"/>
                                            </p:graphicEl>
                                          </p:spTgt>
                                        </p:tgtEl>
                                        <p:attrNameLst>
                                          <p:attrName>style.visibility</p:attrName>
                                        </p:attrNameLst>
                                      </p:cBhvr>
                                      <p:to>
                                        <p:strVal val="visible"/>
                                      </p:to>
                                    </p:set>
                                    <p:anim calcmode="lin" valueType="num">
                                      <p:cBhvr additive="base">
                                        <p:cTn id="53" dur="2000" fill="hold"/>
                                        <p:tgtEl>
                                          <p:spTgt spid="4">
                                            <p:graphicEl>
                                              <a:dgm id="{E015D9A2-87B9-47BF-BF91-8D22A0D04853}"/>
                                            </p:graphic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graphicEl>
                                              <a:dgm id="{E015D9A2-87B9-47BF-BF91-8D22A0D04853}"/>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graphicEl>
                                              <a:dgm id="{28080ABE-A72C-4C98-A313-DF4AF1EBAC11}"/>
                                            </p:graphicEl>
                                          </p:spTgt>
                                        </p:tgtEl>
                                        <p:attrNameLst>
                                          <p:attrName>style.visibility</p:attrName>
                                        </p:attrNameLst>
                                      </p:cBhvr>
                                      <p:to>
                                        <p:strVal val="visible"/>
                                      </p:to>
                                    </p:set>
                                    <p:anim calcmode="lin" valueType="num">
                                      <p:cBhvr additive="base">
                                        <p:cTn id="59" dur="2000" fill="hold"/>
                                        <p:tgtEl>
                                          <p:spTgt spid="4">
                                            <p:graphicEl>
                                              <a:dgm id="{28080ABE-A72C-4C98-A313-DF4AF1EBAC11}"/>
                                            </p:graphicEl>
                                          </p:spTgt>
                                        </p:tgtEl>
                                        <p:attrNameLst>
                                          <p:attrName>ppt_x</p:attrName>
                                        </p:attrNameLst>
                                      </p:cBhvr>
                                      <p:tavLst>
                                        <p:tav tm="0">
                                          <p:val>
                                            <p:strVal val="#ppt_x"/>
                                          </p:val>
                                        </p:tav>
                                        <p:tav tm="100000">
                                          <p:val>
                                            <p:strVal val="#ppt_x"/>
                                          </p:val>
                                        </p:tav>
                                      </p:tavLst>
                                    </p:anim>
                                    <p:anim calcmode="lin" valueType="num">
                                      <p:cBhvr additive="base">
                                        <p:cTn id="60" dur="2000" fill="hold"/>
                                        <p:tgtEl>
                                          <p:spTgt spid="4">
                                            <p:graphicEl>
                                              <a:dgm id="{28080ABE-A72C-4C98-A313-DF4AF1EBAC1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1" fill="hold"/>
                                        <p:tgtEl>
                                          <p:spTgt spid="5"/>
                                        </p:tgtEl>
                                      </p:cBhvr>
                                    </p:cmd>
                                  </p:childTnLst>
                                </p:cTn>
                              </p:par>
                            </p:childTnLst>
                          </p:cTn>
                        </p:par>
                      </p:childTnLst>
                    </p:cTn>
                  </p:par>
                </p:childTnLst>
              </p:cTn>
              <p:nextCondLst>
                <p:cond evt="onClick" delay="0">
                  <p:tgtEl>
                    <p:spTgt spid="5"/>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Who</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Generally teachers  </a:t>
            </a:r>
          </a:p>
          <a:p>
            <a:r>
              <a:rPr lang="en-US" dirty="0" smtClean="0"/>
              <a:t>No role of others</a:t>
            </a:r>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99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How</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Paper pencil test</a:t>
            </a:r>
          </a:p>
          <a:p>
            <a:r>
              <a:rPr lang="en-US" dirty="0" smtClean="0"/>
              <a:t>Online test </a:t>
            </a:r>
          </a:p>
          <a:p>
            <a:r>
              <a:rPr lang="en-US" dirty="0" smtClean="0"/>
              <a:t> Assessment at the elementary level by educational initiatives 'Educational Initiatives [22]‘ (EI) is an Ahmadabad-based consultancy working in educational research and assessment in India. It takes a systems approach in order to improve the quality of learning. It uses a cycle of problem discovery, cause identification, solution implementation and feedback</a:t>
            </a:r>
          </a:p>
          <a:p>
            <a:r>
              <a:rPr lang="en-US" dirty="0" err="1" smtClean="0"/>
              <a:t>ASSET,MindSpark,Ditailed</a:t>
            </a:r>
            <a:r>
              <a:rPr lang="en-US" dirty="0" smtClean="0"/>
              <a:t> </a:t>
            </a:r>
            <a:r>
              <a:rPr lang="en-US" dirty="0" err="1" smtClean="0"/>
              <a:t>Assesment</a:t>
            </a:r>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When</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Formative </a:t>
            </a:r>
          </a:p>
          <a:p>
            <a:r>
              <a:rPr lang="en-US" dirty="0" smtClean="0"/>
              <a:t> summative</a:t>
            </a:r>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0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C000"/>
                </a:solidFill>
              </a:rPr>
              <a:t>What should be </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 Educational model instead of Medical model </a:t>
            </a:r>
          </a:p>
          <a:p>
            <a:r>
              <a:rPr lang="en-US" dirty="0" smtClean="0"/>
              <a:t>Evaluation of adaptation  accommodation area in  teaching  strategies </a:t>
            </a:r>
          </a:p>
          <a:p>
            <a:r>
              <a:rPr lang="en-US" dirty="0" smtClean="0"/>
              <a:t>Evaluation should be student centered rather than curriculum center</a:t>
            </a:r>
          </a:p>
          <a:p>
            <a:r>
              <a:rPr lang="en-US" dirty="0" smtClean="0"/>
              <a:t> Evaluation should be a team work including parents special educators counselors  home tutors etc. </a:t>
            </a:r>
          </a:p>
          <a:p>
            <a:r>
              <a:rPr lang="en-US" dirty="0" smtClean="0"/>
              <a:t>Must be qualitative rather than quantitative</a:t>
            </a:r>
          </a:p>
          <a:p>
            <a:r>
              <a:rPr lang="en-US" dirty="0" smtClean="0"/>
              <a:t>Evaluation should asses strengths along with weaknesses.</a:t>
            </a:r>
          </a:p>
          <a:p>
            <a:r>
              <a:rPr lang="en-US" dirty="0" smtClean="0"/>
              <a:t>Evaluation should relate with </a:t>
            </a:r>
            <a:r>
              <a:rPr lang="en-US" dirty="0" err="1" smtClean="0"/>
              <a:t>afficacy</a:t>
            </a:r>
            <a:r>
              <a:rPr lang="en-US" dirty="0" smtClean="0"/>
              <a:t> with real life success.</a:t>
            </a:r>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3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905000"/>
          </a:xfrm>
        </p:spPr>
        <p:txBody>
          <a:bodyPr/>
          <a:lstStyle/>
          <a:p>
            <a:endParaRPr lang="en-US" dirty="0" smtClean="0"/>
          </a:p>
          <a:p>
            <a:r>
              <a:rPr lang="en-US" dirty="0" smtClean="0"/>
              <a:t>For any query or objection /suggestion do write on </a:t>
            </a:r>
          </a:p>
          <a:p>
            <a:r>
              <a:rPr lang="en-US" dirty="0" smtClean="0">
                <a:solidFill>
                  <a:srgbClr val="FFC000"/>
                </a:solidFill>
              </a:rPr>
              <a:t> anuradha.hcpg@gmail.com</a:t>
            </a:r>
            <a:endParaRPr lang="en-US" dirty="0">
              <a:solidFill>
                <a:srgbClr val="FFC000"/>
              </a:solidFill>
            </a:endParaRPr>
          </a:p>
        </p:txBody>
      </p:sp>
      <p:pic>
        <p:nvPicPr>
          <p:cNvPr id="4" name="Picture 2" descr="C:\Users\Admin\AppData\Local\Microsoft\Windows\Temporary Internet Files\Content.IE5\ACF8NA7J\thanks_4_listen300[1].gif"/>
          <p:cNvPicPr>
            <a:picLocks noChangeAspect="1" noChangeArrowheads="1" noCrop="1"/>
          </p:cNvPicPr>
          <p:nvPr/>
        </p:nvPicPr>
        <p:blipFill>
          <a:blip r:embed="rId3"/>
          <a:srcRect/>
          <a:stretch>
            <a:fillRect/>
          </a:stretch>
        </p:blipFill>
        <p:spPr bwMode="auto">
          <a:xfrm>
            <a:off x="1066800" y="2514600"/>
            <a:ext cx="6248400" cy="3861371"/>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4"/>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181"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200"/>
          </a:xfrm>
        </p:spPr>
        <p:txBody>
          <a:bodyPr anchor="t">
            <a:noAutofit/>
          </a:bodyPr>
          <a:lstStyle/>
          <a:p>
            <a:pPr algn="ctr"/>
            <a:r>
              <a:rPr lang="en-US" sz="4400" b="0" dirty="0" smtClean="0">
                <a:solidFill>
                  <a:srgbClr val="FFC000"/>
                </a:solidFill>
                <a:latin typeface="Franklin Gothic Heavy" pitchFamily="34" charset="0"/>
              </a:rPr>
              <a:t> </a:t>
            </a:r>
            <a:r>
              <a:rPr lang="en-US" sz="4400" b="0" cap="none" spc="-150" dirty="0" smtClean="0">
                <a:solidFill>
                  <a:srgbClr val="FFC000"/>
                </a:solidFill>
                <a:latin typeface="Franklin Gothic Heavy" pitchFamily="34" charset="0"/>
                <a:cs typeface="Times New Roman" pitchFamily="18" charset="0"/>
              </a:rPr>
              <a:t>Evaluation Practices Related To Inclusive Education</a:t>
            </a:r>
            <a:r>
              <a:rPr lang="en-US" sz="4400" dirty="0" smtClean="0">
                <a:solidFill>
                  <a:srgbClr val="FFC000"/>
                </a:solidFill>
                <a:latin typeface="Franklin Gothic Heavy" pitchFamily="34" charset="0"/>
              </a:rPr>
              <a:t/>
            </a:r>
            <a:br>
              <a:rPr lang="en-US" sz="4400" dirty="0" smtClean="0">
                <a:solidFill>
                  <a:srgbClr val="FFC000"/>
                </a:solidFill>
                <a:latin typeface="Franklin Gothic Heavy" pitchFamily="34" charset="0"/>
              </a:rPr>
            </a:br>
            <a:endParaRPr lang="en-US" sz="4400" dirty="0">
              <a:solidFill>
                <a:srgbClr val="FFC000"/>
              </a:solidFill>
              <a:latin typeface="Franklin Gothic Heavy" pitchFamily="34" charset="0"/>
            </a:endParaRPr>
          </a:p>
        </p:txBody>
      </p:sp>
      <p:sp>
        <p:nvSpPr>
          <p:cNvPr id="3" name="Subtitle 2"/>
          <p:cNvSpPr>
            <a:spLocks noGrp="1"/>
          </p:cNvSpPr>
          <p:nvPr>
            <p:ph type="subTitle" idx="1"/>
          </p:nvPr>
        </p:nvSpPr>
        <p:spPr>
          <a:xfrm>
            <a:off x="304800" y="1676400"/>
            <a:ext cx="8458200" cy="4343400"/>
          </a:xfrm>
        </p:spPr>
        <p:txBody>
          <a:bodyPr>
            <a:noAutofit/>
          </a:bodyPr>
          <a:lstStyle/>
          <a:p>
            <a:pPr algn="just">
              <a:buFont typeface="Wingdings" pitchFamily="2" charset="2"/>
              <a:buChar char="v"/>
            </a:pPr>
            <a:r>
              <a:rPr lang="en-US" sz="3200" b="1" dirty="0" smtClean="0">
                <a:solidFill>
                  <a:srgbClr val="FFFF00"/>
                </a:solidFill>
                <a:effectLst>
                  <a:outerShdw blurRad="38100" dist="38100" dir="2700000" algn="tl">
                    <a:srgbClr val="000000">
                      <a:alpha val="43137"/>
                    </a:srgbClr>
                  </a:outerShdw>
                </a:effectLst>
                <a:latin typeface="Franklin Gothic Heavy" pitchFamily="34" charset="0"/>
                <a:cs typeface="Times New Roman" pitchFamily="18" charset="0"/>
              </a:rPr>
              <a:t>Areas of evaluation and assessment policies which hinder inclusive education</a:t>
            </a: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buFont typeface="Wingdings" pitchFamily="2" charset="2"/>
              <a:buChar char="v"/>
            </a:pPr>
            <a:endParaRPr lang="en-US" sz="3200" dirty="0" smtClean="0">
              <a:latin typeface="Times New Roman" pitchFamily="18" charset="0"/>
              <a:cs typeface="Times New Roman" pitchFamily="18" charset="0"/>
            </a:endParaRPr>
          </a:p>
          <a:p>
            <a:pPr algn="just">
              <a:buFont typeface="Wingdings" pitchFamily="2" charset="2"/>
              <a:buChar char="v"/>
            </a:pPr>
            <a:r>
              <a:rPr lang="en-US" sz="3200" dirty="0" smtClean="0">
                <a:latin typeface="Times New Roman" pitchFamily="18" charset="0"/>
                <a:cs typeface="Times New Roman" pitchFamily="18" charset="0"/>
              </a:rPr>
              <a:t> </a:t>
            </a:r>
            <a:r>
              <a:rPr lang="en-US" sz="3200" dirty="0" smtClean="0">
                <a:latin typeface="Franklin Gothic Heavy" pitchFamily="34" charset="0"/>
                <a:cs typeface="Times New Roman" pitchFamily="18" charset="0"/>
              </a:rPr>
              <a:t>Evolving a framework of policies for management of education at school level from the perspectives of inclusiveness in areas such as physical / mental /social handicaps and educational disabilities</a:t>
            </a:r>
            <a:endParaRPr lang="en-US" sz="3200" dirty="0">
              <a:latin typeface="Franklin Gothic Heavy" pitchFamily="34" charset="0"/>
              <a:cs typeface="Times New Roman" pitchFamily="18" charset="0"/>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4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10600" cy="5715000"/>
          </a:xfrm>
        </p:spPr>
        <p:txBody>
          <a:bodyPr anchor="ctr" anchorCtr="1">
            <a:noAutofit/>
          </a:bodyPr>
          <a:lstStyle/>
          <a:p>
            <a:pPr algn="l"/>
            <a:r>
              <a:rPr lang="en-US" sz="3200" i="1" u="sng" dirty="0" smtClean="0">
                <a:solidFill>
                  <a:srgbClr val="FFC000"/>
                </a:solidFill>
              </a:rPr>
              <a:t>Assessment</a:t>
            </a:r>
            <a:r>
              <a:rPr lang="en-US" sz="2800" i="1" u="sng" dirty="0" smtClean="0">
                <a:solidFill>
                  <a:srgbClr val="FFC000"/>
                </a:solidFill>
              </a:rPr>
              <a:t> </a:t>
            </a:r>
            <a:r>
              <a:rPr lang="en-US" sz="2800" b="0" dirty="0" smtClean="0">
                <a:solidFill>
                  <a:srgbClr val="FFC000"/>
                </a:solidFill>
              </a:rPr>
              <a:t>refer to determinations and judgments about individuals (or sometimes small groups) based on some form of evidence;</a:t>
            </a:r>
            <a:r>
              <a:rPr lang="en-US" sz="2000" b="0" dirty="0" smtClean="0">
                <a:solidFill>
                  <a:srgbClr val="FFC000"/>
                </a:solidFill>
              </a:rPr>
              <a:t/>
            </a:r>
            <a:br>
              <a:rPr lang="en-US" sz="2000" b="0" dirty="0" smtClean="0">
                <a:solidFill>
                  <a:srgbClr val="FFC000"/>
                </a:solidFill>
              </a:rPr>
            </a:br>
            <a:r>
              <a:rPr lang="en-US" sz="2000" b="0" dirty="0" smtClean="0">
                <a:solidFill>
                  <a:srgbClr val="FFC000"/>
                </a:solidFill>
              </a:rPr>
              <a:t/>
            </a:r>
            <a:br>
              <a:rPr lang="en-US" sz="2000" b="0" dirty="0" smtClean="0">
                <a:solidFill>
                  <a:srgbClr val="FFC000"/>
                </a:solidFill>
              </a:rPr>
            </a:br>
            <a:r>
              <a:rPr lang="en-US" sz="2000" dirty="0" smtClean="0">
                <a:solidFill>
                  <a:srgbClr val="FFC000"/>
                </a:solidFill>
              </a:rPr>
              <a:t/>
            </a:r>
            <a:br>
              <a:rPr lang="en-US" sz="2000" dirty="0" smtClean="0">
                <a:solidFill>
                  <a:srgbClr val="FFC000"/>
                </a:solidFill>
              </a:rPr>
            </a:br>
            <a:r>
              <a:rPr lang="en-US" sz="3200" i="1" dirty="0" smtClean="0">
                <a:solidFill>
                  <a:srgbClr val="FFC000"/>
                </a:solidFill>
              </a:rPr>
              <a:t> </a:t>
            </a:r>
            <a:r>
              <a:rPr lang="en-US" sz="3200" i="1" u="sng" dirty="0" smtClean="0">
                <a:solidFill>
                  <a:srgbClr val="FFC000"/>
                </a:solidFill>
              </a:rPr>
              <a:t>Evaluation </a:t>
            </a:r>
            <a:r>
              <a:rPr lang="en-US" sz="2800" b="0" dirty="0" smtClean="0">
                <a:solidFill>
                  <a:srgbClr val="FFC000"/>
                </a:solidFill>
              </a:rPr>
              <a:t>refers to the examination of non- person centered factors such as organizations, curricula and teaching methods</a:t>
            </a:r>
            <a:br>
              <a:rPr lang="en-US" sz="2800" b="0" dirty="0" smtClean="0">
                <a:solidFill>
                  <a:srgbClr val="FFC000"/>
                </a:solidFill>
              </a:rPr>
            </a:br>
            <a:r>
              <a:rPr lang="en-US" sz="2800" b="0" dirty="0" smtClean="0">
                <a:solidFill>
                  <a:srgbClr val="FFC000"/>
                </a:solidFill>
              </a:rPr>
              <a:t>.</a:t>
            </a:r>
            <a:r>
              <a:rPr lang="en-US" sz="2800" dirty="0" smtClean="0">
                <a:solidFill>
                  <a:srgbClr val="FFC000"/>
                </a:solidFill>
              </a:rPr>
              <a:t>UNESCO (1994) </a:t>
            </a:r>
            <a:endParaRPr lang="en-US" sz="2800" dirty="0">
              <a:solidFill>
                <a:srgbClr val="FFC000"/>
              </a:solidFill>
            </a:endParaRPr>
          </a:p>
        </p:txBody>
      </p:sp>
      <p:sp>
        <p:nvSpPr>
          <p:cNvPr id="3" name="Subtitle 2"/>
          <p:cNvSpPr>
            <a:spLocks noGrp="1"/>
          </p:cNvSpPr>
          <p:nvPr>
            <p:ph type="subTitle" idx="1"/>
          </p:nvPr>
        </p:nvSpPr>
        <p:spPr>
          <a:xfrm>
            <a:off x="4419600" y="6705598"/>
            <a:ext cx="4049620" cy="45719"/>
          </a:xfrm>
        </p:spPr>
        <p:txBody>
          <a:bodyPr>
            <a:normAutofit fontScale="25000" lnSpcReduction="20000"/>
          </a:bodyPr>
          <a:lstStyle/>
          <a:p>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92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229600" cy="1143000"/>
          </a:xfrm>
        </p:spPr>
        <p:txBody>
          <a:bodyPr>
            <a:normAutofit/>
          </a:bodyPr>
          <a:lstStyle/>
          <a:p>
            <a:r>
              <a:rPr lang="en-US" dirty="0" smtClean="0"/>
              <a:t> </a:t>
            </a:r>
            <a:r>
              <a:rPr lang="en-US" dirty="0" smtClean="0">
                <a:solidFill>
                  <a:srgbClr val="FFC000"/>
                </a:solidFill>
              </a:rPr>
              <a:t>Assessment</a:t>
            </a:r>
            <a:r>
              <a:rPr lang="en-US" dirty="0" smtClean="0"/>
              <a:t>     </a:t>
            </a:r>
            <a:r>
              <a:rPr lang="en-US" dirty="0" err="1" smtClean="0"/>
              <a:t>vs</a:t>
            </a:r>
            <a:r>
              <a:rPr lang="en-US" dirty="0" smtClean="0"/>
              <a:t>    </a:t>
            </a:r>
            <a:r>
              <a:rPr lang="en-US" dirty="0" smtClean="0">
                <a:solidFill>
                  <a:srgbClr val="FFC000"/>
                </a:solidFill>
              </a:rPr>
              <a:t>Evaluation</a:t>
            </a:r>
            <a:endParaRPr lang="en-US" dirty="0">
              <a:solidFill>
                <a:srgbClr val="FFC000"/>
              </a:solidFill>
            </a:endParaRPr>
          </a:p>
        </p:txBody>
      </p:sp>
      <p:sp>
        <p:nvSpPr>
          <p:cNvPr id="5" name="Content Placeholder 4"/>
          <p:cNvSpPr>
            <a:spLocks noGrp="1"/>
          </p:cNvSpPr>
          <p:nvPr>
            <p:ph sz="half" idx="1"/>
          </p:nvPr>
        </p:nvSpPr>
        <p:spPr>
          <a:xfrm>
            <a:off x="381000" y="1920085"/>
            <a:ext cx="4114800" cy="4434840"/>
          </a:xfrm>
        </p:spPr>
        <p:txBody>
          <a:bodyPr>
            <a:normAutofit fontScale="92500" lnSpcReduction="10000"/>
          </a:bodyPr>
          <a:lstStyle/>
          <a:p>
            <a:pPr>
              <a:buClr>
                <a:srgbClr val="FFC000"/>
              </a:buClr>
              <a:buSzPct val="100000"/>
              <a:buFont typeface="Wingdings" pitchFamily="2" charset="2"/>
              <a:buChar char="ü"/>
            </a:pPr>
            <a:r>
              <a:rPr lang="en-US" dirty="0" smtClean="0">
                <a:solidFill>
                  <a:srgbClr val="FFFF00"/>
                </a:solidFill>
              </a:rPr>
              <a:t>Assessment is  for the students  </a:t>
            </a:r>
          </a:p>
          <a:p>
            <a:pPr>
              <a:buClr>
                <a:srgbClr val="FFC000"/>
              </a:buClr>
              <a:buFont typeface="Wingdings" pitchFamily="2" charset="2"/>
              <a:buChar char="ü"/>
            </a:pPr>
            <a:r>
              <a:rPr lang="en-US" dirty="0" smtClean="0">
                <a:solidFill>
                  <a:srgbClr val="FFFF00"/>
                </a:solidFill>
              </a:rPr>
              <a:t> assessment is done for  diagnosing the ongoing learning process</a:t>
            </a:r>
          </a:p>
          <a:p>
            <a:pPr>
              <a:buClr>
                <a:srgbClr val="FFC000"/>
              </a:buClr>
              <a:buFont typeface="Wingdings" pitchFamily="2" charset="2"/>
              <a:buChar char="ü"/>
            </a:pPr>
            <a:r>
              <a:rPr lang="en-US" dirty="0" smtClean="0">
                <a:solidFill>
                  <a:srgbClr val="FFFF00"/>
                </a:solidFill>
              </a:rPr>
              <a:t>Assessment is related with collection of information to improve the performance .</a:t>
            </a:r>
          </a:p>
          <a:p>
            <a:pPr>
              <a:buClr>
                <a:srgbClr val="FFC000"/>
              </a:buClr>
              <a:buFont typeface="Wingdings" pitchFamily="2" charset="2"/>
              <a:buChar char="ü"/>
            </a:pPr>
            <a:r>
              <a:rPr lang="en-US" dirty="0" smtClean="0">
                <a:solidFill>
                  <a:srgbClr val="FFFF00"/>
                </a:solidFill>
              </a:rPr>
              <a:t>Assessment gives feedback to the learning process</a:t>
            </a:r>
            <a:endParaRPr lang="en-US" dirty="0">
              <a:solidFill>
                <a:srgbClr val="FFFF00"/>
              </a:solidFill>
            </a:endParaRPr>
          </a:p>
        </p:txBody>
      </p:sp>
      <p:sp>
        <p:nvSpPr>
          <p:cNvPr id="6" name="Content Placeholder 5"/>
          <p:cNvSpPr>
            <a:spLocks noGrp="1"/>
          </p:cNvSpPr>
          <p:nvPr>
            <p:ph sz="half" idx="2"/>
          </p:nvPr>
        </p:nvSpPr>
        <p:spPr/>
        <p:txBody>
          <a:bodyPr>
            <a:normAutofit fontScale="92500" lnSpcReduction="10000"/>
          </a:bodyPr>
          <a:lstStyle/>
          <a:p>
            <a:pPr>
              <a:buClr>
                <a:srgbClr val="FFC000"/>
              </a:buClr>
              <a:buFont typeface="Wingdings 2" pitchFamily="18" charset="2"/>
              <a:buChar char=""/>
            </a:pPr>
            <a:r>
              <a:rPr lang="en-US" dirty="0" smtClean="0">
                <a:solidFill>
                  <a:srgbClr val="FFC000"/>
                </a:solidFill>
              </a:rPr>
              <a:t>Evaluation is  for others like administration  policy makers</a:t>
            </a:r>
          </a:p>
          <a:p>
            <a:pPr>
              <a:buClr>
                <a:srgbClr val="FFC000"/>
              </a:buClr>
              <a:buFont typeface="Wingdings 2" pitchFamily="18" charset="2"/>
              <a:buChar char=""/>
            </a:pPr>
            <a:r>
              <a:rPr lang="en-US" dirty="0" smtClean="0">
                <a:solidFill>
                  <a:srgbClr val="FFC000"/>
                </a:solidFill>
              </a:rPr>
              <a:t> evaluation is done for getting feedback of what was designed to achieve particular objective.</a:t>
            </a:r>
          </a:p>
          <a:p>
            <a:pPr>
              <a:buClr>
                <a:srgbClr val="FFC000"/>
              </a:buClr>
              <a:buFont typeface="Wingdings 2" pitchFamily="18" charset="2"/>
              <a:buChar char=""/>
            </a:pPr>
            <a:r>
              <a:rPr lang="en-US" dirty="0" smtClean="0">
                <a:solidFill>
                  <a:srgbClr val="FFC000"/>
                </a:solidFill>
              </a:rPr>
              <a:t> evaluation is more  related  with rating of performance after learning  </a:t>
            </a:r>
          </a:p>
          <a:p>
            <a:pPr>
              <a:buClr>
                <a:srgbClr val="FFC000"/>
              </a:buClr>
              <a:buFont typeface="Wingdings 2" pitchFamily="18" charset="2"/>
              <a:buChar char=""/>
            </a:pPr>
            <a:r>
              <a:rPr lang="en-US" dirty="0" smtClean="0">
                <a:solidFill>
                  <a:srgbClr val="FFC000"/>
                </a:solidFill>
              </a:rPr>
              <a:t>Evaluation gives feedback to the entire </a:t>
            </a:r>
            <a:r>
              <a:rPr lang="en-US" dirty="0" err="1" smtClean="0">
                <a:solidFill>
                  <a:srgbClr val="FFC000"/>
                </a:solidFill>
              </a:rPr>
              <a:t>programme</a:t>
            </a:r>
            <a:endParaRPr lang="en-US" dirty="0">
              <a:solidFill>
                <a:srgbClr val="FFC000"/>
              </a:solidFill>
            </a:endParaRPr>
          </a:p>
        </p:txBody>
      </p:sp>
      <p:pic>
        <p:nvPicPr>
          <p:cNvPr id="7"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10600" cy="5715000"/>
          </a:xfrm>
        </p:spPr>
        <p:txBody>
          <a:bodyPr anchor="ctr" anchorCtr="1">
            <a:noAutofit/>
          </a:bodyPr>
          <a:lstStyle/>
          <a:p>
            <a:pPr algn="l"/>
            <a:r>
              <a:rPr lang="en-US" sz="2800" dirty="0" smtClean="0">
                <a:solidFill>
                  <a:srgbClr val="FFC000"/>
                </a:solidFill>
              </a:rPr>
              <a:t> In education scenario generally these two terms are used synonymously. </a:t>
            </a:r>
            <a:br>
              <a:rPr lang="en-US" sz="2800" dirty="0" smtClean="0">
                <a:solidFill>
                  <a:srgbClr val="FFC000"/>
                </a:solidFill>
              </a:rPr>
            </a:br>
            <a:r>
              <a:rPr lang="en-US" sz="2800" dirty="0" smtClean="0">
                <a:solidFill>
                  <a:srgbClr val="FFC000"/>
                </a:solidFill>
              </a:rPr>
              <a:t/>
            </a:r>
            <a:br>
              <a:rPr lang="en-US" sz="2800" dirty="0" smtClean="0">
                <a:solidFill>
                  <a:srgbClr val="FFC000"/>
                </a:solidFill>
              </a:rPr>
            </a:br>
            <a:r>
              <a:rPr lang="en-US" sz="2800" dirty="0" smtClean="0">
                <a:solidFill>
                  <a:srgbClr val="FFC000"/>
                </a:solidFill>
              </a:rPr>
              <a:t>Both are used to provide a certificate of their performance on the assessment/ evaluation criteria</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990600"/>
          </a:xfrm>
        </p:spPr>
        <p:txBody>
          <a:bodyPr/>
          <a:lstStyle/>
          <a:p>
            <a:r>
              <a:rPr lang="en-US" dirty="0" smtClean="0">
                <a:solidFill>
                  <a:srgbClr val="FFFF00"/>
                </a:solidFill>
              </a:rPr>
              <a:t>Importance of </a:t>
            </a:r>
            <a:r>
              <a:rPr lang="en-US" dirty="0" err="1" smtClean="0">
                <a:solidFill>
                  <a:srgbClr val="FFFF00"/>
                </a:solidFill>
              </a:rPr>
              <a:t>Assesment</a:t>
            </a:r>
            <a:r>
              <a:rPr lang="en-US" dirty="0" smtClean="0">
                <a:solidFill>
                  <a:srgbClr val="FFFF00"/>
                </a:solidFill>
              </a:rPr>
              <a:t> </a:t>
            </a:r>
            <a:endParaRPr lang="en-US" dirty="0">
              <a:solidFill>
                <a:srgbClr val="FFFF00"/>
              </a:solidFill>
            </a:endParaRPr>
          </a:p>
        </p:txBody>
      </p:sp>
      <p:sp>
        <p:nvSpPr>
          <p:cNvPr id="3" name="Subtitle 2"/>
          <p:cNvSpPr>
            <a:spLocks noGrp="1"/>
          </p:cNvSpPr>
          <p:nvPr>
            <p:ph type="subTitle" idx="1"/>
          </p:nvPr>
        </p:nvSpPr>
        <p:spPr>
          <a:xfrm>
            <a:off x="533400" y="1600200"/>
            <a:ext cx="7854696" cy="3276600"/>
          </a:xfrm>
        </p:spPr>
        <p:txBody>
          <a:bodyPr>
            <a:noAutofit/>
          </a:bodyPr>
          <a:lstStyle/>
          <a:p>
            <a:pPr algn="just"/>
            <a:r>
              <a:rPr lang="en-US" sz="3600" dirty="0" smtClean="0"/>
              <a:t>According to </a:t>
            </a:r>
            <a:r>
              <a:rPr lang="en-US" sz="3600" dirty="0" smtClean="0">
                <a:solidFill>
                  <a:srgbClr val="FFFF00"/>
                </a:solidFill>
              </a:rPr>
              <a:t>Erwin and Knight</a:t>
            </a:r>
            <a:r>
              <a:rPr lang="en-US" sz="3600" dirty="0" smtClean="0"/>
              <a:t> (1995) </a:t>
            </a:r>
          </a:p>
          <a:p>
            <a:pPr algn="just"/>
            <a:r>
              <a:rPr lang="en-US" sz="3600" dirty="0" smtClean="0"/>
              <a:t>“if all other elements of the course point in one direction and the assessment arrangements in another, then the assessment arrangements are likely to have the greatest influence on the understood curriculum”.</a:t>
            </a:r>
          </a:p>
          <a:p>
            <a:endParaRPr lang="en-US" sz="3600"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utoRev="1" fill="hold" nodeType="clickEffect">
                                  <p:stCondLst>
                                    <p:cond delay="0"/>
                                  </p:stCondLst>
                                  <p:childTnLst>
                                    <p:animRot by="108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nextCondLst>
                <p:cond evt="onClick" delay="0">
                  <p:tgtEl>
                    <p:spTgt spid="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0"/>
          <a:ext cx="8156448"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Elbow Connector 7"/>
          <p:cNvCxnSpPr/>
          <p:nvPr/>
        </p:nvCxnSpPr>
        <p:spPr>
          <a:xfrm rot="16200000" flipH="1">
            <a:off x="2400300" y="4305300"/>
            <a:ext cx="152400" cy="76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Up-Down Arrow 11"/>
          <p:cNvSpPr/>
          <p:nvPr/>
        </p:nvSpPr>
        <p:spPr>
          <a:xfrm rot="1355562">
            <a:off x="2642456" y="2425000"/>
            <a:ext cx="483951" cy="18982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886200" y="51054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rot="19260000">
            <a:off x="6720251" y="2078354"/>
            <a:ext cx="629353" cy="214268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p:cNvPr>
          <p:cNvPicPr>
            <a:picLocks noRot="1" noChangeAspect="1"/>
          </p:cNvPicPr>
          <p:nvPr>
            <a:wavAudioFile r:embed="rId1" name="Recorded Sound"/>
          </p:nvPr>
        </p:nvPicPr>
        <p:blipFill>
          <a:blip r:embed="rId7"/>
          <a:stretch>
            <a:fillRect/>
          </a:stretch>
        </p:blipFill>
        <p:spPr>
          <a:xfrm>
            <a:off x="4419600" y="3276600"/>
            <a:ext cx="304800" cy="304800"/>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2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solidFill>
                  <a:srgbClr val="FFC000"/>
                </a:solidFill>
              </a:rPr>
              <a:t>But</a:t>
            </a:r>
            <a:r>
              <a:rPr lang="en-US" sz="4000" dirty="0" smtClean="0"/>
              <a:t> </a:t>
            </a:r>
            <a:br>
              <a:rPr lang="en-US" sz="4000" dirty="0" smtClean="0"/>
            </a:br>
            <a:r>
              <a:rPr lang="en-US" sz="4000" dirty="0" smtClean="0"/>
              <a:t>actually it is the evaluation  which directs  the entire teaching learning process.</a:t>
            </a:r>
            <a:endParaRPr lang="en-US" sz="4000" dirty="0"/>
          </a:p>
        </p:txBody>
      </p:sp>
      <p:graphicFrame>
        <p:nvGraphicFramePr>
          <p:cNvPr id="4" name="Diagram 3"/>
          <p:cNvGraphicFramePr/>
          <p:nvPr/>
        </p:nvGraphicFramePr>
        <p:xfrm>
          <a:off x="990600" y="2133600"/>
          <a:ext cx="7391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corded Sound">
            <a:hlinkClick r:id="" action="ppaction://media"/>
          </p:cNvPr>
          <p:cNvPicPr>
            <a:picLocks noRot="1" noChangeAspect="1"/>
          </p:cNvPicPr>
          <p:nvPr>
            <a:wavAudioFile r:embed="rId1" name="Recorded Sound"/>
          </p:nvPr>
        </p:nvPicPr>
        <p:blipFill>
          <a:blip r:embed="rId7"/>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96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in inclusive setting</a:t>
            </a:r>
            <a:endParaRPr lang="en-US" dirty="0"/>
          </a:p>
        </p:txBody>
      </p:sp>
      <p:sp>
        <p:nvSpPr>
          <p:cNvPr id="3" name="Content Placeholder 2"/>
          <p:cNvSpPr>
            <a:spLocks noGrp="1"/>
          </p:cNvSpPr>
          <p:nvPr>
            <p:ph idx="1"/>
          </p:nvPr>
        </p:nvSpPr>
        <p:spPr/>
        <p:txBody>
          <a:bodyPr/>
          <a:lstStyle/>
          <a:p>
            <a:pPr>
              <a:buClr>
                <a:srgbClr val="FFC000"/>
              </a:buClr>
            </a:pPr>
            <a:r>
              <a:rPr lang="en-US" sz="3600" dirty="0" err="1" smtClean="0">
                <a:solidFill>
                  <a:srgbClr val="FFC000"/>
                </a:solidFill>
              </a:rPr>
              <a:t>Why</a:t>
            </a:r>
            <a:r>
              <a:rPr lang="en-US" sz="3600" dirty="0" err="1" smtClean="0">
                <a:solidFill>
                  <a:srgbClr val="FFC000"/>
                </a:solidFill>
                <a:hlinkClick r:id="rId3" action="ppaction://hlinksldjump"/>
              </a:rPr>
              <a:t>Why</a:t>
            </a:r>
            <a:r>
              <a:rPr lang="en-US" sz="3600" b="1" dirty="0" smtClean="0">
                <a:solidFill>
                  <a:srgbClr val="FFC000"/>
                </a:solidFill>
              </a:rPr>
              <a:t> </a:t>
            </a:r>
          </a:p>
          <a:p>
            <a:pPr>
              <a:buClr>
                <a:srgbClr val="FFC000"/>
              </a:buClr>
            </a:pPr>
            <a:r>
              <a:rPr lang="en-US" sz="3600" dirty="0" err="1" smtClean="0">
                <a:solidFill>
                  <a:srgbClr val="FFC000"/>
                </a:solidFill>
              </a:rPr>
              <a:t>What</a:t>
            </a:r>
            <a:r>
              <a:rPr lang="en-US" sz="3600" dirty="0" err="1" smtClean="0">
                <a:solidFill>
                  <a:srgbClr val="FFC000"/>
                </a:solidFill>
                <a:hlinkClick r:id="rId4" action="ppaction://hlinksldjump"/>
              </a:rPr>
              <a:t>What</a:t>
            </a:r>
            <a:r>
              <a:rPr lang="en-US" sz="3600" dirty="0" smtClean="0">
                <a:solidFill>
                  <a:srgbClr val="FFC000"/>
                </a:solidFill>
              </a:rPr>
              <a:t> </a:t>
            </a:r>
          </a:p>
          <a:p>
            <a:pPr>
              <a:buClr>
                <a:srgbClr val="FFC000"/>
              </a:buClr>
            </a:pPr>
            <a:r>
              <a:rPr lang="en-US" sz="3600" dirty="0" err="1" smtClean="0">
                <a:solidFill>
                  <a:srgbClr val="FFC000"/>
                </a:solidFill>
              </a:rPr>
              <a:t>Who</a:t>
            </a:r>
            <a:r>
              <a:rPr lang="en-US" sz="3600" dirty="0" err="1" smtClean="0">
                <a:solidFill>
                  <a:srgbClr val="FFC000"/>
                </a:solidFill>
                <a:hlinkClick r:id="rId5" action="ppaction://hlinksldjump"/>
              </a:rPr>
              <a:t>who</a:t>
            </a:r>
            <a:endParaRPr lang="en-US" sz="3600" dirty="0" smtClean="0">
              <a:solidFill>
                <a:srgbClr val="FFC000"/>
              </a:solidFill>
            </a:endParaRPr>
          </a:p>
          <a:p>
            <a:pPr>
              <a:buClr>
                <a:srgbClr val="FFC000"/>
              </a:buClr>
            </a:pPr>
            <a:r>
              <a:rPr lang="en-US" sz="3600" dirty="0" err="1" smtClean="0">
                <a:solidFill>
                  <a:srgbClr val="FFC000"/>
                </a:solidFill>
              </a:rPr>
              <a:t>How</a:t>
            </a:r>
            <a:r>
              <a:rPr lang="en-US" sz="3600" dirty="0" err="1" smtClean="0">
                <a:solidFill>
                  <a:srgbClr val="FFC000"/>
                </a:solidFill>
                <a:hlinkClick r:id="rId6" action="ppaction://hlinksldjump"/>
              </a:rPr>
              <a:t>how</a:t>
            </a:r>
            <a:endParaRPr lang="en-US" sz="3600" dirty="0" smtClean="0">
              <a:solidFill>
                <a:srgbClr val="FFC000"/>
              </a:solidFill>
            </a:endParaRPr>
          </a:p>
          <a:p>
            <a:pPr>
              <a:buClr>
                <a:srgbClr val="FFC000"/>
              </a:buClr>
            </a:pPr>
            <a:r>
              <a:rPr lang="en-US" sz="3600" dirty="0" err="1" smtClean="0">
                <a:solidFill>
                  <a:srgbClr val="FFC000"/>
                </a:solidFill>
              </a:rPr>
              <a:t>when</a:t>
            </a:r>
            <a:r>
              <a:rPr lang="en-US" sz="3600" dirty="0" err="1" smtClean="0">
                <a:solidFill>
                  <a:srgbClr val="FFC000"/>
                </a:solidFill>
                <a:hlinkClick r:id="rId7" action="ppaction://hlinksldjump"/>
              </a:rPr>
              <a:t>when</a:t>
            </a:r>
            <a:endParaRPr lang="en-US" sz="3600" dirty="0" smtClean="0">
              <a:solidFill>
                <a:srgbClr val="FFC000"/>
              </a:solidFill>
            </a:endParaRPr>
          </a:p>
          <a:p>
            <a:pPr>
              <a:buNone/>
            </a:pPr>
            <a:endParaRPr lang="en-US" dirty="0" smtClean="0"/>
          </a:p>
          <a:p>
            <a:endParaRPr lang="en-US" dirty="0" smtClean="0"/>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8"/>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311</TotalTime>
  <Words>474</Words>
  <Application>Microsoft Office PowerPoint</Application>
  <PresentationFormat>On-screen Show (4:3)</PresentationFormat>
  <Paragraphs>90</Paragraphs>
  <Slides>17</Slides>
  <Notes>0</Notes>
  <HiddenSlides>0</HiddenSlides>
  <MMClips>16</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B.Ed.2ndSEMESTER</vt:lpstr>
      <vt:lpstr> Evaluation Practices Related To Inclusive Education </vt:lpstr>
      <vt:lpstr>Assessment refer to determinations and judgments about individuals (or sometimes small groups) based on some form of evidence;    Evaluation refers to the examination of non- person centered factors such as organizations, curricula and teaching methods .UNESCO (1994) </vt:lpstr>
      <vt:lpstr> Assessment     vs    Evaluation</vt:lpstr>
      <vt:lpstr> In education scenario generally these two terms are used synonymously.   Both are used to provide a certificate of their performance on the assessment/ evaluation criteria</vt:lpstr>
      <vt:lpstr>Importance of Assesment </vt:lpstr>
      <vt:lpstr>Slide 7</vt:lpstr>
      <vt:lpstr>   But  actually it is the evaluation  which directs  the entire teaching learning process.</vt:lpstr>
      <vt:lpstr>Evaluation in inclusive setting</vt:lpstr>
      <vt:lpstr>Why</vt:lpstr>
      <vt:lpstr>What</vt:lpstr>
      <vt:lpstr>Domains of learning outcome</vt:lpstr>
      <vt:lpstr>Who</vt:lpstr>
      <vt:lpstr>How</vt:lpstr>
      <vt:lpstr>When</vt:lpstr>
      <vt:lpstr>  What should be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b.Ed2sEMESTER</dc:title>
  <dc:creator>Admin</dc:creator>
  <cp:lastModifiedBy>Admin</cp:lastModifiedBy>
  <cp:revision>49</cp:revision>
  <dcterms:created xsi:type="dcterms:W3CDTF">2020-04-09T16:53:47Z</dcterms:created>
  <dcterms:modified xsi:type="dcterms:W3CDTF">2020-04-16T14:47:16Z</dcterms:modified>
</cp:coreProperties>
</file>