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6" r:id="rId3"/>
    <p:sldId id="277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276600"/>
            <a:ext cx="8229600" cy="2819400"/>
          </a:xfrm>
        </p:spPr>
        <p:txBody>
          <a:bodyPr>
            <a:normAutofit fontScale="47500" lnSpcReduction="20000"/>
          </a:bodyPr>
          <a:lstStyle/>
          <a:p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4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Presented by.</a:t>
            </a:r>
          </a:p>
          <a:p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Dr. </a:t>
            </a:r>
            <a:r>
              <a:rPr lang="en-US" sz="4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Vandana</a:t>
            </a:r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Pandey</a:t>
            </a:r>
            <a:endParaRPr lang="en-US" sz="4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Associate Professor</a:t>
            </a:r>
          </a:p>
          <a:p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Department of Commerce</a:t>
            </a:r>
          </a:p>
          <a:p>
            <a:r>
              <a:rPr lang="en-US" sz="4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HCPG College. Varanasi</a:t>
            </a:r>
            <a:endParaRPr lang="en-IN" sz="4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2072640"/>
          </a:xfrm>
        </p:spPr>
        <p:txBody>
          <a:bodyPr/>
          <a:lstStyle/>
          <a:p>
            <a:r>
              <a:rPr lang="en-US" sz="3200" dirty="0" smtClean="0"/>
              <a:t>Company law </a:t>
            </a:r>
            <a:br>
              <a:rPr lang="en-US" sz="3200" dirty="0" smtClean="0"/>
            </a:br>
            <a:r>
              <a:rPr lang="en-US" dirty="0" smtClean="0"/>
              <a:t> </a:t>
            </a:r>
            <a:r>
              <a:rPr lang="en-US" sz="3200" cap="none" dirty="0" err="1" smtClean="0"/>
              <a:t>B.Com</a:t>
            </a:r>
            <a:r>
              <a:rPr lang="en-US" sz="3200" cap="none" dirty="0" smtClean="0"/>
              <a:t> 3</a:t>
            </a:r>
            <a:r>
              <a:rPr lang="en-US" sz="3200" cap="none" baseline="30000" dirty="0" smtClean="0"/>
              <a:t>rd</a:t>
            </a:r>
            <a:r>
              <a:rPr lang="en-US" sz="3200" cap="none" dirty="0" smtClean="0"/>
              <a:t> Semester</a:t>
            </a:r>
            <a:endParaRPr lang="en-IN" sz="3200" cap="none" dirty="0"/>
          </a:p>
        </p:txBody>
      </p:sp>
    </p:spTree>
    <p:extLst>
      <p:ext uri="{BB962C8B-B14F-4D97-AF65-F5344CB8AC3E}">
        <p14:creationId xmlns:p14="http://schemas.microsoft.com/office/powerpoint/2010/main" xmlns="" val="74588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69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78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88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6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8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976154"/>
          </a:xfrm>
        </p:spPr>
        <p:txBody>
          <a:bodyPr>
            <a:noAutofit/>
          </a:bodyPr>
          <a:lstStyle/>
          <a:p>
            <a:r>
              <a:rPr lang="en-IN" sz="4400" dirty="0" smtClean="0"/>
              <a:t>Thank    you</a:t>
            </a:r>
            <a:endParaRPr lang="en-IN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8542" y="3352800"/>
            <a:ext cx="4187058" cy="1128871"/>
          </a:xfrm>
        </p:spPr>
        <p:txBody>
          <a:bodyPr>
            <a:noAutofit/>
          </a:bodyPr>
          <a:lstStyle/>
          <a:p>
            <a:r>
              <a:rPr lang="en-US" sz="6000" dirty="0" smtClean="0"/>
              <a:t>   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xmlns="" val="7958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IN" sz="4800" b="1" i="1" dirty="0" smtClean="0"/>
              <a:t>Meaning of company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IN" sz="4800" b="1" i="1" dirty="0" smtClean="0"/>
              <a:t>Features of company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IN" sz="4800" b="1" i="1" dirty="0" smtClean="0"/>
              <a:t>Incorporation veil</a:t>
            </a:r>
            <a:endParaRPr lang="en-IN" sz="48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151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153400" cy="483717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dirty="0" smtClean="0"/>
              <a:t>Company law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5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8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8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2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0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4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45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181</TotalTime>
  <Words>32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Company law   B.Com 3rd Semester</vt:lpstr>
      <vt:lpstr>contents</vt:lpstr>
      <vt:lpstr>Company law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Thank  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LAW</dc:title>
  <dc:creator>DELL</dc:creator>
  <cp:lastModifiedBy>acer</cp:lastModifiedBy>
  <cp:revision>19</cp:revision>
  <dcterms:created xsi:type="dcterms:W3CDTF">2006-08-16T00:00:00Z</dcterms:created>
  <dcterms:modified xsi:type="dcterms:W3CDTF">2024-02-10T06:27:54Z</dcterms:modified>
</cp:coreProperties>
</file>