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7" r:id="rId3"/>
    <p:sldId id="258" r:id="rId4"/>
    <p:sldId id="273" r:id="rId5"/>
    <p:sldId id="272" r:id="rId6"/>
    <p:sldId id="259" r:id="rId7"/>
    <p:sldId id="260"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C66E40A-1952-44B1-89B0-C9D4B5077C46}"/>
              </a:ext>
            </a:extLst>
          </p:cNvPr>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Straight Connector 4">
            <a:extLst>
              <a:ext uri="{FF2B5EF4-FFF2-40B4-BE49-F238E27FC236}">
                <a16:creationId xmlns:a16="http://schemas.microsoft.com/office/drawing/2014/main" xmlns="" id="{C24FCFC4-D614-4097-BA5E-DB64EE52D9A0}"/>
              </a:ext>
            </a:extLst>
          </p:cNvPr>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a:defRPr/>
            </a:pPr>
            <a:endParaRPr lang="en-US"/>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6" name="Date Placeholder 30">
            <a:extLst>
              <a:ext uri="{FF2B5EF4-FFF2-40B4-BE49-F238E27FC236}">
                <a16:creationId xmlns:a16="http://schemas.microsoft.com/office/drawing/2014/main" xmlns="" id="{A747AB75-14B8-4FD4-952E-958AE8E47E0D}"/>
              </a:ext>
            </a:extLst>
          </p:cNvPr>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DAD7FB4F-CAA9-4898-9A59-A011534C928F}" type="datetimeFigureOut">
              <a:rPr/>
              <a:pPr>
                <a:defRPr/>
              </a:pPr>
              <a:t>9/26/2020</a:t>
            </a:fld>
            <a:endParaRPr/>
          </a:p>
        </p:txBody>
      </p:sp>
      <p:sp>
        <p:nvSpPr>
          <p:cNvPr id="7" name="Footer Placeholder 17">
            <a:extLst>
              <a:ext uri="{FF2B5EF4-FFF2-40B4-BE49-F238E27FC236}">
                <a16:creationId xmlns:a16="http://schemas.microsoft.com/office/drawing/2014/main" xmlns="" id="{0AF66349-70C5-4C8B-95F4-B420AA4CFF24}"/>
              </a:ext>
            </a:extLst>
          </p:cNvPr>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a:p>
        </p:txBody>
      </p:sp>
      <p:sp>
        <p:nvSpPr>
          <p:cNvPr id="8" name="Slide Number Placeholder 28">
            <a:extLst>
              <a:ext uri="{FF2B5EF4-FFF2-40B4-BE49-F238E27FC236}">
                <a16:creationId xmlns:a16="http://schemas.microsoft.com/office/drawing/2014/main" xmlns="" id="{A9AA38B3-5B05-43DC-AF9F-2D71DA6ADE78}"/>
              </a:ext>
            </a:extLst>
          </p:cNvPr>
          <p:cNvSpPr>
            <a:spLocks noGrp="1"/>
          </p:cNvSpPr>
          <p:nvPr>
            <p:ph type="sldNum" sz="quarter" idx="12"/>
          </p:nvPr>
        </p:nvSpPr>
        <p:spPr>
          <a:xfrm>
            <a:off x="7880350" y="6556375"/>
            <a:ext cx="588963" cy="228600"/>
          </a:xfrm>
        </p:spPr>
        <p:txBody>
          <a:bodyPr/>
          <a:lstStyle>
            <a:lvl1pPr>
              <a:defRPr>
                <a:solidFill>
                  <a:srgbClr val="FFFFFF"/>
                </a:solidFill>
              </a:defRPr>
            </a:lvl1pPr>
          </a:lstStyle>
          <a:p>
            <a:fld id="{CE30A4B7-1655-48E0-80B2-A8E1ED1F0DD0}" type="slidenum">
              <a:rPr lang="en-US" altLang="en-US"/>
              <a:pPr/>
              <a:t>‹#›</a:t>
            </a:fld>
            <a:endParaRPr lang="en-US" altLang="en-US"/>
          </a:p>
        </p:txBody>
      </p:sp>
    </p:spTree>
    <p:extLst>
      <p:ext uri="{BB962C8B-B14F-4D97-AF65-F5344CB8AC3E}">
        <p14:creationId xmlns:p14="http://schemas.microsoft.com/office/powerpoint/2010/main" xmlns="" val="205199930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6">
            <a:extLst>
              <a:ext uri="{FF2B5EF4-FFF2-40B4-BE49-F238E27FC236}">
                <a16:creationId xmlns:a16="http://schemas.microsoft.com/office/drawing/2014/main" xmlns="" id="{F6A103FA-DED5-41A6-AE66-368FAA8818CD}"/>
              </a:ext>
            </a:extLst>
          </p:cNvPr>
          <p:cNvSpPr>
            <a:spLocks noGrp="1"/>
          </p:cNvSpPr>
          <p:nvPr>
            <p:ph type="dt" sz="half" idx="10"/>
          </p:nvPr>
        </p:nvSpPr>
        <p:spPr/>
        <p:txBody>
          <a:bodyPr/>
          <a:lstStyle>
            <a:lvl1pPr>
              <a:defRPr/>
            </a:lvl1pPr>
          </a:lstStyle>
          <a:p>
            <a:pPr>
              <a:defRPr/>
            </a:pPr>
            <a:fld id="{FAF4098C-80BC-4A75-B4B5-E74E2B151AF1}" type="datetimeFigureOut">
              <a:rPr lang="en-US"/>
              <a:pPr>
                <a:defRPr/>
              </a:pPr>
              <a:t>28/09/2020</a:t>
            </a:fld>
            <a:endParaRPr lang="en-US"/>
          </a:p>
        </p:txBody>
      </p:sp>
      <p:sp>
        <p:nvSpPr>
          <p:cNvPr id="5" name="Footer Placeholder 3">
            <a:extLst>
              <a:ext uri="{FF2B5EF4-FFF2-40B4-BE49-F238E27FC236}">
                <a16:creationId xmlns:a16="http://schemas.microsoft.com/office/drawing/2014/main" xmlns="" id="{86809E73-CDB9-4E83-BA19-AC7FE98BB9A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xmlns="" id="{6B0EFC8A-3F59-4754-A436-7EB923741846}"/>
              </a:ext>
            </a:extLst>
          </p:cNvPr>
          <p:cNvSpPr>
            <a:spLocks noGrp="1"/>
          </p:cNvSpPr>
          <p:nvPr>
            <p:ph type="sldNum" sz="quarter" idx="12"/>
          </p:nvPr>
        </p:nvSpPr>
        <p:spPr/>
        <p:txBody>
          <a:bodyPr/>
          <a:lstStyle>
            <a:lvl1pPr>
              <a:defRPr/>
            </a:lvl1pPr>
          </a:lstStyle>
          <a:p>
            <a:fld id="{B19DB093-72D0-40E7-BFFD-B7E1202FE2FC}" type="slidenum">
              <a:rPr lang="en-US" altLang="en-US"/>
              <a:pPr/>
              <a:t>‹#›</a:t>
            </a:fld>
            <a:endParaRPr lang="en-US" altLang="en-US"/>
          </a:p>
        </p:txBody>
      </p:sp>
    </p:spTree>
    <p:extLst>
      <p:ext uri="{BB962C8B-B14F-4D97-AF65-F5344CB8AC3E}">
        <p14:creationId xmlns:p14="http://schemas.microsoft.com/office/powerpoint/2010/main" xmlns="" val="1132969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0A8D08C-0C54-41C4-B397-E1E9304F6FF0}"/>
              </a:ext>
            </a:extLst>
          </p:cNvPr>
          <p:cNvSpPr>
            <a:spLocks noGrp="1"/>
          </p:cNvSpPr>
          <p:nvPr>
            <p:ph type="dt" sz="half" idx="10"/>
          </p:nvPr>
        </p:nvSpPr>
        <p:spPr>
          <a:xfrm>
            <a:off x="4243388" y="6557963"/>
            <a:ext cx="2001837" cy="227012"/>
          </a:xfrm>
        </p:spPr>
        <p:txBody>
          <a:bodyPr/>
          <a:lstStyle>
            <a:lvl1pPr>
              <a:defRPr/>
            </a:lvl1pPr>
            <a:extLst/>
          </a:lstStyle>
          <a:p>
            <a:pPr>
              <a:defRPr/>
            </a:pPr>
            <a:fld id="{49F2B3AB-9CC8-4FDC-A490-91C630B2F6B2}" type="datetimeFigureOut">
              <a:rPr lang="en-US"/>
              <a:pPr>
                <a:defRPr/>
              </a:pPr>
              <a:t>28/09/2020</a:t>
            </a:fld>
            <a:endParaRPr lang="en-US"/>
          </a:p>
        </p:txBody>
      </p:sp>
      <p:sp>
        <p:nvSpPr>
          <p:cNvPr id="5" name="Footer Placeholder 4">
            <a:extLst>
              <a:ext uri="{FF2B5EF4-FFF2-40B4-BE49-F238E27FC236}">
                <a16:creationId xmlns:a16="http://schemas.microsoft.com/office/drawing/2014/main" xmlns="" id="{B8501C5A-0B57-4860-8471-15980D6D463B}"/>
              </a:ext>
            </a:extLst>
          </p:cNvPr>
          <p:cNvSpPr>
            <a:spLocks noGrp="1"/>
          </p:cNvSpPr>
          <p:nvPr>
            <p:ph type="ftr" sz="quarter" idx="11"/>
          </p:nvPr>
        </p:nvSpPr>
        <p:spPr>
          <a:xfrm>
            <a:off x="457200" y="6556375"/>
            <a:ext cx="3657600" cy="228600"/>
          </a:xfrm>
        </p:spPr>
        <p:txBody>
          <a:bodyPr/>
          <a:lstStyle>
            <a:lvl1pPr>
              <a:defRPr/>
            </a:lvl1pPr>
            <a:extLst/>
          </a:lstStyle>
          <a:p>
            <a:pPr>
              <a:defRPr/>
            </a:pPr>
            <a:endParaRPr lang="en-US"/>
          </a:p>
        </p:txBody>
      </p:sp>
      <p:sp>
        <p:nvSpPr>
          <p:cNvPr id="6" name="Slide Number Placeholder 5">
            <a:extLst>
              <a:ext uri="{FF2B5EF4-FFF2-40B4-BE49-F238E27FC236}">
                <a16:creationId xmlns:a16="http://schemas.microsoft.com/office/drawing/2014/main" xmlns="" id="{3784C8ED-BA47-4E0E-886D-61417BF7B150}"/>
              </a:ext>
            </a:extLst>
          </p:cNvPr>
          <p:cNvSpPr>
            <a:spLocks noGrp="1"/>
          </p:cNvSpPr>
          <p:nvPr>
            <p:ph type="sldNum" sz="quarter" idx="12"/>
          </p:nvPr>
        </p:nvSpPr>
        <p:spPr>
          <a:xfrm>
            <a:off x="6254750" y="6553200"/>
            <a:ext cx="587375" cy="228600"/>
          </a:xfrm>
        </p:spPr>
        <p:txBody>
          <a:bodyPr/>
          <a:lstStyle>
            <a:lvl1pPr>
              <a:defRPr/>
            </a:lvl1pPr>
          </a:lstStyle>
          <a:p>
            <a:fld id="{2264E25A-05B5-42F1-B776-90FD569D7174}" type="slidenum">
              <a:rPr lang="en-US" altLang="en-US"/>
              <a:pPr/>
              <a:t>‹#›</a:t>
            </a:fld>
            <a:endParaRPr lang="en-US" altLang="en-US"/>
          </a:p>
        </p:txBody>
      </p:sp>
    </p:spTree>
    <p:extLst>
      <p:ext uri="{BB962C8B-B14F-4D97-AF65-F5344CB8AC3E}">
        <p14:creationId xmlns:p14="http://schemas.microsoft.com/office/powerpoint/2010/main" xmlns="" val="1322362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6">
            <a:extLst>
              <a:ext uri="{FF2B5EF4-FFF2-40B4-BE49-F238E27FC236}">
                <a16:creationId xmlns:a16="http://schemas.microsoft.com/office/drawing/2014/main" xmlns="" id="{A88FAC3B-C233-4B59-8BE9-4C9824FDF84B}"/>
              </a:ext>
            </a:extLst>
          </p:cNvPr>
          <p:cNvSpPr>
            <a:spLocks noGrp="1"/>
          </p:cNvSpPr>
          <p:nvPr>
            <p:ph type="dt" sz="half" idx="10"/>
          </p:nvPr>
        </p:nvSpPr>
        <p:spPr/>
        <p:txBody>
          <a:bodyPr/>
          <a:lstStyle>
            <a:lvl1pPr>
              <a:defRPr/>
            </a:lvl1pPr>
          </a:lstStyle>
          <a:p>
            <a:pPr>
              <a:defRPr/>
            </a:pPr>
            <a:fld id="{AF4F4EBC-583A-4AA1-AB66-461899EC5E3A}" type="datetimeFigureOut">
              <a:rPr lang="en-US"/>
              <a:pPr>
                <a:defRPr/>
              </a:pPr>
              <a:t>28/09/2020</a:t>
            </a:fld>
            <a:endParaRPr lang="en-US"/>
          </a:p>
        </p:txBody>
      </p:sp>
      <p:sp>
        <p:nvSpPr>
          <p:cNvPr id="5" name="Footer Placeholder 3">
            <a:extLst>
              <a:ext uri="{FF2B5EF4-FFF2-40B4-BE49-F238E27FC236}">
                <a16:creationId xmlns:a16="http://schemas.microsoft.com/office/drawing/2014/main" xmlns="" id="{BE43A73F-C9E0-443E-BF3B-01C2DE11941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xmlns="" id="{A1AF0147-EE18-49E5-B631-D7E292B3E5FB}"/>
              </a:ext>
            </a:extLst>
          </p:cNvPr>
          <p:cNvSpPr>
            <a:spLocks noGrp="1"/>
          </p:cNvSpPr>
          <p:nvPr>
            <p:ph type="sldNum" sz="quarter" idx="12"/>
          </p:nvPr>
        </p:nvSpPr>
        <p:spPr/>
        <p:txBody>
          <a:bodyPr/>
          <a:lstStyle>
            <a:lvl1pPr>
              <a:defRPr/>
            </a:lvl1pPr>
          </a:lstStyle>
          <a:p>
            <a:fld id="{01FA3BF3-E8AB-4008-AB68-143D3A461F16}" type="slidenum">
              <a:rPr lang="en-US" altLang="en-US"/>
              <a:pPr/>
              <a:t>‹#›</a:t>
            </a:fld>
            <a:endParaRPr lang="en-US" altLang="en-US"/>
          </a:p>
        </p:txBody>
      </p:sp>
    </p:spTree>
    <p:extLst>
      <p:ext uri="{BB962C8B-B14F-4D97-AF65-F5344CB8AC3E}">
        <p14:creationId xmlns:p14="http://schemas.microsoft.com/office/powerpoint/2010/main" xmlns="" val="3520176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4" name="Date Placeholder 3">
            <a:extLst>
              <a:ext uri="{FF2B5EF4-FFF2-40B4-BE49-F238E27FC236}">
                <a16:creationId xmlns:a16="http://schemas.microsoft.com/office/drawing/2014/main" xmlns="" id="{D257750A-3A6B-4012-A51A-6C729CE2F967}"/>
              </a:ext>
            </a:extLst>
          </p:cNvPr>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54336903-4FA7-43B2-B071-A3CB8F6EA6E3}" type="datetimeFigureOut">
              <a:rPr lang="en-US"/>
              <a:pPr>
                <a:defRPr/>
              </a:pPr>
              <a:t>28/09/2020</a:t>
            </a:fld>
            <a:endParaRPr lang="en-US"/>
          </a:p>
        </p:txBody>
      </p:sp>
      <p:sp>
        <p:nvSpPr>
          <p:cNvPr id="5" name="Footer Placeholder 4">
            <a:extLst>
              <a:ext uri="{FF2B5EF4-FFF2-40B4-BE49-F238E27FC236}">
                <a16:creationId xmlns:a16="http://schemas.microsoft.com/office/drawing/2014/main" xmlns="" id="{668F8145-0C12-44C3-9BF3-19608C14294C}"/>
              </a:ext>
            </a:extLst>
          </p:cNvPr>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n-US"/>
          </a:p>
        </p:txBody>
      </p:sp>
      <p:sp>
        <p:nvSpPr>
          <p:cNvPr id="6" name="Slide Number Placeholder 5">
            <a:extLst>
              <a:ext uri="{FF2B5EF4-FFF2-40B4-BE49-F238E27FC236}">
                <a16:creationId xmlns:a16="http://schemas.microsoft.com/office/drawing/2014/main" xmlns="" id="{CD0E1A2A-6E68-4474-9721-BC3F6E35D7F2}"/>
              </a:ext>
            </a:extLst>
          </p:cNvPr>
          <p:cNvSpPr>
            <a:spLocks noGrp="1"/>
          </p:cNvSpPr>
          <p:nvPr>
            <p:ph type="sldNum" sz="quarter" idx="12"/>
          </p:nvPr>
        </p:nvSpPr>
        <p:spPr>
          <a:xfrm>
            <a:off x="6734175" y="6554788"/>
            <a:ext cx="587375" cy="228600"/>
          </a:xfrm>
        </p:spPr>
        <p:txBody>
          <a:bodyPr/>
          <a:lstStyle>
            <a:lvl1pPr>
              <a:defRPr/>
            </a:lvl1pPr>
          </a:lstStyle>
          <a:p>
            <a:fld id="{09B22783-BADA-4641-8FBA-2DF4EE6B5789}" type="slidenum">
              <a:rPr lang="en-US" altLang="en-US"/>
              <a:pPr/>
              <a:t>‹#›</a:t>
            </a:fld>
            <a:endParaRPr lang="en-US" altLang="en-US"/>
          </a:p>
        </p:txBody>
      </p:sp>
    </p:spTree>
    <p:extLst>
      <p:ext uri="{BB962C8B-B14F-4D97-AF65-F5344CB8AC3E}">
        <p14:creationId xmlns:p14="http://schemas.microsoft.com/office/powerpoint/2010/main" xmlns="" val="244663735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6">
            <a:extLst>
              <a:ext uri="{FF2B5EF4-FFF2-40B4-BE49-F238E27FC236}">
                <a16:creationId xmlns:a16="http://schemas.microsoft.com/office/drawing/2014/main" xmlns="" id="{4A217D10-D44F-4365-87F1-4CABA8A05F2C}"/>
              </a:ext>
            </a:extLst>
          </p:cNvPr>
          <p:cNvSpPr>
            <a:spLocks noGrp="1"/>
          </p:cNvSpPr>
          <p:nvPr>
            <p:ph type="dt" sz="half" idx="10"/>
          </p:nvPr>
        </p:nvSpPr>
        <p:spPr/>
        <p:txBody>
          <a:bodyPr/>
          <a:lstStyle>
            <a:lvl1pPr>
              <a:defRPr/>
            </a:lvl1pPr>
          </a:lstStyle>
          <a:p>
            <a:pPr>
              <a:defRPr/>
            </a:pPr>
            <a:fld id="{9D4021D4-282B-43DE-B091-EBEB7BB7DE31}" type="datetimeFigureOut">
              <a:rPr lang="en-US"/>
              <a:pPr>
                <a:defRPr/>
              </a:pPr>
              <a:t>28/09/2020</a:t>
            </a:fld>
            <a:endParaRPr lang="en-US"/>
          </a:p>
        </p:txBody>
      </p:sp>
      <p:sp>
        <p:nvSpPr>
          <p:cNvPr id="6" name="Footer Placeholder 3">
            <a:extLst>
              <a:ext uri="{FF2B5EF4-FFF2-40B4-BE49-F238E27FC236}">
                <a16:creationId xmlns:a16="http://schemas.microsoft.com/office/drawing/2014/main" xmlns="" id="{81DBCBC1-28BB-4260-B8D1-228638D91E2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5">
            <a:extLst>
              <a:ext uri="{FF2B5EF4-FFF2-40B4-BE49-F238E27FC236}">
                <a16:creationId xmlns:a16="http://schemas.microsoft.com/office/drawing/2014/main" xmlns="" id="{D36B5B14-7FF5-4B84-84B7-75D4183D597F}"/>
              </a:ext>
            </a:extLst>
          </p:cNvPr>
          <p:cNvSpPr>
            <a:spLocks noGrp="1"/>
          </p:cNvSpPr>
          <p:nvPr>
            <p:ph type="sldNum" sz="quarter" idx="12"/>
          </p:nvPr>
        </p:nvSpPr>
        <p:spPr/>
        <p:txBody>
          <a:bodyPr/>
          <a:lstStyle>
            <a:lvl1pPr>
              <a:defRPr/>
            </a:lvl1pPr>
          </a:lstStyle>
          <a:p>
            <a:fld id="{2B8A3ED7-EC3F-4FD3-9990-9916A7867774}" type="slidenum">
              <a:rPr lang="en-US" altLang="en-US"/>
              <a:pPr/>
              <a:t>‹#›</a:t>
            </a:fld>
            <a:endParaRPr lang="en-US" altLang="en-US"/>
          </a:p>
        </p:txBody>
      </p:sp>
    </p:spTree>
    <p:extLst>
      <p:ext uri="{BB962C8B-B14F-4D97-AF65-F5344CB8AC3E}">
        <p14:creationId xmlns:p14="http://schemas.microsoft.com/office/powerpoint/2010/main" xmlns="" val="776263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6">
            <a:extLst>
              <a:ext uri="{FF2B5EF4-FFF2-40B4-BE49-F238E27FC236}">
                <a16:creationId xmlns:a16="http://schemas.microsoft.com/office/drawing/2014/main" xmlns="" id="{0B2D6982-9AB9-4F19-9FCD-24A1F3E77F5A}"/>
              </a:ext>
            </a:extLst>
          </p:cNvPr>
          <p:cNvSpPr>
            <a:spLocks noGrp="1"/>
          </p:cNvSpPr>
          <p:nvPr>
            <p:ph type="dt" sz="half" idx="10"/>
          </p:nvPr>
        </p:nvSpPr>
        <p:spPr/>
        <p:txBody>
          <a:bodyPr/>
          <a:lstStyle>
            <a:lvl1pPr>
              <a:defRPr/>
            </a:lvl1pPr>
          </a:lstStyle>
          <a:p>
            <a:pPr>
              <a:defRPr/>
            </a:pPr>
            <a:fld id="{70E25F09-BFFD-4359-BD57-95143BAEDD9A}" type="datetimeFigureOut">
              <a:rPr lang="en-US"/>
              <a:pPr>
                <a:defRPr/>
              </a:pPr>
              <a:t>28/09/2020</a:t>
            </a:fld>
            <a:endParaRPr lang="en-US"/>
          </a:p>
        </p:txBody>
      </p:sp>
      <p:sp>
        <p:nvSpPr>
          <p:cNvPr id="8" name="Footer Placeholder 3">
            <a:extLst>
              <a:ext uri="{FF2B5EF4-FFF2-40B4-BE49-F238E27FC236}">
                <a16:creationId xmlns:a16="http://schemas.microsoft.com/office/drawing/2014/main" xmlns="" id="{13BC5DFB-8FE4-4F89-A05E-474D0D7EE9C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xmlns="" id="{E46DEF5C-39B7-4EF5-84F0-CA8F7F4D3D9C}"/>
              </a:ext>
            </a:extLst>
          </p:cNvPr>
          <p:cNvSpPr>
            <a:spLocks noGrp="1"/>
          </p:cNvSpPr>
          <p:nvPr>
            <p:ph type="sldNum" sz="quarter" idx="12"/>
          </p:nvPr>
        </p:nvSpPr>
        <p:spPr/>
        <p:txBody>
          <a:bodyPr/>
          <a:lstStyle>
            <a:lvl1pPr>
              <a:defRPr/>
            </a:lvl1pPr>
          </a:lstStyle>
          <a:p>
            <a:fld id="{BB14F344-C5D2-43B7-889F-A8EF2FE46E90}" type="slidenum">
              <a:rPr lang="en-US" altLang="en-US"/>
              <a:pPr/>
              <a:t>‹#›</a:t>
            </a:fld>
            <a:endParaRPr lang="en-US" altLang="en-US"/>
          </a:p>
        </p:txBody>
      </p:sp>
    </p:spTree>
    <p:extLst>
      <p:ext uri="{BB962C8B-B14F-4D97-AF65-F5344CB8AC3E}">
        <p14:creationId xmlns:p14="http://schemas.microsoft.com/office/powerpoint/2010/main" xmlns="" val="4175683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lang="en-US"/>
              <a:t>Click to edit Master title style</a:t>
            </a:r>
          </a:p>
        </p:txBody>
      </p:sp>
      <p:sp>
        <p:nvSpPr>
          <p:cNvPr id="3" name="Date Placeholder 26">
            <a:extLst>
              <a:ext uri="{FF2B5EF4-FFF2-40B4-BE49-F238E27FC236}">
                <a16:creationId xmlns:a16="http://schemas.microsoft.com/office/drawing/2014/main" xmlns="" id="{46A01FDA-D5D5-4B2E-8EE6-2C20252B1F8F}"/>
              </a:ext>
            </a:extLst>
          </p:cNvPr>
          <p:cNvSpPr>
            <a:spLocks noGrp="1"/>
          </p:cNvSpPr>
          <p:nvPr>
            <p:ph type="dt" sz="half" idx="10"/>
          </p:nvPr>
        </p:nvSpPr>
        <p:spPr/>
        <p:txBody>
          <a:bodyPr/>
          <a:lstStyle>
            <a:lvl1pPr>
              <a:defRPr/>
            </a:lvl1pPr>
          </a:lstStyle>
          <a:p>
            <a:pPr>
              <a:defRPr/>
            </a:pPr>
            <a:fld id="{D5EDEA0A-03B2-4569-A63A-E82649428C18}" type="datetimeFigureOut">
              <a:rPr lang="en-US"/>
              <a:pPr>
                <a:defRPr/>
              </a:pPr>
              <a:t>28/09/2020</a:t>
            </a:fld>
            <a:endParaRPr lang="en-US"/>
          </a:p>
        </p:txBody>
      </p:sp>
      <p:sp>
        <p:nvSpPr>
          <p:cNvPr id="4" name="Footer Placeholder 3">
            <a:extLst>
              <a:ext uri="{FF2B5EF4-FFF2-40B4-BE49-F238E27FC236}">
                <a16:creationId xmlns:a16="http://schemas.microsoft.com/office/drawing/2014/main" xmlns="" id="{3A76597D-FAAA-4A7A-8198-739964C0B29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5">
            <a:extLst>
              <a:ext uri="{FF2B5EF4-FFF2-40B4-BE49-F238E27FC236}">
                <a16:creationId xmlns:a16="http://schemas.microsoft.com/office/drawing/2014/main" xmlns="" id="{D3D9E4ED-97F9-4540-95EF-CB8267703E5B}"/>
              </a:ext>
            </a:extLst>
          </p:cNvPr>
          <p:cNvSpPr>
            <a:spLocks noGrp="1"/>
          </p:cNvSpPr>
          <p:nvPr>
            <p:ph type="sldNum" sz="quarter" idx="12"/>
          </p:nvPr>
        </p:nvSpPr>
        <p:spPr/>
        <p:txBody>
          <a:bodyPr/>
          <a:lstStyle>
            <a:lvl1pPr>
              <a:defRPr/>
            </a:lvl1pPr>
          </a:lstStyle>
          <a:p>
            <a:fld id="{942F8419-E38E-4D26-A1B0-93B1157B81BD}" type="slidenum">
              <a:rPr lang="en-US" altLang="en-US"/>
              <a:pPr/>
              <a:t>‹#›</a:t>
            </a:fld>
            <a:endParaRPr lang="en-US" altLang="en-US"/>
          </a:p>
        </p:txBody>
      </p:sp>
    </p:spTree>
    <p:extLst>
      <p:ext uri="{BB962C8B-B14F-4D97-AF65-F5344CB8AC3E}">
        <p14:creationId xmlns:p14="http://schemas.microsoft.com/office/powerpoint/2010/main" xmlns="" val="177615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a:extLst>
              <a:ext uri="{FF2B5EF4-FFF2-40B4-BE49-F238E27FC236}">
                <a16:creationId xmlns:a16="http://schemas.microsoft.com/office/drawing/2014/main" xmlns="" id="{6BEAE987-B62A-4AF3-8AC8-C0F277C660AF}"/>
              </a:ext>
            </a:extLst>
          </p:cNvPr>
          <p:cNvSpPr>
            <a:spLocks noGrp="1"/>
          </p:cNvSpPr>
          <p:nvPr>
            <p:ph type="dt" sz="half" idx="10"/>
          </p:nvPr>
        </p:nvSpPr>
        <p:spPr/>
        <p:txBody>
          <a:bodyPr/>
          <a:lstStyle>
            <a:lvl1pPr>
              <a:defRPr/>
            </a:lvl1pPr>
          </a:lstStyle>
          <a:p>
            <a:pPr>
              <a:defRPr/>
            </a:pPr>
            <a:fld id="{FE56E5DE-C5D9-48E2-A53D-09EC5B8D29BC}" type="datetimeFigureOut">
              <a:rPr lang="en-US"/>
              <a:pPr>
                <a:defRPr/>
              </a:pPr>
              <a:t>28/09/2020</a:t>
            </a:fld>
            <a:endParaRPr lang="en-US"/>
          </a:p>
        </p:txBody>
      </p:sp>
      <p:sp>
        <p:nvSpPr>
          <p:cNvPr id="3" name="Footer Placeholder 3">
            <a:extLst>
              <a:ext uri="{FF2B5EF4-FFF2-40B4-BE49-F238E27FC236}">
                <a16:creationId xmlns:a16="http://schemas.microsoft.com/office/drawing/2014/main" xmlns="" id="{7E776349-DFA9-470C-AF21-2F366110D97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5">
            <a:extLst>
              <a:ext uri="{FF2B5EF4-FFF2-40B4-BE49-F238E27FC236}">
                <a16:creationId xmlns:a16="http://schemas.microsoft.com/office/drawing/2014/main" xmlns="" id="{347B0FAA-41D2-41D0-93D9-A150A21EEFE7}"/>
              </a:ext>
            </a:extLst>
          </p:cNvPr>
          <p:cNvSpPr>
            <a:spLocks noGrp="1"/>
          </p:cNvSpPr>
          <p:nvPr>
            <p:ph type="sldNum" sz="quarter" idx="12"/>
          </p:nvPr>
        </p:nvSpPr>
        <p:spPr/>
        <p:txBody>
          <a:bodyPr/>
          <a:lstStyle>
            <a:lvl1pPr>
              <a:defRPr/>
            </a:lvl1pPr>
          </a:lstStyle>
          <a:p>
            <a:fld id="{3C2D4CE6-C6B4-44A7-BDB9-979C34E83D8D}" type="slidenum">
              <a:rPr lang="en-US" altLang="en-US"/>
              <a:pPr/>
              <a:t>‹#›</a:t>
            </a:fld>
            <a:endParaRPr lang="en-US" altLang="en-US"/>
          </a:p>
        </p:txBody>
      </p:sp>
    </p:spTree>
    <p:extLst>
      <p:ext uri="{BB962C8B-B14F-4D97-AF65-F5344CB8AC3E}">
        <p14:creationId xmlns:p14="http://schemas.microsoft.com/office/powerpoint/2010/main" xmlns="" val="2941098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6">
            <a:extLst>
              <a:ext uri="{FF2B5EF4-FFF2-40B4-BE49-F238E27FC236}">
                <a16:creationId xmlns:a16="http://schemas.microsoft.com/office/drawing/2014/main" xmlns="" id="{F1B02C4E-AFF2-4B82-9C9B-8A7C25CBF131}"/>
              </a:ext>
            </a:extLst>
          </p:cNvPr>
          <p:cNvSpPr>
            <a:spLocks noGrp="1"/>
          </p:cNvSpPr>
          <p:nvPr>
            <p:ph type="dt" sz="half" idx="10"/>
          </p:nvPr>
        </p:nvSpPr>
        <p:spPr/>
        <p:txBody>
          <a:bodyPr/>
          <a:lstStyle>
            <a:lvl1pPr>
              <a:defRPr/>
            </a:lvl1pPr>
          </a:lstStyle>
          <a:p>
            <a:pPr>
              <a:defRPr/>
            </a:pPr>
            <a:fld id="{F3B947EB-95E4-4AD4-83C3-2AFB3C733DAA}" type="datetimeFigureOut">
              <a:rPr lang="en-US"/>
              <a:pPr>
                <a:defRPr/>
              </a:pPr>
              <a:t>28/09/2020</a:t>
            </a:fld>
            <a:endParaRPr lang="en-US"/>
          </a:p>
        </p:txBody>
      </p:sp>
      <p:sp>
        <p:nvSpPr>
          <p:cNvPr id="6" name="Footer Placeholder 3">
            <a:extLst>
              <a:ext uri="{FF2B5EF4-FFF2-40B4-BE49-F238E27FC236}">
                <a16:creationId xmlns:a16="http://schemas.microsoft.com/office/drawing/2014/main" xmlns="" id="{87D6F182-C7BC-46CF-A2AF-A55D577D15B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5">
            <a:extLst>
              <a:ext uri="{FF2B5EF4-FFF2-40B4-BE49-F238E27FC236}">
                <a16:creationId xmlns:a16="http://schemas.microsoft.com/office/drawing/2014/main" xmlns="" id="{C97C1A65-FBAB-43EA-BBCF-F29FAA0FC9D5}"/>
              </a:ext>
            </a:extLst>
          </p:cNvPr>
          <p:cNvSpPr>
            <a:spLocks noGrp="1"/>
          </p:cNvSpPr>
          <p:nvPr>
            <p:ph type="sldNum" sz="quarter" idx="12"/>
          </p:nvPr>
        </p:nvSpPr>
        <p:spPr/>
        <p:txBody>
          <a:bodyPr/>
          <a:lstStyle>
            <a:lvl1pPr>
              <a:defRPr/>
            </a:lvl1pPr>
          </a:lstStyle>
          <a:p>
            <a:fld id="{0FA82401-E463-4C98-9A3C-E9231E5BD687}" type="slidenum">
              <a:rPr lang="en-US" altLang="en-US"/>
              <a:pPr/>
              <a:t>‹#›</a:t>
            </a:fld>
            <a:endParaRPr lang="en-US" altLang="en-US"/>
          </a:p>
        </p:txBody>
      </p:sp>
    </p:spTree>
    <p:extLst>
      <p:ext uri="{BB962C8B-B14F-4D97-AF65-F5344CB8AC3E}">
        <p14:creationId xmlns:p14="http://schemas.microsoft.com/office/powerpoint/2010/main" xmlns="" val="2595091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BC0595F0-4CDA-406A-81C3-A6518F0DCB29}"/>
              </a:ext>
            </a:extLst>
          </p:cNvPr>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xmlns="" id="{66F5CA59-CE23-4CA0-ADC5-94E72054700B}"/>
              </a:ext>
            </a:extLst>
          </p:cNvPr>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a:t>Click icon to add picture</a:t>
            </a:r>
            <a:endParaRPr lang="en-US" noProof="0" dirty="0"/>
          </a:p>
        </p:txBody>
      </p:sp>
      <p:sp>
        <p:nvSpPr>
          <p:cNvPr id="7" name="Date Placeholder 4">
            <a:extLst>
              <a:ext uri="{FF2B5EF4-FFF2-40B4-BE49-F238E27FC236}">
                <a16:creationId xmlns:a16="http://schemas.microsoft.com/office/drawing/2014/main" xmlns="" id="{C03BDE6C-E61C-4A60-A304-9DBC6DFCFE45}"/>
              </a:ext>
            </a:extLst>
          </p:cNvPr>
          <p:cNvSpPr>
            <a:spLocks noGrp="1"/>
          </p:cNvSpPr>
          <p:nvPr>
            <p:ph type="dt" sz="half" idx="10"/>
          </p:nvPr>
        </p:nvSpPr>
        <p:spPr/>
        <p:txBody>
          <a:bodyPr/>
          <a:lstStyle>
            <a:lvl1pPr>
              <a:defRPr/>
            </a:lvl1pPr>
            <a:extLst/>
          </a:lstStyle>
          <a:p>
            <a:pPr>
              <a:defRPr/>
            </a:pPr>
            <a:fld id="{01B2C9B8-A6E5-446A-A899-93C8F92A9312}" type="datetimeFigureOut">
              <a:rPr lang="en-US"/>
              <a:pPr>
                <a:defRPr/>
              </a:pPr>
              <a:t>28/09/2020</a:t>
            </a:fld>
            <a:endParaRPr lang="en-US"/>
          </a:p>
        </p:txBody>
      </p:sp>
      <p:sp>
        <p:nvSpPr>
          <p:cNvPr id="8" name="Footer Placeholder 5">
            <a:extLst>
              <a:ext uri="{FF2B5EF4-FFF2-40B4-BE49-F238E27FC236}">
                <a16:creationId xmlns:a16="http://schemas.microsoft.com/office/drawing/2014/main" xmlns="" id="{AE0E53A1-06C9-41C5-B5FC-651FDB1BD626}"/>
              </a:ext>
            </a:extLst>
          </p:cNvPr>
          <p:cNvSpPr>
            <a:spLocks noGrp="1"/>
          </p:cNvSpPr>
          <p:nvPr>
            <p:ph type="ftr" sz="quarter" idx="11"/>
          </p:nvPr>
        </p:nvSpPr>
        <p:spPr/>
        <p:txBody>
          <a:bodyPr/>
          <a:lstStyle>
            <a:lvl1pPr>
              <a:defRPr/>
            </a:lvl1pPr>
            <a:extLst/>
          </a:lstStyle>
          <a:p>
            <a:pPr>
              <a:defRPr/>
            </a:pPr>
            <a:endParaRPr lang="en-US"/>
          </a:p>
        </p:txBody>
      </p:sp>
      <p:sp>
        <p:nvSpPr>
          <p:cNvPr id="9" name="Slide Number Placeholder 6">
            <a:extLst>
              <a:ext uri="{FF2B5EF4-FFF2-40B4-BE49-F238E27FC236}">
                <a16:creationId xmlns:a16="http://schemas.microsoft.com/office/drawing/2014/main" xmlns="" id="{BF7F0145-7AD1-45AE-A1C7-5063666C96A4}"/>
              </a:ext>
            </a:extLst>
          </p:cNvPr>
          <p:cNvSpPr>
            <a:spLocks noGrp="1"/>
          </p:cNvSpPr>
          <p:nvPr>
            <p:ph type="sldNum" sz="quarter" idx="12"/>
          </p:nvPr>
        </p:nvSpPr>
        <p:spPr/>
        <p:txBody>
          <a:bodyPr/>
          <a:lstStyle>
            <a:lvl1pPr>
              <a:defRPr/>
            </a:lvl1pPr>
          </a:lstStyle>
          <a:p>
            <a:fld id="{553543A9-FBE0-415E-B720-609A6263CBC1}" type="slidenum">
              <a:rPr lang="en-US" altLang="en-US"/>
              <a:pPr/>
              <a:t>‹#›</a:t>
            </a:fld>
            <a:endParaRPr lang="en-US" altLang="en-US"/>
          </a:p>
        </p:txBody>
      </p:sp>
    </p:spTree>
    <p:extLst>
      <p:ext uri="{BB962C8B-B14F-4D97-AF65-F5344CB8AC3E}">
        <p14:creationId xmlns:p14="http://schemas.microsoft.com/office/powerpoint/2010/main" xmlns="" val="134162290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C05520D9-DACF-495B-989E-A971881AF3B2}"/>
              </a:ext>
            </a:extLst>
          </p:cNvPr>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itle Placeholder 2">
            <a:extLst>
              <a:ext uri="{FF2B5EF4-FFF2-40B4-BE49-F238E27FC236}">
                <a16:creationId xmlns:a16="http://schemas.microsoft.com/office/drawing/2014/main" xmlns="" id="{1A0453C8-7CFC-42C6-9AF3-9BA4EA6431DC}"/>
              </a:ext>
            </a:extLst>
          </p:cNvPr>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en-US"/>
              <a:t>Click to edit Master title style</a:t>
            </a:r>
          </a:p>
        </p:txBody>
      </p:sp>
      <p:sp>
        <p:nvSpPr>
          <p:cNvPr id="1030" name="Text Placeholder 30">
            <a:extLst>
              <a:ext uri="{FF2B5EF4-FFF2-40B4-BE49-F238E27FC236}">
                <a16:creationId xmlns:a16="http://schemas.microsoft.com/office/drawing/2014/main" xmlns="" id="{6AF9FEAB-1BF0-4796-9D46-3BD608BF5472}"/>
              </a:ext>
            </a:extLst>
          </p:cNvPr>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7" name="Date Placeholder 26">
            <a:extLst>
              <a:ext uri="{FF2B5EF4-FFF2-40B4-BE49-F238E27FC236}">
                <a16:creationId xmlns:a16="http://schemas.microsoft.com/office/drawing/2014/main" xmlns="" id="{2AAC7C12-B331-42DD-8008-3EBEC94D46CB}"/>
              </a:ext>
            </a:extLst>
          </p:cNvPr>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defRPr>
            </a:lvl1pPr>
            <a:extLst/>
          </a:lstStyle>
          <a:p>
            <a:pPr>
              <a:defRPr/>
            </a:pPr>
            <a:fld id="{CD22F471-3A96-4AD6-BE72-77F92B2590BF}" type="datetimeFigureOut">
              <a:rPr lang="en-US"/>
              <a:pPr>
                <a:defRPr/>
              </a:pPr>
              <a:t>28/09/2020</a:t>
            </a:fld>
            <a:endParaRPr lang="en-US"/>
          </a:p>
        </p:txBody>
      </p:sp>
      <p:sp>
        <p:nvSpPr>
          <p:cNvPr id="4" name="Footer Placeholder 3">
            <a:extLst>
              <a:ext uri="{FF2B5EF4-FFF2-40B4-BE49-F238E27FC236}">
                <a16:creationId xmlns:a16="http://schemas.microsoft.com/office/drawing/2014/main" xmlns="" id="{119AE7A2-6FF7-45A9-9E29-5EAD9206B107}"/>
              </a:ext>
            </a:extLst>
          </p:cNvPr>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endParaRPr lang="en-US"/>
          </a:p>
        </p:txBody>
      </p:sp>
      <p:sp>
        <p:nvSpPr>
          <p:cNvPr id="16" name="Slide Number Placeholder 15">
            <a:extLst>
              <a:ext uri="{FF2B5EF4-FFF2-40B4-BE49-F238E27FC236}">
                <a16:creationId xmlns:a16="http://schemas.microsoft.com/office/drawing/2014/main" xmlns="" id="{9B9AEC49-362F-445D-B808-8D20858D08C2}"/>
              </a:ext>
            </a:extLst>
          </p:cNvPr>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a:defRPr sz="1100">
                <a:solidFill>
                  <a:schemeClr val="tx2"/>
                </a:solidFill>
              </a:defRPr>
            </a:lvl1pPr>
          </a:lstStyle>
          <a:p>
            <a:fld id="{84FCE208-84F4-4F50-A76E-0409D592B12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50" r:id="rId1"/>
    <p:sldLayoutId id="2147483743" r:id="rId2"/>
    <p:sldLayoutId id="2147483751" r:id="rId3"/>
    <p:sldLayoutId id="2147483744" r:id="rId4"/>
    <p:sldLayoutId id="2147483745" r:id="rId5"/>
    <p:sldLayoutId id="2147483746" r:id="rId6"/>
    <p:sldLayoutId id="2147483747" r:id="rId7"/>
    <p:sldLayoutId id="2147483748" r:id="rId8"/>
    <p:sldLayoutId id="2147483752" r:id="rId9"/>
    <p:sldLayoutId id="2147483749" r:id="rId10"/>
    <p:sldLayoutId id="2147483753"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anose="05020102010507070707"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anose="05020102010507070707"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anose="05000000000000000000"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anose="05020102010507070707"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anose="05000000000000000000" pitchFamily="2" charset="2"/>
        <a:buChar char=""/>
        <a:defRPr sz="20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C6F1BA-D32B-4623-9FC2-47AFB7722E73}"/>
              </a:ext>
            </a:extLst>
          </p:cNvPr>
          <p:cNvSpPr>
            <a:spLocks noGrp="1"/>
          </p:cNvSpPr>
          <p:nvPr>
            <p:ph type="ctrTitle"/>
          </p:nvPr>
        </p:nvSpPr>
        <p:spPr>
          <a:xfrm>
            <a:off x="890590" y="428604"/>
            <a:ext cx="7967690" cy="928694"/>
          </a:xfrm>
        </p:spPr>
        <p:txBody>
          <a:bodyPr/>
          <a:lstStyle/>
          <a:p>
            <a:pPr algn="ctr" eaLnBrk="1" fontAlgn="auto" hangingPunct="1">
              <a:spcAft>
                <a:spcPts val="0"/>
              </a:spcAft>
              <a:defRPr/>
            </a:pPr>
            <a:r>
              <a:rPr lang="en-IN" sz="280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Unit-II: </a:t>
            </a:r>
            <a:r>
              <a:rPr lang="hi-IN" sz="2800" dirty="0">
                <a:ea typeface="Mangal"/>
              </a:rPr>
              <a:t>सामाजिक प्रत्यक्षीकरण</a:t>
            </a:r>
            <a:r>
              <a:rPr lang="en-IN" sz="2800" dirty="0">
                <a:ea typeface="Mangal"/>
              </a:rPr>
              <a:t> </a:t>
            </a:r>
            <a:r>
              <a:rPr lang="hi-IN" sz="2800" dirty="0"/>
              <a:t>व</a:t>
            </a:r>
            <a:r>
              <a:rPr lang="en-IN" sz="2800" dirty="0"/>
              <a:t> </a:t>
            </a:r>
            <a:r>
              <a:rPr lang="hi-IN" sz="2800" dirty="0">
                <a:ea typeface="Mangal"/>
              </a:rPr>
              <a:t>प्रात्यक्षिक सुरक्षा</a:t>
            </a:r>
            <a:endParaRPr lang="en-US" sz="280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6147" name="Subtitle 2">
            <a:extLst>
              <a:ext uri="{FF2B5EF4-FFF2-40B4-BE49-F238E27FC236}">
                <a16:creationId xmlns:a16="http://schemas.microsoft.com/office/drawing/2014/main" xmlns="" id="{06BDEC5F-8C69-4C80-B6A9-CE692FCA5491}"/>
              </a:ext>
            </a:extLst>
          </p:cNvPr>
          <p:cNvSpPr>
            <a:spLocks noGrp="1"/>
          </p:cNvSpPr>
          <p:nvPr>
            <p:ph type="subTitle" idx="1"/>
          </p:nvPr>
        </p:nvSpPr>
        <p:spPr>
          <a:xfrm>
            <a:off x="357188" y="4962525"/>
            <a:ext cx="8358187" cy="1538288"/>
          </a:xfrm>
        </p:spPr>
        <p:txBody>
          <a:bodyPr/>
          <a:lstStyle/>
          <a:p>
            <a:pPr algn="ctr" eaLnBrk="1" hangingPunct="1">
              <a:lnSpc>
                <a:spcPct val="80000"/>
              </a:lnSpc>
            </a:pPr>
            <a:r>
              <a:rPr lang="en-IN" altLang="en-US" sz="2700" b="1">
                <a:solidFill>
                  <a:schemeClr val="bg1"/>
                </a:solidFill>
              </a:rPr>
              <a:t>Dr. Udayan Misra</a:t>
            </a:r>
          </a:p>
          <a:p>
            <a:pPr algn="ctr" eaLnBrk="1" hangingPunct="1">
              <a:lnSpc>
                <a:spcPct val="80000"/>
              </a:lnSpc>
            </a:pPr>
            <a:r>
              <a:rPr lang="en-IN" altLang="en-US" sz="2400">
                <a:solidFill>
                  <a:schemeClr val="bg1"/>
                </a:solidFill>
              </a:rPr>
              <a:t>Department of Psychology</a:t>
            </a:r>
          </a:p>
          <a:p>
            <a:pPr algn="ctr" eaLnBrk="1" hangingPunct="1">
              <a:lnSpc>
                <a:spcPct val="80000"/>
              </a:lnSpc>
            </a:pPr>
            <a:r>
              <a:rPr lang="en-IN" altLang="en-US" sz="2400">
                <a:solidFill>
                  <a:schemeClr val="bg1"/>
                </a:solidFill>
              </a:rPr>
              <a:t>Harishchandra P.G. College</a:t>
            </a:r>
          </a:p>
          <a:p>
            <a:pPr algn="ctr" eaLnBrk="1" hangingPunct="1">
              <a:lnSpc>
                <a:spcPct val="80000"/>
              </a:lnSpc>
            </a:pPr>
            <a:r>
              <a:rPr lang="en-IN" altLang="en-US" sz="2400">
                <a:solidFill>
                  <a:schemeClr val="bg1"/>
                </a:solidFill>
              </a:rPr>
              <a:t>Varanasi</a:t>
            </a:r>
            <a:endParaRPr lang="en-US" altLang="en-US" sz="2400">
              <a:solidFill>
                <a:schemeClr val="bg1"/>
              </a:solidFill>
            </a:endParaRPr>
          </a:p>
          <a:p>
            <a:pPr eaLnBrk="1" hangingPunct="1">
              <a:lnSpc>
                <a:spcPct val="80000"/>
              </a:lnSpc>
            </a:pPr>
            <a:endParaRPr lang="en-US" altLang="en-US"/>
          </a:p>
        </p:txBody>
      </p:sp>
      <p:sp>
        <p:nvSpPr>
          <p:cNvPr id="6148" name="Rectangle 3">
            <a:extLst>
              <a:ext uri="{FF2B5EF4-FFF2-40B4-BE49-F238E27FC236}">
                <a16:creationId xmlns:a16="http://schemas.microsoft.com/office/drawing/2014/main" xmlns="" id="{255DD0BD-B0BA-4BA8-8F82-370F4EFAA5CF}"/>
              </a:ext>
            </a:extLst>
          </p:cNvPr>
          <p:cNvSpPr>
            <a:spLocks noChangeArrowheads="1"/>
          </p:cNvSpPr>
          <p:nvPr/>
        </p:nvSpPr>
        <p:spPr bwMode="auto">
          <a:xfrm>
            <a:off x="1785938" y="71438"/>
            <a:ext cx="6000750"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solidFill>
                  <a:srgbClr val="FFFF00"/>
                </a:solidFill>
                <a:latin typeface="Constantia" panose="02030602050306030303" pitchFamily="18" charset="0"/>
              </a:rPr>
              <a:t>B.A. Part – II</a:t>
            </a:r>
          </a:p>
          <a:p>
            <a:pPr algn="ctr" eaLnBrk="1" hangingPunct="1"/>
            <a:r>
              <a:rPr lang="en-US" altLang="en-US">
                <a:solidFill>
                  <a:srgbClr val="FFFF00"/>
                </a:solidFill>
                <a:latin typeface="Constantia" panose="02030602050306030303" pitchFamily="18" charset="0"/>
              </a:rPr>
              <a:t> </a:t>
            </a:r>
            <a:r>
              <a:rPr lang="en-US" altLang="en-US">
                <a:solidFill>
                  <a:srgbClr val="FFFF00"/>
                </a:solidFill>
              </a:rPr>
              <a:t>PAPER – II : SOCIAL PSYCHOLOGY</a:t>
            </a:r>
            <a:endParaRPr lang="en-US" altLang="en-US">
              <a:solidFill>
                <a:srgbClr val="FFFF00"/>
              </a:solidFill>
              <a:latin typeface="Constantia" panose="02030602050306030303" pitchFamily="18" charset="0"/>
            </a:endParaRPr>
          </a:p>
        </p:txBody>
      </p:sp>
      <p:pic>
        <p:nvPicPr>
          <p:cNvPr id="5129" name="Picture 9" descr="The Liberal Arts &amp; the Limits of Social Psychology ~ The Imaginative  Conservative">
            <a:extLst>
              <a:ext uri="{FF2B5EF4-FFF2-40B4-BE49-F238E27FC236}">
                <a16:creationId xmlns:a16="http://schemas.microsoft.com/office/drawing/2014/main" xmlns="" id="{D178A1D2-95D6-4845-9835-85542C2C47D9}"/>
              </a:ext>
            </a:extLst>
          </p:cNvPr>
          <p:cNvPicPr>
            <a:picLocks noChangeAspect="1" noChangeArrowheads="1"/>
          </p:cNvPicPr>
          <p:nvPr/>
        </p:nvPicPr>
        <p:blipFill>
          <a:blip r:embed="rId2"/>
          <a:srcRect/>
          <a:stretch>
            <a:fillRect/>
          </a:stretch>
        </p:blipFill>
        <p:spPr bwMode="auto">
          <a:xfrm>
            <a:off x="1571604" y="1500174"/>
            <a:ext cx="6087021" cy="342902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xmlns="" id="{54AF12A7-A52A-4048-9794-359175E33AE2}"/>
              </a:ext>
            </a:extLst>
          </p:cNvPr>
          <p:cNvSpPr>
            <a:spLocks noGrp="1"/>
          </p:cNvSpPr>
          <p:nvPr>
            <p:ph type="title"/>
          </p:nvPr>
        </p:nvSpPr>
        <p:spPr>
          <a:xfrm>
            <a:off x="285750" y="285750"/>
            <a:ext cx="8572500" cy="1143000"/>
          </a:xfrm>
        </p:spPr>
        <p:txBody>
          <a:bodyPr/>
          <a:lstStyle/>
          <a:p>
            <a:pPr algn="ctr" eaLnBrk="1" fontAlgn="auto" hangingPunct="1">
              <a:spcAft>
                <a:spcPts val="0"/>
              </a:spcAft>
              <a:defRPr/>
            </a:pPr>
            <a:r>
              <a:rPr lang="hi-IN" sz="3600" dirty="0">
                <a:ea typeface="Mangal"/>
              </a:rPr>
              <a:t>प्रात्यक्षिक सुरक्षा</a:t>
            </a:r>
            <a:endParaRPr lang="en-US" sz="3600" dirty="0"/>
          </a:p>
        </p:txBody>
      </p:sp>
      <p:sp>
        <p:nvSpPr>
          <p:cNvPr id="7171" name="Content Placeholder 2">
            <a:extLst>
              <a:ext uri="{FF2B5EF4-FFF2-40B4-BE49-F238E27FC236}">
                <a16:creationId xmlns:a16="http://schemas.microsoft.com/office/drawing/2014/main" xmlns="" id="{5A1E32C6-7E2C-4C75-9FFF-4BFEE9F55234}"/>
              </a:ext>
            </a:extLst>
          </p:cNvPr>
          <p:cNvSpPr>
            <a:spLocks noGrp="1"/>
          </p:cNvSpPr>
          <p:nvPr>
            <p:ph idx="1"/>
          </p:nvPr>
        </p:nvSpPr>
        <p:spPr>
          <a:xfrm>
            <a:off x="457200" y="1714500"/>
            <a:ext cx="8229600" cy="4357688"/>
          </a:xfrm>
        </p:spPr>
        <p:txBody>
          <a:bodyPr/>
          <a:lstStyle/>
          <a:p>
            <a:pPr algn="just" eaLnBrk="1" hangingPunct="1">
              <a:lnSpc>
                <a:spcPct val="150000"/>
              </a:lnSpc>
            </a:pPr>
            <a:r>
              <a:rPr lang="en-IN" altLang="en-US">
                <a:ea typeface="Mangal" panose="02040503050203030202" pitchFamily="18" charset="0"/>
                <a:cs typeface="Mangal" panose="02040503050203030202" pitchFamily="18" charset="0"/>
              </a:rPr>
              <a:t> </a:t>
            </a:r>
            <a:r>
              <a:rPr lang="hi-IN" altLang="en-US">
                <a:ea typeface="Mangal" panose="02040503050203030202" pitchFamily="18" charset="0"/>
              </a:rPr>
              <a:t>सामाजिक प्रत्यक्षीकरण में सामाजिक सांस्कृतिक कारकों का प्रभाव पड़ता है, इसका सर्वथा उचित उदाहरण प्रात्यक्षिक सुरक्षा है। </a:t>
            </a:r>
            <a:endParaRPr lang="en-IN" altLang="en-US">
              <a:ea typeface="Mangal" panose="02040503050203030202" pitchFamily="18" charset="0"/>
              <a:cs typeface="Mangal" panose="02040503050203030202" pitchFamily="18" charset="0"/>
            </a:endParaRPr>
          </a:p>
          <a:p>
            <a:pPr algn="just" eaLnBrk="1" hangingPunct="1">
              <a:lnSpc>
                <a:spcPct val="150000"/>
              </a:lnSpc>
              <a:spcBef>
                <a:spcPct val="0"/>
              </a:spcBef>
            </a:pPr>
            <a:r>
              <a:rPr lang="hi-IN" altLang="en-US">
                <a:ea typeface="Mangal" panose="02040503050203030202" pitchFamily="18" charset="0"/>
              </a:rPr>
              <a:t>प्रात्यक्षिक सुरक्षा वह संप्रत्यय है जो यह बताता है कि सामाजिक और सांस्कृतिक निषिद्ध उद्दीपकों को जब व्यक्ति के सामने प्रस्तुत किया जाता है तो व्यक्ति उन उद्दीपकों का प्रत्यक्षीकरण  अन्य तटस्थ उद्दीपक की तुलना  में ज्यादा समय में करता है </a:t>
            </a: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a:extLst>
              <a:ext uri="{FF2B5EF4-FFF2-40B4-BE49-F238E27FC236}">
                <a16:creationId xmlns:a16="http://schemas.microsoft.com/office/drawing/2014/main" xmlns="" id="{373B4139-08F0-4EB7-A98C-6F6FEC6E6915}"/>
              </a:ext>
            </a:extLst>
          </p:cNvPr>
          <p:cNvSpPr>
            <a:spLocks noGrp="1"/>
          </p:cNvSpPr>
          <p:nvPr>
            <p:ph idx="1"/>
          </p:nvPr>
        </p:nvSpPr>
        <p:spPr>
          <a:xfrm>
            <a:off x="457200" y="500063"/>
            <a:ext cx="8401050" cy="6072187"/>
          </a:xfrm>
        </p:spPr>
        <p:txBody>
          <a:bodyPr/>
          <a:lstStyle/>
          <a:p>
            <a:pPr eaLnBrk="1" hangingPunct="1">
              <a:lnSpc>
                <a:spcPct val="150000"/>
              </a:lnSpc>
              <a:buFont typeface="Wingdings 2" panose="05020102010507070707" pitchFamily="18" charset="2"/>
              <a:buNone/>
            </a:pPr>
            <a:r>
              <a:rPr lang="hi-IN" altLang="en-US">
                <a:ea typeface="Mangal" panose="02040503050203030202" pitchFamily="18" charset="0"/>
              </a:rPr>
              <a:t>इसके पीछे कारण ये है कि सामाजिक रुप से निषिद्ध उद्दीपक व्यक्ति में अप्रतिम संवेग को उत्पन्न करते हैं।</a:t>
            </a:r>
            <a:endParaRPr lang="en-IN" altLang="en-US">
              <a:ea typeface="Mangal" panose="02040503050203030202" pitchFamily="18" charset="0"/>
              <a:cs typeface="Mangal" panose="02040503050203030202" pitchFamily="18" charset="0"/>
            </a:endParaRPr>
          </a:p>
          <a:p>
            <a:pPr eaLnBrk="1" hangingPunct="1">
              <a:lnSpc>
                <a:spcPct val="150000"/>
              </a:lnSpc>
              <a:buFont typeface="Wingdings 2" panose="05020102010507070707" pitchFamily="18" charset="2"/>
              <a:buNone/>
            </a:pPr>
            <a:r>
              <a:rPr lang="hi-IN" altLang="en-US">
                <a:ea typeface="Mangal" panose="02040503050203030202" pitchFamily="18" charset="0"/>
              </a:rPr>
              <a:t>उदाहरणस्वरूप, जब व्यक्ति के समक्ष कुछ सामाजिक निषिद्ध शब्द </a:t>
            </a:r>
            <a:r>
              <a:rPr lang="en-IN" altLang="en-US">
                <a:ea typeface="Mangal" panose="02040503050203030202" pitchFamily="18" charset="0"/>
                <a:cs typeface="Mangal" panose="02040503050203030202" pitchFamily="18" charset="0"/>
              </a:rPr>
              <a:t> </a:t>
            </a:r>
            <a:r>
              <a:rPr lang="hi-IN" altLang="en-US">
                <a:ea typeface="Mangal" panose="02040503050203030202" pitchFamily="18" charset="0"/>
              </a:rPr>
              <a:t>आते हैं जैसे </a:t>
            </a:r>
            <a:endParaRPr lang="en-IN" altLang="en-US">
              <a:ea typeface="Mangal" panose="02040503050203030202" pitchFamily="18" charset="0"/>
              <a:cs typeface="Mangal" panose="02040503050203030202" pitchFamily="18" charset="0"/>
            </a:endParaRPr>
          </a:p>
          <a:p>
            <a:pPr eaLnBrk="1" hangingPunct="1">
              <a:lnSpc>
                <a:spcPct val="150000"/>
              </a:lnSpc>
              <a:buFont typeface="Wingdings 2" panose="05020102010507070707" pitchFamily="18" charset="2"/>
              <a:buNone/>
            </a:pPr>
            <a:r>
              <a:rPr lang="hi-IN" altLang="en-US">
                <a:ea typeface="Mangal" panose="02040503050203030202" pitchFamily="18" charset="0"/>
              </a:rPr>
              <a:t>अभागा</a:t>
            </a:r>
            <a:endParaRPr lang="en-IN" altLang="en-US">
              <a:ea typeface="Mangal" panose="02040503050203030202" pitchFamily="18" charset="0"/>
              <a:cs typeface="Mangal" panose="02040503050203030202" pitchFamily="18" charset="0"/>
            </a:endParaRPr>
          </a:p>
          <a:p>
            <a:pPr eaLnBrk="1" hangingPunct="1">
              <a:lnSpc>
                <a:spcPct val="150000"/>
              </a:lnSpc>
              <a:buFont typeface="Wingdings 2" panose="05020102010507070707" pitchFamily="18" charset="2"/>
              <a:buNone/>
            </a:pPr>
            <a:r>
              <a:rPr lang="hi-IN" altLang="en-US">
                <a:ea typeface="Mangal" panose="02040503050203030202" pitchFamily="18" charset="0"/>
              </a:rPr>
              <a:t>वैश्या</a:t>
            </a:r>
            <a:endParaRPr lang="en-IN" altLang="en-US">
              <a:ea typeface="Mangal" panose="02040503050203030202" pitchFamily="18" charset="0"/>
              <a:cs typeface="Mangal" panose="02040503050203030202" pitchFamily="18" charset="0"/>
            </a:endParaRPr>
          </a:p>
          <a:p>
            <a:pPr eaLnBrk="1" hangingPunct="1">
              <a:lnSpc>
                <a:spcPct val="150000"/>
              </a:lnSpc>
              <a:buFont typeface="Wingdings 2" panose="05020102010507070707" pitchFamily="18" charset="2"/>
              <a:buNone/>
            </a:pPr>
            <a:r>
              <a:rPr lang="hi-IN" altLang="en-US">
                <a:ea typeface="Mangal" panose="02040503050203030202" pitchFamily="18" charset="0"/>
              </a:rPr>
              <a:t>बलात्कार</a:t>
            </a:r>
            <a:endParaRPr lang="en-IN" altLang="en-US">
              <a:ea typeface="Mangal" panose="02040503050203030202" pitchFamily="18" charset="0"/>
              <a:cs typeface="Mangal" panose="02040503050203030202" pitchFamily="18" charset="0"/>
            </a:endParaRPr>
          </a:p>
          <a:p>
            <a:pPr eaLnBrk="1" hangingPunct="1">
              <a:lnSpc>
                <a:spcPct val="150000"/>
              </a:lnSpc>
              <a:buFont typeface="Wingdings 2" panose="05020102010507070707" pitchFamily="18" charset="2"/>
              <a:buNone/>
            </a:pPr>
            <a:r>
              <a:rPr lang="hi-IN" altLang="en-US">
                <a:ea typeface="Mangal" panose="02040503050203030202" pitchFamily="18" charset="0"/>
              </a:rPr>
              <a:t>कलंकी</a:t>
            </a:r>
            <a:endParaRPr lang="en-IN" altLang="en-US">
              <a:ea typeface="Mangal" panose="02040503050203030202" pitchFamily="18" charset="0"/>
              <a:cs typeface="Mangal" panose="02040503050203030202" pitchFamily="18" charset="0"/>
            </a:endParaRPr>
          </a:p>
          <a:p>
            <a:pPr eaLnBrk="1" hangingPunct="1">
              <a:lnSpc>
                <a:spcPct val="150000"/>
              </a:lnSpc>
              <a:buFont typeface="Wingdings 2" panose="05020102010507070707" pitchFamily="18" charset="2"/>
              <a:buNone/>
            </a:pPr>
            <a:r>
              <a:rPr lang="hi-IN" altLang="en-US">
                <a:ea typeface="Mangal" panose="02040503050203030202" pitchFamily="18" charset="0"/>
              </a:rPr>
              <a:t>पापी तो उसके प्रति अनुक्रिया करने में अत्यधिक समय लेता है</a:t>
            </a:r>
            <a:endParaRPr lang="en-I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BF1D4AF-F979-479F-B20C-BF17BDF86D0D}"/>
              </a:ext>
            </a:extLst>
          </p:cNvPr>
          <p:cNvSpPr>
            <a:spLocks noGrp="1"/>
          </p:cNvSpPr>
          <p:nvPr>
            <p:ph idx="1"/>
          </p:nvPr>
        </p:nvSpPr>
        <p:spPr>
          <a:xfrm>
            <a:off x="457200" y="714375"/>
            <a:ext cx="7239000" cy="5500688"/>
          </a:xfrm>
        </p:spPr>
        <p:txBody>
          <a:bodyPr/>
          <a:lstStyle/>
          <a:p>
            <a:pPr marL="274320" indent="-274320" algn="just" eaLnBrk="1" fontAlgn="auto" hangingPunct="1">
              <a:lnSpc>
                <a:spcPct val="150000"/>
              </a:lnSpc>
              <a:spcAft>
                <a:spcPts val="0"/>
              </a:spcAft>
              <a:buFont typeface="Wingdings 2"/>
              <a:buNone/>
              <a:defRPr/>
            </a:pPr>
            <a:r>
              <a:rPr lang="hi-IN" dirty="0">
                <a:ea typeface="Mangal"/>
              </a:rPr>
              <a:t>जबकि अन्य ऐसे शब्द जो सामाजिक स्वीकार्य होते हैं जैसे, </a:t>
            </a:r>
            <a:endParaRPr lang="en-IN" dirty="0">
              <a:ea typeface="Mangal"/>
            </a:endParaRPr>
          </a:p>
          <a:p>
            <a:pPr marL="274320" indent="-274320" algn="just" eaLnBrk="1" fontAlgn="auto" hangingPunct="1">
              <a:lnSpc>
                <a:spcPct val="150000"/>
              </a:lnSpc>
              <a:spcAft>
                <a:spcPts val="0"/>
              </a:spcAft>
              <a:buFont typeface="Wingdings 2"/>
              <a:buNone/>
              <a:defRPr/>
            </a:pPr>
            <a:r>
              <a:rPr lang="hi-IN" dirty="0">
                <a:ea typeface="Mangal"/>
              </a:rPr>
              <a:t>अमरूद, </a:t>
            </a:r>
            <a:endParaRPr lang="en-IN" dirty="0">
              <a:ea typeface="Mangal"/>
            </a:endParaRPr>
          </a:p>
          <a:p>
            <a:pPr marL="274320" indent="-274320" algn="just" eaLnBrk="1" fontAlgn="auto" hangingPunct="1">
              <a:lnSpc>
                <a:spcPct val="150000"/>
              </a:lnSpc>
              <a:spcAft>
                <a:spcPts val="0"/>
              </a:spcAft>
              <a:buFont typeface="Wingdings 2"/>
              <a:buNone/>
              <a:defRPr/>
            </a:pPr>
            <a:r>
              <a:rPr lang="hi-IN" dirty="0">
                <a:ea typeface="Mangal"/>
              </a:rPr>
              <a:t>मकान, पेड़,</a:t>
            </a:r>
            <a:endParaRPr lang="en-IN" dirty="0">
              <a:ea typeface="Mangal"/>
            </a:endParaRPr>
          </a:p>
          <a:p>
            <a:pPr marL="274320" indent="-274320" algn="just" eaLnBrk="1" fontAlgn="auto" hangingPunct="1">
              <a:lnSpc>
                <a:spcPct val="150000"/>
              </a:lnSpc>
              <a:spcAft>
                <a:spcPts val="0"/>
              </a:spcAft>
              <a:buFont typeface="Wingdings 2"/>
              <a:buNone/>
              <a:defRPr/>
            </a:pPr>
            <a:r>
              <a:rPr lang="hi-IN" dirty="0">
                <a:ea typeface="Mangal"/>
              </a:rPr>
              <a:t> लैपटॉप, मोबाइल, </a:t>
            </a:r>
            <a:endParaRPr lang="en-IN" dirty="0">
              <a:ea typeface="Mangal"/>
            </a:endParaRPr>
          </a:p>
          <a:p>
            <a:pPr marL="274320" indent="-274320" algn="just" eaLnBrk="1" fontAlgn="auto" hangingPunct="1">
              <a:lnSpc>
                <a:spcPct val="150000"/>
              </a:lnSpc>
              <a:spcAft>
                <a:spcPts val="0"/>
              </a:spcAft>
              <a:buFont typeface="Wingdings 2"/>
              <a:buNone/>
              <a:defRPr/>
            </a:pPr>
            <a:r>
              <a:rPr lang="hi-IN" dirty="0">
                <a:ea typeface="Mangal"/>
              </a:rPr>
              <a:t>किताब इत्यादि तो उसके प्रति अनुक्रिया तुरन्त ही कर देता है।</a:t>
            </a:r>
            <a:endParaRPr lang="en-IN" dirty="0">
              <a:ea typeface="Mangal"/>
            </a:endParaRPr>
          </a:p>
          <a:p>
            <a:pPr marL="274320" indent="-274320" algn="just" eaLnBrk="1" fontAlgn="auto" hangingPunct="1">
              <a:lnSpc>
                <a:spcPct val="150000"/>
              </a:lnSpc>
              <a:spcAft>
                <a:spcPts val="0"/>
              </a:spcAft>
              <a:buFont typeface="Wingdings 2"/>
              <a:buNone/>
              <a:defRPr/>
            </a:pPr>
            <a:endParaRPr lang="en-IN" dirty="0"/>
          </a:p>
          <a:p>
            <a:pPr eaLnBrk="1" hangingPunct="1">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499910-DC40-4684-9545-82E1C52087DE}"/>
              </a:ext>
            </a:extLst>
          </p:cNvPr>
          <p:cNvSpPr>
            <a:spLocks noGrp="1"/>
          </p:cNvSpPr>
          <p:nvPr>
            <p:ph type="title"/>
          </p:nvPr>
        </p:nvSpPr>
        <p:spPr/>
        <p:txBody>
          <a:bodyPr/>
          <a:lstStyle/>
          <a:p>
            <a:pPr eaLnBrk="1" hangingPunct="1">
              <a:defRPr/>
            </a:pPr>
            <a:endParaRPr lang="en-US"/>
          </a:p>
        </p:txBody>
      </p:sp>
      <p:sp>
        <p:nvSpPr>
          <p:cNvPr id="10243" name="Content Placeholder 2">
            <a:extLst>
              <a:ext uri="{FF2B5EF4-FFF2-40B4-BE49-F238E27FC236}">
                <a16:creationId xmlns:a16="http://schemas.microsoft.com/office/drawing/2014/main" xmlns="" id="{5E0A1584-8991-448D-A02A-726997DCBC5C}"/>
              </a:ext>
            </a:extLst>
          </p:cNvPr>
          <p:cNvSpPr>
            <a:spLocks noGrp="1"/>
          </p:cNvSpPr>
          <p:nvPr>
            <p:ph idx="1"/>
          </p:nvPr>
        </p:nvSpPr>
        <p:spPr>
          <a:xfrm>
            <a:off x="457200" y="1357313"/>
            <a:ext cx="7239000" cy="5214937"/>
          </a:xfrm>
        </p:spPr>
        <p:txBody>
          <a:bodyPr/>
          <a:lstStyle/>
          <a:p>
            <a:pPr algn="just" eaLnBrk="1" hangingPunct="1">
              <a:lnSpc>
                <a:spcPct val="150000"/>
              </a:lnSpc>
              <a:spcBef>
                <a:spcPct val="0"/>
              </a:spcBef>
            </a:pPr>
            <a:r>
              <a:rPr lang="hi-IN" altLang="en-US">
                <a:ea typeface="Mangal" panose="02040503050203030202" pitchFamily="18" charset="0"/>
              </a:rPr>
              <a:t>सेकार्ड एवं बैकमैन(1974) ने प्रात्यक्षिक सुरक्षा की व्याख्या करते हुई ये बताया कि समाज संस्कृति निषिद्ध व तटस्थ उद्दीपक को व्यक्ति के सामने प्रस्तुत किया जाता है तो ऐसी स्थिति में संस्कृति निषिद्ध उद्दीपक को प्रत्यक्षीकरण करने में ज्यादा समय लगेगा। इसके पीछे तीन प्रक्रिया शामिल:</a:t>
            </a:r>
            <a:endParaRPr lang="en-IN" altLang="en-US"/>
          </a:p>
          <a:p>
            <a:pPr algn="just" eaLnBrk="1" hangingPunct="1">
              <a:lnSpc>
                <a:spcPct val="150000"/>
              </a:lnSpc>
              <a:spcBef>
                <a:spcPct val="0"/>
              </a:spcBef>
            </a:pP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a:extLst>
              <a:ext uri="{FF2B5EF4-FFF2-40B4-BE49-F238E27FC236}">
                <a16:creationId xmlns:a16="http://schemas.microsoft.com/office/drawing/2014/main" xmlns="" id="{E013F764-F48D-4BB5-9C6E-44FD3DC64160}"/>
              </a:ext>
            </a:extLst>
          </p:cNvPr>
          <p:cNvSpPr>
            <a:spLocks noGrp="1"/>
          </p:cNvSpPr>
          <p:nvPr>
            <p:ph idx="1"/>
          </p:nvPr>
        </p:nvSpPr>
        <p:spPr>
          <a:xfrm>
            <a:off x="500063" y="642938"/>
            <a:ext cx="8186737" cy="5500687"/>
          </a:xfrm>
        </p:spPr>
        <p:txBody>
          <a:bodyPr/>
          <a:lstStyle/>
          <a:p>
            <a:pPr marL="571500" indent="-571500" algn="just" eaLnBrk="1" hangingPunct="1">
              <a:lnSpc>
                <a:spcPct val="200000"/>
              </a:lnSpc>
              <a:buFont typeface="Wingdings 2" panose="05020102010507070707" pitchFamily="18" charset="2"/>
              <a:buAutoNum type="romanLcPeriod"/>
            </a:pPr>
            <a:r>
              <a:rPr lang="hi-IN" altLang="en-US" sz="2800">
                <a:ea typeface="Mangal" panose="02040503050203030202" pitchFamily="18" charset="0"/>
              </a:rPr>
              <a:t>प्रत्यभिज्ञा देहली में वृद्धि, ऐसा इसलिए होता है क्योंकि उद्दीपक सांवेगिक रुप से कष्टकारी</a:t>
            </a:r>
            <a:endParaRPr lang="en-IN" altLang="en-US" sz="2800"/>
          </a:p>
          <a:p>
            <a:pPr marL="571500" indent="-571500" algn="just" eaLnBrk="1" hangingPunct="1">
              <a:lnSpc>
                <a:spcPct val="200000"/>
              </a:lnSpc>
              <a:buFont typeface="Wingdings 2" panose="05020102010507070707" pitchFamily="18" charset="2"/>
              <a:buAutoNum type="romanLcPeriod"/>
            </a:pPr>
            <a:r>
              <a:rPr lang="hi-IN" altLang="en-US" sz="2800">
                <a:ea typeface="Mangal" panose="02040503050203030202" pitchFamily="18" charset="0"/>
              </a:rPr>
              <a:t>सांवेगिक रुप से निषिद्ध शब्द व्यक्ति में वैकल्पिक प्रत्यक्षीकरण की दशा उत्पन्न करते हैं</a:t>
            </a:r>
            <a:endParaRPr lang="en-IN" altLang="en-US" sz="2800"/>
          </a:p>
          <a:p>
            <a:pPr marL="571500" indent="-571500" algn="just" eaLnBrk="1" hangingPunct="1">
              <a:lnSpc>
                <a:spcPct val="200000"/>
              </a:lnSpc>
              <a:buFont typeface="Wingdings 2" panose="05020102010507070707" pitchFamily="18" charset="2"/>
              <a:buAutoNum type="romanLcPeriod"/>
            </a:pPr>
            <a:r>
              <a:rPr lang="hi-IN" altLang="en-US" sz="2800">
                <a:ea typeface="Mangal" panose="02040503050203030202" pitchFamily="18" charset="0"/>
              </a:rPr>
              <a:t>संस्कृति निषिद्ध उद्दीपकों के कारण सांवेगिक प्रतिक्रिया होती है।</a:t>
            </a:r>
            <a:endParaRPr lang="en-US" altLang="en-US"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xmlns="" id="{D6BF6CB4-4C0C-4FFA-93CF-E9F3112A01EB}"/>
              </a:ext>
            </a:extLst>
          </p:cNvPr>
          <p:cNvSpPr>
            <a:spLocks noGrp="1"/>
          </p:cNvSpPr>
          <p:nvPr>
            <p:ph idx="1"/>
          </p:nvPr>
        </p:nvSpPr>
        <p:spPr>
          <a:xfrm>
            <a:off x="457200" y="785813"/>
            <a:ext cx="8229600" cy="6072187"/>
          </a:xfrm>
        </p:spPr>
        <p:txBody>
          <a:bodyPr/>
          <a:lstStyle/>
          <a:p>
            <a:pPr algn="just" eaLnBrk="1" hangingPunct="1">
              <a:lnSpc>
                <a:spcPct val="200000"/>
              </a:lnSpc>
              <a:spcBef>
                <a:spcPct val="0"/>
              </a:spcBef>
              <a:buFont typeface="Wingdings 2" panose="05020102010507070707" pitchFamily="18" charset="2"/>
              <a:buNone/>
            </a:pPr>
            <a:r>
              <a:rPr lang="hi-IN" altLang="en-US">
                <a:ea typeface="Mangal" panose="02040503050203030202" pitchFamily="18" charset="0"/>
              </a:rPr>
              <a:t>इस संबंध में मैक्गिनीज (1949) ने इस संबंध में एक अध्ययन किया , उन्होंने अपने प्रयोज्यो के सम्मुख 7 समाज निषिद्ध और 11 तटस्थ शब्दों को प्रस्तुत किया और ये परिणाम पाया कि निषिद्ध शब्दों को पहचानने में अधिक समय लगा और ग्लैविन स्किन रिस्पांस भी अलग प्रकार का था  तुलना में तटस्थ शब्दों के।</a:t>
            </a:r>
            <a:endParaRPr lang="en-US"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214</TotalTime>
  <Words>322</Words>
  <Application>Microsoft Office PowerPoint</Application>
  <PresentationFormat>On-screen Show (4:3)</PresentationFormat>
  <Paragraphs>27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Opulent</vt:lpstr>
      <vt:lpstr>Unit-II: सामाजिक प्रत्यक्षीकरण व प्रात्यक्षिक सुरक्षा</vt:lpstr>
      <vt:lpstr>प्रात्यक्षिक सुरक्षा</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Rajesh</dc:creator>
  <cp:lastModifiedBy>abc</cp:lastModifiedBy>
  <cp:revision>30</cp:revision>
  <dcterms:created xsi:type="dcterms:W3CDTF">2020-08-21T05:32:17Z</dcterms:created>
  <dcterms:modified xsi:type="dcterms:W3CDTF">2020-09-28T03:21:58Z</dcterms:modified>
</cp:coreProperties>
</file>