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colors7.xml" ContentType="application/vnd.openxmlformats-officedocument.drawingml.diagramColors+xml"/>
  <Override PartName="/ppt/diagrams/colors8.xml" ContentType="application/vnd.openxmlformats-officedocument.drawingml.diagramColors+xml"/>
  <Override PartName="/ppt/diagrams/drawing8.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colors6.xml" ContentType="application/vnd.openxmlformats-officedocument.drawingml.diagramColors+xml"/>
  <Override PartName="/ppt/diagrams/quickStyle8.xml" ContentType="application/vnd.openxmlformats-officedocument.drawingml.diagramStyle+xml"/>
  <Override PartName="/ppt/diagrams/drawing7.xml" ContentType="application/vnd.ms-office.drawingml.diagramDrawing+xml"/>
  <Override PartName="/ppt/diagrams/drawing6.xml" ContentType="application/vnd.ms-office.drawingml.diagramDrawing+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quickStyle6.xml" ContentType="application/vnd.openxmlformats-officedocument.drawingml.diagramStyle+xml"/>
  <Override PartName="/ppt/diagrams/quickStyle7.xml" ContentType="application/vnd.openxmlformats-officedocument.drawingml.diagramStyle+xml"/>
  <Override PartName="/docProps/core.xml" ContentType="application/vnd.openxmlformats-package.core-properties+xml"/>
  <Override PartName="/ppt/diagrams/drawing4.xml" ContentType="application/vnd.ms-office.drawingml.diagramDrawing+xml"/>
  <Override PartName="/ppt/diagrams/drawing5.xml" ContentType="application/vnd.ms-office.drawingml.diagramDrawing+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notesSlides/notesSlide1.xml" ContentType="application/vnd.openxmlformats-officedocument.presentationml.notesSlide+xml"/>
  <Override PartName="/ppt/diagrams/quickStyle5.xml" ContentType="application/vnd.openxmlformats-officedocument.drawingml.diagramStyle+xml"/>
  <Override PartName="/ppt/diagrams/drawing3.xml" ContentType="application/vnd.ms-office.drawingml.diagramDrawing+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Default Extension="jpeg" ContentType="image/jpeg"/>
  <Override PartName="/ppt/presentation.xml" ContentType="application/vnd.openxmlformats-officedocument.presentationml.presentation.main+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diagrams/layout4.xml" ContentType="application/vnd.openxmlformats-officedocument.drawingml.diagramLayout+xml"/>
  <Override PartName="/ppt/diagrams/data7.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8" r:id="rId3"/>
    <p:sldId id="259" r:id="rId4"/>
    <p:sldId id="260" r:id="rId5"/>
    <p:sldId id="261" r:id="rId6"/>
    <p:sldId id="264" r:id="rId7"/>
    <p:sldId id="262" r:id="rId8"/>
    <p:sldId id="263" r:id="rId9"/>
    <p:sldId id="265" r:id="rId10"/>
    <p:sldId id="266" r:id="rId11"/>
  </p:sldIdLst>
  <p:sldSz cx="9144000" cy="6858000" type="screen4x3"/>
  <p:notesSz cx="6858000" cy="9144000"/>
  <p:photoAlbum/>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BC7E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16" y="-28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A9D86A-B0E6-430A-96E0-B3A8C4225DDC}" type="doc">
      <dgm:prSet loTypeId="urn:microsoft.com/office/officeart/2005/8/layout/hierarchy3" loCatId="hierarchy" qsTypeId="urn:microsoft.com/office/officeart/2005/8/quickstyle/simple4" qsCatId="simple" csTypeId="urn:microsoft.com/office/officeart/2005/8/colors/colorful5" csCatId="colorful" phldr="1"/>
      <dgm:spPr/>
      <dgm:t>
        <a:bodyPr/>
        <a:lstStyle/>
        <a:p>
          <a:endParaRPr lang="en-US"/>
        </a:p>
      </dgm:t>
    </dgm:pt>
    <dgm:pt modelId="{EB114372-B93B-4BB2-B63F-A3C5FE4CDE51}">
      <dgm:prSet custT="1"/>
      <dgm:spPr>
        <a:solidFill>
          <a:schemeClr val="tx2">
            <a:lumMod val="60000"/>
            <a:lumOff val="40000"/>
          </a:schemeClr>
        </a:solidFill>
      </dgm:spPr>
      <dgm:t>
        <a:bodyPr/>
        <a:lstStyle/>
        <a:p>
          <a:pPr algn="ctr" rtl="0">
            <a:lnSpc>
              <a:spcPct val="90000"/>
            </a:lnSpc>
            <a:spcBef>
              <a:spcPct val="0"/>
            </a:spcBef>
            <a:spcAft>
              <a:spcPct val="35000"/>
            </a:spcAft>
          </a:pPr>
          <a:r>
            <a:rPr lang="hi-IN" sz="4000" b="1" i="0" u="none" dirty="0" smtClean="0"/>
            <a:t>अंतरराष्ट्रीय राजनीति के उपागम</a:t>
          </a:r>
          <a:endParaRPr lang="en-US" sz="4000" b="1" i="0" u="none" dirty="0" smtClean="0"/>
        </a:p>
        <a:p>
          <a:pPr algn="ctr" rtl="0">
            <a:lnSpc>
              <a:spcPct val="100000"/>
            </a:lnSpc>
            <a:spcBef>
              <a:spcPct val="0"/>
            </a:spcBef>
            <a:spcAft>
              <a:spcPct val="35000"/>
            </a:spcAft>
          </a:pPr>
          <a:r>
            <a:rPr lang="hi-IN" sz="2400" b="0" spc="-150" dirty="0" smtClean="0">
              <a:solidFill>
                <a:srgbClr val="C00000"/>
              </a:solidFill>
              <a:effectLst>
                <a:outerShdw blurRad="38100" dist="38100" dir="2700000" algn="tl">
                  <a:srgbClr val="000000">
                    <a:alpha val="43137"/>
                  </a:srgbClr>
                </a:outerShdw>
              </a:effectLst>
            </a:rPr>
            <a:t>स्नातक (बी. ए</a:t>
          </a:r>
          <a:r>
            <a:rPr lang="en-US" sz="2400" b="0" spc="-150" dirty="0" smtClean="0">
              <a:solidFill>
                <a:srgbClr val="C00000"/>
              </a:solidFill>
              <a:effectLst>
                <a:outerShdw blurRad="38100" dist="38100" dir="2700000" algn="tl">
                  <a:srgbClr val="000000">
                    <a:alpha val="43137"/>
                  </a:srgbClr>
                </a:outerShdw>
              </a:effectLst>
            </a:rPr>
            <a:t>.</a:t>
          </a:r>
          <a:r>
            <a:rPr lang="hi-IN" sz="2400" b="0" spc="-150" dirty="0" smtClean="0">
              <a:solidFill>
                <a:srgbClr val="C00000"/>
              </a:solidFill>
              <a:effectLst>
                <a:outerShdw blurRad="38100" dist="38100" dir="2700000" algn="tl">
                  <a:srgbClr val="000000">
                    <a:alpha val="43137"/>
                  </a:srgbClr>
                </a:outerShdw>
              </a:effectLst>
            </a:rPr>
            <a:t>  तृतीय वर्ष )</a:t>
          </a:r>
          <a:endParaRPr lang="en-US" sz="2400" b="0" spc="-150" dirty="0" smtClean="0">
            <a:solidFill>
              <a:srgbClr val="C00000"/>
            </a:solidFill>
            <a:effectLst>
              <a:outerShdw blurRad="38100" dist="38100" dir="2700000" algn="tl">
                <a:srgbClr val="000000">
                  <a:alpha val="43137"/>
                </a:srgbClr>
              </a:outerShdw>
            </a:effectLst>
          </a:endParaRPr>
        </a:p>
        <a:p>
          <a:pPr algn="ctr" rtl="0">
            <a:lnSpc>
              <a:spcPct val="100000"/>
            </a:lnSpc>
            <a:spcBef>
              <a:spcPct val="0"/>
            </a:spcBef>
            <a:spcAft>
              <a:spcPct val="35000"/>
            </a:spcAft>
          </a:pPr>
          <a:r>
            <a:rPr lang="hi-IN" sz="2800" b="1" spc="-150" dirty="0" smtClean="0">
              <a:effectLst>
                <a:outerShdw blurRad="38100" dist="38100" dir="2700000" algn="tl">
                  <a:srgbClr val="000000">
                    <a:alpha val="43137"/>
                  </a:srgbClr>
                </a:outerShdw>
              </a:effectLst>
            </a:rPr>
            <a:t>तृतीय प्रश्न पत्र : अंतरराष्ट्रीय राजनीति </a:t>
          </a:r>
          <a:endParaRPr lang="en-US" sz="2800" b="1" spc="-150" dirty="0" smtClean="0">
            <a:effectLst>
              <a:outerShdw blurRad="38100" dist="38100" dir="2700000" algn="tl">
                <a:srgbClr val="000000">
                  <a:alpha val="43137"/>
                </a:srgbClr>
              </a:outerShdw>
            </a:effectLst>
          </a:endParaRPr>
        </a:p>
        <a:p>
          <a:pPr algn="ctr" rtl="0">
            <a:lnSpc>
              <a:spcPct val="100000"/>
            </a:lnSpc>
            <a:spcBef>
              <a:spcPct val="0"/>
            </a:spcBef>
            <a:spcAft>
              <a:spcPct val="35000"/>
            </a:spcAft>
          </a:pPr>
          <a:r>
            <a:rPr lang="hi-IN" sz="2400" b="1" i="1" spc="-150" dirty="0" smtClean="0">
              <a:effectLst>
                <a:outerShdw blurRad="38100" dist="38100" dir="2700000" algn="tl">
                  <a:srgbClr val="000000">
                    <a:alpha val="43137"/>
                  </a:srgbClr>
                </a:outerShdw>
              </a:effectLst>
            </a:rPr>
            <a:t>इकाई ( </a:t>
          </a:r>
          <a:r>
            <a:rPr lang="en-US" sz="2400" b="1" i="1" spc="-150" dirty="0" smtClean="0">
              <a:effectLst>
                <a:outerShdw blurRad="38100" dist="38100" dir="2700000" algn="tl">
                  <a:srgbClr val="000000">
                    <a:alpha val="43137"/>
                  </a:srgbClr>
                </a:outerShdw>
              </a:effectLst>
            </a:rPr>
            <a:t>UNIT )</a:t>
          </a:r>
          <a:r>
            <a:rPr lang="en-US" sz="2400" spc="-150" dirty="0" smtClean="0">
              <a:effectLst>
                <a:outerShdw blurRad="38100" dist="38100" dir="2700000" algn="tl">
                  <a:srgbClr val="000000">
                    <a:alpha val="43137"/>
                  </a:srgbClr>
                </a:outerShdw>
              </a:effectLst>
            </a:rPr>
            <a:t> </a:t>
          </a:r>
          <a:r>
            <a:rPr lang="en-US" sz="2400" b="1" spc="-150" dirty="0" smtClean="0">
              <a:effectLst>
                <a:outerShdw blurRad="38100" dist="38100" dir="2700000" algn="tl">
                  <a:srgbClr val="000000">
                    <a:alpha val="43137"/>
                  </a:srgbClr>
                </a:outerShdw>
              </a:effectLst>
            </a:rPr>
            <a:t>- 1</a:t>
          </a:r>
          <a:endParaRPr lang="en-US" sz="2400" b="0" i="0" u="none" spc="-150" dirty="0" smtClean="0">
            <a:effectLst>
              <a:outerShdw blurRad="38100" dist="38100" dir="2700000" algn="tl">
                <a:srgbClr val="000000">
                  <a:alpha val="43137"/>
                </a:srgbClr>
              </a:outerShdw>
            </a:effectLst>
          </a:endParaRPr>
        </a:p>
        <a:p>
          <a:pPr algn="ctr" rtl="0">
            <a:lnSpc>
              <a:spcPct val="100000"/>
            </a:lnSpc>
            <a:spcBef>
              <a:spcPct val="0"/>
            </a:spcBef>
            <a:spcAft>
              <a:spcPct val="35000"/>
            </a:spcAft>
          </a:pPr>
          <a:r>
            <a:rPr lang="hi-IN" sz="3600" b="0" i="0" u="none" spc="-150" dirty="0" smtClean="0"/>
            <a:t>आदर्शवादी</a:t>
          </a:r>
          <a:r>
            <a:rPr lang="en-US" sz="3600" b="0" i="0" u="none" spc="-150" dirty="0" smtClean="0"/>
            <a:t> </a:t>
          </a:r>
          <a:r>
            <a:rPr lang="hi-IN" sz="3600" b="0" i="0" u="none" spc="-150" dirty="0" smtClean="0"/>
            <a:t>उपागम</a:t>
          </a:r>
          <a:r>
            <a:rPr lang="en-US" sz="3600" b="0" i="0" u="none" spc="-150" dirty="0" smtClean="0"/>
            <a:t> /Idealist Approach</a:t>
          </a:r>
        </a:p>
        <a:p>
          <a:pPr marL="548640" algn="r" rtl="0">
            <a:lnSpc>
              <a:spcPct val="100000"/>
            </a:lnSpc>
            <a:spcBef>
              <a:spcPts val="0"/>
            </a:spcBef>
            <a:spcAft>
              <a:spcPts val="0"/>
            </a:spcAft>
          </a:pPr>
          <a:r>
            <a:rPr lang="en-US" sz="3200" b="0" i="0" u="none" dirty="0" smtClean="0">
              <a:effectLst>
                <a:outerShdw blurRad="38100" dist="38100" dir="2700000" algn="tl">
                  <a:srgbClr val="000000">
                    <a:alpha val="43137"/>
                  </a:srgbClr>
                </a:outerShdw>
              </a:effectLst>
            </a:rPr>
            <a:t>                                                     </a:t>
          </a:r>
          <a:r>
            <a:rPr lang="en-US" sz="3200" b="0" i="0" u="none" spc="-150" dirty="0" smtClean="0">
              <a:effectLst>
                <a:outerShdw blurRad="38100" dist="38100" dir="2700000" algn="tl">
                  <a:srgbClr val="000000">
                    <a:alpha val="43137"/>
                  </a:srgbClr>
                </a:outerShdw>
              </a:effectLst>
            </a:rPr>
            <a:t>DR. PANKAJ KUMAR SINGH</a:t>
          </a:r>
        </a:p>
        <a:p>
          <a:pPr marL="548640" algn="r" rtl="0">
            <a:lnSpc>
              <a:spcPct val="100000"/>
            </a:lnSpc>
            <a:spcBef>
              <a:spcPts val="0"/>
            </a:spcBef>
            <a:spcAft>
              <a:spcPts val="0"/>
            </a:spcAft>
          </a:pPr>
          <a:r>
            <a:rPr lang="en-US" sz="2000" b="0" i="0" u="none" spc="-150" dirty="0" smtClean="0"/>
            <a:t>                                                                              HOD &amp; ASSOCIATE PROFESSOR</a:t>
          </a:r>
        </a:p>
        <a:p>
          <a:pPr marL="548640" algn="r" rtl="0">
            <a:lnSpc>
              <a:spcPct val="100000"/>
            </a:lnSpc>
            <a:spcBef>
              <a:spcPts val="0"/>
            </a:spcBef>
            <a:spcAft>
              <a:spcPts val="0"/>
            </a:spcAft>
          </a:pPr>
          <a:r>
            <a:rPr lang="en-US" sz="2000" b="0" i="0" u="none" spc="-150" dirty="0" smtClean="0"/>
            <a:t>                                                                                DEPATMENT OF POLITICAL SCIENCE</a:t>
          </a:r>
        </a:p>
        <a:p>
          <a:pPr marL="548640" algn="r" rtl="0">
            <a:lnSpc>
              <a:spcPct val="100000"/>
            </a:lnSpc>
            <a:spcBef>
              <a:spcPts val="0"/>
            </a:spcBef>
            <a:spcAft>
              <a:spcPts val="0"/>
            </a:spcAft>
          </a:pPr>
          <a:r>
            <a:rPr lang="en-US" sz="2000" b="0" i="0" u="none" spc="-150" dirty="0" smtClean="0"/>
            <a:t>                                                                              H.C.P.G. COLLEGE VARANASI</a:t>
          </a:r>
          <a:r>
            <a:rPr lang="hi-IN" sz="2000" b="0" i="0" u="none" spc="-150" dirty="0" smtClean="0"/>
            <a:t> </a:t>
          </a:r>
          <a:endParaRPr lang="en-US" sz="2000" spc="-150" dirty="0"/>
        </a:p>
      </dgm:t>
    </dgm:pt>
    <dgm:pt modelId="{11162871-F6CF-44F6-8CBC-7229BF82AF2A}" type="parTrans" cxnId="{4C17441E-A43A-4E66-B60F-7F56E96641C1}">
      <dgm:prSet/>
      <dgm:spPr/>
      <dgm:t>
        <a:bodyPr/>
        <a:lstStyle/>
        <a:p>
          <a:endParaRPr lang="en-US"/>
        </a:p>
      </dgm:t>
    </dgm:pt>
    <dgm:pt modelId="{F3444ECB-B8F5-45A0-804D-DB385ACAF034}" type="sibTrans" cxnId="{4C17441E-A43A-4E66-B60F-7F56E96641C1}">
      <dgm:prSet/>
      <dgm:spPr/>
      <dgm:t>
        <a:bodyPr/>
        <a:lstStyle/>
        <a:p>
          <a:endParaRPr lang="en-US"/>
        </a:p>
      </dgm:t>
    </dgm:pt>
    <dgm:pt modelId="{F9FD1A51-5D35-4ACB-A45C-170703134CFA}" type="pres">
      <dgm:prSet presAssocID="{4DA9D86A-B0E6-430A-96E0-B3A8C4225DDC}" presName="diagram" presStyleCnt="0">
        <dgm:presLayoutVars>
          <dgm:chPref val="1"/>
          <dgm:dir/>
          <dgm:animOne val="branch"/>
          <dgm:animLvl val="lvl"/>
          <dgm:resizeHandles/>
        </dgm:presLayoutVars>
      </dgm:prSet>
      <dgm:spPr/>
      <dgm:t>
        <a:bodyPr/>
        <a:lstStyle/>
        <a:p>
          <a:endParaRPr lang="en-US"/>
        </a:p>
      </dgm:t>
    </dgm:pt>
    <dgm:pt modelId="{DD7B1188-E79A-4D97-AC3E-16E1AA9FE893}" type="pres">
      <dgm:prSet presAssocID="{EB114372-B93B-4BB2-B63F-A3C5FE4CDE51}" presName="root" presStyleCnt="0"/>
      <dgm:spPr/>
      <dgm:t>
        <a:bodyPr/>
        <a:lstStyle/>
        <a:p>
          <a:endParaRPr lang="en-US"/>
        </a:p>
      </dgm:t>
    </dgm:pt>
    <dgm:pt modelId="{CE8D65CB-F849-4CAF-B153-BAED03D19088}" type="pres">
      <dgm:prSet presAssocID="{EB114372-B93B-4BB2-B63F-A3C5FE4CDE51}" presName="rootComposite" presStyleCnt="0"/>
      <dgm:spPr/>
      <dgm:t>
        <a:bodyPr/>
        <a:lstStyle/>
        <a:p>
          <a:endParaRPr lang="en-US"/>
        </a:p>
      </dgm:t>
    </dgm:pt>
    <dgm:pt modelId="{92C448BF-7452-435B-A0BB-8176AA229AB4}" type="pres">
      <dgm:prSet presAssocID="{EB114372-B93B-4BB2-B63F-A3C5FE4CDE51}" presName="rootText" presStyleLbl="node1" presStyleIdx="0" presStyleCnt="1" custScaleX="105133" custScaleY="152542"/>
      <dgm:spPr/>
      <dgm:t>
        <a:bodyPr/>
        <a:lstStyle/>
        <a:p>
          <a:endParaRPr lang="en-US"/>
        </a:p>
      </dgm:t>
    </dgm:pt>
    <dgm:pt modelId="{552BD875-7134-44F1-AF8C-9919376E1730}" type="pres">
      <dgm:prSet presAssocID="{EB114372-B93B-4BB2-B63F-A3C5FE4CDE51}" presName="rootConnector" presStyleLbl="node1" presStyleIdx="0" presStyleCnt="1"/>
      <dgm:spPr/>
      <dgm:t>
        <a:bodyPr/>
        <a:lstStyle/>
        <a:p>
          <a:endParaRPr lang="en-US"/>
        </a:p>
      </dgm:t>
    </dgm:pt>
    <dgm:pt modelId="{75119B86-C0D1-4692-9B6A-A9D712677BA4}" type="pres">
      <dgm:prSet presAssocID="{EB114372-B93B-4BB2-B63F-A3C5FE4CDE51}" presName="childShape" presStyleCnt="0"/>
      <dgm:spPr/>
      <dgm:t>
        <a:bodyPr/>
        <a:lstStyle/>
        <a:p>
          <a:endParaRPr lang="en-US"/>
        </a:p>
      </dgm:t>
    </dgm:pt>
  </dgm:ptLst>
  <dgm:cxnLst>
    <dgm:cxn modelId="{5035976F-4867-4091-8ECA-2F013E8F865A}" type="presOf" srcId="{4DA9D86A-B0E6-430A-96E0-B3A8C4225DDC}" destId="{F9FD1A51-5D35-4ACB-A45C-170703134CFA}" srcOrd="0" destOrd="0" presId="urn:microsoft.com/office/officeart/2005/8/layout/hierarchy3"/>
    <dgm:cxn modelId="{4C17441E-A43A-4E66-B60F-7F56E96641C1}" srcId="{4DA9D86A-B0E6-430A-96E0-B3A8C4225DDC}" destId="{EB114372-B93B-4BB2-B63F-A3C5FE4CDE51}" srcOrd="0" destOrd="0" parTransId="{11162871-F6CF-44F6-8CBC-7229BF82AF2A}" sibTransId="{F3444ECB-B8F5-45A0-804D-DB385ACAF034}"/>
    <dgm:cxn modelId="{6B4D90E9-E442-45F1-BA86-261E6D420359}" type="presOf" srcId="{EB114372-B93B-4BB2-B63F-A3C5FE4CDE51}" destId="{552BD875-7134-44F1-AF8C-9919376E1730}" srcOrd="1" destOrd="0" presId="urn:microsoft.com/office/officeart/2005/8/layout/hierarchy3"/>
    <dgm:cxn modelId="{A0B8F670-5D96-4644-8D9C-C462F7510227}" type="presOf" srcId="{EB114372-B93B-4BB2-B63F-A3C5FE4CDE51}" destId="{92C448BF-7452-435B-A0BB-8176AA229AB4}" srcOrd="0" destOrd="0" presId="urn:microsoft.com/office/officeart/2005/8/layout/hierarchy3"/>
    <dgm:cxn modelId="{4EBF30D2-65C9-4068-86CF-FE5E9853A67B}" type="presParOf" srcId="{F9FD1A51-5D35-4ACB-A45C-170703134CFA}" destId="{DD7B1188-E79A-4D97-AC3E-16E1AA9FE893}" srcOrd="0" destOrd="0" presId="urn:microsoft.com/office/officeart/2005/8/layout/hierarchy3"/>
    <dgm:cxn modelId="{4273735A-F39C-4B80-969B-B16725DF4E13}" type="presParOf" srcId="{DD7B1188-E79A-4D97-AC3E-16E1AA9FE893}" destId="{CE8D65CB-F849-4CAF-B153-BAED03D19088}" srcOrd="0" destOrd="0" presId="urn:microsoft.com/office/officeart/2005/8/layout/hierarchy3"/>
    <dgm:cxn modelId="{B4E6802C-34E8-4017-B77C-FEEE107C0216}" type="presParOf" srcId="{CE8D65CB-F849-4CAF-B153-BAED03D19088}" destId="{92C448BF-7452-435B-A0BB-8176AA229AB4}" srcOrd="0" destOrd="0" presId="urn:microsoft.com/office/officeart/2005/8/layout/hierarchy3"/>
    <dgm:cxn modelId="{0A92EB4A-EB75-48A6-97C1-90BF7E101FBE}" type="presParOf" srcId="{CE8D65CB-F849-4CAF-B153-BAED03D19088}" destId="{552BD875-7134-44F1-AF8C-9919376E1730}" srcOrd="1" destOrd="0" presId="urn:microsoft.com/office/officeart/2005/8/layout/hierarchy3"/>
    <dgm:cxn modelId="{15EA2040-9D60-4701-AB0E-4BB5FFA8DA99}" type="presParOf" srcId="{DD7B1188-E79A-4D97-AC3E-16E1AA9FE893}" destId="{75119B86-C0D1-4692-9B6A-A9D712677BA4}" srcOrd="1" destOrd="0" presId="urn:microsoft.com/office/officeart/2005/8/layout/hierarchy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A14CCE3-340D-4062-A157-542600378A8F}" type="doc">
      <dgm:prSet loTypeId="urn:microsoft.com/office/officeart/2005/8/layout/process3" loCatId="process" qsTypeId="urn:microsoft.com/office/officeart/2005/8/quickstyle/simple1" qsCatId="simple" csTypeId="urn:microsoft.com/office/officeart/2005/8/colors/colorful5" csCatId="colorful" phldr="1"/>
      <dgm:spPr/>
      <dgm:t>
        <a:bodyPr/>
        <a:lstStyle/>
        <a:p>
          <a:endParaRPr lang="en-US"/>
        </a:p>
      </dgm:t>
    </dgm:pt>
    <dgm:pt modelId="{988268EC-569D-4CF6-A780-CDBC53D29AC4}">
      <dgm:prSet phldrT="[Text]" custT="1"/>
      <dgm:spPr/>
      <dgm:t>
        <a:bodyPr/>
        <a:lstStyle/>
        <a:p>
          <a:pPr rtl="0"/>
          <a:r>
            <a:rPr lang="en-US" sz="2400" b="0" i="0" u="none" dirty="0" smtClean="0">
              <a:latin typeface="Arial" pitchFamily="34" charset="0"/>
              <a:cs typeface="Arial" pitchFamily="34" charset="0"/>
            </a:rPr>
            <a:t>      </a:t>
          </a:r>
          <a:r>
            <a:rPr lang="hi-IN" sz="2400" b="0" i="0" u="none" dirty="0" smtClean="0">
              <a:latin typeface="Arial" pitchFamily="34" charset="0"/>
            </a:rPr>
            <a:t>उपागम </a:t>
          </a:r>
          <a:r>
            <a:rPr lang="en-US" sz="2400" b="0" i="0" u="none" dirty="0" smtClean="0">
              <a:latin typeface="Arial" pitchFamily="34" charset="0"/>
              <a:cs typeface="Arial" pitchFamily="34" charset="0"/>
            </a:rPr>
            <a:t>Approach</a:t>
          </a:r>
          <a:endParaRPr lang="en-US" sz="2400" dirty="0">
            <a:latin typeface="Arial" pitchFamily="34" charset="0"/>
            <a:cs typeface="Arial" pitchFamily="34" charset="0"/>
          </a:endParaRPr>
        </a:p>
      </dgm:t>
    </dgm:pt>
    <dgm:pt modelId="{455AA2CD-9BB9-4198-9114-8506C1F2C233}" type="parTrans" cxnId="{B9418B55-9255-451C-9A71-20B2EFA9B3BB}">
      <dgm:prSet/>
      <dgm:spPr/>
      <dgm:t>
        <a:bodyPr/>
        <a:lstStyle/>
        <a:p>
          <a:endParaRPr lang="en-US"/>
        </a:p>
      </dgm:t>
    </dgm:pt>
    <dgm:pt modelId="{FADD2326-4BA1-4D57-998E-2D84C1C2437D}" type="sibTrans" cxnId="{B9418B55-9255-451C-9A71-20B2EFA9B3BB}">
      <dgm:prSet/>
      <dgm:spPr/>
      <dgm:t>
        <a:bodyPr/>
        <a:lstStyle/>
        <a:p>
          <a:endParaRPr lang="en-US"/>
        </a:p>
      </dgm:t>
    </dgm:pt>
    <dgm:pt modelId="{CD6EF5AD-D459-4126-9116-F7E5BBE3F8B4}">
      <dgm:prSet/>
      <dgm:spPr/>
      <dgm:t>
        <a:bodyPr/>
        <a:lstStyle/>
        <a:p>
          <a:pPr rtl="0"/>
          <a:r>
            <a:rPr lang="hi-IN" b="0" i="0" u="none" dirty="0" smtClean="0"/>
            <a:t>उपागम से आशय किसी विशेष घटना</a:t>
          </a:r>
          <a:r>
            <a:rPr lang="en-US" b="0" i="0" u="none" dirty="0" smtClean="0"/>
            <a:t> / </a:t>
          </a:r>
          <a:r>
            <a:rPr lang="hi-IN" b="0" i="0" u="none" dirty="0" smtClean="0"/>
            <a:t>विषय को देखने</a:t>
          </a:r>
          <a:r>
            <a:rPr lang="en-US" b="0" i="0" u="none" dirty="0" smtClean="0"/>
            <a:t>  </a:t>
          </a:r>
          <a:r>
            <a:rPr lang="hi-IN" b="0" i="0" u="none" dirty="0" smtClean="0"/>
            <a:t>का नजरिया या उसकी व्याख्या करने के तरीके या दृष्टिकोण के रूप में की जा सकती है। किसी भी विषय में उपागम विषय के अध्ययन पद्धति को प्रदर्शित करता</a:t>
          </a:r>
          <a:r>
            <a:rPr lang="en-US" b="0" i="0" u="none" dirty="0" smtClean="0"/>
            <a:t> </a:t>
          </a:r>
          <a:r>
            <a:rPr lang="hi-IN" b="0" i="0" u="none" dirty="0" smtClean="0"/>
            <a:t>हैं जिसमें साक्ष्य</a:t>
          </a:r>
          <a:r>
            <a:rPr lang="en-US" b="0" i="0" u="none" dirty="0" smtClean="0"/>
            <a:t> </a:t>
          </a:r>
          <a:r>
            <a:rPr lang="hi-IN" b="0" i="0" u="none" dirty="0" smtClean="0"/>
            <a:t>को एकत्रित करना, चयन करना</a:t>
          </a:r>
          <a:r>
            <a:rPr lang="en-US" b="0" i="0" u="none" dirty="0" smtClean="0"/>
            <a:t> ,</a:t>
          </a:r>
          <a:r>
            <a:rPr lang="hi-IN" b="0" i="0" u="none" dirty="0" smtClean="0"/>
            <a:t> बाद में उसका अन्वेषण एवं विश्लेषण करना आदि समाहित है जिससे विषय परिकल्पना का निर्माण किया जा</a:t>
          </a:r>
          <a:r>
            <a:rPr lang="en-US" b="0" i="0" u="none" dirty="0" smtClean="0"/>
            <a:t> </a:t>
          </a:r>
          <a:r>
            <a:rPr lang="hi-IN" b="0" i="0" u="none" dirty="0" smtClean="0"/>
            <a:t>सके</a:t>
          </a:r>
          <a:r>
            <a:rPr lang="en-US" b="0" i="0" u="none" dirty="0" smtClean="0"/>
            <a:t> </a:t>
          </a:r>
          <a:r>
            <a:rPr lang="hi-IN" b="0" i="0" u="none" dirty="0" smtClean="0"/>
            <a:t>। किसी भी विषय के किसी घटना के अध्ययन के लिए आनेक दृष्टिकोण या उपागम हो सकते हैं। </a:t>
          </a:r>
          <a:endParaRPr lang="en-US" dirty="0"/>
        </a:p>
      </dgm:t>
    </dgm:pt>
    <dgm:pt modelId="{0F9D38DE-D05A-4F2C-BEEF-4F923CC6098C}" type="parTrans" cxnId="{2EFE1A66-5BEE-4B16-8A77-41C0DEAE08BF}">
      <dgm:prSet/>
      <dgm:spPr/>
      <dgm:t>
        <a:bodyPr/>
        <a:lstStyle/>
        <a:p>
          <a:endParaRPr lang="en-US"/>
        </a:p>
      </dgm:t>
    </dgm:pt>
    <dgm:pt modelId="{B68AB003-0A75-4A52-BB2A-DBEC3C61FA03}" type="sibTrans" cxnId="{2EFE1A66-5BEE-4B16-8A77-41C0DEAE08BF}">
      <dgm:prSet/>
      <dgm:spPr/>
      <dgm:t>
        <a:bodyPr/>
        <a:lstStyle/>
        <a:p>
          <a:endParaRPr lang="en-US"/>
        </a:p>
      </dgm:t>
    </dgm:pt>
    <dgm:pt modelId="{7D5B4266-9E5B-495B-9DDA-EE75DBE77455}">
      <dgm:prSet/>
      <dgm:spPr/>
      <dgm:t>
        <a:bodyPr/>
        <a:lstStyle/>
        <a:p>
          <a:endParaRPr lang="en-US"/>
        </a:p>
      </dgm:t>
    </dgm:pt>
    <dgm:pt modelId="{277F3243-603C-4030-9E8A-AA8C94D1FB9E}" type="parTrans" cxnId="{109536D6-B1BF-4C5D-A558-AD9FAFA001C6}">
      <dgm:prSet/>
      <dgm:spPr/>
      <dgm:t>
        <a:bodyPr/>
        <a:lstStyle/>
        <a:p>
          <a:endParaRPr lang="en-US"/>
        </a:p>
      </dgm:t>
    </dgm:pt>
    <dgm:pt modelId="{D532C0D5-6E1C-442F-9D83-0D934A6EC6C2}" type="sibTrans" cxnId="{109536D6-B1BF-4C5D-A558-AD9FAFA001C6}">
      <dgm:prSet/>
      <dgm:spPr/>
      <dgm:t>
        <a:bodyPr/>
        <a:lstStyle/>
        <a:p>
          <a:endParaRPr lang="en-US"/>
        </a:p>
      </dgm:t>
    </dgm:pt>
    <dgm:pt modelId="{32ED0807-0F8F-4BF6-9D97-7614B39B288E}" type="pres">
      <dgm:prSet presAssocID="{AA14CCE3-340D-4062-A157-542600378A8F}" presName="linearFlow" presStyleCnt="0">
        <dgm:presLayoutVars>
          <dgm:dir/>
          <dgm:animLvl val="lvl"/>
          <dgm:resizeHandles val="exact"/>
        </dgm:presLayoutVars>
      </dgm:prSet>
      <dgm:spPr/>
      <dgm:t>
        <a:bodyPr/>
        <a:lstStyle/>
        <a:p>
          <a:endParaRPr lang="en-US"/>
        </a:p>
      </dgm:t>
    </dgm:pt>
    <dgm:pt modelId="{21251123-83A8-488F-B493-63B796A08982}" type="pres">
      <dgm:prSet presAssocID="{988268EC-569D-4CF6-A780-CDBC53D29AC4}" presName="composite" presStyleCnt="0"/>
      <dgm:spPr/>
    </dgm:pt>
    <dgm:pt modelId="{8BAD5BA1-A852-4981-8A5C-E4B5302EDAB6}" type="pres">
      <dgm:prSet presAssocID="{988268EC-569D-4CF6-A780-CDBC53D29AC4}" presName="parTx" presStyleLbl="node1" presStyleIdx="0" presStyleCnt="1">
        <dgm:presLayoutVars>
          <dgm:chMax val="0"/>
          <dgm:chPref val="0"/>
          <dgm:bulletEnabled val="1"/>
        </dgm:presLayoutVars>
      </dgm:prSet>
      <dgm:spPr/>
      <dgm:t>
        <a:bodyPr/>
        <a:lstStyle/>
        <a:p>
          <a:endParaRPr lang="en-US"/>
        </a:p>
      </dgm:t>
    </dgm:pt>
    <dgm:pt modelId="{1B13669E-F663-44A0-B685-800B85D32EA2}" type="pres">
      <dgm:prSet presAssocID="{988268EC-569D-4CF6-A780-CDBC53D29AC4}" presName="parSh" presStyleLbl="node1" presStyleIdx="0" presStyleCnt="1" custScaleX="66868"/>
      <dgm:spPr/>
      <dgm:t>
        <a:bodyPr/>
        <a:lstStyle/>
        <a:p>
          <a:endParaRPr lang="en-US"/>
        </a:p>
      </dgm:t>
    </dgm:pt>
    <dgm:pt modelId="{2BFC6260-EAED-4832-9CB7-B64D3A3C872E}" type="pres">
      <dgm:prSet presAssocID="{988268EC-569D-4CF6-A780-CDBC53D29AC4}" presName="desTx" presStyleLbl="fgAcc1" presStyleIdx="0" presStyleCnt="1" custScaleY="76286">
        <dgm:presLayoutVars>
          <dgm:bulletEnabled val="1"/>
        </dgm:presLayoutVars>
      </dgm:prSet>
      <dgm:spPr/>
      <dgm:t>
        <a:bodyPr/>
        <a:lstStyle/>
        <a:p>
          <a:endParaRPr lang="en-US"/>
        </a:p>
      </dgm:t>
    </dgm:pt>
  </dgm:ptLst>
  <dgm:cxnLst>
    <dgm:cxn modelId="{29ED0ED7-504C-4106-B0A0-BD7F7A1DDC2F}" type="presOf" srcId="{AA14CCE3-340D-4062-A157-542600378A8F}" destId="{32ED0807-0F8F-4BF6-9D97-7614B39B288E}" srcOrd="0" destOrd="0" presId="urn:microsoft.com/office/officeart/2005/8/layout/process3"/>
    <dgm:cxn modelId="{2EFE1A66-5BEE-4B16-8A77-41C0DEAE08BF}" srcId="{988268EC-569D-4CF6-A780-CDBC53D29AC4}" destId="{CD6EF5AD-D459-4126-9116-F7E5BBE3F8B4}" srcOrd="0" destOrd="0" parTransId="{0F9D38DE-D05A-4F2C-BEEF-4F923CC6098C}" sibTransId="{B68AB003-0A75-4A52-BB2A-DBEC3C61FA03}"/>
    <dgm:cxn modelId="{923DB0E9-AF08-4D1E-A8CA-FFBDBE6D600F}" type="presOf" srcId="{988268EC-569D-4CF6-A780-CDBC53D29AC4}" destId="{1B13669E-F663-44A0-B685-800B85D32EA2}" srcOrd="1" destOrd="0" presId="urn:microsoft.com/office/officeart/2005/8/layout/process3"/>
    <dgm:cxn modelId="{109536D6-B1BF-4C5D-A558-AD9FAFA001C6}" srcId="{988268EC-569D-4CF6-A780-CDBC53D29AC4}" destId="{7D5B4266-9E5B-495B-9DDA-EE75DBE77455}" srcOrd="1" destOrd="0" parTransId="{277F3243-603C-4030-9E8A-AA8C94D1FB9E}" sibTransId="{D532C0D5-6E1C-442F-9D83-0D934A6EC6C2}"/>
    <dgm:cxn modelId="{B9418B55-9255-451C-9A71-20B2EFA9B3BB}" srcId="{AA14CCE3-340D-4062-A157-542600378A8F}" destId="{988268EC-569D-4CF6-A780-CDBC53D29AC4}" srcOrd="0" destOrd="0" parTransId="{455AA2CD-9BB9-4198-9114-8506C1F2C233}" sibTransId="{FADD2326-4BA1-4D57-998E-2D84C1C2437D}"/>
    <dgm:cxn modelId="{CFFE4531-3E7E-4FA0-9B58-A7F4ADF1A698}" type="presOf" srcId="{CD6EF5AD-D459-4126-9116-F7E5BBE3F8B4}" destId="{2BFC6260-EAED-4832-9CB7-B64D3A3C872E}" srcOrd="0" destOrd="0" presId="urn:microsoft.com/office/officeart/2005/8/layout/process3"/>
    <dgm:cxn modelId="{A96D1713-0838-45FC-9624-3226A0BFFB7A}" type="presOf" srcId="{7D5B4266-9E5B-495B-9DDA-EE75DBE77455}" destId="{2BFC6260-EAED-4832-9CB7-B64D3A3C872E}" srcOrd="0" destOrd="1" presId="urn:microsoft.com/office/officeart/2005/8/layout/process3"/>
    <dgm:cxn modelId="{5255FA84-78F5-4278-B4C3-012E1952A0C6}" type="presOf" srcId="{988268EC-569D-4CF6-A780-CDBC53D29AC4}" destId="{8BAD5BA1-A852-4981-8A5C-E4B5302EDAB6}" srcOrd="0" destOrd="0" presId="urn:microsoft.com/office/officeart/2005/8/layout/process3"/>
    <dgm:cxn modelId="{DD550005-ED39-4B09-BDF0-3C5A743814DB}" type="presParOf" srcId="{32ED0807-0F8F-4BF6-9D97-7614B39B288E}" destId="{21251123-83A8-488F-B493-63B796A08982}" srcOrd="0" destOrd="0" presId="urn:microsoft.com/office/officeart/2005/8/layout/process3"/>
    <dgm:cxn modelId="{46C759D0-C1EF-4438-AA23-3F0F466FC337}" type="presParOf" srcId="{21251123-83A8-488F-B493-63B796A08982}" destId="{8BAD5BA1-A852-4981-8A5C-E4B5302EDAB6}" srcOrd="0" destOrd="0" presId="urn:microsoft.com/office/officeart/2005/8/layout/process3"/>
    <dgm:cxn modelId="{B04D32DE-25DA-42F0-9DA8-34E882EA5F8C}" type="presParOf" srcId="{21251123-83A8-488F-B493-63B796A08982}" destId="{1B13669E-F663-44A0-B685-800B85D32EA2}" srcOrd="1" destOrd="0" presId="urn:microsoft.com/office/officeart/2005/8/layout/process3"/>
    <dgm:cxn modelId="{3ED5C9F9-41CB-4846-B4F5-385921F7FF6D}" type="presParOf" srcId="{21251123-83A8-488F-B493-63B796A08982}" destId="{2BFC6260-EAED-4832-9CB7-B64D3A3C872E}" srcOrd="2" destOrd="0" presId="urn:microsoft.com/office/officeart/2005/8/layout/process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6C8F9B9-251B-49EF-9D0F-CBA37D0E3D1A}" type="doc">
      <dgm:prSet loTypeId="urn:microsoft.com/office/officeart/2005/8/layout/process1" loCatId="process" qsTypeId="urn:microsoft.com/office/officeart/2005/8/quickstyle/3d2" qsCatId="3D" csTypeId="urn:microsoft.com/office/officeart/2005/8/colors/colorful1#1" csCatId="colorful" phldr="1"/>
      <dgm:spPr/>
      <dgm:t>
        <a:bodyPr/>
        <a:lstStyle/>
        <a:p>
          <a:endParaRPr lang="en-US"/>
        </a:p>
      </dgm:t>
    </dgm:pt>
    <dgm:pt modelId="{35835F16-614B-468C-B7F1-FFBCB3FD5758}">
      <dgm:prSet custT="1"/>
      <dgm:spPr/>
      <dgm:t>
        <a:bodyPr/>
        <a:lstStyle/>
        <a:p>
          <a:pPr rtl="0"/>
          <a:endParaRPr lang="en-US" sz="1800" b="0" i="0" dirty="0" smtClean="0"/>
        </a:p>
        <a:p>
          <a:pPr rtl="0"/>
          <a:endParaRPr lang="en-US" sz="1800" b="0" i="0" dirty="0" smtClean="0"/>
        </a:p>
        <a:p>
          <a:pPr rtl="0"/>
          <a:r>
            <a:rPr lang="hi-IN" sz="1800" b="0" i="0" dirty="0" smtClean="0"/>
            <a:t>आदर्शवादी</a:t>
          </a:r>
          <a:r>
            <a:rPr lang="en-US" sz="1800" b="0" i="0" dirty="0" smtClean="0"/>
            <a:t> </a:t>
          </a:r>
          <a:r>
            <a:rPr lang="hi-IN" sz="1800" b="0" i="0" dirty="0" smtClean="0"/>
            <a:t>उपागम</a:t>
          </a:r>
          <a:r>
            <a:rPr lang="en-US" sz="1800" b="0" i="0" dirty="0" smtClean="0"/>
            <a:t> (Idealist Approach)</a:t>
          </a:r>
          <a:r>
            <a:rPr lang="hi-IN" sz="1800" b="0" i="0" dirty="0" smtClean="0"/>
            <a:t> </a:t>
          </a:r>
          <a:r>
            <a:rPr lang="en-US" sz="1800" dirty="0" smtClean="0"/>
            <a:t/>
          </a:r>
          <a:br>
            <a:rPr lang="en-US" sz="1800" dirty="0" smtClean="0"/>
          </a:br>
          <a:r>
            <a:rPr lang="en-US" sz="1800" b="0" i="0" dirty="0" smtClean="0"/>
            <a:t/>
          </a:r>
          <a:br>
            <a:rPr lang="en-US" sz="1800" b="0" i="0" dirty="0" smtClean="0"/>
          </a:br>
          <a:r>
            <a:rPr lang="en-US" sz="1800" b="0" i="0" dirty="0" smtClean="0"/>
            <a:t/>
          </a:r>
          <a:br>
            <a:rPr lang="en-US" sz="1800" b="0" i="0" dirty="0" smtClean="0"/>
          </a:br>
          <a:endParaRPr lang="en-US" sz="1800" dirty="0"/>
        </a:p>
      </dgm:t>
    </dgm:pt>
    <dgm:pt modelId="{BE4117E7-3D15-4BB2-A6E1-591FE8ABC916}" type="parTrans" cxnId="{71675A3E-F772-4B2B-9E6A-133223AB7FA0}">
      <dgm:prSet/>
      <dgm:spPr/>
      <dgm:t>
        <a:bodyPr/>
        <a:lstStyle/>
        <a:p>
          <a:endParaRPr lang="en-US"/>
        </a:p>
      </dgm:t>
    </dgm:pt>
    <dgm:pt modelId="{8E7633F0-EA35-4CE2-9DB5-ED15C6DE13F0}" type="sibTrans" cxnId="{71675A3E-F772-4B2B-9E6A-133223AB7FA0}">
      <dgm:prSet/>
      <dgm:spPr/>
      <dgm:t>
        <a:bodyPr/>
        <a:lstStyle/>
        <a:p>
          <a:endParaRPr lang="en-US"/>
        </a:p>
      </dgm:t>
    </dgm:pt>
    <dgm:pt modelId="{37C45443-8677-4251-A8C8-712C6A6F8A1E}" type="pres">
      <dgm:prSet presAssocID="{96C8F9B9-251B-49EF-9D0F-CBA37D0E3D1A}" presName="Name0" presStyleCnt="0">
        <dgm:presLayoutVars>
          <dgm:dir/>
          <dgm:resizeHandles val="exact"/>
        </dgm:presLayoutVars>
      </dgm:prSet>
      <dgm:spPr/>
      <dgm:t>
        <a:bodyPr/>
        <a:lstStyle/>
        <a:p>
          <a:endParaRPr lang="en-US"/>
        </a:p>
      </dgm:t>
    </dgm:pt>
    <dgm:pt modelId="{CBC88987-0D77-4ECB-BA1B-D4DB3B39023D}" type="pres">
      <dgm:prSet presAssocID="{35835F16-614B-468C-B7F1-FFBCB3FD5758}" presName="node" presStyleLbl="node1" presStyleIdx="0" presStyleCnt="1" custLinFactNeighborX="-1953" custLinFactNeighborY="18873">
        <dgm:presLayoutVars>
          <dgm:bulletEnabled val="1"/>
        </dgm:presLayoutVars>
      </dgm:prSet>
      <dgm:spPr/>
      <dgm:t>
        <a:bodyPr/>
        <a:lstStyle/>
        <a:p>
          <a:endParaRPr lang="en-US"/>
        </a:p>
      </dgm:t>
    </dgm:pt>
  </dgm:ptLst>
  <dgm:cxnLst>
    <dgm:cxn modelId="{B41B6F1D-C6B8-4E6F-9FB5-0C8298C3669C}" type="presOf" srcId="{96C8F9B9-251B-49EF-9D0F-CBA37D0E3D1A}" destId="{37C45443-8677-4251-A8C8-712C6A6F8A1E}" srcOrd="0" destOrd="0" presId="urn:microsoft.com/office/officeart/2005/8/layout/process1"/>
    <dgm:cxn modelId="{3C110B1A-6BE3-4373-A7F6-F7DD164E1C67}" type="presOf" srcId="{35835F16-614B-468C-B7F1-FFBCB3FD5758}" destId="{CBC88987-0D77-4ECB-BA1B-D4DB3B39023D}" srcOrd="0" destOrd="0" presId="urn:microsoft.com/office/officeart/2005/8/layout/process1"/>
    <dgm:cxn modelId="{71675A3E-F772-4B2B-9E6A-133223AB7FA0}" srcId="{96C8F9B9-251B-49EF-9D0F-CBA37D0E3D1A}" destId="{35835F16-614B-468C-B7F1-FFBCB3FD5758}" srcOrd="0" destOrd="0" parTransId="{BE4117E7-3D15-4BB2-A6E1-591FE8ABC916}" sibTransId="{8E7633F0-EA35-4CE2-9DB5-ED15C6DE13F0}"/>
    <dgm:cxn modelId="{C9C8C58C-BEA9-4276-B892-526C796C77C3}" type="presParOf" srcId="{37C45443-8677-4251-A8C8-712C6A6F8A1E}" destId="{CBC88987-0D77-4ECB-BA1B-D4DB3B39023D}" srcOrd="0" destOrd="0" presId="urn:microsoft.com/office/officeart/2005/8/layout/process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E3A4757-FF9F-40BA-8893-735E87963BFA}" type="doc">
      <dgm:prSet loTypeId="urn:microsoft.com/office/officeart/2005/8/layout/default#1" loCatId="list" qsTypeId="urn:microsoft.com/office/officeart/2005/8/quickstyle/simple3" qsCatId="simple" csTypeId="urn:microsoft.com/office/officeart/2005/8/colors/accent1_2" csCatId="accent1" phldr="1"/>
      <dgm:spPr/>
      <dgm:t>
        <a:bodyPr/>
        <a:lstStyle/>
        <a:p>
          <a:endParaRPr lang="en-US"/>
        </a:p>
      </dgm:t>
    </dgm:pt>
    <dgm:pt modelId="{23D6F2BC-EB89-476C-A527-9F3DCF0596C0}">
      <dgm:prSet phldrT="[Text]"/>
      <dgm:spPr/>
      <dgm:t>
        <a:bodyPr/>
        <a:lstStyle/>
        <a:p>
          <a:pPr rtl="0"/>
          <a:r>
            <a:rPr lang="hi-IN" b="0" i="0" u="none" dirty="0" smtClean="0"/>
            <a:t>आदर्शवादी उपागम अंतरराष्ट्रीय राजनीति का एक परंपरा गत उपागम है जिसका विकास 18 वीं शताब्दी में हुआ माना जाता है । आदर्शवादी उपागम ही </a:t>
          </a:r>
          <a:r>
            <a:rPr lang="hi-IN" b="0" i="0" u="none" dirty="0" smtClean="0">
              <a:solidFill>
                <a:srgbClr val="FF0000"/>
              </a:solidFill>
            </a:rPr>
            <a:t>अमेरिकन</a:t>
          </a:r>
          <a:r>
            <a:rPr lang="hi-IN" b="0" i="0" u="none" dirty="0" smtClean="0"/>
            <a:t> (1776) और </a:t>
          </a:r>
          <a:r>
            <a:rPr lang="hi-IN" b="0" i="0" u="none" dirty="0" smtClean="0">
              <a:solidFill>
                <a:srgbClr val="FFFF00"/>
              </a:solidFill>
            </a:rPr>
            <a:t>फ्रेंच क्रांतियों (1789) </a:t>
          </a:r>
          <a:r>
            <a:rPr lang="hi-IN" b="0" i="0" u="none" dirty="0" smtClean="0"/>
            <a:t>का मुख्य प्रेरणा स्रोत था ।</a:t>
          </a:r>
          <a:endParaRPr lang="en-US" b="0" i="0" u="none" dirty="0" smtClean="0"/>
        </a:p>
        <a:p>
          <a:pPr rtl="0"/>
          <a:r>
            <a:rPr lang="hi-IN" b="0" i="0" u="none" dirty="0" smtClean="0"/>
            <a:t> सन 1795 में </a:t>
          </a:r>
          <a:r>
            <a:rPr lang="hi-IN" b="0" i="0" u="none" dirty="0" smtClean="0">
              <a:solidFill>
                <a:srgbClr val="C00000"/>
              </a:solidFill>
            </a:rPr>
            <a:t>कौंडरसेट</a:t>
          </a:r>
          <a:r>
            <a:rPr lang="hi-IN" b="0" i="0" u="none" dirty="0" smtClean="0">
              <a:solidFill>
                <a:srgbClr val="00B050"/>
              </a:solidFill>
            </a:rPr>
            <a:t> </a:t>
          </a:r>
          <a:r>
            <a:rPr lang="hi-IN" b="0" i="0" u="none" dirty="0" smtClean="0"/>
            <a:t>ने एक ऐसी विश्व व्यवस्था की कल्पना की जिसमें युद्ध, विषमता और अत्याचार के लिए कोई स्थान न था । उनका विश्वास था कि मनुष्य अपनी बुद्धि शिक्षा और विज्ञान से इतनी उन्नति कर लेगा कि भविष्य के समाज में हिंसा, हत्या, अनैतिकता, शक्ति व संघर्ष की भावना समाप्त हो जाएगी ।</a:t>
          </a:r>
          <a:endParaRPr lang="en-US" dirty="0"/>
        </a:p>
      </dgm:t>
    </dgm:pt>
    <dgm:pt modelId="{83B07145-8EF0-46B3-8B8D-C554C9546024}" type="parTrans" cxnId="{08334D49-2C7E-44B6-BF2A-5CC1BE3EB30D}">
      <dgm:prSet/>
      <dgm:spPr/>
      <dgm:t>
        <a:bodyPr/>
        <a:lstStyle/>
        <a:p>
          <a:endParaRPr lang="en-US"/>
        </a:p>
      </dgm:t>
    </dgm:pt>
    <dgm:pt modelId="{8FFB0D4C-9843-4681-9AA2-4D68E2C8AC8E}" type="sibTrans" cxnId="{08334D49-2C7E-44B6-BF2A-5CC1BE3EB30D}">
      <dgm:prSet/>
      <dgm:spPr/>
      <dgm:t>
        <a:bodyPr/>
        <a:lstStyle/>
        <a:p>
          <a:endParaRPr lang="en-US"/>
        </a:p>
      </dgm:t>
    </dgm:pt>
    <dgm:pt modelId="{1C04274F-6B26-4D6D-A81E-81D40968340D}" type="pres">
      <dgm:prSet presAssocID="{4E3A4757-FF9F-40BA-8893-735E87963BFA}" presName="diagram" presStyleCnt="0">
        <dgm:presLayoutVars>
          <dgm:dir/>
          <dgm:resizeHandles val="exact"/>
        </dgm:presLayoutVars>
      </dgm:prSet>
      <dgm:spPr/>
      <dgm:t>
        <a:bodyPr/>
        <a:lstStyle/>
        <a:p>
          <a:endParaRPr lang="en-US"/>
        </a:p>
      </dgm:t>
    </dgm:pt>
    <dgm:pt modelId="{A5C67A67-BBD9-4A37-91A7-5BA81B611780}" type="pres">
      <dgm:prSet presAssocID="{23D6F2BC-EB89-476C-A527-9F3DCF0596C0}" presName="node" presStyleLbl="node1" presStyleIdx="0" presStyleCnt="1" custScaleY="106481">
        <dgm:presLayoutVars>
          <dgm:bulletEnabled val="1"/>
        </dgm:presLayoutVars>
      </dgm:prSet>
      <dgm:spPr/>
      <dgm:t>
        <a:bodyPr/>
        <a:lstStyle/>
        <a:p>
          <a:endParaRPr lang="en-US"/>
        </a:p>
      </dgm:t>
    </dgm:pt>
  </dgm:ptLst>
  <dgm:cxnLst>
    <dgm:cxn modelId="{08334D49-2C7E-44B6-BF2A-5CC1BE3EB30D}" srcId="{4E3A4757-FF9F-40BA-8893-735E87963BFA}" destId="{23D6F2BC-EB89-476C-A527-9F3DCF0596C0}" srcOrd="0" destOrd="0" parTransId="{83B07145-8EF0-46B3-8B8D-C554C9546024}" sibTransId="{8FFB0D4C-9843-4681-9AA2-4D68E2C8AC8E}"/>
    <dgm:cxn modelId="{D5B76107-D496-4C21-974C-0FA28B629505}" type="presOf" srcId="{4E3A4757-FF9F-40BA-8893-735E87963BFA}" destId="{1C04274F-6B26-4D6D-A81E-81D40968340D}" srcOrd="0" destOrd="0" presId="urn:microsoft.com/office/officeart/2005/8/layout/default#1"/>
    <dgm:cxn modelId="{952C0ABE-2A90-4BB6-8A72-9AD723F51412}" type="presOf" srcId="{23D6F2BC-EB89-476C-A527-9F3DCF0596C0}" destId="{A5C67A67-BBD9-4A37-91A7-5BA81B611780}" srcOrd="0" destOrd="0" presId="urn:microsoft.com/office/officeart/2005/8/layout/default#1"/>
    <dgm:cxn modelId="{E2F50BE6-9ABC-4E02-8DB8-DAFE2009A0D7}" type="presParOf" srcId="{1C04274F-6B26-4D6D-A81E-81D40968340D}" destId="{A5C67A67-BBD9-4A37-91A7-5BA81B611780}" srcOrd="0" destOrd="0" presId="urn:microsoft.com/office/officeart/2005/8/layout/default#1"/>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2010C18-76BA-46A2-896E-40B7BEBC5C0F}" type="doc">
      <dgm:prSet loTypeId="urn:microsoft.com/office/officeart/2005/8/layout/pyramid2" loCatId="pyramid" qsTypeId="urn:microsoft.com/office/officeart/2005/8/quickstyle/3d7" qsCatId="3D" csTypeId="urn:microsoft.com/office/officeart/2005/8/colors/colorful2" csCatId="colorful" phldr="1"/>
      <dgm:spPr/>
    </dgm:pt>
    <dgm:pt modelId="{F9315239-C417-430D-AC90-8BA2F80B82A7}">
      <dgm:prSet phldrT="[Text]" custT="1"/>
      <dgm:spPr>
        <a:solidFill>
          <a:schemeClr val="bg2">
            <a:alpha val="90000"/>
          </a:schemeClr>
        </a:solidFill>
      </dgm:spPr>
      <dgm:t>
        <a:bodyPr/>
        <a:lstStyle/>
        <a:p>
          <a:r>
            <a:rPr lang="hi-IN" sz="1600" b="0" i="0" u="none" dirty="0" smtClean="0"/>
            <a:t>सैनिक गठबंधन व्यवस्था </a:t>
          </a:r>
          <a:endParaRPr lang="en-US" sz="1600" dirty="0"/>
        </a:p>
      </dgm:t>
    </dgm:pt>
    <dgm:pt modelId="{E9AE6669-BF9A-4B94-A839-227009388024}" type="parTrans" cxnId="{1672F453-17DD-4FFE-8D8C-82368BC8D1E8}">
      <dgm:prSet/>
      <dgm:spPr/>
      <dgm:t>
        <a:bodyPr/>
        <a:lstStyle/>
        <a:p>
          <a:endParaRPr lang="en-US"/>
        </a:p>
      </dgm:t>
    </dgm:pt>
    <dgm:pt modelId="{9D60C892-E5C6-42F8-B285-EE76C67FE94E}" type="sibTrans" cxnId="{1672F453-17DD-4FFE-8D8C-82368BC8D1E8}">
      <dgm:prSet/>
      <dgm:spPr/>
      <dgm:t>
        <a:bodyPr/>
        <a:lstStyle/>
        <a:p>
          <a:endParaRPr lang="en-US"/>
        </a:p>
      </dgm:t>
    </dgm:pt>
    <dgm:pt modelId="{E2B22E71-56F6-4352-931A-15130870B192}">
      <dgm:prSet phldrT="[Text]" custT="1"/>
      <dgm:spPr>
        <a:solidFill>
          <a:srgbClr val="FF0000">
            <a:alpha val="90000"/>
          </a:srgbClr>
        </a:solidFill>
      </dgm:spPr>
      <dgm:t>
        <a:bodyPr/>
        <a:lstStyle/>
        <a:p>
          <a:r>
            <a:rPr lang="hi-IN" sz="1600" b="0" i="0" u="none" dirty="0" smtClean="0"/>
            <a:t>डेमोक्रेटिक राष्ट्रों का कम  होना </a:t>
          </a:r>
          <a:endParaRPr lang="hi-IN" sz="1600" b="0" dirty="0" smtClean="0"/>
        </a:p>
        <a:p>
          <a:endParaRPr lang="en-US" sz="1600" dirty="0"/>
        </a:p>
      </dgm:t>
    </dgm:pt>
    <dgm:pt modelId="{07DAA9C7-F1BB-4693-B455-4CD130397EB2}" type="parTrans" cxnId="{D7AA2C09-A5D2-4828-A098-318F28CF4F23}">
      <dgm:prSet/>
      <dgm:spPr/>
      <dgm:t>
        <a:bodyPr/>
        <a:lstStyle/>
        <a:p>
          <a:endParaRPr lang="en-US"/>
        </a:p>
      </dgm:t>
    </dgm:pt>
    <dgm:pt modelId="{88F5FC96-3233-4220-B000-59640A517E5F}" type="sibTrans" cxnId="{D7AA2C09-A5D2-4828-A098-318F28CF4F23}">
      <dgm:prSet/>
      <dgm:spPr/>
      <dgm:t>
        <a:bodyPr/>
        <a:lstStyle/>
        <a:p>
          <a:endParaRPr lang="en-US"/>
        </a:p>
      </dgm:t>
    </dgm:pt>
    <dgm:pt modelId="{C558B732-F800-421B-923C-4921A125F4CD}">
      <dgm:prSet phldrT="[Text]" custT="1"/>
      <dgm:spPr>
        <a:solidFill>
          <a:srgbClr val="7030A0">
            <a:alpha val="90000"/>
          </a:srgbClr>
        </a:solidFill>
      </dgm:spPr>
      <dgm:t>
        <a:bodyPr/>
        <a:lstStyle/>
        <a:p>
          <a:pPr rtl="0"/>
          <a:r>
            <a:rPr lang="hi-IN" sz="1600" b="0" i="0" u="none" dirty="0" smtClean="0"/>
            <a:t>ऑटोक्रेटिक  लीडर </a:t>
          </a:r>
          <a:endParaRPr lang="hi-IN" sz="1600" b="0" dirty="0" smtClean="0"/>
        </a:p>
        <a:p>
          <a:pPr rtl="0"/>
          <a:endParaRPr lang="en-US" sz="1600" dirty="0"/>
        </a:p>
      </dgm:t>
    </dgm:pt>
    <dgm:pt modelId="{69672873-277E-4159-A404-20ED074F1EF0}" type="parTrans" cxnId="{FA436800-2431-4DC2-8C14-3ED63DC97952}">
      <dgm:prSet/>
      <dgm:spPr/>
      <dgm:t>
        <a:bodyPr/>
        <a:lstStyle/>
        <a:p>
          <a:endParaRPr lang="en-US"/>
        </a:p>
      </dgm:t>
    </dgm:pt>
    <dgm:pt modelId="{293B740A-AD79-4912-AFA9-027133DF87A0}" type="sibTrans" cxnId="{FA436800-2431-4DC2-8C14-3ED63DC97952}">
      <dgm:prSet/>
      <dgm:spPr/>
      <dgm:t>
        <a:bodyPr/>
        <a:lstStyle/>
        <a:p>
          <a:endParaRPr lang="en-US"/>
        </a:p>
      </dgm:t>
    </dgm:pt>
    <dgm:pt modelId="{DE2441B5-5F52-436A-8840-57AB2D05BB03}">
      <dgm:prSet phldrT="[Text]" custT="1"/>
      <dgm:spPr>
        <a:solidFill>
          <a:srgbClr val="00B0F0">
            <a:alpha val="90000"/>
          </a:srgbClr>
        </a:solidFill>
      </dgm:spPr>
      <dgm:t>
        <a:bodyPr/>
        <a:lstStyle/>
        <a:p>
          <a:r>
            <a:rPr lang="en-US" sz="1800" b="0" i="0" u="none" dirty="0" smtClean="0"/>
            <a:t>   </a:t>
          </a:r>
          <a:r>
            <a:rPr lang="hi-IN" sz="1800" b="0" i="0" u="none" dirty="0" smtClean="0"/>
            <a:t>युद्ध को महिमामंडित करना             </a:t>
          </a:r>
          <a:endParaRPr lang="hi-IN" sz="1800" b="0" dirty="0" smtClean="0"/>
        </a:p>
        <a:p>
          <a:endParaRPr lang="en-US" sz="1300" dirty="0"/>
        </a:p>
      </dgm:t>
    </dgm:pt>
    <dgm:pt modelId="{E7ACC154-CB86-4953-9D0C-B5288CF31DA0}" type="parTrans" cxnId="{99F1C964-9823-4170-A45E-550F644668A2}">
      <dgm:prSet/>
      <dgm:spPr/>
      <dgm:t>
        <a:bodyPr/>
        <a:lstStyle/>
        <a:p>
          <a:endParaRPr lang="en-US"/>
        </a:p>
      </dgm:t>
    </dgm:pt>
    <dgm:pt modelId="{164E8E1E-B467-4EA5-9AEE-06DE1E7044EA}" type="sibTrans" cxnId="{99F1C964-9823-4170-A45E-550F644668A2}">
      <dgm:prSet/>
      <dgm:spPr/>
      <dgm:t>
        <a:bodyPr/>
        <a:lstStyle/>
        <a:p>
          <a:endParaRPr lang="en-US"/>
        </a:p>
      </dgm:t>
    </dgm:pt>
    <dgm:pt modelId="{62CA6114-2D9C-419A-B75E-0FC1EB7FFC0E}">
      <dgm:prSet phldrT="[Text]" custT="1"/>
      <dgm:spPr>
        <a:solidFill>
          <a:schemeClr val="accent3">
            <a:lumMod val="60000"/>
            <a:lumOff val="40000"/>
            <a:alpha val="90000"/>
          </a:schemeClr>
        </a:solidFill>
      </dgm:spPr>
      <dgm:t>
        <a:bodyPr/>
        <a:lstStyle/>
        <a:p>
          <a:r>
            <a:rPr lang="hi-IN" sz="1600" b="0" i="0" u="none" dirty="0" smtClean="0"/>
            <a:t>,अंतरराष्ट्रीय संस्थाओं का  अभाव</a:t>
          </a:r>
          <a:endParaRPr lang="hi-IN" sz="1600" b="0" dirty="0" smtClean="0"/>
        </a:p>
        <a:p>
          <a:endParaRPr lang="en-US" sz="1600" dirty="0"/>
        </a:p>
      </dgm:t>
    </dgm:pt>
    <dgm:pt modelId="{89028EA6-4ADB-45F8-AF83-3E7D093DFC54}" type="parTrans" cxnId="{A0D5AD9D-FD27-4C70-B32B-A9778B23DB1E}">
      <dgm:prSet/>
      <dgm:spPr/>
      <dgm:t>
        <a:bodyPr/>
        <a:lstStyle/>
        <a:p>
          <a:endParaRPr lang="en-US"/>
        </a:p>
      </dgm:t>
    </dgm:pt>
    <dgm:pt modelId="{64DB2632-7C3F-4CF8-85F2-01245547DF20}" type="sibTrans" cxnId="{A0D5AD9D-FD27-4C70-B32B-A9778B23DB1E}">
      <dgm:prSet/>
      <dgm:spPr/>
      <dgm:t>
        <a:bodyPr/>
        <a:lstStyle/>
        <a:p>
          <a:endParaRPr lang="en-US"/>
        </a:p>
      </dgm:t>
    </dgm:pt>
    <dgm:pt modelId="{F730984C-FF95-4F62-B6ED-24BF4D652F5B}">
      <dgm:prSet phldrT="[Text]" custT="1"/>
      <dgm:spPr>
        <a:solidFill>
          <a:schemeClr val="accent2">
            <a:alpha val="90000"/>
          </a:schemeClr>
        </a:solidFill>
        <a:ln>
          <a:solidFill>
            <a:srgbClr val="FFFF00"/>
          </a:solidFill>
        </a:ln>
      </dgm:spPr>
      <dgm:t>
        <a:bodyPr/>
        <a:lstStyle/>
        <a:p>
          <a:r>
            <a:rPr lang="hi-IN" sz="1600" b="0" i="0" u="none" dirty="0" smtClean="0"/>
            <a:t>अंतर्राष्ट्रीय विधि का अभाव </a:t>
          </a:r>
          <a:endParaRPr lang="hi-IN" sz="1600" b="0" dirty="0" smtClean="0"/>
        </a:p>
        <a:p>
          <a:endParaRPr lang="en-US" sz="1600" dirty="0"/>
        </a:p>
      </dgm:t>
    </dgm:pt>
    <dgm:pt modelId="{BA5B2980-CA79-418B-B46E-5020F9F1B43D}" type="parTrans" cxnId="{A33EC0AD-9AE5-4CA8-ADA6-89B301319A87}">
      <dgm:prSet/>
      <dgm:spPr/>
      <dgm:t>
        <a:bodyPr/>
        <a:lstStyle/>
        <a:p>
          <a:endParaRPr lang="en-US"/>
        </a:p>
      </dgm:t>
    </dgm:pt>
    <dgm:pt modelId="{B5F66B7F-E1B4-4988-93FB-E1FDA5A34B42}" type="sibTrans" cxnId="{A33EC0AD-9AE5-4CA8-ADA6-89B301319A87}">
      <dgm:prSet/>
      <dgm:spPr/>
      <dgm:t>
        <a:bodyPr/>
        <a:lstStyle/>
        <a:p>
          <a:endParaRPr lang="en-US"/>
        </a:p>
      </dgm:t>
    </dgm:pt>
    <dgm:pt modelId="{F05A7B62-A64B-40DD-B81E-92FC308D7BCF}">
      <dgm:prSet phldrT="[Text]" custT="1"/>
      <dgm:spPr/>
      <dgm:t>
        <a:bodyPr/>
        <a:lstStyle/>
        <a:p>
          <a:r>
            <a:rPr lang="hi-IN" sz="1800" b="0" i="0" u="none" dirty="0" smtClean="0"/>
            <a:t>शक्ति को प्रधानता  </a:t>
          </a:r>
          <a:endParaRPr lang="en-US" sz="1800" dirty="0"/>
        </a:p>
      </dgm:t>
    </dgm:pt>
    <dgm:pt modelId="{6C57DB5F-BC42-40E7-855C-3D08EC640DE1}" type="parTrans" cxnId="{86BCA343-F123-495D-BF3C-4D829127C3B8}">
      <dgm:prSet/>
      <dgm:spPr/>
      <dgm:t>
        <a:bodyPr/>
        <a:lstStyle/>
        <a:p>
          <a:endParaRPr lang="en-US"/>
        </a:p>
      </dgm:t>
    </dgm:pt>
    <dgm:pt modelId="{9BC027EF-100B-4A70-B66A-8B30D5835B39}" type="sibTrans" cxnId="{86BCA343-F123-495D-BF3C-4D829127C3B8}">
      <dgm:prSet/>
      <dgm:spPr/>
      <dgm:t>
        <a:bodyPr/>
        <a:lstStyle/>
        <a:p>
          <a:endParaRPr lang="en-US"/>
        </a:p>
      </dgm:t>
    </dgm:pt>
    <dgm:pt modelId="{93237440-A232-42C8-B9CB-BC0569321F4C}" type="pres">
      <dgm:prSet presAssocID="{42010C18-76BA-46A2-896E-40B7BEBC5C0F}" presName="compositeShape" presStyleCnt="0">
        <dgm:presLayoutVars>
          <dgm:dir/>
          <dgm:resizeHandles/>
        </dgm:presLayoutVars>
      </dgm:prSet>
      <dgm:spPr/>
    </dgm:pt>
    <dgm:pt modelId="{B29EED79-2948-4A76-9991-3BBCA7ADDA8C}" type="pres">
      <dgm:prSet presAssocID="{42010C18-76BA-46A2-896E-40B7BEBC5C0F}" presName="pyramid" presStyleLbl="node1" presStyleIdx="0" presStyleCnt="1"/>
      <dgm:spPr/>
    </dgm:pt>
    <dgm:pt modelId="{10D15400-0E10-4E02-81BD-CA9E37C9FF4E}" type="pres">
      <dgm:prSet presAssocID="{42010C18-76BA-46A2-896E-40B7BEBC5C0F}" presName="theList" presStyleCnt="0"/>
      <dgm:spPr/>
    </dgm:pt>
    <dgm:pt modelId="{FDBB4E5B-C13D-4E3E-97D4-4BCAD375F9E3}" type="pres">
      <dgm:prSet presAssocID="{F9315239-C417-430D-AC90-8BA2F80B82A7}" presName="aNode" presStyleLbl="fgAcc1" presStyleIdx="0" presStyleCnt="7">
        <dgm:presLayoutVars>
          <dgm:bulletEnabled val="1"/>
        </dgm:presLayoutVars>
      </dgm:prSet>
      <dgm:spPr/>
      <dgm:t>
        <a:bodyPr/>
        <a:lstStyle/>
        <a:p>
          <a:endParaRPr lang="en-US"/>
        </a:p>
      </dgm:t>
    </dgm:pt>
    <dgm:pt modelId="{C092BC09-55B6-49A1-89AE-C6A3C84B13EA}" type="pres">
      <dgm:prSet presAssocID="{F9315239-C417-430D-AC90-8BA2F80B82A7}" presName="aSpace" presStyleCnt="0"/>
      <dgm:spPr/>
    </dgm:pt>
    <dgm:pt modelId="{8C5556A4-12BD-4D5A-80D3-2EA431B726D1}" type="pres">
      <dgm:prSet presAssocID="{E2B22E71-56F6-4352-931A-15130870B192}" presName="aNode" presStyleLbl="fgAcc1" presStyleIdx="1" presStyleCnt="7">
        <dgm:presLayoutVars>
          <dgm:bulletEnabled val="1"/>
        </dgm:presLayoutVars>
      </dgm:prSet>
      <dgm:spPr/>
      <dgm:t>
        <a:bodyPr/>
        <a:lstStyle/>
        <a:p>
          <a:endParaRPr lang="en-US"/>
        </a:p>
      </dgm:t>
    </dgm:pt>
    <dgm:pt modelId="{1AB2296B-B060-4976-8CE2-05D11BC9A09B}" type="pres">
      <dgm:prSet presAssocID="{E2B22E71-56F6-4352-931A-15130870B192}" presName="aSpace" presStyleCnt="0"/>
      <dgm:spPr/>
    </dgm:pt>
    <dgm:pt modelId="{1F6B19D1-5554-4B92-B70C-DEB14928814B}" type="pres">
      <dgm:prSet presAssocID="{C558B732-F800-421B-923C-4921A125F4CD}" presName="aNode" presStyleLbl="fgAcc1" presStyleIdx="2" presStyleCnt="7">
        <dgm:presLayoutVars>
          <dgm:bulletEnabled val="1"/>
        </dgm:presLayoutVars>
      </dgm:prSet>
      <dgm:spPr/>
      <dgm:t>
        <a:bodyPr/>
        <a:lstStyle/>
        <a:p>
          <a:endParaRPr lang="en-US"/>
        </a:p>
      </dgm:t>
    </dgm:pt>
    <dgm:pt modelId="{5594760C-49DA-405D-B6EB-D27DB0FE4C89}" type="pres">
      <dgm:prSet presAssocID="{C558B732-F800-421B-923C-4921A125F4CD}" presName="aSpace" presStyleCnt="0"/>
      <dgm:spPr/>
    </dgm:pt>
    <dgm:pt modelId="{67B05D09-8579-4FC5-A7F9-AE66A99960F0}" type="pres">
      <dgm:prSet presAssocID="{62CA6114-2D9C-419A-B75E-0FC1EB7FFC0E}" presName="aNode" presStyleLbl="fgAcc1" presStyleIdx="3" presStyleCnt="7">
        <dgm:presLayoutVars>
          <dgm:bulletEnabled val="1"/>
        </dgm:presLayoutVars>
      </dgm:prSet>
      <dgm:spPr/>
      <dgm:t>
        <a:bodyPr/>
        <a:lstStyle/>
        <a:p>
          <a:endParaRPr lang="en-US"/>
        </a:p>
      </dgm:t>
    </dgm:pt>
    <dgm:pt modelId="{6AC66EF1-8DE3-4CE1-A352-239218F063F4}" type="pres">
      <dgm:prSet presAssocID="{62CA6114-2D9C-419A-B75E-0FC1EB7FFC0E}" presName="aSpace" presStyleCnt="0"/>
      <dgm:spPr/>
    </dgm:pt>
    <dgm:pt modelId="{B8D537BA-9A1D-4530-AEE5-B93E6496047F}" type="pres">
      <dgm:prSet presAssocID="{F730984C-FF95-4F62-B6ED-24BF4D652F5B}" presName="aNode" presStyleLbl="fgAcc1" presStyleIdx="4" presStyleCnt="7">
        <dgm:presLayoutVars>
          <dgm:bulletEnabled val="1"/>
        </dgm:presLayoutVars>
      </dgm:prSet>
      <dgm:spPr/>
      <dgm:t>
        <a:bodyPr/>
        <a:lstStyle/>
        <a:p>
          <a:endParaRPr lang="en-US"/>
        </a:p>
      </dgm:t>
    </dgm:pt>
    <dgm:pt modelId="{5736FF86-2C96-4899-ABEB-06909C0BFA0A}" type="pres">
      <dgm:prSet presAssocID="{F730984C-FF95-4F62-B6ED-24BF4D652F5B}" presName="aSpace" presStyleCnt="0"/>
      <dgm:spPr/>
    </dgm:pt>
    <dgm:pt modelId="{10D6C2A9-82F2-4619-A822-524E46F4040F}" type="pres">
      <dgm:prSet presAssocID="{F05A7B62-A64B-40DD-B81E-92FC308D7BCF}" presName="aNode" presStyleLbl="fgAcc1" presStyleIdx="5" presStyleCnt="7">
        <dgm:presLayoutVars>
          <dgm:bulletEnabled val="1"/>
        </dgm:presLayoutVars>
      </dgm:prSet>
      <dgm:spPr/>
      <dgm:t>
        <a:bodyPr/>
        <a:lstStyle/>
        <a:p>
          <a:endParaRPr lang="en-US"/>
        </a:p>
      </dgm:t>
    </dgm:pt>
    <dgm:pt modelId="{F6DB0314-D5BF-4942-BB7B-C590E7C46863}" type="pres">
      <dgm:prSet presAssocID="{F05A7B62-A64B-40DD-B81E-92FC308D7BCF}" presName="aSpace" presStyleCnt="0"/>
      <dgm:spPr/>
    </dgm:pt>
    <dgm:pt modelId="{6EA66963-9B7E-4120-A60F-EE2A3C1B9E3F}" type="pres">
      <dgm:prSet presAssocID="{DE2441B5-5F52-436A-8840-57AB2D05BB03}" presName="aNode" presStyleLbl="fgAcc1" presStyleIdx="6" presStyleCnt="7">
        <dgm:presLayoutVars>
          <dgm:bulletEnabled val="1"/>
        </dgm:presLayoutVars>
      </dgm:prSet>
      <dgm:spPr/>
      <dgm:t>
        <a:bodyPr/>
        <a:lstStyle/>
        <a:p>
          <a:endParaRPr lang="en-US"/>
        </a:p>
      </dgm:t>
    </dgm:pt>
    <dgm:pt modelId="{5CDCC9BC-A267-4530-AEAA-2BD5E2A6F011}" type="pres">
      <dgm:prSet presAssocID="{DE2441B5-5F52-436A-8840-57AB2D05BB03}" presName="aSpace" presStyleCnt="0"/>
      <dgm:spPr/>
    </dgm:pt>
  </dgm:ptLst>
  <dgm:cxnLst>
    <dgm:cxn modelId="{0737A9F8-4D38-449B-82DA-A9D933E7B846}" type="presOf" srcId="{F05A7B62-A64B-40DD-B81E-92FC308D7BCF}" destId="{10D6C2A9-82F2-4619-A822-524E46F4040F}" srcOrd="0" destOrd="0" presId="urn:microsoft.com/office/officeart/2005/8/layout/pyramid2"/>
    <dgm:cxn modelId="{1672F453-17DD-4FFE-8D8C-82368BC8D1E8}" srcId="{42010C18-76BA-46A2-896E-40B7BEBC5C0F}" destId="{F9315239-C417-430D-AC90-8BA2F80B82A7}" srcOrd="0" destOrd="0" parTransId="{E9AE6669-BF9A-4B94-A839-227009388024}" sibTransId="{9D60C892-E5C6-42F8-B285-EE76C67FE94E}"/>
    <dgm:cxn modelId="{86BCA343-F123-495D-BF3C-4D829127C3B8}" srcId="{42010C18-76BA-46A2-896E-40B7BEBC5C0F}" destId="{F05A7B62-A64B-40DD-B81E-92FC308D7BCF}" srcOrd="5" destOrd="0" parTransId="{6C57DB5F-BC42-40E7-855C-3D08EC640DE1}" sibTransId="{9BC027EF-100B-4A70-B66A-8B30D5835B39}"/>
    <dgm:cxn modelId="{974B8A22-5E01-415E-8803-B327617D3817}" type="presOf" srcId="{E2B22E71-56F6-4352-931A-15130870B192}" destId="{8C5556A4-12BD-4D5A-80D3-2EA431B726D1}" srcOrd="0" destOrd="0" presId="urn:microsoft.com/office/officeart/2005/8/layout/pyramid2"/>
    <dgm:cxn modelId="{FA436800-2431-4DC2-8C14-3ED63DC97952}" srcId="{42010C18-76BA-46A2-896E-40B7BEBC5C0F}" destId="{C558B732-F800-421B-923C-4921A125F4CD}" srcOrd="2" destOrd="0" parTransId="{69672873-277E-4159-A404-20ED074F1EF0}" sibTransId="{293B740A-AD79-4912-AFA9-027133DF87A0}"/>
    <dgm:cxn modelId="{7A67717E-74D2-4A47-9895-4437EB6731C0}" type="presOf" srcId="{DE2441B5-5F52-436A-8840-57AB2D05BB03}" destId="{6EA66963-9B7E-4120-A60F-EE2A3C1B9E3F}" srcOrd="0" destOrd="0" presId="urn:microsoft.com/office/officeart/2005/8/layout/pyramid2"/>
    <dgm:cxn modelId="{D7AA2C09-A5D2-4828-A098-318F28CF4F23}" srcId="{42010C18-76BA-46A2-896E-40B7BEBC5C0F}" destId="{E2B22E71-56F6-4352-931A-15130870B192}" srcOrd="1" destOrd="0" parTransId="{07DAA9C7-F1BB-4693-B455-4CD130397EB2}" sibTransId="{88F5FC96-3233-4220-B000-59640A517E5F}"/>
    <dgm:cxn modelId="{5A639706-5EB7-42FB-8628-73FB7BC44B2B}" type="presOf" srcId="{F730984C-FF95-4F62-B6ED-24BF4D652F5B}" destId="{B8D537BA-9A1D-4530-AEE5-B93E6496047F}" srcOrd="0" destOrd="0" presId="urn:microsoft.com/office/officeart/2005/8/layout/pyramid2"/>
    <dgm:cxn modelId="{BB9E484E-E2CF-4C0D-BB7F-5E7697EAD1D8}" type="presOf" srcId="{F9315239-C417-430D-AC90-8BA2F80B82A7}" destId="{FDBB4E5B-C13D-4E3E-97D4-4BCAD375F9E3}" srcOrd="0" destOrd="0" presId="urn:microsoft.com/office/officeart/2005/8/layout/pyramid2"/>
    <dgm:cxn modelId="{D26EC6B2-D6E1-45A2-8494-F9DA4DB4DDEB}" type="presOf" srcId="{C558B732-F800-421B-923C-4921A125F4CD}" destId="{1F6B19D1-5554-4B92-B70C-DEB14928814B}" srcOrd="0" destOrd="0" presId="urn:microsoft.com/office/officeart/2005/8/layout/pyramid2"/>
    <dgm:cxn modelId="{A33EC0AD-9AE5-4CA8-ADA6-89B301319A87}" srcId="{42010C18-76BA-46A2-896E-40B7BEBC5C0F}" destId="{F730984C-FF95-4F62-B6ED-24BF4D652F5B}" srcOrd="4" destOrd="0" parTransId="{BA5B2980-CA79-418B-B46E-5020F9F1B43D}" sibTransId="{B5F66B7F-E1B4-4988-93FB-E1FDA5A34B42}"/>
    <dgm:cxn modelId="{1B66A7CA-4B10-4DB0-BEE9-39A1C192AAED}" type="presOf" srcId="{62CA6114-2D9C-419A-B75E-0FC1EB7FFC0E}" destId="{67B05D09-8579-4FC5-A7F9-AE66A99960F0}" srcOrd="0" destOrd="0" presId="urn:microsoft.com/office/officeart/2005/8/layout/pyramid2"/>
    <dgm:cxn modelId="{11A6857C-477B-4049-ABFD-ABB8DC9F71D3}" type="presOf" srcId="{42010C18-76BA-46A2-896E-40B7BEBC5C0F}" destId="{93237440-A232-42C8-B9CB-BC0569321F4C}" srcOrd="0" destOrd="0" presId="urn:microsoft.com/office/officeart/2005/8/layout/pyramid2"/>
    <dgm:cxn modelId="{A0D5AD9D-FD27-4C70-B32B-A9778B23DB1E}" srcId="{42010C18-76BA-46A2-896E-40B7BEBC5C0F}" destId="{62CA6114-2D9C-419A-B75E-0FC1EB7FFC0E}" srcOrd="3" destOrd="0" parTransId="{89028EA6-4ADB-45F8-AF83-3E7D093DFC54}" sibTransId="{64DB2632-7C3F-4CF8-85F2-01245547DF20}"/>
    <dgm:cxn modelId="{99F1C964-9823-4170-A45E-550F644668A2}" srcId="{42010C18-76BA-46A2-896E-40B7BEBC5C0F}" destId="{DE2441B5-5F52-436A-8840-57AB2D05BB03}" srcOrd="6" destOrd="0" parTransId="{E7ACC154-CB86-4953-9D0C-B5288CF31DA0}" sibTransId="{164E8E1E-B467-4EA5-9AEE-06DE1E7044EA}"/>
    <dgm:cxn modelId="{0A87FD14-F03F-4C43-83A5-C612A5D7EC3A}" type="presParOf" srcId="{93237440-A232-42C8-B9CB-BC0569321F4C}" destId="{B29EED79-2948-4A76-9991-3BBCA7ADDA8C}" srcOrd="0" destOrd="0" presId="urn:microsoft.com/office/officeart/2005/8/layout/pyramid2"/>
    <dgm:cxn modelId="{DEBBDF38-B790-4ABC-A4F9-F7B7115347FF}" type="presParOf" srcId="{93237440-A232-42C8-B9CB-BC0569321F4C}" destId="{10D15400-0E10-4E02-81BD-CA9E37C9FF4E}" srcOrd="1" destOrd="0" presId="urn:microsoft.com/office/officeart/2005/8/layout/pyramid2"/>
    <dgm:cxn modelId="{545074B7-676C-4E87-9569-6B288FDFD536}" type="presParOf" srcId="{10D15400-0E10-4E02-81BD-CA9E37C9FF4E}" destId="{FDBB4E5B-C13D-4E3E-97D4-4BCAD375F9E3}" srcOrd="0" destOrd="0" presId="urn:microsoft.com/office/officeart/2005/8/layout/pyramid2"/>
    <dgm:cxn modelId="{C0DAD2C3-6456-42DD-90CA-7B04A9A3C2AD}" type="presParOf" srcId="{10D15400-0E10-4E02-81BD-CA9E37C9FF4E}" destId="{C092BC09-55B6-49A1-89AE-C6A3C84B13EA}" srcOrd="1" destOrd="0" presId="urn:microsoft.com/office/officeart/2005/8/layout/pyramid2"/>
    <dgm:cxn modelId="{B6C83589-3BF6-498C-BF3F-F0B3D2BA88EB}" type="presParOf" srcId="{10D15400-0E10-4E02-81BD-CA9E37C9FF4E}" destId="{8C5556A4-12BD-4D5A-80D3-2EA431B726D1}" srcOrd="2" destOrd="0" presId="urn:microsoft.com/office/officeart/2005/8/layout/pyramid2"/>
    <dgm:cxn modelId="{8FF381B2-3CC7-4187-ABAF-24F1DF146124}" type="presParOf" srcId="{10D15400-0E10-4E02-81BD-CA9E37C9FF4E}" destId="{1AB2296B-B060-4976-8CE2-05D11BC9A09B}" srcOrd="3" destOrd="0" presId="urn:microsoft.com/office/officeart/2005/8/layout/pyramid2"/>
    <dgm:cxn modelId="{D35C0A34-72EB-47DB-8C2D-14571766BEE7}" type="presParOf" srcId="{10D15400-0E10-4E02-81BD-CA9E37C9FF4E}" destId="{1F6B19D1-5554-4B92-B70C-DEB14928814B}" srcOrd="4" destOrd="0" presId="urn:microsoft.com/office/officeart/2005/8/layout/pyramid2"/>
    <dgm:cxn modelId="{D2A445E8-D9C6-47E8-B5AA-4DC0EEF4B421}" type="presParOf" srcId="{10D15400-0E10-4E02-81BD-CA9E37C9FF4E}" destId="{5594760C-49DA-405D-B6EB-D27DB0FE4C89}" srcOrd="5" destOrd="0" presId="urn:microsoft.com/office/officeart/2005/8/layout/pyramid2"/>
    <dgm:cxn modelId="{58A635C4-F2C4-4A85-80D4-C493C60A74F4}" type="presParOf" srcId="{10D15400-0E10-4E02-81BD-CA9E37C9FF4E}" destId="{67B05D09-8579-4FC5-A7F9-AE66A99960F0}" srcOrd="6" destOrd="0" presId="urn:microsoft.com/office/officeart/2005/8/layout/pyramid2"/>
    <dgm:cxn modelId="{76F61C6D-7F81-47FF-B3D9-1A28A553C17F}" type="presParOf" srcId="{10D15400-0E10-4E02-81BD-CA9E37C9FF4E}" destId="{6AC66EF1-8DE3-4CE1-A352-239218F063F4}" srcOrd="7" destOrd="0" presId="urn:microsoft.com/office/officeart/2005/8/layout/pyramid2"/>
    <dgm:cxn modelId="{8D720535-4FBE-4A12-B4C0-974A2B51C31B}" type="presParOf" srcId="{10D15400-0E10-4E02-81BD-CA9E37C9FF4E}" destId="{B8D537BA-9A1D-4530-AEE5-B93E6496047F}" srcOrd="8" destOrd="0" presId="urn:microsoft.com/office/officeart/2005/8/layout/pyramid2"/>
    <dgm:cxn modelId="{CBC84E1B-954E-49E0-9625-40BCB8435D21}" type="presParOf" srcId="{10D15400-0E10-4E02-81BD-CA9E37C9FF4E}" destId="{5736FF86-2C96-4899-ABEB-06909C0BFA0A}" srcOrd="9" destOrd="0" presId="urn:microsoft.com/office/officeart/2005/8/layout/pyramid2"/>
    <dgm:cxn modelId="{B07497D8-2B10-4C4C-9054-0C2D4D758F39}" type="presParOf" srcId="{10D15400-0E10-4E02-81BD-CA9E37C9FF4E}" destId="{10D6C2A9-82F2-4619-A822-524E46F4040F}" srcOrd="10" destOrd="0" presId="urn:microsoft.com/office/officeart/2005/8/layout/pyramid2"/>
    <dgm:cxn modelId="{3E390ADC-6032-4D37-9D06-927C94EF0AB2}" type="presParOf" srcId="{10D15400-0E10-4E02-81BD-CA9E37C9FF4E}" destId="{F6DB0314-D5BF-4942-BB7B-C590E7C46863}" srcOrd="11" destOrd="0" presId="urn:microsoft.com/office/officeart/2005/8/layout/pyramid2"/>
    <dgm:cxn modelId="{30BC577D-CC57-4F3E-BB47-1B0F3088B879}" type="presParOf" srcId="{10D15400-0E10-4E02-81BD-CA9E37C9FF4E}" destId="{6EA66963-9B7E-4120-A60F-EE2A3C1B9E3F}" srcOrd="12" destOrd="0" presId="urn:microsoft.com/office/officeart/2005/8/layout/pyramid2"/>
    <dgm:cxn modelId="{EA57F36D-94F5-4E90-A48D-C0DE3F71501C}" type="presParOf" srcId="{10D15400-0E10-4E02-81BD-CA9E37C9FF4E}" destId="{5CDCC9BC-A267-4530-AEAA-2BD5E2A6F011}" srcOrd="13" destOrd="0" presId="urn:microsoft.com/office/officeart/2005/8/layout/pyramid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79C9F88-9B51-44C4-98BE-4AC1291E5DBB}" type="doc">
      <dgm:prSet loTypeId="urn:microsoft.com/office/officeart/2005/8/layout/vList2" loCatId="list" qsTypeId="urn:microsoft.com/office/officeart/2005/8/quickstyle/simple2" qsCatId="simple" csTypeId="urn:microsoft.com/office/officeart/2005/8/colors/colorful1#2" csCatId="colorful" phldr="1"/>
      <dgm:spPr/>
      <dgm:t>
        <a:bodyPr/>
        <a:lstStyle/>
        <a:p>
          <a:endParaRPr lang="en-US"/>
        </a:p>
      </dgm:t>
    </dgm:pt>
    <dgm:pt modelId="{7E615722-E5AC-48F3-AAD1-6BCF77D011D5}">
      <dgm:prSet custT="1"/>
      <dgm:spPr/>
      <dgm:t>
        <a:bodyPr/>
        <a:lstStyle/>
        <a:p>
          <a:pPr marL="91440" algn="ctr" rtl="0">
            <a:lnSpc>
              <a:spcPct val="100000"/>
            </a:lnSpc>
          </a:pPr>
          <a:r>
            <a:rPr lang="hi-IN" sz="1600" b="0" i="0" u="none" spc="-150" dirty="0" smtClean="0"/>
            <a:t>आदर्शवादी</a:t>
          </a:r>
          <a:r>
            <a:rPr lang="en-US" sz="1600" b="0" i="0" u="none" spc="-150" dirty="0" smtClean="0"/>
            <a:t> </a:t>
          </a:r>
        </a:p>
        <a:p>
          <a:pPr marL="91440" algn="ctr" rtl="0">
            <a:lnSpc>
              <a:spcPct val="100000"/>
            </a:lnSpc>
          </a:pPr>
          <a:r>
            <a:rPr lang="hi-IN" sz="1600" b="0" i="0" u="none" spc="-150" dirty="0" smtClean="0"/>
            <a:t> </a:t>
          </a:r>
          <a:r>
            <a:rPr lang="en-US" sz="1600" b="0" i="0" u="none" spc="-150" dirty="0" smtClean="0"/>
            <a:t>       </a:t>
          </a:r>
          <a:r>
            <a:rPr lang="hi-IN" sz="1600" b="0" i="0" u="none" spc="-150" dirty="0" smtClean="0"/>
            <a:t>अराजक</a:t>
          </a:r>
          <a:r>
            <a:rPr lang="en-US" sz="1600" b="0" i="0" u="none" spc="-150" dirty="0" smtClean="0"/>
            <a:t>  </a:t>
          </a:r>
          <a:r>
            <a:rPr lang="hi-IN" sz="1600" b="0" i="0" u="none" spc="-150" dirty="0" smtClean="0"/>
            <a:t>अंतरराष्ट्रीय व्यवस्था के </a:t>
          </a:r>
          <a:endParaRPr lang="en-US" sz="1600" b="0" i="0" u="none" spc="-150" dirty="0" smtClean="0"/>
        </a:p>
        <a:p>
          <a:pPr marL="91440" algn="ctr" rtl="0">
            <a:lnSpc>
              <a:spcPct val="100000"/>
            </a:lnSpc>
          </a:pPr>
          <a:r>
            <a:rPr lang="hi-IN" sz="1600" b="0" i="0" u="none" spc="-150" dirty="0" smtClean="0"/>
            <a:t> </a:t>
          </a:r>
          <a:r>
            <a:rPr lang="en-US" sz="1600" b="0" i="0" u="none" spc="-150" dirty="0" smtClean="0"/>
            <a:t>      </a:t>
          </a:r>
          <a:r>
            <a:rPr lang="hi-IN" sz="1600" b="0" i="0" u="none" spc="-150" dirty="0" smtClean="0"/>
            <a:t>निम्न प्रमुख कारण मानते है  --</a:t>
          </a:r>
          <a:endParaRPr lang="en-US" sz="1600" spc="-150" dirty="0"/>
        </a:p>
      </dgm:t>
    </dgm:pt>
    <dgm:pt modelId="{A545C785-211E-47AC-AC47-8EA825C6F55B}" type="parTrans" cxnId="{B96CE81E-776A-4A37-8238-81292214FB70}">
      <dgm:prSet/>
      <dgm:spPr/>
      <dgm:t>
        <a:bodyPr/>
        <a:lstStyle/>
        <a:p>
          <a:endParaRPr lang="en-US"/>
        </a:p>
      </dgm:t>
    </dgm:pt>
    <dgm:pt modelId="{4056FFBE-8408-4AED-BA1A-93D7EE52611C}" type="sibTrans" cxnId="{B96CE81E-776A-4A37-8238-81292214FB70}">
      <dgm:prSet/>
      <dgm:spPr/>
      <dgm:t>
        <a:bodyPr/>
        <a:lstStyle/>
        <a:p>
          <a:endParaRPr lang="en-US"/>
        </a:p>
      </dgm:t>
    </dgm:pt>
    <dgm:pt modelId="{FDE076FF-EA67-4C03-B45B-CDB227B38193}" type="pres">
      <dgm:prSet presAssocID="{D79C9F88-9B51-44C4-98BE-4AC1291E5DBB}" presName="linear" presStyleCnt="0">
        <dgm:presLayoutVars>
          <dgm:animLvl val="lvl"/>
          <dgm:resizeHandles val="exact"/>
        </dgm:presLayoutVars>
      </dgm:prSet>
      <dgm:spPr/>
      <dgm:t>
        <a:bodyPr/>
        <a:lstStyle/>
        <a:p>
          <a:endParaRPr lang="en-US"/>
        </a:p>
      </dgm:t>
    </dgm:pt>
    <dgm:pt modelId="{D03E6911-0A22-4D5C-9AA1-2AAD20826961}" type="pres">
      <dgm:prSet presAssocID="{7E615722-E5AC-48F3-AAD1-6BCF77D011D5}" presName="parentText" presStyleLbl="node1" presStyleIdx="0" presStyleCnt="1" custScaleY="279394">
        <dgm:presLayoutVars>
          <dgm:chMax val="0"/>
          <dgm:bulletEnabled val="1"/>
        </dgm:presLayoutVars>
      </dgm:prSet>
      <dgm:spPr/>
      <dgm:t>
        <a:bodyPr/>
        <a:lstStyle/>
        <a:p>
          <a:endParaRPr lang="en-US"/>
        </a:p>
      </dgm:t>
    </dgm:pt>
  </dgm:ptLst>
  <dgm:cxnLst>
    <dgm:cxn modelId="{B96CE81E-776A-4A37-8238-81292214FB70}" srcId="{D79C9F88-9B51-44C4-98BE-4AC1291E5DBB}" destId="{7E615722-E5AC-48F3-AAD1-6BCF77D011D5}" srcOrd="0" destOrd="0" parTransId="{A545C785-211E-47AC-AC47-8EA825C6F55B}" sibTransId="{4056FFBE-8408-4AED-BA1A-93D7EE52611C}"/>
    <dgm:cxn modelId="{EFCD23C2-A122-4116-A1E0-8B89008A3EEC}" type="presOf" srcId="{D79C9F88-9B51-44C4-98BE-4AC1291E5DBB}" destId="{FDE076FF-EA67-4C03-B45B-CDB227B38193}" srcOrd="0" destOrd="0" presId="urn:microsoft.com/office/officeart/2005/8/layout/vList2"/>
    <dgm:cxn modelId="{397B1415-62F5-48F3-8474-8E170C3F6891}" type="presOf" srcId="{7E615722-E5AC-48F3-AAD1-6BCF77D011D5}" destId="{D03E6911-0A22-4D5C-9AA1-2AAD20826961}" srcOrd="0" destOrd="0" presId="urn:microsoft.com/office/officeart/2005/8/layout/vList2"/>
    <dgm:cxn modelId="{6D2FE063-D71A-4D33-B326-A92857C828CC}" type="presParOf" srcId="{FDE076FF-EA67-4C03-B45B-CDB227B38193}" destId="{D03E6911-0A22-4D5C-9AA1-2AAD20826961}" srcOrd="0" destOrd="0" presId="urn:microsoft.com/office/officeart/2005/8/layout/vList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8A881F8-F942-48C8-8B19-29A1FEFC4DDD}"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C316464C-6EFF-4D02-BF62-5ECE8D0D301E}">
      <dgm:prSet phldrT="[Text]" custT="1"/>
      <dgm:spPr/>
      <dgm:t>
        <a:bodyPr/>
        <a:lstStyle/>
        <a:p>
          <a:r>
            <a:rPr lang="hi-IN" sz="1300" b="1" dirty="0" smtClean="0"/>
            <a:t>अमेरिकी राष्ट्रपति वुड्रो विल्सन के अमेरिकी कांग्रेस में प्रस्तुत किए गए प्रसिद्ध 14 सूत्रीय कार्यक्रम</a:t>
          </a:r>
          <a:endParaRPr lang="en-US" sz="1300" b="1" dirty="0"/>
        </a:p>
      </dgm:t>
    </dgm:pt>
    <dgm:pt modelId="{06B246AC-2C2C-4E35-9F01-1F67671FD63C}" type="parTrans" cxnId="{A036269C-1648-4313-811A-5010BA8E7571}">
      <dgm:prSet/>
      <dgm:spPr/>
      <dgm:t>
        <a:bodyPr/>
        <a:lstStyle/>
        <a:p>
          <a:endParaRPr lang="en-US"/>
        </a:p>
      </dgm:t>
    </dgm:pt>
    <dgm:pt modelId="{038A45C9-5018-49A3-B49E-A4474B85C6C9}" type="sibTrans" cxnId="{A036269C-1648-4313-811A-5010BA8E7571}">
      <dgm:prSet/>
      <dgm:spPr/>
      <dgm:t>
        <a:bodyPr/>
        <a:lstStyle/>
        <a:p>
          <a:endParaRPr lang="en-US"/>
        </a:p>
      </dgm:t>
    </dgm:pt>
    <dgm:pt modelId="{9FA59CC0-AE2E-4733-B456-20630D10AFE8}">
      <dgm:prSet phldrT="[Text]" custT="1"/>
      <dgm:spPr/>
      <dgm:t>
        <a:bodyPr/>
        <a:lstStyle/>
        <a:p>
          <a:r>
            <a:rPr lang="hi-IN" sz="1600" dirty="0" smtClean="0"/>
            <a:t>प्रथम विश्व युद्ध के समाप्ति के उपरांत स्थापित लीग ऑफ नेशंस</a:t>
          </a:r>
          <a:r>
            <a:rPr lang="en-US" sz="1600" dirty="0" smtClean="0"/>
            <a:t> (1919)</a:t>
          </a:r>
          <a:endParaRPr lang="en-US" sz="1600" dirty="0"/>
        </a:p>
      </dgm:t>
    </dgm:pt>
    <dgm:pt modelId="{CF073319-4CD4-4BE7-93B5-71DD05DE1D43}" type="parTrans" cxnId="{5B1B41EE-73BA-47DB-BEA8-B3699FACE876}">
      <dgm:prSet/>
      <dgm:spPr/>
      <dgm:t>
        <a:bodyPr/>
        <a:lstStyle/>
        <a:p>
          <a:endParaRPr lang="en-US"/>
        </a:p>
      </dgm:t>
    </dgm:pt>
    <dgm:pt modelId="{A524C6BC-4707-4D0F-BC79-032642C090DF}" type="sibTrans" cxnId="{5B1B41EE-73BA-47DB-BEA8-B3699FACE876}">
      <dgm:prSet/>
      <dgm:spPr/>
      <dgm:t>
        <a:bodyPr/>
        <a:lstStyle/>
        <a:p>
          <a:endParaRPr lang="en-US"/>
        </a:p>
      </dgm:t>
    </dgm:pt>
    <dgm:pt modelId="{B20880F0-FD4F-4AB5-AD52-70B77A7BD5B9}">
      <dgm:prSet phldrT="[Text]" custT="1"/>
      <dgm:spPr/>
      <dgm:t>
        <a:bodyPr/>
        <a:lstStyle/>
        <a:p>
          <a:r>
            <a:rPr lang="hi-IN" sz="2000" dirty="0" smtClean="0"/>
            <a:t>वर्साय की संधि ( 28 जून, 1919)</a:t>
          </a:r>
          <a:endParaRPr lang="en-US" sz="2000" dirty="0"/>
        </a:p>
      </dgm:t>
    </dgm:pt>
    <dgm:pt modelId="{B67CD660-E19A-4408-88EC-70CF073429CB}" type="parTrans" cxnId="{57CFCECB-CCDD-453D-AA30-BED1A750EF8D}">
      <dgm:prSet/>
      <dgm:spPr/>
      <dgm:t>
        <a:bodyPr/>
        <a:lstStyle/>
        <a:p>
          <a:endParaRPr lang="en-US"/>
        </a:p>
      </dgm:t>
    </dgm:pt>
    <dgm:pt modelId="{5EBF1C54-7DEF-414C-993E-FE6D42683D27}" type="sibTrans" cxnId="{57CFCECB-CCDD-453D-AA30-BED1A750EF8D}">
      <dgm:prSet/>
      <dgm:spPr/>
      <dgm:t>
        <a:bodyPr/>
        <a:lstStyle/>
        <a:p>
          <a:endParaRPr lang="en-US"/>
        </a:p>
      </dgm:t>
    </dgm:pt>
    <dgm:pt modelId="{D27725F7-844A-4E82-A059-07A768AB95F3}">
      <dgm:prSet phldrT="[Text]" custT="1"/>
      <dgm:spPr/>
      <dgm:t>
        <a:bodyPr/>
        <a:lstStyle/>
        <a:p>
          <a:r>
            <a:rPr lang="en-US" sz="1800" b="0" i="0" dirty="0" smtClean="0"/>
            <a:t>Permanent  </a:t>
          </a:r>
          <a:r>
            <a:rPr lang="en-US" sz="1800" dirty="0" smtClean="0"/>
            <a:t>Court of International Justice (1920) </a:t>
          </a:r>
          <a:r>
            <a:rPr lang="hi-IN" sz="1800" dirty="0" smtClean="0"/>
            <a:t>की स्थापना</a:t>
          </a:r>
          <a:endParaRPr lang="en-US" sz="1800" dirty="0"/>
        </a:p>
      </dgm:t>
    </dgm:pt>
    <dgm:pt modelId="{D8364106-3533-498B-8201-9D696727957D}" type="parTrans" cxnId="{C77FB5FF-1BC7-42E3-ABB8-FE0C2B639BEB}">
      <dgm:prSet/>
      <dgm:spPr/>
      <dgm:t>
        <a:bodyPr/>
        <a:lstStyle/>
        <a:p>
          <a:endParaRPr lang="en-US"/>
        </a:p>
      </dgm:t>
    </dgm:pt>
    <dgm:pt modelId="{6B3134DE-7FC9-406A-B0FA-383B4885EB8E}" type="sibTrans" cxnId="{C77FB5FF-1BC7-42E3-ABB8-FE0C2B639BEB}">
      <dgm:prSet/>
      <dgm:spPr/>
      <dgm:t>
        <a:bodyPr/>
        <a:lstStyle/>
        <a:p>
          <a:endParaRPr lang="en-US"/>
        </a:p>
      </dgm:t>
    </dgm:pt>
    <dgm:pt modelId="{A867B603-1314-4A25-9312-D1C34D022A25}">
      <dgm:prSet phldrT="[Text]" custT="1"/>
      <dgm:spPr/>
      <dgm:t>
        <a:bodyPr/>
        <a:lstStyle/>
        <a:p>
          <a:r>
            <a:rPr lang="hi-IN" sz="1800" dirty="0" smtClean="0"/>
            <a:t>19</a:t>
          </a:r>
          <a:r>
            <a:rPr lang="en-US" sz="2400" dirty="0" smtClean="0"/>
            <a:t>19</a:t>
          </a:r>
          <a:r>
            <a:rPr lang="hi-IN" sz="2400" dirty="0" smtClean="0"/>
            <a:t> </a:t>
          </a:r>
          <a:r>
            <a:rPr lang="hi-IN" sz="1800" dirty="0" smtClean="0"/>
            <a:t>में वुड्रो विल्सन चेयर की स्थापना</a:t>
          </a:r>
          <a:r>
            <a:rPr lang="en-US" sz="1800" dirty="0" smtClean="0"/>
            <a:t> (</a:t>
          </a:r>
          <a:r>
            <a:rPr lang="en-US" sz="1800" b="0" i="0" dirty="0" smtClean="0"/>
            <a:t>Wales University )</a:t>
          </a:r>
          <a:endParaRPr lang="en-US" sz="1800" dirty="0"/>
        </a:p>
      </dgm:t>
    </dgm:pt>
    <dgm:pt modelId="{FFF7DBB1-7F6F-4F80-8D28-1BDB43677BED}" type="parTrans" cxnId="{32FEF59D-BAA1-482E-B0ED-87DE7DE49F58}">
      <dgm:prSet/>
      <dgm:spPr/>
      <dgm:t>
        <a:bodyPr/>
        <a:lstStyle/>
        <a:p>
          <a:endParaRPr lang="en-US"/>
        </a:p>
      </dgm:t>
    </dgm:pt>
    <dgm:pt modelId="{B64C4737-3B31-4B16-8B2E-0ACC98C1825E}" type="sibTrans" cxnId="{32FEF59D-BAA1-482E-B0ED-87DE7DE49F58}">
      <dgm:prSet/>
      <dgm:spPr/>
      <dgm:t>
        <a:bodyPr/>
        <a:lstStyle/>
        <a:p>
          <a:endParaRPr lang="en-US"/>
        </a:p>
      </dgm:t>
    </dgm:pt>
    <dgm:pt modelId="{1DC17B07-9329-4554-8577-32441D9FCA87}">
      <dgm:prSet phldrT="[Text]" custT="1"/>
      <dgm:spPr/>
      <dgm:t>
        <a:bodyPr/>
        <a:lstStyle/>
        <a:p>
          <a:r>
            <a:rPr lang="hi-IN" sz="1800" dirty="0" smtClean="0"/>
            <a:t>अंतरराष्ट्रीय राजनीति को एक विषय के रूप में स्थापित करना</a:t>
          </a:r>
          <a:endParaRPr lang="en-US" sz="1800" dirty="0"/>
        </a:p>
      </dgm:t>
    </dgm:pt>
    <dgm:pt modelId="{1D58451A-2B9E-464B-A25F-C9CF6139A232}" type="parTrans" cxnId="{BD55F6C6-D402-410C-A8AB-19A6C347798E}">
      <dgm:prSet/>
      <dgm:spPr/>
      <dgm:t>
        <a:bodyPr/>
        <a:lstStyle/>
        <a:p>
          <a:endParaRPr lang="en-US"/>
        </a:p>
      </dgm:t>
    </dgm:pt>
    <dgm:pt modelId="{83C1A8D9-099D-4583-87DC-3CF0CD30CCC9}" type="sibTrans" cxnId="{BD55F6C6-D402-410C-A8AB-19A6C347798E}">
      <dgm:prSet/>
      <dgm:spPr/>
      <dgm:t>
        <a:bodyPr/>
        <a:lstStyle/>
        <a:p>
          <a:endParaRPr lang="en-US"/>
        </a:p>
      </dgm:t>
    </dgm:pt>
    <dgm:pt modelId="{EAD6E1BE-C170-4446-BC9A-1C02D650F737}">
      <dgm:prSet phldrT="[Text]" custT="1"/>
      <dgm:spPr/>
      <dgm:t>
        <a:bodyPr/>
        <a:lstStyle/>
        <a:p>
          <a:r>
            <a:rPr lang="hi-IN" sz="2000" dirty="0" smtClean="0"/>
            <a:t>जेनेवा प्रोटोकॉल 1925</a:t>
          </a:r>
          <a:endParaRPr lang="en-US" sz="2000" dirty="0"/>
        </a:p>
      </dgm:t>
    </dgm:pt>
    <dgm:pt modelId="{1C3A95EB-A02A-47EB-B5C1-7BEA331BAD7C}" type="parTrans" cxnId="{2EB53840-A0DD-4D9C-9452-F1A890F30001}">
      <dgm:prSet/>
      <dgm:spPr/>
      <dgm:t>
        <a:bodyPr/>
        <a:lstStyle/>
        <a:p>
          <a:endParaRPr lang="en-US"/>
        </a:p>
      </dgm:t>
    </dgm:pt>
    <dgm:pt modelId="{043FE95B-B83A-491D-B669-A71B8A2A4CCB}" type="sibTrans" cxnId="{2EB53840-A0DD-4D9C-9452-F1A890F30001}">
      <dgm:prSet/>
      <dgm:spPr/>
      <dgm:t>
        <a:bodyPr/>
        <a:lstStyle/>
        <a:p>
          <a:endParaRPr lang="en-US"/>
        </a:p>
      </dgm:t>
    </dgm:pt>
    <dgm:pt modelId="{A497AB7D-6B29-454E-B18C-4F171471ACB3}" type="pres">
      <dgm:prSet presAssocID="{38A881F8-F942-48C8-8B19-29A1FEFC4DDD}" presName="Name0" presStyleCnt="0">
        <dgm:presLayoutVars>
          <dgm:chMax val="7"/>
          <dgm:chPref val="7"/>
          <dgm:dir/>
        </dgm:presLayoutVars>
      </dgm:prSet>
      <dgm:spPr/>
      <dgm:t>
        <a:bodyPr/>
        <a:lstStyle/>
        <a:p>
          <a:endParaRPr lang="en-US"/>
        </a:p>
      </dgm:t>
    </dgm:pt>
    <dgm:pt modelId="{42E9EA8C-E36E-42B2-8766-FF238F477C80}" type="pres">
      <dgm:prSet presAssocID="{38A881F8-F942-48C8-8B19-29A1FEFC4DDD}" presName="Name1" presStyleCnt="0"/>
      <dgm:spPr/>
      <dgm:t>
        <a:bodyPr/>
        <a:lstStyle/>
        <a:p>
          <a:endParaRPr lang="en-US"/>
        </a:p>
      </dgm:t>
    </dgm:pt>
    <dgm:pt modelId="{27126F67-A65B-4FA2-978E-7DFE37BAA95B}" type="pres">
      <dgm:prSet presAssocID="{38A881F8-F942-48C8-8B19-29A1FEFC4DDD}" presName="cycle" presStyleCnt="0"/>
      <dgm:spPr/>
      <dgm:t>
        <a:bodyPr/>
        <a:lstStyle/>
        <a:p>
          <a:endParaRPr lang="en-US"/>
        </a:p>
      </dgm:t>
    </dgm:pt>
    <dgm:pt modelId="{66AD7E7F-2D58-4DD6-9738-2AED28FE9985}" type="pres">
      <dgm:prSet presAssocID="{38A881F8-F942-48C8-8B19-29A1FEFC4DDD}" presName="srcNode" presStyleLbl="node1" presStyleIdx="0" presStyleCnt="7"/>
      <dgm:spPr/>
      <dgm:t>
        <a:bodyPr/>
        <a:lstStyle/>
        <a:p>
          <a:endParaRPr lang="en-US"/>
        </a:p>
      </dgm:t>
    </dgm:pt>
    <dgm:pt modelId="{2FF6326F-65C4-4B73-839E-7CAC457670EC}" type="pres">
      <dgm:prSet presAssocID="{38A881F8-F942-48C8-8B19-29A1FEFC4DDD}" presName="conn" presStyleLbl="parChTrans1D2" presStyleIdx="0" presStyleCnt="1"/>
      <dgm:spPr/>
      <dgm:t>
        <a:bodyPr/>
        <a:lstStyle/>
        <a:p>
          <a:endParaRPr lang="en-US"/>
        </a:p>
      </dgm:t>
    </dgm:pt>
    <dgm:pt modelId="{61809CF3-15BC-4734-B4CD-4D380177A6E3}" type="pres">
      <dgm:prSet presAssocID="{38A881F8-F942-48C8-8B19-29A1FEFC4DDD}" presName="extraNode" presStyleLbl="node1" presStyleIdx="0" presStyleCnt="7"/>
      <dgm:spPr/>
      <dgm:t>
        <a:bodyPr/>
        <a:lstStyle/>
        <a:p>
          <a:endParaRPr lang="en-US"/>
        </a:p>
      </dgm:t>
    </dgm:pt>
    <dgm:pt modelId="{B168B910-64BE-4715-B630-45EA6DB672FB}" type="pres">
      <dgm:prSet presAssocID="{38A881F8-F942-48C8-8B19-29A1FEFC4DDD}" presName="dstNode" presStyleLbl="node1" presStyleIdx="0" presStyleCnt="7"/>
      <dgm:spPr/>
      <dgm:t>
        <a:bodyPr/>
        <a:lstStyle/>
        <a:p>
          <a:endParaRPr lang="en-US"/>
        </a:p>
      </dgm:t>
    </dgm:pt>
    <dgm:pt modelId="{2081CAD8-8DA2-407C-9224-A6C896C0C9E3}" type="pres">
      <dgm:prSet presAssocID="{C316464C-6EFF-4D02-BF62-5ECE8D0D301E}" presName="text_1" presStyleLbl="node1" presStyleIdx="0" presStyleCnt="7">
        <dgm:presLayoutVars>
          <dgm:bulletEnabled val="1"/>
        </dgm:presLayoutVars>
      </dgm:prSet>
      <dgm:spPr/>
      <dgm:t>
        <a:bodyPr/>
        <a:lstStyle/>
        <a:p>
          <a:endParaRPr lang="en-US"/>
        </a:p>
      </dgm:t>
    </dgm:pt>
    <dgm:pt modelId="{1177B2CE-B838-4ACD-9415-EF106A82A7D3}" type="pres">
      <dgm:prSet presAssocID="{C316464C-6EFF-4D02-BF62-5ECE8D0D301E}" presName="accent_1" presStyleCnt="0"/>
      <dgm:spPr/>
      <dgm:t>
        <a:bodyPr/>
        <a:lstStyle/>
        <a:p>
          <a:endParaRPr lang="en-US"/>
        </a:p>
      </dgm:t>
    </dgm:pt>
    <dgm:pt modelId="{5660014F-238C-4849-BCBF-E83C95D48A3E}" type="pres">
      <dgm:prSet presAssocID="{C316464C-6EFF-4D02-BF62-5ECE8D0D301E}" presName="accentRepeatNode" presStyleLbl="solidFgAcc1" presStyleIdx="0" presStyleCnt="7"/>
      <dgm:spPr>
        <a:solidFill>
          <a:srgbClr val="FFC000"/>
        </a:solidFill>
        <a:ln>
          <a:solidFill>
            <a:srgbClr val="FFFF00"/>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endParaRPr lang="en-US"/>
        </a:p>
      </dgm:t>
    </dgm:pt>
    <dgm:pt modelId="{8380A6F7-1893-46F3-A077-34BB2049EFA2}" type="pres">
      <dgm:prSet presAssocID="{9FA59CC0-AE2E-4733-B456-20630D10AFE8}" presName="text_2" presStyleLbl="node1" presStyleIdx="1" presStyleCnt="7">
        <dgm:presLayoutVars>
          <dgm:bulletEnabled val="1"/>
        </dgm:presLayoutVars>
      </dgm:prSet>
      <dgm:spPr/>
      <dgm:t>
        <a:bodyPr/>
        <a:lstStyle/>
        <a:p>
          <a:endParaRPr lang="en-US"/>
        </a:p>
      </dgm:t>
    </dgm:pt>
    <dgm:pt modelId="{8FA80611-D17E-4CB2-B0A7-4AB455B4ADD0}" type="pres">
      <dgm:prSet presAssocID="{9FA59CC0-AE2E-4733-B456-20630D10AFE8}" presName="accent_2" presStyleCnt="0"/>
      <dgm:spPr/>
      <dgm:t>
        <a:bodyPr/>
        <a:lstStyle/>
        <a:p>
          <a:endParaRPr lang="en-US"/>
        </a:p>
      </dgm:t>
    </dgm:pt>
    <dgm:pt modelId="{38C311A0-0D71-4750-9544-496DB2476273}" type="pres">
      <dgm:prSet presAssocID="{9FA59CC0-AE2E-4733-B456-20630D10AFE8}" presName="accentRepeatNode" presStyleLbl="solidFgAcc1" presStyleIdx="1" presStyleCnt="7"/>
      <dgm:spPr>
        <a:solidFill>
          <a:srgbClr val="00B05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endParaRPr lang="en-US"/>
        </a:p>
      </dgm:t>
    </dgm:pt>
    <dgm:pt modelId="{C7A04399-DA39-4A7E-B6AF-0027C81FA5E3}" type="pres">
      <dgm:prSet presAssocID="{B20880F0-FD4F-4AB5-AD52-70B77A7BD5B9}" presName="text_3" presStyleLbl="node1" presStyleIdx="2" presStyleCnt="7">
        <dgm:presLayoutVars>
          <dgm:bulletEnabled val="1"/>
        </dgm:presLayoutVars>
      </dgm:prSet>
      <dgm:spPr/>
      <dgm:t>
        <a:bodyPr/>
        <a:lstStyle/>
        <a:p>
          <a:endParaRPr lang="en-US"/>
        </a:p>
      </dgm:t>
    </dgm:pt>
    <dgm:pt modelId="{2C63E6E9-F25A-4A47-840C-71DE23717157}" type="pres">
      <dgm:prSet presAssocID="{B20880F0-FD4F-4AB5-AD52-70B77A7BD5B9}" presName="accent_3" presStyleCnt="0"/>
      <dgm:spPr/>
      <dgm:t>
        <a:bodyPr/>
        <a:lstStyle/>
        <a:p>
          <a:endParaRPr lang="en-US"/>
        </a:p>
      </dgm:t>
    </dgm:pt>
    <dgm:pt modelId="{A7DC4A5B-2916-461C-A61C-AD44D8E8E756}" type="pres">
      <dgm:prSet presAssocID="{B20880F0-FD4F-4AB5-AD52-70B77A7BD5B9}" presName="accentRepeatNode" presStyleLbl="solidFgAcc1" presStyleIdx="2" presStyleCnt="7"/>
      <dgm:spPr>
        <a:solidFill>
          <a:srgbClr val="FF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endParaRPr lang="en-US"/>
        </a:p>
      </dgm:t>
    </dgm:pt>
    <dgm:pt modelId="{83F29F33-DD1C-41C1-B7D9-839A58F334F9}" type="pres">
      <dgm:prSet presAssocID="{D27725F7-844A-4E82-A059-07A768AB95F3}" presName="text_4" presStyleLbl="node1" presStyleIdx="3" presStyleCnt="7">
        <dgm:presLayoutVars>
          <dgm:bulletEnabled val="1"/>
        </dgm:presLayoutVars>
      </dgm:prSet>
      <dgm:spPr/>
      <dgm:t>
        <a:bodyPr/>
        <a:lstStyle/>
        <a:p>
          <a:endParaRPr lang="en-US"/>
        </a:p>
      </dgm:t>
    </dgm:pt>
    <dgm:pt modelId="{4A207183-B7EF-48E1-B917-F954F650298E}" type="pres">
      <dgm:prSet presAssocID="{D27725F7-844A-4E82-A059-07A768AB95F3}" presName="accent_4" presStyleCnt="0"/>
      <dgm:spPr/>
      <dgm:t>
        <a:bodyPr/>
        <a:lstStyle/>
        <a:p>
          <a:endParaRPr lang="en-US"/>
        </a:p>
      </dgm:t>
    </dgm:pt>
    <dgm:pt modelId="{EE946B57-C48B-4F41-AE6A-8B72B276DEED}" type="pres">
      <dgm:prSet presAssocID="{D27725F7-844A-4E82-A059-07A768AB95F3}" presName="accentRepeatNode" presStyleLbl="solidFgAcc1" presStyleIdx="3" presStyleCnt="7"/>
      <dgm:spPr>
        <a:ln>
          <a:solidFill>
            <a:srgbClr val="FF0000"/>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endParaRPr lang="en-US"/>
        </a:p>
      </dgm:t>
    </dgm:pt>
    <dgm:pt modelId="{B2785D4E-75D1-43C0-8068-E15F5890266B}" type="pres">
      <dgm:prSet presAssocID="{A867B603-1314-4A25-9312-D1C34D022A25}" presName="text_5" presStyleLbl="node1" presStyleIdx="4" presStyleCnt="7">
        <dgm:presLayoutVars>
          <dgm:bulletEnabled val="1"/>
        </dgm:presLayoutVars>
      </dgm:prSet>
      <dgm:spPr/>
      <dgm:t>
        <a:bodyPr/>
        <a:lstStyle/>
        <a:p>
          <a:endParaRPr lang="en-US"/>
        </a:p>
      </dgm:t>
    </dgm:pt>
    <dgm:pt modelId="{74F5F529-DDF6-4F05-B08A-F4A342CDD855}" type="pres">
      <dgm:prSet presAssocID="{A867B603-1314-4A25-9312-D1C34D022A25}" presName="accent_5" presStyleCnt="0"/>
      <dgm:spPr/>
      <dgm:t>
        <a:bodyPr/>
        <a:lstStyle/>
        <a:p>
          <a:endParaRPr lang="en-US"/>
        </a:p>
      </dgm:t>
    </dgm:pt>
    <dgm:pt modelId="{213D6971-220D-4FB0-BE56-1C836B8C8FA7}" type="pres">
      <dgm:prSet presAssocID="{A867B603-1314-4A25-9312-D1C34D022A25}" presName="accentRepeatNode" presStyleLbl="solidFgAcc1" presStyleIdx="4" presStyleCnt="7"/>
      <dgm:spPr>
        <a:solidFill>
          <a:schemeClr val="accent3"/>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endParaRPr lang="en-US"/>
        </a:p>
      </dgm:t>
    </dgm:pt>
    <dgm:pt modelId="{5BCAF352-0BF3-4A21-8D78-DA73620F3EFA}" type="pres">
      <dgm:prSet presAssocID="{1DC17B07-9329-4554-8577-32441D9FCA87}" presName="text_6" presStyleLbl="node1" presStyleIdx="5" presStyleCnt="7">
        <dgm:presLayoutVars>
          <dgm:bulletEnabled val="1"/>
        </dgm:presLayoutVars>
      </dgm:prSet>
      <dgm:spPr/>
      <dgm:t>
        <a:bodyPr/>
        <a:lstStyle/>
        <a:p>
          <a:endParaRPr lang="en-US"/>
        </a:p>
      </dgm:t>
    </dgm:pt>
    <dgm:pt modelId="{D6C18895-56FC-4F51-AF72-1E2C7A44A9BF}" type="pres">
      <dgm:prSet presAssocID="{1DC17B07-9329-4554-8577-32441D9FCA87}" presName="accent_6" presStyleCnt="0"/>
      <dgm:spPr/>
      <dgm:t>
        <a:bodyPr/>
        <a:lstStyle/>
        <a:p>
          <a:endParaRPr lang="en-US"/>
        </a:p>
      </dgm:t>
    </dgm:pt>
    <dgm:pt modelId="{1FC34C53-86D3-4F8F-8717-BE0F20807C8D}" type="pres">
      <dgm:prSet presAssocID="{1DC17B07-9329-4554-8577-32441D9FCA87}" presName="accentRepeatNode" presStyleLbl="solidFgAcc1" presStyleIdx="5" presStyleCnt="7"/>
      <dgm:spPr>
        <a:solidFill>
          <a:schemeClr val="accent4">
            <a:lumMod val="75000"/>
          </a:schemeClr>
        </a:solidFill>
        <a:ln>
          <a:solidFill>
            <a:srgbClr val="FFFF00"/>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endParaRPr lang="en-US"/>
        </a:p>
      </dgm:t>
    </dgm:pt>
    <dgm:pt modelId="{13AA85F4-7703-420A-9259-85C7A34AB39E}" type="pres">
      <dgm:prSet presAssocID="{EAD6E1BE-C170-4446-BC9A-1C02D650F737}" presName="text_7" presStyleLbl="node1" presStyleIdx="6" presStyleCnt="7">
        <dgm:presLayoutVars>
          <dgm:bulletEnabled val="1"/>
        </dgm:presLayoutVars>
      </dgm:prSet>
      <dgm:spPr/>
      <dgm:t>
        <a:bodyPr/>
        <a:lstStyle/>
        <a:p>
          <a:endParaRPr lang="en-US"/>
        </a:p>
      </dgm:t>
    </dgm:pt>
    <dgm:pt modelId="{A54A1060-B89E-4F8E-8BB3-E28D105FC085}" type="pres">
      <dgm:prSet presAssocID="{EAD6E1BE-C170-4446-BC9A-1C02D650F737}" presName="accent_7" presStyleCnt="0"/>
      <dgm:spPr/>
      <dgm:t>
        <a:bodyPr/>
        <a:lstStyle/>
        <a:p>
          <a:endParaRPr lang="en-US"/>
        </a:p>
      </dgm:t>
    </dgm:pt>
    <dgm:pt modelId="{54F0EC30-ED9E-4AD1-A35B-864F0AB2217E}" type="pres">
      <dgm:prSet presAssocID="{EAD6E1BE-C170-4446-BC9A-1C02D650F737}" presName="accentRepeatNode" presStyleLbl="solidFgAcc1" presStyleIdx="6" presStyleCnt="7"/>
      <dgm:spPr>
        <a:solidFill>
          <a:schemeClr val="accent6">
            <a:lumMod val="75000"/>
          </a:schemeClr>
        </a:solidFill>
        <a:ln>
          <a:solidFill>
            <a:srgbClr val="C00000"/>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endParaRPr lang="en-US"/>
        </a:p>
      </dgm:t>
    </dgm:pt>
  </dgm:ptLst>
  <dgm:cxnLst>
    <dgm:cxn modelId="{5B1B41EE-73BA-47DB-BEA8-B3699FACE876}" srcId="{38A881F8-F942-48C8-8B19-29A1FEFC4DDD}" destId="{9FA59CC0-AE2E-4733-B456-20630D10AFE8}" srcOrd="1" destOrd="0" parTransId="{CF073319-4CD4-4BE7-93B5-71DD05DE1D43}" sibTransId="{A524C6BC-4707-4D0F-BC79-032642C090DF}"/>
    <dgm:cxn modelId="{BD55F6C6-D402-410C-A8AB-19A6C347798E}" srcId="{38A881F8-F942-48C8-8B19-29A1FEFC4DDD}" destId="{1DC17B07-9329-4554-8577-32441D9FCA87}" srcOrd="5" destOrd="0" parTransId="{1D58451A-2B9E-464B-A25F-C9CF6139A232}" sibTransId="{83C1A8D9-099D-4583-87DC-3CF0CD30CCC9}"/>
    <dgm:cxn modelId="{E397B907-1E82-4F99-A800-B11C13CF811F}" type="presOf" srcId="{EAD6E1BE-C170-4446-BC9A-1C02D650F737}" destId="{13AA85F4-7703-420A-9259-85C7A34AB39E}" srcOrd="0" destOrd="0" presId="urn:microsoft.com/office/officeart/2008/layout/VerticalCurvedList"/>
    <dgm:cxn modelId="{FE78CCE4-674B-4139-AED6-5A77C70E79B5}" type="presOf" srcId="{9FA59CC0-AE2E-4733-B456-20630D10AFE8}" destId="{8380A6F7-1893-46F3-A077-34BB2049EFA2}" srcOrd="0" destOrd="0" presId="urn:microsoft.com/office/officeart/2008/layout/VerticalCurvedList"/>
    <dgm:cxn modelId="{57CFCECB-CCDD-453D-AA30-BED1A750EF8D}" srcId="{38A881F8-F942-48C8-8B19-29A1FEFC4DDD}" destId="{B20880F0-FD4F-4AB5-AD52-70B77A7BD5B9}" srcOrd="2" destOrd="0" parTransId="{B67CD660-E19A-4408-88EC-70CF073429CB}" sibTransId="{5EBF1C54-7DEF-414C-993E-FE6D42683D27}"/>
    <dgm:cxn modelId="{BB6ADD6D-7168-4044-984F-485ADE40069A}" type="presOf" srcId="{B20880F0-FD4F-4AB5-AD52-70B77A7BD5B9}" destId="{C7A04399-DA39-4A7E-B6AF-0027C81FA5E3}" srcOrd="0" destOrd="0" presId="urn:microsoft.com/office/officeart/2008/layout/VerticalCurvedList"/>
    <dgm:cxn modelId="{2518B1D9-5905-42D2-94F8-9C9184C43742}" type="presOf" srcId="{38A881F8-F942-48C8-8B19-29A1FEFC4DDD}" destId="{A497AB7D-6B29-454E-B18C-4F171471ACB3}" srcOrd="0" destOrd="0" presId="urn:microsoft.com/office/officeart/2008/layout/VerticalCurvedList"/>
    <dgm:cxn modelId="{32FEF59D-BAA1-482E-B0ED-87DE7DE49F58}" srcId="{38A881F8-F942-48C8-8B19-29A1FEFC4DDD}" destId="{A867B603-1314-4A25-9312-D1C34D022A25}" srcOrd="4" destOrd="0" parTransId="{FFF7DBB1-7F6F-4F80-8D28-1BDB43677BED}" sibTransId="{B64C4737-3B31-4B16-8B2E-0ACC98C1825E}"/>
    <dgm:cxn modelId="{2EB53840-A0DD-4D9C-9452-F1A890F30001}" srcId="{38A881F8-F942-48C8-8B19-29A1FEFC4DDD}" destId="{EAD6E1BE-C170-4446-BC9A-1C02D650F737}" srcOrd="6" destOrd="0" parTransId="{1C3A95EB-A02A-47EB-B5C1-7BEA331BAD7C}" sibTransId="{043FE95B-B83A-491D-B669-A71B8A2A4CCB}"/>
    <dgm:cxn modelId="{C5BE8854-554F-4E4B-8A90-BCC19197B3E8}" type="presOf" srcId="{A867B603-1314-4A25-9312-D1C34D022A25}" destId="{B2785D4E-75D1-43C0-8068-E15F5890266B}" srcOrd="0" destOrd="0" presId="urn:microsoft.com/office/officeart/2008/layout/VerticalCurvedList"/>
    <dgm:cxn modelId="{1EDBB6C2-6A91-4742-8145-7ED7D5271184}" type="presOf" srcId="{D27725F7-844A-4E82-A059-07A768AB95F3}" destId="{83F29F33-DD1C-41C1-B7D9-839A58F334F9}" srcOrd="0" destOrd="0" presId="urn:microsoft.com/office/officeart/2008/layout/VerticalCurvedList"/>
    <dgm:cxn modelId="{A036269C-1648-4313-811A-5010BA8E7571}" srcId="{38A881F8-F942-48C8-8B19-29A1FEFC4DDD}" destId="{C316464C-6EFF-4D02-BF62-5ECE8D0D301E}" srcOrd="0" destOrd="0" parTransId="{06B246AC-2C2C-4E35-9F01-1F67671FD63C}" sibTransId="{038A45C9-5018-49A3-B49E-A4474B85C6C9}"/>
    <dgm:cxn modelId="{D4050671-8525-4D4E-B20A-98401E5AE19A}" type="presOf" srcId="{C316464C-6EFF-4D02-BF62-5ECE8D0D301E}" destId="{2081CAD8-8DA2-407C-9224-A6C896C0C9E3}" srcOrd="0" destOrd="0" presId="urn:microsoft.com/office/officeart/2008/layout/VerticalCurvedList"/>
    <dgm:cxn modelId="{3E0E1955-D554-4013-B4A4-2973979CAF4B}" type="presOf" srcId="{038A45C9-5018-49A3-B49E-A4474B85C6C9}" destId="{2FF6326F-65C4-4B73-839E-7CAC457670EC}" srcOrd="0" destOrd="0" presId="urn:microsoft.com/office/officeart/2008/layout/VerticalCurvedList"/>
    <dgm:cxn modelId="{6165A3BB-E225-4B5E-9E75-661C526B3E7F}" type="presOf" srcId="{1DC17B07-9329-4554-8577-32441D9FCA87}" destId="{5BCAF352-0BF3-4A21-8D78-DA73620F3EFA}" srcOrd="0" destOrd="0" presId="urn:microsoft.com/office/officeart/2008/layout/VerticalCurvedList"/>
    <dgm:cxn modelId="{C77FB5FF-1BC7-42E3-ABB8-FE0C2B639BEB}" srcId="{38A881F8-F942-48C8-8B19-29A1FEFC4DDD}" destId="{D27725F7-844A-4E82-A059-07A768AB95F3}" srcOrd="3" destOrd="0" parTransId="{D8364106-3533-498B-8201-9D696727957D}" sibTransId="{6B3134DE-7FC9-406A-B0FA-383B4885EB8E}"/>
    <dgm:cxn modelId="{8A42C829-D0D2-49BD-9F6F-07F827F72245}" type="presParOf" srcId="{A497AB7D-6B29-454E-B18C-4F171471ACB3}" destId="{42E9EA8C-E36E-42B2-8766-FF238F477C80}" srcOrd="0" destOrd="0" presId="urn:microsoft.com/office/officeart/2008/layout/VerticalCurvedList"/>
    <dgm:cxn modelId="{EB3497D0-6D2B-4246-9928-4ED80400E2A7}" type="presParOf" srcId="{42E9EA8C-E36E-42B2-8766-FF238F477C80}" destId="{27126F67-A65B-4FA2-978E-7DFE37BAA95B}" srcOrd="0" destOrd="0" presId="urn:microsoft.com/office/officeart/2008/layout/VerticalCurvedList"/>
    <dgm:cxn modelId="{F9C9B0CF-598F-45CC-A44F-BB7C08839880}" type="presParOf" srcId="{27126F67-A65B-4FA2-978E-7DFE37BAA95B}" destId="{66AD7E7F-2D58-4DD6-9738-2AED28FE9985}" srcOrd="0" destOrd="0" presId="urn:microsoft.com/office/officeart/2008/layout/VerticalCurvedList"/>
    <dgm:cxn modelId="{52274EB1-31AB-4E08-B5F1-2B367839EEC2}" type="presParOf" srcId="{27126F67-A65B-4FA2-978E-7DFE37BAA95B}" destId="{2FF6326F-65C4-4B73-839E-7CAC457670EC}" srcOrd="1" destOrd="0" presId="urn:microsoft.com/office/officeart/2008/layout/VerticalCurvedList"/>
    <dgm:cxn modelId="{4A59073B-6157-47B8-BC05-881CCD666035}" type="presParOf" srcId="{27126F67-A65B-4FA2-978E-7DFE37BAA95B}" destId="{61809CF3-15BC-4734-B4CD-4D380177A6E3}" srcOrd="2" destOrd="0" presId="urn:microsoft.com/office/officeart/2008/layout/VerticalCurvedList"/>
    <dgm:cxn modelId="{6A7CEDB3-E3C7-4FAA-B99F-2B977C611420}" type="presParOf" srcId="{27126F67-A65B-4FA2-978E-7DFE37BAA95B}" destId="{B168B910-64BE-4715-B630-45EA6DB672FB}" srcOrd="3" destOrd="0" presId="urn:microsoft.com/office/officeart/2008/layout/VerticalCurvedList"/>
    <dgm:cxn modelId="{7890D0B2-03A8-475A-A948-66C337E1D89D}" type="presParOf" srcId="{42E9EA8C-E36E-42B2-8766-FF238F477C80}" destId="{2081CAD8-8DA2-407C-9224-A6C896C0C9E3}" srcOrd="1" destOrd="0" presId="urn:microsoft.com/office/officeart/2008/layout/VerticalCurvedList"/>
    <dgm:cxn modelId="{C8961478-CF35-48E0-8089-3723BDC10397}" type="presParOf" srcId="{42E9EA8C-E36E-42B2-8766-FF238F477C80}" destId="{1177B2CE-B838-4ACD-9415-EF106A82A7D3}" srcOrd="2" destOrd="0" presId="urn:microsoft.com/office/officeart/2008/layout/VerticalCurvedList"/>
    <dgm:cxn modelId="{4765F55E-4292-40B0-B7E1-4F555E282D37}" type="presParOf" srcId="{1177B2CE-B838-4ACD-9415-EF106A82A7D3}" destId="{5660014F-238C-4849-BCBF-E83C95D48A3E}" srcOrd="0" destOrd="0" presId="urn:microsoft.com/office/officeart/2008/layout/VerticalCurvedList"/>
    <dgm:cxn modelId="{51B193F0-3A35-4EE3-8BFF-C743AF281D01}" type="presParOf" srcId="{42E9EA8C-E36E-42B2-8766-FF238F477C80}" destId="{8380A6F7-1893-46F3-A077-34BB2049EFA2}" srcOrd="3" destOrd="0" presId="urn:microsoft.com/office/officeart/2008/layout/VerticalCurvedList"/>
    <dgm:cxn modelId="{5B3F334F-B3B1-4D4A-AD68-F68E46BF6223}" type="presParOf" srcId="{42E9EA8C-E36E-42B2-8766-FF238F477C80}" destId="{8FA80611-D17E-4CB2-B0A7-4AB455B4ADD0}" srcOrd="4" destOrd="0" presId="urn:microsoft.com/office/officeart/2008/layout/VerticalCurvedList"/>
    <dgm:cxn modelId="{F042CD29-F019-4447-9C0C-9B3C2116CDCE}" type="presParOf" srcId="{8FA80611-D17E-4CB2-B0A7-4AB455B4ADD0}" destId="{38C311A0-0D71-4750-9544-496DB2476273}" srcOrd="0" destOrd="0" presId="urn:microsoft.com/office/officeart/2008/layout/VerticalCurvedList"/>
    <dgm:cxn modelId="{3F47E502-31E2-42D9-8B22-7CBD41F22B02}" type="presParOf" srcId="{42E9EA8C-E36E-42B2-8766-FF238F477C80}" destId="{C7A04399-DA39-4A7E-B6AF-0027C81FA5E3}" srcOrd="5" destOrd="0" presId="urn:microsoft.com/office/officeart/2008/layout/VerticalCurvedList"/>
    <dgm:cxn modelId="{11A453F2-8A8E-40FC-AFA7-9C7D2CADF7BD}" type="presParOf" srcId="{42E9EA8C-E36E-42B2-8766-FF238F477C80}" destId="{2C63E6E9-F25A-4A47-840C-71DE23717157}" srcOrd="6" destOrd="0" presId="urn:microsoft.com/office/officeart/2008/layout/VerticalCurvedList"/>
    <dgm:cxn modelId="{FBEF924E-98DD-4A8F-B84E-4704C034C172}" type="presParOf" srcId="{2C63E6E9-F25A-4A47-840C-71DE23717157}" destId="{A7DC4A5B-2916-461C-A61C-AD44D8E8E756}" srcOrd="0" destOrd="0" presId="urn:microsoft.com/office/officeart/2008/layout/VerticalCurvedList"/>
    <dgm:cxn modelId="{E752EEC9-4AD6-4701-9702-18FA829C3CE5}" type="presParOf" srcId="{42E9EA8C-E36E-42B2-8766-FF238F477C80}" destId="{83F29F33-DD1C-41C1-B7D9-839A58F334F9}" srcOrd="7" destOrd="0" presId="urn:microsoft.com/office/officeart/2008/layout/VerticalCurvedList"/>
    <dgm:cxn modelId="{000D248E-FB42-40F9-A7E9-58D46EBAA286}" type="presParOf" srcId="{42E9EA8C-E36E-42B2-8766-FF238F477C80}" destId="{4A207183-B7EF-48E1-B917-F954F650298E}" srcOrd="8" destOrd="0" presId="urn:microsoft.com/office/officeart/2008/layout/VerticalCurvedList"/>
    <dgm:cxn modelId="{D8879FBE-335F-437F-985F-8E13E1A9F2B7}" type="presParOf" srcId="{4A207183-B7EF-48E1-B917-F954F650298E}" destId="{EE946B57-C48B-4F41-AE6A-8B72B276DEED}" srcOrd="0" destOrd="0" presId="urn:microsoft.com/office/officeart/2008/layout/VerticalCurvedList"/>
    <dgm:cxn modelId="{4943D719-48D5-4122-AAB8-102529108063}" type="presParOf" srcId="{42E9EA8C-E36E-42B2-8766-FF238F477C80}" destId="{B2785D4E-75D1-43C0-8068-E15F5890266B}" srcOrd="9" destOrd="0" presId="urn:microsoft.com/office/officeart/2008/layout/VerticalCurvedList"/>
    <dgm:cxn modelId="{03989CAD-CFC3-43D7-9C05-975A365DDB6B}" type="presParOf" srcId="{42E9EA8C-E36E-42B2-8766-FF238F477C80}" destId="{74F5F529-DDF6-4F05-B08A-F4A342CDD855}" srcOrd="10" destOrd="0" presId="urn:microsoft.com/office/officeart/2008/layout/VerticalCurvedList"/>
    <dgm:cxn modelId="{EA244581-78CA-4F3B-8835-FF2ADC248B8B}" type="presParOf" srcId="{74F5F529-DDF6-4F05-B08A-F4A342CDD855}" destId="{213D6971-220D-4FB0-BE56-1C836B8C8FA7}" srcOrd="0" destOrd="0" presId="urn:microsoft.com/office/officeart/2008/layout/VerticalCurvedList"/>
    <dgm:cxn modelId="{14BAC4DC-A728-4309-86D4-7DA3007DC078}" type="presParOf" srcId="{42E9EA8C-E36E-42B2-8766-FF238F477C80}" destId="{5BCAF352-0BF3-4A21-8D78-DA73620F3EFA}" srcOrd="11" destOrd="0" presId="urn:microsoft.com/office/officeart/2008/layout/VerticalCurvedList"/>
    <dgm:cxn modelId="{1C642626-14E7-46CC-89E1-CFB63822E9D7}" type="presParOf" srcId="{42E9EA8C-E36E-42B2-8766-FF238F477C80}" destId="{D6C18895-56FC-4F51-AF72-1E2C7A44A9BF}" srcOrd="12" destOrd="0" presId="urn:microsoft.com/office/officeart/2008/layout/VerticalCurvedList"/>
    <dgm:cxn modelId="{B260351A-F64E-49A9-A8B9-A97E3CA20D57}" type="presParOf" srcId="{D6C18895-56FC-4F51-AF72-1E2C7A44A9BF}" destId="{1FC34C53-86D3-4F8F-8717-BE0F20807C8D}" srcOrd="0" destOrd="0" presId="urn:microsoft.com/office/officeart/2008/layout/VerticalCurvedList"/>
    <dgm:cxn modelId="{AC3369C6-6795-406E-8B2B-3DD0857E383F}" type="presParOf" srcId="{42E9EA8C-E36E-42B2-8766-FF238F477C80}" destId="{13AA85F4-7703-420A-9259-85C7A34AB39E}" srcOrd="13" destOrd="0" presId="urn:microsoft.com/office/officeart/2008/layout/VerticalCurvedList"/>
    <dgm:cxn modelId="{BD1EB496-A5A6-4C70-A365-DEE37D8041FD}" type="presParOf" srcId="{42E9EA8C-E36E-42B2-8766-FF238F477C80}" destId="{A54A1060-B89E-4F8E-8BB3-E28D105FC085}" srcOrd="14" destOrd="0" presId="urn:microsoft.com/office/officeart/2008/layout/VerticalCurvedList"/>
    <dgm:cxn modelId="{BBF37521-4EB6-4250-9FF4-33D578920CFC}" type="presParOf" srcId="{A54A1060-B89E-4F8E-8BB3-E28D105FC085}" destId="{54F0EC30-ED9E-4AD1-A35B-864F0AB2217E}" srcOrd="0" destOrd="0" presId="urn:microsoft.com/office/officeart/2008/layout/VerticalCurved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B16C03F-B885-4C0A-8BE5-85FB9FD9D1F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875D9A2E-0553-4395-BFCB-3B50CD84CB62}">
      <dgm:prSet custT="1"/>
      <dgm:spPr/>
      <dgm:t>
        <a:bodyPr/>
        <a:lstStyle/>
        <a:p>
          <a:pPr rtl="0"/>
          <a:r>
            <a:rPr lang="en-US" sz="2400" dirty="0" smtClean="0"/>
            <a:t>            </a:t>
          </a:r>
          <a:r>
            <a:rPr lang="hi-IN" sz="2400" dirty="0" smtClean="0"/>
            <a:t>प्रमुख समर्थक</a:t>
          </a:r>
          <a:endParaRPr lang="en-US" sz="2400" dirty="0"/>
        </a:p>
      </dgm:t>
    </dgm:pt>
    <dgm:pt modelId="{961CF44F-9E42-4AAA-B43F-1A57425D6B87}" type="parTrans" cxnId="{544FBF89-8749-4281-A40E-63DCBE8EF7C2}">
      <dgm:prSet/>
      <dgm:spPr/>
      <dgm:t>
        <a:bodyPr/>
        <a:lstStyle/>
        <a:p>
          <a:endParaRPr lang="en-US"/>
        </a:p>
      </dgm:t>
    </dgm:pt>
    <dgm:pt modelId="{F591A596-D077-41AA-BA26-18911E0FD4E8}" type="sibTrans" cxnId="{544FBF89-8749-4281-A40E-63DCBE8EF7C2}">
      <dgm:prSet/>
      <dgm:spPr/>
      <dgm:t>
        <a:bodyPr/>
        <a:lstStyle/>
        <a:p>
          <a:endParaRPr lang="en-US"/>
        </a:p>
      </dgm:t>
    </dgm:pt>
    <dgm:pt modelId="{DF0F5EC2-960D-45B6-96FA-BDC812FFFEAC}" type="pres">
      <dgm:prSet presAssocID="{BB16C03F-B885-4C0A-8BE5-85FB9FD9D1F9}" presName="linear" presStyleCnt="0">
        <dgm:presLayoutVars>
          <dgm:animLvl val="lvl"/>
          <dgm:resizeHandles val="exact"/>
        </dgm:presLayoutVars>
      </dgm:prSet>
      <dgm:spPr/>
      <dgm:t>
        <a:bodyPr/>
        <a:lstStyle/>
        <a:p>
          <a:endParaRPr lang="en-US"/>
        </a:p>
      </dgm:t>
    </dgm:pt>
    <dgm:pt modelId="{44626A9C-AF28-4005-9A75-9FFAD4F4ED69}" type="pres">
      <dgm:prSet presAssocID="{875D9A2E-0553-4395-BFCB-3B50CD84CB62}" presName="parentText" presStyleLbl="node1" presStyleIdx="0" presStyleCnt="1">
        <dgm:presLayoutVars>
          <dgm:chMax val="0"/>
          <dgm:bulletEnabled val="1"/>
        </dgm:presLayoutVars>
      </dgm:prSet>
      <dgm:spPr/>
      <dgm:t>
        <a:bodyPr/>
        <a:lstStyle/>
        <a:p>
          <a:endParaRPr lang="en-US"/>
        </a:p>
      </dgm:t>
    </dgm:pt>
  </dgm:ptLst>
  <dgm:cxnLst>
    <dgm:cxn modelId="{13F7C24D-2D0C-4BD8-8267-6EA71ECC2BCB}" type="presOf" srcId="{BB16C03F-B885-4C0A-8BE5-85FB9FD9D1F9}" destId="{DF0F5EC2-960D-45B6-96FA-BDC812FFFEAC}" srcOrd="0" destOrd="0" presId="urn:microsoft.com/office/officeart/2005/8/layout/vList2"/>
    <dgm:cxn modelId="{544FBF89-8749-4281-A40E-63DCBE8EF7C2}" srcId="{BB16C03F-B885-4C0A-8BE5-85FB9FD9D1F9}" destId="{875D9A2E-0553-4395-BFCB-3B50CD84CB62}" srcOrd="0" destOrd="0" parTransId="{961CF44F-9E42-4AAA-B43F-1A57425D6B87}" sibTransId="{F591A596-D077-41AA-BA26-18911E0FD4E8}"/>
    <dgm:cxn modelId="{DA162659-688E-46DD-96DC-7ECB6A70D151}" type="presOf" srcId="{875D9A2E-0553-4395-BFCB-3B50CD84CB62}" destId="{44626A9C-AF28-4005-9A75-9FFAD4F4ED69}" srcOrd="0" destOrd="0" presId="urn:microsoft.com/office/officeart/2005/8/layout/vList2"/>
    <dgm:cxn modelId="{76681C62-64B5-4771-AB9F-CF03FCB61C8F}" type="presParOf" srcId="{DF0F5EC2-960D-45B6-96FA-BDC812FFFEAC}" destId="{44626A9C-AF28-4005-9A75-9FFAD4F4ED69}"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C448BF-7452-435B-A0BB-8176AA229AB4}">
      <dsp:nvSpPr>
        <dsp:cNvPr id="0" name=""/>
        <dsp:cNvSpPr/>
      </dsp:nvSpPr>
      <dsp:spPr>
        <a:xfrm>
          <a:off x="255574" y="987"/>
          <a:ext cx="10080651" cy="7313225"/>
        </a:xfrm>
        <a:prstGeom prst="roundRect">
          <a:avLst>
            <a:gd name="adj" fmla="val 10000"/>
          </a:avLst>
        </a:prstGeom>
        <a:solidFill>
          <a:schemeClr val="tx2">
            <a:lumMod val="60000"/>
            <a:lumOff val="40000"/>
          </a:schemeClr>
        </a:solidFill>
        <a:ln>
          <a:noFill/>
        </a:ln>
        <a:effectLst>
          <a:outerShdw blurRad="50800" dist="41909"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50800" rIns="76200" bIns="50800" numCol="1" spcCol="1270" anchor="ctr" anchorCtr="0">
          <a:noAutofit/>
        </a:bodyPr>
        <a:lstStyle/>
        <a:p>
          <a:pPr lvl="0" algn="ctr" defTabSz="1778000" rtl="0">
            <a:lnSpc>
              <a:spcPct val="90000"/>
            </a:lnSpc>
            <a:spcBef>
              <a:spcPct val="0"/>
            </a:spcBef>
            <a:spcAft>
              <a:spcPct val="35000"/>
            </a:spcAft>
          </a:pPr>
          <a:r>
            <a:rPr lang="hi-IN" sz="4000" b="1" i="0" u="none" kern="1200" dirty="0" smtClean="0"/>
            <a:t>अंतरराष्ट्रीय राजनीति के उपागम</a:t>
          </a:r>
          <a:endParaRPr lang="en-US" sz="4000" b="1" i="0" u="none" kern="1200" dirty="0" smtClean="0"/>
        </a:p>
        <a:p>
          <a:pPr lvl="0" algn="ctr" defTabSz="1778000" rtl="0">
            <a:lnSpc>
              <a:spcPct val="100000"/>
            </a:lnSpc>
            <a:spcBef>
              <a:spcPct val="0"/>
            </a:spcBef>
            <a:spcAft>
              <a:spcPct val="35000"/>
            </a:spcAft>
          </a:pPr>
          <a:r>
            <a:rPr lang="hi-IN" sz="2400" b="0" kern="1200" spc="-150" dirty="0" smtClean="0">
              <a:solidFill>
                <a:srgbClr val="C00000"/>
              </a:solidFill>
              <a:effectLst>
                <a:outerShdw blurRad="38100" dist="38100" dir="2700000" algn="tl">
                  <a:srgbClr val="000000">
                    <a:alpha val="43137"/>
                  </a:srgbClr>
                </a:outerShdw>
              </a:effectLst>
            </a:rPr>
            <a:t>स्नातक (बी. </a:t>
          </a:r>
          <a:r>
            <a:rPr lang="hi-IN" sz="2400" b="0" kern="1200" spc="-150" dirty="0" smtClean="0">
              <a:solidFill>
                <a:srgbClr val="C00000"/>
              </a:solidFill>
              <a:effectLst>
                <a:outerShdw blurRad="38100" dist="38100" dir="2700000" algn="tl">
                  <a:srgbClr val="000000">
                    <a:alpha val="43137"/>
                  </a:srgbClr>
                </a:outerShdw>
              </a:effectLst>
            </a:rPr>
            <a:t>ए</a:t>
          </a:r>
          <a:r>
            <a:rPr lang="en-US" sz="2400" b="0" kern="1200" spc="-150" dirty="0" smtClean="0">
              <a:solidFill>
                <a:srgbClr val="C00000"/>
              </a:solidFill>
              <a:effectLst>
                <a:outerShdw blurRad="38100" dist="38100" dir="2700000" algn="tl">
                  <a:srgbClr val="000000">
                    <a:alpha val="43137"/>
                  </a:srgbClr>
                </a:outerShdw>
              </a:effectLst>
            </a:rPr>
            <a:t>.</a:t>
          </a:r>
          <a:r>
            <a:rPr lang="hi-IN" sz="2400" b="0" kern="1200" spc="-150" dirty="0" smtClean="0">
              <a:solidFill>
                <a:srgbClr val="C00000"/>
              </a:solidFill>
              <a:effectLst>
                <a:outerShdw blurRad="38100" dist="38100" dir="2700000" algn="tl">
                  <a:srgbClr val="000000">
                    <a:alpha val="43137"/>
                  </a:srgbClr>
                </a:outerShdw>
              </a:effectLst>
            </a:rPr>
            <a:t>  तृतीय वर्ष )</a:t>
          </a:r>
          <a:endParaRPr lang="en-US" sz="2400" b="0" kern="1200" spc="-150" dirty="0" smtClean="0">
            <a:solidFill>
              <a:srgbClr val="C00000"/>
            </a:solidFill>
            <a:effectLst>
              <a:outerShdw blurRad="38100" dist="38100" dir="2700000" algn="tl">
                <a:srgbClr val="000000">
                  <a:alpha val="43137"/>
                </a:srgbClr>
              </a:outerShdw>
            </a:effectLst>
          </a:endParaRPr>
        </a:p>
        <a:p>
          <a:pPr lvl="0" algn="ctr" defTabSz="1778000" rtl="0">
            <a:lnSpc>
              <a:spcPct val="100000"/>
            </a:lnSpc>
            <a:spcBef>
              <a:spcPct val="0"/>
            </a:spcBef>
            <a:spcAft>
              <a:spcPct val="35000"/>
            </a:spcAft>
          </a:pPr>
          <a:r>
            <a:rPr lang="hi-IN" sz="2800" b="1" kern="1200" spc="-150" dirty="0" smtClean="0">
              <a:effectLst>
                <a:outerShdw blurRad="38100" dist="38100" dir="2700000" algn="tl">
                  <a:srgbClr val="000000">
                    <a:alpha val="43137"/>
                  </a:srgbClr>
                </a:outerShdw>
              </a:effectLst>
            </a:rPr>
            <a:t>तृतीय प्रश्न पत्र : अंतरराष्ट्रीय राजनीति </a:t>
          </a:r>
          <a:endParaRPr lang="en-US" sz="2800" b="1" kern="1200" spc="-150" dirty="0" smtClean="0">
            <a:effectLst>
              <a:outerShdw blurRad="38100" dist="38100" dir="2700000" algn="tl">
                <a:srgbClr val="000000">
                  <a:alpha val="43137"/>
                </a:srgbClr>
              </a:outerShdw>
            </a:effectLst>
          </a:endParaRPr>
        </a:p>
        <a:p>
          <a:pPr lvl="0" algn="ctr" defTabSz="1778000" rtl="0">
            <a:lnSpc>
              <a:spcPct val="100000"/>
            </a:lnSpc>
            <a:spcBef>
              <a:spcPct val="0"/>
            </a:spcBef>
            <a:spcAft>
              <a:spcPct val="35000"/>
            </a:spcAft>
          </a:pPr>
          <a:r>
            <a:rPr lang="hi-IN" sz="2400" b="1" i="1" kern="1200" spc="-150" dirty="0" smtClean="0">
              <a:effectLst>
                <a:outerShdw blurRad="38100" dist="38100" dir="2700000" algn="tl">
                  <a:srgbClr val="000000">
                    <a:alpha val="43137"/>
                  </a:srgbClr>
                </a:outerShdw>
              </a:effectLst>
            </a:rPr>
            <a:t>इकाई ( </a:t>
          </a:r>
          <a:r>
            <a:rPr lang="en-US" sz="2400" b="1" i="1" kern="1200" spc="-150" dirty="0" smtClean="0">
              <a:effectLst>
                <a:outerShdw blurRad="38100" dist="38100" dir="2700000" algn="tl">
                  <a:srgbClr val="000000">
                    <a:alpha val="43137"/>
                  </a:srgbClr>
                </a:outerShdw>
              </a:effectLst>
            </a:rPr>
            <a:t>UNIT )</a:t>
          </a:r>
          <a:r>
            <a:rPr lang="en-US" sz="2400" kern="1200" spc="-150" dirty="0" smtClean="0">
              <a:effectLst>
                <a:outerShdw blurRad="38100" dist="38100" dir="2700000" algn="tl">
                  <a:srgbClr val="000000">
                    <a:alpha val="43137"/>
                  </a:srgbClr>
                </a:outerShdw>
              </a:effectLst>
            </a:rPr>
            <a:t> </a:t>
          </a:r>
          <a:r>
            <a:rPr lang="en-US" sz="2400" b="1" kern="1200" spc="-150" dirty="0" smtClean="0">
              <a:effectLst>
                <a:outerShdw blurRad="38100" dist="38100" dir="2700000" algn="tl">
                  <a:srgbClr val="000000">
                    <a:alpha val="43137"/>
                  </a:srgbClr>
                </a:outerShdw>
              </a:effectLst>
            </a:rPr>
            <a:t>- 1</a:t>
          </a:r>
          <a:endParaRPr lang="en-US" sz="2400" b="0" i="0" u="none" kern="1200" spc="-150" dirty="0" smtClean="0">
            <a:effectLst>
              <a:outerShdw blurRad="38100" dist="38100" dir="2700000" algn="tl">
                <a:srgbClr val="000000">
                  <a:alpha val="43137"/>
                </a:srgbClr>
              </a:outerShdw>
            </a:effectLst>
          </a:endParaRPr>
        </a:p>
        <a:p>
          <a:pPr lvl="0" algn="ctr" defTabSz="1778000" rtl="0">
            <a:lnSpc>
              <a:spcPct val="100000"/>
            </a:lnSpc>
            <a:spcBef>
              <a:spcPct val="0"/>
            </a:spcBef>
            <a:spcAft>
              <a:spcPct val="35000"/>
            </a:spcAft>
          </a:pPr>
          <a:r>
            <a:rPr lang="hi-IN" sz="3600" b="0" i="0" u="none" kern="1200" spc="-150" dirty="0" smtClean="0"/>
            <a:t>आदर्शवादी</a:t>
          </a:r>
          <a:r>
            <a:rPr lang="en-US" sz="3600" b="0" i="0" u="none" kern="1200" spc="-150" dirty="0" smtClean="0"/>
            <a:t> </a:t>
          </a:r>
          <a:r>
            <a:rPr lang="hi-IN" sz="3600" b="0" i="0" u="none" kern="1200" spc="-150" dirty="0" smtClean="0"/>
            <a:t>उपागम</a:t>
          </a:r>
          <a:r>
            <a:rPr lang="en-US" sz="3600" b="0" i="0" u="none" kern="1200" spc="-150" dirty="0" smtClean="0"/>
            <a:t> /Idealist Approach</a:t>
          </a:r>
        </a:p>
        <a:p>
          <a:pPr marL="548640" lvl="0" algn="r" defTabSz="1778000" rtl="0">
            <a:lnSpc>
              <a:spcPct val="100000"/>
            </a:lnSpc>
            <a:spcBef>
              <a:spcPct val="0"/>
            </a:spcBef>
            <a:spcAft>
              <a:spcPts val="0"/>
            </a:spcAft>
          </a:pPr>
          <a:r>
            <a:rPr lang="en-US" sz="3200" b="0" i="0" u="none" kern="1200" dirty="0" smtClean="0">
              <a:effectLst>
                <a:outerShdw blurRad="38100" dist="38100" dir="2700000" algn="tl">
                  <a:srgbClr val="000000">
                    <a:alpha val="43137"/>
                  </a:srgbClr>
                </a:outerShdw>
              </a:effectLst>
            </a:rPr>
            <a:t>                                                     </a:t>
          </a:r>
          <a:r>
            <a:rPr lang="en-US" sz="3200" b="0" i="0" u="none" kern="1200" spc="-150" dirty="0" smtClean="0">
              <a:effectLst>
                <a:outerShdw blurRad="38100" dist="38100" dir="2700000" algn="tl">
                  <a:srgbClr val="000000">
                    <a:alpha val="43137"/>
                  </a:srgbClr>
                </a:outerShdw>
              </a:effectLst>
            </a:rPr>
            <a:t>DR. PANKAJ KUMAR SINGH</a:t>
          </a:r>
        </a:p>
        <a:p>
          <a:pPr marL="548640" lvl="0" algn="r" defTabSz="1778000" rtl="0">
            <a:lnSpc>
              <a:spcPct val="100000"/>
            </a:lnSpc>
            <a:spcBef>
              <a:spcPct val="0"/>
            </a:spcBef>
            <a:spcAft>
              <a:spcPts val="0"/>
            </a:spcAft>
          </a:pPr>
          <a:r>
            <a:rPr lang="en-US" sz="2000" b="0" i="0" u="none" kern="1200" spc="-150" dirty="0" smtClean="0"/>
            <a:t>                                                                              HOD &amp; ASSOCIATE PROFESSOR</a:t>
          </a:r>
        </a:p>
        <a:p>
          <a:pPr marL="548640" lvl="0" algn="r" defTabSz="1778000" rtl="0">
            <a:lnSpc>
              <a:spcPct val="100000"/>
            </a:lnSpc>
            <a:spcBef>
              <a:spcPct val="0"/>
            </a:spcBef>
            <a:spcAft>
              <a:spcPts val="0"/>
            </a:spcAft>
          </a:pPr>
          <a:r>
            <a:rPr lang="en-US" sz="2000" b="0" i="0" u="none" kern="1200" spc="-150" dirty="0" smtClean="0"/>
            <a:t>                                                                                DEPATMENT OF POLITICAL SCIENCE</a:t>
          </a:r>
        </a:p>
        <a:p>
          <a:pPr marL="548640" lvl="0" algn="r" defTabSz="1778000" rtl="0">
            <a:lnSpc>
              <a:spcPct val="100000"/>
            </a:lnSpc>
            <a:spcBef>
              <a:spcPct val="0"/>
            </a:spcBef>
            <a:spcAft>
              <a:spcPts val="0"/>
            </a:spcAft>
          </a:pPr>
          <a:r>
            <a:rPr lang="en-US" sz="2000" b="0" i="0" u="none" kern="1200" spc="-150" dirty="0" smtClean="0"/>
            <a:t>                                                                              H.C.P.G. COLLEGE VARANASI</a:t>
          </a:r>
          <a:r>
            <a:rPr lang="hi-IN" sz="2000" b="0" i="0" u="none" kern="1200" spc="-150" dirty="0" smtClean="0"/>
            <a:t> </a:t>
          </a:r>
          <a:endParaRPr lang="en-US" sz="2000" kern="1200" spc="-150" dirty="0"/>
        </a:p>
      </dsp:txBody>
      <dsp:txXfrm>
        <a:off x="469771" y="215184"/>
        <a:ext cx="9652257" cy="688483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13669E-F663-44A0-B685-800B85D32EA2}">
      <dsp:nvSpPr>
        <dsp:cNvPr id="0" name=""/>
        <dsp:cNvSpPr/>
      </dsp:nvSpPr>
      <dsp:spPr>
        <a:xfrm>
          <a:off x="419093" y="241905"/>
          <a:ext cx="3383306" cy="1097676"/>
        </a:xfrm>
        <a:prstGeom prst="roundRect">
          <a:avLst>
            <a:gd name="adj" fmla="val 10000"/>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91440" numCol="1" spcCol="1270" anchor="t" anchorCtr="0">
          <a:noAutofit/>
        </a:bodyPr>
        <a:lstStyle/>
        <a:p>
          <a:pPr lvl="0" algn="l" defTabSz="1066800" rtl="0">
            <a:lnSpc>
              <a:spcPct val="90000"/>
            </a:lnSpc>
            <a:spcBef>
              <a:spcPct val="0"/>
            </a:spcBef>
            <a:spcAft>
              <a:spcPct val="35000"/>
            </a:spcAft>
          </a:pPr>
          <a:r>
            <a:rPr lang="en-US" sz="2400" b="0" i="0" u="none" kern="1200" dirty="0" smtClean="0">
              <a:latin typeface="Arial" pitchFamily="34" charset="0"/>
              <a:cs typeface="Arial" pitchFamily="34" charset="0"/>
            </a:rPr>
            <a:t>     </a:t>
          </a:r>
          <a:r>
            <a:rPr lang="en-US" sz="2400" b="0" i="0" u="none" kern="1200" dirty="0" smtClean="0">
              <a:latin typeface="Arial" pitchFamily="34" charset="0"/>
              <a:cs typeface="Arial" pitchFamily="34" charset="0"/>
            </a:rPr>
            <a:t> </a:t>
          </a:r>
          <a:r>
            <a:rPr lang="hi-IN" sz="2400" b="0" i="0" u="none" kern="1200" dirty="0" smtClean="0">
              <a:latin typeface="Arial" pitchFamily="34" charset="0"/>
            </a:rPr>
            <a:t>उपागम </a:t>
          </a:r>
          <a:r>
            <a:rPr lang="en-US" sz="2400" b="0" i="0" u="none" kern="1200" dirty="0" smtClean="0">
              <a:latin typeface="Arial" pitchFamily="34" charset="0"/>
              <a:cs typeface="Arial" pitchFamily="34" charset="0"/>
            </a:rPr>
            <a:t>Approach</a:t>
          </a:r>
          <a:endParaRPr lang="en-US" sz="2400" kern="1200" dirty="0">
            <a:latin typeface="Arial" pitchFamily="34" charset="0"/>
            <a:cs typeface="Arial" pitchFamily="34" charset="0"/>
          </a:endParaRPr>
        </a:p>
      </dsp:txBody>
      <dsp:txXfrm>
        <a:off x="419093" y="241905"/>
        <a:ext cx="3383306" cy="731784"/>
      </dsp:txXfrm>
    </dsp:sp>
    <dsp:sp modelId="{2BFC6260-EAED-4832-9CB7-B64D3A3C872E}">
      <dsp:nvSpPr>
        <dsp:cNvPr id="0" name=""/>
        <dsp:cNvSpPr/>
      </dsp:nvSpPr>
      <dsp:spPr>
        <a:xfrm>
          <a:off x="617226" y="1606283"/>
          <a:ext cx="5059680" cy="4070010"/>
        </a:xfrm>
        <a:prstGeom prst="roundRect">
          <a:avLst>
            <a:gd name="adj" fmla="val 10000"/>
          </a:avLst>
        </a:prstGeom>
        <a:solidFill>
          <a:schemeClr val="lt1">
            <a:alpha val="90000"/>
            <a:hueOff val="0"/>
            <a:satOff val="0"/>
            <a:lumOff val="0"/>
            <a:alphaOff val="0"/>
          </a:schemeClr>
        </a:solidFill>
        <a:ln w="1905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171450" lvl="1" indent="-171450" algn="l" defTabSz="711200" rtl="0">
            <a:lnSpc>
              <a:spcPct val="90000"/>
            </a:lnSpc>
            <a:spcBef>
              <a:spcPct val="0"/>
            </a:spcBef>
            <a:spcAft>
              <a:spcPct val="15000"/>
            </a:spcAft>
            <a:buChar char="••"/>
          </a:pPr>
          <a:r>
            <a:rPr lang="hi-IN" sz="1600" b="0" i="0" u="none" kern="1200" dirty="0" smtClean="0"/>
            <a:t>उपागम से आशय किसी विशेष </a:t>
          </a:r>
          <a:r>
            <a:rPr lang="hi-IN" sz="1600" b="0" i="0" u="none" kern="1200" dirty="0" smtClean="0"/>
            <a:t>घटना</a:t>
          </a:r>
          <a:r>
            <a:rPr lang="en-US" sz="1600" b="0" i="0" u="none" kern="1200" dirty="0" smtClean="0"/>
            <a:t> / </a:t>
          </a:r>
          <a:r>
            <a:rPr lang="hi-IN" sz="1600" b="0" i="0" u="none" kern="1200" dirty="0" smtClean="0"/>
            <a:t>विषय</a:t>
          </a:r>
          <a:r>
            <a:rPr lang="hi-IN" sz="1600" b="0" i="0" u="none" kern="1200" dirty="0" smtClean="0"/>
            <a:t> </a:t>
          </a:r>
          <a:r>
            <a:rPr lang="hi-IN" sz="1600" b="0" i="0" u="none" kern="1200" dirty="0" smtClean="0"/>
            <a:t>को </a:t>
          </a:r>
          <a:r>
            <a:rPr lang="hi-IN" sz="1600" b="0" i="0" u="none" kern="1200" dirty="0" smtClean="0"/>
            <a:t>देखने</a:t>
          </a:r>
          <a:r>
            <a:rPr lang="en-US" sz="1600" b="0" i="0" u="none" kern="1200" dirty="0" smtClean="0"/>
            <a:t>  </a:t>
          </a:r>
          <a:r>
            <a:rPr lang="hi-IN" sz="1600" b="0" i="0" u="none" kern="1200" dirty="0" smtClean="0"/>
            <a:t>का नजरिया </a:t>
          </a:r>
          <a:r>
            <a:rPr lang="hi-IN" sz="1600" b="0" i="0" u="none" kern="1200" dirty="0" smtClean="0"/>
            <a:t>या उसकी व्याख्या करने के तरीके या दृष्टिकोण के रूप में की जा सकती है। किसी भी विषय में उपागम विषय के अध्ययन पद्धति को प्रदर्शित </a:t>
          </a:r>
          <a:r>
            <a:rPr lang="hi-IN" sz="1600" b="0" i="0" u="none" kern="1200" dirty="0" smtClean="0"/>
            <a:t>करता</a:t>
          </a:r>
          <a:r>
            <a:rPr lang="en-US" sz="1600" b="0" i="0" u="none" kern="1200" dirty="0" smtClean="0"/>
            <a:t> </a:t>
          </a:r>
          <a:r>
            <a:rPr lang="hi-IN" sz="1600" b="0" i="0" u="none" kern="1200" dirty="0" smtClean="0"/>
            <a:t>हैं जिसमें </a:t>
          </a:r>
          <a:r>
            <a:rPr lang="hi-IN" sz="1600" b="0" i="0" u="none" kern="1200" dirty="0" smtClean="0"/>
            <a:t>साक्ष्य</a:t>
          </a:r>
          <a:r>
            <a:rPr lang="en-US" sz="1600" b="0" i="0" u="none" kern="1200" dirty="0" smtClean="0"/>
            <a:t> </a:t>
          </a:r>
          <a:r>
            <a:rPr lang="hi-IN" sz="1600" b="0" i="0" u="none" kern="1200" dirty="0" smtClean="0"/>
            <a:t>को एकत्रित करना, चयन करना</a:t>
          </a:r>
          <a:r>
            <a:rPr lang="en-US" sz="1600" b="0" i="0" u="none" kern="1200" dirty="0" smtClean="0"/>
            <a:t> ,</a:t>
          </a:r>
          <a:r>
            <a:rPr lang="hi-IN" sz="1600" b="0" i="0" u="none" kern="1200" dirty="0" smtClean="0"/>
            <a:t> बाद में उसका अन्वेषण एवं विश्लेषण करना आदि समाहित है जिससे विषय परिकल्पना का निर्माण किया जा</a:t>
          </a:r>
          <a:r>
            <a:rPr lang="en-US" sz="1600" b="0" i="0" u="none" kern="1200" dirty="0" smtClean="0"/>
            <a:t> </a:t>
          </a:r>
          <a:r>
            <a:rPr lang="hi-IN" sz="1600" b="0" i="0" u="none" kern="1200" dirty="0" smtClean="0"/>
            <a:t>सके</a:t>
          </a:r>
          <a:r>
            <a:rPr lang="en-US" sz="1600" b="0" i="0" u="none" kern="1200" dirty="0" smtClean="0"/>
            <a:t> </a:t>
          </a:r>
          <a:r>
            <a:rPr lang="hi-IN" sz="1600" b="0" i="0" u="none" kern="1200" dirty="0" smtClean="0"/>
            <a:t>। किसी भी विषय के किसी घटना के अध्ययन के लिए आनेक दृष्टिकोण या उपागम हो सकते हैं। </a:t>
          </a:r>
          <a:endParaRPr lang="en-US" sz="1600" kern="1200" dirty="0"/>
        </a:p>
        <a:p>
          <a:pPr marL="171450" lvl="1" indent="-171450" algn="l" defTabSz="711200">
            <a:lnSpc>
              <a:spcPct val="90000"/>
            </a:lnSpc>
            <a:spcBef>
              <a:spcPct val="0"/>
            </a:spcBef>
            <a:spcAft>
              <a:spcPct val="15000"/>
            </a:spcAft>
            <a:buChar char="••"/>
          </a:pPr>
          <a:endParaRPr lang="en-US" sz="1600" kern="1200"/>
        </a:p>
      </dsp:txBody>
      <dsp:txXfrm>
        <a:off x="736433" y="1725490"/>
        <a:ext cx="4821266" cy="383159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C88987-0D77-4ECB-BA1B-D4DB3B39023D}">
      <dsp:nvSpPr>
        <dsp:cNvPr id="0" name=""/>
        <dsp:cNvSpPr/>
      </dsp:nvSpPr>
      <dsp:spPr>
        <a:xfrm>
          <a:off x="0" y="0"/>
          <a:ext cx="8213534" cy="563562"/>
        </a:xfrm>
        <a:prstGeom prst="roundRect">
          <a:avLst>
            <a:gd name="adj" fmla="val 10000"/>
          </a:avLst>
        </a:prstGeom>
        <a:gradFill rotWithShape="0">
          <a:gsLst>
            <a:gs pos="0">
              <a:schemeClr val="accent2">
                <a:hueOff val="0"/>
                <a:satOff val="0"/>
                <a:lumOff val="0"/>
                <a:alphaOff val="0"/>
                <a:shade val="63000"/>
                <a:satMod val="110000"/>
              </a:schemeClr>
            </a:gs>
            <a:gs pos="30000">
              <a:schemeClr val="accent2">
                <a:hueOff val="0"/>
                <a:satOff val="0"/>
                <a:lumOff val="0"/>
                <a:alphaOff val="0"/>
                <a:shade val="90000"/>
                <a:satMod val="120000"/>
              </a:schemeClr>
            </a:gs>
            <a:gs pos="45000">
              <a:schemeClr val="accent2">
                <a:hueOff val="0"/>
                <a:satOff val="0"/>
                <a:lumOff val="0"/>
                <a:alphaOff val="0"/>
                <a:shade val="100000"/>
                <a:satMod val="128000"/>
              </a:schemeClr>
            </a:gs>
            <a:gs pos="55000">
              <a:schemeClr val="accent2">
                <a:hueOff val="0"/>
                <a:satOff val="0"/>
                <a:lumOff val="0"/>
                <a:alphaOff val="0"/>
                <a:shade val="100000"/>
                <a:satMod val="128000"/>
              </a:schemeClr>
            </a:gs>
            <a:gs pos="73000">
              <a:schemeClr val="accent2">
                <a:hueOff val="0"/>
                <a:satOff val="0"/>
                <a:lumOff val="0"/>
                <a:alphaOff val="0"/>
                <a:shade val="90000"/>
                <a:satMod val="120000"/>
              </a:schemeClr>
            </a:gs>
            <a:gs pos="100000">
              <a:schemeClr val="accent2">
                <a:hueOff val="0"/>
                <a:satOff val="0"/>
                <a:lumOff val="0"/>
                <a:alphaOff val="0"/>
                <a:shade val="63000"/>
                <a:satMod val="110000"/>
              </a:schemeClr>
            </a:gs>
          </a:gsLst>
          <a:lin ang="950000" scaled="1"/>
        </a:gradFill>
        <a:ln>
          <a:noFill/>
        </a:ln>
        <a:effectLst>
          <a:outerShdw blurRad="50800" dist="41909" dir="5400000" rotWithShape="0">
            <a:srgbClr val="00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endParaRPr lang="en-US" sz="1800" b="0" i="0" kern="1200" dirty="0" smtClean="0"/>
        </a:p>
        <a:p>
          <a:pPr lvl="0" algn="ctr" defTabSz="800100" rtl="0">
            <a:lnSpc>
              <a:spcPct val="90000"/>
            </a:lnSpc>
            <a:spcBef>
              <a:spcPct val="0"/>
            </a:spcBef>
            <a:spcAft>
              <a:spcPct val="35000"/>
            </a:spcAft>
          </a:pPr>
          <a:endParaRPr lang="en-US" sz="1800" b="0" i="0" kern="1200" dirty="0" smtClean="0"/>
        </a:p>
        <a:p>
          <a:pPr lvl="0" algn="ctr" defTabSz="800100" rtl="0">
            <a:lnSpc>
              <a:spcPct val="90000"/>
            </a:lnSpc>
            <a:spcBef>
              <a:spcPct val="0"/>
            </a:spcBef>
            <a:spcAft>
              <a:spcPct val="35000"/>
            </a:spcAft>
          </a:pPr>
          <a:r>
            <a:rPr lang="hi-IN" sz="1800" b="0" i="0" kern="1200" dirty="0" smtClean="0"/>
            <a:t>आदर्शवादी</a:t>
          </a:r>
          <a:r>
            <a:rPr lang="en-US" sz="1800" b="0" i="0" kern="1200" dirty="0" smtClean="0"/>
            <a:t> </a:t>
          </a:r>
          <a:r>
            <a:rPr lang="hi-IN" sz="1800" b="0" i="0" kern="1200" dirty="0" smtClean="0"/>
            <a:t>उपागम</a:t>
          </a:r>
          <a:r>
            <a:rPr lang="en-US" sz="1800" b="0" i="0" kern="1200" dirty="0" smtClean="0"/>
            <a:t> (Idealist Approach)</a:t>
          </a:r>
          <a:r>
            <a:rPr lang="hi-IN" sz="1800" b="0" i="0" kern="1200" dirty="0" smtClean="0"/>
            <a:t> </a:t>
          </a:r>
          <a:r>
            <a:rPr lang="en-US" sz="1800" kern="1200" dirty="0" smtClean="0"/>
            <a:t/>
          </a:r>
          <a:br>
            <a:rPr lang="en-US" sz="1800" kern="1200" dirty="0" smtClean="0"/>
          </a:br>
          <a:r>
            <a:rPr lang="en-US" sz="1800" b="0" i="0" kern="1200" dirty="0" smtClean="0"/>
            <a:t/>
          </a:r>
          <a:br>
            <a:rPr lang="en-US" sz="1800" b="0" i="0" kern="1200" dirty="0" smtClean="0"/>
          </a:br>
          <a:r>
            <a:rPr lang="en-US" sz="1800" b="0" i="0" kern="1200" dirty="0" smtClean="0"/>
            <a:t/>
          </a:r>
          <a:br>
            <a:rPr lang="en-US" sz="1800" b="0" i="0" kern="1200" dirty="0" smtClean="0"/>
          </a:br>
          <a:endParaRPr lang="en-US" sz="1800" kern="1200" dirty="0"/>
        </a:p>
      </dsp:txBody>
      <dsp:txXfrm>
        <a:off x="16506" y="16506"/>
        <a:ext cx="8180522" cy="53055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C67A67-BBD9-4A37-91A7-5BA81B611780}">
      <dsp:nvSpPr>
        <dsp:cNvPr id="0" name=""/>
        <dsp:cNvSpPr/>
      </dsp:nvSpPr>
      <dsp:spPr>
        <a:xfrm>
          <a:off x="0" y="76211"/>
          <a:ext cx="8229600" cy="5257776"/>
        </a:xfrm>
        <a:prstGeom prst="rect">
          <a:avLst/>
        </a:prstGeom>
        <a:gradFill rotWithShape="0">
          <a:gsLst>
            <a:gs pos="0">
              <a:schemeClr val="accent1">
                <a:hueOff val="0"/>
                <a:satOff val="0"/>
                <a:lumOff val="0"/>
                <a:alphaOff val="0"/>
                <a:tint val="45000"/>
                <a:satMod val="220000"/>
              </a:schemeClr>
            </a:gs>
            <a:gs pos="30000">
              <a:schemeClr val="accent1">
                <a:hueOff val="0"/>
                <a:satOff val="0"/>
                <a:lumOff val="0"/>
                <a:alphaOff val="0"/>
                <a:tint val="61000"/>
                <a:satMod val="220000"/>
              </a:schemeClr>
            </a:gs>
            <a:gs pos="45000">
              <a:schemeClr val="accent1">
                <a:hueOff val="0"/>
                <a:satOff val="0"/>
                <a:lumOff val="0"/>
                <a:alphaOff val="0"/>
                <a:tint val="66000"/>
                <a:satMod val="240000"/>
              </a:schemeClr>
            </a:gs>
            <a:gs pos="55000">
              <a:schemeClr val="accent1">
                <a:hueOff val="0"/>
                <a:satOff val="0"/>
                <a:lumOff val="0"/>
                <a:alphaOff val="0"/>
                <a:tint val="66000"/>
                <a:satMod val="220000"/>
              </a:schemeClr>
            </a:gs>
            <a:gs pos="73000">
              <a:schemeClr val="accent1">
                <a:hueOff val="0"/>
                <a:satOff val="0"/>
                <a:lumOff val="0"/>
                <a:alphaOff val="0"/>
                <a:tint val="61000"/>
                <a:satMod val="220000"/>
              </a:schemeClr>
            </a:gs>
            <a:gs pos="100000">
              <a:schemeClr val="accent1">
                <a:hueOff val="0"/>
                <a:satOff val="0"/>
                <a:lumOff val="0"/>
                <a:alphaOff val="0"/>
                <a:tint val="45000"/>
                <a:satMod val="220000"/>
              </a:schemeClr>
            </a:gs>
          </a:gsLst>
          <a:lin ang="950000" scaled="1"/>
        </a:gradFill>
        <a:ln>
          <a:noFill/>
        </a:ln>
        <a:effectLst>
          <a:outerShdw blurRad="381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0" tIns="95250" rIns="95250" bIns="95250" numCol="1" spcCol="1270" anchor="ctr" anchorCtr="0">
          <a:noAutofit/>
        </a:bodyPr>
        <a:lstStyle/>
        <a:p>
          <a:pPr lvl="0" algn="ctr" defTabSz="1111250" rtl="0">
            <a:lnSpc>
              <a:spcPct val="90000"/>
            </a:lnSpc>
            <a:spcBef>
              <a:spcPct val="0"/>
            </a:spcBef>
            <a:spcAft>
              <a:spcPct val="35000"/>
            </a:spcAft>
          </a:pPr>
          <a:r>
            <a:rPr lang="hi-IN" sz="2500" b="0" i="0" u="none" kern="1200" dirty="0" smtClean="0"/>
            <a:t>आदर्शवादी उपागम अंतरराष्ट्रीय राजनीति का एक परंपरा गत उपागम है जिसका विकास 18 वीं शताब्दी में हुआ माना जाता है । आदर्शवादी उपागम ही </a:t>
          </a:r>
          <a:r>
            <a:rPr lang="hi-IN" sz="2500" b="0" i="0" u="none" kern="1200" dirty="0" smtClean="0">
              <a:solidFill>
                <a:srgbClr val="FF0000"/>
              </a:solidFill>
            </a:rPr>
            <a:t>अमेरिकन</a:t>
          </a:r>
          <a:r>
            <a:rPr lang="hi-IN" sz="2500" b="0" i="0" u="none" kern="1200" dirty="0" smtClean="0"/>
            <a:t> (1776) और </a:t>
          </a:r>
          <a:r>
            <a:rPr lang="hi-IN" sz="2500" b="0" i="0" u="none" kern="1200" dirty="0" smtClean="0">
              <a:solidFill>
                <a:srgbClr val="FFFF00"/>
              </a:solidFill>
            </a:rPr>
            <a:t>फ्रेंच क्रांतियों (1789) </a:t>
          </a:r>
          <a:r>
            <a:rPr lang="hi-IN" sz="2500" b="0" i="0" u="none" kern="1200" dirty="0" smtClean="0"/>
            <a:t>का मुख्य प्रेरणा स्रोत था ।</a:t>
          </a:r>
          <a:endParaRPr lang="en-US" sz="2500" b="0" i="0" u="none" kern="1200" dirty="0" smtClean="0"/>
        </a:p>
        <a:p>
          <a:pPr lvl="0" algn="ctr" defTabSz="1111250" rtl="0">
            <a:lnSpc>
              <a:spcPct val="90000"/>
            </a:lnSpc>
            <a:spcBef>
              <a:spcPct val="0"/>
            </a:spcBef>
            <a:spcAft>
              <a:spcPct val="35000"/>
            </a:spcAft>
          </a:pPr>
          <a:r>
            <a:rPr lang="hi-IN" sz="2500" b="0" i="0" u="none" kern="1200" dirty="0" smtClean="0"/>
            <a:t> सन 1795 में </a:t>
          </a:r>
          <a:r>
            <a:rPr lang="hi-IN" sz="2500" b="0" i="0" u="none" kern="1200" dirty="0" smtClean="0">
              <a:solidFill>
                <a:srgbClr val="C00000"/>
              </a:solidFill>
            </a:rPr>
            <a:t>कौंडरसेट</a:t>
          </a:r>
          <a:r>
            <a:rPr lang="hi-IN" sz="2500" b="0" i="0" u="none" kern="1200" dirty="0" smtClean="0">
              <a:solidFill>
                <a:srgbClr val="00B050"/>
              </a:solidFill>
            </a:rPr>
            <a:t> </a:t>
          </a:r>
          <a:r>
            <a:rPr lang="hi-IN" sz="2500" b="0" i="0" u="none" kern="1200" dirty="0" smtClean="0"/>
            <a:t>ने एक ऐसी विश्व व्यवस्था की कल्पना की जिसमें युद्ध, विषमता और अत्याचार के लिए कोई स्थान न था । उनका विश्वास था कि मनुष्य अपनी बुद्धि शिक्षा और विज्ञान से इतनी उन्नति कर लेगा कि भविष्य के समाज में हिंसा, हत्या, अनैतिकता, शक्ति व संघर्ष की भावना समाप्त हो जाएगी ।</a:t>
          </a:r>
          <a:endParaRPr lang="en-US" sz="2500" kern="1200" dirty="0"/>
        </a:p>
      </dsp:txBody>
      <dsp:txXfrm>
        <a:off x="0" y="76211"/>
        <a:ext cx="8229600" cy="525777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9EED79-2948-4A76-9991-3BBCA7ADDA8C}">
      <dsp:nvSpPr>
        <dsp:cNvPr id="0" name=""/>
        <dsp:cNvSpPr/>
      </dsp:nvSpPr>
      <dsp:spPr>
        <a:xfrm>
          <a:off x="438149" y="0"/>
          <a:ext cx="6858000" cy="6858000"/>
        </a:xfrm>
        <a:prstGeom prst="triangle">
          <a:avLst/>
        </a:prstGeom>
        <a:solidFill>
          <a:schemeClr val="accent2">
            <a:hueOff val="0"/>
            <a:satOff val="0"/>
            <a:lumOff val="0"/>
            <a:alphaOff val="0"/>
          </a:schemeClr>
        </a:solidFill>
        <a:ln>
          <a:noFill/>
        </a:ln>
        <a:effectLst>
          <a:outerShdw blurRad="38100" dist="25400" dir="5400000" rotWithShape="0">
            <a:srgbClr val="000000">
              <a:alpha val="40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FDBB4E5B-C13D-4E3E-97D4-4BCAD375F9E3}">
      <dsp:nvSpPr>
        <dsp:cNvPr id="0" name=""/>
        <dsp:cNvSpPr/>
      </dsp:nvSpPr>
      <dsp:spPr>
        <a:xfrm>
          <a:off x="3867149" y="686469"/>
          <a:ext cx="4457700" cy="696515"/>
        </a:xfrm>
        <a:prstGeom prst="roundRect">
          <a:avLst/>
        </a:prstGeom>
        <a:solidFill>
          <a:schemeClr val="bg2">
            <a:alpha val="90000"/>
          </a:schemeClr>
        </a:solidFill>
        <a:ln w="9525" cap="flat" cmpd="sng" algn="ctr">
          <a:solidFill>
            <a:schemeClr val="accent2">
              <a:hueOff val="0"/>
              <a:satOff val="0"/>
              <a:lumOff val="0"/>
              <a:alphaOff val="0"/>
            </a:schemeClr>
          </a:solidFill>
          <a:prstDash val="solid"/>
        </a:ln>
        <a:effectLst/>
        <a:sp3d z="57200" extrusionH="600" contourW="3000">
          <a:bevelT w="48600" h="18600" prst="relaxedInset"/>
          <a:bevelB w="48600" h="8600" prst="relaxedInset"/>
        </a:sp3d>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hi-IN" sz="1600" b="0" i="0" u="none" kern="1200" dirty="0" smtClean="0"/>
            <a:t>सैनिक गठबंधन व्यवस्था </a:t>
          </a:r>
          <a:endParaRPr lang="en-US" sz="1600" kern="1200" dirty="0"/>
        </a:p>
      </dsp:txBody>
      <dsp:txXfrm>
        <a:off x="3901150" y="720470"/>
        <a:ext cx="4389698" cy="628513"/>
      </dsp:txXfrm>
    </dsp:sp>
    <dsp:sp modelId="{8C5556A4-12BD-4D5A-80D3-2EA431B726D1}">
      <dsp:nvSpPr>
        <dsp:cNvPr id="0" name=""/>
        <dsp:cNvSpPr/>
      </dsp:nvSpPr>
      <dsp:spPr>
        <a:xfrm>
          <a:off x="3867149" y="1470049"/>
          <a:ext cx="4457700" cy="696515"/>
        </a:xfrm>
        <a:prstGeom prst="roundRect">
          <a:avLst/>
        </a:prstGeom>
        <a:solidFill>
          <a:srgbClr val="FF0000">
            <a:alpha val="90000"/>
          </a:srgbClr>
        </a:solidFill>
        <a:ln w="9525" cap="flat" cmpd="sng" algn="ctr">
          <a:solidFill>
            <a:schemeClr val="accent2">
              <a:hueOff val="-139687"/>
              <a:satOff val="-1610"/>
              <a:lumOff val="360"/>
              <a:alphaOff val="0"/>
            </a:schemeClr>
          </a:solidFill>
          <a:prstDash val="solid"/>
        </a:ln>
        <a:effectLst/>
        <a:sp3d z="57200" extrusionH="600" contourW="3000">
          <a:bevelT w="48600" h="18600" prst="relaxedInset"/>
          <a:bevelB w="48600" h="8600" prst="relaxedInset"/>
        </a:sp3d>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hi-IN" sz="1600" b="0" i="0" u="none" kern="1200" dirty="0" smtClean="0"/>
            <a:t>डेमोक्रेटिक राष्ट्रों का कम  होना </a:t>
          </a:r>
          <a:endParaRPr lang="hi-IN" sz="1600" b="0" kern="1200" dirty="0" smtClean="0"/>
        </a:p>
        <a:p>
          <a:pPr lvl="0" algn="ctr" defTabSz="711200">
            <a:lnSpc>
              <a:spcPct val="90000"/>
            </a:lnSpc>
            <a:spcBef>
              <a:spcPct val="0"/>
            </a:spcBef>
            <a:spcAft>
              <a:spcPct val="35000"/>
            </a:spcAft>
          </a:pPr>
          <a:endParaRPr lang="en-US" sz="1600" kern="1200" dirty="0"/>
        </a:p>
      </dsp:txBody>
      <dsp:txXfrm>
        <a:off x="3901150" y="1504050"/>
        <a:ext cx="4389698" cy="628513"/>
      </dsp:txXfrm>
    </dsp:sp>
    <dsp:sp modelId="{1F6B19D1-5554-4B92-B70C-DEB14928814B}">
      <dsp:nvSpPr>
        <dsp:cNvPr id="0" name=""/>
        <dsp:cNvSpPr/>
      </dsp:nvSpPr>
      <dsp:spPr>
        <a:xfrm>
          <a:off x="3867149" y="2253629"/>
          <a:ext cx="4457700" cy="696515"/>
        </a:xfrm>
        <a:prstGeom prst="roundRect">
          <a:avLst/>
        </a:prstGeom>
        <a:solidFill>
          <a:srgbClr val="7030A0">
            <a:alpha val="90000"/>
          </a:srgbClr>
        </a:solidFill>
        <a:ln w="9525" cap="flat" cmpd="sng" algn="ctr">
          <a:solidFill>
            <a:schemeClr val="accent2">
              <a:hueOff val="-279374"/>
              <a:satOff val="-3219"/>
              <a:lumOff val="720"/>
              <a:alphaOff val="0"/>
            </a:schemeClr>
          </a:solidFill>
          <a:prstDash val="solid"/>
        </a:ln>
        <a:effectLst/>
        <a:sp3d z="57200" extrusionH="600" contourW="3000">
          <a:bevelT w="48600" h="18600" prst="relaxedInset"/>
          <a:bevelB w="48600" h="8600" prst="relaxedInset"/>
        </a:sp3d>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hi-IN" sz="1600" b="0" i="0" u="none" kern="1200" dirty="0" smtClean="0"/>
            <a:t>ऑटोक्रेटिक  लीडर </a:t>
          </a:r>
          <a:endParaRPr lang="hi-IN" sz="1600" b="0" kern="1200" dirty="0" smtClean="0"/>
        </a:p>
        <a:p>
          <a:pPr lvl="0" algn="ctr" defTabSz="711200" rtl="0">
            <a:lnSpc>
              <a:spcPct val="90000"/>
            </a:lnSpc>
            <a:spcBef>
              <a:spcPct val="0"/>
            </a:spcBef>
            <a:spcAft>
              <a:spcPct val="35000"/>
            </a:spcAft>
          </a:pPr>
          <a:endParaRPr lang="en-US" sz="1600" kern="1200" dirty="0"/>
        </a:p>
      </dsp:txBody>
      <dsp:txXfrm>
        <a:off x="3901150" y="2287630"/>
        <a:ext cx="4389698" cy="628513"/>
      </dsp:txXfrm>
    </dsp:sp>
    <dsp:sp modelId="{67B05D09-8579-4FC5-A7F9-AE66A99960F0}">
      <dsp:nvSpPr>
        <dsp:cNvPr id="0" name=""/>
        <dsp:cNvSpPr/>
      </dsp:nvSpPr>
      <dsp:spPr>
        <a:xfrm>
          <a:off x="3867149" y="3037209"/>
          <a:ext cx="4457700" cy="696515"/>
        </a:xfrm>
        <a:prstGeom prst="roundRect">
          <a:avLst/>
        </a:prstGeom>
        <a:solidFill>
          <a:schemeClr val="accent3">
            <a:lumMod val="60000"/>
            <a:lumOff val="40000"/>
            <a:alpha val="90000"/>
          </a:schemeClr>
        </a:solidFill>
        <a:ln w="9525" cap="flat" cmpd="sng" algn="ctr">
          <a:solidFill>
            <a:schemeClr val="accent2">
              <a:hueOff val="-419062"/>
              <a:satOff val="-4829"/>
              <a:lumOff val="1079"/>
              <a:alphaOff val="0"/>
            </a:schemeClr>
          </a:solidFill>
          <a:prstDash val="solid"/>
        </a:ln>
        <a:effectLst/>
        <a:sp3d z="57200" extrusionH="600" contourW="3000">
          <a:bevelT w="48600" h="18600" prst="relaxedInset"/>
          <a:bevelB w="48600" h="8600" prst="relaxedInset"/>
        </a:sp3d>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hi-IN" sz="1600" b="0" i="0" u="none" kern="1200" dirty="0" smtClean="0"/>
            <a:t>,अंतरराष्ट्रीय संस्थाओं का  अभाव</a:t>
          </a:r>
          <a:endParaRPr lang="hi-IN" sz="1600" b="0" kern="1200" dirty="0" smtClean="0"/>
        </a:p>
        <a:p>
          <a:pPr lvl="0" algn="ctr" defTabSz="711200">
            <a:lnSpc>
              <a:spcPct val="90000"/>
            </a:lnSpc>
            <a:spcBef>
              <a:spcPct val="0"/>
            </a:spcBef>
            <a:spcAft>
              <a:spcPct val="35000"/>
            </a:spcAft>
          </a:pPr>
          <a:endParaRPr lang="en-US" sz="1600" kern="1200" dirty="0"/>
        </a:p>
      </dsp:txBody>
      <dsp:txXfrm>
        <a:off x="3901150" y="3071210"/>
        <a:ext cx="4389698" cy="628513"/>
      </dsp:txXfrm>
    </dsp:sp>
    <dsp:sp modelId="{B8D537BA-9A1D-4530-AEE5-B93E6496047F}">
      <dsp:nvSpPr>
        <dsp:cNvPr id="0" name=""/>
        <dsp:cNvSpPr/>
      </dsp:nvSpPr>
      <dsp:spPr>
        <a:xfrm>
          <a:off x="3867149" y="3820790"/>
          <a:ext cx="4457700" cy="696515"/>
        </a:xfrm>
        <a:prstGeom prst="roundRect">
          <a:avLst/>
        </a:prstGeom>
        <a:solidFill>
          <a:schemeClr val="accent2">
            <a:alpha val="90000"/>
          </a:schemeClr>
        </a:solidFill>
        <a:ln w="9525" cap="flat" cmpd="sng" algn="ctr">
          <a:solidFill>
            <a:srgbClr val="FFFF00"/>
          </a:solidFill>
          <a:prstDash val="solid"/>
        </a:ln>
        <a:effectLst/>
        <a:sp3d z="57200" extrusionH="600" contourW="3000">
          <a:bevelT w="48600" h="18600" prst="relaxedInset"/>
          <a:bevelB w="48600" h="8600" prst="relaxedInset"/>
        </a:sp3d>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hi-IN" sz="1600" b="0" i="0" u="none" kern="1200" dirty="0" smtClean="0"/>
            <a:t>अंतर्राष्ट्रीय विधि का अभाव </a:t>
          </a:r>
          <a:endParaRPr lang="hi-IN" sz="1600" b="0" kern="1200" dirty="0" smtClean="0"/>
        </a:p>
        <a:p>
          <a:pPr lvl="0" algn="ctr" defTabSz="711200">
            <a:lnSpc>
              <a:spcPct val="90000"/>
            </a:lnSpc>
            <a:spcBef>
              <a:spcPct val="0"/>
            </a:spcBef>
            <a:spcAft>
              <a:spcPct val="35000"/>
            </a:spcAft>
          </a:pPr>
          <a:endParaRPr lang="en-US" sz="1600" kern="1200" dirty="0"/>
        </a:p>
      </dsp:txBody>
      <dsp:txXfrm>
        <a:off x="3901150" y="3854791"/>
        <a:ext cx="4389698" cy="628513"/>
      </dsp:txXfrm>
    </dsp:sp>
    <dsp:sp modelId="{10D6C2A9-82F2-4619-A822-524E46F4040F}">
      <dsp:nvSpPr>
        <dsp:cNvPr id="0" name=""/>
        <dsp:cNvSpPr/>
      </dsp:nvSpPr>
      <dsp:spPr>
        <a:xfrm>
          <a:off x="3867149" y="4604370"/>
          <a:ext cx="4457700" cy="696515"/>
        </a:xfrm>
        <a:prstGeom prst="roundRect">
          <a:avLst/>
        </a:prstGeom>
        <a:solidFill>
          <a:schemeClr val="lt1">
            <a:alpha val="90000"/>
            <a:hueOff val="0"/>
            <a:satOff val="0"/>
            <a:lumOff val="0"/>
            <a:alphaOff val="0"/>
          </a:schemeClr>
        </a:solidFill>
        <a:ln w="9525" cap="flat" cmpd="sng" algn="ctr">
          <a:solidFill>
            <a:schemeClr val="accent2">
              <a:hueOff val="-698436"/>
              <a:satOff val="-8048"/>
              <a:lumOff val="1799"/>
              <a:alphaOff val="0"/>
            </a:schemeClr>
          </a:solidFill>
          <a:prstDash val="solid"/>
        </a:ln>
        <a:effectLst/>
        <a:sp3d z="57200" extrusionH="600" contourW="3000">
          <a:bevelT w="48600" h="18600" prst="relaxedInset"/>
          <a:bevelB w="48600" h="8600" prst="relaxedInset"/>
        </a:sp3d>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hi-IN" sz="1800" b="0" i="0" u="none" kern="1200" dirty="0" smtClean="0"/>
            <a:t>शक्ति को प्रधानता  </a:t>
          </a:r>
          <a:endParaRPr lang="en-US" sz="1800" kern="1200" dirty="0"/>
        </a:p>
      </dsp:txBody>
      <dsp:txXfrm>
        <a:off x="3901150" y="4638371"/>
        <a:ext cx="4389698" cy="628513"/>
      </dsp:txXfrm>
    </dsp:sp>
    <dsp:sp modelId="{6EA66963-9B7E-4120-A60F-EE2A3C1B9E3F}">
      <dsp:nvSpPr>
        <dsp:cNvPr id="0" name=""/>
        <dsp:cNvSpPr/>
      </dsp:nvSpPr>
      <dsp:spPr>
        <a:xfrm>
          <a:off x="3867149" y="5387950"/>
          <a:ext cx="4457700" cy="696515"/>
        </a:xfrm>
        <a:prstGeom prst="roundRect">
          <a:avLst/>
        </a:prstGeom>
        <a:solidFill>
          <a:srgbClr val="00B0F0">
            <a:alpha val="90000"/>
          </a:srgbClr>
        </a:solidFill>
        <a:ln w="9525" cap="flat" cmpd="sng" algn="ctr">
          <a:solidFill>
            <a:schemeClr val="accent2">
              <a:hueOff val="-838123"/>
              <a:satOff val="-9658"/>
              <a:lumOff val="2159"/>
              <a:alphaOff val="0"/>
            </a:schemeClr>
          </a:solidFill>
          <a:prstDash val="solid"/>
        </a:ln>
        <a:effectLst/>
        <a:sp3d z="57200" extrusionH="600" contourW="3000">
          <a:bevelT w="48600" h="18600" prst="relaxedInset"/>
          <a:bevelB w="48600" h="8600" prst="relaxedInset"/>
        </a:sp3d>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0" i="0" u="none" kern="1200" dirty="0" smtClean="0"/>
            <a:t>   </a:t>
          </a:r>
          <a:r>
            <a:rPr lang="hi-IN" sz="1800" b="0" i="0" u="none" kern="1200" dirty="0" smtClean="0"/>
            <a:t>युद्ध को महिमामंडित करना             </a:t>
          </a:r>
          <a:endParaRPr lang="hi-IN" sz="1800" b="0" kern="1200" dirty="0" smtClean="0"/>
        </a:p>
        <a:p>
          <a:pPr lvl="0" algn="ctr" defTabSz="800100">
            <a:lnSpc>
              <a:spcPct val="90000"/>
            </a:lnSpc>
            <a:spcBef>
              <a:spcPct val="0"/>
            </a:spcBef>
            <a:spcAft>
              <a:spcPct val="35000"/>
            </a:spcAft>
          </a:pPr>
          <a:endParaRPr lang="en-US" sz="1300" kern="1200" dirty="0"/>
        </a:p>
      </dsp:txBody>
      <dsp:txXfrm>
        <a:off x="3901150" y="5421951"/>
        <a:ext cx="4389698" cy="62851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3E6911-0A22-4D5C-9AA1-2AAD20826961}">
      <dsp:nvSpPr>
        <dsp:cNvPr id="0" name=""/>
        <dsp:cNvSpPr/>
      </dsp:nvSpPr>
      <dsp:spPr>
        <a:xfrm>
          <a:off x="0" y="76199"/>
          <a:ext cx="3505200" cy="1600201"/>
        </a:xfrm>
        <a:prstGeom prst="roundRect">
          <a:avLst/>
        </a:prstGeom>
        <a:solidFill>
          <a:schemeClr val="accent2">
            <a:hueOff val="0"/>
            <a:satOff val="0"/>
            <a:lumOff val="0"/>
            <a:alphaOff val="0"/>
          </a:schemeClr>
        </a:solidFill>
        <a:ln w="53975" cap="flat" cmpd="dbl" algn="ctr">
          <a:solidFill>
            <a:schemeClr val="lt1">
              <a:hueOff val="0"/>
              <a:satOff val="0"/>
              <a:lumOff val="0"/>
              <a:alphaOff val="0"/>
            </a:schemeClr>
          </a:solidFill>
          <a:prstDash val="solid"/>
        </a:ln>
        <a:effectLst>
          <a:outerShdw blurRad="381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91440" lvl="0" algn="ctr" defTabSz="711200" rtl="0">
            <a:lnSpc>
              <a:spcPct val="100000"/>
            </a:lnSpc>
            <a:spcBef>
              <a:spcPct val="0"/>
            </a:spcBef>
            <a:spcAft>
              <a:spcPct val="35000"/>
            </a:spcAft>
          </a:pPr>
          <a:r>
            <a:rPr lang="hi-IN" sz="1600" b="0" i="0" u="none" kern="1200" spc="-150" dirty="0" smtClean="0"/>
            <a:t>आदर्शवादी</a:t>
          </a:r>
          <a:r>
            <a:rPr lang="en-US" sz="1600" b="0" i="0" u="none" kern="1200" spc="-150" dirty="0" smtClean="0"/>
            <a:t> </a:t>
          </a:r>
        </a:p>
        <a:p>
          <a:pPr marL="91440" lvl="0" algn="ctr" defTabSz="711200" rtl="0">
            <a:lnSpc>
              <a:spcPct val="100000"/>
            </a:lnSpc>
            <a:spcBef>
              <a:spcPct val="0"/>
            </a:spcBef>
            <a:spcAft>
              <a:spcPct val="35000"/>
            </a:spcAft>
          </a:pPr>
          <a:r>
            <a:rPr lang="hi-IN" sz="1600" b="0" i="0" u="none" kern="1200" spc="-150" dirty="0" smtClean="0"/>
            <a:t> </a:t>
          </a:r>
          <a:r>
            <a:rPr lang="en-US" sz="1600" b="0" i="0" u="none" kern="1200" spc="-150" dirty="0" smtClean="0"/>
            <a:t>       </a:t>
          </a:r>
          <a:r>
            <a:rPr lang="hi-IN" sz="1600" b="0" i="0" u="none" kern="1200" spc="-150" dirty="0" smtClean="0"/>
            <a:t>अराजक</a:t>
          </a:r>
          <a:r>
            <a:rPr lang="en-US" sz="1600" b="0" i="0" u="none" kern="1200" spc="-150" dirty="0" smtClean="0"/>
            <a:t>  </a:t>
          </a:r>
          <a:r>
            <a:rPr lang="hi-IN" sz="1600" b="0" i="0" u="none" kern="1200" spc="-150" dirty="0" smtClean="0"/>
            <a:t>अंतरराष्ट्रीय व्यवस्था के </a:t>
          </a:r>
          <a:endParaRPr lang="en-US" sz="1600" b="0" i="0" u="none" kern="1200" spc="-150" dirty="0" smtClean="0"/>
        </a:p>
        <a:p>
          <a:pPr marL="91440" lvl="0" algn="ctr" defTabSz="711200" rtl="0">
            <a:lnSpc>
              <a:spcPct val="100000"/>
            </a:lnSpc>
            <a:spcBef>
              <a:spcPct val="0"/>
            </a:spcBef>
            <a:spcAft>
              <a:spcPct val="35000"/>
            </a:spcAft>
          </a:pPr>
          <a:r>
            <a:rPr lang="hi-IN" sz="1600" b="0" i="0" u="none" kern="1200" spc="-150" dirty="0" smtClean="0"/>
            <a:t> </a:t>
          </a:r>
          <a:r>
            <a:rPr lang="en-US" sz="1600" b="0" i="0" u="none" kern="1200" spc="-150" dirty="0" smtClean="0"/>
            <a:t>      </a:t>
          </a:r>
          <a:r>
            <a:rPr lang="hi-IN" sz="1600" b="0" i="0" u="none" kern="1200" spc="-150" dirty="0" smtClean="0"/>
            <a:t>निम्न प्रमुख कारण मानते है  --</a:t>
          </a:r>
          <a:endParaRPr lang="en-US" sz="1600" kern="1200" spc="-150" dirty="0"/>
        </a:p>
      </dsp:txBody>
      <dsp:txXfrm>
        <a:off x="78115" y="154314"/>
        <a:ext cx="3348970" cy="144397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F6326F-65C4-4B73-839E-7CAC457670EC}">
      <dsp:nvSpPr>
        <dsp:cNvPr id="0" name=""/>
        <dsp:cNvSpPr/>
      </dsp:nvSpPr>
      <dsp:spPr>
        <a:xfrm>
          <a:off x="-6170529" y="-944691"/>
          <a:ext cx="7350384" cy="7350384"/>
        </a:xfrm>
        <a:prstGeom prst="blockArc">
          <a:avLst>
            <a:gd name="adj1" fmla="val 18900000"/>
            <a:gd name="adj2" fmla="val 2700000"/>
            <a:gd name="adj3" fmla="val 294"/>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081CAD8-8DA2-407C-9224-A6C896C0C9E3}">
      <dsp:nvSpPr>
        <dsp:cNvPr id="0" name=""/>
        <dsp:cNvSpPr/>
      </dsp:nvSpPr>
      <dsp:spPr>
        <a:xfrm>
          <a:off x="383089" y="248257"/>
          <a:ext cx="7392606" cy="496295"/>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3935" tIns="33020" rIns="33020" bIns="33020" numCol="1" spcCol="1270" anchor="ctr" anchorCtr="0">
          <a:noAutofit/>
        </a:bodyPr>
        <a:lstStyle/>
        <a:p>
          <a:pPr lvl="0" algn="l" defTabSz="577850">
            <a:lnSpc>
              <a:spcPct val="90000"/>
            </a:lnSpc>
            <a:spcBef>
              <a:spcPct val="0"/>
            </a:spcBef>
            <a:spcAft>
              <a:spcPct val="35000"/>
            </a:spcAft>
          </a:pPr>
          <a:r>
            <a:rPr lang="hi-IN" sz="1300" b="1" kern="1200" dirty="0" smtClean="0"/>
            <a:t>अमेरिकी राष्ट्रपति वुड्रो विल्सन के अमेरिकी कांग्रेस में प्रस्तुत किए गए प्रसिद्ध 14 सूत्रीय </a:t>
          </a:r>
          <a:r>
            <a:rPr lang="hi-IN" sz="1300" b="1" kern="1200" dirty="0" smtClean="0"/>
            <a:t>कार्यक्रम</a:t>
          </a:r>
          <a:endParaRPr lang="en-US" sz="1300" b="1" kern="1200" dirty="0"/>
        </a:p>
      </dsp:txBody>
      <dsp:txXfrm>
        <a:off x="383089" y="248257"/>
        <a:ext cx="7392606" cy="496295"/>
      </dsp:txXfrm>
    </dsp:sp>
    <dsp:sp modelId="{5660014F-238C-4849-BCBF-E83C95D48A3E}">
      <dsp:nvSpPr>
        <dsp:cNvPr id="0" name=""/>
        <dsp:cNvSpPr/>
      </dsp:nvSpPr>
      <dsp:spPr>
        <a:xfrm>
          <a:off x="72904" y="186220"/>
          <a:ext cx="620369" cy="620369"/>
        </a:xfrm>
        <a:prstGeom prst="ellipse">
          <a:avLst/>
        </a:prstGeom>
        <a:solidFill>
          <a:srgbClr val="FFC000"/>
        </a:solidFill>
        <a:ln w="19050" cap="flat" cmpd="sng" algn="ctr">
          <a:solidFill>
            <a:srgbClr val="FFFF00"/>
          </a:solidFill>
          <a:prstDash val="solid"/>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2">
          <a:scrgbClr r="0" g="0" b="0"/>
        </a:lnRef>
        <a:fillRef idx="1">
          <a:scrgbClr r="0" g="0" b="0"/>
        </a:fillRef>
        <a:effectRef idx="0">
          <a:scrgbClr r="0" g="0" b="0"/>
        </a:effectRef>
        <a:fontRef idx="minor"/>
      </dsp:style>
    </dsp:sp>
    <dsp:sp modelId="{8380A6F7-1893-46F3-A077-34BB2049EFA2}">
      <dsp:nvSpPr>
        <dsp:cNvPr id="0" name=""/>
        <dsp:cNvSpPr/>
      </dsp:nvSpPr>
      <dsp:spPr>
        <a:xfrm>
          <a:off x="832529" y="993137"/>
          <a:ext cx="6943166" cy="496295"/>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3935" tIns="40640" rIns="40640" bIns="40640" numCol="1" spcCol="1270" anchor="ctr" anchorCtr="0">
          <a:noAutofit/>
        </a:bodyPr>
        <a:lstStyle/>
        <a:p>
          <a:pPr lvl="0" algn="l" defTabSz="711200">
            <a:lnSpc>
              <a:spcPct val="90000"/>
            </a:lnSpc>
            <a:spcBef>
              <a:spcPct val="0"/>
            </a:spcBef>
            <a:spcAft>
              <a:spcPct val="35000"/>
            </a:spcAft>
          </a:pPr>
          <a:r>
            <a:rPr lang="hi-IN" sz="1600" kern="1200" dirty="0" smtClean="0"/>
            <a:t>प्रथम विश्व युद्ध के समाप्ति के उपरांत </a:t>
          </a:r>
          <a:r>
            <a:rPr lang="hi-IN" sz="1600" kern="1200" dirty="0" smtClean="0"/>
            <a:t>स्थापित </a:t>
          </a:r>
          <a:r>
            <a:rPr lang="hi-IN" sz="1600" kern="1200" dirty="0" smtClean="0"/>
            <a:t>लीग ऑफ </a:t>
          </a:r>
          <a:r>
            <a:rPr lang="hi-IN" sz="1600" kern="1200" dirty="0" smtClean="0"/>
            <a:t>नेशंस</a:t>
          </a:r>
          <a:r>
            <a:rPr lang="en-US" sz="1600" kern="1200" dirty="0" smtClean="0"/>
            <a:t> (1919)</a:t>
          </a:r>
          <a:endParaRPr lang="en-US" sz="1600" kern="1200" dirty="0"/>
        </a:p>
      </dsp:txBody>
      <dsp:txXfrm>
        <a:off x="832529" y="993137"/>
        <a:ext cx="6943166" cy="496295"/>
      </dsp:txXfrm>
    </dsp:sp>
    <dsp:sp modelId="{38C311A0-0D71-4750-9544-496DB2476273}">
      <dsp:nvSpPr>
        <dsp:cNvPr id="0" name=""/>
        <dsp:cNvSpPr/>
      </dsp:nvSpPr>
      <dsp:spPr>
        <a:xfrm>
          <a:off x="522344" y="931100"/>
          <a:ext cx="620369" cy="620369"/>
        </a:xfrm>
        <a:prstGeom prst="ellipse">
          <a:avLst/>
        </a:prstGeom>
        <a:solidFill>
          <a:srgbClr val="00B050"/>
        </a:solidFill>
        <a:ln w="19050" cap="flat" cmpd="sng" algn="ctr">
          <a:noFill/>
          <a:prstDash val="solid"/>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2">
          <a:scrgbClr r="0" g="0" b="0"/>
        </a:lnRef>
        <a:fillRef idx="1">
          <a:scrgbClr r="0" g="0" b="0"/>
        </a:fillRef>
        <a:effectRef idx="0">
          <a:scrgbClr r="0" g="0" b="0"/>
        </a:effectRef>
        <a:fontRef idx="minor"/>
      </dsp:style>
    </dsp:sp>
    <dsp:sp modelId="{C7A04399-DA39-4A7E-B6AF-0027C81FA5E3}">
      <dsp:nvSpPr>
        <dsp:cNvPr id="0" name=""/>
        <dsp:cNvSpPr/>
      </dsp:nvSpPr>
      <dsp:spPr>
        <a:xfrm>
          <a:off x="1078820" y="1737471"/>
          <a:ext cx="6696875" cy="496295"/>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3935" tIns="50800" rIns="50800" bIns="50800" numCol="1" spcCol="1270" anchor="ctr" anchorCtr="0">
          <a:noAutofit/>
        </a:bodyPr>
        <a:lstStyle/>
        <a:p>
          <a:pPr lvl="0" algn="l" defTabSz="889000">
            <a:lnSpc>
              <a:spcPct val="90000"/>
            </a:lnSpc>
            <a:spcBef>
              <a:spcPct val="0"/>
            </a:spcBef>
            <a:spcAft>
              <a:spcPct val="35000"/>
            </a:spcAft>
          </a:pPr>
          <a:r>
            <a:rPr lang="hi-IN" sz="2000" kern="1200" dirty="0" smtClean="0"/>
            <a:t>वर्साय की संधि ( 28 जून, 1919)</a:t>
          </a:r>
          <a:endParaRPr lang="en-US" sz="2000" kern="1200" dirty="0"/>
        </a:p>
      </dsp:txBody>
      <dsp:txXfrm>
        <a:off x="1078820" y="1737471"/>
        <a:ext cx="6696875" cy="496295"/>
      </dsp:txXfrm>
    </dsp:sp>
    <dsp:sp modelId="{A7DC4A5B-2916-461C-A61C-AD44D8E8E756}">
      <dsp:nvSpPr>
        <dsp:cNvPr id="0" name=""/>
        <dsp:cNvSpPr/>
      </dsp:nvSpPr>
      <dsp:spPr>
        <a:xfrm>
          <a:off x="768635" y="1675434"/>
          <a:ext cx="620369" cy="620369"/>
        </a:xfrm>
        <a:prstGeom prst="ellipse">
          <a:avLst/>
        </a:prstGeom>
        <a:solidFill>
          <a:srgbClr val="FF0000"/>
        </a:solidFill>
        <a:ln w="19050" cap="flat" cmpd="sng" algn="ctr">
          <a:noFill/>
          <a:prstDash val="solid"/>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2">
          <a:scrgbClr r="0" g="0" b="0"/>
        </a:lnRef>
        <a:fillRef idx="1">
          <a:scrgbClr r="0" g="0" b="0"/>
        </a:fillRef>
        <a:effectRef idx="0">
          <a:scrgbClr r="0" g="0" b="0"/>
        </a:effectRef>
        <a:fontRef idx="minor"/>
      </dsp:style>
    </dsp:sp>
    <dsp:sp modelId="{83F29F33-DD1C-41C1-B7D9-839A58F334F9}">
      <dsp:nvSpPr>
        <dsp:cNvPr id="0" name=""/>
        <dsp:cNvSpPr/>
      </dsp:nvSpPr>
      <dsp:spPr>
        <a:xfrm>
          <a:off x="1157458" y="2482352"/>
          <a:ext cx="6618236" cy="496295"/>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3935" tIns="45720" rIns="45720" bIns="45720" numCol="1" spcCol="1270" anchor="ctr" anchorCtr="0">
          <a:noAutofit/>
        </a:bodyPr>
        <a:lstStyle/>
        <a:p>
          <a:pPr lvl="0" algn="l" defTabSz="800100">
            <a:lnSpc>
              <a:spcPct val="90000"/>
            </a:lnSpc>
            <a:spcBef>
              <a:spcPct val="0"/>
            </a:spcBef>
            <a:spcAft>
              <a:spcPct val="35000"/>
            </a:spcAft>
          </a:pPr>
          <a:r>
            <a:rPr lang="en-US" sz="1800" b="0" i="0" kern="1200" dirty="0" smtClean="0"/>
            <a:t>Permanent  </a:t>
          </a:r>
          <a:r>
            <a:rPr lang="en-US" sz="1800" kern="1200" dirty="0" smtClean="0"/>
            <a:t>Court </a:t>
          </a:r>
          <a:r>
            <a:rPr lang="en-US" sz="1800" kern="1200" dirty="0" smtClean="0"/>
            <a:t>of International Justice </a:t>
          </a:r>
          <a:r>
            <a:rPr lang="en-US" sz="1800" kern="1200" dirty="0" smtClean="0"/>
            <a:t>(1920) </a:t>
          </a:r>
          <a:r>
            <a:rPr lang="hi-IN" sz="1800" kern="1200" dirty="0" smtClean="0"/>
            <a:t>की स्थापना</a:t>
          </a:r>
          <a:endParaRPr lang="en-US" sz="1800" kern="1200" dirty="0"/>
        </a:p>
      </dsp:txBody>
      <dsp:txXfrm>
        <a:off x="1157458" y="2482352"/>
        <a:ext cx="6618236" cy="496295"/>
      </dsp:txXfrm>
    </dsp:sp>
    <dsp:sp modelId="{EE946B57-C48B-4F41-AE6A-8B72B276DEED}">
      <dsp:nvSpPr>
        <dsp:cNvPr id="0" name=""/>
        <dsp:cNvSpPr/>
      </dsp:nvSpPr>
      <dsp:spPr>
        <a:xfrm>
          <a:off x="847274" y="2420315"/>
          <a:ext cx="620369" cy="620369"/>
        </a:xfrm>
        <a:prstGeom prst="ellipse">
          <a:avLst/>
        </a:prstGeom>
        <a:solidFill>
          <a:schemeClr val="lt1">
            <a:hueOff val="0"/>
            <a:satOff val="0"/>
            <a:lumOff val="0"/>
            <a:alphaOff val="0"/>
          </a:schemeClr>
        </a:solidFill>
        <a:ln w="19050" cap="flat" cmpd="sng" algn="ctr">
          <a:solidFill>
            <a:srgbClr val="FF0000"/>
          </a:solidFill>
          <a:prstDash val="solid"/>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2">
          <a:scrgbClr r="0" g="0" b="0"/>
        </a:lnRef>
        <a:fillRef idx="1">
          <a:scrgbClr r="0" g="0" b="0"/>
        </a:fillRef>
        <a:effectRef idx="0">
          <a:scrgbClr r="0" g="0" b="0"/>
        </a:effectRef>
        <a:fontRef idx="minor"/>
      </dsp:style>
    </dsp:sp>
    <dsp:sp modelId="{B2785D4E-75D1-43C0-8068-E15F5890266B}">
      <dsp:nvSpPr>
        <dsp:cNvPr id="0" name=""/>
        <dsp:cNvSpPr/>
      </dsp:nvSpPr>
      <dsp:spPr>
        <a:xfrm>
          <a:off x="1078820" y="3227232"/>
          <a:ext cx="6696875" cy="496295"/>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3935" tIns="45720" rIns="45720" bIns="45720" numCol="1" spcCol="1270" anchor="ctr" anchorCtr="0">
          <a:noAutofit/>
        </a:bodyPr>
        <a:lstStyle/>
        <a:p>
          <a:pPr lvl="0" algn="l" defTabSz="800100">
            <a:lnSpc>
              <a:spcPct val="90000"/>
            </a:lnSpc>
            <a:spcBef>
              <a:spcPct val="0"/>
            </a:spcBef>
            <a:spcAft>
              <a:spcPct val="35000"/>
            </a:spcAft>
          </a:pPr>
          <a:r>
            <a:rPr lang="hi-IN" sz="1800" kern="1200" dirty="0" smtClean="0"/>
            <a:t>19</a:t>
          </a:r>
          <a:r>
            <a:rPr lang="en-US" sz="2400" kern="1200" dirty="0" smtClean="0"/>
            <a:t>19</a:t>
          </a:r>
          <a:r>
            <a:rPr lang="hi-IN" sz="2400" kern="1200" dirty="0" smtClean="0"/>
            <a:t> </a:t>
          </a:r>
          <a:r>
            <a:rPr lang="hi-IN" sz="1800" kern="1200" dirty="0" smtClean="0"/>
            <a:t>में वुड्रो विल्सन चेयर की </a:t>
          </a:r>
          <a:r>
            <a:rPr lang="hi-IN" sz="1800" kern="1200" dirty="0" smtClean="0"/>
            <a:t>स्थापना</a:t>
          </a:r>
          <a:r>
            <a:rPr lang="en-US" sz="1800" kern="1200" dirty="0" smtClean="0"/>
            <a:t> (</a:t>
          </a:r>
          <a:r>
            <a:rPr lang="en-US" sz="1800" b="0" i="0" kern="1200" dirty="0" smtClean="0"/>
            <a:t>Wales University )</a:t>
          </a:r>
          <a:endParaRPr lang="en-US" sz="1800" kern="1200" dirty="0"/>
        </a:p>
      </dsp:txBody>
      <dsp:txXfrm>
        <a:off x="1078820" y="3227232"/>
        <a:ext cx="6696875" cy="496295"/>
      </dsp:txXfrm>
    </dsp:sp>
    <dsp:sp modelId="{213D6971-220D-4FB0-BE56-1C836B8C8FA7}">
      <dsp:nvSpPr>
        <dsp:cNvPr id="0" name=""/>
        <dsp:cNvSpPr/>
      </dsp:nvSpPr>
      <dsp:spPr>
        <a:xfrm>
          <a:off x="768635" y="3165195"/>
          <a:ext cx="620369" cy="620369"/>
        </a:xfrm>
        <a:prstGeom prst="ellipse">
          <a:avLst/>
        </a:prstGeom>
        <a:solidFill>
          <a:schemeClr val="accent3"/>
        </a:solidFill>
        <a:ln w="19050" cap="flat" cmpd="sng" algn="ctr">
          <a:noFill/>
          <a:prstDash val="solid"/>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2">
          <a:scrgbClr r="0" g="0" b="0"/>
        </a:lnRef>
        <a:fillRef idx="1">
          <a:scrgbClr r="0" g="0" b="0"/>
        </a:fillRef>
        <a:effectRef idx="0">
          <a:scrgbClr r="0" g="0" b="0"/>
        </a:effectRef>
        <a:fontRef idx="minor"/>
      </dsp:style>
    </dsp:sp>
    <dsp:sp modelId="{5BCAF352-0BF3-4A21-8D78-DA73620F3EFA}">
      <dsp:nvSpPr>
        <dsp:cNvPr id="0" name=""/>
        <dsp:cNvSpPr/>
      </dsp:nvSpPr>
      <dsp:spPr>
        <a:xfrm>
          <a:off x="832529" y="3971566"/>
          <a:ext cx="6943166" cy="496295"/>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3935" tIns="45720" rIns="45720" bIns="45720" numCol="1" spcCol="1270" anchor="ctr" anchorCtr="0">
          <a:noAutofit/>
        </a:bodyPr>
        <a:lstStyle/>
        <a:p>
          <a:pPr lvl="0" algn="l" defTabSz="800100">
            <a:lnSpc>
              <a:spcPct val="90000"/>
            </a:lnSpc>
            <a:spcBef>
              <a:spcPct val="0"/>
            </a:spcBef>
            <a:spcAft>
              <a:spcPct val="35000"/>
            </a:spcAft>
          </a:pPr>
          <a:r>
            <a:rPr lang="hi-IN" sz="1800" kern="1200" dirty="0" smtClean="0"/>
            <a:t>अंतरराष्ट्रीय राजनीति को एक विषय के रूप में स्थापित करना</a:t>
          </a:r>
          <a:endParaRPr lang="en-US" sz="1800" kern="1200" dirty="0"/>
        </a:p>
      </dsp:txBody>
      <dsp:txXfrm>
        <a:off x="832529" y="3971566"/>
        <a:ext cx="6943166" cy="496295"/>
      </dsp:txXfrm>
    </dsp:sp>
    <dsp:sp modelId="{1FC34C53-86D3-4F8F-8717-BE0F20807C8D}">
      <dsp:nvSpPr>
        <dsp:cNvPr id="0" name=""/>
        <dsp:cNvSpPr/>
      </dsp:nvSpPr>
      <dsp:spPr>
        <a:xfrm>
          <a:off x="522344" y="3909529"/>
          <a:ext cx="620369" cy="620369"/>
        </a:xfrm>
        <a:prstGeom prst="ellipse">
          <a:avLst/>
        </a:prstGeom>
        <a:solidFill>
          <a:schemeClr val="accent4">
            <a:lumMod val="75000"/>
          </a:schemeClr>
        </a:solidFill>
        <a:ln w="19050" cap="flat" cmpd="sng" algn="ctr">
          <a:solidFill>
            <a:srgbClr val="FFFF00"/>
          </a:solidFill>
          <a:prstDash val="solid"/>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2">
          <a:scrgbClr r="0" g="0" b="0"/>
        </a:lnRef>
        <a:fillRef idx="1">
          <a:scrgbClr r="0" g="0" b="0"/>
        </a:fillRef>
        <a:effectRef idx="0">
          <a:scrgbClr r="0" g="0" b="0"/>
        </a:effectRef>
        <a:fontRef idx="minor"/>
      </dsp:style>
    </dsp:sp>
    <dsp:sp modelId="{13AA85F4-7703-420A-9259-85C7A34AB39E}">
      <dsp:nvSpPr>
        <dsp:cNvPr id="0" name=""/>
        <dsp:cNvSpPr/>
      </dsp:nvSpPr>
      <dsp:spPr>
        <a:xfrm>
          <a:off x="383089" y="4716447"/>
          <a:ext cx="7392606" cy="496295"/>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3935" tIns="50800" rIns="50800" bIns="50800" numCol="1" spcCol="1270" anchor="ctr" anchorCtr="0">
          <a:noAutofit/>
        </a:bodyPr>
        <a:lstStyle/>
        <a:p>
          <a:pPr lvl="0" algn="l" defTabSz="889000">
            <a:lnSpc>
              <a:spcPct val="90000"/>
            </a:lnSpc>
            <a:spcBef>
              <a:spcPct val="0"/>
            </a:spcBef>
            <a:spcAft>
              <a:spcPct val="35000"/>
            </a:spcAft>
          </a:pPr>
          <a:r>
            <a:rPr lang="hi-IN" sz="2000" kern="1200" dirty="0" smtClean="0"/>
            <a:t>जेनेवा प्रोटोकॉल 1925</a:t>
          </a:r>
          <a:endParaRPr lang="en-US" sz="2000" kern="1200" dirty="0"/>
        </a:p>
      </dsp:txBody>
      <dsp:txXfrm>
        <a:off x="383089" y="4716447"/>
        <a:ext cx="7392606" cy="496295"/>
      </dsp:txXfrm>
    </dsp:sp>
    <dsp:sp modelId="{54F0EC30-ED9E-4AD1-A35B-864F0AB2217E}">
      <dsp:nvSpPr>
        <dsp:cNvPr id="0" name=""/>
        <dsp:cNvSpPr/>
      </dsp:nvSpPr>
      <dsp:spPr>
        <a:xfrm>
          <a:off x="72904" y="4654410"/>
          <a:ext cx="620369" cy="620369"/>
        </a:xfrm>
        <a:prstGeom prst="ellipse">
          <a:avLst/>
        </a:prstGeom>
        <a:solidFill>
          <a:schemeClr val="accent6">
            <a:lumMod val="75000"/>
          </a:schemeClr>
        </a:solidFill>
        <a:ln w="19050" cap="flat" cmpd="sng" algn="ctr">
          <a:solidFill>
            <a:srgbClr val="C00000"/>
          </a:solidFill>
          <a:prstDash val="solid"/>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2">
          <a:scrgbClr r="0" g="0" b="0"/>
        </a:lnRef>
        <a:fillRef idx="1">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626A9C-AF28-4005-9A75-9FFAD4F4ED69}">
      <dsp:nvSpPr>
        <dsp:cNvPr id="0" name=""/>
        <dsp:cNvSpPr/>
      </dsp:nvSpPr>
      <dsp:spPr>
        <a:xfrm>
          <a:off x="0" y="7"/>
          <a:ext cx="3886200" cy="58476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dirty="0" smtClean="0"/>
            <a:t>            </a:t>
          </a:r>
          <a:r>
            <a:rPr lang="hi-IN" sz="2400" kern="1200" dirty="0" smtClean="0"/>
            <a:t>प्रमुख समर्थक</a:t>
          </a:r>
          <a:endParaRPr lang="en-US" sz="2400" kern="1200" dirty="0"/>
        </a:p>
      </dsp:txBody>
      <dsp:txXfrm>
        <a:off x="28546" y="28553"/>
        <a:ext cx="3829108" cy="52766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A93CD9-C4DC-4322-96FA-2299036E9EB2}" type="datetimeFigureOut">
              <a:rPr lang="en-US" smtClean="0"/>
              <a:pPr/>
              <a:t>13/08/2020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2D696A-B9A4-460F-8B9F-95C287A0188E}" type="slidenum">
              <a:rPr lang="en-US" smtClean="0"/>
              <a:pPr/>
              <a:t>‹#›</a:t>
            </a:fld>
            <a:endParaRPr lang="en-US"/>
          </a:p>
        </p:txBody>
      </p:sp>
    </p:spTree>
    <p:extLst>
      <p:ext uri="{BB962C8B-B14F-4D97-AF65-F5344CB8AC3E}">
        <p14:creationId xmlns:p14="http://schemas.microsoft.com/office/powerpoint/2010/main" xmlns="" val="31547981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hi-IN" sz="1200" b="0" i="0" u="none" dirty="0" smtClean="0">
                <a:solidFill>
                  <a:srgbClr val="FF0000"/>
                </a:solidFill>
              </a:rPr>
              <a:t>आदर्शवादी </a:t>
            </a:r>
            <a:r>
              <a:rPr lang="hi-IN" sz="1200" b="0" i="0" u="none" strike="noStrike" dirty="0" smtClean="0">
                <a:solidFill>
                  <a:srgbClr val="FF0000"/>
                </a:solidFill>
                <a:effectLst/>
                <a:latin typeface="Arial"/>
              </a:rPr>
              <a:t>उपागम के प्रमुख मान्यताएं</a:t>
            </a:r>
            <a:endParaRPr lang="en-US" dirty="0"/>
          </a:p>
        </p:txBody>
      </p:sp>
      <p:sp>
        <p:nvSpPr>
          <p:cNvPr id="4" name="Slide Number Placeholder 3"/>
          <p:cNvSpPr>
            <a:spLocks noGrp="1"/>
          </p:cNvSpPr>
          <p:nvPr>
            <p:ph type="sldNum" sz="quarter" idx="10"/>
          </p:nvPr>
        </p:nvSpPr>
        <p:spPr/>
        <p:txBody>
          <a:bodyPr/>
          <a:lstStyle/>
          <a:p>
            <a:fld id="{0A2D696A-B9A4-460F-8B9F-95C287A0188E}" type="slidenum">
              <a:rPr lang="en-US" smtClean="0"/>
              <a:pPr/>
              <a:t>5</a:t>
            </a:fld>
            <a:endParaRPr lang="en-US"/>
          </a:p>
        </p:txBody>
      </p:sp>
    </p:spTree>
    <p:extLst>
      <p:ext uri="{BB962C8B-B14F-4D97-AF65-F5344CB8AC3E}">
        <p14:creationId xmlns:p14="http://schemas.microsoft.com/office/powerpoint/2010/main" xmlns="" val="9043495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9632168-8C52-4158-A231-139C86647689}" type="datetimeFigureOut">
              <a:rPr lang="en-US" smtClean="0"/>
              <a:pPr/>
              <a:t>13/08/2020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1D60B2-FA02-4CEB-B57B-A1FA80BBB82F}" type="slidenum">
              <a:rPr lang="en-US" smtClean="0"/>
              <a:pPr/>
              <a:t>‹#›</a:t>
            </a:fld>
            <a:endParaRPr lang="en-US"/>
          </a:p>
        </p:txBody>
      </p:sp>
    </p:spTree>
    <p:extLst>
      <p:ext uri="{BB962C8B-B14F-4D97-AF65-F5344CB8AC3E}">
        <p14:creationId xmlns:p14="http://schemas.microsoft.com/office/powerpoint/2010/main" xmlns="" val="3673227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632168-8C52-4158-A231-139C86647689}" type="datetimeFigureOut">
              <a:rPr lang="en-US" smtClean="0"/>
              <a:pPr/>
              <a:t>13/08/2020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1D60B2-FA02-4CEB-B57B-A1FA80BBB82F}" type="slidenum">
              <a:rPr lang="en-US" smtClean="0"/>
              <a:pPr/>
              <a:t>‹#›</a:t>
            </a:fld>
            <a:endParaRPr lang="en-US"/>
          </a:p>
        </p:txBody>
      </p:sp>
    </p:spTree>
    <p:extLst>
      <p:ext uri="{BB962C8B-B14F-4D97-AF65-F5344CB8AC3E}">
        <p14:creationId xmlns:p14="http://schemas.microsoft.com/office/powerpoint/2010/main" xmlns="" val="2336590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632168-8C52-4158-A231-139C86647689}" type="datetimeFigureOut">
              <a:rPr lang="en-US" smtClean="0"/>
              <a:pPr/>
              <a:t>13/08/2020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1D60B2-FA02-4CEB-B57B-A1FA80BBB82F}" type="slidenum">
              <a:rPr lang="en-US" smtClean="0"/>
              <a:pPr/>
              <a:t>‹#›</a:t>
            </a:fld>
            <a:endParaRPr lang="en-US"/>
          </a:p>
        </p:txBody>
      </p:sp>
    </p:spTree>
    <p:extLst>
      <p:ext uri="{BB962C8B-B14F-4D97-AF65-F5344CB8AC3E}">
        <p14:creationId xmlns:p14="http://schemas.microsoft.com/office/powerpoint/2010/main" xmlns="" val="664224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632168-8C52-4158-A231-139C86647689}" type="datetimeFigureOut">
              <a:rPr lang="en-US" smtClean="0"/>
              <a:pPr/>
              <a:t>13/08/2020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1D60B2-FA02-4CEB-B57B-A1FA80BBB82F}" type="slidenum">
              <a:rPr lang="en-US" smtClean="0"/>
              <a:pPr/>
              <a:t>‹#›</a:t>
            </a:fld>
            <a:endParaRPr lang="en-US"/>
          </a:p>
        </p:txBody>
      </p:sp>
    </p:spTree>
    <p:extLst>
      <p:ext uri="{BB962C8B-B14F-4D97-AF65-F5344CB8AC3E}">
        <p14:creationId xmlns:p14="http://schemas.microsoft.com/office/powerpoint/2010/main" xmlns="" val="3375203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9632168-8C52-4158-A231-139C86647689}" type="datetimeFigureOut">
              <a:rPr lang="en-US" smtClean="0"/>
              <a:pPr/>
              <a:t>13/08/2020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1D60B2-FA02-4CEB-B57B-A1FA80BBB82F}" type="slidenum">
              <a:rPr lang="en-US" smtClean="0"/>
              <a:pPr/>
              <a:t>‹#›</a:t>
            </a:fld>
            <a:endParaRPr lang="en-US"/>
          </a:p>
        </p:txBody>
      </p:sp>
    </p:spTree>
    <p:extLst>
      <p:ext uri="{BB962C8B-B14F-4D97-AF65-F5344CB8AC3E}">
        <p14:creationId xmlns:p14="http://schemas.microsoft.com/office/powerpoint/2010/main" xmlns="" val="1798758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9632168-8C52-4158-A231-139C86647689}" type="datetimeFigureOut">
              <a:rPr lang="en-US" smtClean="0"/>
              <a:pPr/>
              <a:t>13/08/2020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1D60B2-FA02-4CEB-B57B-A1FA80BBB82F}" type="slidenum">
              <a:rPr lang="en-US" smtClean="0"/>
              <a:pPr/>
              <a:t>‹#›</a:t>
            </a:fld>
            <a:endParaRPr lang="en-US"/>
          </a:p>
        </p:txBody>
      </p:sp>
    </p:spTree>
    <p:extLst>
      <p:ext uri="{BB962C8B-B14F-4D97-AF65-F5344CB8AC3E}">
        <p14:creationId xmlns:p14="http://schemas.microsoft.com/office/powerpoint/2010/main" xmlns="" val="13991637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9632168-8C52-4158-A231-139C86647689}" type="datetimeFigureOut">
              <a:rPr lang="en-US" smtClean="0"/>
              <a:pPr/>
              <a:t>13/08/2020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1D60B2-FA02-4CEB-B57B-A1FA80BBB82F}" type="slidenum">
              <a:rPr lang="en-US" smtClean="0"/>
              <a:pPr/>
              <a:t>‹#›</a:t>
            </a:fld>
            <a:endParaRPr lang="en-US"/>
          </a:p>
        </p:txBody>
      </p:sp>
    </p:spTree>
    <p:extLst>
      <p:ext uri="{BB962C8B-B14F-4D97-AF65-F5344CB8AC3E}">
        <p14:creationId xmlns:p14="http://schemas.microsoft.com/office/powerpoint/2010/main" xmlns="" val="84340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9632168-8C52-4158-A231-139C86647689}" type="datetimeFigureOut">
              <a:rPr lang="en-US" smtClean="0"/>
              <a:pPr/>
              <a:t>13/08/2020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1D60B2-FA02-4CEB-B57B-A1FA80BBB82F}" type="slidenum">
              <a:rPr lang="en-US" smtClean="0"/>
              <a:pPr/>
              <a:t>‹#›</a:t>
            </a:fld>
            <a:endParaRPr lang="en-US"/>
          </a:p>
        </p:txBody>
      </p:sp>
    </p:spTree>
    <p:extLst>
      <p:ext uri="{BB962C8B-B14F-4D97-AF65-F5344CB8AC3E}">
        <p14:creationId xmlns:p14="http://schemas.microsoft.com/office/powerpoint/2010/main" xmlns="" val="2651263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632168-8C52-4158-A231-139C86647689}" type="datetimeFigureOut">
              <a:rPr lang="en-US" smtClean="0"/>
              <a:pPr/>
              <a:t>13/08/2020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1D60B2-FA02-4CEB-B57B-A1FA80BBB82F}" type="slidenum">
              <a:rPr lang="en-US" smtClean="0"/>
              <a:pPr/>
              <a:t>‹#›</a:t>
            </a:fld>
            <a:endParaRPr lang="en-US"/>
          </a:p>
        </p:txBody>
      </p:sp>
    </p:spTree>
    <p:extLst>
      <p:ext uri="{BB962C8B-B14F-4D97-AF65-F5344CB8AC3E}">
        <p14:creationId xmlns:p14="http://schemas.microsoft.com/office/powerpoint/2010/main" xmlns="" val="3684019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9632168-8C52-4158-A231-139C86647689}" type="datetimeFigureOut">
              <a:rPr lang="en-US" smtClean="0"/>
              <a:pPr/>
              <a:t>13/08/2020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1D60B2-FA02-4CEB-B57B-A1FA80BBB82F}" type="slidenum">
              <a:rPr lang="en-US" smtClean="0"/>
              <a:pPr/>
              <a:t>‹#›</a:t>
            </a:fld>
            <a:endParaRPr lang="en-US"/>
          </a:p>
        </p:txBody>
      </p:sp>
    </p:spTree>
    <p:extLst>
      <p:ext uri="{BB962C8B-B14F-4D97-AF65-F5344CB8AC3E}">
        <p14:creationId xmlns:p14="http://schemas.microsoft.com/office/powerpoint/2010/main" xmlns="" val="3445985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9632168-8C52-4158-A231-139C86647689}" type="datetimeFigureOut">
              <a:rPr lang="en-US" smtClean="0"/>
              <a:pPr/>
              <a:t>13/08/2020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1D60B2-FA02-4CEB-B57B-A1FA80BBB82F}" type="slidenum">
              <a:rPr lang="en-US" smtClean="0"/>
              <a:pPr/>
              <a:t>‹#›</a:t>
            </a:fld>
            <a:endParaRPr lang="en-US"/>
          </a:p>
        </p:txBody>
      </p:sp>
    </p:spTree>
    <p:extLst>
      <p:ext uri="{BB962C8B-B14F-4D97-AF65-F5344CB8AC3E}">
        <p14:creationId xmlns:p14="http://schemas.microsoft.com/office/powerpoint/2010/main" xmlns="" val="3417459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632168-8C52-4158-A231-139C86647689}" type="datetimeFigureOut">
              <a:rPr lang="en-US" smtClean="0"/>
              <a:pPr/>
              <a:t>13/08/2020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1D60B2-FA02-4CEB-B57B-A1FA80BBB82F}" type="slidenum">
              <a:rPr lang="en-US" smtClean="0"/>
              <a:pPr/>
              <a:t>‹#›</a:t>
            </a:fld>
            <a:endParaRPr lang="en-US"/>
          </a:p>
        </p:txBody>
      </p:sp>
    </p:spTree>
    <p:extLst>
      <p:ext uri="{BB962C8B-B14F-4D97-AF65-F5344CB8AC3E}">
        <p14:creationId xmlns:p14="http://schemas.microsoft.com/office/powerpoint/2010/main" xmlns="" val="21887971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xml.rels><?xml version="1.0" encoding="UTF-8" standalone="yes"?>
<Relationships xmlns="http://schemas.openxmlformats.org/package/2006/relationships"><Relationship Id="rId8" Type="http://schemas.openxmlformats.org/officeDocument/2006/relationships/diagramQuickStyle" Target="../diagrams/quickStyle4.xml"/><Relationship Id="rId3" Type="http://schemas.openxmlformats.org/officeDocument/2006/relationships/diagramLayout" Target="../diagrams/layout3.xml"/><Relationship Id="rId7" Type="http://schemas.openxmlformats.org/officeDocument/2006/relationships/diagramLayout" Target="../diagrams/layout4.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openxmlformats.org/officeDocument/2006/relationships/diagramData" Target="../diagrams/data4.xml"/><Relationship Id="rId11" Type="http://schemas.microsoft.com/office/2007/relationships/diagramDrawing" Target="../diagrams/drawing4.xml"/><Relationship Id="rId5" Type="http://schemas.openxmlformats.org/officeDocument/2006/relationships/diagramColors" Target="../diagrams/colors3.xml"/><Relationship Id="rId10" Type="http://schemas.microsoft.com/office/2007/relationships/diagramDrawing" Target="../diagrams/drawing3.xml"/><Relationship Id="rId4" Type="http://schemas.openxmlformats.org/officeDocument/2006/relationships/diagramQuickStyle" Target="../diagrams/quickStyle3.xml"/><Relationship Id="rId9" Type="http://schemas.openxmlformats.org/officeDocument/2006/relationships/diagramColors" Target="../diagrams/colors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diagramQuickStyle" Target="../diagrams/quickStyle6.xml"/><Relationship Id="rId3" Type="http://schemas.openxmlformats.org/officeDocument/2006/relationships/diagramLayout" Target="../diagrams/layout5.xml"/><Relationship Id="rId7" Type="http://schemas.openxmlformats.org/officeDocument/2006/relationships/diagramLayout" Target="../diagrams/layout6.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openxmlformats.org/officeDocument/2006/relationships/diagramData" Target="../diagrams/data6.xml"/><Relationship Id="rId11" Type="http://schemas.microsoft.com/office/2007/relationships/diagramDrawing" Target="../diagrams/drawing6.xml"/><Relationship Id="rId5" Type="http://schemas.openxmlformats.org/officeDocument/2006/relationships/diagramColors" Target="../diagrams/colors5.xml"/><Relationship Id="rId10" Type="http://schemas.microsoft.com/office/2007/relationships/diagramDrawing" Target="../diagrams/drawing5.xml"/><Relationship Id="rId4" Type="http://schemas.openxmlformats.org/officeDocument/2006/relationships/diagramQuickStyle" Target="../diagrams/quickStyle5.xml"/><Relationship Id="rId9" Type="http://schemas.openxmlformats.org/officeDocument/2006/relationships/diagramColors" Target="../diagrams/colors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  </a:t>
            </a:r>
            <a:endParaRPr lang="en-US" dirty="0"/>
          </a:p>
        </p:txBody>
      </p:sp>
      <p:graphicFrame>
        <p:nvGraphicFramePr>
          <p:cNvPr id="5" name="Diagram 4"/>
          <p:cNvGraphicFramePr/>
          <p:nvPr>
            <p:extLst>
              <p:ext uri="{D42A27DB-BD31-4B8C-83A1-F6EECF244321}">
                <p14:modId xmlns:p14="http://schemas.microsoft.com/office/powerpoint/2010/main" xmlns="" val="1289476484"/>
              </p:ext>
            </p:extLst>
          </p:nvPr>
        </p:nvGraphicFramePr>
        <p:xfrm>
          <a:off x="-838200" y="-457200"/>
          <a:ext cx="10591800" cy="7315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Bevel 5"/>
          <p:cNvSpPr/>
          <p:nvPr/>
        </p:nvSpPr>
        <p:spPr>
          <a:xfrm>
            <a:off x="1143000" y="3581400"/>
            <a:ext cx="6629400" cy="838200"/>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spcBef>
                <a:spcPct val="0"/>
              </a:spcBef>
              <a:spcAft>
                <a:spcPct val="35000"/>
              </a:spcAft>
            </a:pPr>
            <a:r>
              <a:rPr lang="hi-IN" sz="3200" spc="-150" dirty="0">
                <a:solidFill>
                  <a:srgbClr val="FFFF00"/>
                </a:solidFill>
              </a:rPr>
              <a:t>आदर्शवादी</a:t>
            </a:r>
            <a:r>
              <a:rPr lang="en-US" sz="3200" spc="-150" dirty="0">
                <a:solidFill>
                  <a:srgbClr val="FFFF00"/>
                </a:solidFill>
              </a:rPr>
              <a:t> </a:t>
            </a:r>
            <a:r>
              <a:rPr lang="hi-IN" sz="3200" spc="-150" dirty="0">
                <a:solidFill>
                  <a:srgbClr val="FFFF00"/>
                </a:solidFill>
              </a:rPr>
              <a:t>उपागम</a:t>
            </a:r>
            <a:r>
              <a:rPr lang="en-US" sz="3200" spc="-150" dirty="0">
                <a:solidFill>
                  <a:srgbClr val="FFFF00"/>
                </a:solidFill>
              </a:rPr>
              <a:t> /Idealist Approach</a:t>
            </a:r>
          </a:p>
        </p:txBody>
      </p:sp>
      <p:sp>
        <p:nvSpPr>
          <p:cNvPr id="10" name="Cube 9"/>
          <p:cNvSpPr/>
          <p:nvPr/>
        </p:nvSpPr>
        <p:spPr>
          <a:xfrm>
            <a:off x="914400" y="228600"/>
            <a:ext cx="7315200" cy="990600"/>
          </a:xfrm>
          <a:prstGeom prst="cub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lnSpc>
                <a:spcPct val="90000"/>
              </a:lnSpc>
              <a:spcBef>
                <a:spcPct val="0"/>
              </a:spcBef>
              <a:spcAft>
                <a:spcPct val="35000"/>
              </a:spcAft>
            </a:pPr>
            <a:r>
              <a:rPr lang="hi-IN" sz="4000" b="1" dirty="0">
                <a:solidFill>
                  <a:srgbClr val="FFC000"/>
                </a:solidFill>
                <a:effectLst>
                  <a:outerShdw blurRad="38100" dist="38100" dir="2700000" algn="tl">
                    <a:srgbClr val="000000">
                      <a:alpha val="43137"/>
                    </a:srgbClr>
                  </a:outerShdw>
                </a:effectLst>
              </a:rPr>
              <a:t>अंतरराष्ट्रीय राजनीति के उपागम</a:t>
            </a:r>
            <a:endParaRPr lang="en-US" sz="4000" b="1" dirty="0">
              <a:solidFill>
                <a:srgbClr val="FFC000"/>
              </a:solidFill>
              <a:effectLst>
                <a:outerShdw blurRad="38100" dist="38100" dir="2700000" algn="tl">
                  <a:srgbClr val="000000">
                    <a:alpha val="43137"/>
                  </a:srgbClr>
                </a:outerShdw>
              </a:effectLst>
            </a:endParaRPr>
          </a:p>
        </p:txBody>
      </p:sp>
      <p:sp>
        <p:nvSpPr>
          <p:cNvPr id="12" name="Rounded Rectangular Callout 11"/>
          <p:cNvSpPr/>
          <p:nvPr/>
        </p:nvSpPr>
        <p:spPr>
          <a:xfrm>
            <a:off x="4876800" y="4572000"/>
            <a:ext cx="4495800" cy="1905000"/>
          </a:xfrm>
          <a:prstGeom prst="wedgeRoundRectCallou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2"/>
                </a:solidFill>
                <a:latin typeface="Arial Narrow" pitchFamily="34" charset="0"/>
                <a:cs typeface="Arial" pitchFamily="34" charset="0"/>
              </a:rPr>
              <a:t>DR. PANKAJ KUMAR SINGH</a:t>
            </a:r>
          </a:p>
          <a:p>
            <a:pPr algn="ctr">
              <a:tabLst>
                <a:tab pos="91440" algn="r"/>
              </a:tabLst>
            </a:pPr>
            <a:r>
              <a:rPr lang="en-US" dirty="0">
                <a:latin typeface="Arial Narrow" pitchFamily="34" charset="0"/>
              </a:rPr>
              <a:t>                                                                              </a:t>
            </a:r>
            <a:r>
              <a:rPr lang="en-US" sz="1400" dirty="0">
                <a:latin typeface="Arial Narrow" pitchFamily="34" charset="0"/>
              </a:rPr>
              <a:t>HOD &amp; ASSOCIATE PROFESSOR</a:t>
            </a:r>
          </a:p>
          <a:p>
            <a:pPr algn="ctr">
              <a:tabLst>
                <a:tab pos="91440" algn="r"/>
              </a:tabLst>
            </a:pPr>
            <a:r>
              <a:rPr lang="en-US" sz="1400" dirty="0" smtClean="0">
                <a:latin typeface="Arial Narrow" pitchFamily="34" charset="0"/>
              </a:rPr>
              <a:t>DEPATMENT </a:t>
            </a:r>
            <a:r>
              <a:rPr lang="en-US" sz="1400" dirty="0">
                <a:latin typeface="Arial Narrow" pitchFamily="34" charset="0"/>
              </a:rPr>
              <a:t>OF POLITICAL </a:t>
            </a:r>
            <a:r>
              <a:rPr lang="en-US" sz="1400" dirty="0" smtClean="0">
                <a:latin typeface="Arial Narrow" pitchFamily="34" charset="0"/>
              </a:rPr>
              <a:t>SCIENCE</a:t>
            </a:r>
          </a:p>
          <a:p>
            <a:pPr algn="ctr">
              <a:tabLst>
                <a:tab pos="91440" algn="r"/>
              </a:tabLst>
            </a:pPr>
            <a:r>
              <a:rPr lang="en-US" sz="1400" dirty="0" smtClean="0">
                <a:latin typeface="Arial Narrow" pitchFamily="34" charset="0"/>
              </a:rPr>
              <a:t>  H.C.P.G. COLLEGE VARANASI </a:t>
            </a:r>
            <a:endParaRPr lang="en-US" sz="1400" dirty="0">
              <a:latin typeface="Arial Narrow" pitchFamily="34" charset="0"/>
            </a:endParaRPr>
          </a:p>
        </p:txBody>
      </p:sp>
    </p:spTree>
    <p:extLst>
      <p:ext uri="{BB962C8B-B14F-4D97-AF65-F5344CB8AC3E}">
        <p14:creationId xmlns:p14="http://schemas.microsoft.com/office/powerpoint/2010/main" xmlns="" val="38134574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loud Callout 1"/>
          <p:cNvSpPr/>
          <p:nvPr/>
        </p:nvSpPr>
        <p:spPr>
          <a:xfrm>
            <a:off x="228600" y="838200"/>
            <a:ext cx="8839200" cy="5181600"/>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fontAlgn="base">
              <a:buFont typeface="Wingdings" pitchFamily="2" charset="2"/>
              <a:buChar char="Ø"/>
            </a:pPr>
            <a:r>
              <a:rPr lang="hi-IN" sz="2400" dirty="0" smtClean="0">
                <a:solidFill>
                  <a:schemeClr val="bg2"/>
                </a:solidFill>
              </a:rPr>
              <a:t> यह एक काल्पनिक सिद्धांत(</a:t>
            </a:r>
            <a:r>
              <a:rPr lang="en-US" sz="2400" dirty="0" smtClean="0">
                <a:solidFill>
                  <a:schemeClr val="bg2"/>
                </a:solidFill>
              </a:rPr>
              <a:t>Utopian ) </a:t>
            </a:r>
            <a:r>
              <a:rPr lang="hi-IN" sz="2400" dirty="0" smtClean="0">
                <a:solidFill>
                  <a:schemeClr val="bg2"/>
                </a:solidFill>
              </a:rPr>
              <a:t>है</a:t>
            </a:r>
            <a:r>
              <a:rPr lang="hi-IN" sz="2400" dirty="0">
                <a:solidFill>
                  <a:schemeClr val="bg2"/>
                </a:solidFill>
              </a:rPr>
              <a:t> </a:t>
            </a:r>
            <a:r>
              <a:rPr lang="hi-IN" sz="2400" dirty="0" smtClean="0">
                <a:solidFill>
                  <a:schemeClr val="bg2"/>
                </a:solidFill>
              </a:rPr>
              <a:t> </a:t>
            </a:r>
          </a:p>
          <a:p>
            <a:pPr marL="285750" indent="-285750" fontAlgn="base">
              <a:buFont typeface="Wingdings" pitchFamily="2" charset="2"/>
              <a:buChar char="Ø"/>
            </a:pPr>
            <a:r>
              <a:rPr lang="hi-IN" sz="2400" dirty="0">
                <a:solidFill>
                  <a:schemeClr val="bg2"/>
                </a:solidFill>
              </a:rPr>
              <a:t> मानव व्यवहार का अनुचित वर्णन। </a:t>
            </a:r>
          </a:p>
          <a:p>
            <a:pPr marL="285750" indent="-285750" fontAlgn="base">
              <a:buFont typeface="Wingdings" pitchFamily="2" charset="2"/>
              <a:buChar char="Ø"/>
            </a:pPr>
            <a:r>
              <a:rPr lang="hi-IN" sz="2400" dirty="0">
                <a:solidFill>
                  <a:schemeClr val="bg2"/>
                </a:solidFill>
              </a:rPr>
              <a:t> व्यवहारिक राजनीति से कोई संबंध नहीं है </a:t>
            </a:r>
          </a:p>
          <a:p>
            <a:pPr marL="285750" indent="-285750" fontAlgn="base">
              <a:buFont typeface="Wingdings" pitchFamily="2" charset="2"/>
              <a:buChar char="Ø"/>
            </a:pPr>
            <a:r>
              <a:rPr lang="hi-IN" sz="2400" dirty="0">
                <a:solidFill>
                  <a:schemeClr val="bg2"/>
                </a:solidFill>
              </a:rPr>
              <a:t> नैतिकता पर अत्यधिक बल ।</a:t>
            </a:r>
          </a:p>
          <a:p>
            <a:pPr marL="285750" indent="-285750" fontAlgn="base">
              <a:buFont typeface="Wingdings" pitchFamily="2" charset="2"/>
              <a:buChar char="Ø"/>
            </a:pPr>
            <a:r>
              <a:rPr lang="hi-IN" sz="2400" dirty="0">
                <a:solidFill>
                  <a:schemeClr val="bg2"/>
                </a:solidFill>
              </a:rPr>
              <a:t> शक्ति के महत्व को नकारना।</a:t>
            </a:r>
          </a:p>
          <a:p>
            <a:pPr marL="285750" indent="-285750" fontAlgn="base">
              <a:buFont typeface="Wingdings" pitchFamily="2" charset="2"/>
              <a:buChar char="Ø"/>
            </a:pPr>
            <a:r>
              <a:rPr lang="hi-IN" sz="2400" dirty="0">
                <a:solidFill>
                  <a:schemeClr val="bg2"/>
                </a:solidFill>
              </a:rPr>
              <a:t> राष्ट्र संघ की असफलता  ।  </a:t>
            </a:r>
          </a:p>
          <a:p>
            <a:pPr marL="285750" indent="-285750" fontAlgn="base">
              <a:buFont typeface="Wingdings" pitchFamily="2" charset="2"/>
              <a:buChar char="Ø"/>
            </a:pPr>
            <a:r>
              <a:rPr lang="en-US" sz="2400" dirty="0" smtClean="0">
                <a:solidFill>
                  <a:schemeClr val="bg2"/>
                </a:solidFill>
              </a:rPr>
              <a:t>  </a:t>
            </a:r>
            <a:r>
              <a:rPr lang="hi-IN" sz="2400" dirty="0" smtClean="0">
                <a:solidFill>
                  <a:schemeClr val="bg2"/>
                </a:solidFill>
              </a:rPr>
              <a:t>द्वितीय </a:t>
            </a:r>
            <a:r>
              <a:rPr lang="hi-IN" sz="2400" dirty="0">
                <a:solidFill>
                  <a:schemeClr val="bg2"/>
                </a:solidFill>
              </a:rPr>
              <a:t>विश्व युद्ध को न रोक </a:t>
            </a:r>
            <a:r>
              <a:rPr lang="hi-IN" sz="2400" dirty="0" smtClean="0">
                <a:solidFill>
                  <a:schemeClr val="bg2"/>
                </a:solidFill>
              </a:rPr>
              <a:t>पाना</a:t>
            </a:r>
            <a:r>
              <a:rPr lang="hi-IN" sz="2400" dirty="0">
                <a:solidFill>
                  <a:schemeClr val="bg2"/>
                </a:solidFill>
              </a:rPr>
              <a:t>।    </a:t>
            </a:r>
          </a:p>
        </p:txBody>
      </p:sp>
      <p:sp>
        <p:nvSpPr>
          <p:cNvPr id="3" name="Bevel 2"/>
          <p:cNvSpPr/>
          <p:nvPr/>
        </p:nvSpPr>
        <p:spPr>
          <a:xfrm>
            <a:off x="533400" y="152400"/>
            <a:ext cx="3200400" cy="685800"/>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smtClean="0"/>
          </a:p>
          <a:p>
            <a:endParaRPr lang="en-US" dirty="0"/>
          </a:p>
          <a:p>
            <a:r>
              <a:rPr lang="en-US" dirty="0" smtClean="0"/>
              <a:t>                </a:t>
            </a:r>
            <a:r>
              <a:rPr lang="hi-IN" sz="2400" dirty="0" smtClean="0">
                <a:solidFill>
                  <a:srgbClr val="FFFF00"/>
                </a:solidFill>
              </a:rPr>
              <a:t>आलोचना</a:t>
            </a:r>
            <a:endParaRPr lang="hi-IN" dirty="0"/>
          </a:p>
          <a:p>
            <a:r>
              <a:rPr lang="hi-IN" dirty="0"/>
              <a:t/>
            </a:r>
            <a:br>
              <a:rPr lang="hi-IN" dirty="0"/>
            </a:br>
            <a:endParaRPr lang="en-US" dirty="0"/>
          </a:p>
        </p:txBody>
      </p:sp>
      <p:sp>
        <p:nvSpPr>
          <p:cNvPr id="5" name="Circular Arrow 4"/>
          <p:cNvSpPr/>
          <p:nvPr/>
        </p:nvSpPr>
        <p:spPr>
          <a:xfrm>
            <a:off x="3581400" y="152400"/>
            <a:ext cx="1524000" cy="1295400"/>
          </a:xfrm>
          <a:prstGeom prst="circular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xmlns="" val="1481375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6"/>
          <p:cNvPicPr>
            <a:picLocks noChangeAspect="1"/>
          </p:cNvPicPr>
          <p:nvPr/>
        </p:nvPicPr>
        <p:blipFill>
          <a:blip r:embed="rId2">
            <a:extLst>
              <a:ext uri="{28A0092B-C50C-407E-A947-70E740481C1C}">
                <a14:useLocalDpi xmlns:a14="http://schemas.microsoft.com/office/drawing/2010/main" xmlns="" val="0"/>
              </a:ext>
            </a:extLst>
          </a:blip>
          <a:srcRect/>
          <a:stretch>
            <a:fillRect/>
          </a:stretch>
        </p:blipFill>
        <p:spPr>
          <a:xfrm>
            <a:off x="0" y="0"/>
            <a:ext cx="9144000" cy="6858000"/>
          </a:xfrm>
          <a:prstGeom prst="rect">
            <a:avLst/>
          </a:prstGeom>
        </p:spPr>
      </p:pic>
      <p:graphicFrame>
        <p:nvGraphicFramePr>
          <p:cNvPr id="5" name="Diagram 4"/>
          <p:cNvGraphicFramePr/>
          <p:nvPr>
            <p:extLst>
              <p:ext uri="{D42A27DB-BD31-4B8C-83A1-F6EECF244321}">
                <p14:modId xmlns:p14="http://schemas.microsoft.com/office/powerpoint/2010/main" xmlns="" val="3521987012"/>
              </p:ext>
            </p:extLst>
          </p:nvPr>
        </p:nvGraphicFramePr>
        <p:xfrm>
          <a:off x="1752600" y="457200"/>
          <a:ext cx="6096000" cy="5918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22882999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xmlns="" val="2147321342"/>
              </p:ext>
            </p:extLst>
          </p:nvPr>
        </p:nvGraphicFramePr>
        <p:xfrm>
          <a:off x="457200" y="274638"/>
          <a:ext cx="8229600" cy="5635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Content Placeholder 4"/>
          <p:cNvGraphicFramePr>
            <a:graphicFrameLocks noGrp="1"/>
          </p:cNvGraphicFramePr>
          <p:nvPr>
            <p:ph idx="1"/>
            <p:extLst>
              <p:ext uri="{D42A27DB-BD31-4B8C-83A1-F6EECF244321}">
                <p14:modId xmlns:p14="http://schemas.microsoft.com/office/powerpoint/2010/main" xmlns="" val="1786856634"/>
              </p:ext>
            </p:extLst>
          </p:nvPr>
        </p:nvGraphicFramePr>
        <p:xfrm>
          <a:off x="457200" y="1066800"/>
          <a:ext cx="8229600" cy="54102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xmlns="" val="13554684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a:solidFill>
            <a:schemeClr val="accent3"/>
          </a:solidFill>
          <a:ln>
            <a:noFill/>
          </a:ln>
          <a:effectLst>
            <a:outerShdw blurRad="190500" dist="228600" dir="2700000" algn="ctr">
              <a:srgbClr val="000000">
                <a:alpha val="30000"/>
              </a:srgbClr>
            </a:outerShdw>
          </a:effectLst>
          <a:scene3d>
            <a:camera prst="obliqueTopRight"/>
            <a:lightRig rig="glow" dir="t">
              <a:rot lat="0" lon="0" rev="4800000"/>
            </a:lightRig>
          </a:scene3d>
          <a:sp3d prstMaterial="matte">
            <a:bevelT w="127000" h="63500"/>
          </a:sp3d>
        </p:spPr>
        <p:txBody>
          <a:bodyPr>
            <a:noAutofit/>
          </a:bodyPr>
          <a:lstStyle/>
          <a:p>
            <a:pPr lvl="0"/>
            <a:r>
              <a:rPr lang="en-US" sz="5400" b="1" i="0" dirty="0" smtClean="0">
                <a:latin typeface="Arial" pitchFamily="34" charset="0"/>
                <a:cs typeface="Arial" pitchFamily="34" charset="0"/>
              </a:rPr>
              <a:t>    </a:t>
            </a:r>
            <a:br>
              <a:rPr lang="en-US" sz="5400" b="1" i="0" dirty="0" smtClean="0">
                <a:latin typeface="Arial" pitchFamily="34" charset="0"/>
                <a:cs typeface="Arial" pitchFamily="34" charset="0"/>
              </a:rPr>
            </a:br>
            <a:r>
              <a:rPr lang="en-US" sz="5400" b="1" dirty="0">
                <a:latin typeface="Arial" pitchFamily="34" charset="0"/>
                <a:cs typeface="Arial" pitchFamily="34" charset="0"/>
              </a:rPr>
              <a:t/>
            </a:r>
            <a:br>
              <a:rPr lang="en-US" sz="5400" b="1" dirty="0">
                <a:latin typeface="Arial" pitchFamily="34" charset="0"/>
                <a:cs typeface="Arial" pitchFamily="34" charset="0"/>
              </a:rPr>
            </a:br>
            <a:r>
              <a:rPr lang="en-US" sz="5400" b="1" dirty="0" smtClean="0">
                <a:latin typeface="Arial" pitchFamily="34" charset="0"/>
                <a:cs typeface="Arial" pitchFamily="34" charset="0"/>
              </a:rPr>
              <a:t/>
            </a:r>
            <a:br>
              <a:rPr lang="en-US" sz="5400" b="1" dirty="0" smtClean="0">
                <a:latin typeface="Arial" pitchFamily="34" charset="0"/>
                <a:cs typeface="Arial" pitchFamily="34" charset="0"/>
              </a:rPr>
            </a:br>
            <a:r>
              <a:rPr lang="en-US" sz="5400" b="1" dirty="0">
                <a:latin typeface="Arial" pitchFamily="34" charset="0"/>
                <a:cs typeface="Arial" pitchFamily="34" charset="0"/>
              </a:rPr>
              <a:t/>
            </a:r>
            <a:br>
              <a:rPr lang="en-US" sz="5400" b="1" dirty="0">
                <a:latin typeface="Arial" pitchFamily="34" charset="0"/>
                <a:cs typeface="Arial" pitchFamily="34" charset="0"/>
              </a:rPr>
            </a:br>
            <a:r>
              <a:rPr lang="en-US" sz="5400" b="1" dirty="0" smtClean="0">
                <a:latin typeface="Arial" pitchFamily="34" charset="0"/>
                <a:cs typeface="Arial" pitchFamily="34" charset="0"/>
              </a:rPr>
              <a:t/>
            </a:r>
            <a:br>
              <a:rPr lang="en-US" sz="5400" b="1" dirty="0" smtClean="0">
                <a:latin typeface="Arial" pitchFamily="34" charset="0"/>
                <a:cs typeface="Arial" pitchFamily="34" charset="0"/>
              </a:rPr>
            </a:br>
            <a:r>
              <a:rPr lang="en-US" sz="5400" b="1" dirty="0" smtClean="0">
                <a:latin typeface="Arial" pitchFamily="34" charset="0"/>
                <a:cs typeface="Arial" pitchFamily="34" charset="0"/>
              </a:rPr>
              <a:t/>
            </a:r>
            <a:br>
              <a:rPr lang="en-US" sz="5400" b="1" dirty="0" smtClean="0">
                <a:latin typeface="Arial" pitchFamily="34" charset="0"/>
                <a:cs typeface="Arial" pitchFamily="34" charset="0"/>
              </a:rPr>
            </a:br>
            <a:r>
              <a:rPr lang="en-US" sz="5400" b="1" dirty="0" smtClean="0">
                <a:latin typeface="Arial" pitchFamily="34" charset="0"/>
                <a:cs typeface="Arial" pitchFamily="34" charset="0"/>
              </a:rPr>
              <a:t/>
            </a:r>
            <a:br>
              <a:rPr lang="en-US" sz="5400" b="1" dirty="0" smtClean="0">
                <a:latin typeface="Arial" pitchFamily="34" charset="0"/>
                <a:cs typeface="Arial" pitchFamily="34" charset="0"/>
              </a:rPr>
            </a:br>
            <a:r>
              <a:rPr lang="en-US" sz="5400" b="1" dirty="0" smtClean="0">
                <a:latin typeface="Arial" pitchFamily="34" charset="0"/>
                <a:cs typeface="Arial" pitchFamily="34" charset="0"/>
              </a:rPr>
              <a:t/>
            </a:r>
            <a:br>
              <a:rPr lang="en-US" sz="5400" b="1" dirty="0" smtClean="0">
                <a:latin typeface="Arial" pitchFamily="34" charset="0"/>
                <a:cs typeface="Arial" pitchFamily="34" charset="0"/>
              </a:rPr>
            </a:br>
            <a:r>
              <a:rPr lang="en-US" sz="5400" b="1" dirty="0" smtClean="0">
                <a:latin typeface="Arial" pitchFamily="34" charset="0"/>
                <a:cs typeface="Arial" pitchFamily="34" charset="0"/>
              </a:rPr>
              <a:t> </a:t>
            </a:r>
            <a:r>
              <a:rPr lang="hi-IN" sz="2400" i="0" dirty="0" smtClean="0">
                <a:latin typeface="Arial" pitchFamily="34" charset="0"/>
              </a:rPr>
              <a:t>आदर्शवादी</a:t>
            </a:r>
            <a:r>
              <a:rPr lang="en-US" sz="2400" i="0" dirty="0" smtClean="0">
                <a:latin typeface="Arial" pitchFamily="34" charset="0"/>
                <a:cs typeface="Arial" pitchFamily="34" charset="0"/>
              </a:rPr>
              <a:t> </a:t>
            </a:r>
            <a:r>
              <a:rPr lang="hi-IN" sz="2400" i="0" dirty="0" smtClean="0">
                <a:latin typeface="Arial" pitchFamily="34" charset="0"/>
              </a:rPr>
              <a:t>उपागम</a:t>
            </a:r>
            <a:r>
              <a:rPr lang="en-US" sz="2400" i="0" dirty="0" smtClean="0">
                <a:latin typeface="Arial" pitchFamily="34" charset="0"/>
                <a:cs typeface="Arial" pitchFamily="34" charset="0"/>
              </a:rPr>
              <a:t> (Idealist Approach)</a:t>
            </a:r>
            <a:r>
              <a:rPr lang="hi-IN" sz="2400" i="0" dirty="0" smtClean="0">
                <a:latin typeface="Arial" pitchFamily="34" charset="0"/>
              </a:rPr>
              <a:t> </a:t>
            </a:r>
            <a:r>
              <a:rPr lang="en-US" sz="2400" dirty="0" smtClean="0">
                <a:latin typeface="Arial" pitchFamily="34" charset="0"/>
                <a:cs typeface="Arial" pitchFamily="34" charset="0"/>
              </a:rPr>
              <a:t/>
            </a:r>
            <a:br>
              <a:rPr lang="en-US" sz="2400" dirty="0" smtClean="0">
                <a:latin typeface="Arial" pitchFamily="34" charset="0"/>
                <a:cs typeface="Arial" pitchFamily="34" charset="0"/>
              </a:rPr>
            </a:br>
            <a:r>
              <a:rPr lang="en-US" sz="2400" i="0" dirty="0" smtClean="0">
                <a:latin typeface="Arial" pitchFamily="34" charset="0"/>
                <a:cs typeface="Arial" pitchFamily="34" charset="0"/>
              </a:rPr>
              <a:t/>
            </a:r>
            <a:br>
              <a:rPr lang="en-US" sz="2400" i="0" dirty="0" smtClean="0">
                <a:latin typeface="Arial" pitchFamily="34" charset="0"/>
                <a:cs typeface="Arial" pitchFamily="34" charset="0"/>
              </a:rPr>
            </a:br>
            <a:r>
              <a:rPr lang="en-US" sz="2400" b="1" i="0" dirty="0" smtClean="0">
                <a:latin typeface="Arial" pitchFamily="34" charset="0"/>
                <a:cs typeface="Arial" pitchFamily="34" charset="0"/>
              </a:rPr>
              <a:t/>
            </a:r>
            <a:br>
              <a:rPr lang="en-US" sz="2400" b="1" i="0" dirty="0" smtClean="0">
                <a:latin typeface="Arial" pitchFamily="34" charset="0"/>
                <a:cs typeface="Arial" pitchFamily="34" charset="0"/>
              </a:rPr>
            </a:br>
            <a:r>
              <a:rPr lang="en-US" sz="2400" b="1" dirty="0" smtClean="0">
                <a:latin typeface="Arial" pitchFamily="34" charset="0"/>
                <a:cs typeface="Arial" pitchFamily="34" charset="0"/>
              </a:rPr>
              <a:t/>
            </a:r>
            <a:br>
              <a:rPr lang="en-US" sz="2400" b="1" dirty="0" smtClean="0">
                <a:latin typeface="Arial" pitchFamily="34" charset="0"/>
                <a:cs typeface="Arial" pitchFamily="34" charset="0"/>
              </a:rPr>
            </a:br>
            <a:r>
              <a:rPr lang="en-US" sz="5400" b="1" i="0" dirty="0" smtClean="0">
                <a:latin typeface="Arial" pitchFamily="34" charset="0"/>
                <a:cs typeface="Arial" pitchFamily="34" charset="0"/>
              </a:rPr>
              <a:t/>
            </a:r>
            <a:br>
              <a:rPr lang="en-US" sz="5400" b="1" i="0" dirty="0" smtClean="0">
                <a:latin typeface="Arial" pitchFamily="34" charset="0"/>
                <a:cs typeface="Arial" pitchFamily="34" charset="0"/>
              </a:rPr>
            </a:br>
            <a:r>
              <a:rPr lang="en-US" sz="5400" b="1" dirty="0" smtClean="0">
                <a:latin typeface="Arial" pitchFamily="34" charset="0"/>
                <a:cs typeface="Arial" pitchFamily="34" charset="0"/>
              </a:rPr>
              <a:t/>
            </a:r>
            <a:br>
              <a:rPr lang="en-US" sz="5400" b="1" dirty="0" smtClean="0">
                <a:latin typeface="Arial" pitchFamily="34" charset="0"/>
                <a:cs typeface="Arial" pitchFamily="34" charset="0"/>
              </a:rPr>
            </a:br>
            <a:r>
              <a:rPr lang="en-US" sz="5400" b="1" i="0" dirty="0" smtClean="0">
                <a:latin typeface="Arial" pitchFamily="34" charset="0"/>
                <a:cs typeface="Arial" pitchFamily="34" charset="0"/>
              </a:rPr>
              <a:t/>
            </a:r>
            <a:br>
              <a:rPr lang="en-US" sz="5400" b="1" i="0" dirty="0" smtClean="0">
                <a:latin typeface="Arial" pitchFamily="34" charset="0"/>
                <a:cs typeface="Arial" pitchFamily="34" charset="0"/>
              </a:rPr>
            </a:br>
            <a:r>
              <a:rPr lang="en-US" sz="5400" b="1" dirty="0" smtClean="0">
                <a:latin typeface="Arial" pitchFamily="34" charset="0"/>
                <a:cs typeface="Arial" pitchFamily="34" charset="0"/>
              </a:rPr>
              <a:t/>
            </a:r>
            <a:br>
              <a:rPr lang="en-US" sz="5400" b="1" dirty="0" smtClean="0">
                <a:latin typeface="Arial" pitchFamily="34" charset="0"/>
                <a:cs typeface="Arial" pitchFamily="34" charset="0"/>
              </a:rPr>
            </a:br>
            <a:r>
              <a:rPr lang="en-US" sz="5400" b="1" i="0" dirty="0" smtClean="0">
                <a:latin typeface="Arial" pitchFamily="34" charset="0"/>
                <a:cs typeface="Arial" pitchFamily="34" charset="0"/>
              </a:rPr>
              <a:t/>
            </a:r>
            <a:br>
              <a:rPr lang="en-US" sz="5400" b="1" i="0" dirty="0" smtClean="0">
                <a:latin typeface="Arial" pitchFamily="34" charset="0"/>
                <a:cs typeface="Arial" pitchFamily="34" charset="0"/>
              </a:rPr>
            </a:br>
            <a:r>
              <a:rPr lang="en-US" sz="5400" b="1" dirty="0" smtClean="0">
                <a:latin typeface="Arial" pitchFamily="34" charset="0"/>
                <a:cs typeface="Arial" pitchFamily="34" charset="0"/>
              </a:rPr>
              <a:t/>
            </a:r>
            <a:br>
              <a:rPr lang="en-US" sz="5400" b="1" dirty="0" smtClean="0">
                <a:latin typeface="Arial" pitchFamily="34" charset="0"/>
                <a:cs typeface="Arial" pitchFamily="34" charset="0"/>
              </a:rPr>
            </a:br>
            <a:endParaRPr lang="en-US" sz="5400" b="1" dirty="0">
              <a:latin typeface="Arial" pitchFamily="34" charset="0"/>
              <a:cs typeface="Arial" pitchFamily="34" charset="0"/>
            </a:endParaRPr>
          </a:p>
        </p:txBody>
      </p:sp>
      <p:sp>
        <p:nvSpPr>
          <p:cNvPr id="3" name="Content Placeholder 2"/>
          <p:cNvSpPr>
            <a:spLocks noGrp="1"/>
          </p:cNvSpPr>
          <p:nvPr>
            <p:ph idx="1"/>
          </p:nvPr>
        </p:nvSpPr>
        <p:spPr>
          <a:xfrm>
            <a:off x="457200" y="1295400"/>
            <a:ext cx="8229600" cy="5029200"/>
          </a:xfrm>
          <a:solidFill>
            <a:srgbClr val="FF0000"/>
          </a:solidFill>
          <a:ln>
            <a:noFill/>
          </a:ln>
          <a:effectLst>
            <a:glow rad="101600">
              <a:schemeClr val="accent4">
                <a:satMod val="175000"/>
                <a:alpha val="40000"/>
              </a:schemeClr>
            </a:glow>
            <a:outerShdw blurRad="44450" dist="27940" dir="5400000" algn="ctr">
              <a:srgbClr val="000000">
                <a:alpha val="32000"/>
              </a:srgbClr>
            </a:outerShdw>
          </a:effectLst>
          <a:scene3d>
            <a:camera prst="obliqueTopLeft"/>
            <a:lightRig rig="balanced" dir="t">
              <a:rot lat="0" lon="0" rev="8700000"/>
            </a:lightRig>
          </a:scene3d>
          <a:sp3d>
            <a:bevelT w="190500" h="38100" prst="relaxedInset"/>
          </a:sp3d>
        </p:spPr>
        <p:txBody>
          <a:bodyPr>
            <a:normAutofit fontScale="92500" lnSpcReduction="20000"/>
          </a:bodyPr>
          <a:lstStyle/>
          <a:p>
            <a:pPr marL="0" indent="0" algn="just">
              <a:buNone/>
            </a:pPr>
            <a:endParaRPr lang="en-US" dirty="0" smtClean="0"/>
          </a:p>
          <a:p>
            <a:pPr marL="0" indent="0" algn="just">
              <a:buNone/>
            </a:pPr>
            <a:r>
              <a:rPr lang="hi-IN" dirty="0" smtClean="0"/>
              <a:t>सन </a:t>
            </a:r>
            <a:r>
              <a:rPr lang="hi-IN" dirty="0"/>
              <a:t>1815 में नेपोलियन की हार तथा विएना कांग्रेस की स्थापना तथा सन </a:t>
            </a:r>
            <a:r>
              <a:rPr lang="hi-IN" dirty="0" smtClean="0"/>
              <a:t>1815 </a:t>
            </a:r>
            <a:r>
              <a:rPr lang="hi-IN" dirty="0"/>
              <a:t>से 1914 शक्ति संतुलन के बने रहने से आदर्शवादी उपागम का महत्व बढ़ गया परंतु प्रथम विश्व युद्ध के भयावह परिणाम से उत्पन्न हताशा का परिणाम स्वरूप है आदर्शवादी उपागम लोकप्रिय बना रहा । द्वितीय विश्व युद्ध के बाद अनेक विचारको द्वारा आदर्शवादी उपागम को काल्पनिक </a:t>
            </a:r>
            <a:r>
              <a:rPr lang="hi-IN" dirty="0" smtClean="0"/>
              <a:t>उपागम(</a:t>
            </a:r>
            <a:r>
              <a:rPr lang="en-US" dirty="0"/>
              <a:t>Utopian ) </a:t>
            </a:r>
            <a:r>
              <a:rPr lang="hi-IN" dirty="0"/>
              <a:t>भी कहा जाने लगा।</a:t>
            </a:r>
            <a:r>
              <a:rPr lang="en-US" dirty="0"/>
              <a:t> </a:t>
            </a:r>
            <a:r>
              <a:rPr lang="hi-IN" dirty="0"/>
              <a:t>अंतर्राष्ट्रीय राजनीति की जटिल समस्याओं के समाधान के लिए आदर्शवादी उपागम आदर्शवादी बातों पर बल देता है ।  </a:t>
            </a:r>
          </a:p>
        </p:txBody>
      </p:sp>
    </p:spTree>
    <p:extLst>
      <p:ext uri="{BB962C8B-B14F-4D97-AF65-F5344CB8AC3E}">
        <p14:creationId xmlns:p14="http://schemas.microsoft.com/office/powerpoint/2010/main" xmlns="" val="36068742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EBC7E3"/>
        </a:solidFill>
        <a:effectLst/>
      </p:bgPr>
    </p:bg>
    <p:spTree>
      <p:nvGrpSpPr>
        <p:cNvPr id="1" name=""/>
        <p:cNvGrpSpPr/>
        <p:nvPr/>
      </p:nvGrpSpPr>
      <p:grpSpPr>
        <a:xfrm>
          <a:off x="0" y="0"/>
          <a:ext cx="0" cy="0"/>
          <a:chOff x="0" y="0"/>
          <a:chExt cx="0" cy="0"/>
        </a:xfrm>
      </p:grpSpPr>
      <p:sp>
        <p:nvSpPr>
          <p:cNvPr id="4" name="Vertical Scroll 3"/>
          <p:cNvSpPr/>
          <p:nvPr/>
        </p:nvSpPr>
        <p:spPr>
          <a:xfrm>
            <a:off x="0" y="0"/>
            <a:ext cx="9144000" cy="6857999"/>
          </a:xfrm>
          <a:prstGeom prst="verticalScroll">
            <a:avLst/>
          </a:prstGeom>
          <a:solidFill>
            <a:srgbClr val="00B05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rgbClr val="FF0000"/>
                </a:solidFill>
              </a:rPr>
              <a:t> </a:t>
            </a:r>
            <a:endParaRPr lang="en-US" dirty="0"/>
          </a:p>
        </p:txBody>
      </p:sp>
      <p:sp>
        <p:nvSpPr>
          <p:cNvPr id="7" name="TextBox 6"/>
          <p:cNvSpPr txBox="1"/>
          <p:nvPr/>
        </p:nvSpPr>
        <p:spPr>
          <a:xfrm>
            <a:off x="914400" y="1143000"/>
            <a:ext cx="7239000" cy="7540526"/>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marL="342900" lvl="0" indent="-342900" algn="just">
              <a:buFont typeface="+mj-lt"/>
              <a:buAutoNum type="arabicPeriod"/>
            </a:pPr>
            <a:r>
              <a:rPr lang="hi-IN" sz="2000" spc="-150" dirty="0">
                <a:solidFill>
                  <a:srgbClr val="FFFF00"/>
                </a:solidFill>
              </a:rPr>
              <a:t>यह मानव को नैतिक </a:t>
            </a:r>
            <a:r>
              <a:rPr lang="en-US" sz="2000" spc="-150" dirty="0">
                <a:solidFill>
                  <a:srgbClr val="FFFF00"/>
                </a:solidFill>
              </a:rPr>
              <a:t>, </a:t>
            </a:r>
            <a:r>
              <a:rPr lang="hi-IN" sz="2000" spc="-150" dirty="0">
                <a:solidFill>
                  <a:srgbClr val="FFFF00"/>
                </a:solidFill>
              </a:rPr>
              <a:t>सहयोगी एवं  विवेकशील</a:t>
            </a:r>
            <a:r>
              <a:rPr lang="en-US" sz="2000" spc="-150" dirty="0">
                <a:solidFill>
                  <a:srgbClr val="FFFF00"/>
                </a:solidFill>
              </a:rPr>
              <a:t>  </a:t>
            </a:r>
            <a:r>
              <a:rPr lang="hi-IN" sz="2000" spc="-150" dirty="0">
                <a:solidFill>
                  <a:srgbClr val="FFFF00"/>
                </a:solidFill>
              </a:rPr>
              <a:t>प्राणी मानता है</a:t>
            </a:r>
            <a:r>
              <a:rPr lang="en-US" sz="2000" spc="-150" dirty="0">
                <a:solidFill>
                  <a:srgbClr val="FFFF00"/>
                </a:solidFill>
              </a:rPr>
              <a:t> </a:t>
            </a:r>
            <a:r>
              <a:rPr lang="hi-IN" sz="2000" spc="-150" dirty="0" smtClean="0">
                <a:solidFill>
                  <a:srgbClr val="FFFF00"/>
                </a:solidFill>
              </a:rPr>
              <a:t>।</a:t>
            </a:r>
            <a:endParaRPr lang="en-US" sz="2000" spc="-150" dirty="0">
              <a:solidFill>
                <a:srgbClr val="FFFF00"/>
              </a:solidFill>
            </a:endParaRPr>
          </a:p>
          <a:p>
            <a:pPr marL="342900" lvl="0" indent="-342900" algn="just">
              <a:buFont typeface="+mj-lt"/>
              <a:buAutoNum type="arabicPeriod"/>
            </a:pPr>
            <a:r>
              <a:rPr lang="hi-IN" sz="2000" spc="-150" dirty="0">
                <a:solidFill>
                  <a:srgbClr val="FFFF00"/>
                </a:solidFill>
              </a:rPr>
              <a:t>मानव का बुरा व्यवहार वातावरण</a:t>
            </a:r>
            <a:r>
              <a:rPr lang="en-US" sz="2000" spc="-150" dirty="0">
                <a:solidFill>
                  <a:srgbClr val="FFFF00"/>
                </a:solidFill>
              </a:rPr>
              <a:t> </a:t>
            </a:r>
            <a:r>
              <a:rPr lang="hi-IN" sz="2000" spc="-150" dirty="0">
                <a:solidFill>
                  <a:srgbClr val="FFFF00"/>
                </a:solidFill>
              </a:rPr>
              <a:t> व बुरी संस्थाओं</a:t>
            </a:r>
            <a:r>
              <a:rPr lang="en-US" sz="2000" spc="-150" dirty="0">
                <a:solidFill>
                  <a:srgbClr val="FFFF00"/>
                </a:solidFill>
              </a:rPr>
              <a:t> </a:t>
            </a:r>
            <a:r>
              <a:rPr lang="hi-IN" sz="2000" spc="-150" dirty="0">
                <a:solidFill>
                  <a:srgbClr val="FFFF00"/>
                </a:solidFill>
              </a:rPr>
              <a:t>का नतीजा है । </a:t>
            </a:r>
            <a:r>
              <a:rPr lang="en-US" sz="2000" spc="-150" dirty="0">
                <a:solidFill>
                  <a:srgbClr val="FFFF00"/>
                </a:solidFill>
              </a:rPr>
              <a:t> </a:t>
            </a:r>
          </a:p>
          <a:p>
            <a:pPr marL="342900" lvl="0" indent="-342900" algn="just">
              <a:buFont typeface="+mj-lt"/>
              <a:buAutoNum type="arabicPeriod"/>
            </a:pPr>
            <a:r>
              <a:rPr lang="hi-IN" spc="-150" dirty="0" smtClean="0">
                <a:solidFill>
                  <a:srgbClr val="FFFF00"/>
                </a:solidFill>
              </a:rPr>
              <a:t>अंतरराष्ट्रीय </a:t>
            </a:r>
            <a:r>
              <a:rPr lang="hi-IN" spc="-150" dirty="0">
                <a:solidFill>
                  <a:srgbClr val="FFFF00"/>
                </a:solidFill>
              </a:rPr>
              <a:t>राजनीति को नैतिक दृष्टिकोण से देखने का प्रयास करता है । </a:t>
            </a:r>
            <a:r>
              <a:rPr lang="en-US" spc="-150" dirty="0">
                <a:solidFill>
                  <a:srgbClr val="FFFF00"/>
                </a:solidFill>
              </a:rPr>
              <a:t>  </a:t>
            </a:r>
          </a:p>
          <a:p>
            <a:pPr marL="342900" lvl="0" indent="-342900" algn="just">
              <a:buFont typeface="+mj-lt"/>
              <a:buAutoNum type="arabicPeriod"/>
            </a:pPr>
            <a:r>
              <a:rPr lang="hi-IN" sz="2000" spc="-150" dirty="0">
                <a:solidFill>
                  <a:srgbClr val="FFFF00"/>
                </a:solidFill>
              </a:rPr>
              <a:t>यह अंतरराष्ट्रीयता बाद में विश्वास करता है । </a:t>
            </a:r>
            <a:r>
              <a:rPr lang="en-US" sz="2000" spc="-150" dirty="0">
                <a:solidFill>
                  <a:srgbClr val="FFFF00"/>
                </a:solidFill>
              </a:rPr>
              <a:t> </a:t>
            </a:r>
          </a:p>
          <a:p>
            <a:pPr marL="342900" lvl="0" indent="-342900" algn="just">
              <a:buFont typeface="+mj-lt"/>
              <a:buAutoNum type="arabicPeriod"/>
            </a:pPr>
            <a:r>
              <a:rPr lang="hi-IN" sz="2000" spc="-150" dirty="0">
                <a:solidFill>
                  <a:srgbClr val="FFFF00"/>
                </a:solidFill>
              </a:rPr>
              <a:t>यह दृष्टिकोण संस्थावादी एवं विधि</a:t>
            </a:r>
            <a:r>
              <a:rPr lang="en-US" sz="2000" spc="-150" dirty="0">
                <a:solidFill>
                  <a:srgbClr val="FFFF00"/>
                </a:solidFill>
              </a:rPr>
              <a:t> </a:t>
            </a:r>
            <a:r>
              <a:rPr lang="hi-IN" sz="2000" spc="-150" dirty="0" smtClean="0">
                <a:solidFill>
                  <a:srgbClr val="FFFF00"/>
                </a:solidFill>
              </a:rPr>
              <a:t>शास्त्रीय </a:t>
            </a:r>
            <a:r>
              <a:rPr lang="hi-IN" sz="2000" spc="-150" dirty="0">
                <a:solidFill>
                  <a:srgbClr val="FFFF00"/>
                </a:solidFill>
              </a:rPr>
              <a:t>अध्ययन पर बल देता है</a:t>
            </a:r>
            <a:r>
              <a:rPr lang="en-US" sz="2000" spc="-150" dirty="0">
                <a:solidFill>
                  <a:srgbClr val="FFFF00"/>
                </a:solidFill>
              </a:rPr>
              <a:t> </a:t>
            </a:r>
            <a:r>
              <a:rPr lang="hi-IN" sz="2000" spc="-150" dirty="0">
                <a:solidFill>
                  <a:srgbClr val="FFFF00"/>
                </a:solidFill>
              </a:rPr>
              <a:t> ।</a:t>
            </a:r>
            <a:endParaRPr lang="en-US" sz="2000" spc="-150" dirty="0">
              <a:solidFill>
                <a:srgbClr val="FFFF00"/>
              </a:solidFill>
            </a:endParaRPr>
          </a:p>
          <a:p>
            <a:pPr marL="342900" lvl="0" indent="-342900" algn="just">
              <a:buFont typeface="+mj-lt"/>
              <a:buAutoNum type="arabicPeriod"/>
            </a:pPr>
            <a:r>
              <a:rPr lang="hi-IN" sz="2000" spc="-150" dirty="0">
                <a:solidFill>
                  <a:srgbClr val="FFFF00"/>
                </a:solidFill>
              </a:rPr>
              <a:t>वह शक्ति राजनीति के अत्यधिक खिलाफ हैं</a:t>
            </a:r>
            <a:r>
              <a:rPr lang="en-US" sz="2000" spc="-150" dirty="0">
                <a:solidFill>
                  <a:srgbClr val="FFFF00"/>
                </a:solidFill>
              </a:rPr>
              <a:t> </a:t>
            </a:r>
            <a:r>
              <a:rPr lang="hi-IN" sz="2000" spc="-150" dirty="0">
                <a:solidFill>
                  <a:srgbClr val="FFFF00"/>
                </a:solidFill>
              </a:rPr>
              <a:t> ।</a:t>
            </a:r>
            <a:endParaRPr lang="en-US" sz="2000" spc="-150" dirty="0">
              <a:solidFill>
                <a:srgbClr val="FFFF00"/>
              </a:solidFill>
            </a:endParaRPr>
          </a:p>
          <a:p>
            <a:pPr marL="342900" lvl="0" indent="-342900" algn="just">
              <a:buFont typeface="+mj-lt"/>
              <a:buAutoNum type="arabicPeriod"/>
            </a:pPr>
            <a:r>
              <a:rPr lang="hi-IN" sz="2000" spc="-150" dirty="0">
                <a:solidFill>
                  <a:srgbClr val="FFFF00"/>
                </a:solidFill>
              </a:rPr>
              <a:t>आदर्शवादी</a:t>
            </a:r>
            <a:r>
              <a:rPr lang="en-US" sz="2000" spc="-150" dirty="0">
                <a:solidFill>
                  <a:srgbClr val="FFFF00"/>
                </a:solidFill>
              </a:rPr>
              <a:t> </a:t>
            </a:r>
            <a:r>
              <a:rPr lang="hi-IN" sz="2000" spc="-150" dirty="0">
                <a:solidFill>
                  <a:srgbClr val="FFFF00"/>
                </a:solidFill>
              </a:rPr>
              <a:t> शक्ति के स्थान पर सहयोग एवं शांति पर बल देता है ।</a:t>
            </a:r>
            <a:endParaRPr lang="en-US" sz="2000" spc="-150" dirty="0">
              <a:solidFill>
                <a:srgbClr val="FFFF00"/>
              </a:solidFill>
            </a:endParaRPr>
          </a:p>
          <a:p>
            <a:pPr marL="342900" lvl="0" indent="-342900" algn="just">
              <a:buFont typeface="+mj-lt"/>
              <a:buAutoNum type="arabicPeriod"/>
            </a:pPr>
            <a:r>
              <a:rPr lang="hi-IN" sz="2000" spc="-150" dirty="0">
                <a:solidFill>
                  <a:srgbClr val="FFFF00"/>
                </a:solidFill>
              </a:rPr>
              <a:t>विश्व से युद्ध और संघर्ष</a:t>
            </a:r>
            <a:r>
              <a:rPr lang="en-US" sz="2000" spc="-150" dirty="0">
                <a:solidFill>
                  <a:srgbClr val="FFFF00"/>
                </a:solidFill>
              </a:rPr>
              <a:t> </a:t>
            </a:r>
            <a:r>
              <a:rPr lang="hi-IN" sz="2000" spc="-150" dirty="0" smtClean="0">
                <a:solidFill>
                  <a:srgbClr val="FFFF00"/>
                </a:solidFill>
              </a:rPr>
              <a:t>जनित </a:t>
            </a:r>
            <a:r>
              <a:rPr lang="hi-IN" sz="2000" spc="-150" dirty="0">
                <a:solidFill>
                  <a:srgbClr val="FFFF00"/>
                </a:solidFill>
              </a:rPr>
              <a:t>हिंसा को</a:t>
            </a:r>
            <a:r>
              <a:rPr lang="en-US" sz="2000" spc="-150" dirty="0">
                <a:solidFill>
                  <a:srgbClr val="FFFF00"/>
                </a:solidFill>
              </a:rPr>
              <a:t> </a:t>
            </a:r>
            <a:r>
              <a:rPr lang="hi-IN" sz="2000" spc="-150" dirty="0">
                <a:solidFill>
                  <a:srgbClr val="FFFF00"/>
                </a:solidFill>
              </a:rPr>
              <a:t> समाप्त किया जा सकता है</a:t>
            </a:r>
            <a:r>
              <a:rPr lang="en-US" sz="2000" spc="-150" dirty="0">
                <a:solidFill>
                  <a:srgbClr val="FFFF00"/>
                </a:solidFill>
              </a:rPr>
              <a:t> </a:t>
            </a:r>
            <a:r>
              <a:rPr lang="hi-IN" sz="2000" spc="-150" dirty="0">
                <a:solidFill>
                  <a:srgbClr val="FFFF00"/>
                </a:solidFill>
              </a:rPr>
              <a:t> ।</a:t>
            </a:r>
            <a:endParaRPr lang="en-US" sz="2000" spc="-150" dirty="0">
              <a:solidFill>
                <a:srgbClr val="FFFF00"/>
              </a:solidFill>
            </a:endParaRPr>
          </a:p>
          <a:p>
            <a:pPr marL="342900" lvl="0" indent="-342900" algn="just">
              <a:buFont typeface="+mj-lt"/>
              <a:buAutoNum type="arabicPeriod"/>
            </a:pPr>
            <a:r>
              <a:rPr lang="hi-IN" sz="2000" spc="-150" dirty="0">
                <a:solidFill>
                  <a:srgbClr val="FFFF00"/>
                </a:solidFill>
              </a:rPr>
              <a:t>राष्ट्रों के मध्यविवाद को शांतिपूर्वक सहयोग के माध्यमसे सुलझाने में विश्वास रखता है।</a:t>
            </a:r>
            <a:r>
              <a:rPr lang="en-US" sz="2000" spc="-150" dirty="0">
                <a:solidFill>
                  <a:srgbClr val="FFFF00"/>
                </a:solidFill>
              </a:rPr>
              <a:t> </a:t>
            </a:r>
            <a:endParaRPr lang="en-US" sz="2000" spc="-150" dirty="0" smtClean="0">
              <a:solidFill>
                <a:srgbClr val="FFFF00"/>
              </a:solidFill>
            </a:endParaRPr>
          </a:p>
          <a:p>
            <a:pPr marL="342900" lvl="0" indent="-342900" algn="just">
              <a:buFont typeface="+mj-lt"/>
              <a:buAutoNum type="arabicPeriod"/>
            </a:pPr>
            <a:r>
              <a:rPr lang="hi-IN" sz="2000" spc="-150" dirty="0">
                <a:solidFill>
                  <a:srgbClr val="FFFF00"/>
                </a:solidFill>
              </a:rPr>
              <a:t>अंतरराष्ट्रीय राजनीति में नैतिकता पर बल देता है ।</a:t>
            </a:r>
            <a:endParaRPr lang="en-US" sz="2000" spc="-150" dirty="0" smtClean="0">
              <a:solidFill>
                <a:srgbClr val="FFFF00"/>
              </a:solidFill>
            </a:endParaRPr>
          </a:p>
          <a:p>
            <a:pPr marL="342900" lvl="0" indent="-342900" algn="just">
              <a:buFont typeface="+mj-lt"/>
              <a:buAutoNum type="arabicPeriod"/>
            </a:pPr>
            <a:r>
              <a:rPr lang="hi-IN" sz="2000" spc="-150" dirty="0" smtClean="0">
                <a:solidFill>
                  <a:srgbClr val="FFFF00"/>
                </a:solidFill>
              </a:rPr>
              <a:t>युद्ध </a:t>
            </a:r>
            <a:r>
              <a:rPr lang="hi-IN" sz="2000" spc="-150" dirty="0">
                <a:solidFill>
                  <a:srgbClr val="FFFF00"/>
                </a:solidFill>
              </a:rPr>
              <a:t>अंतरराष्ट्रीय राजनीति की सबसे खराब विशेषता है ।</a:t>
            </a:r>
            <a:endParaRPr lang="en-US" sz="2000" spc="-150" dirty="0">
              <a:solidFill>
                <a:srgbClr val="FFFF00"/>
              </a:solidFill>
            </a:endParaRPr>
          </a:p>
          <a:p>
            <a:pPr marL="342900" lvl="0" indent="-342900" algn="just">
              <a:buFont typeface="+mj-lt"/>
              <a:buAutoNum type="arabicPeriod"/>
            </a:pPr>
            <a:r>
              <a:rPr lang="hi-IN" sz="2000" spc="-150" dirty="0">
                <a:solidFill>
                  <a:srgbClr val="FFFF00"/>
                </a:solidFill>
              </a:rPr>
              <a:t>युद्ध के उन्मूलन या टालने पर पर बल देता है ।</a:t>
            </a:r>
            <a:endParaRPr lang="en-US" sz="2000" spc="-150" dirty="0">
              <a:solidFill>
                <a:srgbClr val="FFFF00"/>
              </a:solidFill>
            </a:endParaRPr>
          </a:p>
          <a:p>
            <a:pPr marL="342900" indent="-342900" algn="just">
              <a:buFont typeface="+mj-lt"/>
              <a:buAutoNum type="arabicPeriod"/>
            </a:pPr>
            <a:r>
              <a:rPr lang="hi-IN" sz="2000" spc="-150" dirty="0" smtClean="0">
                <a:solidFill>
                  <a:srgbClr val="FFFF00"/>
                </a:solidFill>
              </a:rPr>
              <a:t> </a:t>
            </a:r>
            <a:r>
              <a:rPr lang="hi-IN" sz="2000" spc="-150" dirty="0">
                <a:solidFill>
                  <a:srgbClr val="FFFF00"/>
                </a:solidFill>
              </a:rPr>
              <a:t>अंतरराष्ट्रीय शांति इसका प्रमुख लक्ष्य है । </a:t>
            </a:r>
            <a:endParaRPr lang="en-US" sz="2000" spc="-150" dirty="0" smtClean="0">
              <a:solidFill>
                <a:srgbClr val="FFFF00"/>
              </a:solidFill>
            </a:endParaRPr>
          </a:p>
          <a:p>
            <a:pPr marL="342900" indent="-342900" algn="just">
              <a:buFont typeface="+mj-lt"/>
              <a:buAutoNum type="arabicPeriod"/>
            </a:pPr>
            <a:r>
              <a:rPr lang="hi-IN" sz="2000" spc="-150" dirty="0" smtClean="0">
                <a:solidFill>
                  <a:srgbClr val="FFFF00"/>
                </a:solidFill>
              </a:rPr>
              <a:t>राष्ट्रों </a:t>
            </a:r>
            <a:r>
              <a:rPr lang="hi-IN" sz="2000" spc="-150" dirty="0">
                <a:solidFill>
                  <a:srgbClr val="FFFF00"/>
                </a:solidFill>
              </a:rPr>
              <a:t>में असुरक्षा की भावना को दूर करके युद्ध वह संघर्ष को टाला जा सकता है ।</a:t>
            </a:r>
            <a:endParaRPr lang="en-US" sz="2000" spc="-150" dirty="0" smtClean="0">
              <a:solidFill>
                <a:srgbClr val="FFFF00"/>
              </a:solidFill>
            </a:endParaRPr>
          </a:p>
          <a:p>
            <a:pPr marL="342900" indent="-342900" algn="just">
              <a:buFont typeface="+mj-lt"/>
              <a:buAutoNum type="arabicPeriod"/>
            </a:pPr>
            <a:r>
              <a:rPr lang="hi-IN" sz="2000" spc="-150" dirty="0">
                <a:solidFill>
                  <a:srgbClr val="FFFF00"/>
                </a:solidFill>
              </a:rPr>
              <a:t>यह राष्ट्रीय हित की प्राप्ति के लिए सहयोग पर बल देते हैं ।</a:t>
            </a:r>
            <a:endParaRPr lang="en-US" sz="2000" spc="-150" dirty="0" smtClean="0">
              <a:solidFill>
                <a:srgbClr val="FFFF00"/>
              </a:solidFill>
            </a:endParaRPr>
          </a:p>
          <a:p>
            <a:pPr marL="342900" indent="-342900" algn="just">
              <a:buFont typeface="+mj-lt"/>
              <a:buAutoNum type="arabicPeriod"/>
            </a:pPr>
            <a:r>
              <a:rPr lang="hi-IN" sz="2000" spc="-150" dirty="0" smtClean="0">
                <a:solidFill>
                  <a:srgbClr val="FFFF00"/>
                </a:solidFill>
              </a:rPr>
              <a:t>विश्व </a:t>
            </a:r>
            <a:r>
              <a:rPr lang="hi-IN" sz="2000" spc="-150" dirty="0">
                <a:solidFill>
                  <a:srgbClr val="FFFF00"/>
                </a:solidFill>
              </a:rPr>
              <a:t>सरकार की स्थापना पर बल देते </a:t>
            </a:r>
            <a:r>
              <a:rPr lang="hi-IN" dirty="0">
                <a:solidFill>
                  <a:srgbClr val="FFFF00"/>
                </a:solidFill>
              </a:rPr>
              <a:t> </a:t>
            </a:r>
            <a:r>
              <a:rPr lang="hi-IN" dirty="0" smtClean="0">
                <a:solidFill>
                  <a:srgbClr val="FFFF00"/>
                </a:solidFill>
              </a:rPr>
              <a:t>है</a:t>
            </a:r>
            <a:r>
              <a:rPr lang="hi-IN" spc="-150" dirty="0">
                <a:solidFill>
                  <a:srgbClr val="FFFF00"/>
                </a:solidFill>
              </a:rPr>
              <a:t> ।</a:t>
            </a:r>
            <a:endParaRPr lang="en-US" dirty="0">
              <a:solidFill>
                <a:srgbClr val="FFFF00"/>
              </a:solidFill>
            </a:endParaRPr>
          </a:p>
          <a:p>
            <a:pPr marL="342900" lvl="0" indent="-342900">
              <a:buFont typeface="+mj-lt"/>
              <a:buAutoNum type="arabicPeriod"/>
            </a:pPr>
            <a:endParaRPr lang="en-US" dirty="0">
              <a:solidFill>
                <a:srgbClr val="FFFF00"/>
              </a:solidFill>
            </a:endParaRPr>
          </a:p>
          <a:p>
            <a:pPr marL="342900" indent="-342900">
              <a:buFont typeface="+mj-lt"/>
              <a:buAutoNum type="arabicPeriod"/>
            </a:pPr>
            <a:endParaRPr lang="en-US" dirty="0" smtClean="0">
              <a:solidFill>
                <a:srgbClr val="FFFF00"/>
              </a:solidFill>
            </a:endParaRPr>
          </a:p>
          <a:p>
            <a:pPr marL="342900" indent="-342900">
              <a:buFont typeface="+mj-lt"/>
              <a:buAutoNum type="arabicPeriod"/>
            </a:pPr>
            <a:endParaRPr lang="en-US" dirty="0">
              <a:solidFill>
                <a:srgbClr val="FFFF00"/>
              </a:solidFill>
            </a:endParaRPr>
          </a:p>
          <a:p>
            <a:pPr marL="342900" lvl="0" indent="-342900">
              <a:buFont typeface="+mj-lt"/>
              <a:buAutoNum type="arabicPeriod"/>
            </a:pPr>
            <a:endParaRPr lang="en-US" dirty="0">
              <a:solidFill>
                <a:srgbClr val="FFFF00"/>
              </a:solidFill>
            </a:endParaRPr>
          </a:p>
          <a:p>
            <a:pPr marL="342900" indent="-342900">
              <a:buFont typeface="+mj-lt"/>
              <a:buAutoNum type="arabicPeriod"/>
            </a:pPr>
            <a:endParaRPr lang="en-US" dirty="0">
              <a:solidFill>
                <a:srgbClr val="FFFF00"/>
              </a:solidFill>
            </a:endParaRPr>
          </a:p>
          <a:p>
            <a:pPr marL="342900" lvl="0" indent="-342900">
              <a:buFont typeface="+mj-lt"/>
              <a:buAutoNum type="arabicPeriod"/>
            </a:pPr>
            <a:endParaRPr lang="en-US" dirty="0">
              <a:solidFill>
                <a:srgbClr val="FFFF00"/>
              </a:solidFill>
            </a:endParaRPr>
          </a:p>
          <a:p>
            <a:endParaRPr lang="en-US" dirty="0">
              <a:solidFill>
                <a:srgbClr val="FFFF00"/>
              </a:solidFill>
            </a:endParaRPr>
          </a:p>
        </p:txBody>
      </p:sp>
      <p:sp>
        <p:nvSpPr>
          <p:cNvPr id="2" name="Bevel 1"/>
          <p:cNvSpPr/>
          <p:nvPr/>
        </p:nvSpPr>
        <p:spPr>
          <a:xfrm>
            <a:off x="1981200" y="152400"/>
            <a:ext cx="6324600" cy="533400"/>
          </a:xfrm>
          <a:prstGeom prst="bevel">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i-IN" dirty="0">
                <a:solidFill>
                  <a:srgbClr val="FFFF00"/>
                </a:solidFill>
              </a:rPr>
              <a:t>आदर्शवादी </a:t>
            </a:r>
            <a:r>
              <a:rPr lang="hi-IN" dirty="0">
                <a:solidFill>
                  <a:srgbClr val="FFFF00"/>
                </a:solidFill>
                <a:latin typeface="Arial"/>
              </a:rPr>
              <a:t>उपागम के प्रमुख मान्यताएं</a:t>
            </a:r>
            <a:endParaRPr lang="en-US" dirty="0"/>
          </a:p>
        </p:txBody>
      </p:sp>
    </p:spTree>
    <p:extLst>
      <p:ext uri="{BB962C8B-B14F-4D97-AF65-F5344CB8AC3E}">
        <p14:creationId xmlns:p14="http://schemas.microsoft.com/office/powerpoint/2010/main" xmlns="" val="39375959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orizontal Scroll 1"/>
          <p:cNvSpPr/>
          <p:nvPr/>
        </p:nvSpPr>
        <p:spPr>
          <a:xfrm>
            <a:off x="-27709" y="6927"/>
            <a:ext cx="9144000" cy="6858000"/>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rPr>
              <a:t> </a:t>
            </a:r>
            <a:endParaRPr lang="en-US" dirty="0"/>
          </a:p>
        </p:txBody>
      </p:sp>
      <p:sp>
        <p:nvSpPr>
          <p:cNvPr id="7" name="TextBox 6"/>
          <p:cNvSpPr txBox="1"/>
          <p:nvPr/>
        </p:nvSpPr>
        <p:spPr>
          <a:xfrm>
            <a:off x="990599" y="1143000"/>
            <a:ext cx="8153401" cy="4801314"/>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marL="342900" indent="-342900">
              <a:buFont typeface="+mj-lt"/>
              <a:buAutoNum type="arabicPeriod"/>
            </a:pPr>
            <a:endParaRPr lang="en-US" dirty="0" smtClean="0">
              <a:solidFill>
                <a:srgbClr val="FFFF00"/>
              </a:solidFill>
            </a:endParaRPr>
          </a:p>
          <a:p>
            <a:pPr marL="342900" indent="-342900">
              <a:buFont typeface="+mj-lt"/>
              <a:buAutoNum type="arabicPeriod"/>
            </a:pPr>
            <a:r>
              <a:rPr lang="hi-IN" dirty="0" smtClean="0">
                <a:solidFill>
                  <a:srgbClr val="FFFF00"/>
                </a:solidFill>
              </a:rPr>
              <a:t>अंतरराष्ट्रीय राजनीति</a:t>
            </a:r>
            <a:r>
              <a:rPr lang="en-US" dirty="0" smtClean="0">
                <a:solidFill>
                  <a:srgbClr val="FFFF00"/>
                </a:solidFill>
              </a:rPr>
              <a:t> </a:t>
            </a:r>
            <a:r>
              <a:rPr lang="hi-IN" dirty="0" smtClean="0">
                <a:solidFill>
                  <a:srgbClr val="FFFF00"/>
                </a:solidFill>
              </a:rPr>
              <a:t>में शक्ति की भूमिका को नकारा है </a:t>
            </a:r>
            <a:r>
              <a:rPr lang="hi-IN" dirty="0">
                <a:solidFill>
                  <a:srgbClr val="FFFF00"/>
                </a:solidFill>
              </a:rPr>
              <a:t>।</a:t>
            </a:r>
            <a:endParaRPr lang="en-US" dirty="0" smtClean="0">
              <a:solidFill>
                <a:srgbClr val="FFFF00"/>
              </a:solidFill>
            </a:endParaRPr>
          </a:p>
          <a:p>
            <a:pPr marL="342900" indent="-342900" fontAlgn="base">
              <a:buFont typeface="+mj-lt"/>
              <a:buAutoNum type="arabicPeriod"/>
            </a:pPr>
            <a:r>
              <a:rPr lang="hi-IN" dirty="0">
                <a:solidFill>
                  <a:srgbClr val="FFFF00"/>
                </a:solidFill>
              </a:rPr>
              <a:t>अंतरराष्ट्रीय न्याय पर बल देते हैं  ।</a:t>
            </a:r>
          </a:p>
          <a:p>
            <a:pPr marL="342900" indent="-342900" fontAlgn="base">
              <a:buFont typeface="+mj-lt"/>
              <a:buAutoNum type="arabicPeriod"/>
            </a:pPr>
            <a:r>
              <a:rPr lang="hi-IN" dirty="0">
                <a:solidFill>
                  <a:srgbClr val="FFFF00"/>
                </a:solidFill>
              </a:rPr>
              <a:t>यह मानवीय मूल्यों पर आधारित विदेश नीति में विश्वास करते </a:t>
            </a:r>
            <a:r>
              <a:rPr lang="hi-IN" dirty="0" smtClean="0">
                <a:solidFill>
                  <a:srgbClr val="FFFF00"/>
                </a:solidFill>
              </a:rPr>
              <a:t>हैं</a:t>
            </a:r>
            <a:r>
              <a:rPr lang="hi-IN" dirty="0">
                <a:solidFill>
                  <a:srgbClr val="FFFF00"/>
                </a:solidFill>
              </a:rPr>
              <a:t> ।  </a:t>
            </a:r>
          </a:p>
          <a:p>
            <a:pPr marL="342900" indent="-342900" fontAlgn="base">
              <a:buFont typeface="+mj-lt"/>
              <a:buAutoNum type="arabicPeriod"/>
            </a:pPr>
            <a:r>
              <a:rPr lang="hi-IN" dirty="0">
                <a:solidFill>
                  <a:srgbClr val="FFFF00"/>
                </a:solidFill>
              </a:rPr>
              <a:t>अंतरराष्ट्रीय जनमत पर बल देते </a:t>
            </a:r>
            <a:r>
              <a:rPr lang="hi-IN" dirty="0" smtClean="0">
                <a:solidFill>
                  <a:srgbClr val="FFFF00"/>
                </a:solidFill>
              </a:rPr>
              <a:t>हैं</a:t>
            </a:r>
            <a:r>
              <a:rPr lang="hi-IN" dirty="0">
                <a:solidFill>
                  <a:srgbClr val="FFFF00"/>
                </a:solidFill>
              </a:rPr>
              <a:t> ।</a:t>
            </a:r>
          </a:p>
          <a:p>
            <a:pPr marL="342900" indent="-342900" fontAlgn="base">
              <a:buFont typeface="+mj-lt"/>
              <a:buAutoNum type="arabicPeriod"/>
            </a:pPr>
            <a:r>
              <a:rPr lang="hi-IN" dirty="0" smtClean="0">
                <a:solidFill>
                  <a:srgbClr val="FFFF00"/>
                </a:solidFill>
              </a:rPr>
              <a:t>आदर्शवादी </a:t>
            </a:r>
            <a:r>
              <a:rPr lang="hi-IN" dirty="0">
                <a:solidFill>
                  <a:srgbClr val="FFFF00"/>
                </a:solidFill>
              </a:rPr>
              <a:t>के अनुसार अंतरराष्ट्रीय राजनीति में संघर्ष संक्रमण क़ालीन </a:t>
            </a:r>
            <a:r>
              <a:rPr lang="hi-IN" dirty="0" smtClean="0">
                <a:solidFill>
                  <a:srgbClr val="FFFF00"/>
                </a:solidFill>
              </a:rPr>
              <a:t>है</a:t>
            </a:r>
            <a:r>
              <a:rPr lang="hi-IN" dirty="0">
                <a:solidFill>
                  <a:srgbClr val="FFFF00"/>
                </a:solidFill>
              </a:rPr>
              <a:t> ।</a:t>
            </a:r>
          </a:p>
          <a:p>
            <a:pPr marL="342900" indent="-342900" fontAlgn="base">
              <a:buFont typeface="+mj-lt"/>
              <a:buAutoNum type="arabicPeriod"/>
            </a:pPr>
            <a:r>
              <a:rPr lang="hi-IN" dirty="0" smtClean="0">
                <a:solidFill>
                  <a:srgbClr val="FFFF00"/>
                </a:solidFill>
              </a:rPr>
              <a:t>यह </a:t>
            </a:r>
            <a:r>
              <a:rPr lang="hi-IN" dirty="0">
                <a:solidFill>
                  <a:srgbClr val="FFFF00"/>
                </a:solidFill>
              </a:rPr>
              <a:t>लोकतंत्र के </a:t>
            </a:r>
            <a:r>
              <a:rPr lang="hi-IN" dirty="0" smtClean="0">
                <a:solidFill>
                  <a:srgbClr val="FFFF00"/>
                </a:solidFill>
              </a:rPr>
              <a:t>प्रसार </a:t>
            </a:r>
            <a:r>
              <a:rPr lang="hi-IN" dirty="0">
                <a:solidFill>
                  <a:srgbClr val="FFFF00"/>
                </a:solidFill>
              </a:rPr>
              <a:t>और प्रचार पर बल देते है  ।</a:t>
            </a:r>
          </a:p>
          <a:p>
            <a:pPr marL="342900" indent="-342900" fontAlgn="base">
              <a:buFont typeface="+mj-lt"/>
              <a:buAutoNum type="arabicPeriod"/>
            </a:pPr>
            <a:r>
              <a:rPr lang="hi-IN" dirty="0">
                <a:solidFill>
                  <a:srgbClr val="FFFF00"/>
                </a:solidFill>
              </a:rPr>
              <a:t>अंतरराष्ट्रीय </a:t>
            </a:r>
            <a:r>
              <a:rPr lang="hi-IN" dirty="0" smtClean="0">
                <a:solidFill>
                  <a:srgbClr val="FFFF00"/>
                </a:solidFill>
              </a:rPr>
              <a:t>संस्थाओं </a:t>
            </a:r>
            <a:r>
              <a:rPr lang="hi-IN" dirty="0">
                <a:solidFill>
                  <a:srgbClr val="FFFF00"/>
                </a:solidFill>
              </a:rPr>
              <a:t>व अंतरराष्ट्रीय कानूनों </a:t>
            </a:r>
            <a:r>
              <a:rPr lang="hi-IN" dirty="0" smtClean="0">
                <a:solidFill>
                  <a:srgbClr val="FFFF00"/>
                </a:solidFill>
              </a:rPr>
              <a:t>को </a:t>
            </a:r>
            <a:r>
              <a:rPr lang="hi-IN" dirty="0">
                <a:solidFill>
                  <a:srgbClr val="FFFF00"/>
                </a:solidFill>
              </a:rPr>
              <a:t>संघर्षों के निवारण का साधन मानते </a:t>
            </a:r>
            <a:r>
              <a:rPr lang="hi-IN" dirty="0" smtClean="0">
                <a:solidFill>
                  <a:srgbClr val="FFFF00"/>
                </a:solidFill>
              </a:rPr>
              <a:t>हैं</a:t>
            </a:r>
            <a:r>
              <a:rPr lang="hi-IN" dirty="0">
                <a:solidFill>
                  <a:srgbClr val="FFFF00"/>
                </a:solidFill>
              </a:rPr>
              <a:t> ।</a:t>
            </a:r>
          </a:p>
          <a:p>
            <a:pPr marL="342900" indent="-342900" fontAlgn="base">
              <a:buFont typeface="+mj-lt"/>
              <a:buAutoNum type="arabicPeriod"/>
            </a:pPr>
            <a:r>
              <a:rPr lang="hi-IN" dirty="0" smtClean="0">
                <a:solidFill>
                  <a:srgbClr val="FFFF00"/>
                </a:solidFill>
              </a:rPr>
              <a:t>अंतरराष्ट्रीय </a:t>
            </a:r>
            <a:r>
              <a:rPr lang="hi-IN" dirty="0">
                <a:solidFill>
                  <a:srgbClr val="FFFF00"/>
                </a:solidFill>
              </a:rPr>
              <a:t>राजनीति रूपी साधन के द्वारा साथ्य को प्राप्त किया जा सकता </a:t>
            </a:r>
            <a:r>
              <a:rPr lang="hi-IN" dirty="0" smtClean="0">
                <a:solidFill>
                  <a:srgbClr val="FFFF00"/>
                </a:solidFill>
              </a:rPr>
              <a:t>है</a:t>
            </a:r>
            <a:r>
              <a:rPr lang="hi-IN" dirty="0">
                <a:solidFill>
                  <a:srgbClr val="FFFF00"/>
                </a:solidFill>
              </a:rPr>
              <a:t> ।</a:t>
            </a:r>
          </a:p>
          <a:p>
            <a:pPr marL="342900" indent="-342900" fontAlgn="base">
              <a:buFont typeface="+mj-lt"/>
              <a:buAutoNum type="arabicPeriod"/>
            </a:pPr>
            <a:r>
              <a:rPr lang="hi-IN" dirty="0" smtClean="0">
                <a:solidFill>
                  <a:srgbClr val="FFFF00"/>
                </a:solidFill>
              </a:rPr>
              <a:t>यथार्थवाद </a:t>
            </a:r>
            <a:r>
              <a:rPr lang="hi-IN" dirty="0">
                <a:solidFill>
                  <a:srgbClr val="FFFF00"/>
                </a:solidFill>
              </a:rPr>
              <a:t>का विरोध करता </a:t>
            </a:r>
            <a:r>
              <a:rPr lang="hi-IN" dirty="0" smtClean="0">
                <a:solidFill>
                  <a:srgbClr val="FFFF00"/>
                </a:solidFill>
              </a:rPr>
              <a:t>है</a:t>
            </a:r>
            <a:r>
              <a:rPr lang="hi-IN" dirty="0">
                <a:solidFill>
                  <a:srgbClr val="FFFF00"/>
                </a:solidFill>
              </a:rPr>
              <a:t> ।</a:t>
            </a:r>
          </a:p>
          <a:p>
            <a:pPr marL="342900" indent="-342900" fontAlgn="base">
              <a:buFont typeface="+mj-lt"/>
              <a:buAutoNum type="arabicPeriod"/>
            </a:pPr>
            <a:r>
              <a:rPr lang="hi-IN" dirty="0">
                <a:solidFill>
                  <a:srgbClr val="FFFF00"/>
                </a:solidFill>
              </a:rPr>
              <a:t>क्या होना चाहिए? मैं विश्वास करते </a:t>
            </a:r>
            <a:r>
              <a:rPr lang="hi-IN" dirty="0" smtClean="0">
                <a:solidFill>
                  <a:srgbClr val="FFFF00"/>
                </a:solidFill>
              </a:rPr>
              <a:t>हैं</a:t>
            </a:r>
            <a:r>
              <a:rPr lang="hi-IN" dirty="0">
                <a:solidFill>
                  <a:srgbClr val="FFFF00"/>
                </a:solidFill>
              </a:rPr>
              <a:t> ।</a:t>
            </a:r>
          </a:p>
          <a:p>
            <a:pPr marL="342900" indent="-342900" fontAlgn="base">
              <a:buFont typeface="+mj-lt"/>
              <a:buAutoNum type="arabicPeriod"/>
            </a:pPr>
            <a:r>
              <a:rPr lang="hi-IN" dirty="0" smtClean="0">
                <a:solidFill>
                  <a:srgbClr val="FFFF00"/>
                </a:solidFill>
              </a:rPr>
              <a:t>निशस्त्रीकरण </a:t>
            </a:r>
            <a:r>
              <a:rPr lang="hi-IN" dirty="0">
                <a:solidFill>
                  <a:srgbClr val="FFFF00"/>
                </a:solidFill>
              </a:rPr>
              <a:t>पर बल देता </a:t>
            </a:r>
            <a:r>
              <a:rPr lang="hi-IN" dirty="0" smtClean="0">
                <a:solidFill>
                  <a:srgbClr val="FFFF00"/>
                </a:solidFill>
              </a:rPr>
              <a:t>है</a:t>
            </a:r>
            <a:r>
              <a:rPr lang="hi-IN" dirty="0">
                <a:solidFill>
                  <a:srgbClr val="FFFF00"/>
                </a:solidFill>
              </a:rPr>
              <a:t> ।  </a:t>
            </a:r>
          </a:p>
          <a:p>
            <a:pPr marL="342900" indent="-342900" fontAlgn="base">
              <a:buFont typeface="+mj-lt"/>
              <a:buAutoNum type="arabicPeriod"/>
            </a:pPr>
            <a:r>
              <a:rPr lang="hi-IN" dirty="0">
                <a:solidFill>
                  <a:srgbClr val="FFFF00"/>
                </a:solidFill>
              </a:rPr>
              <a:t>वर्तमान में युद्ध केवल सेल्फ डिफेंस के लिए ही आवश्यक </a:t>
            </a:r>
            <a:r>
              <a:rPr lang="hi-IN" dirty="0" smtClean="0">
                <a:solidFill>
                  <a:srgbClr val="FFFF00"/>
                </a:solidFill>
              </a:rPr>
              <a:t>है</a:t>
            </a:r>
            <a:r>
              <a:rPr lang="hi-IN" dirty="0">
                <a:solidFill>
                  <a:srgbClr val="FFFF00"/>
                </a:solidFill>
              </a:rPr>
              <a:t> ।</a:t>
            </a:r>
          </a:p>
          <a:p>
            <a:pPr marL="342900" indent="-342900" fontAlgn="base">
              <a:buFont typeface="+mj-lt"/>
              <a:buAutoNum type="arabicPeriod"/>
            </a:pPr>
            <a:r>
              <a:rPr lang="hi-IN" dirty="0">
                <a:solidFill>
                  <a:srgbClr val="FFFF00"/>
                </a:solidFill>
              </a:rPr>
              <a:t>औद्योगिक </a:t>
            </a:r>
            <a:r>
              <a:rPr lang="hi-IN" dirty="0" smtClean="0">
                <a:solidFill>
                  <a:srgbClr val="FFFF00"/>
                </a:solidFill>
              </a:rPr>
              <a:t>एवं </a:t>
            </a:r>
            <a:r>
              <a:rPr lang="hi-IN" dirty="0">
                <a:solidFill>
                  <a:srgbClr val="FFFF00"/>
                </a:solidFill>
              </a:rPr>
              <a:t>पूंजीवादी व्यवस्था में</a:t>
            </a:r>
            <a:r>
              <a:rPr lang="hi-IN" dirty="0" smtClean="0">
                <a:solidFill>
                  <a:srgbClr val="FFFF00"/>
                </a:solidFill>
              </a:rPr>
              <a:t> </a:t>
            </a:r>
            <a:r>
              <a:rPr lang="hi-IN" dirty="0">
                <a:solidFill>
                  <a:srgbClr val="FFFF00"/>
                </a:solidFill>
              </a:rPr>
              <a:t>युद्ध </a:t>
            </a:r>
            <a:r>
              <a:rPr lang="en-US" dirty="0" smtClean="0">
                <a:solidFill>
                  <a:srgbClr val="FFFF00"/>
                </a:solidFill>
              </a:rPr>
              <a:t> </a:t>
            </a:r>
            <a:r>
              <a:rPr lang="hi-IN" dirty="0" smtClean="0">
                <a:solidFill>
                  <a:srgbClr val="FFFF00"/>
                </a:solidFill>
              </a:rPr>
              <a:t>अप्रासंगिक है</a:t>
            </a:r>
            <a:r>
              <a:rPr lang="hi-IN" dirty="0">
                <a:solidFill>
                  <a:srgbClr val="FFFF00"/>
                </a:solidFill>
              </a:rPr>
              <a:t> </a:t>
            </a:r>
            <a:r>
              <a:rPr lang="hi-IN" dirty="0" smtClean="0">
                <a:solidFill>
                  <a:srgbClr val="FFFF00"/>
                </a:solidFill>
              </a:rPr>
              <a:t>।</a:t>
            </a:r>
            <a:endParaRPr lang="en-US" dirty="0" smtClean="0">
              <a:solidFill>
                <a:srgbClr val="FFFF00"/>
              </a:solidFill>
            </a:endParaRPr>
          </a:p>
          <a:p>
            <a:pPr marL="342900" indent="-342900" fontAlgn="base">
              <a:buFont typeface="+mj-lt"/>
              <a:buAutoNum type="arabicPeriod"/>
            </a:pPr>
            <a:endParaRPr lang="hi-IN" dirty="0">
              <a:solidFill>
                <a:srgbClr val="FFFF00"/>
              </a:solidFill>
            </a:endParaRPr>
          </a:p>
          <a:p>
            <a:pPr marL="342900" indent="-342900">
              <a:buFont typeface="+mj-lt"/>
              <a:buAutoNum type="arabicPeriod"/>
            </a:pPr>
            <a:endParaRPr lang="en-US" dirty="0">
              <a:solidFill>
                <a:srgbClr val="FFFF00"/>
              </a:solidFill>
            </a:endParaRPr>
          </a:p>
        </p:txBody>
      </p:sp>
      <p:sp>
        <p:nvSpPr>
          <p:cNvPr id="8" name="Plaque 7"/>
          <p:cNvSpPr/>
          <p:nvPr/>
        </p:nvSpPr>
        <p:spPr>
          <a:xfrm>
            <a:off x="2057400" y="152400"/>
            <a:ext cx="4953000" cy="533400"/>
          </a:xfrm>
          <a:prstGeom prst="plaqu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Bevel 8"/>
          <p:cNvSpPr/>
          <p:nvPr/>
        </p:nvSpPr>
        <p:spPr>
          <a:xfrm>
            <a:off x="2057400" y="152400"/>
            <a:ext cx="5029200" cy="654558"/>
          </a:xfrm>
          <a:prstGeom prst="bevel">
            <a:avLst/>
          </a:prstGeom>
          <a:effectLst>
            <a:outerShdw blurRad="152400" dist="317500" dir="5400000" sx="90000" sy="-19000" rotWithShape="0">
              <a:prstClr val="black">
                <a:alpha val="15000"/>
              </a:prstClr>
            </a:outerShdw>
          </a:effectLst>
        </p:spPr>
        <p:style>
          <a:lnRef idx="0">
            <a:schemeClr val="accent6"/>
          </a:lnRef>
          <a:fillRef idx="3">
            <a:schemeClr val="accent6"/>
          </a:fillRef>
          <a:effectRef idx="3">
            <a:schemeClr val="accent6"/>
          </a:effectRef>
          <a:fontRef idx="minor">
            <a:schemeClr val="lt1"/>
          </a:fontRef>
        </p:style>
        <p:txBody>
          <a:bodyPr rtlCol="0" anchor="ctr"/>
          <a:lstStyle/>
          <a:p>
            <a:pPr algn="ctr"/>
            <a:r>
              <a:rPr lang="hi-IN" dirty="0">
                <a:solidFill>
                  <a:schemeClr val="tx1"/>
                </a:solidFill>
              </a:rPr>
              <a:t>आदर्शवादी </a:t>
            </a:r>
            <a:r>
              <a:rPr lang="hi-IN" dirty="0">
                <a:solidFill>
                  <a:schemeClr val="tx1"/>
                </a:solidFill>
                <a:latin typeface="Arial"/>
              </a:rPr>
              <a:t>उपागम के प्रमुख मान्यताएं</a:t>
            </a:r>
            <a:endParaRPr lang="en-US" dirty="0">
              <a:solidFill>
                <a:schemeClr val="tx1"/>
              </a:solidFill>
            </a:endParaRPr>
          </a:p>
        </p:txBody>
      </p:sp>
    </p:spTree>
    <p:extLst>
      <p:ext uri="{BB962C8B-B14F-4D97-AF65-F5344CB8AC3E}">
        <p14:creationId xmlns:p14="http://schemas.microsoft.com/office/powerpoint/2010/main" xmlns="" val="17840945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EBC7E3"/>
        </a:solidFill>
        <a:effectLst/>
      </p:bgPr>
    </p:bg>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xmlns="" val="4130454438"/>
              </p:ext>
            </p:extLst>
          </p:nvPr>
        </p:nvGraphicFramePr>
        <p:xfrm>
          <a:off x="-152400" y="0"/>
          <a:ext cx="8763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 4"/>
          <p:cNvGraphicFramePr/>
          <p:nvPr>
            <p:extLst>
              <p:ext uri="{D42A27DB-BD31-4B8C-83A1-F6EECF244321}">
                <p14:modId xmlns:p14="http://schemas.microsoft.com/office/powerpoint/2010/main" xmlns="" val="3667611332"/>
              </p:ext>
            </p:extLst>
          </p:nvPr>
        </p:nvGraphicFramePr>
        <p:xfrm>
          <a:off x="0" y="0"/>
          <a:ext cx="3505200" cy="17526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xmlns="" val="10553241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xmlns="" val="1672369455"/>
              </p:ext>
            </p:extLst>
          </p:nvPr>
        </p:nvGraphicFramePr>
        <p:xfrm>
          <a:off x="838200" y="1066800"/>
          <a:ext cx="7848600" cy="546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Bevel 2"/>
          <p:cNvSpPr/>
          <p:nvPr/>
        </p:nvSpPr>
        <p:spPr>
          <a:xfrm>
            <a:off x="1676400" y="381000"/>
            <a:ext cx="6172200" cy="457200"/>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smtClean="0"/>
          </a:p>
          <a:p>
            <a:endParaRPr lang="en-US" dirty="0"/>
          </a:p>
          <a:p>
            <a:r>
              <a:rPr lang="en-US" dirty="0" smtClean="0">
                <a:solidFill>
                  <a:schemeClr val="bg1"/>
                </a:solidFill>
              </a:rPr>
              <a:t>                 </a:t>
            </a:r>
            <a:r>
              <a:rPr lang="hi-IN" dirty="0" smtClean="0">
                <a:solidFill>
                  <a:schemeClr val="bg1"/>
                </a:solidFill>
              </a:rPr>
              <a:t>आदर्शवादियों </a:t>
            </a:r>
            <a:r>
              <a:rPr lang="hi-IN" dirty="0">
                <a:solidFill>
                  <a:schemeClr val="bg1"/>
                </a:solidFill>
                <a:latin typeface="Arial"/>
              </a:rPr>
              <a:t>उपागम </a:t>
            </a:r>
            <a:r>
              <a:rPr lang="hi-IN" dirty="0" smtClean="0">
                <a:solidFill>
                  <a:schemeClr val="bg1"/>
                </a:solidFill>
              </a:rPr>
              <a:t>के </a:t>
            </a:r>
            <a:r>
              <a:rPr lang="hi-IN" dirty="0">
                <a:solidFill>
                  <a:schemeClr val="bg1"/>
                </a:solidFill>
              </a:rPr>
              <a:t>प्रमुख प्रयास/ उपलब्धियाँ </a:t>
            </a:r>
          </a:p>
          <a:p>
            <a:r>
              <a:rPr lang="hi-IN" dirty="0"/>
              <a:t/>
            </a:r>
            <a:br>
              <a:rPr lang="hi-IN" dirty="0"/>
            </a:br>
            <a:endParaRPr lang="en-US" dirty="0"/>
          </a:p>
        </p:txBody>
      </p:sp>
    </p:spTree>
    <p:extLst>
      <p:ext uri="{BB962C8B-B14F-4D97-AF65-F5344CB8AC3E}">
        <p14:creationId xmlns:p14="http://schemas.microsoft.com/office/powerpoint/2010/main" xmlns="" val="22857003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Can 1"/>
          <p:cNvSpPr/>
          <p:nvPr/>
        </p:nvSpPr>
        <p:spPr>
          <a:xfrm>
            <a:off x="838200" y="76200"/>
            <a:ext cx="7010400" cy="60198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Diagram 8"/>
          <p:cNvGraphicFramePr/>
          <p:nvPr>
            <p:extLst>
              <p:ext uri="{D42A27DB-BD31-4B8C-83A1-F6EECF244321}">
                <p14:modId xmlns:p14="http://schemas.microsoft.com/office/powerpoint/2010/main" xmlns="" val="2236970296"/>
              </p:ext>
            </p:extLst>
          </p:nvPr>
        </p:nvGraphicFramePr>
        <p:xfrm>
          <a:off x="2667000" y="304800"/>
          <a:ext cx="3886200" cy="5847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Oval 7"/>
          <p:cNvSpPr/>
          <p:nvPr/>
        </p:nvSpPr>
        <p:spPr>
          <a:xfrm>
            <a:off x="1295400" y="1905000"/>
            <a:ext cx="5867400" cy="3200400"/>
          </a:xfrm>
          <a:prstGeom prst="ellipse">
            <a:avLst/>
          </a:prstGeom>
          <a:solidFill>
            <a:srgbClr val="92D050"/>
          </a:solidFill>
          <a:ln>
            <a:noFill/>
          </a:ln>
          <a:effectLst>
            <a:glow rad="228600">
              <a:schemeClr val="accent1">
                <a:satMod val="175000"/>
                <a:alpha val="40000"/>
              </a:schemeClr>
            </a:glow>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i-IN" sz="2000" dirty="0" smtClean="0">
                <a:solidFill>
                  <a:srgbClr val="C00000"/>
                </a:solidFill>
              </a:rPr>
              <a:t>कोंडरेस्ट</a:t>
            </a:r>
            <a:r>
              <a:rPr lang="en-US" sz="2000" dirty="0" smtClean="0">
                <a:solidFill>
                  <a:srgbClr val="C00000"/>
                </a:solidFill>
              </a:rPr>
              <a:t> ,</a:t>
            </a:r>
            <a:r>
              <a:rPr lang="hi-IN" sz="2000" dirty="0" smtClean="0">
                <a:solidFill>
                  <a:srgbClr val="C00000"/>
                </a:solidFill>
              </a:rPr>
              <a:t> </a:t>
            </a:r>
            <a:r>
              <a:rPr lang="hi-IN" sz="2000" dirty="0">
                <a:solidFill>
                  <a:srgbClr val="C00000"/>
                </a:solidFill>
              </a:rPr>
              <a:t>हरबर्ट </a:t>
            </a:r>
            <a:r>
              <a:rPr lang="hi-IN" sz="2000" dirty="0" smtClean="0">
                <a:solidFill>
                  <a:srgbClr val="C00000"/>
                </a:solidFill>
              </a:rPr>
              <a:t>बटरफील्ड</a:t>
            </a:r>
            <a:r>
              <a:rPr lang="en-US" sz="2000" dirty="0" smtClean="0">
                <a:solidFill>
                  <a:srgbClr val="C00000"/>
                </a:solidFill>
              </a:rPr>
              <a:t> </a:t>
            </a:r>
            <a:r>
              <a:rPr lang="hi-IN" sz="2000" dirty="0" smtClean="0">
                <a:solidFill>
                  <a:srgbClr val="C00000"/>
                </a:solidFill>
              </a:rPr>
              <a:t> </a:t>
            </a:r>
            <a:r>
              <a:rPr lang="en-US" sz="2000" dirty="0" smtClean="0">
                <a:solidFill>
                  <a:srgbClr val="C00000"/>
                </a:solidFill>
              </a:rPr>
              <a:t>, </a:t>
            </a:r>
            <a:r>
              <a:rPr lang="hi-IN" sz="2000" dirty="0" smtClean="0">
                <a:solidFill>
                  <a:srgbClr val="C00000"/>
                </a:solidFill>
              </a:rPr>
              <a:t> </a:t>
            </a:r>
            <a:r>
              <a:rPr lang="hi-IN" sz="2000" dirty="0">
                <a:solidFill>
                  <a:srgbClr val="C00000"/>
                </a:solidFill>
              </a:rPr>
              <a:t>इमैनुअल </a:t>
            </a:r>
            <a:r>
              <a:rPr lang="hi-IN" sz="2000" dirty="0" smtClean="0">
                <a:solidFill>
                  <a:srgbClr val="C00000"/>
                </a:solidFill>
              </a:rPr>
              <a:t>काण्ट</a:t>
            </a:r>
            <a:r>
              <a:rPr lang="en-US" sz="2000" dirty="0" smtClean="0">
                <a:solidFill>
                  <a:srgbClr val="C00000"/>
                </a:solidFill>
              </a:rPr>
              <a:t>, </a:t>
            </a:r>
            <a:r>
              <a:rPr lang="hi-IN" sz="2000" dirty="0" smtClean="0">
                <a:solidFill>
                  <a:srgbClr val="C00000"/>
                </a:solidFill>
              </a:rPr>
              <a:t> </a:t>
            </a:r>
            <a:r>
              <a:rPr lang="hi-IN" sz="2000" dirty="0">
                <a:solidFill>
                  <a:srgbClr val="C00000"/>
                </a:solidFill>
              </a:rPr>
              <a:t>टी एच ग्रीन, फेनविक, </a:t>
            </a:r>
            <a:r>
              <a:rPr lang="hi-IN" sz="2000" dirty="0" smtClean="0">
                <a:solidFill>
                  <a:srgbClr val="C00000"/>
                </a:solidFill>
              </a:rPr>
              <a:t>डेविड</a:t>
            </a:r>
            <a:r>
              <a:rPr lang="en-US" sz="2000" dirty="0" smtClean="0">
                <a:solidFill>
                  <a:srgbClr val="C00000"/>
                </a:solidFill>
              </a:rPr>
              <a:t> </a:t>
            </a:r>
            <a:r>
              <a:rPr lang="hi-IN" sz="2000" dirty="0" smtClean="0">
                <a:solidFill>
                  <a:srgbClr val="C00000"/>
                </a:solidFill>
              </a:rPr>
              <a:t>हेल्ड</a:t>
            </a:r>
            <a:r>
              <a:rPr lang="hi-IN" sz="2000" dirty="0">
                <a:solidFill>
                  <a:srgbClr val="C00000"/>
                </a:solidFill>
              </a:rPr>
              <a:t>  </a:t>
            </a:r>
            <a:r>
              <a:rPr lang="hi-IN" sz="2000" dirty="0" smtClean="0">
                <a:solidFill>
                  <a:srgbClr val="C00000"/>
                </a:solidFill>
              </a:rPr>
              <a:t>,</a:t>
            </a:r>
            <a:r>
              <a:rPr lang="en-US" sz="2000" dirty="0" smtClean="0">
                <a:solidFill>
                  <a:srgbClr val="C00000"/>
                </a:solidFill>
              </a:rPr>
              <a:t> </a:t>
            </a:r>
            <a:r>
              <a:rPr lang="hi-IN" sz="2000" dirty="0" smtClean="0">
                <a:solidFill>
                  <a:srgbClr val="C00000"/>
                </a:solidFill>
              </a:rPr>
              <a:t>कोलग्रोव</a:t>
            </a:r>
            <a:r>
              <a:rPr lang="hi-IN" sz="2000" dirty="0">
                <a:solidFill>
                  <a:srgbClr val="C00000"/>
                </a:solidFill>
              </a:rPr>
              <a:t>, </a:t>
            </a:r>
            <a:r>
              <a:rPr lang="en-US" sz="2000" dirty="0" smtClean="0">
                <a:solidFill>
                  <a:srgbClr val="C00000"/>
                </a:solidFill>
              </a:rPr>
              <a:t> </a:t>
            </a:r>
            <a:r>
              <a:rPr lang="hi-IN" sz="2000" dirty="0" smtClean="0">
                <a:solidFill>
                  <a:srgbClr val="C00000"/>
                </a:solidFill>
              </a:rPr>
              <a:t> </a:t>
            </a:r>
            <a:r>
              <a:rPr lang="hi-IN" sz="2000" dirty="0">
                <a:solidFill>
                  <a:srgbClr val="C00000"/>
                </a:solidFill>
              </a:rPr>
              <a:t>वुड्रो </a:t>
            </a:r>
            <a:r>
              <a:rPr lang="hi-IN" sz="2000" dirty="0" smtClean="0">
                <a:solidFill>
                  <a:srgbClr val="C00000"/>
                </a:solidFill>
              </a:rPr>
              <a:t>विल्सन</a:t>
            </a:r>
            <a:r>
              <a:rPr lang="en-US" sz="2000" dirty="0" smtClean="0">
                <a:solidFill>
                  <a:srgbClr val="C00000"/>
                </a:solidFill>
              </a:rPr>
              <a:t>,</a:t>
            </a:r>
            <a:r>
              <a:rPr lang="hi-IN" sz="2000" dirty="0">
                <a:solidFill>
                  <a:srgbClr val="C00000"/>
                </a:solidFill>
              </a:rPr>
              <a:t> नॉर्मल </a:t>
            </a:r>
            <a:r>
              <a:rPr lang="hi-IN" sz="2000" dirty="0" smtClean="0">
                <a:solidFill>
                  <a:srgbClr val="C00000"/>
                </a:solidFill>
              </a:rPr>
              <a:t>एंजेल</a:t>
            </a:r>
            <a:r>
              <a:rPr lang="en-US" sz="2000" dirty="0" smtClean="0">
                <a:solidFill>
                  <a:srgbClr val="C00000"/>
                </a:solidFill>
              </a:rPr>
              <a:t>,</a:t>
            </a:r>
            <a:r>
              <a:rPr lang="hi-IN" sz="2000" dirty="0">
                <a:solidFill>
                  <a:srgbClr val="C00000"/>
                </a:solidFill>
              </a:rPr>
              <a:t> महात्मा </a:t>
            </a:r>
            <a:r>
              <a:rPr lang="hi-IN" sz="2000" dirty="0" smtClean="0">
                <a:solidFill>
                  <a:srgbClr val="C00000"/>
                </a:solidFill>
              </a:rPr>
              <a:t>गांधी</a:t>
            </a:r>
            <a:r>
              <a:rPr lang="en-US" sz="2000" dirty="0" smtClean="0">
                <a:solidFill>
                  <a:srgbClr val="C00000"/>
                </a:solidFill>
              </a:rPr>
              <a:t>   ,</a:t>
            </a:r>
            <a:r>
              <a:rPr lang="hi-IN" sz="2000" dirty="0" smtClean="0">
                <a:solidFill>
                  <a:srgbClr val="C00000"/>
                </a:solidFill>
              </a:rPr>
              <a:t> </a:t>
            </a:r>
            <a:r>
              <a:rPr lang="hi-IN" sz="2000" dirty="0">
                <a:solidFill>
                  <a:srgbClr val="C00000"/>
                </a:solidFill>
              </a:rPr>
              <a:t>ब्रांडेड रसेल</a:t>
            </a:r>
            <a:endParaRPr lang="en-US" sz="2000" dirty="0">
              <a:solidFill>
                <a:srgbClr val="C00000"/>
              </a:solidFill>
            </a:endParaRPr>
          </a:p>
        </p:txBody>
      </p:sp>
    </p:spTree>
    <p:extLst>
      <p:ext uri="{BB962C8B-B14F-4D97-AF65-F5344CB8AC3E}">
        <p14:creationId xmlns:p14="http://schemas.microsoft.com/office/powerpoint/2010/main" xmlns="" val="363374774"/>
      </p:ext>
    </p:extLst>
  </p:cSld>
  <p:clrMapOvr>
    <a:masterClrMapping/>
  </p:clrMapOvr>
</p:sld>
</file>

<file path=ppt/theme/theme1.xml><?xml version="1.0" encoding="utf-8"?>
<a:theme xmlns:a="http://schemas.openxmlformats.org/drawingml/2006/main" name="Office Them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lackTie">
      <a:fillStyleLst>
        <a:solidFill>
          <a:schemeClr val="phClr"/>
        </a:solidFill>
        <a:gradFill rotWithShape="1">
          <a:gsLst>
            <a:gs pos="0">
              <a:schemeClr val="phClr">
                <a:tint val="45000"/>
                <a:satMod val="220000"/>
              </a:schemeClr>
            </a:gs>
            <a:gs pos="30000">
              <a:schemeClr val="phClr">
                <a:tint val="61000"/>
                <a:satMod val="220000"/>
              </a:schemeClr>
            </a:gs>
            <a:gs pos="45000">
              <a:schemeClr val="phClr">
                <a:tint val="66000"/>
                <a:satMod val="240000"/>
              </a:schemeClr>
            </a:gs>
            <a:gs pos="55000">
              <a:schemeClr val="phClr">
                <a:tint val="66000"/>
                <a:satMod val="220000"/>
              </a:schemeClr>
            </a:gs>
            <a:gs pos="73000">
              <a:schemeClr val="phClr">
                <a:tint val="61000"/>
                <a:satMod val="220000"/>
              </a:schemeClr>
            </a:gs>
            <a:gs pos="100000">
              <a:schemeClr val="phClr">
                <a:tint val="45000"/>
                <a:satMod val="220000"/>
              </a:schemeClr>
            </a:gs>
          </a:gsLst>
          <a:lin ang="950000" scaled="1"/>
        </a:gradFill>
        <a:gradFill rotWithShape="1">
          <a:gsLst>
            <a:gs pos="0">
              <a:schemeClr val="phClr">
                <a:shade val="63000"/>
                <a:satMod val="110000"/>
              </a:schemeClr>
            </a:gs>
            <a:gs pos="30000">
              <a:schemeClr val="phClr">
                <a:shade val="90000"/>
                <a:satMod val="120000"/>
              </a:schemeClr>
            </a:gs>
            <a:gs pos="45000">
              <a:schemeClr val="phClr">
                <a:shade val="100000"/>
                <a:satMod val="128000"/>
              </a:schemeClr>
            </a:gs>
            <a:gs pos="55000">
              <a:schemeClr val="phClr">
                <a:shade val="100000"/>
                <a:satMod val="128000"/>
              </a:schemeClr>
            </a:gs>
            <a:gs pos="73000">
              <a:schemeClr val="phClr">
                <a:shade val="90000"/>
                <a:satMod val="120000"/>
              </a:schemeClr>
            </a:gs>
            <a:gs pos="100000">
              <a:schemeClr val="phClr">
                <a:shade val="63000"/>
                <a:satMod val="11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7150" dist="38100" dir="5400000" algn="br" rotWithShape="0">
              <a:srgbClr val="000000">
                <a:alpha val="57000"/>
              </a:srgbClr>
            </a:outerShdw>
          </a:effectLst>
          <a:scene3d>
            <a:camera prst="orthographicFront">
              <a:rot lat="0" lon="0" rev="0"/>
            </a:camera>
            <a:lightRig rig="twoPt" dir="t">
              <a:rot lat="0" lon="0" rev="1800000"/>
            </a:lightRig>
          </a:scene3d>
          <a:sp3d>
            <a:bevelT w="444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912</TotalTime>
  <Words>328</Words>
  <Application>Microsoft Office PowerPoint</Application>
  <PresentationFormat>On-screen Show (4:3)</PresentationFormat>
  <Paragraphs>101</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  </vt:lpstr>
      <vt:lpstr>Slide 2</vt:lpstr>
      <vt:lpstr>Slide 3</vt:lpstr>
      <vt:lpstr>             आदर्शवादी उपागम (Idealist Approach)           </vt:lpstr>
      <vt:lpstr>Slide 5</vt:lpstr>
      <vt:lpstr>Slide 6</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Photo Album</dc:title>
  <dc:creator>Dell</dc:creator>
  <cp:lastModifiedBy>abc</cp:lastModifiedBy>
  <cp:revision>59</cp:revision>
  <dcterms:created xsi:type="dcterms:W3CDTF">2020-08-11T12:27:54Z</dcterms:created>
  <dcterms:modified xsi:type="dcterms:W3CDTF">2020-08-13T07:49:01Z</dcterms:modified>
</cp:coreProperties>
</file>