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0" r:id="rId7"/>
    <p:sldId id="269" r:id="rId8"/>
    <p:sldId id="271" r:id="rId9"/>
    <p:sldId id="272" r:id="rId10"/>
    <p:sldId id="273"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a:extLst>
              <a:ext uri="{FF2B5EF4-FFF2-40B4-BE49-F238E27FC236}">
                <a16:creationId xmlns:a16="http://schemas.microsoft.com/office/drawing/2014/main" xmlns="" id="{97988C9A-5A2D-40FE-A617-56033BEDFE80}"/>
              </a:ext>
            </a:extLst>
          </p:cNvPr>
          <p:cNvSpPr>
            <a:spLocks noGrp="1"/>
          </p:cNvSpPr>
          <p:nvPr>
            <p:ph type="dt" sz="half" idx="10"/>
          </p:nvPr>
        </p:nvSpPr>
        <p:spPr/>
        <p:txBody>
          <a:bodyPr/>
          <a:lstStyle>
            <a:lvl1pPr>
              <a:defRPr/>
            </a:lvl1pPr>
          </a:lstStyle>
          <a:p>
            <a:pPr>
              <a:defRPr/>
            </a:pPr>
            <a:fld id="{693F15A0-1B5A-4048-B7AE-2A6B97C6CFA2}" type="datetimeFigureOut">
              <a:rPr lang="en-US"/>
              <a:pPr>
                <a:defRPr/>
              </a:pPr>
              <a:t>21/09/2020</a:t>
            </a:fld>
            <a:endParaRPr lang="en-US"/>
          </a:p>
        </p:txBody>
      </p:sp>
      <p:sp>
        <p:nvSpPr>
          <p:cNvPr id="5" name="Footer Placeholder 18">
            <a:extLst>
              <a:ext uri="{FF2B5EF4-FFF2-40B4-BE49-F238E27FC236}">
                <a16:creationId xmlns:a16="http://schemas.microsoft.com/office/drawing/2014/main" xmlns="" id="{6C65BC87-1E0E-4C2F-9C64-99562CD77E9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6">
            <a:extLst>
              <a:ext uri="{FF2B5EF4-FFF2-40B4-BE49-F238E27FC236}">
                <a16:creationId xmlns:a16="http://schemas.microsoft.com/office/drawing/2014/main" xmlns="" id="{7CAF3609-D06D-4589-8741-D11F645E2EF3}"/>
              </a:ext>
            </a:extLst>
          </p:cNvPr>
          <p:cNvSpPr>
            <a:spLocks noGrp="1"/>
          </p:cNvSpPr>
          <p:nvPr>
            <p:ph type="sldNum" sz="quarter" idx="12"/>
          </p:nvPr>
        </p:nvSpPr>
        <p:spPr/>
        <p:txBody>
          <a:bodyPr/>
          <a:lstStyle>
            <a:lvl1pPr>
              <a:defRPr>
                <a:solidFill>
                  <a:srgbClr val="D1EAEE"/>
                </a:solidFill>
              </a:defRPr>
            </a:lvl1pPr>
          </a:lstStyle>
          <a:p>
            <a:fld id="{C32B2C4B-ED05-4981-A42E-8DE55D795CFD}" type="slidenum">
              <a:rPr lang="en-US" altLang="en-US"/>
              <a:pPr/>
              <a:t>‹#›</a:t>
            </a:fld>
            <a:endParaRPr lang="en-US" altLang="en-US"/>
          </a:p>
        </p:txBody>
      </p:sp>
    </p:spTree>
    <p:extLst>
      <p:ext uri="{BB962C8B-B14F-4D97-AF65-F5344CB8AC3E}">
        <p14:creationId xmlns:p14="http://schemas.microsoft.com/office/powerpoint/2010/main" xmlns="" val="398905292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xmlns="" id="{4AE818B2-9749-4907-B56B-AD44A0943176}"/>
              </a:ext>
            </a:extLst>
          </p:cNvPr>
          <p:cNvSpPr>
            <a:spLocks noGrp="1"/>
          </p:cNvSpPr>
          <p:nvPr>
            <p:ph type="dt" sz="half" idx="10"/>
          </p:nvPr>
        </p:nvSpPr>
        <p:spPr/>
        <p:txBody>
          <a:bodyPr/>
          <a:lstStyle>
            <a:lvl1pPr>
              <a:defRPr/>
            </a:lvl1pPr>
          </a:lstStyle>
          <a:p>
            <a:pPr>
              <a:defRPr/>
            </a:pPr>
            <a:fld id="{84769A70-326A-4594-B822-F36A5D093950}" type="datetimeFigureOut">
              <a:rPr lang="en-US"/>
              <a:pPr>
                <a:defRPr/>
              </a:pPr>
              <a:t>21/09/2020</a:t>
            </a:fld>
            <a:endParaRPr lang="en-US"/>
          </a:p>
        </p:txBody>
      </p:sp>
      <p:sp>
        <p:nvSpPr>
          <p:cNvPr id="5" name="Footer Placeholder 21">
            <a:extLst>
              <a:ext uri="{FF2B5EF4-FFF2-40B4-BE49-F238E27FC236}">
                <a16:creationId xmlns:a16="http://schemas.microsoft.com/office/drawing/2014/main" xmlns="" id="{67289190-4743-46BB-9C64-411604294CF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xmlns="" id="{BF7BB3F8-538B-482D-9EF0-1F0FBC4B3ADB}"/>
              </a:ext>
            </a:extLst>
          </p:cNvPr>
          <p:cNvSpPr>
            <a:spLocks noGrp="1"/>
          </p:cNvSpPr>
          <p:nvPr>
            <p:ph type="sldNum" sz="quarter" idx="12"/>
          </p:nvPr>
        </p:nvSpPr>
        <p:spPr/>
        <p:txBody>
          <a:bodyPr/>
          <a:lstStyle>
            <a:lvl1pPr>
              <a:defRPr/>
            </a:lvl1pPr>
          </a:lstStyle>
          <a:p>
            <a:fld id="{90889301-3946-485A-8B2C-434EFFBBD2DF}" type="slidenum">
              <a:rPr lang="en-US" altLang="en-US"/>
              <a:pPr/>
              <a:t>‹#›</a:t>
            </a:fld>
            <a:endParaRPr lang="en-US" altLang="en-US"/>
          </a:p>
        </p:txBody>
      </p:sp>
    </p:spTree>
    <p:extLst>
      <p:ext uri="{BB962C8B-B14F-4D97-AF65-F5344CB8AC3E}">
        <p14:creationId xmlns:p14="http://schemas.microsoft.com/office/powerpoint/2010/main" xmlns="" val="2638039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xmlns="" id="{2396398E-9AB8-4EF4-8EDA-33C182BEC9D2}"/>
              </a:ext>
            </a:extLst>
          </p:cNvPr>
          <p:cNvSpPr>
            <a:spLocks noGrp="1"/>
          </p:cNvSpPr>
          <p:nvPr>
            <p:ph type="dt" sz="half" idx="10"/>
          </p:nvPr>
        </p:nvSpPr>
        <p:spPr/>
        <p:txBody>
          <a:bodyPr/>
          <a:lstStyle>
            <a:lvl1pPr>
              <a:defRPr/>
            </a:lvl1pPr>
          </a:lstStyle>
          <a:p>
            <a:pPr>
              <a:defRPr/>
            </a:pPr>
            <a:fld id="{96FF6343-CF27-484B-971C-5322644E10E2}" type="datetimeFigureOut">
              <a:rPr lang="en-US"/>
              <a:pPr>
                <a:defRPr/>
              </a:pPr>
              <a:t>21/09/2020</a:t>
            </a:fld>
            <a:endParaRPr lang="en-US"/>
          </a:p>
        </p:txBody>
      </p:sp>
      <p:sp>
        <p:nvSpPr>
          <p:cNvPr id="5" name="Footer Placeholder 21">
            <a:extLst>
              <a:ext uri="{FF2B5EF4-FFF2-40B4-BE49-F238E27FC236}">
                <a16:creationId xmlns:a16="http://schemas.microsoft.com/office/drawing/2014/main" xmlns="" id="{D8842B09-473E-492F-AE54-58A24AA247E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xmlns="" id="{317770E7-1023-4EC7-A652-BFE9B0A46627}"/>
              </a:ext>
            </a:extLst>
          </p:cNvPr>
          <p:cNvSpPr>
            <a:spLocks noGrp="1"/>
          </p:cNvSpPr>
          <p:nvPr>
            <p:ph type="sldNum" sz="quarter" idx="12"/>
          </p:nvPr>
        </p:nvSpPr>
        <p:spPr/>
        <p:txBody>
          <a:bodyPr/>
          <a:lstStyle>
            <a:lvl1pPr>
              <a:defRPr/>
            </a:lvl1pPr>
          </a:lstStyle>
          <a:p>
            <a:fld id="{D26DD049-C613-4092-8102-ABD0B32AE228}" type="slidenum">
              <a:rPr lang="en-US" altLang="en-US"/>
              <a:pPr/>
              <a:t>‹#›</a:t>
            </a:fld>
            <a:endParaRPr lang="en-US" altLang="en-US"/>
          </a:p>
        </p:txBody>
      </p:sp>
    </p:spTree>
    <p:extLst>
      <p:ext uri="{BB962C8B-B14F-4D97-AF65-F5344CB8AC3E}">
        <p14:creationId xmlns:p14="http://schemas.microsoft.com/office/powerpoint/2010/main" xmlns="" val="2959122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xmlns="" id="{3114AAEE-530A-4671-8572-B30B6C9FE5BA}"/>
              </a:ext>
            </a:extLst>
          </p:cNvPr>
          <p:cNvSpPr>
            <a:spLocks noGrp="1"/>
          </p:cNvSpPr>
          <p:nvPr>
            <p:ph type="dt" sz="half" idx="10"/>
          </p:nvPr>
        </p:nvSpPr>
        <p:spPr/>
        <p:txBody>
          <a:bodyPr/>
          <a:lstStyle>
            <a:lvl1pPr>
              <a:defRPr/>
            </a:lvl1pPr>
          </a:lstStyle>
          <a:p>
            <a:pPr>
              <a:defRPr/>
            </a:pPr>
            <a:fld id="{AE322EFE-7EDE-4355-99F5-0717D669726C}" type="datetimeFigureOut">
              <a:rPr lang="en-US"/>
              <a:pPr>
                <a:defRPr/>
              </a:pPr>
              <a:t>21/09/2020</a:t>
            </a:fld>
            <a:endParaRPr lang="en-US"/>
          </a:p>
        </p:txBody>
      </p:sp>
      <p:sp>
        <p:nvSpPr>
          <p:cNvPr id="5" name="Footer Placeholder 21">
            <a:extLst>
              <a:ext uri="{FF2B5EF4-FFF2-40B4-BE49-F238E27FC236}">
                <a16:creationId xmlns:a16="http://schemas.microsoft.com/office/drawing/2014/main" xmlns="" id="{E7F189E1-959C-4F57-A87F-4A646A47F06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xmlns="" id="{796C0E99-CADC-4BB7-98FA-F2D9CA7062E9}"/>
              </a:ext>
            </a:extLst>
          </p:cNvPr>
          <p:cNvSpPr>
            <a:spLocks noGrp="1"/>
          </p:cNvSpPr>
          <p:nvPr>
            <p:ph type="sldNum" sz="quarter" idx="12"/>
          </p:nvPr>
        </p:nvSpPr>
        <p:spPr/>
        <p:txBody>
          <a:bodyPr/>
          <a:lstStyle>
            <a:lvl1pPr>
              <a:defRPr/>
            </a:lvl1pPr>
          </a:lstStyle>
          <a:p>
            <a:fld id="{0FFC6AC3-79E5-4AD8-8DBF-2EF19ADC09A4}" type="slidenum">
              <a:rPr lang="en-US" altLang="en-US"/>
              <a:pPr/>
              <a:t>‹#›</a:t>
            </a:fld>
            <a:endParaRPr lang="en-US" altLang="en-US"/>
          </a:p>
        </p:txBody>
      </p:sp>
    </p:spTree>
    <p:extLst>
      <p:ext uri="{BB962C8B-B14F-4D97-AF65-F5344CB8AC3E}">
        <p14:creationId xmlns:p14="http://schemas.microsoft.com/office/powerpoint/2010/main" xmlns="" val="1426345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xmlns="" id="{397A415F-7406-48CC-80BB-C5EBF5600356}"/>
              </a:ext>
            </a:extLst>
          </p:cNvPr>
          <p:cNvSpPr>
            <a:spLocks noGrp="1"/>
          </p:cNvSpPr>
          <p:nvPr>
            <p:ph type="dt" sz="half" idx="10"/>
          </p:nvPr>
        </p:nvSpPr>
        <p:spPr/>
        <p:txBody>
          <a:bodyPr/>
          <a:lstStyle>
            <a:lvl1pPr>
              <a:defRPr/>
            </a:lvl1pPr>
          </a:lstStyle>
          <a:p>
            <a:pPr>
              <a:defRPr/>
            </a:pPr>
            <a:fld id="{DB40FDDA-5B80-493C-869D-5C227BCF435F}" type="datetimeFigureOut">
              <a:rPr lang="en-US"/>
              <a:pPr>
                <a:defRPr/>
              </a:pPr>
              <a:t>21/09/2020</a:t>
            </a:fld>
            <a:endParaRPr lang="en-US"/>
          </a:p>
        </p:txBody>
      </p:sp>
      <p:sp>
        <p:nvSpPr>
          <p:cNvPr id="5" name="Footer Placeholder 4">
            <a:extLst>
              <a:ext uri="{FF2B5EF4-FFF2-40B4-BE49-F238E27FC236}">
                <a16:creationId xmlns:a16="http://schemas.microsoft.com/office/drawing/2014/main" xmlns="" id="{F1625414-6CD7-4ECB-9D2D-268A012A09E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F70AEFAA-CD00-4BE0-A00D-0DFBDA1CED6C}"/>
              </a:ext>
            </a:extLst>
          </p:cNvPr>
          <p:cNvSpPr>
            <a:spLocks noGrp="1"/>
          </p:cNvSpPr>
          <p:nvPr>
            <p:ph type="sldNum" sz="quarter" idx="12"/>
          </p:nvPr>
        </p:nvSpPr>
        <p:spPr/>
        <p:txBody>
          <a:bodyPr/>
          <a:lstStyle>
            <a:lvl1pPr>
              <a:defRPr>
                <a:solidFill>
                  <a:srgbClr val="D1EAEE"/>
                </a:solidFill>
              </a:defRPr>
            </a:lvl1pPr>
          </a:lstStyle>
          <a:p>
            <a:fld id="{14A32E11-AE5D-4132-A402-B8E32737F002}" type="slidenum">
              <a:rPr lang="en-US" altLang="en-US"/>
              <a:pPr/>
              <a:t>‹#›</a:t>
            </a:fld>
            <a:endParaRPr lang="en-US" altLang="en-US"/>
          </a:p>
        </p:txBody>
      </p:sp>
    </p:spTree>
    <p:extLst>
      <p:ext uri="{BB962C8B-B14F-4D97-AF65-F5344CB8AC3E}">
        <p14:creationId xmlns:p14="http://schemas.microsoft.com/office/powerpoint/2010/main" xmlns="" val="8499353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xmlns="" id="{9AD98293-BB6A-484A-BF47-BC83253E7BB1}"/>
              </a:ext>
            </a:extLst>
          </p:cNvPr>
          <p:cNvSpPr>
            <a:spLocks noGrp="1"/>
          </p:cNvSpPr>
          <p:nvPr>
            <p:ph type="dt" sz="half" idx="10"/>
          </p:nvPr>
        </p:nvSpPr>
        <p:spPr/>
        <p:txBody>
          <a:bodyPr/>
          <a:lstStyle>
            <a:lvl1pPr>
              <a:defRPr/>
            </a:lvl1pPr>
          </a:lstStyle>
          <a:p>
            <a:pPr>
              <a:defRPr/>
            </a:pPr>
            <a:fld id="{F956BAFB-D000-459C-A123-CA18FF43EF9F}" type="datetimeFigureOut">
              <a:rPr lang="en-US"/>
              <a:pPr>
                <a:defRPr/>
              </a:pPr>
              <a:t>21/09/2020</a:t>
            </a:fld>
            <a:endParaRPr lang="en-US"/>
          </a:p>
        </p:txBody>
      </p:sp>
      <p:sp>
        <p:nvSpPr>
          <p:cNvPr id="6" name="Footer Placeholder 21">
            <a:extLst>
              <a:ext uri="{FF2B5EF4-FFF2-40B4-BE49-F238E27FC236}">
                <a16:creationId xmlns:a16="http://schemas.microsoft.com/office/drawing/2014/main" xmlns="" id="{9CEB2FDD-88E4-4565-BB45-04758F1C1A4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7">
            <a:extLst>
              <a:ext uri="{FF2B5EF4-FFF2-40B4-BE49-F238E27FC236}">
                <a16:creationId xmlns:a16="http://schemas.microsoft.com/office/drawing/2014/main" xmlns="" id="{360448B8-4E39-4B12-ACD8-52CE81143A3E}"/>
              </a:ext>
            </a:extLst>
          </p:cNvPr>
          <p:cNvSpPr>
            <a:spLocks noGrp="1"/>
          </p:cNvSpPr>
          <p:nvPr>
            <p:ph type="sldNum" sz="quarter" idx="12"/>
          </p:nvPr>
        </p:nvSpPr>
        <p:spPr/>
        <p:txBody>
          <a:bodyPr/>
          <a:lstStyle>
            <a:lvl1pPr>
              <a:defRPr/>
            </a:lvl1pPr>
          </a:lstStyle>
          <a:p>
            <a:fld id="{9440CA97-5778-4460-89B8-6B517C36FE3F}" type="slidenum">
              <a:rPr lang="en-US" altLang="en-US"/>
              <a:pPr/>
              <a:t>‹#›</a:t>
            </a:fld>
            <a:endParaRPr lang="en-US" altLang="en-US"/>
          </a:p>
        </p:txBody>
      </p:sp>
    </p:spTree>
    <p:extLst>
      <p:ext uri="{BB962C8B-B14F-4D97-AF65-F5344CB8AC3E}">
        <p14:creationId xmlns:p14="http://schemas.microsoft.com/office/powerpoint/2010/main" xmlns="" val="3914930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a:extLst>
              <a:ext uri="{FF2B5EF4-FFF2-40B4-BE49-F238E27FC236}">
                <a16:creationId xmlns:a16="http://schemas.microsoft.com/office/drawing/2014/main" xmlns="" id="{055180D5-877C-4CCA-8ED3-552D3ED5E834}"/>
              </a:ext>
            </a:extLst>
          </p:cNvPr>
          <p:cNvSpPr>
            <a:spLocks noGrp="1"/>
          </p:cNvSpPr>
          <p:nvPr>
            <p:ph type="dt" sz="half" idx="10"/>
          </p:nvPr>
        </p:nvSpPr>
        <p:spPr/>
        <p:txBody>
          <a:bodyPr/>
          <a:lstStyle>
            <a:lvl1pPr>
              <a:defRPr/>
            </a:lvl1pPr>
          </a:lstStyle>
          <a:p>
            <a:pPr>
              <a:defRPr/>
            </a:pPr>
            <a:fld id="{0CDCCD6D-E183-47A7-8949-E875354E3872}" type="datetimeFigureOut">
              <a:rPr lang="en-US"/>
              <a:pPr>
                <a:defRPr/>
              </a:pPr>
              <a:t>21/09/2020</a:t>
            </a:fld>
            <a:endParaRPr lang="en-US"/>
          </a:p>
        </p:txBody>
      </p:sp>
      <p:sp>
        <p:nvSpPr>
          <p:cNvPr id="8" name="Footer Placeholder 21">
            <a:extLst>
              <a:ext uri="{FF2B5EF4-FFF2-40B4-BE49-F238E27FC236}">
                <a16:creationId xmlns:a16="http://schemas.microsoft.com/office/drawing/2014/main" xmlns="" id="{74E7657F-D237-41AD-BB5E-1E3F9D79C355}"/>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7">
            <a:extLst>
              <a:ext uri="{FF2B5EF4-FFF2-40B4-BE49-F238E27FC236}">
                <a16:creationId xmlns:a16="http://schemas.microsoft.com/office/drawing/2014/main" xmlns="" id="{84A02792-A79C-430D-AB07-7D9ABCF78A07}"/>
              </a:ext>
            </a:extLst>
          </p:cNvPr>
          <p:cNvSpPr>
            <a:spLocks noGrp="1"/>
          </p:cNvSpPr>
          <p:nvPr>
            <p:ph type="sldNum" sz="quarter" idx="12"/>
          </p:nvPr>
        </p:nvSpPr>
        <p:spPr/>
        <p:txBody>
          <a:bodyPr/>
          <a:lstStyle>
            <a:lvl1pPr>
              <a:defRPr/>
            </a:lvl1pPr>
          </a:lstStyle>
          <a:p>
            <a:fld id="{67C1924D-8884-4B46-8E40-37BE857418AD}" type="slidenum">
              <a:rPr lang="en-US" altLang="en-US"/>
              <a:pPr/>
              <a:t>‹#›</a:t>
            </a:fld>
            <a:endParaRPr lang="en-US" altLang="en-US"/>
          </a:p>
        </p:txBody>
      </p:sp>
    </p:spTree>
    <p:extLst>
      <p:ext uri="{BB962C8B-B14F-4D97-AF65-F5344CB8AC3E}">
        <p14:creationId xmlns:p14="http://schemas.microsoft.com/office/powerpoint/2010/main" xmlns="" val="2639952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a:extLst>
              <a:ext uri="{FF2B5EF4-FFF2-40B4-BE49-F238E27FC236}">
                <a16:creationId xmlns:a16="http://schemas.microsoft.com/office/drawing/2014/main" xmlns="" id="{DE289BA5-5570-4F00-9BB8-CACDBFDDE542}"/>
              </a:ext>
            </a:extLst>
          </p:cNvPr>
          <p:cNvSpPr>
            <a:spLocks noGrp="1"/>
          </p:cNvSpPr>
          <p:nvPr>
            <p:ph type="dt" sz="half" idx="10"/>
          </p:nvPr>
        </p:nvSpPr>
        <p:spPr/>
        <p:txBody>
          <a:bodyPr/>
          <a:lstStyle>
            <a:lvl1pPr>
              <a:defRPr/>
            </a:lvl1pPr>
          </a:lstStyle>
          <a:p>
            <a:pPr>
              <a:defRPr/>
            </a:pPr>
            <a:fld id="{A25A2165-1CEE-4065-B3CF-631F3F72525B}" type="datetimeFigureOut">
              <a:rPr lang="en-US"/>
              <a:pPr>
                <a:defRPr/>
              </a:pPr>
              <a:t>21/09/2020</a:t>
            </a:fld>
            <a:endParaRPr lang="en-US"/>
          </a:p>
        </p:txBody>
      </p:sp>
      <p:sp>
        <p:nvSpPr>
          <p:cNvPr id="4" name="Footer Placeholder 21">
            <a:extLst>
              <a:ext uri="{FF2B5EF4-FFF2-40B4-BE49-F238E27FC236}">
                <a16:creationId xmlns:a16="http://schemas.microsoft.com/office/drawing/2014/main" xmlns="" id="{5FD6F113-55C0-4B31-86E3-567D2D68D8BF}"/>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7">
            <a:extLst>
              <a:ext uri="{FF2B5EF4-FFF2-40B4-BE49-F238E27FC236}">
                <a16:creationId xmlns:a16="http://schemas.microsoft.com/office/drawing/2014/main" xmlns="" id="{353C091F-ACE8-4B81-B5F8-6F850C310B96}"/>
              </a:ext>
            </a:extLst>
          </p:cNvPr>
          <p:cNvSpPr>
            <a:spLocks noGrp="1"/>
          </p:cNvSpPr>
          <p:nvPr>
            <p:ph type="sldNum" sz="quarter" idx="12"/>
          </p:nvPr>
        </p:nvSpPr>
        <p:spPr/>
        <p:txBody>
          <a:bodyPr/>
          <a:lstStyle>
            <a:lvl1pPr>
              <a:defRPr/>
            </a:lvl1pPr>
          </a:lstStyle>
          <a:p>
            <a:fld id="{2770AF16-306F-44F9-9778-B8DA75B998E0}" type="slidenum">
              <a:rPr lang="en-US" altLang="en-US"/>
              <a:pPr/>
              <a:t>‹#›</a:t>
            </a:fld>
            <a:endParaRPr lang="en-US" altLang="en-US"/>
          </a:p>
        </p:txBody>
      </p:sp>
    </p:spTree>
    <p:extLst>
      <p:ext uri="{BB962C8B-B14F-4D97-AF65-F5344CB8AC3E}">
        <p14:creationId xmlns:p14="http://schemas.microsoft.com/office/powerpoint/2010/main" xmlns="" val="2206272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xmlns="" id="{FDE5C204-96CA-4213-90A0-ADB2C96907FF}"/>
              </a:ext>
            </a:extLst>
          </p:cNvPr>
          <p:cNvSpPr>
            <a:spLocks noGrp="1"/>
          </p:cNvSpPr>
          <p:nvPr>
            <p:ph type="dt" sz="half" idx="10"/>
          </p:nvPr>
        </p:nvSpPr>
        <p:spPr/>
        <p:txBody>
          <a:bodyPr/>
          <a:lstStyle>
            <a:lvl1pPr>
              <a:defRPr/>
            </a:lvl1pPr>
          </a:lstStyle>
          <a:p>
            <a:pPr>
              <a:defRPr/>
            </a:pPr>
            <a:fld id="{56E6B892-D65F-4B95-AA29-477E8A8F4584}" type="datetimeFigureOut">
              <a:rPr lang="en-US"/>
              <a:pPr>
                <a:defRPr/>
              </a:pPr>
              <a:t>21/09/2020</a:t>
            </a:fld>
            <a:endParaRPr lang="en-US"/>
          </a:p>
        </p:txBody>
      </p:sp>
      <p:sp>
        <p:nvSpPr>
          <p:cNvPr id="3" name="Footer Placeholder 21">
            <a:extLst>
              <a:ext uri="{FF2B5EF4-FFF2-40B4-BE49-F238E27FC236}">
                <a16:creationId xmlns:a16="http://schemas.microsoft.com/office/drawing/2014/main" xmlns="" id="{0DB166D3-1889-42A1-A83E-298D24469000}"/>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17">
            <a:extLst>
              <a:ext uri="{FF2B5EF4-FFF2-40B4-BE49-F238E27FC236}">
                <a16:creationId xmlns:a16="http://schemas.microsoft.com/office/drawing/2014/main" xmlns="" id="{90574C29-5C82-4537-B603-60C22993434E}"/>
              </a:ext>
            </a:extLst>
          </p:cNvPr>
          <p:cNvSpPr>
            <a:spLocks noGrp="1"/>
          </p:cNvSpPr>
          <p:nvPr>
            <p:ph type="sldNum" sz="quarter" idx="12"/>
          </p:nvPr>
        </p:nvSpPr>
        <p:spPr/>
        <p:txBody>
          <a:bodyPr/>
          <a:lstStyle>
            <a:lvl1pPr>
              <a:defRPr/>
            </a:lvl1pPr>
          </a:lstStyle>
          <a:p>
            <a:fld id="{E45748FB-E998-40A7-81B5-B36758EA2675}" type="slidenum">
              <a:rPr lang="en-US" altLang="en-US"/>
              <a:pPr/>
              <a:t>‹#›</a:t>
            </a:fld>
            <a:endParaRPr lang="en-US" altLang="en-US"/>
          </a:p>
        </p:txBody>
      </p:sp>
    </p:spTree>
    <p:extLst>
      <p:ext uri="{BB962C8B-B14F-4D97-AF65-F5344CB8AC3E}">
        <p14:creationId xmlns:p14="http://schemas.microsoft.com/office/powerpoint/2010/main" xmlns="" val="1225768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xmlns="" id="{10697344-2D63-4874-AF9A-10CFA0428A20}"/>
              </a:ext>
            </a:extLst>
          </p:cNvPr>
          <p:cNvSpPr>
            <a:spLocks noGrp="1"/>
          </p:cNvSpPr>
          <p:nvPr>
            <p:ph type="dt" sz="half" idx="10"/>
          </p:nvPr>
        </p:nvSpPr>
        <p:spPr/>
        <p:txBody>
          <a:bodyPr/>
          <a:lstStyle>
            <a:lvl1pPr>
              <a:defRPr/>
            </a:lvl1pPr>
          </a:lstStyle>
          <a:p>
            <a:pPr>
              <a:defRPr/>
            </a:pPr>
            <a:fld id="{829F5978-0EE2-4C21-9EB0-2113045AF373}" type="datetimeFigureOut">
              <a:rPr lang="en-US"/>
              <a:pPr>
                <a:defRPr/>
              </a:pPr>
              <a:t>21/09/2020</a:t>
            </a:fld>
            <a:endParaRPr lang="en-US"/>
          </a:p>
        </p:txBody>
      </p:sp>
      <p:sp>
        <p:nvSpPr>
          <p:cNvPr id="6" name="Footer Placeholder 21">
            <a:extLst>
              <a:ext uri="{FF2B5EF4-FFF2-40B4-BE49-F238E27FC236}">
                <a16:creationId xmlns:a16="http://schemas.microsoft.com/office/drawing/2014/main" xmlns="" id="{AFD03311-A9B8-4319-82DD-C641D893CB1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7">
            <a:extLst>
              <a:ext uri="{FF2B5EF4-FFF2-40B4-BE49-F238E27FC236}">
                <a16:creationId xmlns:a16="http://schemas.microsoft.com/office/drawing/2014/main" xmlns="" id="{301117B8-08FD-4E98-A1A0-CC4E5C9C6E69}"/>
              </a:ext>
            </a:extLst>
          </p:cNvPr>
          <p:cNvSpPr>
            <a:spLocks noGrp="1"/>
          </p:cNvSpPr>
          <p:nvPr>
            <p:ph type="sldNum" sz="quarter" idx="12"/>
          </p:nvPr>
        </p:nvSpPr>
        <p:spPr/>
        <p:txBody>
          <a:bodyPr/>
          <a:lstStyle>
            <a:lvl1pPr>
              <a:defRPr/>
            </a:lvl1pPr>
          </a:lstStyle>
          <a:p>
            <a:fld id="{D4E6F342-D0E2-45E1-8D97-29DE548C9998}" type="slidenum">
              <a:rPr lang="en-US" altLang="en-US"/>
              <a:pPr/>
              <a:t>‹#›</a:t>
            </a:fld>
            <a:endParaRPr lang="en-US" altLang="en-US"/>
          </a:p>
        </p:txBody>
      </p:sp>
    </p:spTree>
    <p:extLst>
      <p:ext uri="{BB962C8B-B14F-4D97-AF65-F5344CB8AC3E}">
        <p14:creationId xmlns:p14="http://schemas.microsoft.com/office/powerpoint/2010/main" xmlns="" val="1488634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a:extLst>
              <a:ext uri="{FF2B5EF4-FFF2-40B4-BE49-F238E27FC236}">
                <a16:creationId xmlns:a16="http://schemas.microsoft.com/office/drawing/2014/main" xmlns="" id="{177FC3E7-D144-4522-8815-AF119DB84B8B}"/>
              </a:ext>
            </a:extLst>
          </p:cNvPr>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a:extLst>
              <a:ext uri="{FF2B5EF4-FFF2-40B4-BE49-F238E27FC236}">
                <a16:creationId xmlns:a16="http://schemas.microsoft.com/office/drawing/2014/main" xmlns="" id="{824653AE-C427-4AA6-A16F-72058E939DFB}"/>
              </a:ext>
            </a:extLst>
          </p:cNvPr>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15">
            <a:extLst>
              <a:ext uri="{FF2B5EF4-FFF2-40B4-BE49-F238E27FC236}">
                <a16:creationId xmlns:a16="http://schemas.microsoft.com/office/drawing/2014/main" xmlns="" id="{D08764AF-3BD1-4808-B309-CC762448BC7A}"/>
              </a:ext>
            </a:extLst>
          </p:cNvPr>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6">
            <a:extLst>
              <a:ext uri="{FF2B5EF4-FFF2-40B4-BE49-F238E27FC236}">
                <a16:creationId xmlns:a16="http://schemas.microsoft.com/office/drawing/2014/main" xmlns="" id="{D9B29864-6374-4A3F-B591-B602AE908E41}"/>
              </a:ext>
            </a:extLst>
          </p:cNvPr>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a:extLst>
              <a:ext uri="{FF2B5EF4-FFF2-40B4-BE49-F238E27FC236}">
                <a16:creationId xmlns:a16="http://schemas.microsoft.com/office/drawing/2014/main" xmlns="" id="{24BEE523-0893-4FB9-B22F-6797B80ED448}"/>
              </a:ext>
            </a:extLst>
          </p:cNvPr>
          <p:cNvSpPr>
            <a:spLocks noGrp="1"/>
          </p:cNvSpPr>
          <p:nvPr>
            <p:ph type="dt" sz="half" idx="10"/>
          </p:nvPr>
        </p:nvSpPr>
        <p:spPr/>
        <p:txBody>
          <a:bodyPr/>
          <a:lstStyle>
            <a:lvl1pPr>
              <a:defRPr/>
            </a:lvl1pPr>
          </a:lstStyle>
          <a:p>
            <a:pPr>
              <a:defRPr/>
            </a:pPr>
            <a:fld id="{6234E4FF-2C91-4BF7-B1C2-66A4706C817F}" type="datetimeFigureOut">
              <a:rPr lang="en-US"/>
              <a:pPr>
                <a:defRPr/>
              </a:pPr>
              <a:t>21/09/2020</a:t>
            </a:fld>
            <a:endParaRPr lang="en-US"/>
          </a:p>
        </p:txBody>
      </p:sp>
      <p:sp>
        <p:nvSpPr>
          <p:cNvPr id="10" name="Footer Placeholder 5">
            <a:extLst>
              <a:ext uri="{FF2B5EF4-FFF2-40B4-BE49-F238E27FC236}">
                <a16:creationId xmlns:a16="http://schemas.microsoft.com/office/drawing/2014/main" xmlns="" id="{4D1017D5-4866-448D-9310-0A07717CFEA0}"/>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6">
            <a:extLst>
              <a:ext uri="{FF2B5EF4-FFF2-40B4-BE49-F238E27FC236}">
                <a16:creationId xmlns:a16="http://schemas.microsoft.com/office/drawing/2014/main" xmlns="" id="{4F9EF900-A432-4C4C-942A-97C9F3E864B8}"/>
              </a:ext>
            </a:extLst>
          </p:cNvPr>
          <p:cNvSpPr>
            <a:spLocks noGrp="1"/>
          </p:cNvSpPr>
          <p:nvPr>
            <p:ph type="sldNum" sz="quarter" idx="12"/>
          </p:nvPr>
        </p:nvSpPr>
        <p:spPr>
          <a:xfrm>
            <a:off x="8077200" y="6356350"/>
            <a:ext cx="609600" cy="365125"/>
          </a:xfrm>
        </p:spPr>
        <p:txBody>
          <a:bodyPr/>
          <a:lstStyle>
            <a:lvl1pPr>
              <a:defRPr/>
            </a:lvl1pPr>
          </a:lstStyle>
          <a:p>
            <a:fld id="{537FE078-1D8D-4B7B-A29F-2A2CC7554B29}" type="slidenum">
              <a:rPr lang="en-US" altLang="en-US"/>
              <a:pPr/>
              <a:t>‹#›</a:t>
            </a:fld>
            <a:endParaRPr lang="en-US" altLang="en-US"/>
          </a:p>
        </p:txBody>
      </p:sp>
    </p:spTree>
    <p:extLst>
      <p:ext uri="{BB962C8B-B14F-4D97-AF65-F5344CB8AC3E}">
        <p14:creationId xmlns:p14="http://schemas.microsoft.com/office/powerpoint/2010/main" xmlns="" val="1141794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xmlns="" id="{55F5911C-23C6-48B6-A0AB-4314DE078531}"/>
              </a:ext>
            </a:extLst>
          </p:cNvPr>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a:extLst>
              <a:ext uri="{FF2B5EF4-FFF2-40B4-BE49-F238E27FC236}">
                <a16:creationId xmlns:a16="http://schemas.microsoft.com/office/drawing/2014/main" xmlns="" id="{25C5565A-0DF9-478B-8E71-63D6776DB3F3}"/>
              </a:ext>
            </a:extLst>
          </p:cNvPr>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a:extLst>
              <a:ext uri="{FF2B5EF4-FFF2-40B4-BE49-F238E27FC236}">
                <a16:creationId xmlns:a16="http://schemas.microsoft.com/office/drawing/2014/main" xmlns="" id="{A039B038-F7E1-4AF8-803F-B0A939877917}"/>
              </a:ext>
            </a:extLst>
          </p:cNvPr>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xmlns="" id="{DA9F2D8E-259D-4C4C-A580-0ACD1743727B}"/>
              </a:ext>
            </a:extLst>
          </p:cNvPr>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a:extLst>
              <a:ext uri="{FF2B5EF4-FFF2-40B4-BE49-F238E27FC236}">
                <a16:creationId xmlns:a16="http://schemas.microsoft.com/office/drawing/2014/main" xmlns="" id="{0BA59AED-1FA0-4128-8E06-DDA4BE76CB49}"/>
              </a:ext>
            </a:extLst>
          </p:cNvPr>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4745D571-310C-46F8-BFC0-5C59505A1FCE}" type="datetimeFigureOut">
              <a:rPr lang="en-US"/>
              <a:pPr>
                <a:defRPr/>
              </a:pPr>
              <a:t>21/09/2020</a:t>
            </a:fld>
            <a:endParaRPr lang="en-US"/>
          </a:p>
        </p:txBody>
      </p:sp>
      <p:sp>
        <p:nvSpPr>
          <p:cNvPr id="22" name="Footer Placeholder 21">
            <a:extLst>
              <a:ext uri="{FF2B5EF4-FFF2-40B4-BE49-F238E27FC236}">
                <a16:creationId xmlns:a16="http://schemas.microsoft.com/office/drawing/2014/main" xmlns="" id="{DF4EB3C8-F757-4FC2-B524-8B462EB92FB2}"/>
              </a:ext>
            </a:extLst>
          </p:cNvPr>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a:extLst>
              <a:ext uri="{FF2B5EF4-FFF2-40B4-BE49-F238E27FC236}">
                <a16:creationId xmlns:a16="http://schemas.microsoft.com/office/drawing/2014/main" xmlns="" id="{C121C6EF-AFD2-4437-8885-48B88E133FCA}"/>
              </a:ext>
            </a:extLst>
          </p:cNvPr>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latin typeface="Constantia" panose="02030602050306030303" pitchFamily="18" charset="0"/>
              </a:defRPr>
            </a:lvl1pPr>
          </a:lstStyle>
          <a:p>
            <a:fld id="{05465D58-1459-4F0D-9B96-92C00EE178AD}" type="slidenum">
              <a:rPr lang="en-US" altLang="en-US"/>
              <a:pPr/>
              <a:t>‹#›</a:t>
            </a:fld>
            <a:endParaRPr lang="en-US" altLang="en-US"/>
          </a:p>
        </p:txBody>
      </p:sp>
      <p:grpSp>
        <p:nvGrpSpPr>
          <p:cNvPr id="1033" name="Group 1">
            <a:extLst>
              <a:ext uri="{FF2B5EF4-FFF2-40B4-BE49-F238E27FC236}">
                <a16:creationId xmlns:a16="http://schemas.microsoft.com/office/drawing/2014/main" xmlns="" id="{5ADA9A9C-FBE1-4881-A91F-E0D2F7F967C7}"/>
              </a:ext>
            </a:extLst>
          </p:cNvPr>
          <p:cNvGrpSpPr>
            <a:grpSpLocks/>
          </p:cNvGrpSpPr>
          <p:nvPr/>
        </p:nvGrpSpPr>
        <p:grpSpPr bwMode="auto">
          <a:xfrm>
            <a:off x="-19050" y="203200"/>
            <a:ext cx="9180513" cy="647700"/>
            <a:chOff x="-19045" y="216550"/>
            <a:chExt cx="9180548" cy="649224"/>
          </a:xfrm>
        </p:grpSpPr>
        <p:sp>
          <p:nvSpPr>
            <p:cNvPr id="12" name="Freeform 11">
              <a:extLst>
                <a:ext uri="{FF2B5EF4-FFF2-40B4-BE49-F238E27FC236}">
                  <a16:creationId xmlns:a16="http://schemas.microsoft.com/office/drawing/2014/main" xmlns="" id="{F4C3C1C8-4219-4C87-97A1-5F61AA7AFF2F}"/>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a:extLst>
                <a:ext uri="{FF2B5EF4-FFF2-40B4-BE49-F238E27FC236}">
                  <a16:creationId xmlns:a16="http://schemas.microsoft.com/office/drawing/2014/main" xmlns="" id="{A8BEDC73-1019-406A-98FE-22B47B6C5C69}"/>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697" r:id="rId1"/>
    <p:sldLayoutId id="2147483689" r:id="rId2"/>
    <p:sldLayoutId id="2147483698" r:id="rId3"/>
    <p:sldLayoutId id="2147483690" r:id="rId4"/>
    <p:sldLayoutId id="2147483691" r:id="rId5"/>
    <p:sldLayoutId id="2147483692" r:id="rId6"/>
    <p:sldLayoutId id="2147483693" r:id="rId7"/>
    <p:sldLayoutId id="2147483694" r:id="rId8"/>
    <p:sldLayoutId id="2147483699" r:id="rId9"/>
    <p:sldLayoutId id="2147483695" r:id="rId10"/>
    <p:sldLayoutId id="2147483696"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Picture 1" descr="E:\BA II E CONTENTS\unnamed.jpg">
            <a:extLst>
              <a:ext uri="{FF2B5EF4-FFF2-40B4-BE49-F238E27FC236}">
                <a16:creationId xmlns:a16="http://schemas.microsoft.com/office/drawing/2014/main" xmlns="" id="{F2375EE2-31DA-4DDC-A836-03037CC6F7E3}"/>
              </a:ext>
            </a:extLst>
          </p:cNvPr>
          <p:cNvPicPr>
            <a:picLocks noChangeAspect="1" noChangeArrowheads="1"/>
          </p:cNvPicPr>
          <p:nvPr/>
        </p:nvPicPr>
        <p:blipFill>
          <a:blip r:embed="rId2"/>
          <a:srcRect/>
          <a:stretch>
            <a:fillRect/>
          </a:stretch>
        </p:blipFill>
        <p:spPr bwMode="auto">
          <a:xfrm>
            <a:off x="928662" y="1428736"/>
            <a:ext cx="7363896" cy="4099044"/>
          </a:xfrm>
          <a:prstGeom prst="ellipse">
            <a:avLst/>
          </a:prstGeom>
          <a:ln>
            <a:noFill/>
          </a:ln>
          <a:effectLst>
            <a:softEdge rad="112500"/>
          </a:effectLst>
        </p:spPr>
      </p:pic>
      <p:sp>
        <p:nvSpPr>
          <p:cNvPr id="2" name="Title 1">
            <a:extLst>
              <a:ext uri="{FF2B5EF4-FFF2-40B4-BE49-F238E27FC236}">
                <a16:creationId xmlns:a16="http://schemas.microsoft.com/office/drawing/2014/main" xmlns="" id="{3F3A58DD-9E64-4401-89A5-A6ED32B8691A}"/>
              </a:ext>
            </a:extLst>
          </p:cNvPr>
          <p:cNvSpPr>
            <a:spLocks noGrp="1"/>
          </p:cNvSpPr>
          <p:nvPr>
            <p:ph type="ctrTitle"/>
          </p:nvPr>
        </p:nvSpPr>
        <p:spPr>
          <a:xfrm>
            <a:off x="890590" y="642918"/>
            <a:ext cx="7967690" cy="928694"/>
          </a:xfrm>
          <a:ln>
            <a:miter lim="800000"/>
            <a:headEnd/>
            <a:tailEnd/>
          </a:ln>
        </p:spPr>
        <p:txBody>
          <a:bodyPr/>
          <a:lstStyle/>
          <a:p>
            <a:pPr algn="ctr" eaLnBrk="1" fontAlgn="auto" hangingPunct="1">
              <a:spcAft>
                <a:spcPts val="0"/>
              </a:spcAft>
              <a:defRPr/>
            </a:pPr>
            <a:r>
              <a:rPr lang="en-IN" sz="400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Unit-I: </a:t>
            </a:r>
            <a:r>
              <a:rPr lang="hi-IN" sz="4000" dirty="0">
                <a:ea typeface="Mangal"/>
              </a:rPr>
              <a:t>संगठनात्मक मनोविज्ञान</a:t>
            </a:r>
            <a:endParaRPr lang="en-US" sz="400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5124" name="Subtitle 2">
            <a:extLst>
              <a:ext uri="{FF2B5EF4-FFF2-40B4-BE49-F238E27FC236}">
                <a16:creationId xmlns:a16="http://schemas.microsoft.com/office/drawing/2014/main" xmlns="" id="{B55C5F05-2E5E-4359-AF18-FBAE3E5A5D4D}"/>
              </a:ext>
            </a:extLst>
          </p:cNvPr>
          <p:cNvSpPr>
            <a:spLocks noGrp="1"/>
          </p:cNvSpPr>
          <p:nvPr>
            <p:ph type="subTitle" idx="1"/>
          </p:nvPr>
        </p:nvSpPr>
        <p:spPr>
          <a:xfrm>
            <a:off x="357188" y="4962525"/>
            <a:ext cx="8358187" cy="1538288"/>
          </a:xfrm>
        </p:spPr>
        <p:txBody>
          <a:bodyPr/>
          <a:lstStyle/>
          <a:p>
            <a:pPr marR="0" algn="ctr" eaLnBrk="1" hangingPunct="1">
              <a:lnSpc>
                <a:spcPct val="80000"/>
              </a:lnSpc>
            </a:pPr>
            <a:r>
              <a:rPr lang="en-IN" altLang="en-US" sz="2700" b="1">
                <a:solidFill>
                  <a:schemeClr val="bg1"/>
                </a:solidFill>
              </a:rPr>
              <a:t>Dr. Udayan Misra</a:t>
            </a:r>
          </a:p>
          <a:p>
            <a:pPr marR="0" algn="ctr" eaLnBrk="1" hangingPunct="1">
              <a:lnSpc>
                <a:spcPct val="80000"/>
              </a:lnSpc>
            </a:pPr>
            <a:r>
              <a:rPr lang="en-IN" altLang="en-US" sz="2400">
                <a:solidFill>
                  <a:schemeClr val="bg1"/>
                </a:solidFill>
              </a:rPr>
              <a:t>Department of Psychology</a:t>
            </a:r>
          </a:p>
          <a:p>
            <a:pPr marR="0" algn="ctr" eaLnBrk="1" hangingPunct="1">
              <a:lnSpc>
                <a:spcPct val="80000"/>
              </a:lnSpc>
            </a:pPr>
            <a:r>
              <a:rPr lang="en-IN" altLang="en-US" sz="2400">
                <a:solidFill>
                  <a:schemeClr val="bg1"/>
                </a:solidFill>
              </a:rPr>
              <a:t>Harishchandra P.G. College</a:t>
            </a:r>
          </a:p>
          <a:p>
            <a:pPr marR="0" algn="ctr" eaLnBrk="1" hangingPunct="1">
              <a:lnSpc>
                <a:spcPct val="80000"/>
              </a:lnSpc>
            </a:pPr>
            <a:r>
              <a:rPr lang="en-IN" altLang="en-US" sz="2400">
                <a:solidFill>
                  <a:schemeClr val="bg1"/>
                </a:solidFill>
              </a:rPr>
              <a:t>Varanasi</a:t>
            </a:r>
            <a:endParaRPr lang="en-US" altLang="en-US" sz="2400">
              <a:solidFill>
                <a:schemeClr val="bg1"/>
              </a:solidFill>
            </a:endParaRPr>
          </a:p>
          <a:p>
            <a:pPr marR="0" eaLnBrk="1" hangingPunct="1">
              <a:lnSpc>
                <a:spcPct val="80000"/>
              </a:lnSpc>
            </a:pPr>
            <a:endParaRPr lang="en-US" altLang="en-US" sz="2200"/>
          </a:p>
        </p:txBody>
      </p:sp>
      <p:sp>
        <p:nvSpPr>
          <p:cNvPr id="5125" name="Rectangle 3">
            <a:extLst>
              <a:ext uri="{FF2B5EF4-FFF2-40B4-BE49-F238E27FC236}">
                <a16:creationId xmlns:a16="http://schemas.microsoft.com/office/drawing/2014/main" xmlns="" id="{7315C3B4-A174-4661-A8BE-F21AB80956ED}"/>
              </a:ext>
            </a:extLst>
          </p:cNvPr>
          <p:cNvSpPr>
            <a:spLocks noChangeArrowheads="1"/>
          </p:cNvSpPr>
          <p:nvPr/>
        </p:nvSpPr>
        <p:spPr bwMode="auto">
          <a:xfrm>
            <a:off x="1785938" y="71438"/>
            <a:ext cx="6000750"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latin typeface="Constantia" panose="02030602050306030303" pitchFamily="18" charset="0"/>
              </a:rPr>
              <a:t>B.A. Part – III</a:t>
            </a:r>
          </a:p>
          <a:p>
            <a:pPr algn="ctr" eaLnBrk="1" hangingPunct="1"/>
            <a:r>
              <a:rPr lang="en-US" altLang="en-US">
                <a:latin typeface="Constantia" panose="02030602050306030303" pitchFamily="18" charset="0"/>
              </a:rPr>
              <a:t> Optional Paper: ORGANIZATIONAL BEHAVIOUR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xmlns="" id="{AC2BC0BF-5DF7-41A0-9D4C-E024DBB0B945}"/>
              </a:ext>
            </a:extLst>
          </p:cNvPr>
          <p:cNvSpPr>
            <a:spLocks noGrp="1"/>
          </p:cNvSpPr>
          <p:nvPr>
            <p:ph type="title"/>
          </p:nvPr>
        </p:nvSpPr>
        <p:spPr/>
        <p:txBody>
          <a:bodyPr/>
          <a:lstStyle/>
          <a:p>
            <a:pPr eaLnBrk="1" hangingPunct="1"/>
            <a:endParaRPr lang="en-US" altLang="en-US"/>
          </a:p>
        </p:txBody>
      </p:sp>
      <p:sp>
        <p:nvSpPr>
          <p:cNvPr id="14339" name="Content Placeholder 2">
            <a:extLst>
              <a:ext uri="{FF2B5EF4-FFF2-40B4-BE49-F238E27FC236}">
                <a16:creationId xmlns:a16="http://schemas.microsoft.com/office/drawing/2014/main" xmlns="" id="{58484791-00DE-47FB-A776-9324ABDCCB27}"/>
              </a:ext>
            </a:extLst>
          </p:cNvPr>
          <p:cNvSpPr>
            <a:spLocks noGrp="1"/>
          </p:cNvSpPr>
          <p:nvPr>
            <p:ph idx="1"/>
          </p:nvPr>
        </p:nvSpPr>
        <p:spPr/>
        <p:txBody>
          <a:bodyPr/>
          <a:lstStyle/>
          <a:p>
            <a:pPr eaLnBrk="1" hangingPunct="1">
              <a:lnSpc>
                <a:spcPct val="200000"/>
              </a:lnSpc>
              <a:buFont typeface="Wingdings 2" panose="05020102010507070707" pitchFamily="18" charset="2"/>
              <a:buNone/>
            </a:pPr>
            <a:r>
              <a:rPr lang="en-US" altLang="en-US"/>
              <a:t>iv. </a:t>
            </a:r>
            <a:r>
              <a:rPr lang="hi-IN" altLang="en-US">
                <a:ea typeface="Mangal" panose="02040503050203030202" pitchFamily="18" charset="0"/>
              </a:rPr>
              <a:t>किस तरह से लक्ष्य प्राप्त किया जाए</a:t>
            </a:r>
            <a:endParaRPr lang="en-IN" altLang="en-US"/>
          </a:p>
          <a:p>
            <a:pPr eaLnBrk="1" hangingPunct="1">
              <a:lnSpc>
                <a:spcPct val="200000"/>
              </a:lnSpc>
              <a:buFont typeface="Wingdings 2" panose="05020102010507070707" pitchFamily="18" charset="2"/>
              <a:buNone/>
            </a:pPr>
            <a:r>
              <a:rPr lang="en-US" altLang="en-US"/>
              <a:t>v. </a:t>
            </a:r>
            <a:r>
              <a:rPr lang="hi-IN" altLang="en-US">
                <a:ea typeface="Mangal" panose="02040503050203030202" pitchFamily="18" charset="0"/>
              </a:rPr>
              <a:t>कार्य करने के तरीकों का समय-समय पर मूल्यांकन</a:t>
            </a:r>
            <a:endParaRPr lang="en-IN" altLang="en-US"/>
          </a:p>
          <a:p>
            <a:pPr eaLnBrk="1" hangingPunct="1">
              <a:lnSpc>
                <a:spcPct val="200000"/>
              </a:lnSpc>
              <a:buFont typeface="Wingdings 2" panose="05020102010507070707" pitchFamily="18" charset="2"/>
              <a:buNone/>
            </a:pPr>
            <a:r>
              <a:rPr lang="en-US" altLang="en-US"/>
              <a:t>vi. </a:t>
            </a:r>
            <a:r>
              <a:rPr lang="hi-IN" altLang="en-US">
                <a:ea typeface="Mangal" panose="02040503050203030202" pitchFamily="18" charset="0"/>
              </a:rPr>
              <a:t>उत्पाद को बेहतर कैसे बनाया जाए इसका समय-समय पर मूल्यांकन करना होगा।</a:t>
            </a:r>
            <a:endParaRPr lang="en-US" altLang="en-US"/>
          </a:p>
          <a:p>
            <a:pPr eaLnBrk="1" hangingPunct="1"/>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xmlns="" id="{551D5178-B98E-4884-9AE3-FAE26948FD65}"/>
              </a:ext>
            </a:extLst>
          </p:cNvPr>
          <p:cNvSpPr>
            <a:spLocks noGrp="1"/>
          </p:cNvSpPr>
          <p:nvPr>
            <p:ph type="title"/>
          </p:nvPr>
        </p:nvSpPr>
        <p:spPr>
          <a:xfrm>
            <a:off x="285750" y="285750"/>
            <a:ext cx="8572500" cy="1143000"/>
          </a:xfrm>
        </p:spPr>
        <p:txBody>
          <a:bodyPr/>
          <a:lstStyle/>
          <a:p>
            <a:pPr algn="ctr" eaLnBrk="1" hangingPunct="1"/>
            <a:r>
              <a:rPr lang="hi-IN" altLang="en-US" sz="3600">
                <a:ea typeface="Mangal" panose="02040503050203030202" pitchFamily="18" charset="0"/>
              </a:rPr>
              <a:t>संगठनात्मक व्यवहार : नई चुनौतियां और अवसर</a:t>
            </a:r>
            <a:endParaRPr lang="en-US" altLang="en-US" sz="3600"/>
          </a:p>
        </p:txBody>
      </p:sp>
      <p:sp>
        <p:nvSpPr>
          <p:cNvPr id="6147" name="Content Placeholder 2">
            <a:extLst>
              <a:ext uri="{FF2B5EF4-FFF2-40B4-BE49-F238E27FC236}">
                <a16:creationId xmlns:a16="http://schemas.microsoft.com/office/drawing/2014/main" xmlns="" id="{EE89F483-A366-4EA5-8C6B-BDBD7C807F9A}"/>
              </a:ext>
            </a:extLst>
          </p:cNvPr>
          <p:cNvSpPr>
            <a:spLocks noGrp="1"/>
          </p:cNvSpPr>
          <p:nvPr>
            <p:ph idx="1"/>
          </p:nvPr>
        </p:nvSpPr>
        <p:spPr>
          <a:xfrm>
            <a:off x="457200" y="2160588"/>
            <a:ext cx="8229600" cy="3911600"/>
          </a:xfrm>
        </p:spPr>
        <p:txBody>
          <a:bodyPr/>
          <a:lstStyle/>
          <a:p>
            <a:pPr algn="just" eaLnBrk="1" hangingPunct="1">
              <a:lnSpc>
                <a:spcPct val="150000"/>
              </a:lnSpc>
            </a:pPr>
            <a:r>
              <a:rPr lang="hi-IN" altLang="en-US">
                <a:ea typeface="Mangal" panose="02040503050203030202" pitchFamily="18" charset="0"/>
              </a:rPr>
              <a:t>भूमंडलीकरण और तकनीक के इस युग में संगठनात्मक मनोविज्ञान के सामने कई चुनौतियां हैं :</a:t>
            </a:r>
            <a:endParaRPr lang="en-IN" altLang="en-US">
              <a:ea typeface="Mangal" panose="02040503050203030202" pitchFamily="18" charset="0"/>
              <a:cs typeface="Mangal" panose="02040503050203030202" pitchFamily="18" charset="0"/>
            </a:endParaRPr>
          </a:p>
          <a:p>
            <a:pPr algn="just" eaLnBrk="1" hangingPunct="1">
              <a:lnSpc>
                <a:spcPct val="150000"/>
              </a:lnSpc>
            </a:pPr>
            <a:endParaRPr lang="en-IN" altLang="en-US">
              <a:ea typeface="Mangal" panose="02040503050203030202" pitchFamily="18" charset="0"/>
              <a:cs typeface="Mangal" panose="02040503050203030202" pitchFamily="18" charset="0"/>
            </a:endParaRPr>
          </a:p>
          <a:p>
            <a:pPr algn="just" eaLnBrk="1" hangingPunct="1">
              <a:lnSpc>
                <a:spcPct val="150000"/>
              </a:lnSpc>
              <a:buFont typeface="Wingdings 2" panose="05020102010507070707" pitchFamily="18" charset="2"/>
              <a:buNone/>
            </a:pPr>
            <a:r>
              <a:rPr lang="hi-IN" altLang="en-US">
                <a:ea typeface="Mangal" panose="02040503050203030202" pitchFamily="18" charset="0"/>
              </a:rPr>
              <a:t>1. आधुनिक युग में मात्रात्मकता   के स्थान पर गुणवत्ता पर ज्यादा ध्यान दिया जाता है।</a:t>
            </a:r>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a:extLst>
              <a:ext uri="{FF2B5EF4-FFF2-40B4-BE49-F238E27FC236}">
                <a16:creationId xmlns:a16="http://schemas.microsoft.com/office/drawing/2014/main" xmlns="" id="{672875D9-89C7-40F5-B2C5-B6E9C66A7703}"/>
              </a:ext>
            </a:extLst>
          </p:cNvPr>
          <p:cNvSpPr>
            <a:spLocks noGrp="1"/>
          </p:cNvSpPr>
          <p:nvPr>
            <p:ph idx="1"/>
          </p:nvPr>
        </p:nvSpPr>
        <p:spPr>
          <a:xfrm>
            <a:off x="457200" y="1143000"/>
            <a:ext cx="8229600" cy="4389438"/>
          </a:xfrm>
        </p:spPr>
        <p:txBody>
          <a:bodyPr/>
          <a:lstStyle/>
          <a:p>
            <a:pPr algn="just" eaLnBrk="1" hangingPunct="1">
              <a:lnSpc>
                <a:spcPct val="150000"/>
              </a:lnSpc>
              <a:buFont typeface="Wingdings 2" panose="05020102010507070707" pitchFamily="18" charset="2"/>
              <a:buNone/>
            </a:pPr>
            <a:r>
              <a:rPr lang="hi-IN" altLang="en-US">
                <a:ea typeface="Mangal" panose="02040503050203030202" pitchFamily="18" charset="0"/>
              </a:rPr>
              <a:t>2. नौकरी में स्थायित्व कम  होने के कारण असुरक्षा की भावना पैदा हो गई है। ज्यादातर नौकरियां अस्थाई और संविदा पर आधारित है जो कि टारगेट ओरियेंटेड होती है जिसके कारण तनाव और चिंता के मात्रा में वृद्धि होती है।</a:t>
            </a:r>
            <a:endParaRPr lang="en-IN" altLang="en-US">
              <a:ea typeface="Mangal" panose="02040503050203030202" pitchFamily="18" charset="0"/>
              <a:cs typeface="Mangal" panose="02040503050203030202" pitchFamily="18" charset="0"/>
            </a:endParaRPr>
          </a:p>
          <a:p>
            <a:pPr algn="just" eaLnBrk="1" hangingPunct="1">
              <a:lnSpc>
                <a:spcPct val="150000"/>
              </a:lnSpc>
              <a:buFont typeface="Wingdings 2" panose="05020102010507070707" pitchFamily="18" charset="2"/>
              <a:buNone/>
            </a:pPr>
            <a:endParaRPr lang="en-IN" altLang="en-US">
              <a:ea typeface="Mangal" panose="02040503050203030202" pitchFamily="18" charset="0"/>
              <a:cs typeface="Mangal" panose="02040503050203030202" pitchFamily="18" charset="0"/>
            </a:endParaRPr>
          </a:p>
          <a:p>
            <a:pPr algn="just" eaLnBrk="1" hangingPunct="1">
              <a:lnSpc>
                <a:spcPct val="150000"/>
              </a:lnSpc>
              <a:buFont typeface="Wingdings 2" panose="05020102010507070707" pitchFamily="18" charset="2"/>
              <a:buNone/>
            </a:pPr>
            <a:r>
              <a:rPr lang="hi-IN" altLang="en-US">
                <a:ea typeface="Mangal" panose="02040503050203030202" pitchFamily="18" charset="0"/>
              </a:rPr>
              <a:t>3. नित्य नये उत्पाद  कुछ न कुछ तकनीकी परिवर्तन के साथ आ रहे हैं जिसके कारण बाजार में जबरदस्त प्रतियोगिता का माहौल है।</a:t>
            </a:r>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a:extLst>
              <a:ext uri="{FF2B5EF4-FFF2-40B4-BE49-F238E27FC236}">
                <a16:creationId xmlns:a16="http://schemas.microsoft.com/office/drawing/2014/main" xmlns="" id="{C82F8EBA-E6EA-4AC9-B2DC-5F46BA27C069}"/>
              </a:ext>
            </a:extLst>
          </p:cNvPr>
          <p:cNvSpPr>
            <a:spLocks noGrp="1"/>
          </p:cNvSpPr>
          <p:nvPr>
            <p:ph idx="1"/>
          </p:nvPr>
        </p:nvSpPr>
        <p:spPr>
          <a:xfrm>
            <a:off x="500063" y="1285875"/>
            <a:ext cx="8186737" cy="4857750"/>
          </a:xfrm>
        </p:spPr>
        <p:txBody>
          <a:bodyPr/>
          <a:lstStyle/>
          <a:p>
            <a:pPr algn="just" eaLnBrk="1" hangingPunct="1">
              <a:lnSpc>
                <a:spcPct val="150000"/>
              </a:lnSpc>
              <a:spcBef>
                <a:spcPct val="0"/>
              </a:spcBef>
              <a:buFont typeface="Wingdings 2" panose="05020102010507070707" pitchFamily="18" charset="2"/>
              <a:buNone/>
            </a:pPr>
            <a:r>
              <a:rPr lang="en-IN" altLang="en-US"/>
              <a:t>	</a:t>
            </a:r>
            <a:r>
              <a:rPr lang="hi-IN" altLang="en-US">
                <a:ea typeface="Mangal" panose="02040503050203030202" pitchFamily="18" charset="0"/>
              </a:rPr>
              <a:t>4. संगठन भी आधुनिक नई तकनीकों के कारण प्रशिक्षण उन्मुख हो गया है और संगठन में कार्यरत कर्मचारियों को उन नई तकनीकों के साथ तालमेल स्थापित करना पड़ता है।</a:t>
            </a:r>
            <a:endParaRPr lang="en-IN" altLang="en-US">
              <a:ea typeface="Mangal" panose="02040503050203030202" pitchFamily="18" charset="0"/>
              <a:cs typeface="Mangal" panose="02040503050203030202" pitchFamily="18" charset="0"/>
            </a:endParaRPr>
          </a:p>
          <a:p>
            <a:pPr algn="just" eaLnBrk="1" hangingPunct="1">
              <a:lnSpc>
                <a:spcPct val="150000"/>
              </a:lnSpc>
              <a:spcBef>
                <a:spcPct val="0"/>
              </a:spcBef>
              <a:buFont typeface="Wingdings 2" panose="05020102010507070707" pitchFamily="18" charset="2"/>
              <a:buNone/>
            </a:pPr>
            <a:endParaRPr lang="en-IN" altLang="en-US">
              <a:ea typeface="Mangal" panose="02040503050203030202" pitchFamily="18" charset="0"/>
              <a:cs typeface="Mangal" panose="02040503050203030202" pitchFamily="18" charset="0"/>
            </a:endParaRPr>
          </a:p>
          <a:p>
            <a:pPr algn="just" eaLnBrk="1" hangingPunct="1">
              <a:lnSpc>
                <a:spcPct val="150000"/>
              </a:lnSpc>
              <a:spcBef>
                <a:spcPct val="0"/>
              </a:spcBef>
              <a:buFont typeface="Wingdings 2" panose="05020102010507070707" pitchFamily="18" charset="2"/>
              <a:buNone/>
            </a:pPr>
            <a:r>
              <a:rPr lang="hi-IN" altLang="en-US">
                <a:ea typeface="Mangal" panose="02040503050203030202" pitchFamily="18" charset="0"/>
              </a:rPr>
              <a:t>5. कार्य निष्पादन के लिए संदर्भ समूह, मानक, फीडबैक, पर निर्भर रहना पड़ता है जो कर्मचारी की योग्यता और क्षमता पर प्रत्यक्ष या अप्रत्यक्ष प्रभाव डालती है।</a:t>
            </a:r>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xmlns="" id="{3BEA6D08-9259-49EF-82F4-491CBDF07020}"/>
              </a:ext>
            </a:extLst>
          </p:cNvPr>
          <p:cNvSpPr>
            <a:spLocks noGrp="1"/>
          </p:cNvSpPr>
          <p:nvPr>
            <p:ph type="title"/>
          </p:nvPr>
        </p:nvSpPr>
        <p:spPr/>
        <p:txBody>
          <a:bodyPr/>
          <a:lstStyle/>
          <a:p>
            <a:pPr eaLnBrk="1" hangingPunct="1"/>
            <a:endParaRPr lang="en-US" altLang="en-US"/>
          </a:p>
        </p:txBody>
      </p:sp>
      <p:sp>
        <p:nvSpPr>
          <p:cNvPr id="9219" name="Content Placeholder 2">
            <a:extLst>
              <a:ext uri="{FF2B5EF4-FFF2-40B4-BE49-F238E27FC236}">
                <a16:creationId xmlns:a16="http://schemas.microsoft.com/office/drawing/2014/main" xmlns="" id="{17E0786E-90EE-44A3-82B6-BD57706DA311}"/>
              </a:ext>
            </a:extLst>
          </p:cNvPr>
          <p:cNvSpPr>
            <a:spLocks noGrp="1"/>
          </p:cNvSpPr>
          <p:nvPr>
            <p:ph idx="1"/>
          </p:nvPr>
        </p:nvSpPr>
        <p:spPr>
          <a:xfrm>
            <a:off x="457200" y="1935163"/>
            <a:ext cx="8229600" cy="3279775"/>
          </a:xfrm>
        </p:spPr>
        <p:txBody>
          <a:bodyPr/>
          <a:lstStyle/>
          <a:p>
            <a:pPr algn="just" eaLnBrk="1" hangingPunct="1">
              <a:lnSpc>
                <a:spcPct val="150000"/>
              </a:lnSpc>
              <a:buFont typeface="Wingdings 2" panose="05020102010507070707" pitchFamily="18" charset="2"/>
              <a:buNone/>
            </a:pPr>
            <a:r>
              <a:rPr lang="hi-IN" altLang="en-US">
                <a:ea typeface="Mangal" panose="02040503050203030202" pitchFamily="18" charset="0"/>
              </a:rPr>
              <a:t>6. संगठन को स्थानीय, मल्टीनेशनल कंपनियों से प्रतियोगिता करनी पड़ रही है जिसके लिए संगठन को अपने कर्मचारियों को मल्टी टैलेंटेड / स्किलड बनाना पड़ रहा है।</a:t>
            </a:r>
            <a:endParaRPr lang="en-IN" altLang="en-US">
              <a:ea typeface="Mangal" panose="02040503050203030202" pitchFamily="18" charset="0"/>
              <a:cs typeface="Mangal" panose="02040503050203030202" pitchFamily="18" charset="0"/>
            </a:endParaRPr>
          </a:p>
          <a:p>
            <a:pPr algn="just" eaLnBrk="1" hangingPunct="1">
              <a:lnSpc>
                <a:spcPct val="150000"/>
              </a:lnSpc>
              <a:buFont typeface="Wingdings 2" panose="05020102010507070707" pitchFamily="18" charset="2"/>
              <a:buNone/>
            </a:pPr>
            <a:endParaRPr lang="en-IN" altLang="en-US"/>
          </a:p>
          <a:p>
            <a:pPr algn="just" eaLnBrk="1" hangingPunct="1">
              <a:lnSpc>
                <a:spcPct val="150000"/>
              </a:lnSpc>
              <a:buFont typeface="Wingdings 2" panose="05020102010507070707" pitchFamily="18" charset="2"/>
              <a:buNone/>
            </a:pPr>
            <a:r>
              <a:rPr lang="hi-IN" altLang="en-US">
                <a:ea typeface="Mangal" panose="02040503050203030202" pitchFamily="18" charset="0"/>
              </a:rPr>
              <a:t>7. संगठन को विश्व स्तर पर स्थापित करने के लिए ग्लोबल संस्कृति को अपनाना पड़ेगा जिसके लिए उसे अपने कर्मचारियों को पार- संस्कृति प्रशिक्षण देना पड़ेगा।</a:t>
            </a:r>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xmlns="" id="{3B1F93CF-544C-4807-8407-236224432623}"/>
              </a:ext>
            </a:extLst>
          </p:cNvPr>
          <p:cNvSpPr>
            <a:spLocks noGrp="1"/>
          </p:cNvSpPr>
          <p:nvPr>
            <p:ph type="title"/>
          </p:nvPr>
        </p:nvSpPr>
        <p:spPr/>
        <p:txBody>
          <a:bodyPr/>
          <a:lstStyle/>
          <a:p>
            <a:pPr eaLnBrk="1" hangingPunct="1"/>
            <a:endParaRPr lang="en-US" altLang="en-US"/>
          </a:p>
        </p:txBody>
      </p:sp>
      <p:sp>
        <p:nvSpPr>
          <p:cNvPr id="10243" name="Content Placeholder 2">
            <a:extLst>
              <a:ext uri="{FF2B5EF4-FFF2-40B4-BE49-F238E27FC236}">
                <a16:creationId xmlns:a16="http://schemas.microsoft.com/office/drawing/2014/main" xmlns="" id="{2600A905-0255-4CFF-A004-5DDC625FEC63}"/>
              </a:ext>
            </a:extLst>
          </p:cNvPr>
          <p:cNvSpPr>
            <a:spLocks noGrp="1"/>
          </p:cNvSpPr>
          <p:nvPr>
            <p:ph idx="1"/>
          </p:nvPr>
        </p:nvSpPr>
        <p:spPr/>
        <p:txBody>
          <a:bodyPr/>
          <a:lstStyle/>
          <a:p>
            <a:pPr algn="just" eaLnBrk="1" hangingPunct="1">
              <a:lnSpc>
                <a:spcPct val="200000"/>
              </a:lnSpc>
              <a:buFont typeface="Wingdings 2" panose="05020102010507070707" pitchFamily="18" charset="2"/>
              <a:buNone/>
            </a:pPr>
            <a:r>
              <a:rPr lang="hi-IN" altLang="en-US">
                <a:ea typeface="Mangal" panose="02040503050203030202" pitchFamily="18" charset="0"/>
              </a:rPr>
              <a:t>8. तकनीकी और वातावरणीय प्रदूषण के इस दौर में  रोजगार के अवसर इनफार्मेशन टेक्नोलॉजी, पर्यावरणीय परामर्श, स्वास्थ्य आदि क्षेत्र में है, कर्मचारियों को अपने को तकनीक के बदलते इस युग में निरंतर अप टू डेट रखना होगा।</a:t>
            </a:r>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xmlns="" id="{9BAAA3A0-C0C1-4F3B-BF9F-5A34A3586F78}"/>
              </a:ext>
            </a:extLst>
          </p:cNvPr>
          <p:cNvSpPr>
            <a:spLocks noGrp="1"/>
          </p:cNvSpPr>
          <p:nvPr>
            <p:ph type="title"/>
          </p:nvPr>
        </p:nvSpPr>
        <p:spPr/>
        <p:txBody>
          <a:bodyPr/>
          <a:lstStyle/>
          <a:p>
            <a:pPr eaLnBrk="1" hangingPunct="1"/>
            <a:endParaRPr lang="en-US" altLang="en-US"/>
          </a:p>
        </p:txBody>
      </p:sp>
      <p:sp>
        <p:nvSpPr>
          <p:cNvPr id="11267" name="Content Placeholder 2">
            <a:extLst>
              <a:ext uri="{FF2B5EF4-FFF2-40B4-BE49-F238E27FC236}">
                <a16:creationId xmlns:a16="http://schemas.microsoft.com/office/drawing/2014/main" xmlns="" id="{BAE68CBA-1E14-4F15-96F1-B7D94FCDF9D1}"/>
              </a:ext>
            </a:extLst>
          </p:cNvPr>
          <p:cNvSpPr>
            <a:spLocks noGrp="1"/>
          </p:cNvSpPr>
          <p:nvPr>
            <p:ph idx="1"/>
          </p:nvPr>
        </p:nvSpPr>
        <p:spPr/>
        <p:txBody>
          <a:bodyPr/>
          <a:lstStyle/>
          <a:p>
            <a:pPr algn="just" eaLnBrk="1" hangingPunct="1">
              <a:lnSpc>
                <a:spcPct val="200000"/>
              </a:lnSpc>
              <a:buFont typeface="Wingdings 2" panose="05020102010507070707" pitchFamily="18" charset="2"/>
              <a:buNone/>
            </a:pPr>
            <a:r>
              <a:rPr lang="hi-IN" altLang="en-US">
                <a:ea typeface="Mangal" panose="02040503050203030202" pitchFamily="18" charset="0"/>
              </a:rPr>
              <a:t>9. आधुनिकीकरण के युग में बहुराष्ट्रीय कंपनियों को अलग-अलग देशों में जाकर व्यवसाय करना पड़ता है और उन्हें संबंधित देश के नियम कानून, निर्देश और आर्थिक तंत्र के अनुसार ही अपना संगठन चलाना पड़ता है और इन कंपनियों का नियंत्रण कंपनी के मुख्यालय से होता है।</a:t>
            </a:r>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a:extLst>
              <a:ext uri="{FF2B5EF4-FFF2-40B4-BE49-F238E27FC236}">
                <a16:creationId xmlns:a16="http://schemas.microsoft.com/office/drawing/2014/main" xmlns="" id="{B551EC4E-04FB-4A6C-BC0D-B5CAF8B4245F}"/>
              </a:ext>
            </a:extLst>
          </p:cNvPr>
          <p:cNvSpPr>
            <a:spLocks noGrp="1"/>
          </p:cNvSpPr>
          <p:nvPr>
            <p:ph idx="1"/>
          </p:nvPr>
        </p:nvSpPr>
        <p:spPr>
          <a:xfrm>
            <a:off x="457200" y="1285875"/>
            <a:ext cx="8229600" cy="4389438"/>
          </a:xfrm>
        </p:spPr>
        <p:txBody>
          <a:bodyPr/>
          <a:lstStyle/>
          <a:p>
            <a:pPr eaLnBrk="1" hangingPunct="1">
              <a:lnSpc>
                <a:spcPct val="200000"/>
              </a:lnSpc>
              <a:buFont typeface="Wingdings 2" panose="05020102010507070707" pitchFamily="18" charset="2"/>
              <a:buNone/>
            </a:pPr>
            <a:r>
              <a:rPr lang="hi-IN" altLang="en-US">
                <a:ea typeface="Mangal" panose="02040503050203030202" pitchFamily="18" charset="0"/>
              </a:rPr>
              <a:t>इसमें वो संगठन ही सफल हो पायेगा जो</a:t>
            </a:r>
            <a:endParaRPr lang="en-IN" altLang="en-US">
              <a:ea typeface="Mangal" panose="02040503050203030202" pitchFamily="18" charset="0"/>
              <a:cs typeface="Mangal" panose="02040503050203030202" pitchFamily="18" charset="0"/>
            </a:endParaRPr>
          </a:p>
          <a:p>
            <a:pPr eaLnBrk="1" hangingPunct="1">
              <a:lnSpc>
                <a:spcPct val="200000"/>
              </a:lnSpc>
              <a:buFont typeface="Wingdings 2" panose="05020102010507070707" pitchFamily="18" charset="2"/>
              <a:buNone/>
            </a:pPr>
            <a:r>
              <a:rPr lang="en-US" altLang="en-US">
                <a:ea typeface="Mangal" panose="02040503050203030202" pitchFamily="18" charset="0"/>
                <a:cs typeface="Mangal" panose="02040503050203030202" pitchFamily="18" charset="0"/>
              </a:rPr>
              <a:t>i.</a:t>
            </a:r>
            <a:r>
              <a:rPr lang="hi-IN" altLang="en-US">
                <a:ea typeface="Mangal" panose="02040503050203030202" pitchFamily="18" charset="0"/>
              </a:rPr>
              <a:t>आवश्यकता अनुसार फ्लेक्सबुल हो।</a:t>
            </a:r>
            <a:endParaRPr lang="en-IN" altLang="en-US">
              <a:ea typeface="Mangal" panose="02040503050203030202" pitchFamily="18" charset="0"/>
              <a:cs typeface="Mangal" panose="02040503050203030202" pitchFamily="18" charset="0"/>
            </a:endParaRPr>
          </a:p>
          <a:p>
            <a:pPr eaLnBrk="1" hangingPunct="1">
              <a:lnSpc>
                <a:spcPct val="200000"/>
              </a:lnSpc>
              <a:buFont typeface="Wingdings 2" panose="05020102010507070707" pitchFamily="18" charset="2"/>
              <a:buNone/>
            </a:pPr>
            <a:r>
              <a:rPr lang="en-US" altLang="en-US">
                <a:ea typeface="Mangal" panose="02040503050203030202" pitchFamily="18" charset="0"/>
                <a:cs typeface="Mangal" panose="02040503050203030202" pitchFamily="18" charset="0"/>
              </a:rPr>
              <a:t>ii. </a:t>
            </a:r>
            <a:r>
              <a:rPr lang="hi-IN" altLang="en-US">
                <a:ea typeface="Mangal" panose="02040503050203030202" pitchFamily="18" charset="0"/>
              </a:rPr>
              <a:t>ऐसे लोगों की नियुक्ति हो जिनमें ग्लोबल दृष्टिकोण हो।</a:t>
            </a:r>
            <a:endParaRPr lang="en-IN" altLang="en-US">
              <a:ea typeface="Mangal" panose="02040503050203030202" pitchFamily="18" charset="0"/>
              <a:cs typeface="Mangal" panose="02040503050203030202" pitchFamily="18" charset="0"/>
            </a:endParaRPr>
          </a:p>
          <a:p>
            <a:pPr eaLnBrk="1" hangingPunct="1">
              <a:lnSpc>
                <a:spcPct val="200000"/>
              </a:lnSpc>
              <a:buFont typeface="Wingdings 2" panose="05020102010507070707" pitchFamily="18" charset="2"/>
              <a:buNone/>
            </a:pPr>
            <a:r>
              <a:rPr lang="en-US" altLang="en-US">
                <a:ea typeface="Mangal" panose="02040503050203030202" pitchFamily="18" charset="0"/>
                <a:cs typeface="Mangal" panose="02040503050203030202" pitchFamily="18" charset="0"/>
              </a:rPr>
              <a:t>iii. </a:t>
            </a:r>
            <a:r>
              <a:rPr lang="hi-IN" altLang="en-US">
                <a:ea typeface="Mangal" panose="02040503050203030202" pitchFamily="18" charset="0"/>
              </a:rPr>
              <a:t>कर्मचारी बहुकौशल(मल्टी टैलेंटेड)  हो।</a:t>
            </a:r>
            <a:endParaRPr lang="en-US" altLang="en-US"/>
          </a:p>
          <a:p>
            <a:pPr eaLnBrk="1" hangingPunct="1"/>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xmlns="" id="{0FF32209-C0A6-4D7B-B465-70C60DD87167}"/>
              </a:ext>
            </a:extLst>
          </p:cNvPr>
          <p:cNvSpPr>
            <a:spLocks noGrp="1"/>
          </p:cNvSpPr>
          <p:nvPr>
            <p:ph type="title"/>
          </p:nvPr>
        </p:nvSpPr>
        <p:spPr/>
        <p:txBody>
          <a:bodyPr/>
          <a:lstStyle/>
          <a:p>
            <a:pPr eaLnBrk="1" hangingPunct="1"/>
            <a:endParaRPr lang="en-US" altLang="en-US"/>
          </a:p>
        </p:txBody>
      </p:sp>
      <p:sp>
        <p:nvSpPr>
          <p:cNvPr id="13315" name="Content Placeholder 2">
            <a:extLst>
              <a:ext uri="{FF2B5EF4-FFF2-40B4-BE49-F238E27FC236}">
                <a16:creationId xmlns:a16="http://schemas.microsoft.com/office/drawing/2014/main" xmlns="" id="{C538D5CD-3DA1-4620-8041-FED0B5ECF51C}"/>
              </a:ext>
            </a:extLst>
          </p:cNvPr>
          <p:cNvSpPr>
            <a:spLocks noGrp="1"/>
          </p:cNvSpPr>
          <p:nvPr>
            <p:ph idx="1"/>
          </p:nvPr>
        </p:nvSpPr>
        <p:spPr/>
        <p:txBody>
          <a:bodyPr/>
          <a:lstStyle/>
          <a:p>
            <a:pPr eaLnBrk="1" hangingPunct="1">
              <a:lnSpc>
                <a:spcPct val="200000"/>
              </a:lnSpc>
              <a:buFont typeface="Wingdings 2" panose="05020102010507070707" pitchFamily="18" charset="2"/>
              <a:buNone/>
            </a:pPr>
            <a:r>
              <a:rPr lang="hi-IN" altLang="en-US">
                <a:ea typeface="Mangal" panose="02040503050203030202" pitchFamily="18" charset="0"/>
              </a:rPr>
              <a:t>10. उत्पादन करने वाले संगठन को सिक्स सिग्मा एप्रोच उपयोग करना होगा</a:t>
            </a:r>
            <a:endParaRPr lang="en-IN" altLang="en-US"/>
          </a:p>
          <a:p>
            <a:pPr eaLnBrk="1" hangingPunct="1">
              <a:lnSpc>
                <a:spcPct val="200000"/>
              </a:lnSpc>
              <a:buFont typeface="Wingdings 2" panose="05020102010507070707" pitchFamily="18" charset="2"/>
              <a:buNone/>
            </a:pPr>
            <a:r>
              <a:rPr lang="en-US" altLang="en-US"/>
              <a:t>i. </a:t>
            </a:r>
            <a:r>
              <a:rPr lang="hi-IN" altLang="en-US">
                <a:ea typeface="Mangal" panose="02040503050203030202" pitchFamily="18" charset="0"/>
              </a:rPr>
              <a:t>प्रोडक्ट जिसका उत्पादन होना है</a:t>
            </a:r>
            <a:endParaRPr lang="en-IN" altLang="en-US"/>
          </a:p>
          <a:p>
            <a:pPr eaLnBrk="1" hangingPunct="1">
              <a:lnSpc>
                <a:spcPct val="200000"/>
              </a:lnSpc>
              <a:buFont typeface="Wingdings 2" panose="05020102010507070707" pitchFamily="18" charset="2"/>
              <a:buNone/>
            </a:pPr>
            <a:r>
              <a:rPr lang="en-US" altLang="en-US"/>
              <a:t>ii. </a:t>
            </a:r>
            <a:r>
              <a:rPr lang="hi-IN" altLang="en-US">
                <a:ea typeface="Mangal" panose="02040503050203030202" pitchFamily="18" charset="0"/>
              </a:rPr>
              <a:t>ये देखना होगा कि ग्राहक कौन है</a:t>
            </a:r>
            <a:endParaRPr lang="en-IN" altLang="en-US"/>
          </a:p>
          <a:p>
            <a:pPr eaLnBrk="1" hangingPunct="1">
              <a:lnSpc>
                <a:spcPct val="200000"/>
              </a:lnSpc>
              <a:buFont typeface="Wingdings 2" panose="05020102010507070707" pitchFamily="18" charset="2"/>
              <a:buNone/>
            </a:pPr>
            <a:r>
              <a:rPr lang="en-US" altLang="en-US"/>
              <a:t>iii.</a:t>
            </a:r>
            <a:r>
              <a:rPr lang="hi-IN" altLang="en-US">
                <a:ea typeface="Mangal" panose="02040503050203030202" pitchFamily="18" charset="0"/>
              </a:rPr>
              <a:t>पूर्तिकर्ता को पूर्व निर्धारित करना होगा</a:t>
            </a:r>
            <a:endParaRPr lang="en-IN"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157</TotalTime>
  <Words>387</Words>
  <Application>Microsoft Office PowerPoint</Application>
  <PresentationFormat>On-screen Show (4:3)</PresentationFormat>
  <Paragraphs>33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Unit-I: संगठनात्मक मनोविज्ञान</vt:lpstr>
      <vt:lpstr>संगठनात्मक व्यवहार : नई चुनौतियां और अवसर</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Rajesh</dc:creator>
  <cp:lastModifiedBy>abc</cp:lastModifiedBy>
  <cp:revision>21</cp:revision>
  <dcterms:created xsi:type="dcterms:W3CDTF">2020-08-21T05:32:17Z</dcterms:created>
  <dcterms:modified xsi:type="dcterms:W3CDTF">2020-09-21T06:02:06Z</dcterms:modified>
</cp:coreProperties>
</file>