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0"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D9B86-4E55-4B50-B11D-1B5315B6E165}" type="datetimeFigureOut">
              <a:rPr lang="en-US" smtClean="0"/>
              <a:pPr/>
              <a:t>5/13/2020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AF384-75AC-4134-8FE5-1600CA4105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848600" cy="1927225"/>
          </a:xfrm>
        </p:spPr>
        <p:txBody>
          <a:bodyPr>
            <a:normAutofit fontScale="90000"/>
          </a:bodyPr>
          <a:lstStyle/>
          <a:p>
            <a:r>
              <a:rPr lang="en-US" dirty="0" smtClean="0"/>
              <a:t/>
            </a:r>
            <a:br>
              <a:rPr lang="en-US" dirty="0" smtClean="0"/>
            </a:br>
            <a:r>
              <a:rPr lang="hi-IN" dirty="0" smtClean="0"/>
              <a:t> </a:t>
            </a:r>
            <a:r>
              <a:rPr lang="hi-IN" b="1" dirty="0" smtClean="0">
                <a:latin typeface="Utsaah" pitchFamily="34" charset="0"/>
                <a:cs typeface="Utsaah" pitchFamily="34" charset="0"/>
              </a:rPr>
              <a:t>श्री हरिश्चंद्र स्नातकोत्तर महाविद्यालय                               </a:t>
            </a:r>
            <a:r>
              <a:rPr lang="hi-IN" sz="2700" b="1" dirty="0" smtClean="0">
                <a:latin typeface="Utsaah" pitchFamily="34" charset="0"/>
                <a:cs typeface="Utsaah" pitchFamily="34" charset="0"/>
              </a:rPr>
              <a:t>मैदागिन</a:t>
            </a:r>
            <a:r>
              <a:rPr lang="en-US" sz="2700" b="1" dirty="0" smtClean="0">
                <a:latin typeface="Utsaah" pitchFamily="34" charset="0"/>
                <a:cs typeface="Utsaah" pitchFamily="34" charset="0"/>
              </a:rPr>
              <a:t>,</a:t>
            </a:r>
            <a:r>
              <a:rPr lang="hi-IN" sz="2700" b="1" dirty="0" smtClean="0">
                <a:latin typeface="Utsaah" pitchFamily="34" charset="0"/>
                <a:cs typeface="Utsaah" pitchFamily="34" charset="0"/>
              </a:rPr>
              <a:t> वाराणसी -221001 </a:t>
            </a:r>
            <a:r>
              <a:rPr lang="en-US" dirty="0" smtClean="0"/>
              <a:t/>
            </a:r>
            <a:br>
              <a:rPr lang="en-US" dirty="0" smtClean="0"/>
            </a:br>
            <a:endParaRPr lang="en-US" dirty="0"/>
          </a:p>
        </p:txBody>
      </p:sp>
      <p:sp>
        <p:nvSpPr>
          <p:cNvPr id="3" name="Subtitle 2"/>
          <p:cNvSpPr>
            <a:spLocks noGrp="1"/>
          </p:cNvSpPr>
          <p:nvPr>
            <p:ph type="subTitle" idx="1"/>
          </p:nvPr>
        </p:nvSpPr>
        <p:spPr>
          <a:xfrm>
            <a:off x="5791200" y="4419600"/>
            <a:ext cx="2895600" cy="1143000"/>
          </a:xfrm>
        </p:spPr>
        <p:txBody>
          <a:bodyPr>
            <a:normAutofit/>
          </a:bodyPr>
          <a:lstStyle/>
          <a:p>
            <a:r>
              <a:rPr lang="en-US" sz="1800" i="1" dirty="0" err="1" smtClean="0">
                <a:solidFill>
                  <a:schemeClr val="tx1"/>
                </a:solidFill>
              </a:rPr>
              <a:t>Dharmendra</a:t>
            </a:r>
            <a:r>
              <a:rPr lang="en-US" sz="1800" i="1" dirty="0" smtClean="0">
                <a:solidFill>
                  <a:schemeClr val="tx1"/>
                </a:solidFill>
              </a:rPr>
              <a:t> Kumar Gupta</a:t>
            </a:r>
          </a:p>
          <a:p>
            <a:r>
              <a:rPr lang="en-US" sz="1800" i="1" dirty="0" smtClean="0">
                <a:solidFill>
                  <a:schemeClr val="tx1"/>
                </a:solidFill>
              </a:rPr>
              <a:t>Assistant Professor </a:t>
            </a:r>
          </a:p>
          <a:p>
            <a:r>
              <a:rPr lang="en-US" sz="1800" i="1" dirty="0" smtClean="0">
                <a:solidFill>
                  <a:schemeClr val="tx1"/>
                </a:solidFill>
              </a:rPr>
              <a:t>Faculty of Law</a:t>
            </a:r>
            <a:endParaRPr lang="en-US" sz="1800" i="1" dirty="0">
              <a:solidFill>
                <a:schemeClr val="tx1"/>
              </a:solidFill>
            </a:endParaRPr>
          </a:p>
        </p:txBody>
      </p:sp>
      <p:sp>
        <p:nvSpPr>
          <p:cNvPr id="1026" name="Rectangle 2"/>
          <p:cNvSpPr>
            <a:spLocks noChangeArrowheads="1"/>
          </p:cNvSpPr>
          <p:nvPr/>
        </p:nvSpPr>
        <p:spPr bwMode="auto">
          <a:xfrm>
            <a:off x="7772400" y="304800"/>
            <a:ext cx="10287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4" descr="C:\Users\Lenovo\Desktop\images (3).jpeg"/>
          <p:cNvPicPr/>
          <p:nvPr/>
        </p:nvPicPr>
        <p:blipFill>
          <a:blip r:embed="rId2"/>
          <a:srcRect/>
          <a:stretch>
            <a:fillRect/>
          </a:stretch>
        </p:blipFill>
        <p:spPr bwMode="auto">
          <a:xfrm>
            <a:off x="7848600" y="381000"/>
            <a:ext cx="836295" cy="887497"/>
          </a:xfrm>
          <a:prstGeom prst="rect">
            <a:avLst/>
          </a:prstGeom>
          <a:noFill/>
          <a:ln w="9525">
            <a:noFill/>
            <a:miter lim="800000"/>
            <a:headEnd/>
            <a:tailEnd/>
          </a:ln>
        </p:spPr>
      </p:pic>
      <p:sp>
        <p:nvSpPr>
          <p:cNvPr id="1027" name="Rectangle 3"/>
          <p:cNvSpPr>
            <a:spLocks noChangeArrowheads="1"/>
          </p:cNvSpPr>
          <p:nvPr/>
        </p:nvSpPr>
        <p:spPr bwMode="auto">
          <a:xfrm>
            <a:off x="304800" y="304800"/>
            <a:ext cx="990600" cy="933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Lenovo\Desktop\images (2).jpeg"/>
          <p:cNvPicPr/>
          <p:nvPr/>
        </p:nvPicPr>
        <p:blipFill>
          <a:blip r:embed="rId3" cstate="print"/>
          <a:srcRect/>
          <a:stretch>
            <a:fillRect/>
          </a:stretch>
        </p:blipFill>
        <p:spPr bwMode="auto">
          <a:xfrm>
            <a:off x="381000" y="381000"/>
            <a:ext cx="812165" cy="800115"/>
          </a:xfrm>
          <a:prstGeom prst="rect">
            <a:avLst/>
          </a:prstGeom>
          <a:noFill/>
          <a:ln w="9525">
            <a:noFill/>
            <a:miter lim="800000"/>
            <a:headEnd/>
            <a:tailEnd/>
          </a:ln>
        </p:spPr>
      </p:pic>
      <p:sp>
        <p:nvSpPr>
          <p:cNvPr id="8" name="TextBox 7"/>
          <p:cNvSpPr txBox="1"/>
          <p:nvPr/>
        </p:nvSpPr>
        <p:spPr>
          <a:xfrm>
            <a:off x="1295400" y="2743200"/>
            <a:ext cx="7315200" cy="1200329"/>
          </a:xfrm>
          <a:prstGeom prst="rect">
            <a:avLst/>
          </a:prstGeom>
          <a:noFill/>
        </p:spPr>
        <p:txBody>
          <a:bodyPr wrap="square" rtlCol="0">
            <a:spAutoFit/>
          </a:bodyPr>
          <a:lstStyle/>
          <a:p>
            <a:r>
              <a:rPr lang="en-US" sz="7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APPEAL part -</a:t>
            </a:r>
            <a:r>
              <a:rPr lang="en-US" sz="7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iv</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 </a:t>
            </a:r>
            <a:r>
              <a:rPr lang="hi-IN"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 </a:t>
            </a:r>
            <a:endPar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p:cTn id="31" dur="1000" fill="hold"/>
                                        <p:tgtEl>
                                          <p:spTgt spid="1026"/>
                                        </p:tgtEl>
                                        <p:attrNameLst>
                                          <p:attrName>ppt_w</p:attrName>
                                        </p:attrNameLst>
                                      </p:cBhvr>
                                      <p:tavLst>
                                        <p:tav tm="0">
                                          <p:val>
                                            <p:strVal val="#ppt_w+.3"/>
                                          </p:val>
                                        </p:tav>
                                        <p:tav tm="100000">
                                          <p:val>
                                            <p:strVal val="#ppt_w"/>
                                          </p:val>
                                        </p:tav>
                                      </p:tavLst>
                                    </p:anim>
                                    <p:anim calcmode="lin" valueType="num">
                                      <p:cBhvr>
                                        <p:cTn id="32" dur="1000" fill="hold"/>
                                        <p:tgtEl>
                                          <p:spTgt spid="1026"/>
                                        </p:tgtEl>
                                        <p:attrNameLst>
                                          <p:attrName>ppt_h</p:attrName>
                                        </p:attrNameLst>
                                      </p:cBhvr>
                                      <p:tavLst>
                                        <p:tav tm="0">
                                          <p:val>
                                            <p:strVal val="#ppt_h"/>
                                          </p:val>
                                        </p:tav>
                                        <p:tav tm="100000">
                                          <p:val>
                                            <p:strVal val="#ppt_h"/>
                                          </p:val>
                                        </p:tav>
                                      </p:tavLst>
                                    </p:anim>
                                    <p:animEffect transition="in" filter="fade">
                                      <p:cBhvr>
                                        <p:cTn id="33" dur="1000"/>
                                        <p:tgtEl>
                                          <p:spTgt spid="1026"/>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strVal val="#ppt_w+.3"/>
                                          </p:val>
                                        </p:tav>
                                        <p:tav tm="100000">
                                          <p:val>
                                            <p:strVal val="#ppt_w"/>
                                          </p:val>
                                        </p:tav>
                                      </p:tavLst>
                                    </p:anim>
                                    <p:anim calcmode="lin" valueType="num">
                                      <p:cBhvr>
                                        <p:cTn id="37" dur="1000" fill="hold"/>
                                        <p:tgtEl>
                                          <p:spTgt spid="5"/>
                                        </p:tgtEl>
                                        <p:attrNameLst>
                                          <p:attrName>ppt_h</p:attrName>
                                        </p:attrNameLst>
                                      </p:cBhvr>
                                      <p:tavLst>
                                        <p:tav tm="0">
                                          <p:val>
                                            <p:strVal val="#ppt_h"/>
                                          </p:val>
                                        </p:tav>
                                        <p:tav tm="100000">
                                          <p:val>
                                            <p:strVal val="#ppt_h"/>
                                          </p:val>
                                        </p:tav>
                                      </p:tavLst>
                                    </p:anim>
                                    <p:animEffect transition="in" filter="fade">
                                      <p:cBhvr>
                                        <p:cTn id="38" dur="1000"/>
                                        <p:tgtEl>
                                          <p:spTgt spid="5"/>
                                        </p:tgtEl>
                                      </p:cBhvr>
                                    </p:animEffect>
                                  </p:childTnLst>
                                </p:cTn>
                              </p:par>
                              <p:par>
                                <p:cTn id="39" presetID="50" presetClass="entr" presetSubtype="0" decel="100000" fill="hold" grpId="0" nodeType="withEffect">
                                  <p:stCondLst>
                                    <p:cond delay="0"/>
                                  </p:stCondLst>
                                  <p:childTnLst>
                                    <p:set>
                                      <p:cBhvr>
                                        <p:cTn id="40" dur="1" fill="hold">
                                          <p:stCondLst>
                                            <p:cond delay="0"/>
                                          </p:stCondLst>
                                        </p:cTn>
                                        <p:tgtEl>
                                          <p:spTgt spid="1027"/>
                                        </p:tgtEl>
                                        <p:attrNameLst>
                                          <p:attrName>style.visibility</p:attrName>
                                        </p:attrNameLst>
                                      </p:cBhvr>
                                      <p:to>
                                        <p:strVal val="visible"/>
                                      </p:to>
                                    </p:set>
                                    <p:anim calcmode="lin" valueType="num">
                                      <p:cBhvr>
                                        <p:cTn id="41" dur="1000" fill="hold"/>
                                        <p:tgtEl>
                                          <p:spTgt spid="1027"/>
                                        </p:tgtEl>
                                        <p:attrNameLst>
                                          <p:attrName>ppt_w</p:attrName>
                                        </p:attrNameLst>
                                      </p:cBhvr>
                                      <p:tavLst>
                                        <p:tav tm="0">
                                          <p:val>
                                            <p:strVal val="#ppt_w+.3"/>
                                          </p:val>
                                        </p:tav>
                                        <p:tav tm="100000">
                                          <p:val>
                                            <p:strVal val="#ppt_w"/>
                                          </p:val>
                                        </p:tav>
                                      </p:tavLst>
                                    </p:anim>
                                    <p:anim calcmode="lin" valueType="num">
                                      <p:cBhvr>
                                        <p:cTn id="42" dur="1000" fill="hold"/>
                                        <p:tgtEl>
                                          <p:spTgt spid="1027"/>
                                        </p:tgtEl>
                                        <p:attrNameLst>
                                          <p:attrName>ppt_h</p:attrName>
                                        </p:attrNameLst>
                                      </p:cBhvr>
                                      <p:tavLst>
                                        <p:tav tm="0">
                                          <p:val>
                                            <p:strVal val="#ppt_h"/>
                                          </p:val>
                                        </p:tav>
                                        <p:tav tm="100000">
                                          <p:val>
                                            <p:strVal val="#ppt_h"/>
                                          </p:val>
                                        </p:tav>
                                      </p:tavLst>
                                    </p:anim>
                                    <p:animEffect transition="in" filter="fade">
                                      <p:cBhvr>
                                        <p:cTn id="43" dur="1000"/>
                                        <p:tgtEl>
                                          <p:spTgt spid="1027"/>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strVal val="#ppt_w+.3"/>
                                          </p:val>
                                        </p:tav>
                                        <p:tav tm="100000">
                                          <p:val>
                                            <p:strVal val="#ppt_w"/>
                                          </p:val>
                                        </p:tav>
                                      </p:tavLst>
                                    </p:anim>
                                    <p:anim calcmode="lin" valueType="num">
                                      <p:cBhvr>
                                        <p:cTn id="47" dur="1000" fill="hold"/>
                                        <p:tgtEl>
                                          <p:spTgt spid="7"/>
                                        </p:tgtEl>
                                        <p:attrNameLst>
                                          <p:attrName>ppt_h</p:attrName>
                                        </p:attrNameLst>
                                      </p:cBhvr>
                                      <p:tavLst>
                                        <p:tav tm="0">
                                          <p:val>
                                            <p:strVal val="#ppt_h"/>
                                          </p:val>
                                        </p:tav>
                                        <p:tav tm="100000">
                                          <p:val>
                                            <p:strVal val="#ppt_h"/>
                                          </p:val>
                                        </p:tav>
                                      </p:tavLst>
                                    </p:anim>
                                    <p:animEffect transition="in" filter="fade">
                                      <p:cBhvr>
                                        <p:cTn id="48" dur="1000"/>
                                        <p:tgtEl>
                                          <p:spTgt spid="7"/>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strVal val="#ppt_w+.3"/>
                                          </p:val>
                                        </p:tav>
                                        <p:tav tm="100000">
                                          <p:val>
                                            <p:strVal val="#ppt_w"/>
                                          </p:val>
                                        </p:tav>
                                      </p:tavLst>
                                    </p:anim>
                                    <p:anim calcmode="lin" valueType="num">
                                      <p:cBhvr>
                                        <p:cTn id="52" dur="1000" fill="hold"/>
                                        <p:tgtEl>
                                          <p:spTgt spid="8"/>
                                        </p:tgtEl>
                                        <p:attrNameLst>
                                          <p:attrName>ppt_h</p:attrName>
                                        </p:attrNameLst>
                                      </p:cBhvr>
                                      <p:tavLst>
                                        <p:tav tm="0">
                                          <p:val>
                                            <p:strVal val="#ppt_h"/>
                                          </p:val>
                                        </p:tav>
                                        <p:tav tm="100000">
                                          <p:val>
                                            <p:strVal val="#ppt_h"/>
                                          </p:val>
                                        </p:tav>
                                      </p:tavLst>
                                    </p:anim>
                                    <p:animEffect transition="in" filter="fade">
                                      <p:cBhvr>
                                        <p:cTn id="53" dur="1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1"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1000" fill="hold"/>
                                        <p:tgtEl>
                                          <p:spTgt spid="2"/>
                                        </p:tgtEl>
                                        <p:attrNameLst>
                                          <p:attrName>ppt_w</p:attrName>
                                        </p:attrNameLst>
                                      </p:cBhvr>
                                      <p:tavLst>
                                        <p:tav tm="0">
                                          <p:val>
                                            <p:strVal val="#ppt_w+.3"/>
                                          </p:val>
                                        </p:tav>
                                        <p:tav tm="100000">
                                          <p:val>
                                            <p:strVal val="#ppt_w"/>
                                          </p:val>
                                        </p:tav>
                                      </p:tavLst>
                                    </p:anim>
                                    <p:anim calcmode="lin" valueType="num">
                                      <p:cBhvr>
                                        <p:cTn id="59" dur="1000" fill="hold"/>
                                        <p:tgtEl>
                                          <p:spTgt spid="2"/>
                                        </p:tgtEl>
                                        <p:attrNameLst>
                                          <p:attrName>ppt_h</p:attrName>
                                        </p:attrNameLst>
                                      </p:cBhvr>
                                      <p:tavLst>
                                        <p:tav tm="0">
                                          <p:val>
                                            <p:strVal val="#ppt_h"/>
                                          </p:val>
                                        </p:tav>
                                        <p:tav tm="100000">
                                          <p:val>
                                            <p:strVal val="#ppt_h"/>
                                          </p:val>
                                        </p:tav>
                                      </p:tavLst>
                                    </p:anim>
                                    <p:animEffect transition="in" filter="fade">
                                      <p:cBhvr>
                                        <p:cTn id="60" dur="1000"/>
                                        <p:tgtEl>
                                          <p:spTgt spid="2"/>
                                        </p:tgtEl>
                                      </p:cBhvr>
                                    </p:animEffect>
                                  </p:childTnLst>
                                </p:cTn>
                              </p:par>
                              <p:par>
                                <p:cTn id="61" presetID="50" presetClass="entr" presetSubtype="0" decel="100000" fill="hold" grpId="1" nodeType="with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p:cTn id="6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 calcmode="lin" valueType="num">
                                      <p:cBhvr>
                                        <p:cTn id="7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7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2" end="2"/>
                                            </p:txEl>
                                          </p:spTgt>
                                        </p:tgtEl>
                                      </p:cBhvr>
                                    </p:animEffect>
                                  </p:childTnLst>
                                </p:cTn>
                              </p:par>
                              <p:par>
                                <p:cTn id="80" presetID="50" presetClass="entr" presetSubtype="0" decel="100000" fill="hold" grpId="1" nodeType="withEffect">
                                  <p:stCondLst>
                                    <p:cond delay="0"/>
                                  </p:stCondLst>
                                  <p:childTnLst>
                                    <p:set>
                                      <p:cBhvr>
                                        <p:cTn id="81" dur="1" fill="hold">
                                          <p:stCondLst>
                                            <p:cond delay="0"/>
                                          </p:stCondLst>
                                        </p:cTn>
                                        <p:tgtEl>
                                          <p:spTgt spid="1026"/>
                                        </p:tgtEl>
                                        <p:attrNameLst>
                                          <p:attrName>style.visibility</p:attrName>
                                        </p:attrNameLst>
                                      </p:cBhvr>
                                      <p:to>
                                        <p:strVal val="visible"/>
                                      </p:to>
                                    </p:set>
                                    <p:anim calcmode="lin" valueType="num">
                                      <p:cBhvr>
                                        <p:cTn id="82" dur="1000" fill="hold"/>
                                        <p:tgtEl>
                                          <p:spTgt spid="1026"/>
                                        </p:tgtEl>
                                        <p:attrNameLst>
                                          <p:attrName>ppt_w</p:attrName>
                                        </p:attrNameLst>
                                      </p:cBhvr>
                                      <p:tavLst>
                                        <p:tav tm="0">
                                          <p:val>
                                            <p:strVal val="#ppt_w+.3"/>
                                          </p:val>
                                        </p:tav>
                                        <p:tav tm="100000">
                                          <p:val>
                                            <p:strVal val="#ppt_w"/>
                                          </p:val>
                                        </p:tav>
                                      </p:tavLst>
                                    </p:anim>
                                    <p:anim calcmode="lin" valueType="num">
                                      <p:cBhvr>
                                        <p:cTn id="83" dur="1000" fill="hold"/>
                                        <p:tgtEl>
                                          <p:spTgt spid="1026"/>
                                        </p:tgtEl>
                                        <p:attrNameLst>
                                          <p:attrName>ppt_h</p:attrName>
                                        </p:attrNameLst>
                                      </p:cBhvr>
                                      <p:tavLst>
                                        <p:tav tm="0">
                                          <p:val>
                                            <p:strVal val="#ppt_h"/>
                                          </p:val>
                                        </p:tav>
                                        <p:tav tm="100000">
                                          <p:val>
                                            <p:strVal val="#ppt_h"/>
                                          </p:val>
                                        </p:tav>
                                      </p:tavLst>
                                    </p:anim>
                                    <p:animEffect transition="in" filter="fade">
                                      <p:cBhvr>
                                        <p:cTn id="84" dur="1000"/>
                                        <p:tgtEl>
                                          <p:spTgt spid="1026"/>
                                        </p:tgtEl>
                                      </p:cBhvr>
                                    </p:animEffect>
                                  </p:childTnLst>
                                </p:cTn>
                              </p:par>
                              <p:par>
                                <p:cTn id="85" presetID="50" presetClass="entr" presetSubtype="0" decel="100000"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strVal val="#ppt_w+.3"/>
                                          </p:val>
                                        </p:tav>
                                        <p:tav tm="100000">
                                          <p:val>
                                            <p:strVal val="#ppt_w"/>
                                          </p:val>
                                        </p:tav>
                                      </p:tavLst>
                                    </p:anim>
                                    <p:anim calcmode="lin" valueType="num">
                                      <p:cBhvr>
                                        <p:cTn id="88" dur="1000" fill="hold"/>
                                        <p:tgtEl>
                                          <p:spTgt spid="5"/>
                                        </p:tgtEl>
                                        <p:attrNameLst>
                                          <p:attrName>ppt_h</p:attrName>
                                        </p:attrNameLst>
                                      </p:cBhvr>
                                      <p:tavLst>
                                        <p:tav tm="0">
                                          <p:val>
                                            <p:strVal val="#ppt_h"/>
                                          </p:val>
                                        </p:tav>
                                        <p:tav tm="100000">
                                          <p:val>
                                            <p:strVal val="#ppt_h"/>
                                          </p:val>
                                        </p:tav>
                                      </p:tavLst>
                                    </p:anim>
                                    <p:animEffect transition="in" filter="fade">
                                      <p:cBhvr>
                                        <p:cTn id="89" dur="1000"/>
                                        <p:tgtEl>
                                          <p:spTgt spid="5"/>
                                        </p:tgtEl>
                                      </p:cBhvr>
                                    </p:animEffect>
                                  </p:childTnLst>
                                </p:cTn>
                              </p:par>
                              <p:par>
                                <p:cTn id="90" presetID="50" presetClass="entr" presetSubtype="0" decel="100000" fill="hold" grpId="1" nodeType="with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1000" fill="hold"/>
                                        <p:tgtEl>
                                          <p:spTgt spid="1027"/>
                                        </p:tgtEl>
                                        <p:attrNameLst>
                                          <p:attrName>ppt_w</p:attrName>
                                        </p:attrNameLst>
                                      </p:cBhvr>
                                      <p:tavLst>
                                        <p:tav tm="0">
                                          <p:val>
                                            <p:strVal val="#ppt_w+.3"/>
                                          </p:val>
                                        </p:tav>
                                        <p:tav tm="100000">
                                          <p:val>
                                            <p:strVal val="#ppt_w"/>
                                          </p:val>
                                        </p:tav>
                                      </p:tavLst>
                                    </p:anim>
                                    <p:anim calcmode="lin" valueType="num">
                                      <p:cBhvr>
                                        <p:cTn id="93" dur="1000" fill="hold"/>
                                        <p:tgtEl>
                                          <p:spTgt spid="1027"/>
                                        </p:tgtEl>
                                        <p:attrNameLst>
                                          <p:attrName>ppt_h</p:attrName>
                                        </p:attrNameLst>
                                      </p:cBhvr>
                                      <p:tavLst>
                                        <p:tav tm="0">
                                          <p:val>
                                            <p:strVal val="#ppt_h"/>
                                          </p:val>
                                        </p:tav>
                                        <p:tav tm="100000">
                                          <p:val>
                                            <p:strVal val="#ppt_h"/>
                                          </p:val>
                                        </p:tav>
                                      </p:tavLst>
                                    </p:anim>
                                    <p:animEffect transition="in" filter="fade">
                                      <p:cBhvr>
                                        <p:cTn id="94" dur="1000"/>
                                        <p:tgtEl>
                                          <p:spTgt spid="1027"/>
                                        </p:tgtEl>
                                      </p:cBhvr>
                                    </p:animEffect>
                                  </p:childTnLst>
                                </p:cTn>
                              </p:par>
                              <p:par>
                                <p:cTn id="95" presetID="50" presetClass="entr" presetSubtype="0" decel="100000" fill="hold" nodeType="with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1000" fill="hold"/>
                                        <p:tgtEl>
                                          <p:spTgt spid="7"/>
                                        </p:tgtEl>
                                        <p:attrNameLst>
                                          <p:attrName>ppt_w</p:attrName>
                                        </p:attrNameLst>
                                      </p:cBhvr>
                                      <p:tavLst>
                                        <p:tav tm="0">
                                          <p:val>
                                            <p:strVal val="#ppt_w+.3"/>
                                          </p:val>
                                        </p:tav>
                                        <p:tav tm="100000">
                                          <p:val>
                                            <p:strVal val="#ppt_w"/>
                                          </p:val>
                                        </p:tav>
                                      </p:tavLst>
                                    </p:anim>
                                    <p:anim calcmode="lin" valueType="num">
                                      <p:cBhvr>
                                        <p:cTn id="98" dur="1000" fill="hold"/>
                                        <p:tgtEl>
                                          <p:spTgt spid="7"/>
                                        </p:tgtEl>
                                        <p:attrNameLst>
                                          <p:attrName>ppt_h</p:attrName>
                                        </p:attrNameLst>
                                      </p:cBhvr>
                                      <p:tavLst>
                                        <p:tav tm="0">
                                          <p:val>
                                            <p:strVal val="#ppt_h"/>
                                          </p:val>
                                        </p:tav>
                                        <p:tav tm="100000">
                                          <p:val>
                                            <p:strVal val="#ppt_h"/>
                                          </p:val>
                                        </p:tav>
                                      </p:tavLst>
                                    </p:anim>
                                    <p:animEffect transition="in" filter="fade">
                                      <p:cBhvr>
                                        <p:cTn id="99" dur="1000"/>
                                        <p:tgtEl>
                                          <p:spTgt spid="7"/>
                                        </p:tgtEl>
                                      </p:cBhvr>
                                    </p:animEffect>
                                  </p:childTnLst>
                                </p:cTn>
                              </p:par>
                              <p:par>
                                <p:cTn id="100" presetID="50" presetClass="entr" presetSubtype="0" decel="100000" fill="hold" grpId="1" nodeType="withEffect">
                                  <p:stCondLst>
                                    <p:cond delay="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strVal val="#ppt_w+.3"/>
                                          </p:val>
                                        </p:tav>
                                        <p:tav tm="100000">
                                          <p:val>
                                            <p:strVal val="#ppt_w"/>
                                          </p:val>
                                        </p:tav>
                                      </p:tavLst>
                                    </p:anim>
                                    <p:anim calcmode="lin" valueType="num">
                                      <p:cBhvr>
                                        <p:cTn id="103" dur="1000" fill="hold"/>
                                        <p:tgtEl>
                                          <p:spTgt spid="8"/>
                                        </p:tgtEl>
                                        <p:attrNameLst>
                                          <p:attrName>ppt_h</p:attrName>
                                        </p:attrNameLst>
                                      </p:cBhvr>
                                      <p:tavLst>
                                        <p:tav tm="0">
                                          <p:val>
                                            <p:strVal val="#ppt_h"/>
                                          </p:val>
                                        </p:tav>
                                        <p:tav tm="100000">
                                          <p:val>
                                            <p:strVal val="#ppt_h"/>
                                          </p:val>
                                        </p:tav>
                                      </p:tavLst>
                                    </p:anim>
                                    <p:animEffect transition="in" filter="fade">
                                      <p:cBhvr>
                                        <p:cTn id="104" dur="1000"/>
                                        <p:tgtEl>
                                          <p:spTgt spid="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presetSubtype="0" fill="hold" grpId="2" nodeType="clickEffect">
                                  <p:stCondLst>
                                    <p:cond delay="0"/>
                                  </p:stCondLst>
                                  <p:childTnLst>
                                    <p:set>
                                      <p:cBhvr>
                                        <p:cTn id="108" dur="1" fill="hold">
                                          <p:stCondLst>
                                            <p:cond delay="0"/>
                                          </p:stCondLst>
                                        </p:cTn>
                                        <p:tgtEl>
                                          <p:spTgt spid="2"/>
                                        </p:tgtEl>
                                        <p:attrNameLst>
                                          <p:attrName>style.visibility</p:attrName>
                                        </p:attrNameLst>
                                      </p:cBhvr>
                                      <p:to>
                                        <p:strVal val="visible"/>
                                      </p:to>
                                    </p:set>
                                    <p:anim calcmode="lin" valueType="num">
                                      <p:cBhvr>
                                        <p:cTn id="109" dur="1000" fill="hold"/>
                                        <p:tgtEl>
                                          <p:spTgt spid="2"/>
                                        </p:tgtEl>
                                        <p:attrNameLst>
                                          <p:attrName>ppt_w</p:attrName>
                                        </p:attrNameLst>
                                      </p:cBhvr>
                                      <p:tavLst>
                                        <p:tav tm="0">
                                          <p:val>
                                            <p:strVal val="#ppt_w*0.70"/>
                                          </p:val>
                                        </p:tav>
                                        <p:tav tm="100000">
                                          <p:val>
                                            <p:strVal val="#ppt_w"/>
                                          </p:val>
                                        </p:tav>
                                      </p:tavLst>
                                    </p:anim>
                                    <p:anim calcmode="lin" valueType="num">
                                      <p:cBhvr>
                                        <p:cTn id="110" dur="1000" fill="hold"/>
                                        <p:tgtEl>
                                          <p:spTgt spid="2"/>
                                        </p:tgtEl>
                                        <p:attrNameLst>
                                          <p:attrName>ppt_h</p:attrName>
                                        </p:attrNameLst>
                                      </p:cBhvr>
                                      <p:tavLst>
                                        <p:tav tm="0">
                                          <p:val>
                                            <p:strVal val="#ppt_h"/>
                                          </p:val>
                                        </p:tav>
                                        <p:tav tm="100000">
                                          <p:val>
                                            <p:strVal val="#ppt_h"/>
                                          </p:val>
                                        </p:tav>
                                      </p:tavLst>
                                    </p:anim>
                                    <p:animEffect transition="in" filter="fade">
                                      <p:cBhvr>
                                        <p:cTn id="111" dur="1000"/>
                                        <p:tgtEl>
                                          <p:spTgt spid="2"/>
                                        </p:tgtEl>
                                      </p:cBhvr>
                                    </p:animEffect>
                                  </p:childTnLst>
                                </p:cTn>
                              </p:par>
                              <p:par>
                                <p:cTn id="112" presetID="55" presetClass="entr" presetSubtype="0" fill="hold" grpId="2" nodeType="withEffect">
                                  <p:stCondLst>
                                    <p:cond delay="0"/>
                                  </p:stCondLst>
                                  <p:childTnLst>
                                    <p:set>
                                      <p:cBhvr>
                                        <p:cTn id="113" dur="1" fill="hold">
                                          <p:stCondLst>
                                            <p:cond delay="0"/>
                                          </p:stCondLst>
                                        </p:cTn>
                                        <p:tgtEl>
                                          <p:spTgt spid="3">
                                            <p:txEl>
                                              <p:pRg st="0" end="0"/>
                                            </p:txEl>
                                          </p:spTgt>
                                        </p:tgtEl>
                                        <p:attrNameLst>
                                          <p:attrName>style.visibility</p:attrName>
                                        </p:attrNameLst>
                                      </p:cBhvr>
                                      <p:to>
                                        <p:strVal val="visible"/>
                                      </p:to>
                                    </p:set>
                                    <p:anim calcmode="lin" valueType="num">
                                      <p:cBhvr>
                                        <p:cTn id="1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16" dur="1000"/>
                                        <p:tgtEl>
                                          <p:spTgt spid="3">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grpId="2" nodeType="clickEffect">
                                  <p:stCondLst>
                                    <p:cond delay="0"/>
                                  </p:stCondLst>
                                  <p:childTnLst>
                                    <p:set>
                                      <p:cBhvr>
                                        <p:cTn id="120" dur="1" fill="hold">
                                          <p:stCondLst>
                                            <p:cond delay="0"/>
                                          </p:stCondLst>
                                        </p:cTn>
                                        <p:tgtEl>
                                          <p:spTgt spid="3">
                                            <p:txEl>
                                              <p:pRg st="1" end="1"/>
                                            </p:txEl>
                                          </p:spTgt>
                                        </p:tgtEl>
                                        <p:attrNameLst>
                                          <p:attrName>style.visibility</p:attrName>
                                        </p:attrNameLst>
                                      </p:cBhvr>
                                      <p:to>
                                        <p:strVal val="visible"/>
                                      </p:to>
                                    </p:set>
                                    <p:anim calcmode="lin" valueType="num">
                                      <p:cBhvr>
                                        <p:cTn id="1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23" dur="1000"/>
                                        <p:tgtEl>
                                          <p:spTgt spid="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55" presetClass="entr" presetSubtype="0" fill="hold" grpId="2" nodeType="clickEffect">
                                  <p:stCondLst>
                                    <p:cond delay="0"/>
                                  </p:stCondLst>
                                  <p:childTnLst>
                                    <p:set>
                                      <p:cBhvr>
                                        <p:cTn id="127" dur="1" fill="hold">
                                          <p:stCondLst>
                                            <p:cond delay="0"/>
                                          </p:stCondLst>
                                        </p:cTn>
                                        <p:tgtEl>
                                          <p:spTgt spid="3">
                                            <p:txEl>
                                              <p:pRg st="2" end="2"/>
                                            </p:txEl>
                                          </p:spTgt>
                                        </p:tgtEl>
                                        <p:attrNameLst>
                                          <p:attrName>style.visibility</p:attrName>
                                        </p:attrNameLst>
                                      </p:cBhvr>
                                      <p:to>
                                        <p:strVal val="visible"/>
                                      </p:to>
                                    </p:set>
                                    <p:anim calcmode="lin" valueType="num">
                                      <p:cBhvr>
                                        <p:cTn id="1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30" dur="1000"/>
                                        <p:tgtEl>
                                          <p:spTgt spid="3">
                                            <p:txEl>
                                              <p:pRg st="2" end="2"/>
                                            </p:txEl>
                                          </p:spTgt>
                                        </p:tgtEl>
                                      </p:cBhvr>
                                    </p:animEffect>
                                  </p:childTnLst>
                                </p:cTn>
                              </p:par>
                              <p:par>
                                <p:cTn id="131" presetID="55" presetClass="entr" presetSubtype="0" fill="hold" grpId="2" nodeType="withEffect">
                                  <p:stCondLst>
                                    <p:cond delay="0"/>
                                  </p:stCondLst>
                                  <p:childTnLst>
                                    <p:set>
                                      <p:cBhvr>
                                        <p:cTn id="132" dur="1" fill="hold">
                                          <p:stCondLst>
                                            <p:cond delay="0"/>
                                          </p:stCondLst>
                                        </p:cTn>
                                        <p:tgtEl>
                                          <p:spTgt spid="1026"/>
                                        </p:tgtEl>
                                        <p:attrNameLst>
                                          <p:attrName>style.visibility</p:attrName>
                                        </p:attrNameLst>
                                      </p:cBhvr>
                                      <p:to>
                                        <p:strVal val="visible"/>
                                      </p:to>
                                    </p:set>
                                    <p:anim calcmode="lin" valueType="num">
                                      <p:cBhvr>
                                        <p:cTn id="133" dur="1000" fill="hold"/>
                                        <p:tgtEl>
                                          <p:spTgt spid="1026"/>
                                        </p:tgtEl>
                                        <p:attrNameLst>
                                          <p:attrName>ppt_w</p:attrName>
                                        </p:attrNameLst>
                                      </p:cBhvr>
                                      <p:tavLst>
                                        <p:tav tm="0">
                                          <p:val>
                                            <p:strVal val="#ppt_w*0.70"/>
                                          </p:val>
                                        </p:tav>
                                        <p:tav tm="100000">
                                          <p:val>
                                            <p:strVal val="#ppt_w"/>
                                          </p:val>
                                        </p:tav>
                                      </p:tavLst>
                                    </p:anim>
                                    <p:anim calcmode="lin" valueType="num">
                                      <p:cBhvr>
                                        <p:cTn id="134" dur="1000" fill="hold"/>
                                        <p:tgtEl>
                                          <p:spTgt spid="1026"/>
                                        </p:tgtEl>
                                        <p:attrNameLst>
                                          <p:attrName>ppt_h</p:attrName>
                                        </p:attrNameLst>
                                      </p:cBhvr>
                                      <p:tavLst>
                                        <p:tav tm="0">
                                          <p:val>
                                            <p:strVal val="#ppt_h"/>
                                          </p:val>
                                        </p:tav>
                                        <p:tav tm="100000">
                                          <p:val>
                                            <p:strVal val="#ppt_h"/>
                                          </p:val>
                                        </p:tav>
                                      </p:tavLst>
                                    </p:anim>
                                    <p:animEffect transition="in" filter="fade">
                                      <p:cBhvr>
                                        <p:cTn id="135" dur="1000"/>
                                        <p:tgtEl>
                                          <p:spTgt spid="1026"/>
                                        </p:tgtEl>
                                      </p:cBhvr>
                                    </p:animEffect>
                                  </p:childTnLst>
                                </p:cTn>
                              </p:par>
                              <p:par>
                                <p:cTn id="136" presetID="55" presetClass="entr" presetSubtype="0" fill="hold" nodeType="withEffect">
                                  <p:stCondLst>
                                    <p:cond delay="0"/>
                                  </p:stCondLst>
                                  <p:childTnLst>
                                    <p:set>
                                      <p:cBhvr>
                                        <p:cTn id="137" dur="1" fill="hold">
                                          <p:stCondLst>
                                            <p:cond delay="0"/>
                                          </p:stCondLst>
                                        </p:cTn>
                                        <p:tgtEl>
                                          <p:spTgt spid="5"/>
                                        </p:tgtEl>
                                        <p:attrNameLst>
                                          <p:attrName>style.visibility</p:attrName>
                                        </p:attrNameLst>
                                      </p:cBhvr>
                                      <p:to>
                                        <p:strVal val="visible"/>
                                      </p:to>
                                    </p:set>
                                    <p:anim calcmode="lin" valueType="num">
                                      <p:cBhvr>
                                        <p:cTn id="138" dur="1000" fill="hold"/>
                                        <p:tgtEl>
                                          <p:spTgt spid="5"/>
                                        </p:tgtEl>
                                        <p:attrNameLst>
                                          <p:attrName>ppt_w</p:attrName>
                                        </p:attrNameLst>
                                      </p:cBhvr>
                                      <p:tavLst>
                                        <p:tav tm="0">
                                          <p:val>
                                            <p:strVal val="#ppt_w*0.70"/>
                                          </p:val>
                                        </p:tav>
                                        <p:tav tm="100000">
                                          <p:val>
                                            <p:strVal val="#ppt_w"/>
                                          </p:val>
                                        </p:tav>
                                      </p:tavLst>
                                    </p:anim>
                                    <p:anim calcmode="lin" valueType="num">
                                      <p:cBhvr>
                                        <p:cTn id="139" dur="1000" fill="hold"/>
                                        <p:tgtEl>
                                          <p:spTgt spid="5"/>
                                        </p:tgtEl>
                                        <p:attrNameLst>
                                          <p:attrName>ppt_h</p:attrName>
                                        </p:attrNameLst>
                                      </p:cBhvr>
                                      <p:tavLst>
                                        <p:tav tm="0">
                                          <p:val>
                                            <p:strVal val="#ppt_h"/>
                                          </p:val>
                                        </p:tav>
                                        <p:tav tm="100000">
                                          <p:val>
                                            <p:strVal val="#ppt_h"/>
                                          </p:val>
                                        </p:tav>
                                      </p:tavLst>
                                    </p:anim>
                                    <p:animEffect transition="in" filter="fade">
                                      <p:cBhvr>
                                        <p:cTn id="140" dur="1000"/>
                                        <p:tgtEl>
                                          <p:spTgt spid="5"/>
                                        </p:tgtEl>
                                      </p:cBhvr>
                                    </p:animEffect>
                                  </p:childTnLst>
                                </p:cTn>
                              </p:par>
                              <p:par>
                                <p:cTn id="141" presetID="55" presetClass="entr" presetSubtype="0" fill="hold" grpId="2" nodeType="withEffect">
                                  <p:stCondLst>
                                    <p:cond delay="0"/>
                                  </p:stCondLst>
                                  <p:childTnLst>
                                    <p:set>
                                      <p:cBhvr>
                                        <p:cTn id="142" dur="1" fill="hold">
                                          <p:stCondLst>
                                            <p:cond delay="0"/>
                                          </p:stCondLst>
                                        </p:cTn>
                                        <p:tgtEl>
                                          <p:spTgt spid="1027"/>
                                        </p:tgtEl>
                                        <p:attrNameLst>
                                          <p:attrName>style.visibility</p:attrName>
                                        </p:attrNameLst>
                                      </p:cBhvr>
                                      <p:to>
                                        <p:strVal val="visible"/>
                                      </p:to>
                                    </p:set>
                                    <p:anim calcmode="lin" valueType="num">
                                      <p:cBhvr>
                                        <p:cTn id="143" dur="1000" fill="hold"/>
                                        <p:tgtEl>
                                          <p:spTgt spid="1027"/>
                                        </p:tgtEl>
                                        <p:attrNameLst>
                                          <p:attrName>ppt_w</p:attrName>
                                        </p:attrNameLst>
                                      </p:cBhvr>
                                      <p:tavLst>
                                        <p:tav tm="0">
                                          <p:val>
                                            <p:strVal val="#ppt_w*0.70"/>
                                          </p:val>
                                        </p:tav>
                                        <p:tav tm="100000">
                                          <p:val>
                                            <p:strVal val="#ppt_w"/>
                                          </p:val>
                                        </p:tav>
                                      </p:tavLst>
                                    </p:anim>
                                    <p:anim calcmode="lin" valueType="num">
                                      <p:cBhvr>
                                        <p:cTn id="144" dur="1000" fill="hold"/>
                                        <p:tgtEl>
                                          <p:spTgt spid="1027"/>
                                        </p:tgtEl>
                                        <p:attrNameLst>
                                          <p:attrName>ppt_h</p:attrName>
                                        </p:attrNameLst>
                                      </p:cBhvr>
                                      <p:tavLst>
                                        <p:tav tm="0">
                                          <p:val>
                                            <p:strVal val="#ppt_h"/>
                                          </p:val>
                                        </p:tav>
                                        <p:tav tm="100000">
                                          <p:val>
                                            <p:strVal val="#ppt_h"/>
                                          </p:val>
                                        </p:tav>
                                      </p:tavLst>
                                    </p:anim>
                                    <p:animEffect transition="in" filter="fade">
                                      <p:cBhvr>
                                        <p:cTn id="145" dur="1000"/>
                                        <p:tgtEl>
                                          <p:spTgt spid="1027"/>
                                        </p:tgtEl>
                                      </p:cBhvr>
                                    </p:animEffect>
                                  </p:childTnLst>
                                </p:cTn>
                              </p:par>
                              <p:par>
                                <p:cTn id="146" presetID="55" presetClass="entr" presetSubtype="0" fill="hold" nodeType="withEffect">
                                  <p:stCondLst>
                                    <p:cond delay="0"/>
                                  </p:stCondLst>
                                  <p:childTnLst>
                                    <p:set>
                                      <p:cBhvr>
                                        <p:cTn id="147" dur="1" fill="hold">
                                          <p:stCondLst>
                                            <p:cond delay="0"/>
                                          </p:stCondLst>
                                        </p:cTn>
                                        <p:tgtEl>
                                          <p:spTgt spid="7"/>
                                        </p:tgtEl>
                                        <p:attrNameLst>
                                          <p:attrName>style.visibility</p:attrName>
                                        </p:attrNameLst>
                                      </p:cBhvr>
                                      <p:to>
                                        <p:strVal val="visible"/>
                                      </p:to>
                                    </p:set>
                                    <p:anim calcmode="lin" valueType="num">
                                      <p:cBhvr>
                                        <p:cTn id="148" dur="1000" fill="hold"/>
                                        <p:tgtEl>
                                          <p:spTgt spid="7"/>
                                        </p:tgtEl>
                                        <p:attrNameLst>
                                          <p:attrName>ppt_w</p:attrName>
                                        </p:attrNameLst>
                                      </p:cBhvr>
                                      <p:tavLst>
                                        <p:tav tm="0">
                                          <p:val>
                                            <p:strVal val="#ppt_w*0.70"/>
                                          </p:val>
                                        </p:tav>
                                        <p:tav tm="100000">
                                          <p:val>
                                            <p:strVal val="#ppt_w"/>
                                          </p:val>
                                        </p:tav>
                                      </p:tavLst>
                                    </p:anim>
                                    <p:anim calcmode="lin" valueType="num">
                                      <p:cBhvr>
                                        <p:cTn id="149" dur="1000" fill="hold"/>
                                        <p:tgtEl>
                                          <p:spTgt spid="7"/>
                                        </p:tgtEl>
                                        <p:attrNameLst>
                                          <p:attrName>ppt_h</p:attrName>
                                        </p:attrNameLst>
                                      </p:cBhvr>
                                      <p:tavLst>
                                        <p:tav tm="0">
                                          <p:val>
                                            <p:strVal val="#ppt_h"/>
                                          </p:val>
                                        </p:tav>
                                        <p:tav tm="100000">
                                          <p:val>
                                            <p:strVal val="#ppt_h"/>
                                          </p:val>
                                        </p:tav>
                                      </p:tavLst>
                                    </p:anim>
                                    <p:animEffect transition="in" filter="fade">
                                      <p:cBhvr>
                                        <p:cTn id="150" dur="1000"/>
                                        <p:tgtEl>
                                          <p:spTgt spid="7"/>
                                        </p:tgtEl>
                                      </p:cBhvr>
                                    </p:animEffect>
                                  </p:childTnLst>
                                </p:cTn>
                              </p:par>
                              <p:par>
                                <p:cTn id="151" presetID="55" presetClass="entr" presetSubtype="0" fill="hold" grpId="2" nodeType="withEffect">
                                  <p:stCondLst>
                                    <p:cond delay="0"/>
                                  </p:stCondLst>
                                  <p:childTnLst>
                                    <p:set>
                                      <p:cBhvr>
                                        <p:cTn id="152" dur="1" fill="hold">
                                          <p:stCondLst>
                                            <p:cond delay="0"/>
                                          </p:stCondLst>
                                        </p:cTn>
                                        <p:tgtEl>
                                          <p:spTgt spid="8"/>
                                        </p:tgtEl>
                                        <p:attrNameLst>
                                          <p:attrName>style.visibility</p:attrName>
                                        </p:attrNameLst>
                                      </p:cBhvr>
                                      <p:to>
                                        <p:strVal val="visible"/>
                                      </p:to>
                                    </p:set>
                                    <p:anim calcmode="lin" valueType="num">
                                      <p:cBhvr>
                                        <p:cTn id="153" dur="1000" fill="hold"/>
                                        <p:tgtEl>
                                          <p:spTgt spid="8"/>
                                        </p:tgtEl>
                                        <p:attrNameLst>
                                          <p:attrName>ppt_w</p:attrName>
                                        </p:attrNameLst>
                                      </p:cBhvr>
                                      <p:tavLst>
                                        <p:tav tm="0">
                                          <p:val>
                                            <p:strVal val="#ppt_w*0.70"/>
                                          </p:val>
                                        </p:tav>
                                        <p:tav tm="100000">
                                          <p:val>
                                            <p:strVal val="#ppt_w"/>
                                          </p:val>
                                        </p:tav>
                                      </p:tavLst>
                                    </p:anim>
                                    <p:anim calcmode="lin" valueType="num">
                                      <p:cBhvr>
                                        <p:cTn id="154" dur="1000" fill="hold"/>
                                        <p:tgtEl>
                                          <p:spTgt spid="8"/>
                                        </p:tgtEl>
                                        <p:attrNameLst>
                                          <p:attrName>ppt_h</p:attrName>
                                        </p:attrNameLst>
                                      </p:cBhvr>
                                      <p:tavLst>
                                        <p:tav tm="0">
                                          <p:val>
                                            <p:strVal val="#ppt_h"/>
                                          </p:val>
                                        </p:tav>
                                        <p:tav tm="100000">
                                          <p:val>
                                            <p:strVal val="#ppt_h"/>
                                          </p:val>
                                        </p:tav>
                                      </p:tavLst>
                                    </p:anim>
                                    <p:animEffect transition="in" filter="fade">
                                      <p:cBhvr>
                                        <p:cTn id="155" dur="1000"/>
                                        <p:tgtEl>
                                          <p:spTgt spid="8"/>
                                        </p:tgtEl>
                                      </p:cBhvr>
                                    </p:animEffect>
                                  </p:childTnLst>
                                </p:cTn>
                              </p:par>
                            </p:childTnLst>
                          </p:cTn>
                        </p:par>
                      </p:childTnLst>
                    </p:cTn>
                  </p:par>
                  <p:par>
                    <p:cTn id="156" fill="hold">
                      <p:stCondLst>
                        <p:cond delay="indefinite"/>
                      </p:stCondLst>
                      <p:childTnLst>
                        <p:par>
                          <p:cTn id="157" fill="hold">
                            <p:stCondLst>
                              <p:cond delay="0"/>
                            </p:stCondLst>
                            <p:childTnLst>
                              <p:par>
                                <p:cTn id="158" presetID="53" presetClass="entr" presetSubtype="0" fill="hold" grpId="3" nodeType="clickEffect">
                                  <p:stCondLst>
                                    <p:cond delay="0"/>
                                  </p:stCondLst>
                                  <p:childTnLst>
                                    <p:set>
                                      <p:cBhvr>
                                        <p:cTn id="159" dur="1" fill="hold">
                                          <p:stCondLst>
                                            <p:cond delay="0"/>
                                          </p:stCondLst>
                                        </p:cTn>
                                        <p:tgtEl>
                                          <p:spTgt spid="2"/>
                                        </p:tgtEl>
                                        <p:attrNameLst>
                                          <p:attrName>style.visibility</p:attrName>
                                        </p:attrNameLst>
                                      </p:cBhvr>
                                      <p:to>
                                        <p:strVal val="visible"/>
                                      </p:to>
                                    </p:set>
                                    <p:anim calcmode="lin" valueType="num">
                                      <p:cBhvr>
                                        <p:cTn id="160" dur="500" fill="hold"/>
                                        <p:tgtEl>
                                          <p:spTgt spid="2"/>
                                        </p:tgtEl>
                                        <p:attrNameLst>
                                          <p:attrName>ppt_w</p:attrName>
                                        </p:attrNameLst>
                                      </p:cBhvr>
                                      <p:tavLst>
                                        <p:tav tm="0">
                                          <p:val>
                                            <p:fltVal val="0"/>
                                          </p:val>
                                        </p:tav>
                                        <p:tav tm="100000">
                                          <p:val>
                                            <p:strVal val="#ppt_w"/>
                                          </p:val>
                                        </p:tav>
                                      </p:tavLst>
                                    </p:anim>
                                    <p:anim calcmode="lin" valueType="num">
                                      <p:cBhvr>
                                        <p:cTn id="161" dur="500" fill="hold"/>
                                        <p:tgtEl>
                                          <p:spTgt spid="2"/>
                                        </p:tgtEl>
                                        <p:attrNameLst>
                                          <p:attrName>ppt_h</p:attrName>
                                        </p:attrNameLst>
                                      </p:cBhvr>
                                      <p:tavLst>
                                        <p:tav tm="0">
                                          <p:val>
                                            <p:fltVal val="0"/>
                                          </p:val>
                                        </p:tav>
                                        <p:tav tm="100000">
                                          <p:val>
                                            <p:strVal val="#ppt_h"/>
                                          </p:val>
                                        </p:tav>
                                      </p:tavLst>
                                    </p:anim>
                                    <p:animEffect transition="in" filter="fade">
                                      <p:cBhvr>
                                        <p:cTn id="162" dur="500"/>
                                        <p:tgtEl>
                                          <p:spTgt spid="2"/>
                                        </p:tgtEl>
                                      </p:cBhvr>
                                    </p:animEffect>
                                  </p:childTnLst>
                                </p:cTn>
                              </p:par>
                              <p:par>
                                <p:cTn id="163" presetID="53" presetClass="entr" presetSubtype="0" fill="hold" grpId="3" nodeType="withEffect">
                                  <p:stCondLst>
                                    <p:cond delay="0"/>
                                  </p:stCondLst>
                                  <p:childTnLst>
                                    <p:set>
                                      <p:cBhvr>
                                        <p:cTn id="164" dur="1" fill="hold">
                                          <p:stCondLst>
                                            <p:cond delay="0"/>
                                          </p:stCondLst>
                                        </p:cTn>
                                        <p:tgtEl>
                                          <p:spTgt spid="3">
                                            <p:txEl>
                                              <p:pRg st="0" end="0"/>
                                            </p:txEl>
                                          </p:spTgt>
                                        </p:tgtEl>
                                        <p:attrNameLst>
                                          <p:attrName>style.visibility</p:attrName>
                                        </p:attrNameLst>
                                      </p:cBhvr>
                                      <p:to>
                                        <p:strVal val="visible"/>
                                      </p:to>
                                    </p:set>
                                    <p:anim calcmode="lin" valueType="num">
                                      <p:cBhvr>
                                        <p:cTn id="16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7" dur="500"/>
                                        <p:tgtEl>
                                          <p:spTgt spid="3">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3" presetClass="entr" presetSubtype="0" fill="hold" grpId="3" nodeType="clickEffect">
                                  <p:stCondLst>
                                    <p:cond delay="0"/>
                                  </p:stCondLst>
                                  <p:childTnLst>
                                    <p:set>
                                      <p:cBhvr>
                                        <p:cTn id="171" dur="1" fill="hold">
                                          <p:stCondLst>
                                            <p:cond delay="0"/>
                                          </p:stCondLst>
                                        </p:cTn>
                                        <p:tgtEl>
                                          <p:spTgt spid="3">
                                            <p:txEl>
                                              <p:pRg st="1" end="1"/>
                                            </p:txEl>
                                          </p:spTgt>
                                        </p:tgtEl>
                                        <p:attrNameLst>
                                          <p:attrName>style.visibility</p:attrName>
                                        </p:attrNameLst>
                                      </p:cBhvr>
                                      <p:to>
                                        <p:strVal val="visible"/>
                                      </p:to>
                                    </p:set>
                                    <p:anim calcmode="lin" valueType="num">
                                      <p:cBhvr>
                                        <p:cTn id="17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4" dur="500"/>
                                        <p:tgtEl>
                                          <p:spTgt spid="3">
                                            <p:txEl>
                                              <p:pRg st="1" end="1"/>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53" presetClass="entr" presetSubtype="0" fill="hold" grpId="3" nodeType="clickEffect">
                                  <p:stCondLst>
                                    <p:cond delay="0"/>
                                  </p:stCondLst>
                                  <p:childTnLst>
                                    <p:set>
                                      <p:cBhvr>
                                        <p:cTn id="178" dur="1" fill="hold">
                                          <p:stCondLst>
                                            <p:cond delay="0"/>
                                          </p:stCondLst>
                                        </p:cTn>
                                        <p:tgtEl>
                                          <p:spTgt spid="3">
                                            <p:txEl>
                                              <p:pRg st="2" end="2"/>
                                            </p:txEl>
                                          </p:spTgt>
                                        </p:tgtEl>
                                        <p:attrNameLst>
                                          <p:attrName>style.visibility</p:attrName>
                                        </p:attrNameLst>
                                      </p:cBhvr>
                                      <p:to>
                                        <p:strVal val="visible"/>
                                      </p:to>
                                    </p:set>
                                    <p:anim calcmode="lin" valueType="num">
                                      <p:cBhvr>
                                        <p:cTn id="17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1" dur="500"/>
                                        <p:tgtEl>
                                          <p:spTgt spid="3">
                                            <p:txEl>
                                              <p:pRg st="2" end="2"/>
                                            </p:txEl>
                                          </p:spTgt>
                                        </p:tgtEl>
                                      </p:cBhvr>
                                    </p:animEffect>
                                  </p:childTnLst>
                                </p:cTn>
                              </p:par>
                              <p:par>
                                <p:cTn id="182" presetID="53" presetClass="entr" presetSubtype="0" fill="hold" grpId="3" nodeType="withEffect">
                                  <p:stCondLst>
                                    <p:cond delay="0"/>
                                  </p:stCondLst>
                                  <p:childTnLst>
                                    <p:set>
                                      <p:cBhvr>
                                        <p:cTn id="183" dur="1" fill="hold">
                                          <p:stCondLst>
                                            <p:cond delay="0"/>
                                          </p:stCondLst>
                                        </p:cTn>
                                        <p:tgtEl>
                                          <p:spTgt spid="1026"/>
                                        </p:tgtEl>
                                        <p:attrNameLst>
                                          <p:attrName>style.visibility</p:attrName>
                                        </p:attrNameLst>
                                      </p:cBhvr>
                                      <p:to>
                                        <p:strVal val="visible"/>
                                      </p:to>
                                    </p:set>
                                    <p:anim calcmode="lin" valueType="num">
                                      <p:cBhvr>
                                        <p:cTn id="184" dur="500" fill="hold"/>
                                        <p:tgtEl>
                                          <p:spTgt spid="1026"/>
                                        </p:tgtEl>
                                        <p:attrNameLst>
                                          <p:attrName>ppt_w</p:attrName>
                                        </p:attrNameLst>
                                      </p:cBhvr>
                                      <p:tavLst>
                                        <p:tav tm="0">
                                          <p:val>
                                            <p:fltVal val="0"/>
                                          </p:val>
                                        </p:tav>
                                        <p:tav tm="100000">
                                          <p:val>
                                            <p:strVal val="#ppt_w"/>
                                          </p:val>
                                        </p:tav>
                                      </p:tavLst>
                                    </p:anim>
                                    <p:anim calcmode="lin" valueType="num">
                                      <p:cBhvr>
                                        <p:cTn id="185" dur="500" fill="hold"/>
                                        <p:tgtEl>
                                          <p:spTgt spid="1026"/>
                                        </p:tgtEl>
                                        <p:attrNameLst>
                                          <p:attrName>ppt_h</p:attrName>
                                        </p:attrNameLst>
                                      </p:cBhvr>
                                      <p:tavLst>
                                        <p:tav tm="0">
                                          <p:val>
                                            <p:fltVal val="0"/>
                                          </p:val>
                                        </p:tav>
                                        <p:tav tm="100000">
                                          <p:val>
                                            <p:strVal val="#ppt_h"/>
                                          </p:val>
                                        </p:tav>
                                      </p:tavLst>
                                    </p:anim>
                                    <p:animEffect transition="in" filter="fade">
                                      <p:cBhvr>
                                        <p:cTn id="186" dur="500"/>
                                        <p:tgtEl>
                                          <p:spTgt spid="1026"/>
                                        </p:tgtEl>
                                      </p:cBhvr>
                                    </p:animEffect>
                                  </p:childTnLst>
                                </p:cTn>
                              </p:par>
                              <p:par>
                                <p:cTn id="187" presetID="53" presetClass="entr" presetSubtype="0" fill="hold" nodeType="withEffect">
                                  <p:stCondLst>
                                    <p:cond delay="0"/>
                                  </p:stCondLst>
                                  <p:childTnLst>
                                    <p:set>
                                      <p:cBhvr>
                                        <p:cTn id="188" dur="1" fill="hold">
                                          <p:stCondLst>
                                            <p:cond delay="0"/>
                                          </p:stCondLst>
                                        </p:cTn>
                                        <p:tgtEl>
                                          <p:spTgt spid="5"/>
                                        </p:tgtEl>
                                        <p:attrNameLst>
                                          <p:attrName>style.visibility</p:attrName>
                                        </p:attrNameLst>
                                      </p:cBhvr>
                                      <p:to>
                                        <p:strVal val="visible"/>
                                      </p:to>
                                    </p:set>
                                    <p:anim calcmode="lin" valueType="num">
                                      <p:cBhvr>
                                        <p:cTn id="189" dur="500" fill="hold"/>
                                        <p:tgtEl>
                                          <p:spTgt spid="5"/>
                                        </p:tgtEl>
                                        <p:attrNameLst>
                                          <p:attrName>ppt_w</p:attrName>
                                        </p:attrNameLst>
                                      </p:cBhvr>
                                      <p:tavLst>
                                        <p:tav tm="0">
                                          <p:val>
                                            <p:fltVal val="0"/>
                                          </p:val>
                                        </p:tav>
                                        <p:tav tm="100000">
                                          <p:val>
                                            <p:strVal val="#ppt_w"/>
                                          </p:val>
                                        </p:tav>
                                      </p:tavLst>
                                    </p:anim>
                                    <p:anim calcmode="lin" valueType="num">
                                      <p:cBhvr>
                                        <p:cTn id="190" dur="500" fill="hold"/>
                                        <p:tgtEl>
                                          <p:spTgt spid="5"/>
                                        </p:tgtEl>
                                        <p:attrNameLst>
                                          <p:attrName>ppt_h</p:attrName>
                                        </p:attrNameLst>
                                      </p:cBhvr>
                                      <p:tavLst>
                                        <p:tav tm="0">
                                          <p:val>
                                            <p:fltVal val="0"/>
                                          </p:val>
                                        </p:tav>
                                        <p:tav tm="100000">
                                          <p:val>
                                            <p:strVal val="#ppt_h"/>
                                          </p:val>
                                        </p:tav>
                                      </p:tavLst>
                                    </p:anim>
                                    <p:animEffect transition="in" filter="fade">
                                      <p:cBhvr>
                                        <p:cTn id="191" dur="500"/>
                                        <p:tgtEl>
                                          <p:spTgt spid="5"/>
                                        </p:tgtEl>
                                      </p:cBhvr>
                                    </p:animEffect>
                                  </p:childTnLst>
                                </p:cTn>
                              </p:par>
                              <p:par>
                                <p:cTn id="192" presetID="53" presetClass="entr" presetSubtype="0" fill="hold" grpId="3" nodeType="withEffect">
                                  <p:stCondLst>
                                    <p:cond delay="0"/>
                                  </p:stCondLst>
                                  <p:childTnLst>
                                    <p:set>
                                      <p:cBhvr>
                                        <p:cTn id="193" dur="1" fill="hold">
                                          <p:stCondLst>
                                            <p:cond delay="0"/>
                                          </p:stCondLst>
                                        </p:cTn>
                                        <p:tgtEl>
                                          <p:spTgt spid="1027"/>
                                        </p:tgtEl>
                                        <p:attrNameLst>
                                          <p:attrName>style.visibility</p:attrName>
                                        </p:attrNameLst>
                                      </p:cBhvr>
                                      <p:to>
                                        <p:strVal val="visible"/>
                                      </p:to>
                                    </p:set>
                                    <p:anim calcmode="lin" valueType="num">
                                      <p:cBhvr>
                                        <p:cTn id="194" dur="500" fill="hold"/>
                                        <p:tgtEl>
                                          <p:spTgt spid="1027"/>
                                        </p:tgtEl>
                                        <p:attrNameLst>
                                          <p:attrName>ppt_w</p:attrName>
                                        </p:attrNameLst>
                                      </p:cBhvr>
                                      <p:tavLst>
                                        <p:tav tm="0">
                                          <p:val>
                                            <p:fltVal val="0"/>
                                          </p:val>
                                        </p:tav>
                                        <p:tav tm="100000">
                                          <p:val>
                                            <p:strVal val="#ppt_w"/>
                                          </p:val>
                                        </p:tav>
                                      </p:tavLst>
                                    </p:anim>
                                    <p:anim calcmode="lin" valueType="num">
                                      <p:cBhvr>
                                        <p:cTn id="195" dur="500" fill="hold"/>
                                        <p:tgtEl>
                                          <p:spTgt spid="1027"/>
                                        </p:tgtEl>
                                        <p:attrNameLst>
                                          <p:attrName>ppt_h</p:attrName>
                                        </p:attrNameLst>
                                      </p:cBhvr>
                                      <p:tavLst>
                                        <p:tav tm="0">
                                          <p:val>
                                            <p:fltVal val="0"/>
                                          </p:val>
                                        </p:tav>
                                        <p:tav tm="100000">
                                          <p:val>
                                            <p:strVal val="#ppt_h"/>
                                          </p:val>
                                        </p:tav>
                                      </p:tavLst>
                                    </p:anim>
                                    <p:animEffect transition="in" filter="fade">
                                      <p:cBhvr>
                                        <p:cTn id="196" dur="500"/>
                                        <p:tgtEl>
                                          <p:spTgt spid="1027"/>
                                        </p:tgtEl>
                                      </p:cBhvr>
                                    </p:animEffect>
                                  </p:childTnLst>
                                </p:cTn>
                              </p:par>
                              <p:par>
                                <p:cTn id="197" presetID="53" presetClass="entr" presetSubtype="0" fill="hold" nodeType="withEffect">
                                  <p:stCondLst>
                                    <p:cond delay="0"/>
                                  </p:stCondLst>
                                  <p:childTnLst>
                                    <p:set>
                                      <p:cBhvr>
                                        <p:cTn id="198" dur="1" fill="hold">
                                          <p:stCondLst>
                                            <p:cond delay="0"/>
                                          </p:stCondLst>
                                        </p:cTn>
                                        <p:tgtEl>
                                          <p:spTgt spid="7"/>
                                        </p:tgtEl>
                                        <p:attrNameLst>
                                          <p:attrName>style.visibility</p:attrName>
                                        </p:attrNameLst>
                                      </p:cBhvr>
                                      <p:to>
                                        <p:strVal val="visible"/>
                                      </p:to>
                                    </p:set>
                                    <p:anim calcmode="lin" valueType="num">
                                      <p:cBhvr>
                                        <p:cTn id="199" dur="500" fill="hold"/>
                                        <p:tgtEl>
                                          <p:spTgt spid="7"/>
                                        </p:tgtEl>
                                        <p:attrNameLst>
                                          <p:attrName>ppt_w</p:attrName>
                                        </p:attrNameLst>
                                      </p:cBhvr>
                                      <p:tavLst>
                                        <p:tav tm="0">
                                          <p:val>
                                            <p:fltVal val="0"/>
                                          </p:val>
                                        </p:tav>
                                        <p:tav tm="100000">
                                          <p:val>
                                            <p:strVal val="#ppt_w"/>
                                          </p:val>
                                        </p:tav>
                                      </p:tavLst>
                                    </p:anim>
                                    <p:anim calcmode="lin" valueType="num">
                                      <p:cBhvr>
                                        <p:cTn id="200" dur="500" fill="hold"/>
                                        <p:tgtEl>
                                          <p:spTgt spid="7"/>
                                        </p:tgtEl>
                                        <p:attrNameLst>
                                          <p:attrName>ppt_h</p:attrName>
                                        </p:attrNameLst>
                                      </p:cBhvr>
                                      <p:tavLst>
                                        <p:tav tm="0">
                                          <p:val>
                                            <p:fltVal val="0"/>
                                          </p:val>
                                        </p:tav>
                                        <p:tav tm="100000">
                                          <p:val>
                                            <p:strVal val="#ppt_h"/>
                                          </p:val>
                                        </p:tav>
                                      </p:tavLst>
                                    </p:anim>
                                    <p:animEffect transition="in" filter="fade">
                                      <p:cBhvr>
                                        <p:cTn id="201" dur="500"/>
                                        <p:tgtEl>
                                          <p:spTgt spid="7"/>
                                        </p:tgtEl>
                                      </p:cBhvr>
                                    </p:animEffect>
                                  </p:childTnLst>
                                </p:cTn>
                              </p:par>
                              <p:par>
                                <p:cTn id="202" presetID="53" presetClass="entr" presetSubtype="0" fill="hold" grpId="3" nodeType="with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4" nodeType="clickEffect">
                                  <p:stCondLst>
                                    <p:cond delay="0"/>
                                  </p:stCondLst>
                                  <p:childTnLst>
                                    <p:set>
                                      <p:cBhvr>
                                        <p:cTn id="210" dur="1" fill="hold">
                                          <p:stCondLst>
                                            <p:cond delay="0"/>
                                          </p:stCondLst>
                                        </p:cTn>
                                        <p:tgtEl>
                                          <p:spTgt spid="2"/>
                                        </p:tgtEl>
                                        <p:attrNameLst>
                                          <p:attrName>style.visibility</p:attrName>
                                        </p:attrNameLst>
                                      </p:cBhvr>
                                      <p:to>
                                        <p:strVal val="visible"/>
                                      </p:to>
                                    </p:set>
                                    <p:anim calcmode="lin" valueType="num">
                                      <p:cBhvr additive="base">
                                        <p:cTn id="211" dur="500" fill="hold"/>
                                        <p:tgtEl>
                                          <p:spTgt spid="2"/>
                                        </p:tgtEl>
                                        <p:attrNameLst>
                                          <p:attrName>ppt_x</p:attrName>
                                        </p:attrNameLst>
                                      </p:cBhvr>
                                      <p:tavLst>
                                        <p:tav tm="0">
                                          <p:val>
                                            <p:strVal val="#ppt_x"/>
                                          </p:val>
                                        </p:tav>
                                        <p:tav tm="100000">
                                          <p:val>
                                            <p:strVal val="#ppt_x"/>
                                          </p:val>
                                        </p:tav>
                                      </p:tavLst>
                                    </p:anim>
                                    <p:anim calcmode="lin" valueType="num">
                                      <p:cBhvr additive="base">
                                        <p:cTn id="212" dur="500" fill="hold"/>
                                        <p:tgtEl>
                                          <p:spTgt spid="2"/>
                                        </p:tgtEl>
                                        <p:attrNameLst>
                                          <p:attrName>ppt_y</p:attrName>
                                        </p:attrNameLst>
                                      </p:cBhvr>
                                      <p:tavLst>
                                        <p:tav tm="0">
                                          <p:val>
                                            <p:strVal val="1+#ppt_h/2"/>
                                          </p:val>
                                        </p:tav>
                                        <p:tav tm="100000">
                                          <p:val>
                                            <p:strVal val="#ppt_y"/>
                                          </p:val>
                                        </p:tav>
                                      </p:tavLst>
                                    </p:anim>
                                  </p:childTnLst>
                                </p:cTn>
                              </p:par>
                              <p:par>
                                <p:cTn id="213" presetID="2" presetClass="entr" presetSubtype="4" fill="hold" grpId="4" nodeType="withEffect">
                                  <p:stCondLst>
                                    <p:cond delay="0"/>
                                  </p:stCondLst>
                                  <p:childTnLst>
                                    <p:set>
                                      <p:cBhvr>
                                        <p:cTn id="214" dur="1" fill="hold">
                                          <p:stCondLst>
                                            <p:cond delay="0"/>
                                          </p:stCondLst>
                                        </p:cTn>
                                        <p:tgtEl>
                                          <p:spTgt spid="3">
                                            <p:txEl>
                                              <p:pRg st="0" end="0"/>
                                            </p:txEl>
                                          </p:spTgt>
                                        </p:tgtEl>
                                        <p:attrNameLst>
                                          <p:attrName>style.visibility</p:attrName>
                                        </p:attrNameLst>
                                      </p:cBhvr>
                                      <p:to>
                                        <p:strVal val="visible"/>
                                      </p:to>
                                    </p:set>
                                    <p:anim calcmode="lin" valueType="num">
                                      <p:cBhvr additive="base">
                                        <p:cTn id="2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 presetClass="entr" presetSubtype="4" fill="hold" grpId="4" nodeType="clickEffect">
                                  <p:stCondLst>
                                    <p:cond delay="0"/>
                                  </p:stCondLst>
                                  <p:childTnLst>
                                    <p:set>
                                      <p:cBhvr>
                                        <p:cTn id="220" dur="1" fill="hold">
                                          <p:stCondLst>
                                            <p:cond delay="0"/>
                                          </p:stCondLst>
                                        </p:cTn>
                                        <p:tgtEl>
                                          <p:spTgt spid="3">
                                            <p:txEl>
                                              <p:pRg st="1" end="1"/>
                                            </p:txEl>
                                          </p:spTgt>
                                        </p:tgtEl>
                                        <p:attrNameLst>
                                          <p:attrName>style.visibility</p:attrName>
                                        </p:attrNameLst>
                                      </p:cBhvr>
                                      <p:to>
                                        <p:strVal val="visible"/>
                                      </p:to>
                                    </p:set>
                                    <p:anim calcmode="lin" valueType="num">
                                      <p:cBhvr additive="base">
                                        <p:cTn id="2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4" nodeType="clickEffect">
                                  <p:stCondLst>
                                    <p:cond delay="0"/>
                                  </p:stCondLst>
                                  <p:childTnLst>
                                    <p:set>
                                      <p:cBhvr>
                                        <p:cTn id="226" dur="1" fill="hold">
                                          <p:stCondLst>
                                            <p:cond delay="0"/>
                                          </p:stCondLst>
                                        </p:cTn>
                                        <p:tgtEl>
                                          <p:spTgt spid="3">
                                            <p:txEl>
                                              <p:pRg st="2" end="2"/>
                                            </p:txEl>
                                          </p:spTgt>
                                        </p:tgtEl>
                                        <p:attrNameLst>
                                          <p:attrName>style.visibility</p:attrName>
                                        </p:attrNameLst>
                                      </p:cBhvr>
                                      <p:to>
                                        <p:strVal val="visible"/>
                                      </p:to>
                                    </p:set>
                                    <p:anim calcmode="lin" valueType="num">
                                      <p:cBhvr additive="base">
                                        <p:cTn id="2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9" presetID="2" presetClass="entr" presetSubtype="4" fill="hold" grpId="4" nodeType="withEffect">
                                  <p:stCondLst>
                                    <p:cond delay="0"/>
                                  </p:stCondLst>
                                  <p:childTnLst>
                                    <p:set>
                                      <p:cBhvr>
                                        <p:cTn id="230" dur="1" fill="hold">
                                          <p:stCondLst>
                                            <p:cond delay="0"/>
                                          </p:stCondLst>
                                        </p:cTn>
                                        <p:tgtEl>
                                          <p:spTgt spid="1026"/>
                                        </p:tgtEl>
                                        <p:attrNameLst>
                                          <p:attrName>style.visibility</p:attrName>
                                        </p:attrNameLst>
                                      </p:cBhvr>
                                      <p:to>
                                        <p:strVal val="visible"/>
                                      </p:to>
                                    </p:set>
                                    <p:anim calcmode="lin" valueType="num">
                                      <p:cBhvr additive="base">
                                        <p:cTn id="231" dur="500" fill="hold"/>
                                        <p:tgtEl>
                                          <p:spTgt spid="1026"/>
                                        </p:tgtEl>
                                        <p:attrNameLst>
                                          <p:attrName>ppt_x</p:attrName>
                                        </p:attrNameLst>
                                      </p:cBhvr>
                                      <p:tavLst>
                                        <p:tav tm="0">
                                          <p:val>
                                            <p:strVal val="#ppt_x"/>
                                          </p:val>
                                        </p:tav>
                                        <p:tav tm="100000">
                                          <p:val>
                                            <p:strVal val="#ppt_x"/>
                                          </p:val>
                                        </p:tav>
                                      </p:tavLst>
                                    </p:anim>
                                    <p:anim calcmode="lin" valueType="num">
                                      <p:cBhvr additive="base">
                                        <p:cTn id="232" dur="500" fill="hold"/>
                                        <p:tgtEl>
                                          <p:spTgt spid="1026"/>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5"/>
                                        </p:tgtEl>
                                        <p:attrNameLst>
                                          <p:attrName>style.visibility</p:attrName>
                                        </p:attrNameLst>
                                      </p:cBhvr>
                                      <p:to>
                                        <p:strVal val="visible"/>
                                      </p:to>
                                    </p:set>
                                    <p:anim calcmode="lin" valueType="num">
                                      <p:cBhvr additive="base">
                                        <p:cTn id="235" dur="500" fill="hold"/>
                                        <p:tgtEl>
                                          <p:spTgt spid="5"/>
                                        </p:tgtEl>
                                        <p:attrNameLst>
                                          <p:attrName>ppt_x</p:attrName>
                                        </p:attrNameLst>
                                      </p:cBhvr>
                                      <p:tavLst>
                                        <p:tav tm="0">
                                          <p:val>
                                            <p:strVal val="#ppt_x"/>
                                          </p:val>
                                        </p:tav>
                                        <p:tav tm="100000">
                                          <p:val>
                                            <p:strVal val="#ppt_x"/>
                                          </p:val>
                                        </p:tav>
                                      </p:tavLst>
                                    </p:anim>
                                    <p:anim calcmode="lin" valueType="num">
                                      <p:cBhvr additive="base">
                                        <p:cTn id="236" dur="500" fill="hold"/>
                                        <p:tgtEl>
                                          <p:spTgt spid="5"/>
                                        </p:tgtEl>
                                        <p:attrNameLst>
                                          <p:attrName>ppt_y</p:attrName>
                                        </p:attrNameLst>
                                      </p:cBhvr>
                                      <p:tavLst>
                                        <p:tav tm="0">
                                          <p:val>
                                            <p:strVal val="1+#ppt_h/2"/>
                                          </p:val>
                                        </p:tav>
                                        <p:tav tm="100000">
                                          <p:val>
                                            <p:strVal val="#ppt_y"/>
                                          </p:val>
                                        </p:tav>
                                      </p:tavLst>
                                    </p:anim>
                                  </p:childTnLst>
                                </p:cTn>
                              </p:par>
                              <p:par>
                                <p:cTn id="237" presetID="2" presetClass="entr" presetSubtype="4" fill="hold" grpId="4" nodeType="withEffect">
                                  <p:stCondLst>
                                    <p:cond delay="0"/>
                                  </p:stCondLst>
                                  <p:childTnLst>
                                    <p:set>
                                      <p:cBhvr>
                                        <p:cTn id="238" dur="1" fill="hold">
                                          <p:stCondLst>
                                            <p:cond delay="0"/>
                                          </p:stCondLst>
                                        </p:cTn>
                                        <p:tgtEl>
                                          <p:spTgt spid="1027"/>
                                        </p:tgtEl>
                                        <p:attrNameLst>
                                          <p:attrName>style.visibility</p:attrName>
                                        </p:attrNameLst>
                                      </p:cBhvr>
                                      <p:to>
                                        <p:strVal val="visible"/>
                                      </p:to>
                                    </p:set>
                                    <p:anim calcmode="lin" valueType="num">
                                      <p:cBhvr additive="base">
                                        <p:cTn id="239" dur="500" fill="hold"/>
                                        <p:tgtEl>
                                          <p:spTgt spid="1027"/>
                                        </p:tgtEl>
                                        <p:attrNameLst>
                                          <p:attrName>ppt_x</p:attrName>
                                        </p:attrNameLst>
                                      </p:cBhvr>
                                      <p:tavLst>
                                        <p:tav tm="0">
                                          <p:val>
                                            <p:strVal val="#ppt_x"/>
                                          </p:val>
                                        </p:tav>
                                        <p:tav tm="100000">
                                          <p:val>
                                            <p:strVal val="#ppt_x"/>
                                          </p:val>
                                        </p:tav>
                                      </p:tavLst>
                                    </p:anim>
                                    <p:anim calcmode="lin" valueType="num">
                                      <p:cBhvr additive="base">
                                        <p:cTn id="240" dur="500" fill="hold"/>
                                        <p:tgtEl>
                                          <p:spTgt spid="1027"/>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7"/>
                                        </p:tgtEl>
                                        <p:attrNameLst>
                                          <p:attrName>style.visibility</p:attrName>
                                        </p:attrNameLst>
                                      </p:cBhvr>
                                      <p:to>
                                        <p:strVal val="visible"/>
                                      </p:to>
                                    </p:set>
                                    <p:anim calcmode="lin" valueType="num">
                                      <p:cBhvr additive="base">
                                        <p:cTn id="243" dur="500" fill="hold"/>
                                        <p:tgtEl>
                                          <p:spTgt spid="7"/>
                                        </p:tgtEl>
                                        <p:attrNameLst>
                                          <p:attrName>ppt_x</p:attrName>
                                        </p:attrNameLst>
                                      </p:cBhvr>
                                      <p:tavLst>
                                        <p:tav tm="0">
                                          <p:val>
                                            <p:strVal val="#ppt_x"/>
                                          </p:val>
                                        </p:tav>
                                        <p:tav tm="100000">
                                          <p:val>
                                            <p:strVal val="#ppt_x"/>
                                          </p:val>
                                        </p:tav>
                                      </p:tavLst>
                                    </p:anim>
                                    <p:anim calcmode="lin" valueType="num">
                                      <p:cBhvr additive="base">
                                        <p:cTn id="244" dur="500" fill="hold"/>
                                        <p:tgtEl>
                                          <p:spTgt spid="7"/>
                                        </p:tgtEl>
                                        <p:attrNameLst>
                                          <p:attrName>ppt_y</p:attrName>
                                        </p:attrNameLst>
                                      </p:cBhvr>
                                      <p:tavLst>
                                        <p:tav tm="0">
                                          <p:val>
                                            <p:strVal val="1+#ppt_h/2"/>
                                          </p:val>
                                        </p:tav>
                                        <p:tav tm="100000">
                                          <p:val>
                                            <p:strVal val="#ppt_y"/>
                                          </p:val>
                                        </p:tav>
                                      </p:tavLst>
                                    </p:anim>
                                  </p:childTnLst>
                                </p:cTn>
                              </p:par>
                              <p:par>
                                <p:cTn id="245" presetID="2" presetClass="entr" presetSubtype="4" fill="hold" grpId="4" nodeType="withEffect">
                                  <p:stCondLst>
                                    <p:cond delay="0"/>
                                  </p:stCondLst>
                                  <p:childTnLst>
                                    <p:set>
                                      <p:cBhvr>
                                        <p:cTn id="246" dur="1" fill="hold">
                                          <p:stCondLst>
                                            <p:cond delay="0"/>
                                          </p:stCondLst>
                                        </p:cTn>
                                        <p:tgtEl>
                                          <p:spTgt spid="8"/>
                                        </p:tgtEl>
                                        <p:attrNameLst>
                                          <p:attrName>style.visibility</p:attrName>
                                        </p:attrNameLst>
                                      </p:cBhvr>
                                      <p:to>
                                        <p:strVal val="visible"/>
                                      </p:to>
                                    </p:set>
                                    <p:anim calcmode="lin" valueType="num">
                                      <p:cBhvr additive="base">
                                        <p:cTn id="247" dur="500" fill="hold"/>
                                        <p:tgtEl>
                                          <p:spTgt spid="8"/>
                                        </p:tgtEl>
                                        <p:attrNameLst>
                                          <p:attrName>ppt_x</p:attrName>
                                        </p:attrNameLst>
                                      </p:cBhvr>
                                      <p:tavLst>
                                        <p:tav tm="0">
                                          <p:val>
                                            <p:strVal val="#ppt_x"/>
                                          </p:val>
                                        </p:tav>
                                        <p:tav tm="100000">
                                          <p:val>
                                            <p:strVal val="#ppt_x"/>
                                          </p:val>
                                        </p:tav>
                                      </p:tavLst>
                                    </p:anim>
                                    <p:anim calcmode="lin" valueType="num">
                                      <p:cBhvr additive="base">
                                        <p:cTn id="2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4" presetClass="entr" presetSubtype="0" fill="hold" grpId="5" nodeType="clickEffect">
                                  <p:stCondLst>
                                    <p:cond delay="0"/>
                                  </p:stCondLst>
                                  <p:childTnLst>
                                    <p:set>
                                      <p:cBhvr>
                                        <p:cTn id="252" dur="1" fill="hold">
                                          <p:stCondLst>
                                            <p:cond delay="0"/>
                                          </p:stCondLst>
                                        </p:cTn>
                                        <p:tgtEl>
                                          <p:spTgt spid="2"/>
                                        </p:tgtEl>
                                        <p:attrNameLst>
                                          <p:attrName>style.visibility</p:attrName>
                                        </p:attrNameLst>
                                      </p:cBhvr>
                                      <p:to>
                                        <p:strVal val="visible"/>
                                      </p:to>
                                    </p:set>
                                    <p:anim to="" calcmode="lin" valueType="num">
                                      <p:cBhvr>
                                        <p:cTn id="253" dur="1" fill="hold"/>
                                        <p:tgtEl>
                                          <p:spTgt spid="2"/>
                                        </p:tgtEl>
                                        <p:attrNameLst>
                                          <p:attrName/>
                                        </p:attrNameLst>
                                      </p:cBhvr>
                                    </p:anim>
                                  </p:childTnLst>
                                </p:cTn>
                              </p:par>
                              <p:par>
                                <p:cTn id="254" presetID="24" presetClass="entr" presetSubtype="0" fill="hold" grpId="5" nodeType="withEffect">
                                  <p:stCondLst>
                                    <p:cond delay="0"/>
                                  </p:stCondLst>
                                  <p:childTnLst>
                                    <p:set>
                                      <p:cBhvr>
                                        <p:cTn id="255" dur="1" fill="hold">
                                          <p:stCondLst>
                                            <p:cond delay="0"/>
                                          </p:stCondLst>
                                        </p:cTn>
                                        <p:tgtEl>
                                          <p:spTgt spid="3">
                                            <p:txEl>
                                              <p:pRg st="0" end="0"/>
                                            </p:txEl>
                                          </p:spTgt>
                                        </p:tgtEl>
                                        <p:attrNameLst>
                                          <p:attrName>style.visibility</p:attrName>
                                        </p:attrNameLst>
                                      </p:cBhvr>
                                      <p:to>
                                        <p:strVal val="visible"/>
                                      </p:to>
                                    </p:set>
                                    <p:anim to="" calcmode="lin" valueType="num">
                                      <p:cBhvr>
                                        <p:cTn id="256" dur="1" fill="hold"/>
                                        <p:tgtEl>
                                          <p:spTgt spid="3">
                                            <p:txEl>
                                              <p:pRg st="0" end="0"/>
                                            </p:txEl>
                                          </p:spTgt>
                                        </p:tgtEl>
                                        <p:attrNameLst>
                                          <p:attrName/>
                                        </p:attrNameLst>
                                      </p:cBhvr>
                                    </p:anim>
                                  </p:childTnLst>
                                </p:cTn>
                              </p:par>
                            </p:childTnLst>
                          </p:cTn>
                        </p:par>
                      </p:childTnLst>
                    </p:cTn>
                  </p:par>
                  <p:par>
                    <p:cTn id="257" fill="hold">
                      <p:stCondLst>
                        <p:cond delay="indefinite"/>
                      </p:stCondLst>
                      <p:childTnLst>
                        <p:par>
                          <p:cTn id="258" fill="hold">
                            <p:stCondLst>
                              <p:cond delay="0"/>
                            </p:stCondLst>
                            <p:childTnLst>
                              <p:par>
                                <p:cTn id="259" presetID="24" presetClass="entr" presetSubtype="0" fill="hold" grpId="5" nodeType="clickEffect">
                                  <p:stCondLst>
                                    <p:cond delay="0"/>
                                  </p:stCondLst>
                                  <p:childTnLst>
                                    <p:set>
                                      <p:cBhvr>
                                        <p:cTn id="260" dur="1" fill="hold">
                                          <p:stCondLst>
                                            <p:cond delay="0"/>
                                          </p:stCondLst>
                                        </p:cTn>
                                        <p:tgtEl>
                                          <p:spTgt spid="3">
                                            <p:txEl>
                                              <p:pRg st="1" end="1"/>
                                            </p:txEl>
                                          </p:spTgt>
                                        </p:tgtEl>
                                        <p:attrNameLst>
                                          <p:attrName>style.visibility</p:attrName>
                                        </p:attrNameLst>
                                      </p:cBhvr>
                                      <p:to>
                                        <p:strVal val="visible"/>
                                      </p:to>
                                    </p:set>
                                    <p:anim to="" calcmode="lin" valueType="num">
                                      <p:cBhvr>
                                        <p:cTn id="261" dur="1" fill="hold"/>
                                        <p:tgtEl>
                                          <p:spTgt spid="3">
                                            <p:txEl>
                                              <p:pRg st="1" end="1"/>
                                            </p:txEl>
                                          </p:spTgt>
                                        </p:tgtEl>
                                        <p:attrNameLst>
                                          <p:attrName/>
                                        </p:attrNameLst>
                                      </p:cBhvr>
                                    </p:anim>
                                  </p:childTnLst>
                                </p:cTn>
                              </p:par>
                            </p:childTnLst>
                          </p:cTn>
                        </p:par>
                      </p:childTnLst>
                    </p:cTn>
                  </p:par>
                  <p:par>
                    <p:cTn id="262" fill="hold">
                      <p:stCondLst>
                        <p:cond delay="indefinite"/>
                      </p:stCondLst>
                      <p:childTnLst>
                        <p:par>
                          <p:cTn id="263" fill="hold">
                            <p:stCondLst>
                              <p:cond delay="0"/>
                            </p:stCondLst>
                            <p:childTnLst>
                              <p:par>
                                <p:cTn id="264" presetID="24" presetClass="entr" presetSubtype="0" fill="hold" grpId="5" nodeType="clickEffect">
                                  <p:stCondLst>
                                    <p:cond delay="0"/>
                                  </p:stCondLst>
                                  <p:childTnLst>
                                    <p:set>
                                      <p:cBhvr>
                                        <p:cTn id="265" dur="1" fill="hold">
                                          <p:stCondLst>
                                            <p:cond delay="0"/>
                                          </p:stCondLst>
                                        </p:cTn>
                                        <p:tgtEl>
                                          <p:spTgt spid="3">
                                            <p:txEl>
                                              <p:pRg st="2" end="2"/>
                                            </p:txEl>
                                          </p:spTgt>
                                        </p:tgtEl>
                                        <p:attrNameLst>
                                          <p:attrName>style.visibility</p:attrName>
                                        </p:attrNameLst>
                                      </p:cBhvr>
                                      <p:to>
                                        <p:strVal val="visible"/>
                                      </p:to>
                                    </p:set>
                                    <p:anim to="" calcmode="lin" valueType="num">
                                      <p:cBhvr>
                                        <p:cTn id="266" dur="1" fill="hold"/>
                                        <p:tgtEl>
                                          <p:spTgt spid="3">
                                            <p:txEl>
                                              <p:pRg st="2" end="2"/>
                                            </p:txEl>
                                          </p:spTgt>
                                        </p:tgtEl>
                                        <p:attrNameLst>
                                          <p:attrName/>
                                        </p:attrNameLst>
                                      </p:cBhvr>
                                    </p:anim>
                                  </p:childTnLst>
                                </p:cTn>
                              </p:par>
                              <p:par>
                                <p:cTn id="267" presetID="24" presetClass="entr" presetSubtype="0" fill="hold" grpId="5" nodeType="withEffect">
                                  <p:stCondLst>
                                    <p:cond delay="0"/>
                                  </p:stCondLst>
                                  <p:childTnLst>
                                    <p:set>
                                      <p:cBhvr>
                                        <p:cTn id="268" dur="1" fill="hold">
                                          <p:stCondLst>
                                            <p:cond delay="0"/>
                                          </p:stCondLst>
                                        </p:cTn>
                                        <p:tgtEl>
                                          <p:spTgt spid="1026"/>
                                        </p:tgtEl>
                                        <p:attrNameLst>
                                          <p:attrName>style.visibility</p:attrName>
                                        </p:attrNameLst>
                                      </p:cBhvr>
                                      <p:to>
                                        <p:strVal val="visible"/>
                                      </p:to>
                                    </p:set>
                                    <p:anim to="" calcmode="lin" valueType="num">
                                      <p:cBhvr>
                                        <p:cTn id="269" dur="1" fill="hold"/>
                                        <p:tgtEl>
                                          <p:spTgt spid="1026"/>
                                        </p:tgtEl>
                                        <p:attrNameLst>
                                          <p:attrName/>
                                        </p:attrNameLst>
                                      </p:cBhvr>
                                    </p:anim>
                                  </p:childTnLst>
                                </p:cTn>
                              </p:par>
                              <p:par>
                                <p:cTn id="270" presetID="24" presetClass="entr" presetSubtype="0" fill="hold" nodeType="withEffect">
                                  <p:stCondLst>
                                    <p:cond delay="0"/>
                                  </p:stCondLst>
                                  <p:childTnLst>
                                    <p:set>
                                      <p:cBhvr>
                                        <p:cTn id="271" dur="1" fill="hold">
                                          <p:stCondLst>
                                            <p:cond delay="0"/>
                                          </p:stCondLst>
                                        </p:cTn>
                                        <p:tgtEl>
                                          <p:spTgt spid="5"/>
                                        </p:tgtEl>
                                        <p:attrNameLst>
                                          <p:attrName>style.visibility</p:attrName>
                                        </p:attrNameLst>
                                      </p:cBhvr>
                                      <p:to>
                                        <p:strVal val="visible"/>
                                      </p:to>
                                    </p:set>
                                    <p:anim to="" calcmode="lin" valueType="num">
                                      <p:cBhvr>
                                        <p:cTn id="272" dur="1" fill="hold"/>
                                        <p:tgtEl>
                                          <p:spTgt spid="5"/>
                                        </p:tgtEl>
                                        <p:attrNameLst>
                                          <p:attrName/>
                                        </p:attrNameLst>
                                      </p:cBhvr>
                                    </p:anim>
                                  </p:childTnLst>
                                </p:cTn>
                              </p:par>
                              <p:par>
                                <p:cTn id="273" presetID="24" presetClass="entr" presetSubtype="0" fill="hold" grpId="5" nodeType="withEffect">
                                  <p:stCondLst>
                                    <p:cond delay="0"/>
                                  </p:stCondLst>
                                  <p:childTnLst>
                                    <p:set>
                                      <p:cBhvr>
                                        <p:cTn id="274" dur="1" fill="hold">
                                          <p:stCondLst>
                                            <p:cond delay="0"/>
                                          </p:stCondLst>
                                        </p:cTn>
                                        <p:tgtEl>
                                          <p:spTgt spid="1027"/>
                                        </p:tgtEl>
                                        <p:attrNameLst>
                                          <p:attrName>style.visibility</p:attrName>
                                        </p:attrNameLst>
                                      </p:cBhvr>
                                      <p:to>
                                        <p:strVal val="visible"/>
                                      </p:to>
                                    </p:set>
                                    <p:anim to="" calcmode="lin" valueType="num">
                                      <p:cBhvr>
                                        <p:cTn id="275" dur="1" fill="hold"/>
                                        <p:tgtEl>
                                          <p:spTgt spid="1027"/>
                                        </p:tgtEl>
                                        <p:attrNameLst>
                                          <p:attrName/>
                                        </p:attrNameLst>
                                      </p:cBhvr>
                                    </p:anim>
                                  </p:childTnLst>
                                </p:cTn>
                              </p:par>
                              <p:par>
                                <p:cTn id="276" presetID="24" presetClass="entr" presetSubtype="0" fill="hold" nodeType="withEffect">
                                  <p:stCondLst>
                                    <p:cond delay="0"/>
                                  </p:stCondLst>
                                  <p:childTnLst>
                                    <p:set>
                                      <p:cBhvr>
                                        <p:cTn id="277" dur="1" fill="hold">
                                          <p:stCondLst>
                                            <p:cond delay="0"/>
                                          </p:stCondLst>
                                        </p:cTn>
                                        <p:tgtEl>
                                          <p:spTgt spid="7"/>
                                        </p:tgtEl>
                                        <p:attrNameLst>
                                          <p:attrName>style.visibility</p:attrName>
                                        </p:attrNameLst>
                                      </p:cBhvr>
                                      <p:to>
                                        <p:strVal val="visible"/>
                                      </p:to>
                                    </p:set>
                                    <p:anim to="" calcmode="lin" valueType="num">
                                      <p:cBhvr>
                                        <p:cTn id="278" dur="1" fill="hold"/>
                                        <p:tgtEl>
                                          <p:spTgt spid="7"/>
                                        </p:tgtEl>
                                        <p:attrNameLst>
                                          <p:attrName/>
                                        </p:attrNameLst>
                                      </p:cBhvr>
                                    </p:anim>
                                  </p:childTnLst>
                                </p:cTn>
                              </p:par>
                              <p:par>
                                <p:cTn id="279" presetID="24" presetClass="entr" presetSubtype="0" fill="hold" grpId="5" nodeType="withEffect">
                                  <p:stCondLst>
                                    <p:cond delay="0"/>
                                  </p:stCondLst>
                                  <p:childTnLst>
                                    <p:set>
                                      <p:cBhvr>
                                        <p:cTn id="280" dur="1" fill="hold">
                                          <p:stCondLst>
                                            <p:cond delay="0"/>
                                          </p:stCondLst>
                                        </p:cTn>
                                        <p:tgtEl>
                                          <p:spTgt spid="8"/>
                                        </p:tgtEl>
                                        <p:attrNameLst>
                                          <p:attrName>style.visibility</p:attrName>
                                        </p:attrNameLst>
                                      </p:cBhvr>
                                      <p:to>
                                        <p:strVal val="visible"/>
                                      </p:to>
                                    </p:set>
                                    <p:anim to="" calcmode="lin" valueType="num">
                                      <p:cBhvr>
                                        <p:cTn id="281" dur="1" fill="hold"/>
                                        <p:tgtEl>
                                          <p:spTgt spid="8"/>
                                        </p:tgtEl>
                                        <p:attrNameLst>
                                          <p:attrName/>
                                        </p:attrNameLst>
                                      </p:cBhvr>
                                    </p:anim>
                                  </p:childTnLst>
                                </p:cTn>
                              </p:par>
                            </p:childTnLst>
                          </p:cTn>
                        </p:par>
                      </p:childTnLst>
                    </p:cTn>
                  </p:par>
                  <p:par>
                    <p:cTn id="282" fill="hold">
                      <p:stCondLst>
                        <p:cond delay="indefinite"/>
                      </p:stCondLst>
                      <p:childTnLst>
                        <p:par>
                          <p:cTn id="283" fill="hold">
                            <p:stCondLst>
                              <p:cond delay="0"/>
                            </p:stCondLst>
                            <p:childTnLst>
                              <p:par>
                                <p:cTn id="284" presetID="50" presetClass="entr" presetSubtype="0" decel="100000" fill="hold" grpId="6" nodeType="clickEffect">
                                  <p:stCondLst>
                                    <p:cond delay="0"/>
                                  </p:stCondLst>
                                  <p:childTnLst>
                                    <p:set>
                                      <p:cBhvr>
                                        <p:cTn id="285" dur="1" fill="hold">
                                          <p:stCondLst>
                                            <p:cond delay="0"/>
                                          </p:stCondLst>
                                        </p:cTn>
                                        <p:tgtEl>
                                          <p:spTgt spid="2"/>
                                        </p:tgtEl>
                                        <p:attrNameLst>
                                          <p:attrName>style.visibility</p:attrName>
                                        </p:attrNameLst>
                                      </p:cBhvr>
                                      <p:to>
                                        <p:strVal val="visible"/>
                                      </p:to>
                                    </p:set>
                                    <p:anim calcmode="lin" valueType="num">
                                      <p:cBhvr>
                                        <p:cTn id="286" dur="1000" fill="hold"/>
                                        <p:tgtEl>
                                          <p:spTgt spid="2"/>
                                        </p:tgtEl>
                                        <p:attrNameLst>
                                          <p:attrName>ppt_w</p:attrName>
                                        </p:attrNameLst>
                                      </p:cBhvr>
                                      <p:tavLst>
                                        <p:tav tm="0">
                                          <p:val>
                                            <p:strVal val="#ppt_w+.3"/>
                                          </p:val>
                                        </p:tav>
                                        <p:tav tm="100000">
                                          <p:val>
                                            <p:strVal val="#ppt_w"/>
                                          </p:val>
                                        </p:tav>
                                      </p:tavLst>
                                    </p:anim>
                                    <p:anim calcmode="lin" valueType="num">
                                      <p:cBhvr>
                                        <p:cTn id="287" dur="1000" fill="hold"/>
                                        <p:tgtEl>
                                          <p:spTgt spid="2"/>
                                        </p:tgtEl>
                                        <p:attrNameLst>
                                          <p:attrName>ppt_h</p:attrName>
                                        </p:attrNameLst>
                                      </p:cBhvr>
                                      <p:tavLst>
                                        <p:tav tm="0">
                                          <p:val>
                                            <p:strVal val="#ppt_h"/>
                                          </p:val>
                                        </p:tav>
                                        <p:tav tm="100000">
                                          <p:val>
                                            <p:strVal val="#ppt_h"/>
                                          </p:val>
                                        </p:tav>
                                      </p:tavLst>
                                    </p:anim>
                                    <p:animEffect transition="in" filter="fade">
                                      <p:cBhvr>
                                        <p:cTn id="288" dur="1000"/>
                                        <p:tgtEl>
                                          <p:spTgt spid="2"/>
                                        </p:tgtEl>
                                      </p:cBhvr>
                                    </p:animEffect>
                                  </p:childTnLst>
                                </p:cTn>
                              </p:par>
                              <p:par>
                                <p:cTn id="289" presetID="50" presetClass="entr" presetSubtype="0" decel="100000" fill="hold" grpId="6" nodeType="withEffect">
                                  <p:stCondLst>
                                    <p:cond delay="0"/>
                                  </p:stCondLst>
                                  <p:childTnLst>
                                    <p:set>
                                      <p:cBhvr>
                                        <p:cTn id="290" dur="1" fill="hold">
                                          <p:stCondLst>
                                            <p:cond delay="0"/>
                                          </p:stCondLst>
                                        </p:cTn>
                                        <p:tgtEl>
                                          <p:spTgt spid="3">
                                            <p:txEl>
                                              <p:pRg st="0" end="0"/>
                                            </p:txEl>
                                          </p:spTgt>
                                        </p:tgtEl>
                                        <p:attrNameLst>
                                          <p:attrName>style.visibility</p:attrName>
                                        </p:attrNameLst>
                                      </p:cBhvr>
                                      <p:to>
                                        <p:strVal val="visible"/>
                                      </p:to>
                                    </p:set>
                                    <p:anim calcmode="lin" valueType="num">
                                      <p:cBhvr>
                                        <p:cTn id="29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9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93" dur="1000"/>
                                        <p:tgtEl>
                                          <p:spTgt spid="3">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50" presetClass="entr" presetSubtype="0" decel="100000" fill="hold" grpId="6" nodeType="clickEffect">
                                  <p:stCondLst>
                                    <p:cond delay="0"/>
                                  </p:stCondLst>
                                  <p:childTnLst>
                                    <p:set>
                                      <p:cBhvr>
                                        <p:cTn id="297" dur="1" fill="hold">
                                          <p:stCondLst>
                                            <p:cond delay="0"/>
                                          </p:stCondLst>
                                        </p:cTn>
                                        <p:tgtEl>
                                          <p:spTgt spid="3">
                                            <p:txEl>
                                              <p:pRg st="1" end="1"/>
                                            </p:txEl>
                                          </p:spTgt>
                                        </p:tgtEl>
                                        <p:attrNameLst>
                                          <p:attrName>style.visibility</p:attrName>
                                        </p:attrNameLst>
                                      </p:cBhvr>
                                      <p:to>
                                        <p:strVal val="visible"/>
                                      </p:to>
                                    </p:set>
                                    <p:anim calcmode="lin" valueType="num">
                                      <p:cBhvr>
                                        <p:cTn id="29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0" dur="1000"/>
                                        <p:tgtEl>
                                          <p:spTgt spid="3">
                                            <p:txEl>
                                              <p:pRg st="1" end="1"/>
                                            </p:txEl>
                                          </p:spTgt>
                                        </p:tgtEl>
                                      </p:cBhvr>
                                    </p:animEffect>
                                  </p:childTnLst>
                                </p:cTn>
                              </p:par>
                            </p:childTnLst>
                          </p:cTn>
                        </p:par>
                      </p:childTnLst>
                    </p:cTn>
                  </p:par>
                  <p:par>
                    <p:cTn id="301" fill="hold">
                      <p:stCondLst>
                        <p:cond delay="indefinite"/>
                      </p:stCondLst>
                      <p:childTnLst>
                        <p:par>
                          <p:cTn id="302" fill="hold">
                            <p:stCondLst>
                              <p:cond delay="0"/>
                            </p:stCondLst>
                            <p:childTnLst>
                              <p:par>
                                <p:cTn id="303" presetID="50" presetClass="entr" presetSubtype="0" decel="100000" fill="hold" grpId="6" nodeType="clickEffect">
                                  <p:stCondLst>
                                    <p:cond delay="0"/>
                                  </p:stCondLst>
                                  <p:childTnLst>
                                    <p:set>
                                      <p:cBhvr>
                                        <p:cTn id="304" dur="1" fill="hold">
                                          <p:stCondLst>
                                            <p:cond delay="0"/>
                                          </p:stCondLst>
                                        </p:cTn>
                                        <p:tgtEl>
                                          <p:spTgt spid="3">
                                            <p:txEl>
                                              <p:pRg st="2" end="2"/>
                                            </p:txEl>
                                          </p:spTgt>
                                        </p:tgtEl>
                                        <p:attrNameLst>
                                          <p:attrName>style.visibility</p:attrName>
                                        </p:attrNameLst>
                                      </p:cBhvr>
                                      <p:to>
                                        <p:strVal val="visible"/>
                                      </p:to>
                                    </p:set>
                                    <p:anim calcmode="lin" valueType="num">
                                      <p:cBhvr>
                                        <p:cTn id="30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0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7" dur="1000"/>
                                        <p:tgtEl>
                                          <p:spTgt spid="3">
                                            <p:txEl>
                                              <p:pRg st="2" end="2"/>
                                            </p:txEl>
                                          </p:spTgt>
                                        </p:tgtEl>
                                      </p:cBhvr>
                                    </p:animEffect>
                                  </p:childTnLst>
                                </p:cTn>
                              </p:par>
                              <p:par>
                                <p:cTn id="308" presetID="50" presetClass="entr" presetSubtype="0" decel="100000" fill="hold" grpId="6" nodeType="withEffect">
                                  <p:stCondLst>
                                    <p:cond delay="0"/>
                                  </p:stCondLst>
                                  <p:childTnLst>
                                    <p:set>
                                      <p:cBhvr>
                                        <p:cTn id="309" dur="1" fill="hold">
                                          <p:stCondLst>
                                            <p:cond delay="0"/>
                                          </p:stCondLst>
                                        </p:cTn>
                                        <p:tgtEl>
                                          <p:spTgt spid="1026"/>
                                        </p:tgtEl>
                                        <p:attrNameLst>
                                          <p:attrName>style.visibility</p:attrName>
                                        </p:attrNameLst>
                                      </p:cBhvr>
                                      <p:to>
                                        <p:strVal val="visible"/>
                                      </p:to>
                                    </p:set>
                                    <p:anim calcmode="lin" valueType="num">
                                      <p:cBhvr>
                                        <p:cTn id="310" dur="1000" fill="hold"/>
                                        <p:tgtEl>
                                          <p:spTgt spid="1026"/>
                                        </p:tgtEl>
                                        <p:attrNameLst>
                                          <p:attrName>ppt_w</p:attrName>
                                        </p:attrNameLst>
                                      </p:cBhvr>
                                      <p:tavLst>
                                        <p:tav tm="0">
                                          <p:val>
                                            <p:strVal val="#ppt_w+.3"/>
                                          </p:val>
                                        </p:tav>
                                        <p:tav tm="100000">
                                          <p:val>
                                            <p:strVal val="#ppt_w"/>
                                          </p:val>
                                        </p:tav>
                                      </p:tavLst>
                                    </p:anim>
                                    <p:anim calcmode="lin" valueType="num">
                                      <p:cBhvr>
                                        <p:cTn id="311" dur="1000" fill="hold"/>
                                        <p:tgtEl>
                                          <p:spTgt spid="1026"/>
                                        </p:tgtEl>
                                        <p:attrNameLst>
                                          <p:attrName>ppt_h</p:attrName>
                                        </p:attrNameLst>
                                      </p:cBhvr>
                                      <p:tavLst>
                                        <p:tav tm="0">
                                          <p:val>
                                            <p:strVal val="#ppt_h"/>
                                          </p:val>
                                        </p:tav>
                                        <p:tav tm="100000">
                                          <p:val>
                                            <p:strVal val="#ppt_h"/>
                                          </p:val>
                                        </p:tav>
                                      </p:tavLst>
                                    </p:anim>
                                    <p:animEffect transition="in" filter="fade">
                                      <p:cBhvr>
                                        <p:cTn id="312" dur="1000"/>
                                        <p:tgtEl>
                                          <p:spTgt spid="1026"/>
                                        </p:tgtEl>
                                      </p:cBhvr>
                                    </p:animEffect>
                                  </p:childTnLst>
                                </p:cTn>
                              </p:par>
                              <p:par>
                                <p:cTn id="313" presetID="50" presetClass="entr" presetSubtype="0" decel="100000" fill="hold" nodeType="withEffect">
                                  <p:stCondLst>
                                    <p:cond delay="0"/>
                                  </p:stCondLst>
                                  <p:childTnLst>
                                    <p:set>
                                      <p:cBhvr>
                                        <p:cTn id="314" dur="1" fill="hold">
                                          <p:stCondLst>
                                            <p:cond delay="0"/>
                                          </p:stCondLst>
                                        </p:cTn>
                                        <p:tgtEl>
                                          <p:spTgt spid="5"/>
                                        </p:tgtEl>
                                        <p:attrNameLst>
                                          <p:attrName>style.visibility</p:attrName>
                                        </p:attrNameLst>
                                      </p:cBhvr>
                                      <p:to>
                                        <p:strVal val="visible"/>
                                      </p:to>
                                    </p:set>
                                    <p:anim calcmode="lin" valueType="num">
                                      <p:cBhvr>
                                        <p:cTn id="315" dur="1000" fill="hold"/>
                                        <p:tgtEl>
                                          <p:spTgt spid="5"/>
                                        </p:tgtEl>
                                        <p:attrNameLst>
                                          <p:attrName>ppt_w</p:attrName>
                                        </p:attrNameLst>
                                      </p:cBhvr>
                                      <p:tavLst>
                                        <p:tav tm="0">
                                          <p:val>
                                            <p:strVal val="#ppt_w+.3"/>
                                          </p:val>
                                        </p:tav>
                                        <p:tav tm="100000">
                                          <p:val>
                                            <p:strVal val="#ppt_w"/>
                                          </p:val>
                                        </p:tav>
                                      </p:tavLst>
                                    </p:anim>
                                    <p:anim calcmode="lin" valueType="num">
                                      <p:cBhvr>
                                        <p:cTn id="316" dur="1000" fill="hold"/>
                                        <p:tgtEl>
                                          <p:spTgt spid="5"/>
                                        </p:tgtEl>
                                        <p:attrNameLst>
                                          <p:attrName>ppt_h</p:attrName>
                                        </p:attrNameLst>
                                      </p:cBhvr>
                                      <p:tavLst>
                                        <p:tav tm="0">
                                          <p:val>
                                            <p:strVal val="#ppt_h"/>
                                          </p:val>
                                        </p:tav>
                                        <p:tav tm="100000">
                                          <p:val>
                                            <p:strVal val="#ppt_h"/>
                                          </p:val>
                                        </p:tav>
                                      </p:tavLst>
                                    </p:anim>
                                    <p:animEffect transition="in" filter="fade">
                                      <p:cBhvr>
                                        <p:cTn id="317" dur="1000"/>
                                        <p:tgtEl>
                                          <p:spTgt spid="5"/>
                                        </p:tgtEl>
                                      </p:cBhvr>
                                    </p:animEffect>
                                  </p:childTnLst>
                                </p:cTn>
                              </p:par>
                              <p:par>
                                <p:cTn id="318" presetID="50" presetClass="entr" presetSubtype="0" decel="100000" fill="hold" grpId="6" nodeType="withEffect">
                                  <p:stCondLst>
                                    <p:cond delay="0"/>
                                  </p:stCondLst>
                                  <p:childTnLst>
                                    <p:set>
                                      <p:cBhvr>
                                        <p:cTn id="319" dur="1" fill="hold">
                                          <p:stCondLst>
                                            <p:cond delay="0"/>
                                          </p:stCondLst>
                                        </p:cTn>
                                        <p:tgtEl>
                                          <p:spTgt spid="1027"/>
                                        </p:tgtEl>
                                        <p:attrNameLst>
                                          <p:attrName>style.visibility</p:attrName>
                                        </p:attrNameLst>
                                      </p:cBhvr>
                                      <p:to>
                                        <p:strVal val="visible"/>
                                      </p:to>
                                    </p:set>
                                    <p:anim calcmode="lin" valueType="num">
                                      <p:cBhvr>
                                        <p:cTn id="320" dur="1000" fill="hold"/>
                                        <p:tgtEl>
                                          <p:spTgt spid="1027"/>
                                        </p:tgtEl>
                                        <p:attrNameLst>
                                          <p:attrName>ppt_w</p:attrName>
                                        </p:attrNameLst>
                                      </p:cBhvr>
                                      <p:tavLst>
                                        <p:tav tm="0">
                                          <p:val>
                                            <p:strVal val="#ppt_w+.3"/>
                                          </p:val>
                                        </p:tav>
                                        <p:tav tm="100000">
                                          <p:val>
                                            <p:strVal val="#ppt_w"/>
                                          </p:val>
                                        </p:tav>
                                      </p:tavLst>
                                    </p:anim>
                                    <p:anim calcmode="lin" valueType="num">
                                      <p:cBhvr>
                                        <p:cTn id="321" dur="1000" fill="hold"/>
                                        <p:tgtEl>
                                          <p:spTgt spid="1027"/>
                                        </p:tgtEl>
                                        <p:attrNameLst>
                                          <p:attrName>ppt_h</p:attrName>
                                        </p:attrNameLst>
                                      </p:cBhvr>
                                      <p:tavLst>
                                        <p:tav tm="0">
                                          <p:val>
                                            <p:strVal val="#ppt_h"/>
                                          </p:val>
                                        </p:tav>
                                        <p:tav tm="100000">
                                          <p:val>
                                            <p:strVal val="#ppt_h"/>
                                          </p:val>
                                        </p:tav>
                                      </p:tavLst>
                                    </p:anim>
                                    <p:animEffect transition="in" filter="fade">
                                      <p:cBhvr>
                                        <p:cTn id="322" dur="1000"/>
                                        <p:tgtEl>
                                          <p:spTgt spid="1027"/>
                                        </p:tgtEl>
                                      </p:cBhvr>
                                    </p:animEffect>
                                  </p:childTnLst>
                                </p:cTn>
                              </p:par>
                              <p:par>
                                <p:cTn id="323" presetID="50" presetClass="entr" presetSubtype="0" decel="100000" fill="hold" nodeType="withEffect">
                                  <p:stCondLst>
                                    <p:cond delay="0"/>
                                  </p:stCondLst>
                                  <p:childTnLst>
                                    <p:set>
                                      <p:cBhvr>
                                        <p:cTn id="324" dur="1" fill="hold">
                                          <p:stCondLst>
                                            <p:cond delay="0"/>
                                          </p:stCondLst>
                                        </p:cTn>
                                        <p:tgtEl>
                                          <p:spTgt spid="7"/>
                                        </p:tgtEl>
                                        <p:attrNameLst>
                                          <p:attrName>style.visibility</p:attrName>
                                        </p:attrNameLst>
                                      </p:cBhvr>
                                      <p:to>
                                        <p:strVal val="visible"/>
                                      </p:to>
                                    </p:set>
                                    <p:anim calcmode="lin" valueType="num">
                                      <p:cBhvr>
                                        <p:cTn id="325" dur="1000" fill="hold"/>
                                        <p:tgtEl>
                                          <p:spTgt spid="7"/>
                                        </p:tgtEl>
                                        <p:attrNameLst>
                                          <p:attrName>ppt_w</p:attrName>
                                        </p:attrNameLst>
                                      </p:cBhvr>
                                      <p:tavLst>
                                        <p:tav tm="0">
                                          <p:val>
                                            <p:strVal val="#ppt_w+.3"/>
                                          </p:val>
                                        </p:tav>
                                        <p:tav tm="100000">
                                          <p:val>
                                            <p:strVal val="#ppt_w"/>
                                          </p:val>
                                        </p:tav>
                                      </p:tavLst>
                                    </p:anim>
                                    <p:anim calcmode="lin" valueType="num">
                                      <p:cBhvr>
                                        <p:cTn id="326" dur="1000" fill="hold"/>
                                        <p:tgtEl>
                                          <p:spTgt spid="7"/>
                                        </p:tgtEl>
                                        <p:attrNameLst>
                                          <p:attrName>ppt_h</p:attrName>
                                        </p:attrNameLst>
                                      </p:cBhvr>
                                      <p:tavLst>
                                        <p:tav tm="0">
                                          <p:val>
                                            <p:strVal val="#ppt_h"/>
                                          </p:val>
                                        </p:tav>
                                        <p:tav tm="100000">
                                          <p:val>
                                            <p:strVal val="#ppt_h"/>
                                          </p:val>
                                        </p:tav>
                                      </p:tavLst>
                                    </p:anim>
                                    <p:animEffect transition="in" filter="fade">
                                      <p:cBhvr>
                                        <p:cTn id="327" dur="1000"/>
                                        <p:tgtEl>
                                          <p:spTgt spid="7"/>
                                        </p:tgtEl>
                                      </p:cBhvr>
                                    </p:animEffect>
                                  </p:childTnLst>
                                </p:cTn>
                              </p:par>
                              <p:par>
                                <p:cTn id="328" presetID="50" presetClass="entr" presetSubtype="0" decel="100000" fill="hold" grpId="6" nodeType="withEffect">
                                  <p:stCondLst>
                                    <p:cond delay="0"/>
                                  </p:stCondLst>
                                  <p:childTnLst>
                                    <p:set>
                                      <p:cBhvr>
                                        <p:cTn id="329" dur="1" fill="hold">
                                          <p:stCondLst>
                                            <p:cond delay="0"/>
                                          </p:stCondLst>
                                        </p:cTn>
                                        <p:tgtEl>
                                          <p:spTgt spid="8"/>
                                        </p:tgtEl>
                                        <p:attrNameLst>
                                          <p:attrName>style.visibility</p:attrName>
                                        </p:attrNameLst>
                                      </p:cBhvr>
                                      <p:to>
                                        <p:strVal val="visible"/>
                                      </p:to>
                                    </p:set>
                                    <p:anim calcmode="lin" valueType="num">
                                      <p:cBhvr>
                                        <p:cTn id="330" dur="1000" fill="hold"/>
                                        <p:tgtEl>
                                          <p:spTgt spid="8"/>
                                        </p:tgtEl>
                                        <p:attrNameLst>
                                          <p:attrName>ppt_w</p:attrName>
                                        </p:attrNameLst>
                                      </p:cBhvr>
                                      <p:tavLst>
                                        <p:tav tm="0">
                                          <p:val>
                                            <p:strVal val="#ppt_w+.3"/>
                                          </p:val>
                                        </p:tav>
                                        <p:tav tm="100000">
                                          <p:val>
                                            <p:strVal val="#ppt_w"/>
                                          </p:val>
                                        </p:tav>
                                      </p:tavLst>
                                    </p:anim>
                                    <p:anim calcmode="lin" valueType="num">
                                      <p:cBhvr>
                                        <p:cTn id="331" dur="1000" fill="hold"/>
                                        <p:tgtEl>
                                          <p:spTgt spid="8"/>
                                        </p:tgtEl>
                                        <p:attrNameLst>
                                          <p:attrName>ppt_h</p:attrName>
                                        </p:attrNameLst>
                                      </p:cBhvr>
                                      <p:tavLst>
                                        <p:tav tm="0">
                                          <p:val>
                                            <p:strVal val="#ppt_h"/>
                                          </p:val>
                                        </p:tav>
                                        <p:tav tm="100000">
                                          <p:val>
                                            <p:strVal val="#ppt_h"/>
                                          </p:val>
                                        </p:tav>
                                      </p:tavLst>
                                    </p:anim>
                                    <p:animEffect transition="in" filter="fade">
                                      <p:cBhvr>
                                        <p:cTn id="332" dur="1000"/>
                                        <p:tgtEl>
                                          <p:spTgt spid="8"/>
                                        </p:tgtEl>
                                      </p:cBhvr>
                                    </p:animEffect>
                                  </p:childTnLst>
                                </p:cTn>
                              </p:par>
                            </p:childTnLst>
                          </p:cTn>
                        </p:par>
                      </p:childTnLst>
                    </p:cTn>
                  </p:par>
                  <p:par>
                    <p:cTn id="333" fill="hold">
                      <p:stCondLst>
                        <p:cond delay="indefinite"/>
                      </p:stCondLst>
                      <p:childTnLst>
                        <p:par>
                          <p:cTn id="334" fill="hold">
                            <p:stCondLst>
                              <p:cond delay="0"/>
                            </p:stCondLst>
                            <p:childTnLst>
                              <p:par>
                                <p:cTn id="335" presetID="50" presetClass="entr" presetSubtype="0" decel="100000" fill="hold" grpId="7" nodeType="clickEffect">
                                  <p:stCondLst>
                                    <p:cond delay="0"/>
                                  </p:stCondLst>
                                  <p:childTnLst>
                                    <p:set>
                                      <p:cBhvr>
                                        <p:cTn id="336" dur="1" fill="hold">
                                          <p:stCondLst>
                                            <p:cond delay="0"/>
                                          </p:stCondLst>
                                        </p:cTn>
                                        <p:tgtEl>
                                          <p:spTgt spid="2"/>
                                        </p:tgtEl>
                                        <p:attrNameLst>
                                          <p:attrName>style.visibility</p:attrName>
                                        </p:attrNameLst>
                                      </p:cBhvr>
                                      <p:to>
                                        <p:strVal val="visible"/>
                                      </p:to>
                                    </p:set>
                                    <p:anim calcmode="lin" valueType="num">
                                      <p:cBhvr>
                                        <p:cTn id="337" dur="1000" fill="hold"/>
                                        <p:tgtEl>
                                          <p:spTgt spid="2"/>
                                        </p:tgtEl>
                                        <p:attrNameLst>
                                          <p:attrName>ppt_w</p:attrName>
                                        </p:attrNameLst>
                                      </p:cBhvr>
                                      <p:tavLst>
                                        <p:tav tm="0">
                                          <p:val>
                                            <p:strVal val="#ppt_w+.3"/>
                                          </p:val>
                                        </p:tav>
                                        <p:tav tm="100000">
                                          <p:val>
                                            <p:strVal val="#ppt_w"/>
                                          </p:val>
                                        </p:tav>
                                      </p:tavLst>
                                    </p:anim>
                                    <p:anim calcmode="lin" valueType="num">
                                      <p:cBhvr>
                                        <p:cTn id="338" dur="1000" fill="hold"/>
                                        <p:tgtEl>
                                          <p:spTgt spid="2"/>
                                        </p:tgtEl>
                                        <p:attrNameLst>
                                          <p:attrName>ppt_h</p:attrName>
                                        </p:attrNameLst>
                                      </p:cBhvr>
                                      <p:tavLst>
                                        <p:tav tm="0">
                                          <p:val>
                                            <p:strVal val="#ppt_h"/>
                                          </p:val>
                                        </p:tav>
                                        <p:tav tm="100000">
                                          <p:val>
                                            <p:strVal val="#ppt_h"/>
                                          </p:val>
                                        </p:tav>
                                      </p:tavLst>
                                    </p:anim>
                                    <p:animEffect transition="in" filter="fade">
                                      <p:cBhvr>
                                        <p:cTn id="339" dur="1000"/>
                                        <p:tgtEl>
                                          <p:spTgt spid="2"/>
                                        </p:tgtEl>
                                      </p:cBhvr>
                                    </p:animEffect>
                                  </p:childTnLst>
                                </p:cTn>
                              </p:par>
                              <p:par>
                                <p:cTn id="340" presetID="50" presetClass="entr" presetSubtype="0" decel="100000" fill="hold" grpId="7" nodeType="withEffect">
                                  <p:stCondLst>
                                    <p:cond delay="0"/>
                                  </p:stCondLst>
                                  <p:childTnLst>
                                    <p:set>
                                      <p:cBhvr>
                                        <p:cTn id="341" dur="1" fill="hold">
                                          <p:stCondLst>
                                            <p:cond delay="0"/>
                                          </p:stCondLst>
                                        </p:cTn>
                                        <p:tgtEl>
                                          <p:spTgt spid="3">
                                            <p:txEl>
                                              <p:pRg st="0" end="0"/>
                                            </p:txEl>
                                          </p:spTgt>
                                        </p:tgtEl>
                                        <p:attrNameLst>
                                          <p:attrName>style.visibility</p:attrName>
                                        </p:attrNameLst>
                                      </p:cBhvr>
                                      <p:to>
                                        <p:strVal val="visible"/>
                                      </p:to>
                                    </p:set>
                                    <p:anim calcmode="lin" valueType="num">
                                      <p:cBhvr>
                                        <p:cTn id="34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4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44" dur="1000"/>
                                        <p:tgtEl>
                                          <p:spTgt spid="3">
                                            <p:txEl>
                                              <p:pRg st="0" end="0"/>
                                            </p:txEl>
                                          </p:spTgt>
                                        </p:tgtEl>
                                      </p:cBhvr>
                                    </p:animEffect>
                                  </p:childTnLst>
                                </p:cTn>
                              </p:par>
                            </p:childTnLst>
                          </p:cTn>
                        </p:par>
                      </p:childTnLst>
                    </p:cTn>
                  </p:par>
                  <p:par>
                    <p:cTn id="345" fill="hold">
                      <p:stCondLst>
                        <p:cond delay="indefinite"/>
                      </p:stCondLst>
                      <p:childTnLst>
                        <p:par>
                          <p:cTn id="346" fill="hold">
                            <p:stCondLst>
                              <p:cond delay="0"/>
                            </p:stCondLst>
                            <p:childTnLst>
                              <p:par>
                                <p:cTn id="347" presetID="50" presetClass="entr" presetSubtype="0" decel="100000" fill="hold" grpId="7" nodeType="clickEffect">
                                  <p:stCondLst>
                                    <p:cond delay="0"/>
                                  </p:stCondLst>
                                  <p:childTnLst>
                                    <p:set>
                                      <p:cBhvr>
                                        <p:cTn id="348" dur="1" fill="hold">
                                          <p:stCondLst>
                                            <p:cond delay="0"/>
                                          </p:stCondLst>
                                        </p:cTn>
                                        <p:tgtEl>
                                          <p:spTgt spid="3">
                                            <p:txEl>
                                              <p:pRg st="1" end="1"/>
                                            </p:txEl>
                                          </p:spTgt>
                                        </p:tgtEl>
                                        <p:attrNameLst>
                                          <p:attrName>style.visibility</p:attrName>
                                        </p:attrNameLst>
                                      </p:cBhvr>
                                      <p:to>
                                        <p:strVal val="visible"/>
                                      </p:to>
                                    </p:set>
                                    <p:anim calcmode="lin" valueType="num">
                                      <p:cBhvr>
                                        <p:cTn id="34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5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1" dur="1000"/>
                                        <p:tgtEl>
                                          <p:spTgt spid="3">
                                            <p:txEl>
                                              <p:pRg st="1" end="1"/>
                                            </p:txEl>
                                          </p:spTgt>
                                        </p:tgtEl>
                                      </p:cBhvr>
                                    </p:animEffect>
                                  </p:childTnLst>
                                </p:cTn>
                              </p:par>
                            </p:childTnLst>
                          </p:cTn>
                        </p:par>
                      </p:childTnLst>
                    </p:cTn>
                  </p:par>
                  <p:par>
                    <p:cTn id="352" fill="hold">
                      <p:stCondLst>
                        <p:cond delay="indefinite"/>
                      </p:stCondLst>
                      <p:childTnLst>
                        <p:par>
                          <p:cTn id="353" fill="hold">
                            <p:stCondLst>
                              <p:cond delay="0"/>
                            </p:stCondLst>
                            <p:childTnLst>
                              <p:par>
                                <p:cTn id="354" presetID="50" presetClass="entr" presetSubtype="0" decel="100000" fill="hold" grpId="7" nodeType="clickEffect">
                                  <p:stCondLst>
                                    <p:cond delay="0"/>
                                  </p:stCondLst>
                                  <p:childTnLst>
                                    <p:set>
                                      <p:cBhvr>
                                        <p:cTn id="355" dur="1" fill="hold">
                                          <p:stCondLst>
                                            <p:cond delay="0"/>
                                          </p:stCondLst>
                                        </p:cTn>
                                        <p:tgtEl>
                                          <p:spTgt spid="3">
                                            <p:txEl>
                                              <p:pRg st="2" end="2"/>
                                            </p:txEl>
                                          </p:spTgt>
                                        </p:tgtEl>
                                        <p:attrNameLst>
                                          <p:attrName>style.visibility</p:attrName>
                                        </p:attrNameLst>
                                      </p:cBhvr>
                                      <p:to>
                                        <p:strVal val="visible"/>
                                      </p:to>
                                    </p:set>
                                    <p:anim calcmode="lin" valueType="num">
                                      <p:cBhvr>
                                        <p:cTn id="35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8" dur="1000"/>
                                        <p:tgtEl>
                                          <p:spTgt spid="3">
                                            <p:txEl>
                                              <p:pRg st="2" end="2"/>
                                            </p:txEl>
                                          </p:spTgt>
                                        </p:tgtEl>
                                      </p:cBhvr>
                                    </p:animEffect>
                                  </p:childTnLst>
                                </p:cTn>
                              </p:par>
                              <p:par>
                                <p:cTn id="359" presetID="50" presetClass="entr" presetSubtype="0" decel="100000" fill="hold" grpId="7" nodeType="withEffect">
                                  <p:stCondLst>
                                    <p:cond delay="0"/>
                                  </p:stCondLst>
                                  <p:childTnLst>
                                    <p:set>
                                      <p:cBhvr>
                                        <p:cTn id="360" dur="1" fill="hold">
                                          <p:stCondLst>
                                            <p:cond delay="0"/>
                                          </p:stCondLst>
                                        </p:cTn>
                                        <p:tgtEl>
                                          <p:spTgt spid="1026"/>
                                        </p:tgtEl>
                                        <p:attrNameLst>
                                          <p:attrName>style.visibility</p:attrName>
                                        </p:attrNameLst>
                                      </p:cBhvr>
                                      <p:to>
                                        <p:strVal val="visible"/>
                                      </p:to>
                                    </p:set>
                                    <p:anim calcmode="lin" valueType="num">
                                      <p:cBhvr>
                                        <p:cTn id="361" dur="1000" fill="hold"/>
                                        <p:tgtEl>
                                          <p:spTgt spid="1026"/>
                                        </p:tgtEl>
                                        <p:attrNameLst>
                                          <p:attrName>ppt_w</p:attrName>
                                        </p:attrNameLst>
                                      </p:cBhvr>
                                      <p:tavLst>
                                        <p:tav tm="0">
                                          <p:val>
                                            <p:strVal val="#ppt_w+.3"/>
                                          </p:val>
                                        </p:tav>
                                        <p:tav tm="100000">
                                          <p:val>
                                            <p:strVal val="#ppt_w"/>
                                          </p:val>
                                        </p:tav>
                                      </p:tavLst>
                                    </p:anim>
                                    <p:anim calcmode="lin" valueType="num">
                                      <p:cBhvr>
                                        <p:cTn id="362" dur="1000" fill="hold"/>
                                        <p:tgtEl>
                                          <p:spTgt spid="1026"/>
                                        </p:tgtEl>
                                        <p:attrNameLst>
                                          <p:attrName>ppt_h</p:attrName>
                                        </p:attrNameLst>
                                      </p:cBhvr>
                                      <p:tavLst>
                                        <p:tav tm="0">
                                          <p:val>
                                            <p:strVal val="#ppt_h"/>
                                          </p:val>
                                        </p:tav>
                                        <p:tav tm="100000">
                                          <p:val>
                                            <p:strVal val="#ppt_h"/>
                                          </p:val>
                                        </p:tav>
                                      </p:tavLst>
                                    </p:anim>
                                    <p:animEffect transition="in" filter="fade">
                                      <p:cBhvr>
                                        <p:cTn id="363" dur="1000"/>
                                        <p:tgtEl>
                                          <p:spTgt spid="1026"/>
                                        </p:tgtEl>
                                      </p:cBhvr>
                                    </p:animEffect>
                                  </p:childTnLst>
                                </p:cTn>
                              </p:par>
                              <p:par>
                                <p:cTn id="364" presetID="50" presetClass="entr" presetSubtype="0" decel="100000" fill="hold" nodeType="withEffect">
                                  <p:stCondLst>
                                    <p:cond delay="0"/>
                                  </p:stCondLst>
                                  <p:childTnLst>
                                    <p:set>
                                      <p:cBhvr>
                                        <p:cTn id="365" dur="1" fill="hold">
                                          <p:stCondLst>
                                            <p:cond delay="0"/>
                                          </p:stCondLst>
                                        </p:cTn>
                                        <p:tgtEl>
                                          <p:spTgt spid="5"/>
                                        </p:tgtEl>
                                        <p:attrNameLst>
                                          <p:attrName>style.visibility</p:attrName>
                                        </p:attrNameLst>
                                      </p:cBhvr>
                                      <p:to>
                                        <p:strVal val="visible"/>
                                      </p:to>
                                    </p:set>
                                    <p:anim calcmode="lin" valueType="num">
                                      <p:cBhvr>
                                        <p:cTn id="366" dur="1000" fill="hold"/>
                                        <p:tgtEl>
                                          <p:spTgt spid="5"/>
                                        </p:tgtEl>
                                        <p:attrNameLst>
                                          <p:attrName>ppt_w</p:attrName>
                                        </p:attrNameLst>
                                      </p:cBhvr>
                                      <p:tavLst>
                                        <p:tav tm="0">
                                          <p:val>
                                            <p:strVal val="#ppt_w+.3"/>
                                          </p:val>
                                        </p:tav>
                                        <p:tav tm="100000">
                                          <p:val>
                                            <p:strVal val="#ppt_w"/>
                                          </p:val>
                                        </p:tav>
                                      </p:tavLst>
                                    </p:anim>
                                    <p:anim calcmode="lin" valueType="num">
                                      <p:cBhvr>
                                        <p:cTn id="367" dur="1000" fill="hold"/>
                                        <p:tgtEl>
                                          <p:spTgt spid="5"/>
                                        </p:tgtEl>
                                        <p:attrNameLst>
                                          <p:attrName>ppt_h</p:attrName>
                                        </p:attrNameLst>
                                      </p:cBhvr>
                                      <p:tavLst>
                                        <p:tav tm="0">
                                          <p:val>
                                            <p:strVal val="#ppt_h"/>
                                          </p:val>
                                        </p:tav>
                                        <p:tav tm="100000">
                                          <p:val>
                                            <p:strVal val="#ppt_h"/>
                                          </p:val>
                                        </p:tav>
                                      </p:tavLst>
                                    </p:anim>
                                    <p:animEffect transition="in" filter="fade">
                                      <p:cBhvr>
                                        <p:cTn id="368" dur="1000"/>
                                        <p:tgtEl>
                                          <p:spTgt spid="5"/>
                                        </p:tgtEl>
                                      </p:cBhvr>
                                    </p:animEffect>
                                  </p:childTnLst>
                                </p:cTn>
                              </p:par>
                              <p:par>
                                <p:cTn id="369" presetID="50" presetClass="entr" presetSubtype="0" decel="100000" fill="hold" grpId="7" nodeType="withEffect">
                                  <p:stCondLst>
                                    <p:cond delay="0"/>
                                  </p:stCondLst>
                                  <p:childTnLst>
                                    <p:set>
                                      <p:cBhvr>
                                        <p:cTn id="370" dur="1" fill="hold">
                                          <p:stCondLst>
                                            <p:cond delay="0"/>
                                          </p:stCondLst>
                                        </p:cTn>
                                        <p:tgtEl>
                                          <p:spTgt spid="1027"/>
                                        </p:tgtEl>
                                        <p:attrNameLst>
                                          <p:attrName>style.visibility</p:attrName>
                                        </p:attrNameLst>
                                      </p:cBhvr>
                                      <p:to>
                                        <p:strVal val="visible"/>
                                      </p:to>
                                    </p:set>
                                    <p:anim calcmode="lin" valueType="num">
                                      <p:cBhvr>
                                        <p:cTn id="371" dur="1000" fill="hold"/>
                                        <p:tgtEl>
                                          <p:spTgt spid="1027"/>
                                        </p:tgtEl>
                                        <p:attrNameLst>
                                          <p:attrName>ppt_w</p:attrName>
                                        </p:attrNameLst>
                                      </p:cBhvr>
                                      <p:tavLst>
                                        <p:tav tm="0">
                                          <p:val>
                                            <p:strVal val="#ppt_w+.3"/>
                                          </p:val>
                                        </p:tav>
                                        <p:tav tm="100000">
                                          <p:val>
                                            <p:strVal val="#ppt_w"/>
                                          </p:val>
                                        </p:tav>
                                      </p:tavLst>
                                    </p:anim>
                                    <p:anim calcmode="lin" valueType="num">
                                      <p:cBhvr>
                                        <p:cTn id="372" dur="1000" fill="hold"/>
                                        <p:tgtEl>
                                          <p:spTgt spid="1027"/>
                                        </p:tgtEl>
                                        <p:attrNameLst>
                                          <p:attrName>ppt_h</p:attrName>
                                        </p:attrNameLst>
                                      </p:cBhvr>
                                      <p:tavLst>
                                        <p:tav tm="0">
                                          <p:val>
                                            <p:strVal val="#ppt_h"/>
                                          </p:val>
                                        </p:tav>
                                        <p:tav tm="100000">
                                          <p:val>
                                            <p:strVal val="#ppt_h"/>
                                          </p:val>
                                        </p:tav>
                                      </p:tavLst>
                                    </p:anim>
                                    <p:animEffect transition="in" filter="fade">
                                      <p:cBhvr>
                                        <p:cTn id="373" dur="1000"/>
                                        <p:tgtEl>
                                          <p:spTgt spid="1027"/>
                                        </p:tgtEl>
                                      </p:cBhvr>
                                    </p:animEffect>
                                  </p:childTnLst>
                                </p:cTn>
                              </p:par>
                              <p:par>
                                <p:cTn id="374" presetID="50" presetClass="entr" presetSubtype="0" decel="100000" fill="hold" nodeType="withEffect">
                                  <p:stCondLst>
                                    <p:cond delay="0"/>
                                  </p:stCondLst>
                                  <p:childTnLst>
                                    <p:set>
                                      <p:cBhvr>
                                        <p:cTn id="375" dur="1" fill="hold">
                                          <p:stCondLst>
                                            <p:cond delay="0"/>
                                          </p:stCondLst>
                                        </p:cTn>
                                        <p:tgtEl>
                                          <p:spTgt spid="7"/>
                                        </p:tgtEl>
                                        <p:attrNameLst>
                                          <p:attrName>style.visibility</p:attrName>
                                        </p:attrNameLst>
                                      </p:cBhvr>
                                      <p:to>
                                        <p:strVal val="visible"/>
                                      </p:to>
                                    </p:set>
                                    <p:anim calcmode="lin" valueType="num">
                                      <p:cBhvr>
                                        <p:cTn id="376" dur="1000" fill="hold"/>
                                        <p:tgtEl>
                                          <p:spTgt spid="7"/>
                                        </p:tgtEl>
                                        <p:attrNameLst>
                                          <p:attrName>ppt_w</p:attrName>
                                        </p:attrNameLst>
                                      </p:cBhvr>
                                      <p:tavLst>
                                        <p:tav tm="0">
                                          <p:val>
                                            <p:strVal val="#ppt_w+.3"/>
                                          </p:val>
                                        </p:tav>
                                        <p:tav tm="100000">
                                          <p:val>
                                            <p:strVal val="#ppt_w"/>
                                          </p:val>
                                        </p:tav>
                                      </p:tavLst>
                                    </p:anim>
                                    <p:anim calcmode="lin" valueType="num">
                                      <p:cBhvr>
                                        <p:cTn id="377" dur="1000" fill="hold"/>
                                        <p:tgtEl>
                                          <p:spTgt spid="7"/>
                                        </p:tgtEl>
                                        <p:attrNameLst>
                                          <p:attrName>ppt_h</p:attrName>
                                        </p:attrNameLst>
                                      </p:cBhvr>
                                      <p:tavLst>
                                        <p:tav tm="0">
                                          <p:val>
                                            <p:strVal val="#ppt_h"/>
                                          </p:val>
                                        </p:tav>
                                        <p:tav tm="100000">
                                          <p:val>
                                            <p:strVal val="#ppt_h"/>
                                          </p:val>
                                        </p:tav>
                                      </p:tavLst>
                                    </p:anim>
                                    <p:animEffect transition="in" filter="fade">
                                      <p:cBhvr>
                                        <p:cTn id="378" dur="1000"/>
                                        <p:tgtEl>
                                          <p:spTgt spid="7"/>
                                        </p:tgtEl>
                                      </p:cBhvr>
                                    </p:animEffect>
                                  </p:childTnLst>
                                </p:cTn>
                              </p:par>
                              <p:par>
                                <p:cTn id="379" presetID="50" presetClass="entr" presetSubtype="0" decel="100000" fill="hold" grpId="7" nodeType="withEffect">
                                  <p:stCondLst>
                                    <p:cond delay="0"/>
                                  </p:stCondLst>
                                  <p:childTnLst>
                                    <p:set>
                                      <p:cBhvr>
                                        <p:cTn id="380" dur="1" fill="hold">
                                          <p:stCondLst>
                                            <p:cond delay="0"/>
                                          </p:stCondLst>
                                        </p:cTn>
                                        <p:tgtEl>
                                          <p:spTgt spid="8"/>
                                        </p:tgtEl>
                                        <p:attrNameLst>
                                          <p:attrName>style.visibility</p:attrName>
                                        </p:attrNameLst>
                                      </p:cBhvr>
                                      <p:to>
                                        <p:strVal val="visible"/>
                                      </p:to>
                                    </p:set>
                                    <p:anim calcmode="lin" valueType="num">
                                      <p:cBhvr>
                                        <p:cTn id="381" dur="1000" fill="hold"/>
                                        <p:tgtEl>
                                          <p:spTgt spid="8"/>
                                        </p:tgtEl>
                                        <p:attrNameLst>
                                          <p:attrName>ppt_w</p:attrName>
                                        </p:attrNameLst>
                                      </p:cBhvr>
                                      <p:tavLst>
                                        <p:tav tm="0">
                                          <p:val>
                                            <p:strVal val="#ppt_w+.3"/>
                                          </p:val>
                                        </p:tav>
                                        <p:tav tm="100000">
                                          <p:val>
                                            <p:strVal val="#ppt_w"/>
                                          </p:val>
                                        </p:tav>
                                      </p:tavLst>
                                    </p:anim>
                                    <p:anim calcmode="lin" valueType="num">
                                      <p:cBhvr>
                                        <p:cTn id="382" dur="1000" fill="hold"/>
                                        <p:tgtEl>
                                          <p:spTgt spid="8"/>
                                        </p:tgtEl>
                                        <p:attrNameLst>
                                          <p:attrName>ppt_h</p:attrName>
                                        </p:attrNameLst>
                                      </p:cBhvr>
                                      <p:tavLst>
                                        <p:tav tm="0">
                                          <p:val>
                                            <p:strVal val="#ppt_h"/>
                                          </p:val>
                                        </p:tav>
                                        <p:tav tm="100000">
                                          <p:val>
                                            <p:strVal val="#ppt_h"/>
                                          </p:val>
                                        </p:tav>
                                      </p:tavLst>
                                    </p:anim>
                                    <p:animEffect transition="in" filter="fade">
                                      <p:cBhvr>
                                        <p:cTn id="38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3" grpId="0" build="p"/>
      <p:bldP spid="3" grpId="1" build="p"/>
      <p:bldP spid="3" grpId="2" build="p"/>
      <p:bldP spid="3" grpId="3" build="p"/>
      <p:bldP spid="3" grpId="4" build="p"/>
      <p:bldP spid="3" grpId="5" build="p"/>
      <p:bldP spid="3" grpId="6" build="p"/>
      <p:bldP spid="3" grpId="7" build="p"/>
      <p:bldP spid="1026" grpId="0" animBg="1"/>
      <p:bldP spid="1026" grpId="1" animBg="1"/>
      <p:bldP spid="1026" grpId="2" animBg="1"/>
      <p:bldP spid="1026" grpId="3" animBg="1"/>
      <p:bldP spid="1026" grpId="4" animBg="1"/>
      <p:bldP spid="1026" grpId="5" animBg="1"/>
      <p:bldP spid="1026" grpId="6" animBg="1"/>
      <p:bldP spid="1026" grpId="7" animBg="1"/>
      <p:bldP spid="1027" grpId="0" animBg="1"/>
      <p:bldP spid="1027" grpId="1" animBg="1"/>
      <p:bldP spid="1027" grpId="2" animBg="1"/>
      <p:bldP spid="1027" grpId="3" animBg="1"/>
      <p:bldP spid="1027" grpId="4" animBg="1"/>
      <p:bldP spid="1027" grpId="5" animBg="1"/>
      <p:bldP spid="1027" grpId="6" animBg="1"/>
      <p:bldP spid="1027" grpId="7" animBg="1"/>
      <p:bldP spid="8" grpId="0"/>
      <p:bldP spid="8" grpId="1"/>
      <p:bldP spid="8" grpId="2"/>
      <p:bldP spid="8" grpId="3"/>
      <p:bldP spid="8" grpId="4"/>
      <p:bldP spid="8" grpId="5"/>
      <p:bldP spid="8" grpId="6"/>
      <p:bldP spid="8" grpId="7"/>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b="1" dirty="0" smtClean="0">
                <a:effectLst>
                  <a:outerShdw blurRad="38100" dist="38100" dir="2700000" algn="tl">
                    <a:srgbClr val="000000">
                      <a:alpha val="43137"/>
                    </a:srgbClr>
                  </a:outerShdw>
                </a:effectLst>
              </a:rPr>
              <a:t>Decree of the Appellate Court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8006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US" dirty="0" smtClean="0"/>
              <a:t>The decree of the Appellate Court shall bear date the day on which the judgment was pronounced.</a:t>
            </a:r>
          </a:p>
          <a:p>
            <a:r>
              <a:rPr lang="en-US" dirty="0" smtClean="0"/>
              <a:t>The decree shall contain the number of the appeal, the names and descriptions of the appellant and respondent, and a clear specification of the relief granted or other adjudication made. </a:t>
            </a:r>
          </a:p>
          <a:p>
            <a:r>
              <a:rPr lang="en-US" dirty="0" smtClean="0"/>
              <a:t>The decree shall also state the amount of costs incurred in the appeal, and by whom, or out of what property, and in what proportions such costs and the costs in the suit are to be paid. </a:t>
            </a:r>
          </a:p>
          <a:p>
            <a:r>
              <a:rPr lang="en-US" dirty="0" smtClean="0"/>
              <a:t>The decree shall be signed and dated by the Judge or Judges who passed it. But Judge dissenting from judgment need not sign decree.</a:t>
            </a:r>
          </a:p>
          <a:p>
            <a:r>
              <a:rPr lang="en-US" dirty="0" smtClean="0"/>
              <a:t>Provided that where there are more Judges than one and there is a difference of opinion among them, it shall not be necessary for any Judge dissenting from the judgment of the Court to sign the decree.</a:t>
            </a:r>
          </a:p>
          <a:p>
            <a:pPr>
              <a:buNone/>
            </a:pPr>
            <a:r>
              <a:rPr lang="en-US" dirty="0" smtClean="0"/>
              <a:t>                                                                                         </a:t>
            </a:r>
            <a:r>
              <a:rPr lang="en-US" b="1" dirty="0" smtClean="0">
                <a:effectLst>
                  <a:outerShdw blurRad="38100" dist="38100" dir="2700000" algn="tl">
                    <a:srgbClr val="000000">
                      <a:alpha val="43137"/>
                    </a:srgbClr>
                  </a:outerShdw>
                </a:effectLst>
              </a:rPr>
              <a:t>Continue…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r>
              <a:rPr lang="en-US" dirty="0" smtClean="0"/>
              <a:t>Certified copies of the judgment and decree in appeal shall be furnished to the parties on application to the Appellate Court and at their expense. </a:t>
            </a:r>
          </a:p>
          <a:p>
            <a:r>
              <a:rPr lang="en-US" dirty="0" smtClean="0"/>
              <a:t>A copy of the judgment and of the decree, certified by the Appellate Court or such officer as it appoints in this behalf, shall be sent to the Court which passed the decree appealed from and shall be filed with the original proceedings in the suit, and an entry of the judgment of the Appellate Court shall be made in the register of civil suits.</a:t>
            </a:r>
            <a:endParaRPr lang="en-US" dirty="0"/>
          </a:p>
        </p:txBody>
      </p:sp>
      <p:sp>
        <p:nvSpPr>
          <p:cNvPr id="4" name="Title 1"/>
          <p:cNvSpPr>
            <a:spLocks noGrp="1"/>
          </p:cNvSpPr>
          <p:nvPr>
            <p:ph type="title"/>
          </p:nvPr>
        </p:nvSpPr>
        <p:spPr>
          <a:xfrm>
            <a:off x="457200" y="274638"/>
            <a:ext cx="8229600" cy="11430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b="1" dirty="0" smtClean="0">
                <a:effectLst>
                  <a:outerShdw blurRad="38100" dist="38100" dir="2700000" algn="tl">
                    <a:srgbClr val="000000">
                      <a:alpha val="43137"/>
                    </a:srgbClr>
                  </a:outerShdw>
                </a:effectLst>
              </a:rPr>
              <a:t>Decree of the Appellate Court</a:t>
            </a:r>
            <a:endParaRPr lang="en-US" b="1"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9050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dirty="0" smtClean="0">
                <a:effectLst>
                  <a:outerShdw blurRad="38100" dist="38100" dir="2700000" algn="tl">
                    <a:srgbClr val="000000">
                      <a:alpha val="43137"/>
                    </a:srgbClr>
                  </a:outerShdw>
                </a:effectLst>
              </a:rPr>
              <a:t>Remedies to a person aggrieved by any decree or order passed by Court</a:t>
            </a:r>
            <a:endParaRPr lang="en-US" b="1" dirty="0">
              <a:effectLst>
                <a:outerShdw blurRad="38100" dist="38100" dir="2700000" algn="tl">
                  <a:srgbClr val="000000">
                    <a:alpha val="43137"/>
                  </a:srgbClr>
                </a:outerShdw>
              </a:effectLst>
            </a:endParaRPr>
          </a:p>
        </p:txBody>
      </p:sp>
      <p:cxnSp>
        <p:nvCxnSpPr>
          <p:cNvPr id="7" name="Straight Arrow Connector 6"/>
          <p:cNvCxnSpPr/>
          <p:nvPr/>
        </p:nvCxnSpPr>
        <p:spPr>
          <a:xfrm rot="5400000">
            <a:off x="6103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838200" y="2971800"/>
            <a:ext cx="7391400" cy="1588"/>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rot="5400000">
            <a:off x="31249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rot="5400000">
            <a:off x="57157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p:nvPr/>
        </p:nvCxnSpPr>
        <p:spPr>
          <a:xfrm rot="5400000">
            <a:off x="80017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304800" y="3429000"/>
            <a:ext cx="994183"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Appeal </a:t>
            </a:r>
            <a:endParaRPr lang="en-US" dirty="0"/>
          </a:p>
        </p:txBody>
      </p:sp>
      <p:sp>
        <p:nvSpPr>
          <p:cNvPr id="14" name="TextBox 13"/>
          <p:cNvSpPr txBox="1"/>
          <p:nvPr/>
        </p:nvSpPr>
        <p:spPr>
          <a:xfrm>
            <a:off x="2667000" y="3429000"/>
            <a:ext cx="124425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Reference </a:t>
            </a:r>
            <a:endParaRPr lang="en-US" dirty="0"/>
          </a:p>
        </p:txBody>
      </p:sp>
      <p:sp>
        <p:nvSpPr>
          <p:cNvPr id="15" name="TextBox 14"/>
          <p:cNvSpPr txBox="1"/>
          <p:nvPr/>
        </p:nvSpPr>
        <p:spPr>
          <a:xfrm>
            <a:off x="5410200" y="3429000"/>
            <a:ext cx="100700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Review </a:t>
            </a:r>
            <a:endParaRPr lang="en-US" dirty="0"/>
          </a:p>
        </p:txBody>
      </p:sp>
      <p:sp>
        <p:nvSpPr>
          <p:cNvPr id="16" name="TextBox 15"/>
          <p:cNvSpPr txBox="1"/>
          <p:nvPr/>
        </p:nvSpPr>
        <p:spPr>
          <a:xfrm>
            <a:off x="7620000" y="3429000"/>
            <a:ext cx="113043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Revision </a:t>
            </a:r>
            <a:endParaRPr lang="en-US" dirty="0"/>
          </a:p>
        </p:txBody>
      </p:sp>
      <p:cxnSp>
        <p:nvCxnSpPr>
          <p:cNvPr id="25" name="Shape 24"/>
          <p:cNvCxnSpPr>
            <a:stCxn id="13" idx="2"/>
          </p:cNvCxnSpPr>
          <p:nvPr/>
        </p:nvCxnSpPr>
        <p:spPr>
          <a:xfrm rot="16200000" flipH="1">
            <a:off x="2528712" y="2071512"/>
            <a:ext cx="468868" cy="3922508"/>
          </a:xfrm>
          <a:prstGeom prst="bentConnector2">
            <a:avLst/>
          </a:prstGeom>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rot="5400000">
            <a:off x="4610100" y="43815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1143000" y="4494212"/>
            <a:ext cx="6858000" cy="1588"/>
          </a:xfrm>
          <a:prstGeom prst="line">
            <a:avLst/>
          </a:prstGeom>
        </p:spPr>
        <p:style>
          <a:lnRef idx="3">
            <a:schemeClr val="dk1"/>
          </a:lnRef>
          <a:fillRef idx="0">
            <a:schemeClr val="dk1"/>
          </a:fillRef>
          <a:effectRef idx="2">
            <a:schemeClr val="dk1"/>
          </a:effectRef>
          <a:fontRef idx="minor">
            <a:schemeClr val="tx1"/>
          </a:fontRef>
        </p:style>
      </p:cxnSp>
      <p:cxnSp>
        <p:nvCxnSpPr>
          <p:cNvPr id="28" name="Straight Arrow Connector 27"/>
          <p:cNvCxnSpPr/>
          <p:nvPr/>
        </p:nvCxnSpPr>
        <p:spPr>
          <a:xfrm rot="5400000">
            <a:off x="456406" y="5180806"/>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Straight Arrow Connector 30"/>
          <p:cNvCxnSpPr/>
          <p:nvPr/>
        </p:nvCxnSpPr>
        <p:spPr>
          <a:xfrm rot="5400000">
            <a:off x="2513806" y="4723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76200" y="5906869"/>
            <a:ext cx="2058577"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      First Appeal</a:t>
            </a:r>
          </a:p>
          <a:p>
            <a:r>
              <a:rPr lang="en-US" dirty="0" smtClean="0"/>
              <a:t>S.96-99A and O.41</a:t>
            </a:r>
            <a:endParaRPr lang="en-US" dirty="0"/>
          </a:p>
        </p:txBody>
      </p:sp>
      <p:sp>
        <p:nvSpPr>
          <p:cNvPr id="33" name="TextBox 32"/>
          <p:cNvSpPr txBox="1"/>
          <p:nvPr/>
        </p:nvSpPr>
        <p:spPr>
          <a:xfrm>
            <a:off x="1493454" y="4992469"/>
            <a:ext cx="2468946"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       Second Appeal</a:t>
            </a:r>
          </a:p>
          <a:p>
            <a:r>
              <a:rPr lang="en-US" dirty="0" smtClean="0"/>
              <a:t>S.100-103,107,108 O.42</a:t>
            </a:r>
            <a:endParaRPr lang="en-US" dirty="0"/>
          </a:p>
        </p:txBody>
      </p:sp>
      <p:sp>
        <p:nvSpPr>
          <p:cNvPr id="36" name="TextBox 35"/>
          <p:cNvSpPr txBox="1"/>
          <p:nvPr/>
        </p:nvSpPr>
        <p:spPr>
          <a:xfrm>
            <a:off x="3642855" y="5906869"/>
            <a:ext cx="2148345"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Apple from Orders</a:t>
            </a:r>
          </a:p>
          <a:p>
            <a:r>
              <a:rPr lang="en-US" dirty="0" smtClean="0"/>
              <a:t>S.104-108 and O.43</a:t>
            </a:r>
            <a:endParaRPr lang="en-US" dirty="0"/>
          </a:p>
        </p:txBody>
      </p:sp>
      <p:sp>
        <p:nvSpPr>
          <p:cNvPr id="37" name="TextBox 36"/>
          <p:cNvSpPr txBox="1"/>
          <p:nvPr/>
        </p:nvSpPr>
        <p:spPr>
          <a:xfrm>
            <a:off x="5517398" y="4992469"/>
            <a:ext cx="2178802"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Appeal by Indigent</a:t>
            </a:r>
          </a:p>
          <a:p>
            <a:r>
              <a:rPr lang="en-US" dirty="0" smtClean="0"/>
              <a:t>      Person O.44</a:t>
            </a:r>
            <a:endParaRPr lang="en-US" dirty="0"/>
          </a:p>
        </p:txBody>
      </p:sp>
      <p:sp>
        <p:nvSpPr>
          <p:cNvPr id="38" name="TextBox 37"/>
          <p:cNvSpPr txBox="1"/>
          <p:nvPr/>
        </p:nvSpPr>
        <p:spPr>
          <a:xfrm>
            <a:off x="6705600" y="5858470"/>
            <a:ext cx="2353529"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Appeal to Supreme</a:t>
            </a:r>
          </a:p>
          <a:p>
            <a:r>
              <a:rPr lang="en-US" dirty="0" smtClean="0"/>
              <a:t>Court S.109,112, O.45</a:t>
            </a:r>
          </a:p>
          <a:p>
            <a:r>
              <a:rPr lang="en-US" dirty="0" smtClean="0"/>
              <a:t>    The Constitution</a:t>
            </a:r>
            <a:endParaRPr lang="en-US" dirty="0"/>
          </a:p>
        </p:txBody>
      </p:sp>
      <p:cxnSp>
        <p:nvCxnSpPr>
          <p:cNvPr id="39" name="Straight Arrow Connector 38"/>
          <p:cNvCxnSpPr/>
          <p:nvPr/>
        </p:nvCxnSpPr>
        <p:spPr>
          <a:xfrm rot="5400000">
            <a:off x="7314405" y="5180806"/>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rot="5400000">
            <a:off x="4037806" y="5180806"/>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1" name="Straight Arrow Connector 40"/>
          <p:cNvCxnSpPr/>
          <p:nvPr/>
        </p:nvCxnSpPr>
        <p:spPr>
          <a:xfrm rot="5400000">
            <a:off x="6400006" y="4723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dirty="0" smtClean="0">
                <a:effectLst>
                  <a:outerShdw blurRad="38100" dist="38100" dir="2700000" algn="tl">
                    <a:srgbClr val="000000">
                      <a:alpha val="43137"/>
                    </a:srgbClr>
                  </a:outerShdw>
                </a:effectLst>
              </a:rPr>
              <a:t>Steps in Appeal Proceeding</a:t>
            </a:r>
            <a:endParaRPr lang="en-US" b="1" dirty="0">
              <a:effectLst>
                <a:outerShdw blurRad="38100" dist="38100" dir="2700000" algn="tl">
                  <a:srgbClr val="000000">
                    <a:alpha val="43137"/>
                  </a:srgbClr>
                </a:outerShdw>
              </a:effectLst>
            </a:endParaRPr>
          </a:p>
        </p:txBody>
      </p:sp>
      <p:sp>
        <p:nvSpPr>
          <p:cNvPr id="4" name="TextBox 3"/>
          <p:cNvSpPr txBox="1"/>
          <p:nvPr/>
        </p:nvSpPr>
        <p:spPr>
          <a:xfrm>
            <a:off x="609600" y="1066800"/>
            <a:ext cx="273664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Memorandum of appeal</a:t>
            </a:r>
            <a:endParaRPr lang="en-US" dirty="0"/>
          </a:p>
        </p:txBody>
      </p:sp>
      <p:sp>
        <p:nvSpPr>
          <p:cNvPr id="5" name="TextBox 4"/>
          <p:cNvSpPr txBox="1"/>
          <p:nvPr/>
        </p:nvSpPr>
        <p:spPr>
          <a:xfrm>
            <a:off x="609600" y="1600200"/>
            <a:ext cx="424988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registration of memorandum and costs</a:t>
            </a:r>
            <a:endParaRPr lang="en-US" dirty="0"/>
          </a:p>
        </p:txBody>
      </p:sp>
      <p:sp>
        <p:nvSpPr>
          <p:cNvPr id="6" name="TextBox 5"/>
          <p:cNvSpPr txBox="1"/>
          <p:nvPr/>
        </p:nvSpPr>
        <p:spPr>
          <a:xfrm>
            <a:off x="609600" y="2133600"/>
            <a:ext cx="3012363"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summary dismissal or</a:t>
            </a:r>
          </a:p>
          <a:p>
            <a:r>
              <a:rPr lang="en-US" b="1" dirty="0" smtClean="0"/>
              <a:t> fixation of day for hearing</a:t>
            </a:r>
            <a:endParaRPr lang="en-US" dirty="0"/>
          </a:p>
        </p:txBody>
      </p:sp>
      <p:sp>
        <p:nvSpPr>
          <p:cNvPr id="7" name="TextBox 6"/>
          <p:cNvSpPr txBox="1"/>
          <p:nvPr/>
        </p:nvSpPr>
        <p:spPr>
          <a:xfrm>
            <a:off x="609600" y="2971800"/>
            <a:ext cx="201850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Notice of hearing</a:t>
            </a:r>
            <a:endParaRPr lang="en-US" dirty="0"/>
          </a:p>
        </p:txBody>
      </p:sp>
      <p:sp>
        <p:nvSpPr>
          <p:cNvPr id="8" name="TextBox 7"/>
          <p:cNvSpPr txBox="1"/>
          <p:nvPr/>
        </p:nvSpPr>
        <p:spPr>
          <a:xfrm>
            <a:off x="609600" y="3505200"/>
            <a:ext cx="2146742"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Hearing of Appeal</a:t>
            </a:r>
            <a:endParaRPr lang="en-US" dirty="0"/>
          </a:p>
        </p:txBody>
      </p:sp>
      <p:sp>
        <p:nvSpPr>
          <p:cNvPr id="10" name="TextBox 9"/>
          <p:cNvSpPr txBox="1"/>
          <p:nvPr/>
        </p:nvSpPr>
        <p:spPr>
          <a:xfrm>
            <a:off x="609600" y="4038600"/>
            <a:ext cx="2416046"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adjourn or </a:t>
            </a:r>
          </a:p>
          <a:p>
            <a:r>
              <a:rPr lang="en-US" b="1" dirty="0" smtClean="0"/>
              <a:t>dismiss in default or </a:t>
            </a:r>
          </a:p>
          <a:p>
            <a:r>
              <a:rPr lang="en-US" b="1" dirty="0" smtClean="0"/>
              <a:t>ex parte order</a:t>
            </a:r>
            <a:endParaRPr lang="en-US" dirty="0"/>
          </a:p>
        </p:txBody>
      </p:sp>
      <p:sp>
        <p:nvSpPr>
          <p:cNvPr id="11" name="TextBox 10"/>
          <p:cNvSpPr txBox="1"/>
          <p:nvPr/>
        </p:nvSpPr>
        <p:spPr>
          <a:xfrm>
            <a:off x="609600" y="5105400"/>
            <a:ext cx="4068743"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steps on sufficient evidence or</a:t>
            </a:r>
          </a:p>
          <a:p>
            <a:r>
              <a:rPr lang="en-US" b="1" dirty="0" smtClean="0"/>
              <a:t>steps when no sufficient evidence or</a:t>
            </a:r>
          </a:p>
          <a:p>
            <a:r>
              <a:rPr lang="en-US" b="1" dirty="0" smtClean="0"/>
              <a:t>refer / remand to original court</a:t>
            </a:r>
            <a:endParaRPr lang="en-US" dirty="0"/>
          </a:p>
        </p:txBody>
      </p:sp>
      <p:sp>
        <p:nvSpPr>
          <p:cNvPr id="12" name="TextBox 11"/>
          <p:cNvSpPr txBox="1"/>
          <p:nvPr/>
        </p:nvSpPr>
        <p:spPr>
          <a:xfrm>
            <a:off x="609600" y="6183868"/>
            <a:ext cx="2416046"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Judgment and decree</a:t>
            </a:r>
            <a:endParaRPr lang="en-US" b="1" dirty="0"/>
          </a:p>
        </p:txBody>
      </p:sp>
      <p:sp>
        <p:nvSpPr>
          <p:cNvPr id="13" name="TextBox 12"/>
          <p:cNvSpPr txBox="1"/>
          <p:nvPr/>
        </p:nvSpPr>
        <p:spPr>
          <a:xfrm>
            <a:off x="5257800" y="1066800"/>
            <a:ext cx="1165704" cy="369332"/>
          </a:xfrm>
          <a:prstGeom prst="rect">
            <a:avLst/>
          </a:prstGeom>
          <a:noFill/>
        </p:spPr>
        <p:txBody>
          <a:bodyPr wrap="none" rtlCol="0">
            <a:spAutoFit/>
          </a:bodyPr>
          <a:lstStyle/>
          <a:p>
            <a:r>
              <a:rPr lang="en-US" b="1" dirty="0" smtClean="0"/>
              <a:t>Rule  1- 4</a:t>
            </a:r>
            <a:endParaRPr lang="en-US" b="1" dirty="0"/>
          </a:p>
        </p:txBody>
      </p:sp>
      <p:sp>
        <p:nvSpPr>
          <p:cNvPr id="14" name="TextBox 13"/>
          <p:cNvSpPr txBox="1"/>
          <p:nvPr/>
        </p:nvSpPr>
        <p:spPr>
          <a:xfrm>
            <a:off x="5410200" y="1600200"/>
            <a:ext cx="1165704" cy="369332"/>
          </a:xfrm>
          <a:prstGeom prst="rect">
            <a:avLst/>
          </a:prstGeom>
          <a:noFill/>
        </p:spPr>
        <p:txBody>
          <a:bodyPr wrap="none" rtlCol="0">
            <a:spAutoFit/>
          </a:bodyPr>
          <a:lstStyle/>
          <a:p>
            <a:r>
              <a:rPr lang="en-US" b="1" dirty="0" smtClean="0"/>
              <a:t>Rule 9-10</a:t>
            </a:r>
            <a:endParaRPr lang="en-US" b="1" dirty="0"/>
          </a:p>
        </p:txBody>
      </p:sp>
      <p:sp>
        <p:nvSpPr>
          <p:cNvPr id="15" name="TextBox 14"/>
          <p:cNvSpPr txBox="1"/>
          <p:nvPr/>
        </p:nvSpPr>
        <p:spPr>
          <a:xfrm>
            <a:off x="5867400" y="1905000"/>
            <a:ext cx="1717137" cy="3693319"/>
          </a:xfrm>
          <a:prstGeom prst="rect">
            <a:avLst/>
          </a:prstGeom>
          <a:noFill/>
        </p:spPr>
        <p:txBody>
          <a:bodyPr wrap="none" rtlCol="0">
            <a:spAutoFit/>
          </a:bodyPr>
          <a:lstStyle/>
          <a:p>
            <a:r>
              <a:rPr lang="en-US" b="1" dirty="0" smtClean="0"/>
              <a:t>Rule 11 and 19</a:t>
            </a:r>
          </a:p>
          <a:p>
            <a:r>
              <a:rPr lang="en-US" b="1" dirty="0" smtClean="0"/>
              <a:t>Rule 12</a:t>
            </a:r>
          </a:p>
          <a:p>
            <a:endParaRPr lang="en-US" b="1" dirty="0" smtClean="0"/>
          </a:p>
          <a:p>
            <a:r>
              <a:rPr lang="en-US" b="1" dirty="0" smtClean="0"/>
              <a:t>Rule 14</a:t>
            </a:r>
          </a:p>
          <a:p>
            <a:endParaRPr lang="en-US" b="1" dirty="0" smtClean="0"/>
          </a:p>
          <a:p>
            <a:r>
              <a:rPr lang="en-US" b="1" dirty="0" smtClean="0"/>
              <a:t>Rule 16</a:t>
            </a:r>
          </a:p>
          <a:p>
            <a:endParaRPr lang="en-US" b="1" dirty="0" smtClean="0"/>
          </a:p>
          <a:p>
            <a:r>
              <a:rPr lang="en-US" b="1" dirty="0" smtClean="0"/>
              <a:t>Rule 16 and 20</a:t>
            </a:r>
          </a:p>
          <a:p>
            <a:r>
              <a:rPr lang="en-US" b="1" dirty="0" smtClean="0"/>
              <a:t>Rule 17 and 19</a:t>
            </a:r>
          </a:p>
          <a:p>
            <a:r>
              <a:rPr lang="en-US" b="1" dirty="0" smtClean="0"/>
              <a:t>Rule 17 and 21</a:t>
            </a:r>
          </a:p>
          <a:p>
            <a:endParaRPr lang="en-US" b="1" dirty="0" smtClean="0"/>
          </a:p>
          <a:p>
            <a:r>
              <a:rPr lang="en-US" b="1" dirty="0" smtClean="0"/>
              <a:t>Rule 24</a:t>
            </a:r>
          </a:p>
          <a:p>
            <a:r>
              <a:rPr lang="en-US" b="1" dirty="0" smtClean="0"/>
              <a:t>Rule 27-29</a:t>
            </a:r>
          </a:p>
        </p:txBody>
      </p:sp>
      <p:sp>
        <p:nvSpPr>
          <p:cNvPr id="16" name="TextBox 15"/>
          <p:cNvSpPr txBox="1"/>
          <p:nvPr/>
        </p:nvSpPr>
        <p:spPr>
          <a:xfrm>
            <a:off x="4876800" y="5638800"/>
            <a:ext cx="178125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Refer-R.25-26A</a:t>
            </a:r>
            <a:endParaRPr lang="en-US" b="1" dirty="0"/>
          </a:p>
        </p:txBody>
      </p:sp>
      <p:sp>
        <p:nvSpPr>
          <p:cNvPr id="17" name="TextBox 16"/>
          <p:cNvSpPr txBox="1"/>
          <p:nvPr/>
        </p:nvSpPr>
        <p:spPr>
          <a:xfrm>
            <a:off x="6705600" y="5638800"/>
            <a:ext cx="233269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Remand-23-23A,26A</a:t>
            </a:r>
            <a:endParaRPr lang="en-US" b="1" dirty="0"/>
          </a:p>
        </p:txBody>
      </p:sp>
      <p:sp>
        <p:nvSpPr>
          <p:cNvPr id="18" name="TextBox 17"/>
          <p:cNvSpPr txBox="1"/>
          <p:nvPr/>
        </p:nvSpPr>
        <p:spPr>
          <a:xfrm>
            <a:off x="4433880" y="6172200"/>
            <a:ext cx="128112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Rule 30-37</a:t>
            </a:r>
            <a:endParaRPr lang="en-US" b="1" dirty="0"/>
          </a:p>
        </p:txBody>
      </p:sp>
      <p:cxnSp>
        <p:nvCxnSpPr>
          <p:cNvPr id="20" name="Straight Arrow Connector 19"/>
          <p:cNvCxnSpPr>
            <a:stCxn id="4" idx="3"/>
            <a:endCxn id="13" idx="1"/>
          </p:cNvCxnSpPr>
          <p:nvPr/>
        </p:nvCxnSpPr>
        <p:spPr>
          <a:xfrm>
            <a:off x="3346247" y="1251466"/>
            <a:ext cx="1911553"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a:stCxn id="5" idx="3"/>
            <a:endCxn id="14" idx="1"/>
          </p:cNvCxnSpPr>
          <p:nvPr/>
        </p:nvCxnSpPr>
        <p:spPr>
          <a:xfrm>
            <a:off x="4859481" y="1784866"/>
            <a:ext cx="550719"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flipV="1">
            <a:off x="3048000" y="2133600"/>
            <a:ext cx="2819400" cy="152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flipV="1">
            <a:off x="3505200" y="2438400"/>
            <a:ext cx="23622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a:stCxn id="7" idx="3"/>
          </p:cNvCxnSpPr>
          <p:nvPr/>
        </p:nvCxnSpPr>
        <p:spPr>
          <a:xfrm flipV="1">
            <a:off x="2628101" y="2895600"/>
            <a:ext cx="3315499" cy="2608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 name="Straight Arrow Connector 29"/>
          <p:cNvCxnSpPr>
            <a:stCxn id="8" idx="3"/>
          </p:cNvCxnSpPr>
          <p:nvPr/>
        </p:nvCxnSpPr>
        <p:spPr>
          <a:xfrm flipV="1">
            <a:off x="2756342" y="3505200"/>
            <a:ext cx="3187258" cy="1846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p:nvPr/>
        </p:nvCxnSpPr>
        <p:spPr>
          <a:xfrm flipV="1">
            <a:off x="1905000" y="4038600"/>
            <a:ext cx="40386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p:nvPr/>
        </p:nvCxnSpPr>
        <p:spPr>
          <a:xfrm flipV="1">
            <a:off x="2895600" y="4267200"/>
            <a:ext cx="29718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flipV="1">
            <a:off x="2209800" y="4572000"/>
            <a:ext cx="37338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a:xfrm flipV="1">
            <a:off x="3962400" y="5105400"/>
            <a:ext cx="19812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flipV="1">
            <a:off x="4495800" y="5410200"/>
            <a:ext cx="1447800" cy="152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2" name="Straight Arrow Connector 41"/>
          <p:cNvCxnSpPr>
            <a:endCxn id="16" idx="1"/>
          </p:cNvCxnSpPr>
          <p:nvPr/>
        </p:nvCxnSpPr>
        <p:spPr>
          <a:xfrm flipV="1">
            <a:off x="4038600" y="5823466"/>
            <a:ext cx="838200" cy="4393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5" name="Straight Arrow Connector 44"/>
          <p:cNvCxnSpPr>
            <a:stCxn id="12" idx="3"/>
            <a:endCxn id="18" idx="1"/>
          </p:cNvCxnSpPr>
          <p:nvPr/>
        </p:nvCxnSpPr>
        <p:spPr>
          <a:xfrm flipV="1">
            <a:off x="3025646" y="6356866"/>
            <a:ext cx="1408234" cy="1166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dirty="0" smtClean="0">
                <a:effectLst>
                  <a:outerShdw blurRad="38100" dist="38100" dir="2700000" algn="tl">
                    <a:srgbClr val="000000">
                      <a:alpha val="43137"/>
                    </a:srgbClr>
                  </a:outerShdw>
                </a:effectLst>
              </a:rPr>
              <a:t>Decision, Judgment and Decree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2209800"/>
            <a:ext cx="7162800" cy="2133600"/>
          </a:xfrm>
        </p:spPr>
        <p:style>
          <a:lnRef idx="2">
            <a:schemeClr val="dk1"/>
          </a:lnRef>
          <a:fillRef idx="1">
            <a:schemeClr val="lt1"/>
          </a:fillRef>
          <a:effectRef idx="0">
            <a:schemeClr val="dk1"/>
          </a:effectRef>
          <a:fontRef idx="minor">
            <a:schemeClr val="dk1"/>
          </a:fontRef>
        </p:style>
        <p:txBody>
          <a:bodyPr/>
          <a:lstStyle/>
          <a:p>
            <a:r>
              <a:rPr lang="en-US" dirty="0" smtClean="0"/>
              <a:t>Decision –S. 98, 99, 99A, R.34, 2</a:t>
            </a:r>
          </a:p>
          <a:p>
            <a:r>
              <a:rPr lang="en-US" dirty="0" smtClean="0"/>
              <a:t>Judgment- O.41 R. 11(4),24,30-34</a:t>
            </a:r>
          </a:p>
          <a:p>
            <a:r>
              <a:rPr lang="en-US" dirty="0" smtClean="0"/>
              <a:t>Decree- O.41 R. 35-37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Decision making </a:t>
            </a:r>
            <a:r>
              <a:rPr lang="en-US" dirty="0" smtClean="0">
                <a:effectLst>
                  <a:outerShdw blurRad="38100" dist="38100" dir="2700000" algn="tl">
                    <a:srgbClr val="000000">
                      <a:alpha val="43137"/>
                    </a:srgbClr>
                  </a:outerShdw>
                </a:effectLst>
              </a:rPr>
              <a:t>in Appeal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US" dirty="0" smtClean="0"/>
              <a:t>Appellate Court, in deciding the appeal, shall not be confined to the grounds of objections set forth in the memorandum of appeal or taken by leave of the Court. </a:t>
            </a:r>
          </a:p>
          <a:p>
            <a:r>
              <a:rPr lang="en-US" dirty="0" smtClean="0"/>
              <a:t>Where the Appeal is heard by more judges than one, any judge dissenting from the judgment of the Court shall state in writing the decision or order which he thinks should be passed on the appeal, and he may state his reasons for the same.</a:t>
            </a:r>
          </a:p>
          <a:p>
            <a:pPr>
              <a:buNone/>
            </a:pPr>
            <a:r>
              <a:rPr lang="en-US" i="1" dirty="0" smtClean="0">
                <a:effectLst>
                  <a:outerShdw blurRad="38100" dist="38100" dir="2700000" algn="tl">
                    <a:srgbClr val="000000">
                      <a:alpha val="43137"/>
                    </a:srgbClr>
                  </a:outerShdw>
                </a:effectLst>
              </a:rPr>
              <a:t>                                                              Continue…</a:t>
            </a:r>
            <a:endParaRPr lang="en-US" i="1"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86800" cy="52578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US" dirty="0" smtClean="0"/>
              <a:t>Where an appeal is heard by a Bench of two or more Judges, the appeal shall be decided in accordance with the opinion of such Judges or of the majority (if any) of such Judges.</a:t>
            </a:r>
          </a:p>
          <a:p>
            <a:r>
              <a:rPr lang="en-US" dirty="0" smtClean="0"/>
              <a:t>Where there is no such majority which concurs in a judgment varying or reversing the decree appealed from, such decree shall be confirmed. </a:t>
            </a:r>
          </a:p>
          <a:p>
            <a:r>
              <a:rPr lang="en-US" dirty="0" smtClean="0"/>
              <a:t>Where the Bench hearing the appeal is composed of two or other even number of Judges belonging to a Court consisting of more Judges than those constituting the Bench and the Judges composing the Bench differ in opinion on a point of law, they may state the point of law upon which they differ and the appeal shall then be heard upon that point only by one or more of the other Judges, and such point shall be decided according to the opinion of the majority (if any) of the Judges who have heard the appeal, including those who first heard it.</a:t>
            </a:r>
          </a:p>
          <a:p>
            <a:r>
              <a:rPr lang="en-US" dirty="0" smtClean="0"/>
              <a:t>Nothing in this section shall be deemed to alter or otherwise affect any provision of the letters to patent of any High Court.</a:t>
            </a:r>
          </a:p>
          <a:p>
            <a:pPr>
              <a:buNone/>
            </a:pPr>
            <a:r>
              <a:rPr lang="en-US" dirty="0" smtClean="0"/>
              <a:t>                                                                                           </a:t>
            </a:r>
            <a:r>
              <a:rPr lang="en-US" i="1" dirty="0" smtClean="0">
                <a:effectLst>
                  <a:outerShdw blurRad="38100" dist="38100" dir="2700000" algn="tl">
                    <a:srgbClr val="000000">
                      <a:alpha val="43137"/>
                    </a:srgbClr>
                  </a:outerShdw>
                </a:effectLst>
              </a:rPr>
              <a:t>Continue…</a:t>
            </a:r>
            <a:endParaRPr lang="en-US" dirty="0"/>
          </a:p>
        </p:txBody>
      </p:sp>
      <p:sp>
        <p:nvSpPr>
          <p:cNvPr id="4" name="Title 1"/>
          <p:cNvSpPr>
            <a:spLocks noGrp="1"/>
          </p:cNvSpPr>
          <p:nvPr>
            <p:ph type="title"/>
          </p:nvPr>
        </p:nvSpPr>
        <p:spPr>
          <a:xfrm>
            <a:off x="457200" y="274638"/>
            <a:ext cx="8229600"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Decision making </a:t>
            </a:r>
            <a:r>
              <a:rPr lang="en-US" dirty="0" smtClean="0">
                <a:effectLst>
                  <a:outerShdw blurRad="38100" dist="38100" dir="2700000" algn="tl">
                    <a:srgbClr val="000000">
                      <a:alpha val="43137"/>
                    </a:srgbClr>
                  </a:outerShdw>
                </a:effectLst>
              </a:rPr>
              <a:t>in Appeal</a:t>
            </a:r>
            <a:endParaRPr lang="en-US"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534400" cy="4525963"/>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US" dirty="0" smtClean="0"/>
              <a:t>No decree shall be reversed or substantially varied, in appeal on account of any </a:t>
            </a:r>
            <a:r>
              <a:rPr lang="en-US" dirty="0" err="1" smtClean="0"/>
              <a:t>misjoinder</a:t>
            </a:r>
            <a:r>
              <a:rPr lang="en-US" dirty="0" smtClean="0"/>
              <a:t> or non-</a:t>
            </a:r>
            <a:r>
              <a:rPr lang="en-US" dirty="0" err="1" smtClean="0"/>
              <a:t>joinder</a:t>
            </a:r>
            <a:r>
              <a:rPr lang="en-US" dirty="0" smtClean="0"/>
              <a:t> of parties or causes of action or any error, defect or irregularity in any proceedings in the suit, not affecting the merits of the case or the jurisdiction of the Court. But this rule shall apply to non-</a:t>
            </a:r>
            <a:r>
              <a:rPr lang="en-US" dirty="0" err="1" smtClean="0"/>
              <a:t>joinder</a:t>
            </a:r>
            <a:r>
              <a:rPr lang="en-US" dirty="0" smtClean="0"/>
              <a:t> of a necessary party.</a:t>
            </a:r>
          </a:p>
          <a:p>
            <a:r>
              <a:rPr lang="en-US" dirty="0" smtClean="0"/>
              <a:t>No order under section 47 shall be reversed or substantially varied, on account of any error, defect or irregularity in any proceeding relating to such order, unless such error, defect or irregularity has prejudicially affected the decision of the case. </a:t>
            </a:r>
          </a:p>
          <a:p>
            <a:endParaRPr lang="en-US" dirty="0"/>
          </a:p>
        </p:txBody>
      </p:sp>
      <p:sp>
        <p:nvSpPr>
          <p:cNvPr id="4" name="Title 1"/>
          <p:cNvSpPr>
            <a:spLocks noGrp="1"/>
          </p:cNvSpPr>
          <p:nvPr>
            <p:ph type="title"/>
          </p:nvPr>
        </p:nvSpPr>
        <p:spPr>
          <a:xfrm>
            <a:off x="457200" y="274638"/>
            <a:ext cx="8229600"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Decision making </a:t>
            </a:r>
            <a:r>
              <a:rPr lang="en-US" dirty="0" smtClean="0">
                <a:effectLst>
                  <a:outerShdw blurRad="38100" dist="38100" dir="2700000" algn="tl">
                    <a:srgbClr val="000000">
                      <a:alpha val="43137"/>
                    </a:srgbClr>
                  </a:outerShdw>
                </a:effectLst>
              </a:rPr>
              <a:t>in Appeal</a:t>
            </a:r>
            <a:endParaRPr lang="en-US"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Judgment in Appeal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600200"/>
            <a:ext cx="8686800" cy="51054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US" dirty="0" smtClean="0"/>
              <a:t>The court shall pronounce judgment in open Court, either at once or on some future day of which notice shall be given to the parties or their pleaders.</a:t>
            </a:r>
          </a:p>
          <a:p>
            <a:r>
              <a:rPr lang="en-US" dirty="0" smtClean="0"/>
              <a:t>It shall be sufficient if the points for determination, the decision thereon and the final order passed in the appeal are read out and it shall not be necessary for the Court to read out the whole judgment, but a copy of the whole judgment shall be made available for the perusal of the parties or their pleaders immediately after the judgment is pronounced. </a:t>
            </a:r>
          </a:p>
          <a:p>
            <a:r>
              <a:rPr lang="en-US" b="1" dirty="0" smtClean="0">
                <a:effectLst>
                  <a:outerShdw blurRad="38100" dist="38100" dir="2700000" algn="tl">
                    <a:srgbClr val="000000">
                      <a:alpha val="43137"/>
                    </a:srgbClr>
                  </a:outerShdw>
                </a:effectLst>
              </a:rPr>
              <a:t>Content</a:t>
            </a:r>
            <a:r>
              <a:rPr lang="en-US" dirty="0" smtClean="0"/>
              <a:t>- The judgment shall be in writing and shall state— (</a:t>
            </a:r>
            <a:r>
              <a:rPr lang="en-US" i="1" dirty="0" smtClean="0"/>
              <a:t>a</a:t>
            </a:r>
            <a:r>
              <a:rPr lang="en-US" dirty="0" smtClean="0"/>
              <a:t>) the points for determination; (</a:t>
            </a:r>
            <a:r>
              <a:rPr lang="en-US" i="1" dirty="0" smtClean="0"/>
              <a:t>b</a:t>
            </a:r>
            <a:r>
              <a:rPr lang="en-US" dirty="0" smtClean="0"/>
              <a:t>) the decision thereon; (</a:t>
            </a:r>
            <a:r>
              <a:rPr lang="en-US" i="1" dirty="0" smtClean="0"/>
              <a:t>c</a:t>
            </a:r>
            <a:r>
              <a:rPr lang="en-US" dirty="0" smtClean="0"/>
              <a:t>) the reasons for the decision; and, (</a:t>
            </a:r>
            <a:r>
              <a:rPr lang="en-US" i="1" dirty="0" smtClean="0"/>
              <a:t>d</a:t>
            </a:r>
            <a:r>
              <a:rPr lang="en-US" dirty="0" smtClean="0"/>
              <a:t>) where the decree appealed from is reversed or varied, the relief to which the appellant is entitled; and shall at the time that it is pronounced be signed and dated by the Judge or by the Judges concurring therein.</a:t>
            </a:r>
          </a:p>
          <a:p>
            <a:pPr>
              <a:buNone/>
            </a:pPr>
            <a:r>
              <a:rPr lang="en-US" b="1" dirty="0" smtClean="0">
                <a:effectLst>
                  <a:outerShdw blurRad="38100" dist="38100" dir="2700000" algn="tl">
                    <a:srgbClr val="000000">
                      <a:alpha val="43137"/>
                    </a:srgbClr>
                  </a:outerShdw>
                </a:effectLst>
              </a:rPr>
              <a:t>                                                                                            Continue…</a:t>
            </a:r>
            <a:endParaRPr lang="en-US" b="1"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600200"/>
            <a:ext cx="8915400" cy="49530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US" dirty="0" smtClean="0"/>
              <a:t>The Appellate Court shall have power to pass any decree and make</a:t>
            </a:r>
            <a:br>
              <a:rPr lang="en-US" dirty="0" smtClean="0"/>
            </a:br>
            <a:r>
              <a:rPr lang="en-US" dirty="0" smtClean="0"/>
              <a:t>any order which ought to have been passed or made and to pass or make such further or other decree or</a:t>
            </a:r>
            <a:br>
              <a:rPr lang="en-US" dirty="0" smtClean="0"/>
            </a:br>
            <a:r>
              <a:rPr lang="en-US" dirty="0" smtClean="0"/>
              <a:t>order as the case may require, </a:t>
            </a:r>
          </a:p>
          <a:p>
            <a:r>
              <a:rPr lang="en-US" dirty="0" smtClean="0"/>
              <a:t>This power may be exercised by the Court notwithstanding that the appeal is as to part only of the decree and may be exercised in </a:t>
            </a:r>
            <a:r>
              <a:rPr lang="en-US" dirty="0" err="1" smtClean="0"/>
              <a:t>favour</a:t>
            </a:r>
            <a:r>
              <a:rPr lang="en-US" dirty="0" smtClean="0"/>
              <a:t> of all or any of the respondents or parties, although such respondents or parties may not have filed any appeal or objection .</a:t>
            </a:r>
          </a:p>
          <a:p>
            <a:r>
              <a:rPr lang="en-US" dirty="0" smtClean="0"/>
              <a:t>Where there have been decrees in cross-suits or where two or more decrees are passed in one suit, this power may be exercised in respect of all or any of the decrees, although an appeal may not have been filed against such decrees</a:t>
            </a:r>
          </a:p>
          <a:p>
            <a:r>
              <a:rPr lang="en-US" dirty="0" smtClean="0"/>
              <a:t>Provided that the Appellate Court shall not make any order under section 35A in pursuance of any objection on which the Court from whose decree the appeal is preferred has omitted or refused to make such order.</a:t>
            </a:r>
          </a:p>
        </p:txBody>
      </p:sp>
      <p:sp>
        <p:nvSpPr>
          <p:cNvPr id="4" name="Title 1"/>
          <p:cNvSpPr>
            <a:spLocks noGrp="1"/>
          </p:cNvSpPr>
          <p:nvPr>
            <p:ph type="title"/>
          </p:nvPr>
        </p:nvSpPr>
        <p:spPr>
          <a:xfrm>
            <a:off x="457200" y="274638"/>
            <a:ext cx="8229600"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Judgment in Appeal</a:t>
            </a:r>
            <a:endParaRPr lang="en-US" dirty="0">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3862</TotalTime>
  <Words>1051</Words>
  <Application>Microsoft Office PowerPoint</Application>
  <PresentationFormat>On-screen Show (4:3)</PresentationFormat>
  <Paragraphs>90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श्री हरिश्चंद्र स्नातकोत्तर महाविद्यालय                               मैदागिन, वाराणसी -221001  </vt:lpstr>
      <vt:lpstr>Remedies to a person aggrieved by any decree or order passed by Court</vt:lpstr>
      <vt:lpstr>Steps in Appeal Proceeding</vt:lpstr>
      <vt:lpstr>Decision, Judgment and Decree</vt:lpstr>
      <vt:lpstr>Decision making in Appeal</vt:lpstr>
      <vt:lpstr>Decision making in Appeal</vt:lpstr>
      <vt:lpstr>Decision making in Appeal</vt:lpstr>
      <vt:lpstr>Judgment in Appeal</vt:lpstr>
      <vt:lpstr>Judgment in Appeal</vt:lpstr>
      <vt:lpstr>Decree of the Appellate Court</vt:lpstr>
      <vt:lpstr>Decree of the Appellate Court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320</cp:revision>
  <dcterms:created xsi:type="dcterms:W3CDTF">2006-08-16T00:00:00Z</dcterms:created>
  <dcterms:modified xsi:type="dcterms:W3CDTF">2020-05-13T03:02:51Z</dcterms:modified>
</cp:coreProperties>
</file>