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7"/>
  </p:notesMasterIdLst>
  <p:sldIdLst>
    <p:sldId id="257" r:id="rId2"/>
    <p:sldId id="256" r:id="rId3"/>
    <p:sldId id="258" r:id="rId4"/>
    <p:sldId id="259" r:id="rId5"/>
    <p:sldId id="260" r:id="rId6"/>
    <p:sldId id="263" r:id="rId7"/>
    <p:sldId id="264" r:id="rId8"/>
    <p:sldId id="266" r:id="rId9"/>
    <p:sldId id="267" r:id="rId10"/>
    <p:sldId id="268" r:id="rId11"/>
    <p:sldId id="269" r:id="rId12"/>
    <p:sldId id="270" r:id="rId13"/>
    <p:sldId id="271" r:id="rId14"/>
    <p:sldId id="272" r:id="rId15"/>
    <p:sldId id="265"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3" d="100"/>
          <a:sy n="73" d="100"/>
        </p:scale>
        <p:origin x="-582"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730C24-4305-47DD-8BE9-285BB3C9EEF4}" type="doc">
      <dgm:prSet loTypeId="urn:microsoft.com/office/officeart/2005/8/layout/default#1" loCatId="list" qsTypeId="urn:microsoft.com/office/officeart/2005/8/quickstyle/3d2" qsCatId="3D" csTypeId="urn:microsoft.com/office/officeart/2005/8/colors/colorful1#1" csCatId="colorful" phldr="1"/>
      <dgm:spPr/>
      <dgm:t>
        <a:bodyPr/>
        <a:lstStyle/>
        <a:p>
          <a:endParaRPr lang="en-IN"/>
        </a:p>
      </dgm:t>
    </dgm:pt>
    <dgm:pt modelId="{07B5B833-BE1A-43CB-9E33-4677ECA6ED24}">
      <dgm:prSet phldrT="[Text]" custT="1"/>
      <dgm:spPr/>
      <dgm:t>
        <a:bodyPr/>
        <a:lstStyle/>
        <a:p>
          <a:r>
            <a:rPr lang="en-IN" sz="3600" b="1" cap="none" spc="50" dirty="0">
              <a:ln w="9525" cmpd="sng">
                <a:solidFill>
                  <a:schemeClr val="accent1"/>
                </a:solidFill>
                <a:prstDash val="solid"/>
              </a:ln>
              <a:solidFill>
                <a:srgbClr val="70AD47">
                  <a:tint val="1000"/>
                </a:srgbClr>
              </a:solidFill>
              <a:effectLst>
                <a:glow rad="38100">
                  <a:schemeClr val="accent1">
                    <a:alpha val="40000"/>
                  </a:schemeClr>
                </a:glow>
              </a:effectLst>
            </a:rPr>
            <a:t>Pay back period method</a:t>
          </a:r>
        </a:p>
      </dgm:t>
    </dgm:pt>
    <dgm:pt modelId="{B23F8BFB-0BF1-460F-90AD-7B6BA4C44A2F}" type="parTrans" cxnId="{05209BC8-A34D-4EBE-97B3-A954151EBC54}">
      <dgm:prSet/>
      <dgm:spPr/>
      <dgm:t>
        <a:bodyPr/>
        <a:lstStyle/>
        <a:p>
          <a:endParaRPr lang="en-IN"/>
        </a:p>
      </dgm:t>
    </dgm:pt>
    <dgm:pt modelId="{4C2A1151-733A-4326-A97B-80E6E675B3F0}" type="sibTrans" cxnId="{05209BC8-A34D-4EBE-97B3-A954151EBC54}">
      <dgm:prSet/>
      <dgm:spPr/>
      <dgm:t>
        <a:bodyPr/>
        <a:lstStyle/>
        <a:p>
          <a:endParaRPr lang="en-IN"/>
        </a:p>
      </dgm:t>
    </dgm:pt>
    <dgm:pt modelId="{952BDB95-74BB-49B0-9D09-F5E4E8E0A0A1}">
      <dgm:prSet phldrT="[Text]"/>
      <dgm:spPr/>
      <dgm:t>
        <a:bodyPr/>
        <a:lstStyle/>
        <a:p>
          <a:r>
            <a:rPr lang="en-IN"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INTERNAL  RATE OF  RETURN METHOD</a:t>
          </a:r>
        </a:p>
      </dgm:t>
    </dgm:pt>
    <dgm:pt modelId="{E0B59C34-3B99-4040-B989-6CD193AA1360}" type="parTrans" cxnId="{E25C355A-74AF-4D6A-8D1D-DFE58B8D438C}">
      <dgm:prSet/>
      <dgm:spPr/>
      <dgm:t>
        <a:bodyPr/>
        <a:lstStyle/>
        <a:p>
          <a:endParaRPr lang="en-IN"/>
        </a:p>
      </dgm:t>
    </dgm:pt>
    <dgm:pt modelId="{BB841914-DA85-49B8-8450-D7133D85020E}" type="sibTrans" cxnId="{E25C355A-74AF-4D6A-8D1D-DFE58B8D438C}">
      <dgm:prSet/>
      <dgm:spPr/>
      <dgm:t>
        <a:bodyPr/>
        <a:lstStyle/>
        <a:p>
          <a:endParaRPr lang="en-IN"/>
        </a:p>
      </dgm:t>
    </dgm:pt>
    <dgm:pt modelId="{CD1EF79F-01EB-4770-998A-992BDB152ACD}">
      <dgm:prSet phldrT="[Text]"/>
      <dgm:spPr/>
      <dgm:t>
        <a:bodyPr/>
        <a:lstStyle/>
        <a:p>
          <a:r>
            <a:rPr lang="en-IN" b="1" cap="none" spc="0" dirty="0">
              <a:ln w="22225">
                <a:solidFill>
                  <a:schemeClr val="accent2"/>
                </a:solidFill>
                <a:prstDash val="solid"/>
              </a:ln>
              <a:solidFill>
                <a:schemeClr val="accent2">
                  <a:lumMod val="40000"/>
                  <a:lumOff val="60000"/>
                </a:schemeClr>
              </a:solidFill>
              <a:effectLst/>
            </a:rPr>
            <a:t>NET PRESENT VALUE  METHOD</a:t>
          </a:r>
        </a:p>
      </dgm:t>
    </dgm:pt>
    <dgm:pt modelId="{907CD87E-F74E-4868-9CBA-DFE27865EA03}" type="parTrans" cxnId="{70F8DE93-DA52-466D-843E-CBA4D1D650B4}">
      <dgm:prSet/>
      <dgm:spPr/>
      <dgm:t>
        <a:bodyPr/>
        <a:lstStyle/>
        <a:p>
          <a:endParaRPr lang="en-IN"/>
        </a:p>
      </dgm:t>
    </dgm:pt>
    <dgm:pt modelId="{9F7C061B-D359-430A-856D-9C7A9AFC8415}" type="sibTrans" cxnId="{70F8DE93-DA52-466D-843E-CBA4D1D650B4}">
      <dgm:prSet/>
      <dgm:spPr/>
      <dgm:t>
        <a:bodyPr/>
        <a:lstStyle/>
        <a:p>
          <a:endParaRPr lang="en-IN"/>
        </a:p>
      </dgm:t>
    </dgm:pt>
    <dgm:pt modelId="{04A2ED31-3BC7-4359-9BE8-F61E33900DFD}">
      <dgm:prSet phldrT="[Text]"/>
      <dgm:spPr/>
      <dgm:t>
        <a:bodyPr/>
        <a:lstStyle/>
        <a:p>
          <a:r>
            <a:rPr lang="en-IN" b="1" cap="none" spc="0" dirty="0">
              <a:ln w="6600">
                <a:solidFill>
                  <a:schemeClr val="accent2"/>
                </a:solidFill>
                <a:prstDash val="solid"/>
              </a:ln>
              <a:solidFill>
                <a:srgbClr val="FFFFFF"/>
              </a:solidFill>
              <a:effectLst>
                <a:outerShdw dist="38100" dir="2700000" algn="tl" rotWithShape="0">
                  <a:schemeClr val="accent2"/>
                </a:outerShdw>
              </a:effectLst>
            </a:rPr>
            <a:t>ACCOUNTING RATE  OF RETURN METHOD</a:t>
          </a:r>
        </a:p>
      </dgm:t>
    </dgm:pt>
    <dgm:pt modelId="{A93FBD8D-441B-4CE9-9FAE-9BFE543D47D1}" type="parTrans" cxnId="{01BC22DD-4DFD-4D14-AF20-7CC42DD0C1CF}">
      <dgm:prSet/>
      <dgm:spPr/>
      <dgm:t>
        <a:bodyPr/>
        <a:lstStyle/>
        <a:p>
          <a:endParaRPr lang="en-IN"/>
        </a:p>
      </dgm:t>
    </dgm:pt>
    <dgm:pt modelId="{5B01996D-8182-4006-8273-A743B6A96238}" type="sibTrans" cxnId="{01BC22DD-4DFD-4D14-AF20-7CC42DD0C1CF}">
      <dgm:prSet/>
      <dgm:spPr/>
      <dgm:t>
        <a:bodyPr/>
        <a:lstStyle/>
        <a:p>
          <a:endParaRPr lang="en-IN"/>
        </a:p>
      </dgm:t>
    </dgm:pt>
    <dgm:pt modelId="{7B2D4C69-68C4-4347-A5C2-901D92F036A8}">
      <dgm:prSet phldrT="[Text]"/>
      <dgm:spPr/>
      <dgm:t>
        <a:bodyPr/>
        <a:lstStyle/>
        <a:p>
          <a:r>
            <a:rPr lang="en-IN" b="1" cap="none" spc="50" dirty="0">
              <a:ln w="9525" cmpd="sng">
                <a:solidFill>
                  <a:schemeClr val="accent1"/>
                </a:solidFill>
                <a:prstDash val="solid"/>
              </a:ln>
              <a:solidFill>
                <a:srgbClr val="70AD47">
                  <a:tint val="1000"/>
                </a:srgbClr>
              </a:solidFill>
              <a:effectLst>
                <a:glow rad="38100">
                  <a:schemeClr val="accent1">
                    <a:alpha val="40000"/>
                  </a:schemeClr>
                </a:glow>
              </a:effectLst>
            </a:rPr>
            <a:t>BENEFIT  TO COST  RATIO</a:t>
          </a:r>
        </a:p>
      </dgm:t>
    </dgm:pt>
    <dgm:pt modelId="{D7898489-1D3B-494C-B964-E51B96E6F90F}" type="parTrans" cxnId="{16449B16-075D-44B7-AF33-A9D448EFA444}">
      <dgm:prSet/>
      <dgm:spPr/>
      <dgm:t>
        <a:bodyPr/>
        <a:lstStyle/>
        <a:p>
          <a:endParaRPr lang="en-IN"/>
        </a:p>
      </dgm:t>
    </dgm:pt>
    <dgm:pt modelId="{6881B4B4-A0E0-463E-8F2D-65B419B76888}" type="sibTrans" cxnId="{16449B16-075D-44B7-AF33-A9D448EFA444}">
      <dgm:prSet/>
      <dgm:spPr/>
      <dgm:t>
        <a:bodyPr/>
        <a:lstStyle/>
        <a:p>
          <a:endParaRPr lang="en-IN"/>
        </a:p>
      </dgm:t>
    </dgm:pt>
    <dgm:pt modelId="{40924268-F8C6-4587-AEC3-7B9D77988CC1}" type="pres">
      <dgm:prSet presAssocID="{4D730C24-4305-47DD-8BE9-285BB3C9EEF4}" presName="diagram" presStyleCnt="0">
        <dgm:presLayoutVars>
          <dgm:dir/>
          <dgm:resizeHandles val="exact"/>
        </dgm:presLayoutVars>
      </dgm:prSet>
      <dgm:spPr/>
      <dgm:t>
        <a:bodyPr/>
        <a:lstStyle/>
        <a:p>
          <a:endParaRPr lang="en-US"/>
        </a:p>
      </dgm:t>
    </dgm:pt>
    <dgm:pt modelId="{79B529C2-A2F5-42F2-BAA5-499198A487DC}" type="pres">
      <dgm:prSet presAssocID="{07B5B833-BE1A-43CB-9E33-4677ECA6ED24}" presName="node" presStyleLbl="node1" presStyleIdx="0" presStyleCnt="5">
        <dgm:presLayoutVars>
          <dgm:bulletEnabled val="1"/>
        </dgm:presLayoutVars>
      </dgm:prSet>
      <dgm:spPr/>
      <dgm:t>
        <a:bodyPr/>
        <a:lstStyle/>
        <a:p>
          <a:endParaRPr lang="en-US"/>
        </a:p>
      </dgm:t>
    </dgm:pt>
    <dgm:pt modelId="{403A2F77-DB71-4EAE-B944-18EE2B75979B}" type="pres">
      <dgm:prSet presAssocID="{4C2A1151-733A-4326-A97B-80E6E675B3F0}" presName="sibTrans" presStyleCnt="0"/>
      <dgm:spPr/>
    </dgm:pt>
    <dgm:pt modelId="{5A72F0E4-B83E-4095-901C-23656F02343C}" type="pres">
      <dgm:prSet presAssocID="{952BDB95-74BB-49B0-9D09-F5E4E8E0A0A1}" presName="node" presStyleLbl="node1" presStyleIdx="1" presStyleCnt="5">
        <dgm:presLayoutVars>
          <dgm:bulletEnabled val="1"/>
        </dgm:presLayoutVars>
      </dgm:prSet>
      <dgm:spPr/>
      <dgm:t>
        <a:bodyPr/>
        <a:lstStyle/>
        <a:p>
          <a:endParaRPr lang="en-US"/>
        </a:p>
      </dgm:t>
    </dgm:pt>
    <dgm:pt modelId="{BD9EF2C7-F06B-4218-AFE5-EC42F9085572}" type="pres">
      <dgm:prSet presAssocID="{BB841914-DA85-49B8-8450-D7133D85020E}" presName="sibTrans" presStyleCnt="0"/>
      <dgm:spPr/>
    </dgm:pt>
    <dgm:pt modelId="{111B3C52-1265-428E-8235-DB08C8B4E1C3}" type="pres">
      <dgm:prSet presAssocID="{CD1EF79F-01EB-4770-998A-992BDB152ACD}" presName="node" presStyleLbl="node1" presStyleIdx="2" presStyleCnt="5">
        <dgm:presLayoutVars>
          <dgm:bulletEnabled val="1"/>
        </dgm:presLayoutVars>
      </dgm:prSet>
      <dgm:spPr/>
      <dgm:t>
        <a:bodyPr/>
        <a:lstStyle/>
        <a:p>
          <a:endParaRPr lang="en-US"/>
        </a:p>
      </dgm:t>
    </dgm:pt>
    <dgm:pt modelId="{18FD91D0-A1B4-4963-86AE-E19AB89C7B4F}" type="pres">
      <dgm:prSet presAssocID="{9F7C061B-D359-430A-856D-9C7A9AFC8415}" presName="sibTrans" presStyleCnt="0"/>
      <dgm:spPr/>
    </dgm:pt>
    <dgm:pt modelId="{FBE46FDD-0E59-4B03-A3AC-18D55C3338CD}" type="pres">
      <dgm:prSet presAssocID="{04A2ED31-3BC7-4359-9BE8-F61E33900DFD}" presName="node" presStyleLbl="node1" presStyleIdx="3" presStyleCnt="5">
        <dgm:presLayoutVars>
          <dgm:bulletEnabled val="1"/>
        </dgm:presLayoutVars>
      </dgm:prSet>
      <dgm:spPr/>
      <dgm:t>
        <a:bodyPr/>
        <a:lstStyle/>
        <a:p>
          <a:endParaRPr lang="en-US"/>
        </a:p>
      </dgm:t>
    </dgm:pt>
    <dgm:pt modelId="{36C48AD2-DDF4-4D58-AE48-F471ACC81B08}" type="pres">
      <dgm:prSet presAssocID="{5B01996D-8182-4006-8273-A743B6A96238}" presName="sibTrans" presStyleCnt="0"/>
      <dgm:spPr/>
    </dgm:pt>
    <dgm:pt modelId="{BB225F6C-A6D3-40E9-9C73-6617941BF55A}" type="pres">
      <dgm:prSet presAssocID="{7B2D4C69-68C4-4347-A5C2-901D92F036A8}" presName="node" presStyleLbl="node1" presStyleIdx="4" presStyleCnt="5">
        <dgm:presLayoutVars>
          <dgm:bulletEnabled val="1"/>
        </dgm:presLayoutVars>
      </dgm:prSet>
      <dgm:spPr/>
      <dgm:t>
        <a:bodyPr/>
        <a:lstStyle/>
        <a:p>
          <a:endParaRPr lang="en-US"/>
        </a:p>
      </dgm:t>
    </dgm:pt>
  </dgm:ptLst>
  <dgm:cxnLst>
    <dgm:cxn modelId="{E25C355A-74AF-4D6A-8D1D-DFE58B8D438C}" srcId="{4D730C24-4305-47DD-8BE9-285BB3C9EEF4}" destId="{952BDB95-74BB-49B0-9D09-F5E4E8E0A0A1}" srcOrd="1" destOrd="0" parTransId="{E0B59C34-3B99-4040-B989-6CD193AA1360}" sibTransId="{BB841914-DA85-49B8-8450-D7133D85020E}"/>
    <dgm:cxn modelId="{959C9808-36DC-48D9-B616-FE9AA2BCCF51}" type="presOf" srcId="{7B2D4C69-68C4-4347-A5C2-901D92F036A8}" destId="{BB225F6C-A6D3-40E9-9C73-6617941BF55A}" srcOrd="0" destOrd="0" presId="urn:microsoft.com/office/officeart/2005/8/layout/default#1"/>
    <dgm:cxn modelId="{05209BC8-A34D-4EBE-97B3-A954151EBC54}" srcId="{4D730C24-4305-47DD-8BE9-285BB3C9EEF4}" destId="{07B5B833-BE1A-43CB-9E33-4677ECA6ED24}" srcOrd="0" destOrd="0" parTransId="{B23F8BFB-0BF1-460F-90AD-7B6BA4C44A2F}" sibTransId="{4C2A1151-733A-4326-A97B-80E6E675B3F0}"/>
    <dgm:cxn modelId="{1EEBF92C-857E-46F2-B588-EFAD4F33D939}" type="presOf" srcId="{CD1EF79F-01EB-4770-998A-992BDB152ACD}" destId="{111B3C52-1265-428E-8235-DB08C8B4E1C3}" srcOrd="0" destOrd="0" presId="urn:microsoft.com/office/officeart/2005/8/layout/default#1"/>
    <dgm:cxn modelId="{87673165-59AF-4278-A586-D4CA68A94C09}" type="presOf" srcId="{07B5B833-BE1A-43CB-9E33-4677ECA6ED24}" destId="{79B529C2-A2F5-42F2-BAA5-499198A487DC}" srcOrd="0" destOrd="0" presId="urn:microsoft.com/office/officeart/2005/8/layout/default#1"/>
    <dgm:cxn modelId="{D3FC4C20-2DB4-4D18-920F-CB6AF8D3271C}" type="presOf" srcId="{04A2ED31-3BC7-4359-9BE8-F61E33900DFD}" destId="{FBE46FDD-0E59-4B03-A3AC-18D55C3338CD}" srcOrd="0" destOrd="0" presId="urn:microsoft.com/office/officeart/2005/8/layout/default#1"/>
    <dgm:cxn modelId="{16449B16-075D-44B7-AF33-A9D448EFA444}" srcId="{4D730C24-4305-47DD-8BE9-285BB3C9EEF4}" destId="{7B2D4C69-68C4-4347-A5C2-901D92F036A8}" srcOrd="4" destOrd="0" parTransId="{D7898489-1D3B-494C-B964-E51B96E6F90F}" sibTransId="{6881B4B4-A0E0-463E-8F2D-65B419B76888}"/>
    <dgm:cxn modelId="{FA6458DC-1C75-47A4-87A8-047925A90F2E}" type="presOf" srcId="{952BDB95-74BB-49B0-9D09-F5E4E8E0A0A1}" destId="{5A72F0E4-B83E-4095-901C-23656F02343C}" srcOrd="0" destOrd="0" presId="urn:microsoft.com/office/officeart/2005/8/layout/default#1"/>
    <dgm:cxn modelId="{61F1796E-0CC4-4FC8-8BB7-4AA7D9C9C9DE}" type="presOf" srcId="{4D730C24-4305-47DD-8BE9-285BB3C9EEF4}" destId="{40924268-F8C6-4587-AEC3-7B9D77988CC1}" srcOrd="0" destOrd="0" presId="urn:microsoft.com/office/officeart/2005/8/layout/default#1"/>
    <dgm:cxn modelId="{01BC22DD-4DFD-4D14-AF20-7CC42DD0C1CF}" srcId="{4D730C24-4305-47DD-8BE9-285BB3C9EEF4}" destId="{04A2ED31-3BC7-4359-9BE8-F61E33900DFD}" srcOrd="3" destOrd="0" parTransId="{A93FBD8D-441B-4CE9-9FAE-9BFE543D47D1}" sibTransId="{5B01996D-8182-4006-8273-A743B6A96238}"/>
    <dgm:cxn modelId="{70F8DE93-DA52-466D-843E-CBA4D1D650B4}" srcId="{4D730C24-4305-47DD-8BE9-285BB3C9EEF4}" destId="{CD1EF79F-01EB-4770-998A-992BDB152ACD}" srcOrd="2" destOrd="0" parTransId="{907CD87E-F74E-4868-9CBA-DFE27865EA03}" sibTransId="{9F7C061B-D359-430A-856D-9C7A9AFC8415}"/>
    <dgm:cxn modelId="{786451D0-5D93-47EB-8FAE-2BAF6A553506}" type="presParOf" srcId="{40924268-F8C6-4587-AEC3-7B9D77988CC1}" destId="{79B529C2-A2F5-42F2-BAA5-499198A487DC}" srcOrd="0" destOrd="0" presId="urn:microsoft.com/office/officeart/2005/8/layout/default#1"/>
    <dgm:cxn modelId="{FE9A8EBA-B371-4165-A8E3-3368DF48F31B}" type="presParOf" srcId="{40924268-F8C6-4587-AEC3-7B9D77988CC1}" destId="{403A2F77-DB71-4EAE-B944-18EE2B75979B}" srcOrd="1" destOrd="0" presId="urn:microsoft.com/office/officeart/2005/8/layout/default#1"/>
    <dgm:cxn modelId="{0A0987EB-CAFA-43B2-9308-5266EE84A016}" type="presParOf" srcId="{40924268-F8C6-4587-AEC3-7B9D77988CC1}" destId="{5A72F0E4-B83E-4095-901C-23656F02343C}" srcOrd="2" destOrd="0" presId="urn:microsoft.com/office/officeart/2005/8/layout/default#1"/>
    <dgm:cxn modelId="{8230E021-C326-4ACB-AAF2-B853110509DD}" type="presParOf" srcId="{40924268-F8C6-4587-AEC3-7B9D77988CC1}" destId="{BD9EF2C7-F06B-4218-AFE5-EC42F9085572}" srcOrd="3" destOrd="0" presId="urn:microsoft.com/office/officeart/2005/8/layout/default#1"/>
    <dgm:cxn modelId="{2630A558-323B-4E4D-B84F-AB92CDFC9285}" type="presParOf" srcId="{40924268-F8C6-4587-AEC3-7B9D77988CC1}" destId="{111B3C52-1265-428E-8235-DB08C8B4E1C3}" srcOrd="4" destOrd="0" presId="urn:microsoft.com/office/officeart/2005/8/layout/default#1"/>
    <dgm:cxn modelId="{997050D2-71CF-48F9-8429-DAC047187F14}" type="presParOf" srcId="{40924268-F8C6-4587-AEC3-7B9D77988CC1}" destId="{18FD91D0-A1B4-4963-86AE-E19AB89C7B4F}" srcOrd="5" destOrd="0" presId="urn:microsoft.com/office/officeart/2005/8/layout/default#1"/>
    <dgm:cxn modelId="{D598CA79-27C6-4351-8B0F-949A96D6D499}" type="presParOf" srcId="{40924268-F8C6-4587-AEC3-7B9D77988CC1}" destId="{FBE46FDD-0E59-4B03-A3AC-18D55C3338CD}" srcOrd="6" destOrd="0" presId="urn:microsoft.com/office/officeart/2005/8/layout/default#1"/>
    <dgm:cxn modelId="{BA15E0AF-25C6-4EB9-AA1F-FC45DE5B4B36}" type="presParOf" srcId="{40924268-F8C6-4587-AEC3-7B9D77988CC1}" destId="{36C48AD2-DDF4-4D58-AE48-F471ACC81B08}" srcOrd="7" destOrd="0" presId="urn:microsoft.com/office/officeart/2005/8/layout/default#1"/>
    <dgm:cxn modelId="{BA19BCB3-8EAC-4B4A-97D4-506D0358C2E5}" type="presParOf" srcId="{40924268-F8C6-4587-AEC3-7B9D77988CC1}" destId="{BB225F6C-A6D3-40E9-9C73-6617941BF55A}" srcOrd="8" destOrd="0" presId="urn:microsoft.com/office/officeart/2005/8/layout/defaul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3CC3E77-70B2-4595-92B4-50D239DC84AB}" type="doc">
      <dgm:prSet loTypeId="urn:microsoft.com/office/officeart/2005/8/layout/default#2" loCatId="list" qsTypeId="urn:microsoft.com/office/officeart/2005/8/quickstyle/3d7" qsCatId="3D" csTypeId="urn:microsoft.com/office/officeart/2005/8/colors/colorful1#2" csCatId="colorful" phldr="1"/>
      <dgm:spPr/>
      <dgm:t>
        <a:bodyPr/>
        <a:lstStyle/>
        <a:p>
          <a:endParaRPr lang="en-IN"/>
        </a:p>
      </dgm:t>
    </dgm:pt>
    <dgm:pt modelId="{C776A08A-4C4E-4BD3-9A16-FD95763726FC}">
      <dgm:prSet phldrT="[Text]"/>
      <dgm:spPr/>
      <dgm:t>
        <a:bodyPr/>
        <a:lstStyle/>
        <a:p>
          <a:r>
            <a:rPr lang="en-US" dirty="0"/>
            <a:t>EASY IN CALCULATION</a:t>
          </a:r>
          <a:endParaRPr lang="en-IN" dirty="0"/>
        </a:p>
      </dgm:t>
    </dgm:pt>
    <dgm:pt modelId="{8108083A-9C60-4726-8355-D8D6354E0641}" type="parTrans" cxnId="{03079DB5-F6DE-48FE-A7EA-1D37696C5D3C}">
      <dgm:prSet/>
      <dgm:spPr/>
      <dgm:t>
        <a:bodyPr/>
        <a:lstStyle/>
        <a:p>
          <a:endParaRPr lang="en-IN"/>
        </a:p>
      </dgm:t>
    </dgm:pt>
    <dgm:pt modelId="{639E40C5-E402-4187-89D7-6BEEE30A45E9}" type="sibTrans" cxnId="{03079DB5-F6DE-48FE-A7EA-1D37696C5D3C}">
      <dgm:prSet/>
      <dgm:spPr/>
      <dgm:t>
        <a:bodyPr/>
        <a:lstStyle/>
        <a:p>
          <a:endParaRPr lang="en-IN"/>
        </a:p>
      </dgm:t>
    </dgm:pt>
    <dgm:pt modelId="{FC4A4453-9B10-481D-B4EA-B3CDFB3404B1}">
      <dgm:prSet phldrT="[Text]"/>
      <dgm:spPr/>
      <dgm:t>
        <a:bodyPr/>
        <a:lstStyle/>
        <a:p>
          <a:r>
            <a:rPr lang="en-US" dirty="0"/>
            <a:t>IMPORTANT FOR NEW PROJECT</a:t>
          </a:r>
          <a:endParaRPr lang="en-IN" dirty="0"/>
        </a:p>
      </dgm:t>
    </dgm:pt>
    <dgm:pt modelId="{91D26713-2F63-453C-9967-EDA9F0607A9D}" type="parTrans" cxnId="{95F1C420-93B9-44E5-A52C-08FF9E1A76DF}">
      <dgm:prSet/>
      <dgm:spPr/>
      <dgm:t>
        <a:bodyPr/>
        <a:lstStyle/>
        <a:p>
          <a:endParaRPr lang="en-IN"/>
        </a:p>
      </dgm:t>
    </dgm:pt>
    <dgm:pt modelId="{D8EA3D84-BDBE-45E1-9B52-FF6EF3BF0422}" type="sibTrans" cxnId="{95F1C420-93B9-44E5-A52C-08FF9E1A76DF}">
      <dgm:prSet/>
      <dgm:spPr/>
      <dgm:t>
        <a:bodyPr/>
        <a:lstStyle/>
        <a:p>
          <a:endParaRPr lang="en-IN"/>
        </a:p>
      </dgm:t>
    </dgm:pt>
    <dgm:pt modelId="{CCEC4FFA-F6DB-4CE6-AF40-2FF8377C6E3F}">
      <dgm:prSet phldrT="[Text]"/>
      <dgm:spPr/>
      <dgm:t>
        <a:bodyPr/>
        <a:lstStyle/>
        <a:p>
          <a:r>
            <a:rPr lang="en-US" dirty="0"/>
            <a:t>RISK   FOCUS</a:t>
          </a:r>
          <a:endParaRPr lang="en-IN" dirty="0"/>
        </a:p>
      </dgm:t>
    </dgm:pt>
    <dgm:pt modelId="{FB22CBBE-A852-439C-BE26-5FBDBFEBB5E5}" type="parTrans" cxnId="{B0623DB2-A8E3-4EA2-AF33-B955ECB007FD}">
      <dgm:prSet/>
      <dgm:spPr/>
      <dgm:t>
        <a:bodyPr/>
        <a:lstStyle/>
        <a:p>
          <a:endParaRPr lang="en-IN"/>
        </a:p>
      </dgm:t>
    </dgm:pt>
    <dgm:pt modelId="{A35B5FAD-00FB-47C7-8371-5DD5AF4B58E3}" type="sibTrans" cxnId="{B0623DB2-A8E3-4EA2-AF33-B955ECB007FD}">
      <dgm:prSet/>
      <dgm:spPr/>
      <dgm:t>
        <a:bodyPr/>
        <a:lstStyle/>
        <a:p>
          <a:endParaRPr lang="en-IN"/>
        </a:p>
      </dgm:t>
    </dgm:pt>
    <dgm:pt modelId="{B03208E8-B186-4CDD-9018-84EEC313D593}">
      <dgm:prSet phldrT="[Text]"/>
      <dgm:spPr/>
      <dgm:t>
        <a:bodyPr/>
        <a:lstStyle/>
        <a:p>
          <a:r>
            <a:rPr lang="en-US" dirty="0"/>
            <a:t>LIQUIDIOTY   FOCUS</a:t>
          </a:r>
          <a:endParaRPr lang="en-IN" dirty="0"/>
        </a:p>
      </dgm:t>
    </dgm:pt>
    <dgm:pt modelId="{0948C464-0FC1-43F3-A27D-DF196C231BC2}" type="parTrans" cxnId="{6151F294-952C-425B-820A-9206311D8BF7}">
      <dgm:prSet/>
      <dgm:spPr/>
      <dgm:t>
        <a:bodyPr/>
        <a:lstStyle/>
        <a:p>
          <a:endParaRPr lang="en-IN"/>
        </a:p>
      </dgm:t>
    </dgm:pt>
    <dgm:pt modelId="{5293FA0C-046A-4672-8851-AF0479C79067}" type="sibTrans" cxnId="{6151F294-952C-425B-820A-9206311D8BF7}">
      <dgm:prSet/>
      <dgm:spPr/>
      <dgm:t>
        <a:bodyPr/>
        <a:lstStyle/>
        <a:p>
          <a:endParaRPr lang="en-IN"/>
        </a:p>
      </dgm:t>
    </dgm:pt>
    <dgm:pt modelId="{B467D1F6-9911-4A04-9663-15EF35F13FC3}">
      <dgm:prSet phldrT="[Text]"/>
      <dgm:spPr/>
      <dgm:t>
        <a:bodyPr/>
        <a:lstStyle/>
        <a:p>
          <a:r>
            <a:rPr lang="en-US" dirty="0"/>
            <a:t>EASY  TO  UNDER STSND</a:t>
          </a:r>
          <a:endParaRPr lang="en-IN" dirty="0"/>
        </a:p>
      </dgm:t>
    </dgm:pt>
    <dgm:pt modelId="{B9419A47-C57D-4C5A-AE8B-A6A8A753F2FA}" type="parTrans" cxnId="{A74A13F9-0EA7-410C-BCCC-4C377FEFAFE1}">
      <dgm:prSet/>
      <dgm:spPr/>
      <dgm:t>
        <a:bodyPr/>
        <a:lstStyle/>
        <a:p>
          <a:endParaRPr lang="en-IN"/>
        </a:p>
      </dgm:t>
    </dgm:pt>
    <dgm:pt modelId="{531FC8ED-FED9-42CA-A742-5218779AD81E}" type="sibTrans" cxnId="{A74A13F9-0EA7-410C-BCCC-4C377FEFAFE1}">
      <dgm:prSet/>
      <dgm:spPr/>
      <dgm:t>
        <a:bodyPr/>
        <a:lstStyle/>
        <a:p>
          <a:endParaRPr lang="en-IN"/>
        </a:p>
      </dgm:t>
    </dgm:pt>
    <dgm:pt modelId="{DCEFF0BA-7F6C-4D36-A78E-066EE6EC7272}">
      <dgm:prSet/>
      <dgm:spPr/>
      <dgm:t>
        <a:bodyPr/>
        <a:lstStyle/>
        <a:p>
          <a:r>
            <a:rPr lang="en-US"/>
            <a:t>USEFUL IN CASE OF UNCERTYANTY</a:t>
          </a:r>
          <a:endParaRPr lang="en-US" dirty="0"/>
        </a:p>
      </dgm:t>
    </dgm:pt>
    <dgm:pt modelId="{61F178E8-BB70-44D3-B32E-5BAF17A378F2}" type="parTrans" cxnId="{35AC3A6C-E86A-4170-A740-AA532F546D56}">
      <dgm:prSet/>
      <dgm:spPr/>
      <dgm:t>
        <a:bodyPr/>
        <a:lstStyle/>
        <a:p>
          <a:endParaRPr lang="en-IN"/>
        </a:p>
      </dgm:t>
    </dgm:pt>
    <dgm:pt modelId="{785815BE-D8B8-4E88-9F4C-1D27BE77E49D}" type="sibTrans" cxnId="{35AC3A6C-E86A-4170-A740-AA532F546D56}">
      <dgm:prSet/>
      <dgm:spPr/>
      <dgm:t>
        <a:bodyPr/>
        <a:lstStyle/>
        <a:p>
          <a:endParaRPr lang="en-IN"/>
        </a:p>
      </dgm:t>
    </dgm:pt>
    <dgm:pt modelId="{AE30A8D4-646D-4B49-9F52-53ECF6DF68D9}" type="pres">
      <dgm:prSet presAssocID="{43CC3E77-70B2-4595-92B4-50D239DC84AB}" presName="diagram" presStyleCnt="0">
        <dgm:presLayoutVars>
          <dgm:dir/>
          <dgm:resizeHandles val="exact"/>
        </dgm:presLayoutVars>
      </dgm:prSet>
      <dgm:spPr/>
      <dgm:t>
        <a:bodyPr/>
        <a:lstStyle/>
        <a:p>
          <a:endParaRPr lang="en-US"/>
        </a:p>
      </dgm:t>
    </dgm:pt>
    <dgm:pt modelId="{D4B4DD16-665E-4EE9-8823-D066161316DD}" type="pres">
      <dgm:prSet presAssocID="{C776A08A-4C4E-4BD3-9A16-FD95763726FC}" presName="node" presStyleLbl="node1" presStyleIdx="0" presStyleCnt="6">
        <dgm:presLayoutVars>
          <dgm:bulletEnabled val="1"/>
        </dgm:presLayoutVars>
      </dgm:prSet>
      <dgm:spPr/>
      <dgm:t>
        <a:bodyPr/>
        <a:lstStyle/>
        <a:p>
          <a:endParaRPr lang="en-US"/>
        </a:p>
      </dgm:t>
    </dgm:pt>
    <dgm:pt modelId="{B64611DD-FBF1-488B-8E7C-314FCF8F7A66}" type="pres">
      <dgm:prSet presAssocID="{639E40C5-E402-4187-89D7-6BEEE30A45E9}" presName="sibTrans" presStyleCnt="0"/>
      <dgm:spPr/>
    </dgm:pt>
    <dgm:pt modelId="{059FFEC9-D8B0-4400-A91E-B085A17B016C}" type="pres">
      <dgm:prSet presAssocID="{FC4A4453-9B10-481D-B4EA-B3CDFB3404B1}" presName="node" presStyleLbl="node1" presStyleIdx="1" presStyleCnt="6">
        <dgm:presLayoutVars>
          <dgm:bulletEnabled val="1"/>
        </dgm:presLayoutVars>
      </dgm:prSet>
      <dgm:spPr/>
      <dgm:t>
        <a:bodyPr/>
        <a:lstStyle/>
        <a:p>
          <a:endParaRPr lang="en-US"/>
        </a:p>
      </dgm:t>
    </dgm:pt>
    <dgm:pt modelId="{801EE3C7-54D4-4083-9985-22D3A21188C5}" type="pres">
      <dgm:prSet presAssocID="{D8EA3D84-BDBE-45E1-9B52-FF6EF3BF0422}" presName="sibTrans" presStyleCnt="0"/>
      <dgm:spPr/>
    </dgm:pt>
    <dgm:pt modelId="{C2555485-FE5B-4EE7-B6BB-7043052F876E}" type="pres">
      <dgm:prSet presAssocID="{CCEC4FFA-F6DB-4CE6-AF40-2FF8377C6E3F}" presName="node" presStyleLbl="node1" presStyleIdx="2" presStyleCnt="6">
        <dgm:presLayoutVars>
          <dgm:bulletEnabled val="1"/>
        </dgm:presLayoutVars>
      </dgm:prSet>
      <dgm:spPr/>
      <dgm:t>
        <a:bodyPr/>
        <a:lstStyle/>
        <a:p>
          <a:endParaRPr lang="en-US"/>
        </a:p>
      </dgm:t>
    </dgm:pt>
    <dgm:pt modelId="{3608C376-0B7A-4E5A-8DC6-AE87F5B5008E}" type="pres">
      <dgm:prSet presAssocID="{A35B5FAD-00FB-47C7-8371-5DD5AF4B58E3}" presName="sibTrans" presStyleCnt="0"/>
      <dgm:spPr/>
    </dgm:pt>
    <dgm:pt modelId="{048EEAD4-6556-4DFA-9341-5EC42F1535B1}" type="pres">
      <dgm:prSet presAssocID="{B03208E8-B186-4CDD-9018-84EEC313D593}" presName="node" presStyleLbl="node1" presStyleIdx="3" presStyleCnt="6">
        <dgm:presLayoutVars>
          <dgm:bulletEnabled val="1"/>
        </dgm:presLayoutVars>
      </dgm:prSet>
      <dgm:spPr/>
      <dgm:t>
        <a:bodyPr/>
        <a:lstStyle/>
        <a:p>
          <a:endParaRPr lang="en-US"/>
        </a:p>
      </dgm:t>
    </dgm:pt>
    <dgm:pt modelId="{641DCAE0-46B1-4A56-B8EF-6C6D03D9AB31}" type="pres">
      <dgm:prSet presAssocID="{5293FA0C-046A-4672-8851-AF0479C79067}" presName="sibTrans" presStyleCnt="0"/>
      <dgm:spPr/>
    </dgm:pt>
    <dgm:pt modelId="{5BDAAA58-22FE-4112-B270-8C923EB08E02}" type="pres">
      <dgm:prSet presAssocID="{B467D1F6-9911-4A04-9663-15EF35F13FC3}" presName="node" presStyleLbl="node1" presStyleIdx="4" presStyleCnt="6">
        <dgm:presLayoutVars>
          <dgm:bulletEnabled val="1"/>
        </dgm:presLayoutVars>
      </dgm:prSet>
      <dgm:spPr/>
      <dgm:t>
        <a:bodyPr/>
        <a:lstStyle/>
        <a:p>
          <a:endParaRPr lang="en-US"/>
        </a:p>
      </dgm:t>
    </dgm:pt>
    <dgm:pt modelId="{10A3DB70-89B1-48DE-B0AD-17264839B7D8}" type="pres">
      <dgm:prSet presAssocID="{531FC8ED-FED9-42CA-A742-5218779AD81E}" presName="sibTrans" presStyleCnt="0"/>
      <dgm:spPr/>
    </dgm:pt>
    <dgm:pt modelId="{388A7642-60EE-4FF3-95AF-549990FF397F}" type="pres">
      <dgm:prSet presAssocID="{DCEFF0BA-7F6C-4D36-A78E-066EE6EC7272}" presName="node" presStyleLbl="node1" presStyleIdx="5" presStyleCnt="6">
        <dgm:presLayoutVars>
          <dgm:bulletEnabled val="1"/>
        </dgm:presLayoutVars>
      </dgm:prSet>
      <dgm:spPr/>
      <dgm:t>
        <a:bodyPr/>
        <a:lstStyle/>
        <a:p>
          <a:endParaRPr lang="en-US"/>
        </a:p>
      </dgm:t>
    </dgm:pt>
  </dgm:ptLst>
  <dgm:cxnLst>
    <dgm:cxn modelId="{6151F294-952C-425B-820A-9206311D8BF7}" srcId="{43CC3E77-70B2-4595-92B4-50D239DC84AB}" destId="{B03208E8-B186-4CDD-9018-84EEC313D593}" srcOrd="3" destOrd="0" parTransId="{0948C464-0FC1-43F3-A27D-DF196C231BC2}" sibTransId="{5293FA0C-046A-4672-8851-AF0479C79067}"/>
    <dgm:cxn modelId="{3C8EBF20-1B7A-48A0-814C-CD894999680B}" type="presOf" srcId="{B03208E8-B186-4CDD-9018-84EEC313D593}" destId="{048EEAD4-6556-4DFA-9341-5EC42F1535B1}" srcOrd="0" destOrd="0" presId="urn:microsoft.com/office/officeart/2005/8/layout/default#2"/>
    <dgm:cxn modelId="{A74A13F9-0EA7-410C-BCCC-4C377FEFAFE1}" srcId="{43CC3E77-70B2-4595-92B4-50D239DC84AB}" destId="{B467D1F6-9911-4A04-9663-15EF35F13FC3}" srcOrd="4" destOrd="0" parTransId="{B9419A47-C57D-4C5A-AE8B-A6A8A753F2FA}" sibTransId="{531FC8ED-FED9-42CA-A742-5218779AD81E}"/>
    <dgm:cxn modelId="{60CD2033-7627-4C96-AF70-B4699F28ACA6}" type="presOf" srcId="{DCEFF0BA-7F6C-4D36-A78E-066EE6EC7272}" destId="{388A7642-60EE-4FF3-95AF-549990FF397F}" srcOrd="0" destOrd="0" presId="urn:microsoft.com/office/officeart/2005/8/layout/default#2"/>
    <dgm:cxn modelId="{95F1C420-93B9-44E5-A52C-08FF9E1A76DF}" srcId="{43CC3E77-70B2-4595-92B4-50D239DC84AB}" destId="{FC4A4453-9B10-481D-B4EA-B3CDFB3404B1}" srcOrd="1" destOrd="0" parTransId="{91D26713-2F63-453C-9967-EDA9F0607A9D}" sibTransId="{D8EA3D84-BDBE-45E1-9B52-FF6EF3BF0422}"/>
    <dgm:cxn modelId="{103BEF82-9F5A-4598-8ABA-F20BF4346029}" type="presOf" srcId="{C776A08A-4C4E-4BD3-9A16-FD95763726FC}" destId="{D4B4DD16-665E-4EE9-8823-D066161316DD}" srcOrd="0" destOrd="0" presId="urn:microsoft.com/office/officeart/2005/8/layout/default#2"/>
    <dgm:cxn modelId="{1EB4480D-BF55-4730-811A-CB17D984FD1F}" type="presOf" srcId="{43CC3E77-70B2-4595-92B4-50D239DC84AB}" destId="{AE30A8D4-646D-4B49-9F52-53ECF6DF68D9}" srcOrd="0" destOrd="0" presId="urn:microsoft.com/office/officeart/2005/8/layout/default#2"/>
    <dgm:cxn modelId="{ACD5DD5F-8D1B-48C0-AC26-BC6011B1A1CB}" type="presOf" srcId="{FC4A4453-9B10-481D-B4EA-B3CDFB3404B1}" destId="{059FFEC9-D8B0-4400-A91E-B085A17B016C}" srcOrd="0" destOrd="0" presId="urn:microsoft.com/office/officeart/2005/8/layout/default#2"/>
    <dgm:cxn modelId="{3881DCEA-5097-469D-8ACE-E7E4BC600653}" type="presOf" srcId="{CCEC4FFA-F6DB-4CE6-AF40-2FF8377C6E3F}" destId="{C2555485-FE5B-4EE7-B6BB-7043052F876E}" srcOrd="0" destOrd="0" presId="urn:microsoft.com/office/officeart/2005/8/layout/default#2"/>
    <dgm:cxn modelId="{B0734BDE-860C-416C-8884-D69F82F4A0CA}" type="presOf" srcId="{B467D1F6-9911-4A04-9663-15EF35F13FC3}" destId="{5BDAAA58-22FE-4112-B270-8C923EB08E02}" srcOrd="0" destOrd="0" presId="urn:microsoft.com/office/officeart/2005/8/layout/default#2"/>
    <dgm:cxn modelId="{B0623DB2-A8E3-4EA2-AF33-B955ECB007FD}" srcId="{43CC3E77-70B2-4595-92B4-50D239DC84AB}" destId="{CCEC4FFA-F6DB-4CE6-AF40-2FF8377C6E3F}" srcOrd="2" destOrd="0" parTransId="{FB22CBBE-A852-439C-BE26-5FBDBFEBB5E5}" sibTransId="{A35B5FAD-00FB-47C7-8371-5DD5AF4B58E3}"/>
    <dgm:cxn modelId="{03079DB5-F6DE-48FE-A7EA-1D37696C5D3C}" srcId="{43CC3E77-70B2-4595-92B4-50D239DC84AB}" destId="{C776A08A-4C4E-4BD3-9A16-FD95763726FC}" srcOrd="0" destOrd="0" parTransId="{8108083A-9C60-4726-8355-D8D6354E0641}" sibTransId="{639E40C5-E402-4187-89D7-6BEEE30A45E9}"/>
    <dgm:cxn modelId="{35AC3A6C-E86A-4170-A740-AA532F546D56}" srcId="{43CC3E77-70B2-4595-92B4-50D239DC84AB}" destId="{DCEFF0BA-7F6C-4D36-A78E-066EE6EC7272}" srcOrd="5" destOrd="0" parTransId="{61F178E8-BB70-44D3-B32E-5BAF17A378F2}" sibTransId="{785815BE-D8B8-4E88-9F4C-1D27BE77E49D}"/>
    <dgm:cxn modelId="{DA8333C9-5AD8-4CC7-BF63-70F7A863269A}" type="presParOf" srcId="{AE30A8D4-646D-4B49-9F52-53ECF6DF68D9}" destId="{D4B4DD16-665E-4EE9-8823-D066161316DD}" srcOrd="0" destOrd="0" presId="urn:microsoft.com/office/officeart/2005/8/layout/default#2"/>
    <dgm:cxn modelId="{B8BFB316-3A47-46D5-B11C-0D639D390380}" type="presParOf" srcId="{AE30A8D4-646D-4B49-9F52-53ECF6DF68D9}" destId="{B64611DD-FBF1-488B-8E7C-314FCF8F7A66}" srcOrd="1" destOrd="0" presId="urn:microsoft.com/office/officeart/2005/8/layout/default#2"/>
    <dgm:cxn modelId="{94956600-4B9A-47FB-9B2A-47E32FE32CFA}" type="presParOf" srcId="{AE30A8D4-646D-4B49-9F52-53ECF6DF68D9}" destId="{059FFEC9-D8B0-4400-A91E-B085A17B016C}" srcOrd="2" destOrd="0" presId="urn:microsoft.com/office/officeart/2005/8/layout/default#2"/>
    <dgm:cxn modelId="{F83CB81E-0310-4CFE-B122-9257094D3E2A}" type="presParOf" srcId="{AE30A8D4-646D-4B49-9F52-53ECF6DF68D9}" destId="{801EE3C7-54D4-4083-9985-22D3A21188C5}" srcOrd="3" destOrd="0" presId="urn:microsoft.com/office/officeart/2005/8/layout/default#2"/>
    <dgm:cxn modelId="{81156325-94F4-4A33-9953-22BC9EE4571B}" type="presParOf" srcId="{AE30A8D4-646D-4B49-9F52-53ECF6DF68D9}" destId="{C2555485-FE5B-4EE7-B6BB-7043052F876E}" srcOrd="4" destOrd="0" presId="urn:microsoft.com/office/officeart/2005/8/layout/default#2"/>
    <dgm:cxn modelId="{8BC24556-3365-44C6-BD70-C8FADEF7B74A}" type="presParOf" srcId="{AE30A8D4-646D-4B49-9F52-53ECF6DF68D9}" destId="{3608C376-0B7A-4E5A-8DC6-AE87F5B5008E}" srcOrd="5" destOrd="0" presId="urn:microsoft.com/office/officeart/2005/8/layout/default#2"/>
    <dgm:cxn modelId="{B2FDB9F2-134F-4D07-BD44-A41ABE51DA6C}" type="presParOf" srcId="{AE30A8D4-646D-4B49-9F52-53ECF6DF68D9}" destId="{048EEAD4-6556-4DFA-9341-5EC42F1535B1}" srcOrd="6" destOrd="0" presId="urn:microsoft.com/office/officeart/2005/8/layout/default#2"/>
    <dgm:cxn modelId="{1DD0F70F-EAF7-43C2-90BF-A54E2A1AAFAB}" type="presParOf" srcId="{AE30A8D4-646D-4B49-9F52-53ECF6DF68D9}" destId="{641DCAE0-46B1-4A56-B8EF-6C6D03D9AB31}" srcOrd="7" destOrd="0" presId="urn:microsoft.com/office/officeart/2005/8/layout/default#2"/>
    <dgm:cxn modelId="{14585872-3F3F-4650-AA52-177EBDC9F46D}" type="presParOf" srcId="{AE30A8D4-646D-4B49-9F52-53ECF6DF68D9}" destId="{5BDAAA58-22FE-4112-B270-8C923EB08E02}" srcOrd="8" destOrd="0" presId="urn:microsoft.com/office/officeart/2005/8/layout/default#2"/>
    <dgm:cxn modelId="{CF3A8EC6-E988-43CD-B1C1-8245299D8A87}" type="presParOf" srcId="{AE30A8D4-646D-4B49-9F52-53ECF6DF68D9}" destId="{10A3DB70-89B1-48DE-B0AD-17264839B7D8}" srcOrd="9" destOrd="0" presId="urn:microsoft.com/office/officeart/2005/8/layout/default#2"/>
    <dgm:cxn modelId="{DB7DBC8F-6B7E-4945-8CD1-CB0CCF303DD0}" type="presParOf" srcId="{AE30A8D4-646D-4B49-9F52-53ECF6DF68D9}" destId="{388A7642-60EE-4FF3-95AF-549990FF397F}" srcOrd="10" destOrd="0" presId="urn:microsoft.com/office/officeart/2005/8/layout/defaul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CA82BFE-54F1-462B-8361-3FF92BB66063}" type="doc">
      <dgm:prSet loTypeId="urn:microsoft.com/office/officeart/2005/8/layout/default#3" loCatId="list" qsTypeId="urn:microsoft.com/office/officeart/2005/8/quickstyle/3d7" qsCatId="3D" csTypeId="urn:microsoft.com/office/officeart/2005/8/colors/colorful5" csCatId="colorful" phldr="1"/>
      <dgm:spPr/>
      <dgm:t>
        <a:bodyPr/>
        <a:lstStyle/>
        <a:p>
          <a:endParaRPr lang="en-IN"/>
        </a:p>
      </dgm:t>
    </dgm:pt>
    <dgm:pt modelId="{7A5EA36C-46EE-4E19-9164-0120E7278D03}">
      <dgm:prSet phldrT="[Text]"/>
      <dgm:spPr/>
      <dgm:t>
        <a:bodyPr/>
        <a:lstStyle/>
        <a:p>
          <a:r>
            <a:rPr lang="en-IN" dirty="0"/>
            <a:t>NO FOCUS ON AFTER PAY BACK PROFIT</a:t>
          </a:r>
        </a:p>
      </dgm:t>
    </dgm:pt>
    <dgm:pt modelId="{4F0CF3BE-A3FC-4B86-BE9C-0C93868179E8}" type="parTrans" cxnId="{69D9FCF7-ABD8-4ED7-9570-B23E91961E76}">
      <dgm:prSet/>
      <dgm:spPr/>
      <dgm:t>
        <a:bodyPr/>
        <a:lstStyle/>
        <a:p>
          <a:endParaRPr lang="en-IN"/>
        </a:p>
      </dgm:t>
    </dgm:pt>
    <dgm:pt modelId="{43948BF3-2264-4325-96AF-EC0B48E439BD}" type="sibTrans" cxnId="{69D9FCF7-ABD8-4ED7-9570-B23E91961E76}">
      <dgm:prSet/>
      <dgm:spPr/>
      <dgm:t>
        <a:bodyPr/>
        <a:lstStyle/>
        <a:p>
          <a:endParaRPr lang="en-IN"/>
        </a:p>
      </dgm:t>
    </dgm:pt>
    <dgm:pt modelId="{404139F1-32A8-4707-9661-B2B1527C15F4}">
      <dgm:prSet phldrT="[Text]"/>
      <dgm:spPr/>
      <dgm:t>
        <a:bodyPr/>
        <a:lstStyle/>
        <a:p>
          <a:r>
            <a:rPr lang="en-IN" dirty="0"/>
            <a:t>IGNORES TIME VALUE OF MONEY</a:t>
          </a:r>
        </a:p>
      </dgm:t>
    </dgm:pt>
    <dgm:pt modelId="{D09F263F-ABA6-4C07-93E1-2BAE867BC834}" type="parTrans" cxnId="{593A8BC0-19C8-49C9-AC0E-DA6DE640F9D3}">
      <dgm:prSet/>
      <dgm:spPr/>
      <dgm:t>
        <a:bodyPr/>
        <a:lstStyle/>
        <a:p>
          <a:endParaRPr lang="en-IN"/>
        </a:p>
      </dgm:t>
    </dgm:pt>
    <dgm:pt modelId="{A754521A-E5C2-4E9D-ABD6-74A7E6FE8A90}" type="sibTrans" cxnId="{593A8BC0-19C8-49C9-AC0E-DA6DE640F9D3}">
      <dgm:prSet/>
      <dgm:spPr/>
      <dgm:t>
        <a:bodyPr/>
        <a:lstStyle/>
        <a:p>
          <a:endParaRPr lang="en-IN"/>
        </a:p>
      </dgm:t>
    </dgm:pt>
    <dgm:pt modelId="{07EF8785-BB0C-441B-91B4-31DE2D97BEF1}">
      <dgm:prSet phldrT="[Text]"/>
      <dgm:spPr/>
      <dgm:t>
        <a:bodyPr/>
        <a:lstStyle/>
        <a:p>
          <a:r>
            <a:rPr lang="en-IN" dirty="0"/>
            <a:t>DOES NOT CONSIDER A PROJECT’S ROI</a:t>
          </a:r>
        </a:p>
      </dgm:t>
    </dgm:pt>
    <dgm:pt modelId="{8EE3887C-3691-4CC2-AA72-89B3EC27D0E8}" type="parTrans" cxnId="{74D14513-211F-43D2-8BD2-8861E080D2A2}">
      <dgm:prSet/>
      <dgm:spPr/>
      <dgm:t>
        <a:bodyPr/>
        <a:lstStyle/>
        <a:p>
          <a:endParaRPr lang="en-IN"/>
        </a:p>
      </dgm:t>
    </dgm:pt>
    <dgm:pt modelId="{965624CC-4F84-4623-A2FE-41EB2DBE5E90}" type="sibTrans" cxnId="{74D14513-211F-43D2-8BD2-8861E080D2A2}">
      <dgm:prSet/>
      <dgm:spPr/>
      <dgm:t>
        <a:bodyPr/>
        <a:lstStyle/>
        <a:p>
          <a:endParaRPr lang="en-IN"/>
        </a:p>
      </dgm:t>
    </dgm:pt>
    <dgm:pt modelId="{92C17FDB-1E04-45B7-B27B-DFC86859870C}">
      <dgm:prSet phldrT="[Text]"/>
      <dgm:spPr/>
      <dgm:t>
        <a:bodyPr/>
        <a:lstStyle/>
        <a:p>
          <a:r>
            <a:rPr lang="en-IN" dirty="0"/>
            <a:t>NOT REALISTIC</a:t>
          </a:r>
        </a:p>
      </dgm:t>
    </dgm:pt>
    <dgm:pt modelId="{F31C4CA2-2D88-4743-91A5-15350CA11840}" type="parTrans" cxnId="{E61B3C66-B153-42EE-9E95-6CF7A7785E55}">
      <dgm:prSet/>
      <dgm:spPr/>
      <dgm:t>
        <a:bodyPr/>
        <a:lstStyle/>
        <a:p>
          <a:endParaRPr lang="en-IN"/>
        </a:p>
      </dgm:t>
    </dgm:pt>
    <dgm:pt modelId="{28D7C282-E3D7-42B3-B87D-4FD37DB993E2}" type="sibTrans" cxnId="{E61B3C66-B153-42EE-9E95-6CF7A7785E55}">
      <dgm:prSet/>
      <dgm:spPr/>
      <dgm:t>
        <a:bodyPr/>
        <a:lstStyle/>
        <a:p>
          <a:endParaRPr lang="en-IN"/>
        </a:p>
      </dgm:t>
    </dgm:pt>
    <dgm:pt modelId="{77BB3420-2BB6-4ACE-8BBB-43ADB3A61753}">
      <dgm:prSet phldrT="[Text]"/>
      <dgm:spPr/>
      <dgm:t>
        <a:bodyPr/>
        <a:lstStyle/>
        <a:p>
          <a:r>
            <a:rPr lang="en-IN" dirty="0"/>
            <a:t>CONSIDER ONLY LIQUIDITY NOT PROFITABILITY</a:t>
          </a:r>
        </a:p>
      </dgm:t>
    </dgm:pt>
    <dgm:pt modelId="{2FCE09EC-7B5B-4999-B14F-AAE8AB6B4EC7}" type="parTrans" cxnId="{3B734BA5-A6E3-4FFA-997A-43F9FF747AC4}">
      <dgm:prSet/>
      <dgm:spPr/>
      <dgm:t>
        <a:bodyPr/>
        <a:lstStyle/>
        <a:p>
          <a:endParaRPr lang="en-IN"/>
        </a:p>
      </dgm:t>
    </dgm:pt>
    <dgm:pt modelId="{A2EB0910-85F2-416A-82F2-BCEA21CA17E5}" type="sibTrans" cxnId="{3B734BA5-A6E3-4FFA-997A-43F9FF747AC4}">
      <dgm:prSet/>
      <dgm:spPr/>
      <dgm:t>
        <a:bodyPr/>
        <a:lstStyle/>
        <a:p>
          <a:endParaRPr lang="en-IN"/>
        </a:p>
      </dgm:t>
    </dgm:pt>
    <dgm:pt modelId="{CF4B20FE-77C1-4D3B-92CB-87748CC6304C}" type="pres">
      <dgm:prSet presAssocID="{ECA82BFE-54F1-462B-8361-3FF92BB66063}" presName="diagram" presStyleCnt="0">
        <dgm:presLayoutVars>
          <dgm:dir/>
          <dgm:resizeHandles val="exact"/>
        </dgm:presLayoutVars>
      </dgm:prSet>
      <dgm:spPr/>
      <dgm:t>
        <a:bodyPr/>
        <a:lstStyle/>
        <a:p>
          <a:endParaRPr lang="en-US"/>
        </a:p>
      </dgm:t>
    </dgm:pt>
    <dgm:pt modelId="{69E2087E-EC1D-4BB3-A19A-FA99F5DFFC8C}" type="pres">
      <dgm:prSet presAssocID="{7A5EA36C-46EE-4E19-9164-0120E7278D03}" presName="node" presStyleLbl="node1" presStyleIdx="0" presStyleCnt="5">
        <dgm:presLayoutVars>
          <dgm:bulletEnabled val="1"/>
        </dgm:presLayoutVars>
      </dgm:prSet>
      <dgm:spPr/>
      <dgm:t>
        <a:bodyPr/>
        <a:lstStyle/>
        <a:p>
          <a:endParaRPr lang="en-US"/>
        </a:p>
      </dgm:t>
    </dgm:pt>
    <dgm:pt modelId="{3EEC0139-FF48-4F81-B370-A3BD9134D4EA}" type="pres">
      <dgm:prSet presAssocID="{43948BF3-2264-4325-96AF-EC0B48E439BD}" presName="sibTrans" presStyleCnt="0"/>
      <dgm:spPr/>
    </dgm:pt>
    <dgm:pt modelId="{56222520-EBF6-467E-8E17-A4EC0B089A9F}" type="pres">
      <dgm:prSet presAssocID="{404139F1-32A8-4707-9661-B2B1527C15F4}" presName="node" presStyleLbl="node1" presStyleIdx="1" presStyleCnt="5">
        <dgm:presLayoutVars>
          <dgm:bulletEnabled val="1"/>
        </dgm:presLayoutVars>
      </dgm:prSet>
      <dgm:spPr/>
      <dgm:t>
        <a:bodyPr/>
        <a:lstStyle/>
        <a:p>
          <a:endParaRPr lang="en-US"/>
        </a:p>
      </dgm:t>
    </dgm:pt>
    <dgm:pt modelId="{7FBFB4C6-064F-4EEF-A165-469093861EEE}" type="pres">
      <dgm:prSet presAssocID="{A754521A-E5C2-4E9D-ABD6-74A7E6FE8A90}" presName="sibTrans" presStyleCnt="0"/>
      <dgm:spPr/>
    </dgm:pt>
    <dgm:pt modelId="{2EB96765-0610-43D6-8580-A1939B20A039}" type="pres">
      <dgm:prSet presAssocID="{07EF8785-BB0C-441B-91B4-31DE2D97BEF1}" presName="node" presStyleLbl="node1" presStyleIdx="2" presStyleCnt="5">
        <dgm:presLayoutVars>
          <dgm:bulletEnabled val="1"/>
        </dgm:presLayoutVars>
      </dgm:prSet>
      <dgm:spPr/>
      <dgm:t>
        <a:bodyPr/>
        <a:lstStyle/>
        <a:p>
          <a:endParaRPr lang="en-US"/>
        </a:p>
      </dgm:t>
    </dgm:pt>
    <dgm:pt modelId="{88427D7D-5B35-46AD-9125-88298C6C3BE8}" type="pres">
      <dgm:prSet presAssocID="{965624CC-4F84-4623-A2FE-41EB2DBE5E90}" presName="sibTrans" presStyleCnt="0"/>
      <dgm:spPr/>
    </dgm:pt>
    <dgm:pt modelId="{8E0D84DF-39F8-478B-9C43-34D844035013}" type="pres">
      <dgm:prSet presAssocID="{92C17FDB-1E04-45B7-B27B-DFC86859870C}" presName="node" presStyleLbl="node1" presStyleIdx="3" presStyleCnt="5">
        <dgm:presLayoutVars>
          <dgm:bulletEnabled val="1"/>
        </dgm:presLayoutVars>
      </dgm:prSet>
      <dgm:spPr/>
      <dgm:t>
        <a:bodyPr/>
        <a:lstStyle/>
        <a:p>
          <a:endParaRPr lang="en-US"/>
        </a:p>
      </dgm:t>
    </dgm:pt>
    <dgm:pt modelId="{B66BB719-C846-4ABA-96FD-16EE45848269}" type="pres">
      <dgm:prSet presAssocID="{28D7C282-E3D7-42B3-B87D-4FD37DB993E2}" presName="sibTrans" presStyleCnt="0"/>
      <dgm:spPr/>
    </dgm:pt>
    <dgm:pt modelId="{108CAAAF-1DC1-4607-BA1A-3030C49B6AE3}" type="pres">
      <dgm:prSet presAssocID="{77BB3420-2BB6-4ACE-8BBB-43ADB3A61753}" presName="node" presStyleLbl="node1" presStyleIdx="4" presStyleCnt="5">
        <dgm:presLayoutVars>
          <dgm:bulletEnabled val="1"/>
        </dgm:presLayoutVars>
      </dgm:prSet>
      <dgm:spPr/>
      <dgm:t>
        <a:bodyPr/>
        <a:lstStyle/>
        <a:p>
          <a:endParaRPr lang="en-US"/>
        </a:p>
      </dgm:t>
    </dgm:pt>
  </dgm:ptLst>
  <dgm:cxnLst>
    <dgm:cxn modelId="{3B734BA5-A6E3-4FFA-997A-43F9FF747AC4}" srcId="{ECA82BFE-54F1-462B-8361-3FF92BB66063}" destId="{77BB3420-2BB6-4ACE-8BBB-43ADB3A61753}" srcOrd="4" destOrd="0" parTransId="{2FCE09EC-7B5B-4999-B14F-AAE8AB6B4EC7}" sibTransId="{A2EB0910-85F2-416A-82F2-BCEA21CA17E5}"/>
    <dgm:cxn modelId="{3630680C-ED41-4C19-AFA6-2A60DD3CD7AF}" type="presOf" srcId="{7A5EA36C-46EE-4E19-9164-0120E7278D03}" destId="{69E2087E-EC1D-4BB3-A19A-FA99F5DFFC8C}" srcOrd="0" destOrd="0" presId="urn:microsoft.com/office/officeart/2005/8/layout/default#3"/>
    <dgm:cxn modelId="{4C8413FE-C599-45FD-B283-7CD64110BA00}" type="presOf" srcId="{92C17FDB-1E04-45B7-B27B-DFC86859870C}" destId="{8E0D84DF-39F8-478B-9C43-34D844035013}" srcOrd="0" destOrd="0" presId="urn:microsoft.com/office/officeart/2005/8/layout/default#3"/>
    <dgm:cxn modelId="{8C0F544E-7F96-4BC4-8457-1509C18F986C}" type="presOf" srcId="{ECA82BFE-54F1-462B-8361-3FF92BB66063}" destId="{CF4B20FE-77C1-4D3B-92CB-87748CC6304C}" srcOrd="0" destOrd="0" presId="urn:microsoft.com/office/officeart/2005/8/layout/default#3"/>
    <dgm:cxn modelId="{502EF3A2-26EA-44D0-87ED-E44BF349A344}" type="presOf" srcId="{07EF8785-BB0C-441B-91B4-31DE2D97BEF1}" destId="{2EB96765-0610-43D6-8580-A1939B20A039}" srcOrd="0" destOrd="0" presId="urn:microsoft.com/office/officeart/2005/8/layout/default#3"/>
    <dgm:cxn modelId="{593A8BC0-19C8-49C9-AC0E-DA6DE640F9D3}" srcId="{ECA82BFE-54F1-462B-8361-3FF92BB66063}" destId="{404139F1-32A8-4707-9661-B2B1527C15F4}" srcOrd="1" destOrd="0" parTransId="{D09F263F-ABA6-4C07-93E1-2BAE867BC834}" sibTransId="{A754521A-E5C2-4E9D-ABD6-74A7E6FE8A90}"/>
    <dgm:cxn modelId="{6672C28A-29DE-4892-BC6E-066CF9A3464A}" type="presOf" srcId="{77BB3420-2BB6-4ACE-8BBB-43ADB3A61753}" destId="{108CAAAF-1DC1-4607-BA1A-3030C49B6AE3}" srcOrd="0" destOrd="0" presId="urn:microsoft.com/office/officeart/2005/8/layout/default#3"/>
    <dgm:cxn modelId="{74D14513-211F-43D2-8BD2-8861E080D2A2}" srcId="{ECA82BFE-54F1-462B-8361-3FF92BB66063}" destId="{07EF8785-BB0C-441B-91B4-31DE2D97BEF1}" srcOrd="2" destOrd="0" parTransId="{8EE3887C-3691-4CC2-AA72-89B3EC27D0E8}" sibTransId="{965624CC-4F84-4623-A2FE-41EB2DBE5E90}"/>
    <dgm:cxn modelId="{69D9FCF7-ABD8-4ED7-9570-B23E91961E76}" srcId="{ECA82BFE-54F1-462B-8361-3FF92BB66063}" destId="{7A5EA36C-46EE-4E19-9164-0120E7278D03}" srcOrd="0" destOrd="0" parTransId="{4F0CF3BE-A3FC-4B86-BE9C-0C93868179E8}" sibTransId="{43948BF3-2264-4325-96AF-EC0B48E439BD}"/>
    <dgm:cxn modelId="{E61B3C66-B153-42EE-9E95-6CF7A7785E55}" srcId="{ECA82BFE-54F1-462B-8361-3FF92BB66063}" destId="{92C17FDB-1E04-45B7-B27B-DFC86859870C}" srcOrd="3" destOrd="0" parTransId="{F31C4CA2-2D88-4743-91A5-15350CA11840}" sibTransId="{28D7C282-E3D7-42B3-B87D-4FD37DB993E2}"/>
    <dgm:cxn modelId="{2477A4F4-28EA-42F4-AFC7-1494AE2B9C02}" type="presOf" srcId="{404139F1-32A8-4707-9661-B2B1527C15F4}" destId="{56222520-EBF6-467E-8E17-A4EC0B089A9F}" srcOrd="0" destOrd="0" presId="urn:microsoft.com/office/officeart/2005/8/layout/default#3"/>
    <dgm:cxn modelId="{C231A9B8-2FE2-4FD7-9249-780ADA878BAE}" type="presParOf" srcId="{CF4B20FE-77C1-4D3B-92CB-87748CC6304C}" destId="{69E2087E-EC1D-4BB3-A19A-FA99F5DFFC8C}" srcOrd="0" destOrd="0" presId="urn:microsoft.com/office/officeart/2005/8/layout/default#3"/>
    <dgm:cxn modelId="{FC9A063C-8238-4947-A1AE-1E4C94C036A4}" type="presParOf" srcId="{CF4B20FE-77C1-4D3B-92CB-87748CC6304C}" destId="{3EEC0139-FF48-4F81-B370-A3BD9134D4EA}" srcOrd="1" destOrd="0" presId="urn:microsoft.com/office/officeart/2005/8/layout/default#3"/>
    <dgm:cxn modelId="{A6E15EDA-09AC-4687-B1B0-62D431F7A818}" type="presParOf" srcId="{CF4B20FE-77C1-4D3B-92CB-87748CC6304C}" destId="{56222520-EBF6-467E-8E17-A4EC0B089A9F}" srcOrd="2" destOrd="0" presId="urn:microsoft.com/office/officeart/2005/8/layout/default#3"/>
    <dgm:cxn modelId="{704A25D1-CCEE-442C-9D2B-8ED1FB79A916}" type="presParOf" srcId="{CF4B20FE-77C1-4D3B-92CB-87748CC6304C}" destId="{7FBFB4C6-064F-4EEF-A165-469093861EEE}" srcOrd="3" destOrd="0" presId="urn:microsoft.com/office/officeart/2005/8/layout/default#3"/>
    <dgm:cxn modelId="{1982B82C-3203-47DC-BB80-850144B0BA22}" type="presParOf" srcId="{CF4B20FE-77C1-4D3B-92CB-87748CC6304C}" destId="{2EB96765-0610-43D6-8580-A1939B20A039}" srcOrd="4" destOrd="0" presId="urn:microsoft.com/office/officeart/2005/8/layout/default#3"/>
    <dgm:cxn modelId="{B1B57981-DFF3-4D76-8E9B-D82829E8441F}" type="presParOf" srcId="{CF4B20FE-77C1-4D3B-92CB-87748CC6304C}" destId="{88427D7D-5B35-46AD-9125-88298C6C3BE8}" srcOrd="5" destOrd="0" presId="urn:microsoft.com/office/officeart/2005/8/layout/default#3"/>
    <dgm:cxn modelId="{B57D9301-1551-49AD-B370-04C082D12407}" type="presParOf" srcId="{CF4B20FE-77C1-4D3B-92CB-87748CC6304C}" destId="{8E0D84DF-39F8-478B-9C43-34D844035013}" srcOrd="6" destOrd="0" presId="urn:microsoft.com/office/officeart/2005/8/layout/default#3"/>
    <dgm:cxn modelId="{6C50D997-253C-44B9-BFA6-739DB475DA50}" type="presParOf" srcId="{CF4B20FE-77C1-4D3B-92CB-87748CC6304C}" destId="{B66BB719-C846-4ABA-96FD-16EE45848269}" srcOrd="7" destOrd="0" presId="urn:microsoft.com/office/officeart/2005/8/layout/default#3"/>
    <dgm:cxn modelId="{BA954E11-1976-486C-BF6D-69275BF3DB60}" type="presParOf" srcId="{CF4B20FE-77C1-4D3B-92CB-87748CC6304C}" destId="{108CAAAF-1DC1-4607-BA1A-3030C49B6AE3}" srcOrd="8" destOrd="0" presId="urn:microsoft.com/office/officeart/2005/8/layout/defaul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E3B820F-E8AE-492A-8A23-755A382BDFB3}" type="doc">
      <dgm:prSet loTypeId="urn:microsoft.com/office/officeart/2005/8/layout/lProcess1" loCatId="process" qsTypeId="urn:microsoft.com/office/officeart/2005/8/quickstyle/3d7" qsCatId="3D" csTypeId="urn:microsoft.com/office/officeart/2005/8/colors/colorful1#3" csCatId="colorful" phldr="1"/>
      <dgm:spPr/>
      <dgm:t>
        <a:bodyPr/>
        <a:lstStyle/>
        <a:p>
          <a:endParaRPr lang="en-IN"/>
        </a:p>
      </dgm:t>
    </dgm:pt>
    <dgm:pt modelId="{FA9E8706-0447-4BBD-8F4F-B9B6568D2BA4}">
      <dgm:prSet phldrT="[Text]"/>
      <dgm:spPr/>
      <dgm:t>
        <a:bodyPr/>
        <a:lstStyle/>
        <a:p>
          <a:r>
            <a:rPr lang="en-IN" dirty="0"/>
            <a:t>Advantages</a:t>
          </a:r>
        </a:p>
      </dgm:t>
    </dgm:pt>
    <dgm:pt modelId="{34A3165E-43B5-4FF5-9301-1B60B851E917}" type="parTrans" cxnId="{B362FB7E-EE21-4DFD-82C9-DC63A5F2B294}">
      <dgm:prSet/>
      <dgm:spPr/>
      <dgm:t>
        <a:bodyPr/>
        <a:lstStyle/>
        <a:p>
          <a:endParaRPr lang="en-IN"/>
        </a:p>
      </dgm:t>
    </dgm:pt>
    <dgm:pt modelId="{6EBA2097-D85F-45A9-AEA4-4B4E1F36341E}" type="sibTrans" cxnId="{B362FB7E-EE21-4DFD-82C9-DC63A5F2B294}">
      <dgm:prSet/>
      <dgm:spPr/>
      <dgm:t>
        <a:bodyPr/>
        <a:lstStyle/>
        <a:p>
          <a:endParaRPr lang="en-IN"/>
        </a:p>
      </dgm:t>
    </dgm:pt>
    <dgm:pt modelId="{D0203929-9D1A-4FDC-9368-65F98F784231}">
      <dgm:prSet phldrT="[Text]"/>
      <dgm:spPr/>
      <dgm:t>
        <a:bodyPr/>
        <a:lstStyle/>
        <a:p>
          <a:r>
            <a:rPr lang="en-IN" dirty="0"/>
            <a:t>Good measure of profitability</a:t>
          </a:r>
        </a:p>
      </dgm:t>
    </dgm:pt>
    <dgm:pt modelId="{2C906698-7D53-43B2-A5FD-86F415B508F7}" type="parTrans" cxnId="{925C2F7A-DA96-47AB-9B19-C62FC1C4F11D}">
      <dgm:prSet/>
      <dgm:spPr/>
      <dgm:t>
        <a:bodyPr/>
        <a:lstStyle/>
        <a:p>
          <a:endParaRPr lang="en-IN"/>
        </a:p>
      </dgm:t>
    </dgm:pt>
    <dgm:pt modelId="{DF9C7F44-1915-42F1-BB96-193714F54CE1}" type="sibTrans" cxnId="{925C2F7A-DA96-47AB-9B19-C62FC1C4F11D}">
      <dgm:prSet/>
      <dgm:spPr/>
      <dgm:t>
        <a:bodyPr/>
        <a:lstStyle/>
        <a:p>
          <a:endParaRPr lang="en-IN"/>
        </a:p>
      </dgm:t>
    </dgm:pt>
    <dgm:pt modelId="{C5ACA321-DF4D-4EFC-8221-576A76B41BB0}">
      <dgm:prSet phldrT="[Text]"/>
      <dgm:spPr/>
      <dgm:t>
        <a:bodyPr/>
        <a:lstStyle/>
        <a:p>
          <a:r>
            <a:rPr lang="en-IN" dirty="0"/>
            <a:t>Assumption of Reinvestment</a:t>
          </a:r>
        </a:p>
      </dgm:t>
    </dgm:pt>
    <dgm:pt modelId="{BC38335D-B949-4B4D-A1B4-1423E3105191}" type="parTrans" cxnId="{D7BF79FD-A874-41A7-AF60-F78B227BAC0A}">
      <dgm:prSet/>
      <dgm:spPr/>
      <dgm:t>
        <a:bodyPr/>
        <a:lstStyle/>
        <a:p>
          <a:endParaRPr lang="en-IN"/>
        </a:p>
      </dgm:t>
    </dgm:pt>
    <dgm:pt modelId="{C3DDCD12-D9D8-40DE-BDDA-44D8BE06B2D3}" type="sibTrans" cxnId="{D7BF79FD-A874-41A7-AF60-F78B227BAC0A}">
      <dgm:prSet/>
      <dgm:spPr/>
      <dgm:t>
        <a:bodyPr/>
        <a:lstStyle/>
        <a:p>
          <a:endParaRPr lang="en-IN"/>
        </a:p>
      </dgm:t>
    </dgm:pt>
    <dgm:pt modelId="{BEC2A0DB-4E08-4C34-8ECF-A5ED3CC1D17D}">
      <dgm:prSet phldrT="[Text]"/>
      <dgm:spPr/>
      <dgm:t>
        <a:bodyPr/>
        <a:lstStyle/>
        <a:p>
          <a:r>
            <a:rPr lang="en-IN" dirty="0"/>
            <a:t>Disadvantages</a:t>
          </a:r>
        </a:p>
      </dgm:t>
    </dgm:pt>
    <dgm:pt modelId="{F9DEB6F5-74AD-408D-8B92-DC37A039E3F1}" type="parTrans" cxnId="{F8C30E6E-71D4-426F-8479-64CF89BB1470}">
      <dgm:prSet/>
      <dgm:spPr/>
      <dgm:t>
        <a:bodyPr/>
        <a:lstStyle/>
        <a:p>
          <a:endParaRPr lang="en-IN"/>
        </a:p>
      </dgm:t>
    </dgm:pt>
    <dgm:pt modelId="{933E65EE-309D-441D-8FE9-12D275DFD833}" type="sibTrans" cxnId="{F8C30E6E-71D4-426F-8479-64CF89BB1470}">
      <dgm:prSet/>
      <dgm:spPr/>
      <dgm:t>
        <a:bodyPr/>
        <a:lstStyle/>
        <a:p>
          <a:endParaRPr lang="en-IN"/>
        </a:p>
      </dgm:t>
    </dgm:pt>
    <dgm:pt modelId="{356C3C70-EECF-4421-A51B-5B1C985E909E}">
      <dgm:prSet phldrT="[Text]"/>
      <dgm:spPr/>
      <dgm:t>
        <a:bodyPr/>
        <a:lstStyle/>
        <a:p>
          <a:r>
            <a:rPr lang="en-IN" dirty="0"/>
            <a:t>Required Rate of Return</a:t>
          </a:r>
        </a:p>
      </dgm:t>
    </dgm:pt>
    <dgm:pt modelId="{73AC781A-CDA2-4D10-A85B-102A55872450}" type="parTrans" cxnId="{AA30D148-166A-4DA0-ADB9-2E0B079905E1}">
      <dgm:prSet/>
      <dgm:spPr/>
      <dgm:t>
        <a:bodyPr/>
        <a:lstStyle/>
        <a:p>
          <a:endParaRPr lang="en-IN"/>
        </a:p>
      </dgm:t>
    </dgm:pt>
    <dgm:pt modelId="{1971C04E-3583-460D-8ECE-9D270DD91EEE}" type="sibTrans" cxnId="{AA30D148-166A-4DA0-ADB9-2E0B079905E1}">
      <dgm:prSet/>
      <dgm:spPr/>
      <dgm:t>
        <a:bodyPr/>
        <a:lstStyle/>
        <a:p>
          <a:endParaRPr lang="en-IN"/>
        </a:p>
      </dgm:t>
    </dgm:pt>
    <dgm:pt modelId="{4CB15768-1397-40E8-8888-64C4F5948367}">
      <dgm:prSet phldrT="[Text]"/>
      <dgm:spPr/>
      <dgm:t>
        <a:bodyPr/>
        <a:lstStyle/>
        <a:p>
          <a:r>
            <a:rPr lang="en-IN" dirty="0"/>
            <a:t>Ignoring Sunk Cost</a:t>
          </a:r>
        </a:p>
      </dgm:t>
    </dgm:pt>
    <dgm:pt modelId="{56650F19-A38E-4D81-9A7C-789371BF13B3}" type="parTrans" cxnId="{5D483A56-F408-40B0-A40F-242EB324D16C}">
      <dgm:prSet/>
      <dgm:spPr/>
      <dgm:t>
        <a:bodyPr/>
        <a:lstStyle/>
        <a:p>
          <a:endParaRPr lang="en-IN"/>
        </a:p>
      </dgm:t>
    </dgm:pt>
    <dgm:pt modelId="{E4D6A0CA-0F93-4AD7-B345-2D1676ECAF0F}" type="sibTrans" cxnId="{5D483A56-F408-40B0-A40F-242EB324D16C}">
      <dgm:prSet/>
      <dgm:spPr/>
      <dgm:t>
        <a:bodyPr/>
        <a:lstStyle/>
        <a:p>
          <a:endParaRPr lang="en-IN"/>
        </a:p>
      </dgm:t>
    </dgm:pt>
    <dgm:pt modelId="{59059FAC-611C-425C-9606-F93AF6354EB3}">
      <dgm:prSet/>
      <dgm:spPr/>
      <dgm:t>
        <a:bodyPr/>
        <a:lstStyle/>
        <a:p>
          <a:r>
            <a:rPr lang="en-IN" dirty="0"/>
            <a:t>Helpful in Better Decision Making</a:t>
          </a:r>
        </a:p>
      </dgm:t>
    </dgm:pt>
    <dgm:pt modelId="{3C968A8B-A49C-457C-96D0-3FDB24A89000}" type="parTrans" cxnId="{72A6F56D-B154-4012-8D20-DC05F3E201A8}">
      <dgm:prSet/>
      <dgm:spPr/>
    </dgm:pt>
    <dgm:pt modelId="{E4FA6CAF-7F05-4228-BEC7-6709C9273D9E}" type="sibTrans" cxnId="{72A6F56D-B154-4012-8D20-DC05F3E201A8}">
      <dgm:prSet/>
      <dgm:spPr/>
    </dgm:pt>
    <dgm:pt modelId="{ACA2800E-232B-419F-A1CF-C914E95A5D12}">
      <dgm:prSet/>
      <dgm:spPr/>
      <dgm:t>
        <a:bodyPr/>
        <a:lstStyle/>
        <a:p>
          <a:r>
            <a:rPr lang="en-IN" dirty="0"/>
            <a:t>Cannot be used to Compare Project of Different Sizes 	 </a:t>
          </a:r>
        </a:p>
      </dgm:t>
    </dgm:pt>
    <dgm:pt modelId="{7D443358-8F3A-4F95-922C-B50B6AB6E241}" type="parTrans" cxnId="{56AAFE3E-C441-44A2-A6D5-65CA8BF151EC}">
      <dgm:prSet/>
      <dgm:spPr/>
    </dgm:pt>
    <dgm:pt modelId="{83783399-7223-403E-8BB8-8C404F972195}" type="sibTrans" cxnId="{56AAFE3E-C441-44A2-A6D5-65CA8BF151EC}">
      <dgm:prSet/>
      <dgm:spPr/>
    </dgm:pt>
    <dgm:pt modelId="{4D9EA63F-F8C8-4E54-A71A-270B6BCDB1AE}" type="pres">
      <dgm:prSet presAssocID="{6E3B820F-E8AE-492A-8A23-755A382BDFB3}" presName="Name0" presStyleCnt="0">
        <dgm:presLayoutVars>
          <dgm:dir/>
          <dgm:animLvl val="lvl"/>
          <dgm:resizeHandles val="exact"/>
        </dgm:presLayoutVars>
      </dgm:prSet>
      <dgm:spPr/>
      <dgm:t>
        <a:bodyPr/>
        <a:lstStyle/>
        <a:p>
          <a:endParaRPr lang="en-US"/>
        </a:p>
      </dgm:t>
    </dgm:pt>
    <dgm:pt modelId="{95425CE9-9ADA-4E4A-AC4B-5FCD72537C66}" type="pres">
      <dgm:prSet presAssocID="{FA9E8706-0447-4BBD-8F4F-B9B6568D2BA4}" presName="vertFlow" presStyleCnt="0"/>
      <dgm:spPr/>
    </dgm:pt>
    <dgm:pt modelId="{73BD824E-4D02-493C-A413-C8B744E53810}" type="pres">
      <dgm:prSet presAssocID="{FA9E8706-0447-4BBD-8F4F-B9B6568D2BA4}" presName="header" presStyleLbl="node1" presStyleIdx="0" presStyleCnt="2"/>
      <dgm:spPr/>
      <dgm:t>
        <a:bodyPr/>
        <a:lstStyle/>
        <a:p>
          <a:endParaRPr lang="en-US"/>
        </a:p>
      </dgm:t>
    </dgm:pt>
    <dgm:pt modelId="{A08DF4B3-7D24-4FBD-9643-CCDE4D3E8DF3}" type="pres">
      <dgm:prSet presAssocID="{2C906698-7D53-43B2-A5FD-86F415B508F7}" presName="parTrans" presStyleLbl="sibTrans2D1" presStyleIdx="0" presStyleCnt="6"/>
      <dgm:spPr/>
      <dgm:t>
        <a:bodyPr/>
        <a:lstStyle/>
        <a:p>
          <a:endParaRPr lang="en-US"/>
        </a:p>
      </dgm:t>
    </dgm:pt>
    <dgm:pt modelId="{66B53F6D-2A5E-458F-A6BA-DC5438DB46E3}" type="pres">
      <dgm:prSet presAssocID="{D0203929-9D1A-4FDC-9368-65F98F784231}" presName="child" presStyleLbl="alignAccFollowNode1" presStyleIdx="0" presStyleCnt="6">
        <dgm:presLayoutVars>
          <dgm:chMax val="0"/>
          <dgm:bulletEnabled val="1"/>
        </dgm:presLayoutVars>
      </dgm:prSet>
      <dgm:spPr/>
      <dgm:t>
        <a:bodyPr/>
        <a:lstStyle/>
        <a:p>
          <a:endParaRPr lang="en-US"/>
        </a:p>
      </dgm:t>
    </dgm:pt>
    <dgm:pt modelId="{7C9BD60E-7F87-41C5-8F50-4D0751ED7DAC}" type="pres">
      <dgm:prSet presAssocID="{DF9C7F44-1915-42F1-BB96-193714F54CE1}" presName="sibTrans" presStyleLbl="sibTrans2D1" presStyleIdx="1" presStyleCnt="6"/>
      <dgm:spPr/>
      <dgm:t>
        <a:bodyPr/>
        <a:lstStyle/>
        <a:p>
          <a:endParaRPr lang="en-US"/>
        </a:p>
      </dgm:t>
    </dgm:pt>
    <dgm:pt modelId="{0997B7F5-0F29-41E2-A546-E4F6E4E807FE}" type="pres">
      <dgm:prSet presAssocID="{C5ACA321-DF4D-4EFC-8221-576A76B41BB0}" presName="child" presStyleLbl="alignAccFollowNode1" presStyleIdx="1" presStyleCnt="6">
        <dgm:presLayoutVars>
          <dgm:chMax val="0"/>
          <dgm:bulletEnabled val="1"/>
        </dgm:presLayoutVars>
      </dgm:prSet>
      <dgm:spPr/>
      <dgm:t>
        <a:bodyPr/>
        <a:lstStyle/>
        <a:p>
          <a:endParaRPr lang="en-US"/>
        </a:p>
      </dgm:t>
    </dgm:pt>
    <dgm:pt modelId="{C0A52784-B0CF-45F5-BA1A-26DD32FB483E}" type="pres">
      <dgm:prSet presAssocID="{C3DDCD12-D9D8-40DE-BDDA-44D8BE06B2D3}" presName="sibTrans" presStyleLbl="sibTrans2D1" presStyleIdx="2" presStyleCnt="6"/>
      <dgm:spPr/>
      <dgm:t>
        <a:bodyPr/>
        <a:lstStyle/>
        <a:p>
          <a:endParaRPr lang="en-US"/>
        </a:p>
      </dgm:t>
    </dgm:pt>
    <dgm:pt modelId="{E87C187A-37FB-45F5-A050-CFFF29FF4A3E}" type="pres">
      <dgm:prSet presAssocID="{59059FAC-611C-425C-9606-F93AF6354EB3}" presName="child" presStyleLbl="alignAccFollowNode1" presStyleIdx="2" presStyleCnt="6">
        <dgm:presLayoutVars>
          <dgm:chMax val="0"/>
          <dgm:bulletEnabled val="1"/>
        </dgm:presLayoutVars>
      </dgm:prSet>
      <dgm:spPr/>
      <dgm:t>
        <a:bodyPr/>
        <a:lstStyle/>
        <a:p>
          <a:endParaRPr lang="en-US"/>
        </a:p>
      </dgm:t>
    </dgm:pt>
    <dgm:pt modelId="{C26CE610-C0BE-4BD2-80A7-AD694416C313}" type="pres">
      <dgm:prSet presAssocID="{FA9E8706-0447-4BBD-8F4F-B9B6568D2BA4}" presName="hSp" presStyleCnt="0"/>
      <dgm:spPr/>
    </dgm:pt>
    <dgm:pt modelId="{4152D791-A528-41AD-B963-D890C057BE68}" type="pres">
      <dgm:prSet presAssocID="{BEC2A0DB-4E08-4C34-8ECF-A5ED3CC1D17D}" presName="vertFlow" presStyleCnt="0"/>
      <dgm:spPr/>
    </dgm:pt>
    <dgm:pt modelId="{C397C4E5-BE61-4A27-AFBF-0CD4AD2FE6B8}" type="pres">
      <dgm:prSet presAssocID="{BEC2A0DB-4E08-4C34-8ECF-A5ED3CC1D17D}" presName="header" presStyleLbl="node1" presStyleIdx="1" presStyleCnt="2"/>
      <dgm:spPr/>
      <dgm:t>
        <a:bodyPr/>
        <a:lstStyle/>
        <a:p>
          <a:endParaRPr lang="en-US"/>
        </a:p>
      </dgm:t>
    </dgm:pt>
    <dgm:pt modelId="{9E93F096-9622-44F5-8101-39F78F8792D4}" type="pres">
      <dgm:prSet presAssocID="{73AC781A-CDA2-4D10-A85B-102A55872450}" presName="parTrans" presStyleLbl="sibTrans2D1" presStyleIdx="3" presStyleCnt="6"/>
      <dgm:spPr/>
      <dgm:t>
        <a:bodyPr/>
        <a:lstStyle/>
        <a:p>
          <a:endParaRPr lang="en-US"/>
        </a:p>
      </dgm:t>
    </dgm:pt>
    <dgm:pt modelId="{AD161CE9-8C74-4B51-93E0-57B91E69F33B}" type="pres">
      <dgm:prSet presAssocID="{356C3C70-EECF-4421-A51B-5B1C985E909E}" presName="child" presStyleLbl="alignAccFollowNode1" presStyleIdx="3" presStyleCnt="6">
        <dgm:presLayoutVars>
          <dgm:chMax val="0"/>
          <dgm:bulletEnabled val="1"/>
        </dgm:presLayoutVars>
      </dgm:prSet>
      <dgm:spPr/>
      <dgm:t>
        <a:bodyPr/>
        <a:lstStyle/>
        <a:p>
          <a:endParaRPr lang="en-US"/>
        </a:p>
      </dgm:t>
    </dgm:pt>
    <dgm:pt modelId="{BD2A8B92-A0A8-44FA-8219-07849582CD83}" type="pres">
      <dgm:prSet presAssocID="{1971C04E-3583-460D-8ECE-9D270DD91EEE}" presName="sibTrans" presStyleLbl="sibTrans2D1" presStyleIdx="4" presStyleCnt="6"/>
      <dgm:spPr/>
      <dgm:t>
        <a:bodyPr/>
        <a:lstStyle/>
        <a:p>
          <a:endParaRPr lang="en-US"/>
        </a:p>
      </dgm:t>
    </dgm:pt>
    <dgm:pt modelId="{2428685D-D703-44E2-AECF-885A94D54A82}" type="pres">
      <dgm:prSet presAssocID="{4CB15768-1397-40E8-8888-64C4F5948367}" presName="child" presStyleLbl="alignAccFollowNode1" presStyleIdx="4" presStyleCnt="6">
        <dgm:presLayoutVars>
          <dgm:chMax val="0"/>
          <dgm:bulletEnabled val="1"/>
        </dgm:presLayoutVars>
      </dgm:prSet>
      <dgm:spPr/>
      <dgm:t>
        <a:bodyPr/>
        <a:lstStyle/>
        <a:p>
          <a:endParaRPr lang="en-US"/>
        </a:p>
      </dgm:t>
    </dgm:pt>
    <dgm:pt modelId="{8846A1ED-EED1-445F-807F-B36DF1567BBF}" type="pres">
      <dgm:prSet presAssocID="{E4D6A0CA-0F93-4AD7-B345-2D1676ECAF0F}" presName="sibTrans" presStyleLbl="sibTrans2D1" presStyleIdx="5" presStyleCnt="6"/>
      <dgm:spPr/>
      <dgm:t>
        <a:bodyPr/>
        <a:lstStyle/>
        <a:p>
          <a:endParaRPr lang="en-US"/>
        </a:p>
      </dgm:t>
    </dgm:pt>
    <dgm:pt modelId="{B86746F3-B06C-4D7B-B232-017D699252DF}" type="pres">
      <dgm:prSet presAssocID="{ACA2800E-232B-419F-A1CF-C914E95A5D12}" presName="child" presStyleLbl="alignAccFollowNode1" presStyleIdx="5" presStyleCnt="6">
        <dgm:presLayoutVars>
          <dgm:chMax val="0"/>
          <dgm:bulletEnabled val="1"/>
        </dgm:presLayoutVars>
      </dgm:prSet>
      <dgm:spPr/>
      <dgm:t>
        <a:bodyPr/>
        <a:lstStyle/>
        <a:p>
          <a:endParaRPr lang="en-US"/>
        </a:p>
      </dgm:t>
    </dgm:pt>
  </dgm:ptLst>
  <dgm:cxnLst>
    <dgm:cxn modelId="{983DB51F-B28C-49B4-AC6E-72C7DA0F81F1}" type="presOf" srcId="{D0203929-9D1A-4FDC-9368-65F98F784231}" destId="{66B53F6D-2A5E-458F-A6BA-DC5438DB46E3}" srcOrd="0" destOrd="0" presId="urn:microsoft.com/office/officeart/2005/8/layout/lProcess1"/>
    <dgm:cxn modelId="{5D483A56-F408-40B0-A40F-242EB324D16C}" srcId="{BEC2A0DB-4E08-4C34-8ECF-A5ED3CC1D17D}" destId="{4CB15768-1397-40E8-8888-64C4F5948367}" srcOrd="1" destOrd="0" parTransId="{56650F19-A38E-4D81-9A7C-789371BF13B3}" sibTransId="{E4D6A0CA-0F93-4AD7-B345-2D1676ECAF0F}"/>
    <dgm:cxn modelId="{AA30D148-166A-4DA0-ADB9-2E0B079905E1}" srcId="{BEC2A0DB-4E08-4C34-8ECF-A5ED3CC1D17D}" destId="{356C3C70-EECF-4421-A51B-5B1C985E909E}" srcOrd="0" destOrd="0" parTransId="{73AC781A-CDA2-4D10-A85B-102A55872450}" sibTransId="{1971C04E-3583-460D-8ECE-9D270DD91EEE}"/>
    <dgm:cxn modelId="{9C7A86F8-B4D4-44A3-94B0-C6D344A5EAFF}" type="presOf" srcId="{356C3C70-EECF-4421-A51B-5B1C985E909E}" destId="{AD161CE9-8C74-4B51-93E0-57B91E69F33B}" srcOrd="0" destOrd="0" presId="urn:microsoft.com/office/officeart/2005/8/layout/lProcess1"/>
    <dgm:cxn modelId="{B362FB7E-EE21-4DFD-82C9-DC63A5F2B294}" srcId="{6E3B820F-E8AE-492A-8A23-755A382BDFB3}" destId="{FA9E8706-0447-4BBD-8F4F-B9B6568D2BA4}" srcOrd="0" destOrd="0" parTransId="{34A3165E-43B5-4FF5-9301-1B60B851E917}" sibTransId="{6EBA2097-D85F-45A9-AEA4-4B4E1F36341E}"/>
    <dgm:cxn modelId="{F09000B2-7D21-44ED-B048-05CBF6C8C293}" type="presOf" srcId="{59059FAC-611C-425C-9606-F93AF6354EB3}" destId="{E87C187A-37FB-45F5-A050-CFFF29FF4A3E}" srcOrd="0" destOrd="0" presId="urn:microsoft.com/office/officeart/2005/8/layout/lProcess1"/>
    <dgm:cxn modelId="{E5C2788F-4DB4-4FB6-88E6-4D255EDF76D5}" type="presOf" srcId="{2C906698-7D53-43B2-A5FD-86F415B508F7}" destId="{A08DF4B3-7D24-4FBD-9643-CCDE4D3E8DF3}" srcOrd="0" destOrd="0" presId="urn:microsoft.com/office/officeart/2005/8/layout/lProcess1"/>
    <dgm:cxn modelId="{FFF39A41-3FF6-48C6-8D0F-CE3807BF5CEF}" type="presOf" srcId="{DF9C7F44-1915-42F1-BB96-193714F54CE1}" destId="{7C9BD60E-7F87-41C5-8F50-4D0751ED7DAC}" srcOrd="0" destOrd="0" presId="urn:microsoft.com/office/officeart/2005/8/layout/lProcess1"/>
    <dgm:cxn modelId="{A026F286-6963-4DC0-8408-5E2794EF4BFE}" type="presOf" srcId="{C3DDCD12-D9D8-40DE-BDDA-44D8BE06B2D3}" destId="{C0A52784-B0CF-45F5-BA1A-26DD32FB483E}" srcOrd="0" destOrd="0" presId="urn:microsoft.com/office/officeart/2005/8/layout/lProcess1"/>
    <dgm:cxn modelId="{D7BF79FD-A874-41A7-AF60-F78B227BAC0A}" srcId="{FA9E8706-0447-4BBD-8F4F-B9B6568D2BA4}" destId="{C5ACA321-DF4D-4EFC-8221-576A76B41BB0}" srcOrd="1" destOrd="0" parTransId="{BC38335D-B949-4B4D-A1B4-1423E3105191}" sibTransId="{C3DDCD12-D9D8-40DE-BDDA-44D8BE06B2D3}"/>
    <dgm:cxn modelId="{7F9533A6-2A63-49F7-9281-2D88F870230F}" type="presOf" srcId="{C5ACA321-DF4D-4EFC-8221-576A76B41BB0}" destId="{0997B7F5-0F29-41E2-A546-E4F6E4E807FE}" srcOrd="0" destOrd="0" presId="urn:microsoft.com/office/officeart/2005/8/layout/lProcess1"/>
    <dgm:cxn modelId="{F8C30E6E-71D4-426F-8479-64CF89BB1470}" srcId="{6E3B820F-E8AE-492A-8A23-755A382BDFB3}" destId="{BEC2A0DB-4E08-4C34-8ECF-A5ED3CC1D17D}" srcOrd="1" destOrd="0" parTransId="{F9DEB6F5-74AD-408D-8B92-DC37A039E3F1}" sibTransId="{933E65EE-309D-441D-8FE9-12D275DFD833}"/>
    <dgm:cxn modelId="{D3EDCCDB-57EF-4B44-B4A8-409F55920204}" type="presOf" srcId="{ACA2800E-232B-419F-A1CF-C914E95A5D12}" destId="{B86746F3-B06C-4D7B-B232-017D699252DF}" srcOrd="0" destOrd="0" presId="urn:microsoft.com/office/officeart/2005/8/layout/lProcess1"/>
    <dgm:cxn modelId="{16C730C9-2266-4941-976D-E956ADAD1C25}" type="presOf" srcId="{BEC2A0DB-4E08-4C34-8ECF-A5ED3CC1D17D}" destId="{C397C4E5-BE61-4A27-AFBF-0CD4AD2FE6B8}" srcOrd="0" destOrd="0" presId="urn:microsoft.com/office/officeart/2005/8/layout/lProcess1"/>
    <dgm:cxn modelId="{693F90F0-498B-4209-BC1E-25CFECB3E8DB}" type="presOf" srcId="{4CB15768-1397-40E8-8888-64C4F5948367}" destId="{2428685D-D703-44E2-AECF-885A94D54A82}" srcOrd="0" destOrd="0" presId="urn:microsoft.com/office/officeart/2005/8/layout/lProcess1"/>
    <dgm:cxn modelId="{DE45CA63-2095-4E1B-90FF-158467034140}" type="presOf" srcId="{FA9E8706-0447-4BBD-8F4F-B9B6568D2BA4}" destId="{73BD824E-4D02-493C-A413-C8B744E53810}" srcOrd="0" destOrd="0" presId="urn:microsoft.com/office/officeart/2005/8/layout/lProcess1"/>
    <dgm:cxn modelId="{C726D962-1BFF-4428-B33E-1C1355828409}" type="presOf" srcId="{1971C04E-3583-460D-8ECE-9D270DD91EEE}" destId="{BD2A8B92-A0A8-44FA-8219-07849582CD83}" srcOrd="0" destOrd="0" presId="urn:microsoft.com/office/officeart/2005/8/layout/lProcess1"/>
    <dgm:cxn modelId="{56AAFE3E-C441-44A2-A6D5-65CA8BF151EC}" srcId="{BEC2A0DB-4E08-4C34-8ECF-A5ED3CC1D17D}" destId="{ACA2800E-232B-419F-A1CF-C914E95A5D12}" srcOrd="2" destOrd="0" parTransId="{7D443358-8F3A-4F95-922C-B50B6AB6E241}" sibTransId="{83783399-7223-403E-8BB8-8C404F972195}"/>
    <dgm:cxn modelId="{FBF94662-78FD-4F16-83A7-096E7E05393B}" type="presOf" srcId="{6E3B820F-E8AE-492A-8A23-755A382BDFB3}" destId="{4D9EA63F-F8C8-4E54-A71A-270B6BCDB1AE}" srcOrd="0" destOrd="0" presId="urn:microsoft.com/office/officeart/2005/8/layout/lProcess1"/>
    <dgm:cxn modelId="{72A6F56D-B154-4012-8D20-DC05F3E201A8}" srcId="{FA9E8706-0447-4BBD-8F4F-B9B6568D2BA4}" destId="{59059FAC-611C-425C-9606-F93AF6354EB3}" srcOrd="2" destOrd="0" parTransId="{3C968A8B-A49C-457C-96D0-3FDB24A89000}" sibTransId="{E4FA6CAF-7F05-4228-BEC7-6709C9273D9E}"/>
    <dgm:cxn modelId="{A53D8EA4-36D5-4A92-9C39-AB686C9F99FD}" type="presOf" srcId="{E4D6A0CA-0F93-4AD7-B345-2D1676ECAF0F}" destId="{8846A1ED-EED1-445F-807F-B36DF1567BBF}" srcOrd="0" destOrd="0" presId="urn:microsoft.com/office/officeart/2005/8/layout/lProcess1"/>
    <dgm:cxn modelId="{925C2F7A-DA96-47AB-9B19-C62FC1C4F11D}" srcId="{FA9E8706-0447-4BBD-8F4F-B9B6568D2BA4}" destId="{D0203929-9D1A-4FDC-9368-65F98F784231}" srcOrd="0" destOrd="0" parTransId="{2C906698-7D53-43B2-A5FD-86F415B508F7}" sibTransId="{DF9C7F44-1915-42F1-BB96-193714F54CE1}"/>
    <dgm:cxn modelId="{0C360DD8-E149-4874-AEBA-B3B9AC889654}" type="presOf" srcId="{73AC781A-CDA2-4D10-A85B-102A55872450}" destId="{9E93F096-9622-44F5-8101-39F78F8792D4}" srcOrd="0" destOrd="0" presId="urn:microsoft.com/office/officeart/2005/8/layout/lProcess1"/>
    <dgm:cxn modelId="{A1F432CB-240F-4232-A7D3-2DDFC6F55E06}" type="presParOf" srcId="{4D9EA63F-F8C8-4E54-A71A-270B6BCDB1AE}" destId="{95425CE9-9ADA-4E4A-AC4B-5FCD72537C66}" srcOrd="0" destOrd="0" presId="urn:microsoft.com/office/officeart/2005/8/layout/lProcess1"/>
    <dgm:cxn modelId="{8365424F-8D5B-4584-AFB9-C1AE2A6DD0E6}" type="presParOf" srcId="{95425CE9-9ADA-4E4A-AC4B-5FCD72537C66}" destId="{73BD824E-4D02-493C-A413-C8B744E53810}" srcOrd="0" destOrd="0" presId="urn:microsoft.com/office/officeart/2005/8/layout/lProcess1"/>
    <dgm:cxn modelId="{275753D9-5D09-4CF9-BCB0-AAEDEF57F207}" type="presParOf" srcId="{95425CE9-9ADA-4E4A-AC4B-5FCD72537C66}" destId="{A08DF4B3-7D24-4FBD-9643-CCDE4D3E8DF3}" srcOrd="1" destOrd="0" presId="urn:microsoft.com/office/officeart/2005/8/layout/lProcess1"/>
    <dgm:cxn modelId="{6BB9D107-D7B5-4E67-8038-8E0C7E8DC79A}" type="presParOf" srcId="{95425CE9-9ADA-4E4A-AC4B-5FCD72537C66}" destId="{66B53F6D-2A5E-458F-A6BA-DC5438DB46E3}" srcOrd="2" destOrd="0" presId="urn:microsoft.com/office/officeart/2005/8/layout/lProcess1"/>
    <dgm:cxn modelId="{675AEC55-CBA2-46C4-9F5B-7B36B2926F10}" type="presParOf" srcId="{95425CE9-9ADA-4E4A-AC4B-5FCD72537C66}" destId="{7C9BD60E-7F87-41C5-8F50-4D0751ED7DAC}" srcOrd="3" destOrd="0" presId="urn:microsoft.com/office/officeart/2005/8/layout/lProcess1"/>
    <dgm:cxn modelId="{BF2EF388-6337-4ED5-B99A-F55DFDB39FA2}" type="presParOf" srcId="{95425CE9-9ADA-4E4A-AC4B-5FCD72537C66}" destId="{0997B7F5-0F29-41E2-A546-E4F6E4E807FE}" srcOrd="4" destOrd="0" presId="urn:microsoft.com/office/officeart/2005/8/layout/lProcess1"/>
    <dgm:cxn modelId="{C812DC90-8D1B-4F0E-8EDA-7D9B2F57318C}" type="presParOf" srcId="{95425CE9-9ADA-4E4A-AC4B-5FCD72537C66}" destId="{C0A52784-B0CF-45F5-BA1A-26DD32FB483E}" srcOrd="5" destOrd="0" presId="urn:microsoft.com/office/officeart/2005/8/layout/lProcess1"/>
    <dgm:cxn modelId="{ECB76CE6-74C8-426D-9DFC-24FDE51A076E}" type="presParOf" srcId="{95425CE9-9ADA-4E4A-AC4B-5FCD72537C66}" destId="{E87C187A-37FB-45F5-A050-CFFF29FF4A3E}" srcOrd="6" destOrd="0" presId="urn:microsoft.com/office/officeart/2005/8/layout/lProcess1"/>
    <dgm:cxn modelId="{B050F143-C853-47F1-BDA6-A73A37777ABE}" type="presParOf" srcId="{4D9EA63F-F8C8-4E54-A71A-270B6BCDB1AE}" destId="{C26CE610-C0BE-4BD2-80A7-AD694416C313}" srcOrd="1" destOrd="0" presId="urn:microsoft.com/office/officeart/2005/8/layout/lProcess1"/>
    <dgm:cxn modelId="{03DCA2C2-F2AA-4EED-B2BE-50BD4F2127C8}" type="presParOf" srcId="{4D9EA63F-F8C8-4E54-A71A-270B6BCDB1AE}" destId="{4152D791-A528-41AD-B963-D890C057BE68}" srcOrd="2" destOrd="0" presId="urn:microsoft.com/office/officeart/2005/8/layout/lProcess1"/>
    <dgm:cxn modelId="{AF26A15E-CC1D-4EEA-8F38-8E594AB3A1F5}" type="presParOf" srcId="{4152D791-A528-41AD-B963-D890C057BE68}" destId="{C397C4E5-BE61-4A27-AFBF-0CD4AD2FE6B8}" srcOrd="0" destOrd="0" presId="urn:microsoft.com/office/officeart/2005/8/layout/lProcess1"/>
    <dgm:cxn modelId="{8689F5F3-07A7-478A-A703-00029A2E4715}" type="presParOf" srcId="{4152D791-A528-41AD-B963-D890C057BE68}" destId="{9E93F096-9622-44F5-8101-39F78F8792D4}" srcOrd="1" destOrd="0" presId="urn:microsoft.com/office/officeart/2005/8/layout/lProcess1"/>
    <dgm:cxn modelId="{D4CDFE1B-2FC4-4037-A5F4-83EDAE33CC55}" type="presParOf" srcId="{4152D791-A528-41AD-B963-D890C057BE68}" destId="{AD161CE9-8C74-4B51-93E0-57B91E69F33B}" srcOrd="2" destOrd="0" presId="urn:microsoft.com/office/officeart/2005/8/layout/lProcess1"/>
    <dgm:cxn modelId="{45FBB09E-E49A-4A7F-8355-63C705D41FDD}" type="presParOf" srcId="{4152D791-A528-41AD-B963-D890C057BE68}" destId="{BD2A8B92-A0A8-44FA-8219-07849582CD83}" srcOrd="3" destOrd="0" presId="urn:microsoft.com/office/officeart/2005/8/layout/lProcess1"/>
    <dgm:cxn modelId="{B3CFE767-1EFA-43CF-AE76-2182897D72FB}" type="presParOf" srcId="{4152D791-A528-41AD-B963-D890C057BE68}" destId="{2428685D-D703-44E2-AECF-885A94D54A82}" srcOrd="4" destOrd="0" presId="urn:microsoft.com/office/officeart/2005/8/layout/lProcess1"/>
    <dgm:cxn modelId="{F7D38EC1-4EDD-46D5-B882-12BBCCFDD445}" type="presParOf" srcId="{4152D791-A528-41AD-B963-D890C057BE68}" destId="{8846A1ED-EED1-445F-807F-B36DF1567BBF}" srcOrd="5" destOrd="0" presId="urn:microsoft.com/office/officeart/2005/8/layout/lProcess1"/>
    <dgm:cxn modelId="{14DB9FFF-724E-44DA-AE32-730E7D28CB64}" type="presParOf" srcId="{4152D791-A528-41AD-B963-D890C057BE68}" destId="{B86746F3-B06C-4D7B-B232-017D699252DF}" srcOrd="6" destOrd="0" presId="urn:microsoft.com/office/officeart/2005/8/layout/lProcess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C386C75-2C99-4314-B602-FA5D8855431D}" type="doc">
      <dgm:prSet loTypeId="urn:microsoft.com/office/officeart/2005/8/layout/lProcess1" loCatId="process" qsTypeId="urn:microsoft.com/office/officeart/2005/8/quickstyle/3d7" qsCatId="3D" csTypeId="urn:microsoft.com/office/officeart/2005/8/colors/colorful3" csCatId="colorful" phldr="1"/>
      <dgm:spPr/>
      <dgm:t>
        <a:bodyPr/>
        <a:lstStyle/>
        <a:p>
          <a:endParaRPr lang="en-IN"/>
        </a:p>
      </dgm:t>
    </dgm:pt>
    <dgm:pt modelId="{9DFCA189-F242-42B4-B8EB-0ACE7E9C9820}">
      <dgm:prSet phldrT="[Text]"/>
      <dgm:spPr/>
      <dgm:t>
        <a:bodyPr/>
        <a:lstStyle/>
        <a:p>
          <a:r>
            <a:rPr lang="en-IN" dirty="0"/>
            <a:t>Advantages</a:t>
          </a:r>
        </a:p>
      </dgm:t>
    </dgm:pt>
    <dgm:pt modelId="{8D84BD24-5A52-400D-A50E-D4D3EBE9E669}" type="parTrans" cxnId="{CCC53E89-225B-4FE7-98E8-0F59050DE101}">
      <dgm:prSet/>
      <dgm:spPr/>
      <dgm:t>
        <a:bodyPr/>
        <a:lstStyle/>
        <a:p>
          <a:endParaRPr lang="en-IN"/>
        </a:p>
      </dgm:t>
    </dgm:pt>
    <dgm:pt modelId="{7ADEB8AD-A828-4A85-9641-111C915E937F}" type="sibTrans" cxnId="{CCC53E89-225B-4FE7-98E8-0F59050DE101}">
      <dgm:prSet/>
      <dgm:spPr/>
      <dgm:t>
        <a:bodyPr/>
        <a:lstStyle/>
        <a:p>
          <a:endParaRPr lang="en-IN"/>
        </a:p>
      </dgm:t>
    </dgm:pt>
    <dgm:pt modelId="{68ACA836-EE29-4039-BA1F-B745FD3B7F98}">
      <dgm:prSet phldrT="[Text]"/>
      <dgm:spPr/>
      <dgm:t>
        <a:bodyPr/>
        <a:lstStyle/>
        <a:p>
          <a:r>
            <a:rPr lang="en-IN" dirty="0"/>
            <a:t>No Need of the Predetermination of Cost of Capital</a:t>
          </a:r>
        </a:p>
      </dgm:t>
    </dgm:pt>
    <dgm:pt modelId="{71AC3AFC-082D-4B01-ACC9-D56C680ADF9E}" type="parTrans" cxnId="{97300B66-3338-4DFE-B55F-AE1A0F8241C8}">
      <dgm:prSet/>
      <dgm:spPr/>
      <dgm:t>
        <a:bodyPr/>
        <a:lstStyle/>
        <a:p>
          <a:endParaRPr lang="en-IN"/>
        </a:p>
      </dgm:t>
    </dgm:pt>
    <dgm:pt modelId="{B42707AA-B8E6-4578-8B8F-4B1FCCC7348F}" type="sibTrans" cxnId="{97300B66-3338-4DFE-B55F-AE1A0F8241C8}">
      <dgm:prSet/>
      <dgm:spPr/>
      <dgm:t>
        <a:bodyPr/>
        <a:lstStyle/>
        <a:p>
          <a:endParaRPr lang="en-IN"/>
        </a:p>
      </dgm:t>
    </dgm:pt>
    <dgm:pt modelId="{A18F1DCF-A985-463F-9C10-F4DA549F849C}">
      <dgm:prSet phldrT="[Text]"/>
      <dgm:spPr/>
      <dgm:t>
        <a:bodyPr/>
        <a:lstStyle/>
        <a:p>
          <a:r>
            <a:rPr lang="en-IN" dirty="0"/>
            <a:t>	Consider Time Value of Money</a:t>
          </a:r>
        </a:p>
      </dgm:t>
    </dgm:pt>
    <dgm:pt modelId="{B25D1B79-F8A5-4B32-B2C9-67E130474804}" type="parTrans" cxnId="{A0A9FB0C-A9D1-408C-97D3-B754DCD1D9FB}">
      <dgm:prSet/>
      <dgm:spPr/>
      <dgm:t>
        <a:bodyPr/>
        <a:lstStyle/>
        <a:p>
          <a:endParaRPr lang="en-IN"/>
        </a:p>
      </dgm:t>
    </dgm:pt>
    <dgm:pt modelId="{2194558C-6F6D-4C32-8D43-F50237510AD6}" type="sibTrans" cxnId="{A0A9FB0C-A9D1-408C-97D3-B754DCD1D9FB}">
      <dgm:prSet/>
      <dgm:spPr/>
      <dgm:t>
        <a:bodyPr/>
        <a:lstStyle/>
        <a:p>
          <a:endParaRPr lang="en-IN"/>
        </a:p>
      </dgm:t>
    </dgm:pt>
    <dgm:pt modelId="{2114FAE8-F9DF-4FE1-8965-A475E721CCA4}">
      <dgm:prSet phldrT="[Text]"/>
      <dgm:spPr/>
      <dgm:t>
        <a:bodyPr/>
        <a:lstStyle/>
        <a:p>
          <a:r>
            <a:rPr lang="en-IN" dirty="0"/>
            <a:t>Disadvantages</a:t>
          </a:r>
        </a:p>
      </dgm:t>
    </dgm:pt>
    <dgm:pt modelId="{0EF9C96B-ECF3-4557-B24E-F3D457A9A19E}" type="parTrans" cxnId="{1C7A1851-EAF2-4F90-B00E-309C293A6C74}">
      <dgm:prSet/>
      <dgm:spPr/>
      <dgm:t>
        <a:bodyPr/>
        <a:lstStyle/>
        <a:p>
          <a:endParaRPr lang="en-IN"/>
        </a:p>
      </dgm:t>
    </dgm:pt>
    <dgm:pt modelId="{0E21D762-3E50-4F30-9FC6-18CA7635D98F}" type="sibTrans" cxnId="{1C7A1851-EAF2-4F90-B00E-309C293A6C74}">
      <dgm:prSet/>
      <dgm:spPr/>
      <dgm:t>
        <a:bodyPr/>
        <a:lstStyle/>
        <a:p>
          <a:endParaRPr lang="en-IN"/>
        </a:p>
      </dgm:t>
    </dgm:pt>
    <dgm:pt modelId="{10822A1B-3FE7-4828-B8BF-E7A5D71B8754}">
      <dgm:prSet phldrT="[Text]"/>
      <dgm:spPr/>
      <dgm:t>
        <a:bodyPr/>
        <a:lstStyle/>
        <a:p>
          <a:r>
            <a:rPr lang="en-IN" dirty="0"/>
            <a:t>Ignore Future Cost</a:t>
          </a:r>
        </a:p>
      </dgm:t>
    </dgm:pt>
    <dgm:pt modelId="{6FEA6315-9182-41BB-A7C6-AB4A070B44F8}" type="parTrans" cxnId="{E425DBC1-0ACA-449A-B764-A83025D0030C}">
      <dgm:prSet/>
      <dgm:spPr/>
      <dgm:t>
        <a:bodyPr/>
        <a:lstStyle/>
        <a:p>
          <a:endParaRPr lang="en-IN"/>
        </a:p>
      </dgm:t>
    </dgm:pt>
    <dgm:pt modelId="{A2D35FB4-1FF6-4EC0-939D-0D824B9B097C}" type="sibTrans" cxnId="{E425DBC1-0ACA-449A-B764-A83025D0030C}">
      <dgm:prSet/>
      <dgm:spPr/>
      <dgm:t>
        <a:bodyPr/>
        <a:lstStyle/>
        <a:p>
          <a:endParaRPr lang="en-IN"/>
        </a:p>
      </dgm:t>
    </dgm:pt>
    <dgm:pt modelId="{A05BB59F-00B0-4FFB-A823-76409ED55C37}">
      <dgm:prSet phldrT="[Text]"/>
      <dgm:spPr/>
      <dgm:t>
        <a:bodyPr/>
        <a:lstStyle/>
        <a:p>
          <a:r>
            <a:rPr lang="en-IN" dirty="0"/>
            <a:t>Ignore Reinvestment Cost</a:t>
          </a:r>
        </a:p>
      </dgm:t>
    </dgm:pt>
    <dgm:pt modelId="{6456F5F0-3187-439F-8924-7E3F055DF356}" type="parTrans" cxnId="{D3E4222B-3BA2-4B5B-BD4C-DBF351A0793B}">
      <dgm:prSet/>
      <dgm:spPr/>
      <dgm:t>
        <a:bodyPr/>
        <a:lstStyle/>
        <a:p>
          <a:endParaRPr lang="en-IN"/>
        </a:p>
      </dgm:t>
    </dgm:pt>
    <dgm:pt modelId="{B08B3445-CD2C-46A3-9EED-5377A1E4D168}" type="sibTrans" cxnId="{D3E4222B-3BA2-4B5B-BD4C-DBF351A0793B}">
      <dgm:prSet/>
      <dgm:spPr/>
      <dgm:t>
        <a:bodyPr/>
        <a:lstStyle/>
        <a:p>
          <a:endParaRPr lang="en-IN"/>
        </a:p>
      </dgm:t>
    </dgm:pt>
    <dgm:pt modelId="{523714C4-DC25-402C-AA0A-F1C1EAAF2992}">
      <dgm:prSet/>
      <dgm:spPr/>
      <dgm:t>
        <a:bodyPr/>
        <a:lstStyle/>
        <a:p>
          <a:r>
            <a:rPr lang="en-IN" dirty="0"/>
            <a:t>Ignore Size of Project</a:t>
          </a:r>
        </a:p>
      </dgm:t>
    </dgm:pt>
    <dgm:pt modelId="{6FA54EDD-3617-4980-BC48-9C038771DF34}" type="parTrans" cxnId="{CAD9D9F0-E500-4341-A710-CD614846E41A}">
      <dgm:prSet/>
      <dgm:spPr/>
      <dgm:t>
        <a:bodyPr/>
        <a:lstStyle/>
        <a:p>
          <a:endParaRPr lang="en-IN"/>
        </a:p>
      </dgm:t>
    </dgm:pt>
    <dgm:pt modelId="{40B0A7DE-23EB-4FCB-8245-7C441E6C90A5}" type="sibTrans" cxnId="{CAD9D9F0-E500-4341-A710-CD614846E41A}">
      <dgm:prSet/>
      <dgm:spPr/>
      <dgm:t>
        <a:bodyPr/>
        <a:lstStyle/>
        <a:p>
          <a:endParaRPr lang="en-IN"/>
        </a:p>
      </dgm:t>
    </dgm:pt>
    <dgm:pt modelId="{B3253BCF-FD7A-40DB-8447-F04608D60AB3}">
      <dgm:prSet/>
      <dgm:spPr/>
      <dgm:t>
        <a:bodyPr/>
        <a:lstStyle/>
        <a:p>
          <a:r>
            <a:rPr lang="en-IN" dirty="0"/>
            <a:t>Profitability For Entire Economic Life of the Project</a:t>
          </a:r>
        </a:p>
      </dgm:t>
    </dgm:pt>
    <dgm:pt modelId="{8F8D6E03-9A2C-4789-832E-6E71A999998A}" type="parTrans" cxnId="{16BF7831-92AE-463C-BCBD-AB21103DE2E8}">
      <dgm:prSet/>
      <dgm:spPr/>
      <dgm:t>
        <a:bodyPr/>
        <a:lstStyle/>
        <a:p>
          <a:endParaRPr lang="en-IN"/>
        </a:p>
      </dgm:t>
    </dgm:pt>
    <dgm:pt modelId="{662313D1-027E-424C-8A61-DDF876544244}" type="sibTrans" cxnId="{16BF7831-92AE-463C-BCBD-AB21103DE2E8}">
      <dgm:prSet/>
      <dgm:spPr/>
      <dgm:t>
        <a:bodyPr/>
        <a:lstStyle/>
        <a:p>
          <a:endParaRPr lang="en-IN"/>
        </a:p>
      </dgm:t>
    </dgm:pt>
    <dgm:pt modelId="{684EE427-AA16-4736-8FFB-83F824874C82}" type="pres">
      <dgm:prSet presAssocID="{4C386C75-2C99-4314-B602-FA5D8855431D}" presName="Name0" presStyleCnt="0">
        <dgm:presLayoutVars>
          <dgm:dir/>
          <dgm:animLvl val="lvl"/>
          <dgm:resizeHandles val="exact"/>
        </dgm:presLayoutVars>
      </dgm:prSet>
      <dgm:spPr/>
      <dgm:t>
        <a:bodyPr/>
        <a:lstStyle/>
        <a:p>
          <a:endParaRPr lang="en-US"/>
        </a:p>
      </dgm:t>
    </dgm:pt>
    <dgm:pt modelId="{01F38C2D-92EF-4F78-B32F-A41E60CB08AA}" type="pres">
      <dgm:prSet presAssocID="{9DFCA189-F242-42B4-B8EB-0ACE7E9C9820}" presName="vertFlow" presStyleCnt="0"/>
      <dgm:spPr/>
    </dgm:pt>
    <dgm:pt modelId="{8E124139-1BB9-4E30-9ADD-5916F125E48E}" type="pres">
      <dgm:prSet presAssocID="{9DFCA189-F242-42B4-B8EB-0ACE7E9C9820}" presName="header" presStyleLbl="node1" presStyleIdx="0" presStyleCnt="2"/>
      <dgm:spPr/>
      <dgm:t>
        <a:bodyPr/>
        <a:lstStyle/>
        <a:p>
          <a:endParaRPr lang="en-US"/>
        </a:p>
      </dgm:t>
    </dgm:pt>
    <dgm:pt modelId="{C6834C92-50E3-4975-952D-30AE1BD25036}" type="pres">
      <dgm:prSet presAssocID="{71AC3AFC-082D-4B01-ACC9-D56C680ADF9E}" presName="parTrans" presStyleLbl="sibTrans2D1" presStyleIdx="0" presStyleCnt="6"/>
      <dgm:spPr/>
      <dgm:t>
        <a:bodyPr/>
        <a:lstStyle/>
        <a:p>
          <a:endParaRPr lang="en-US"/>
        </a:p>
      </dgm:t>
    </dgm:pt>
    <dgm:pt modelId="{5A8089B8-04E9-46A6-A6DC-68CC9969A6CB}" type="pres">
      <dgm:prSet presAssocID="{68ACA836-EE29-4039-BA1F-B745FD3B7F98}" presName="child" presStyleLbl="alignAccFollowNode1" presStyleIdx="0" presStyleCnt="6">
        <dgm:presLayoutVars>
          <dgm:chMax val="0"/>
          <dgm:bulletEnabled val="1"/>
        </dgm:presLayoutVars>
      </dgm:prSet>
      <dgm:spPr/>
      <dgm:t>
        <a:bodyPr/>
        <a:lstStyle/>
        <a:p>
          <a:endParaRPr lang="en-US"/>
        </a:p>
      </dgm:t>
    </dgm:pt>
    <dgm:pt modelId="{0E9CF068-6014-49F3-8BCB-226C46BF63B4}" type="pres">
      <dgm:prSet presAssocID="{B42707AA-B8E6-4578-8B8F-4B1FCCC7348F}" presName="sibTrans" presStyleLbl="sibTrans2D1" presStyleIdx="1" presStyleCnt="6"/>
      <dgm:spPr/>
      <dgm:t>
        <a:bodyPr/>
        <a:lstStyle/>
        <a:p>
          <a:endParaRPr lang="en-US"/>
        </a:p>
      </dgm:t>
    </dgm:pt>
    <dgm:pt modelId="{D14F35A5-CF92-4EAF-8162-56E8EA7646B8}" type="pres">
      <dgm:prSet presAssocID="{A18F1DCF-A985-463F-9C10-F4DA549F849C}" presName="child" presStyleLbl="alignAccFollowNode1" presStyleIdx="1" presStyleCnt="6">
        <dgm:presLayoutVars>
          <dgm:chMax val="0"/>
          <dgm:bulletEnabled val="1"/>
        </dgm:presLayoutVars>
      </dgm:prSet>
      <dgm:spPr/>
      <dgm:t>
        <a:bodyPr/>
        <a:lstStyle/>
        <a:p>
          <a:endParaRPr lang="en-US"/>
        </a:p>
      </dgm:t>
    </dgm:pt>
    <dgm:pt modelId="{71AF3ACB-1B3C-42B6-AB15-A4BB0F5EF602}" type="pres">
      <dgm:prSet presAssocID="{2194558C-6F6D-4C32-8D43-F50237510AD6}" presName="sibTrans" presStyleLbl="sibTrans2D1" presStyleIdx="2" presStyleCnt="6"/>
      <dgm:spPr/>
      <dgm:t>
        <a:bodyPr/>
        <a:lstStyle/>
        <a:p>
          <a:endParaRPr lang="en-US"/>
        </a:p>
      </dgm:t>
    </dgm:pt>
    <dgm:pt modelId="{798CF063-AD40-42C8-AE20-BA34ECF26F13}" type="pres">
      <dgm:prSet presAssocID="{B3253BCF-FD7A-40DB-8447-F04608D60AB3}" presName="child" presStyleLbl="alignAccFollowNode1" presStyleIdx="2" presStyleCnt="6">
        <dgm:presLayoutVars>
          <dgm:chMax val="0"/>
          <dgm:bulletEnabled val="1"/>
        </dgm:presLayoutVars>
      </dgm:prSet>
      <dgm:spPr/>
      <dgm:t>
        <a:bodyPr/>
        <a:lstStyle/>
        <a:p>
          <a:endParaRPr lang="en-US"/>
        </a:p>
      </dgm:t>
    </dgm:pt>
    <dgm:pt modelId="{FB192CED-9E86-42C0-BA2E-387B292D97B3}" type="pres">
      <dgm:prSet presAssocID="{9DFCA189-F242-42B4-B8EB-0ACE7E9C9820}" presName="hSp" presStyleCnt="0"/>
      <dgm:spPr/>
    </dgm:pt>
    <dgm:pt modelId="{5E0F00D3-0078-4E71-A70C-CD8D6B0F1B58}" type="pres">
      <dgm:prSet presAssocID="{2114FAE8-F9DF-4FE1-8965-A475E721CCA4}" presName="vertFlow" presStyleCnt="0"/>
      <dgm:spPr/>
    </dgm:pt>
    <dgm:pt modelId="{FC4F3EB3-92CD-43B3-BD54-AA1ACA6DF5A4}" type="pres">
      <dgm:prSet presAssocID="{2114FAE8-F9DF-4FE1-8965-A475E721CCA4}" presName="header" presStyleLbl="node1" presStyleIdx="1" presStyleCnt="2"/>
      <dgm:spPr/>
      <dgm:t>
        <a:bodyPr/>
        <a:lstStyle/>
        <a:p>
          <a:endParaRPr lang="en-US"/>
        </a:p>
      </dgm:t>
    </dgm:pt>
    <dgm:pt modelId="{3406E67D-C32C-4487-A7ED-38D9DE4EF365}" type="pres">
      <dgm:prSet presAssocID="{6FEA6315-9182-41BB-A7C6-AB4A070B44F8}" presName="parTrans" presStyleLbl="sibTrans2D1" presStyleIdx="3" presStyleCnt="6"/>
      <dgm:spPr/>
      <dgm:t>
        <a:bodyPr/>
        <a:lstStyle/>
        <a:p>
          <a:endParaRPr lang="en-US"/>
        </a:p>
      </dgm:t>
    </dgm:pt>
    <dgm:pt modelId="{56672587-26B9-40C4-B21A-447C43B60A4D}" type="pres">
      <dgm:prSet presAssocID="{10822A1B-3FE7-4828-B8BF-E7A5D71B8754}" presName="child" presStyleLbl="alignAccFollowNode1" presStyleIdx="3" presStyleCnt="6">
        <dgm:presLayoutVars>
          <dgm:chMax val="0"/>
          <dgm:bulletEnabled val="1"/>
        </dgm:presLayoutVars>
      </dgm:prSet>
      <dgm:spPr/>
      <dgm:t>
        <a:bodyPr/>
        <a:lstStyle/>
        <a:p>
          <a:endParaRPr lang="en-US"/>
        </a:p>
      </dgm:t>
    </dgm:pt>
    <dgm:pt modelId="{31954FF8-3CF3-46E3-A815-EE88A038003B}" type="pres">
      <dgm:prSet presAssocID="{A2D35FB4-1FF6-4EC0-939D-0D824B9B097C}" presName="sibTrans" presStyleLbl="sibTrans2D1" presStyleIdx="4" presStyleCnt="6"/>
      <dgm:spPr/>
      <dgm:t>
        <a:bodyPr/>
        <a:lstStyle/>
        <a:p>
          <a:endParaRPr lang="en-US"/>
        </a:p>
      </dgm:t>
    </dgm:pt>
    <dgm:pt modelId="{FCD49514-DD00-4BAE-950C-18C0AF768768}" type="pres">
      <dgm:prSet presAssocID="{A05BB59F-00B0-4FFB-A823-76409ED55C37}" presName="child" presStyleLbl="alignAccFollowNode1" presStyleIdx="4" presStyleCnt="6">
        <dgm:presLayoutVars>
          <dgm:chMax val="0"/>
          <dgm:bulletEnabled val="1"/>
        </dgm:presLayoutVars>
      </dgm:prSet>
      <dgm:spPr/>
      <dgm:t>
        <a:bodyPr/>
        <a:lstStyle/>
        <a:p>
          <a:endParaRPr lang="en-US"/>
        </a:p>
      </dgm:t>
    </dgm:pt>
    <dgm:pt modelId="{E8988633-9B39-4C46-B5F6-081DA5C2B6F9}" type="pres">
      <dgm:prSet presAssocID="{B08B3445-CD2C-46A3-9EED-5377A1E4D168}" presName="sibTrans" presStyleLbl="sibTrans2D1" presStyleIdx="5" presStyleCnt="6"/>
      <dgm:spPr/>
      <dgm:t>
        <a:bodyPr/>
        <a:lstStyle/>
        <a:p>
          <a:endParaRPr lang="en-US"/>
        </a:p>
      </dgm:t>
    </dgm:pt>
    <dgm:pt modelId="{37ED3D80-D313-4744-B464-FEC67B73B116}" type="pres">
      <dgm:prSet presAssocID="{523714C4-DC25-402C-AA0A-F1C1EAAF2992}" presName="child" presStyleLbl="alignAccFollowNode1" presStyleIdx="5" presStyleCnt="6">
        <dgm:presLayoutVars>
          <dgm:chMax val="0"/>
          <dgm:bulletEnabled val="1"/>
        </dgm:presLayoutVars>
      </dgm:prSet>
      <dgm:spPr/>
      <dgm:t>
        <a:bodyPr/>
        <a:lstStyle/>
        <a:p>
          <a:endParaRPr lang="en-US"/>
        </a:p>
      </dgm:t>
    </dgm:pt>
  </dgm:ptLst>
  <dgm:cxnLst>
    <dgm:cxn modelId="{C0DB2358-8E0F-446F-9A5A-E47E3145FEE0}" type="presOf" srcId="{B08B3445-CD2C-46A3-9EED-5377A1E4D168}" destId="{E8988633-9B39-4C46-B5F6-081DA5C2B6F9}" srcOrd="0" destOrd="0" presId="urn:microsoft.com/office/officeart/2005/8/layout/lProcess1"/>
    <dgm:cxn modelId="{A6182B15-5DB9-4DFB-8628-4127DD92B6BF}" type="presOf" srcId="{6FEA6315-9182-41BB-A7C6-AB4A070B44F8}" destId="{3406E67D-C32C-4487-A7ED-38D9DE4EF365}" srcOrd="0" destOrd="0" presId="urn:microsoft.com/office/officeart/2005/8/layout/lProcess1"/>
    <dgm:cxn modelId="{5DC78353-A979-43E7-9DA2-816978CECD34}" type="presOf" srcId="{10822A1B-3FE7-4828-B8BF-E7A5D71B8754}" destId="{56672587-26B9-40C4-B21A-447C43B60A4D}" srcOrd="0" destOrd="0" presId="urn:microsoft.com/office/officeart/2005/8/layout/lProcess1"/>
    <dgm:cxn modelId="{D3E4222B-3BA2-4B5B-BD4C-DBF351A0793B}" srcId="{2114FAE8-F9DF-4FE1-8965-A475E721CCA4}" destId="{A05BB59F-00B0-4FFB-A823-76409ED55C37}" srcOrd="1" destOrd="0" parTransId="{6456F5F0-3187-439F-8924-7E3F055DF356}" sibTransId="{B08B3445-CD2C-46A3-9EED-5377A1E4D168}"/>
    <dgm:cxn modelId="{6CF61DD0-32CA-47EA-997E-E7942AD4717E}" type="presOf" srcId="{B42707AA-B8E6-4578-8B8F-4B1FCCC7348F}" destId="{0E9CF068-6014-49F3-8BCB-226C46BF63B4}" srcOrd="0" destOrd="0" presId="urn:microsoft.com/office/officeart/2005/8/layout/lProcess1"/>
    <dgm:cxn modelId="{1C7A1851-EAF2-4F90-B00E-309C293A6C74}" srcId="{4C386C75-2C99-4314-B602-FA5D8855431D}" destId="{2114FAE8-F9DF-4FE1-8965-A475E721CCA4}" srcOrd="1" destOrd="0" parTransId="{0EF9C96B-ECF3-4557-B24E-F3D457A9A19E}" sibTransId="{0E21D762-3E50-4F30-9FC6-18CA7635D98F}"/>
    <dgm:cxn modelId="{B5B51560-F6F9-43A9-ABB1-97D67FAF97E1}" type="presOf" srcId="{2114FAE8-F9DF-4FE1-8965-A475E721CCA4}" destId="{FC4F3EB3-92CD-43B3-BD54-AA1ACA6DF5A4}" srcOrd="0" destOrd="0" presId="urn:microsoft.com/office/officeart/2005/8/layout/lProcess1"/>
    <dgm:cxn modelId="{F9DF48C1-5ECF-4C9A-BF6D-89E93FD58D38}" type="presOf" srcId="{9DFCA189-F242-42B4-B8EB-0ACE7E9C9820}" destId="{8E124139-1BB9-4E30-9ADD-5916F125E48E}" srcOrd="0" destOrd="0" presId="urn:microsoft.com/office/officeart/2005/8/layout/lProcess1"/>
    <dgm:cxn modelId="{97300B66-3338-4DFE-B55F-AE1A0F8241C8}" srcId="{9DFCA189-F242-42B4-B8EB-0ACE7E9C9820}" destId="{68ACA836-EE29-4039-BA1F-B745FD3B7F98}" srcOrd="0" destOrd="0" parTransId="{71AC3AFC-082D-4B01-ACC9-D56C680ADF9E}" sibTransId="{B42707AA-B8E6-4578-8B8F-4B1FCCC7348F}"/>
    <dgm:cxn modelId="{16BF7831-92AE-463C-BCBD-AB21103DE2E8}" srcId="{9DFCA189-F242-42B4-B8EB-0ACE7E9C9820}" destId="{B3253BCF-FD7A-40DB-8447-F04608D60AB3}" srcOrd="2" destOrd="0" parTransId="{8F8D6E03-9A2C-4789-832E-6E71A999998A}" sibTransId="{662313D1-027E-424C-8A61-DDF876544244}"/>
    <dgm:cxn modelId="{903B1788-1AAA-4813-9AE0-8F87CF1687F1}" type="presOf" srcId="{2194558C-6F6D-4C32-8D43-F50237510AD6}" destId="{71AF3ACB-1B3C-42B6-AB15-A4BB0F5EF602}" srcOrd="0" destOrd="0" presId="urn:microsoft.com/office/officeart/2005/8/layout/lProcess1"/>
    <dgm:cxn modelId="{2ACE4B5D-4866-4967-AB53-BDD29C6B882F}" type="presOf" srcId="{523714C4-DC25-402C-AA0A-F1C1EAAF2992}" destId="{37ED3D80-D313-4744-B464-FEC67B73B116}" srcOrd="0" destOrd="0" presId="urn:microsoft.com/office/officeart/2005/8/layout/lProcess1"/>
    <dgm:cxn modelId="{3907977A-4EE4-470D-8422-D59FAC4EAD07}" type="presOf" srcId="{68ACA836-EE29-4039-BA1F-B745FD3B7F98}" destId="{5A8089B8-04E9-46A6-A6DC-68CC9969A6CB}" srcOrd="0" destOrd="0" presId="urn:microsoft.com/office/officeart/2005/8/layout/lProcess1"/>
    <dgm:cxn modelId="{E425DBC1-0ACA-449A-B764-A83025D0030C}" srcId="{2114FAE8-F9DF-4FE1-8965-A475E721CCA4}" destId="{10822A1B-3FE7-4828-B8BF-E7A5D71B8754}" srcOrd="0" destOrd="0" parTransId="{6FEA6315-9182-41BB-A7C6-AB4A070B44F8}" sibTransId="{A2D35FB4-1FF6-4EC0-939D-0D824B9B097C}"/>
    <dgm:cxn modelId="{D9EAFF01-342E-4251-B7F7-2AF33B71CA8C}" type="presOf" srcId="{4C386C75-2C99-4314-B602-FA5D8855431D}" destId="{684EE427-AA16-4736-8FFB-83F824874C82}" srcOrd="0" destOrd="0" presId="urn:microsoft.com/office/officeart/2005/8/layout/lProcess1"/>
    <dgm:cxn modelId="{CAD9D9F0-E500-4341-A710-CD614846E41A}" srcId="{2114FAE8-F9DF-4FE1-8965-A475E721CCA4}" destId="{523714C4-DC25-402C-AA0A-F1C1EAAF2992}" srcOrd="2" destOrd="0" parTransId="{6FA54EDD-3617-4980-BC48-9C038771DF34}" sibTransId="{40B0A7DE-23EB-4FCB-8245-7C441E6C90A5}"/>
    <dgm:cxn modelId="{78EFAA21-ECD9-4FA3-8EB7-86B750AE9229}" type="presOf" srcId="{A18F1DCF-A985-463F-9C10-F4DA549F849C}" destId="{D14F35A5-CF92-4EAF-8162-56E8EA7646B8}" srcOrd="0" destOrd="0" presId="urn:microsoft.com/office/officeart/2005/8/layout/lProcess1"/>
    <dgm:cxn modelId="{973C641E-A1D3-4E56-97E9-52CDBC36AA38}" type="presOf" srcId="{B3253BCF-FD7A-40DB-8447-F04608D60AB3}" destId="{798CF063-AD40-42C8-AE20-BA34ECF26F13}" srcOrd="0" destOrd="0" presId="urn:microsoft.com/office/officeart/2005/8/layout/lProcess1"/>
    <dgm:cxn modelId="{727B683C-A323-42EC-A3B4-54F06B33A6BB}" type="presOf" srcId="{A2D35FB4-1FF6-4EC0-939D-0D824B9B097C}" destId="{31954FF8-3CF3-46E3-A815-EE88A038003B}" srcOrd="0" destOrd="0" presId="urn:microsoft.com/office/officeart/2005/8/layout/lProcess1"/>
    <dgm:cxn modelId="{48BA1A89-26D8-405C-A42B-3676CA0705B9}" type="presOf" srcId="{A05BB59F-00B0-4FFB-A823-76409ED55C37}" destId="{FCD49514-DD00-4BAE-950C-18C0AF768768}" srcOrd="0" destOrd="0" presId="urn:microsoft.com/office/officeart/2005/8/layout/lProcess1"/>
    <dgm:cxn modelId="{CCC53E89-225B-4FE7-98E8-0F59050DE101}" srcId="{4C386C75-2C99-4314-B602-FA5D8855431D}" destId="{9DFCA189-F242-42B4-B8EB-0ACE7E9C9820}" srcOrd="0" destOrd="0" parTransId="{8D84BD24-5A52-400D-A50E-D4D3EBE9E669}" sibTransId="{7ADEB8AD-A828-4A85-9641-111C915E937F}"/>
    <dgm:cxn modelId="{B7D3EBBF-733B-4B8F-8AAC-20560B877613}" type="presOf" srcId="{71AC3AFC-082D-4B01-ACC9-D56C680ADF9E}" destId="{C6834C92-50E3-4975-952D-30AE1BD25036}" srcOrd="0" destOrd="0" presId="urn:microsoft.com/office/officeart/2005/8/layout/lProcess1"/>
    <dgm:cxn modelId="{A0A9FB0C-A9D1-408C-97D3-B754DCD1D9FB}" srcId="{9DFCA189-F242-42B4-B8EB-0ACE7E9C9820}" destId="{A18F1DCF-A985-463F-9C10-F4DA549F849C}" srcOrd="1" destOrd="0" parTransId="{B25D1B79-F8A5-4B32-B2C9-67E130474804}" sibTransId="{2194558C-6F6D-4C32-8D43-F50237510AD6}"/>
    <dgm:cxn modelId="{E8B0446D-A5DA-4882-91DB-C392062B7E4E}" type="presParOf" srcId="{684EE427-AA16-4736-8FFB-83F824874C82}" destId="{01F38C2D-92EF-4F78-B32F-A41E60CB08AA}" srcOrd="0" destOrd="0" presId="urn:microsoft.com/office/officeart/2005/8/layout/lProcess1"/>
    <dgm:cxn modelId="{7E31EB91-339C-4542-A63A-7B8B91CC7A33}" type="presParOf" srcId="{01F38C2D-92EF-4F78-B32F-A41E60CB08AA}" destId="{8E124139-1BB9-4E30-9ADD-5916F125E48E}" srcOrd="0" destOrd="0" presId="urn:microsoft.com/office/officeart/2005/8/layout/lProcess1"/>
    <dgm:cxn modelId="{9ACC07A9-7981-4F87-9F4F-6D4748B13ED3}" type="presParOf" srcId="{01F38C2D-92EF-4F78-B32F-A41E60CB08AA}" destId="{C6834C92-50E3-4975-952D-30AE1BD25036}" srcOrd="1" destOrd="0" presId="urn:microsoft.com/office/officeart/2005/8/layout/lProcess1"/>
    <dgm:cxn modelId="{EC04420E-FBB5-447C-9AED-ED54F2C043C1}" type="presParOf" srcId="{01F38C2D-92EF-4F78-B32F-A41E60CB08AA}" destId="{5A8089B8-04E9-46A6-A6DC-68CC9969A6CB}" srcOrd="2" destOrd="0" presId="urn:microsoft.com/office/officeart/2005/8/layout/lProcess1"/>
    <dgm:cxn modelId="{6AB45F98-0CC3-465C-A8F6-8972B5D246F4}" type="presParOf" srcId="{01F38C2D-92EF-4F78-B32F-A41E60CB08AA}" destId="{0E9CF068-6014-49F3-8BCB-226C46BF63B4}" srcOrd="3" destOrd="0" presId="urn:microsoft.com/office/officeart/2005/8/layout/lProcess1"/>
    <dgm:cxn modelId="{E662FA3F-6133-4B76-812A-2D60492639D3}" type="presParOf" srcId="{01F38C2D-92EF-4F78-B32F-A41E60CB08AA}" destId="{D14F35A5-CF92-4EAF-8162-56E8EA7646B8}" srcOrd="4" destOrd="0" presId="urn:microsoft.com/office/officeart/2005/8/layout/lProcess1"/>
    <dgm:cxn modelId="{D3BEA557-5C7B-4E0D-B251-52128133D029}" type="presParOf" srcId="{01F38C2D-92EF-4F78-B32F-A41E60CB08AA}" destId="{71AF3ACB-1B3C-42B6-AB15-A4BB0F5EF602}" srcOrd="5" destOrd="0" presId="urn:microsoft.com/office/officeart/2005/8/layout/lProcess1"/>
    <dgm:cxn modelId="{97C73371-A8F5-4973-88F3-67884E6078FA}" type="presParOf" srcId="{01F38C2D-92EF-4F78-B32F-A41E60CB08AA}" destId="{798CF063-AD40-42C8-AE20-BA34ECF26F13}" srcOrd="6" destOrd="0" presId="urn:microsoft.com/office/officeart/2005/8/layout/lProcess1"/>
    <dgm:cxn modelId="{2623E1DA-2C8B-4719-AB55-D89872ACAD22}" type="presParOf" srcId="{684EE427-AA16-4736-8FFB-83F824874C82}" destId="{FB192CED-9E86-42C0-BA2E-387B292D97B3}" srcOrd="1" destOrd="0" presId="urn:microsoft.com/office/officeart/2005/8/layout/lProcess1"/>
    <dgm:cxn modelId="{8F9D1654-761B-428F-8630-85623C1EC3A8}" type="presParOf" srcId="{684EE427-AA16-4736-8FFB-83F824874C82}" destId="{5E0F00D3-0078-4E71-A70C-CD8D6B0F1B58}" srcOrd="2" destOrd="0" presId="urn:microsoft.com/office/officeart/2005/8/layout/lProcess1"/>
    <dgm:cxn modelId="{C393F494-B8A6-4A53-8B14-65B4A31AE0BB}" type="presParOf" srcId="{5E0F00D3-0078-4E71-A70C-CD8D6B0F1B58}" destId="{FC4F3EB3-92CD-43B3-BD54-AA1ACA6DF5A4}" srcOrd="0" destOrd="0" presId="urn:microsoft.com/office/officeart/2005/8/layout/lProcess1"/>
    <dgm:cxn modelId="{C6A6435C-D56F-4B9A-B6E9-6B269551D667}" type="presParOf" srcId="{5E0F00D3-0078-4E71-A70C-CD8D6B0F1B58}" destId="{3406E67D-C32C-4487-A7ED-38D9DE4EF365}" srcOrd="1" destOrd="0" presId="urn:microsoft.com/office/officeart/2005/8/layout/lProcess1"/>
    <dgm:cxn modelId="{BB96424F-B869-458C-B884-CA10549C1802}" type="presParOf" srcId="{5E0F00D3-0078-4E71-A70C-CD8D6B0F1B58}" destId="{56672587-26B9-40C4-B21A-447C43B60A4D}" srcOrd="2" destOrd="0" presId="urn:microsoft.com/office/officeart/2005/8/layout/lProcess1"/>
    <dgm:cxn modelId="{D4E52E20-DB6A-413B-808B-670FDF7FA84C}" type="presParOf" srcId="{5E0F00D3-0078-4E71-A70C-CD8D6B0F1B58}" destId="{31954FF8-3CF3-46E3-A815-EE88A038003B}" srcOrd="3" destOrd="0" presId="urn:microsoft.com/office/officeart/2005/8/layout/lProcess1"/>
    <dgm:cxn modelId="{0A4D385F-A016-44CE-9045-6B100552C468}" type="presParOf" srcId="{5E0F00D3-0078-4E71-A70C-CD8D6B0F1B58}" destId="{FCD49514-DD00-4BAE-950C-18C0AF768768}" srcOrd="4" destOrd="0" presId="urn:microsoft.com/office/officeart/2005/8/layout/lProcess1"/>
    <dgm:cxn modelId="{8B8827B6-9E3C-4713-B886-C0356F324FBD}" type="presParOf" srcId="{5E0F00D3-0078-4E71-A70C-CD8D6B0F1B58}" destId="{E8988633-9B39-4C46-B5F6-081DA5C2B6F9}" srcOrd="5" destOrd="0" presId="urn:microsoft.com/office/officeart/2005/8/layout/lProcess1"/>
    <dgm:cxn modelId="{7622D4BB-7932-4460-BFAF-50467301E2FC}" type="presParOf" srcId="{5E0F00D3-0078-4E71-A70C-CD8D6B0F1B58}" destId="{37ED3D80-D313-4744-B464-FEC67B73B116}" srcOrd="6" destOrd="0" presId="urn:microsoft.com/office/officeart/2005/8/layout/lProcess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9B529C2-A2F5-42F2-BAA5-499198A487DC}">
      <dsp:nvSpPr>
        <dsp:cNvPr id="0" name=""/>
        <dsp:cNvSpPr/>
      </dsp:nvSpPr>
      <dsp:spPr>
        <a:xfrm>
          <a:off x="0" y="116110"/>
          <a:ext cx="3057425" cy="1834455"/>
        </a:xfrm>
        <a:prstGeom prst="rect">
          <a:avLst/>
        </a:prstGeom>
        <a:gradFill rotWithShape="0">
          <a:gsLst>
            <a:gs pos="0">
              <a:schemeClr val="accent2">
                <a:hueOff val="0"/>
                <a:satOff val="0"/>
                <a:lumOff val="0"/>
                <a:alphaOff val="0"/>
                <a:tint val="85000"/>
                <a:shade val="98000"/>
                <a:satMod val="110000"/>
                <a:lumMod val="103000"/>
              </a:schemeClr>
            </a:gs>
            <a:gs pos="50000">
              <a:schemeClr val="accent2">
                <a:hueOff val="0"/>
                <a:satOff val="0"/>
                <a:lumOff val="0"/>
                <a:alphaOff val="0"/>
                <a:shade val="85000"/>
                <a:satMod val="105000"/>
                <a:lumMod val="100000"/>
              </a:schemeClr>
            </a:gs>
            <a:gs pos="100000">
              <a:schemeClr val="accent2">
                <a:hueOff val="0"/>
                <a:satOff val="0"/>
                <a:lumOff val="0"/>
                <a:alphaOff val="0"/>
                <a:shade val="60000"/>
                <a:satMod val="120000"/>
                <a:lumMod val="100000"/>
              </a:schemeClr>
            </a:gs>
          </a:gsLst>
          <a:lin ang="5400000" scaled="0"/>
        </a:gradFill>
        <a:ln>
          <a:noFill/>
        </a:ln>
        <a:effectLst>
          <a:outerShdw blurRad="50800" dist="15875" dir="5400000" algn="ctr" rotWithShape="0">
            <a:srgbClr val="000000">
              <a:alpha val="6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IN" sz="3600" b="1" kern="1200" cap="none" spc="50" dirty="0">
              <a:ln w="9525" cmpd="sng">
                <a:solidFill>
                  <a:schemeClr val="accent1"/>
                </a:solidFill>
                <a:prstDash val="solid"/>
              </a:ln>
              <a:solidFill>
                <a:srgbClr val="70AD47">
                  <a:tint val="1000"/>
                </a:srgbClr>
              </a:solidFill>
              <a:effectLst>
                <a:glow rad="38100">
                  <a:schemeClr val="accent1">
                    <a:alpha val="40000"/>
                  </a:schemeClr>
                </a:glow>
              </a:effectLst>
            </a:rPr>
            <a:t>Pay back period method</a:t>
          </a:r>
        </a:p>
      </dsp:txBody>
      <dsp:txXfrm>
        <a:off x="0" y="116110"/>
        <a:ext cx="3057425" cy="1834455"/>
      </dsp:txXfrm>
    </dsp:sp>
    <dsp:sp modelId="{5A72F0E4-B83E-4095-901C-23656F02343C}">
      <dsp:nvSpPr>
        <dsp:cNvPr id="0" name=""/>
        <dsp:cNvSpPr/>
      </dsp:nvSpPr>
      <dsp:spPr>
        <a:xfrm>
          <a:off x="3363168" y="116110"/>
          <a:ext cx="3057425" cy="1834455"/>
        </a:xfrm>
        <a:prstGeom prst="rect">
          <a:avLst/>
        </a:prstGeom>
        <a:gradFill rotWithShape="0">
          <a:gsLst>
            <a:gs pos="0">
              <a:schemeClr val="accent3">
                <a:hueOff val="0"/>
                <a:satOff val="0"/>
                <a:lumOff val="0"/>
                <a:alphaOff val="0"/>
                <a:tint val="85000"/>
                <a:shade val="98000"/>
                <a:satMod val="110000"/>
                <a:lumMod val="103000"/>
              </a:schemeClr>
            </a:gs>
            <a:gs pos="50000">
              <a:schemeClr val="accent3">
                <a:hueOff val="0"/>
                <a:satOff val="0"/>
                <a:lumOff val="0"/>
                <a:alphaOff val="0"/>
                <a:shade val="85000"/>
                <a:satMod val="105000"/>
                <a:lumMod val="100000"/>
              </a:schemeClr>
            </a:gs>
            <a:gs pos="100000">
              <a:schemeClr val="accent3">
                <a:hueOff val="0"/>
                <a:satOff val="0"/>
                <a:lumOff val="0"/>
                <a:alphaOff val="0"/>
                <a:shade val="60000"/>
                <a:satMod val="120000"/>
                <a:lumMod val="100000"/>
              </a:schemeClr>
            </a:gs>
          </a:gsLst>
          <a:lin ang="5400000" scaled="0"/>
        </a:gradFill>
        <a:ln>
          <a:noFill/>
        </a:ln>
        <a:effectLst>
          <a:outerShdw blurRad="50800" dist="15875" dir="5400000" algn="ctr" rotWithShape="0">
            <a:srgbClr val="000000">
              <a:alpha val="6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IN" sz="2800" b="1" kern="1200"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INTERNAL  RATE OF  RETURN METHOD</a:t>
          </a:r>
        </a:p>
      </dsp:txBody>
      <dsp:txXfrm>
        <a:off x="3363168" y="116110"/>
        <a:ext cx="3057425" cy="1834455"/>
      </dsp:txXfrm>
    </dsp:sp>
    <dsp:sp modelId="{111B3C52-1265-428E-8235-DB08C8B4E1C3}">
      <dsp:nvSpPr>
        <dsp:cNvPr id="0" name=""/>
        <dsp:cNvSpPr/>
      </dsp:nvSpPr>
      <dsp:spPr>
        <a:xfrm>
          <a:off x="6726337" y="116110"/>
          <a:ext cx="3057425" cy="1834455"/>
        </a:xfrm>
        <a:prstGeom prst="rect">
          <a:avLst/>
        </a:prstGeom>
        <a:gradFill rotWithShape="0">
          <a:gsLst>
            <a:gs pos="0">
              <a:schemeClr val="accent4">
                <a:hueOff val="0"/>
                <a:satOff val="0"/>
                <a:lumOff val="0"/>
                <a:alphaOff val="0"/>
                <a:tint val="85000"/>
                <a:shade val="98000"/>
                <a:satMod val="110000"/>
                <a:lumMod val="103000"/>
              </a:schemeClr>
            </a:gs>
            <a:gs pos="50000">
              <a:schemeClr val="accent4">
                <a:hueOff val="0"/>
                <a:satOff val="0"/>
                <a:lumOff val="0"/>
                <a:alphaOff val="0"/>
                <a:shade val="85000"/>
                <a:satMod val="105000"/>
                <a:lumMod val="100000"/>
              </a:schemeClr>
            </a:gs>
            <a:gs pos="100000">
              <a:schemeClr val="accent4">
                <a:hueOff val="0"/>
                <a:satOff val="0"/>
                <a:lumOff val="0"/>
                <a:alphaOff val="0"/>
                <a:shade val="60000"/>
                <a:satMod val="120000"/>
                <a:lumMod val="100000"/>
              </a:schemeClr>
            </a:gs>
          </a:gsLst>
          <a:lin ang="5400000" scaled="0"/>
        </a:gradFill>
        <a:ln>
          <a:noFill/>
        </a:ln>
        <a:effectLst>
          <a:outerShdw blurRad="50800" dist="15875" dir="5400000" algn="ctr" rotWithShape="0">
            <a:srgbClr val="000000">
              <a:alpha val="6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IN" sz="2800" b="1" kern="1200" cap="none" spc="0" dirty="0">
              <a:ln w="22225">
                <a:solidFill>
                  <a:schemeClr val="accent2"/>
                </a:solidFill>
                <a:prstDash val="solid"/>
              </a:ln>
              <a:solidFill>
                <a:schemeClr val="accent2">
                  <a:lumMod val="40000"/>
                  <a:lumOff val="60000"/>
                </a:schemeClr>
              </a:solidFill>
              <a:effectLst/>
            </a:rPr>
            <a:t>NET PRESENT VALUE  METHOD</a:t>
          </a:r>
        </a:p>
      </dsp:txBody>
      <dsp:txXfrm>
        <a:off x="6726337" y="116110"/>
        <a:ext cx="3057425" cy="1834455"/>
      </dsp:txXfrm>
    </dsp:sp>
    <dsp:sp modelId="{FBE46FDD-0E59-4B03-A3AC-18D55C3338CD}">
      <dsp:nvSpPr>
        <dsp:cNvPr id="0" name=""/>
        <dsp:cNvSpPr/>
      </dsp:nvSpPr>
      <dsp:spPr>
        <a:xfrm>
          <a:off x="1681584" y="2256308"/>
          <a:ext cx="3057425" cy="1834455"/>
        </a:xfrm>
        <a:prstGeom prst="rect">
          <a:avLst/>
        </a:prstGeom>
        <a:gradFill rotWithShape="0">
          <a:gsLst>
            <a:gs pos="0">
              <a:schemeClr val="accent5">
                <a:hueOff val="0"/>
                <a:satOff val="0"/>
                <a:lumOff val="0"/>
                <a:alphaOff val="0"/>
                <a:tint val="85000"/>
                <a:shade val="98000"/>
                <a:satMod val="110000"/>
                <a:lumMod val="103000"/>
              </a:schemeClr>
            </a:gs>
            <a:gs pos="50000">
              <a:schemeClr val="accent5">
                <a:hueOff val="0"/>
                <a:satOff val="0"/>
                <a:lumOff val="0"/>
                <a:alphaOff val="0"/>
                <a:shade val="85000"/>
                <a:satMod val="105000"/>
                <a:lumMod val="100000"/>
              </a:schemeClr>
            </a:gs>
            <a:gs pos="100000">
              <a:schemeClr val="accent5">
                <a:hueOff val="0"/>
                <a:satOff val="0"/>
                <a:lumOff val="0"/>
                <a:alphaOff val="0"/>
                <a:shade val="60000"/>
                <a:satMod val="120000"/>
                <a:lumMod val="100000"/>
              </a:schemeClr>
            </a:gs>
          </a:gsLst>
          <a:lin ang="5400000" scaled="0"/>
        </a:gradFill>
        <a:ln>
          <a:noFill/>
        </a:ln>
        <a:effectLst>
          <a:outerShdw blurRad="50800" dist="15875" dir="5400000" algn="ctr" rotWithShape="0">
            <a:srgbClr val="000000">
              <a:alpha val="6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IN" sz="2800" b="1" kern="1200" cap="none" spc="0" dirty="0">
              <a:ln w="6600">
                <a:solidFill>
                  <a:schemeClr val="accent2"/>
                </a:solidFill>
                <a:prstDash val="solid"/>
              </a:ln>
              <a:solidFill>
                <a:srgbClr val="FFFFFF"/>
              </a:solidFill>
              <a:effectLst>
                <a:outerShdw dist="38100" dir="2700000" algn="tl" rotWithShape="0">
                  <a:schemeClr val="accent2"/>
                </a:outerShdw>
              </a:effectLst>
            </a:rPr>
            <a:t>ACCOUNTING RATE  OF RETURN METHOD</a:t>
          </a:r>
        </a:p>
      </dsp:txBody>
      <dsp:txXfrm>
        <a:off x="1681584" y="2256308"/>
        <a:ext cx="3057425" cy="1834455"/>
      </dsp:txXfrm>
    </dsp:sp>
    <dsp:sp modelId="{BB225F6C-A6D3-40E9-9C73-6617941BF55A}">
      <dsp:nvSpPr>
        <dsp:cNvPr id="0" name=""/>
        <dsp:cNvSpPr/>
      </dsp:nvSpPr>
      <dsp:spPr>
        <a:xfrm>
          <a:off x="5044752" y="2256308"/>
          <a:ext cx="3057425" cy="1834455"/>
        </a:xfrm>
        <a:prstGeom prst="rect">
          <a:avLst/>
        </a:prstGeom>
        <a:gradFill rotWithShape="0">
          <a:gsLst>
            <a:gs pos="0">
              <a:schemeClr val="accent6">
                <a:hueOff val="0"/>
                <a:satOff val="0"/>
                <a:lumOff val="0"/>
                <a:alphaOff val="0"/>
                <a:tint val="85000"/>
                <a:shade val="98000"/>
                <a:satMod val="110000"/>
                <a:lumMod val="103000"/>
              </a:schemeClr>
            </a:gs>
            <a:gs pos="50000">
              <a:schemeClr val="accent6">
                <a:hueOff val="0"/>
                <a:satOff val="0"/>
                <a:lumOff val="0"/>
                <a:alphaOff val="0"/>
                <a:shade val="85000"/>
                <a:satMod val="105000"/>
                <a:lumMod val="100000"/>
              </a:schemeClr>
            </a:gs>
            <a:gs pos="100000">
              <a:schemeClr val="accent6">
                <a:hueOff val="0"/>
                <a:satOff val="0"/>
                <a:lumOff val="0"/>
                <a:alphaOff val="0"/>
                <a:shade val="60000"/>
                <a:satMod val="120000"/>
                <a:lumMod val="100000"/>
              </a:schemeClr>
            </a:gs>
          </a:gsLst>
          <a:lin ang="5400000" scaled="0"/>
        </a:gradFill>
        <a:ln>
          <a:noFill/>
        </a:ln>
        <a:effectLst>
          <a:outerShdw blurRad="50800" dist="15875" dir="5400000" algn="ctr" rotWithShape="0">
            <a:srgbClr val="000000">
              <a:alpha val="6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IN" sz="2800" b="1" kern="1200" cap="none" spc="50" dirty="0">
              <a:ln w="9525" cmpd="sng">
                <a:solidFill>
                  <a:schemeClr val="accent1"/>
                </a:solidFill>
                <a:prstDash val="solid"/>
              </a:ln>
              <a:solidFill>
                <a:srgbClr val="70AD47">
                  <a:tint val="1000"/>
                </a:srgbClr>
              </a:solidFill>
              <a:effectLst>
                <a:glow rad="38100">
                  <a:schemeClr val="accent1">
                    <a:alpha val="40000"/>
                  </a:schemeClr>
                </a:glow>
              </a:effectLst>
            </a:rPr>
            <a:t>BENEFIT  TO COST  RATIO</a:t>
          </a:r>
        </a:p>
      </dsp:txBody>
      <dsp:txXfrm>
        <a:off x="5044752" y="2256308"/>
        <a:ext cx="3057425" cy="183445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4B4DD16-665E-4EE9-8823-D066161316DD}">
      <dsp:nvSpPr>
        <dsp:cNvPr id="0" name=""/>
        <dsp:cNvSpPr/>
      </dsp:nvSpPr>
      <dsp:spPr>
        <a:xfrm>
          <a:off x="0" y="610761"/>
          <a:ext cx="2446130" cy="1467678"/>
        </a:xfrm>
        <a:prstGeom prst="rect">
          <a:avLst/>
        </a:prstGeom>
        <a:solidFill>
          <a:schemeClr val="accent2">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a:t>EASY IN CALCULATION</a:t>
          </a:r>
          <a:endParaRPr lang="en-IN" sz="2600" kern="1200" dirty="0"/>
        </a:p>
      </dsp:txBody>
      <dsp:txXfrm>
        <a:off x="0" y="610761"/>
        <a:ext cx="2446130" cy="1467678"/>
      </dsp:txXfrm>
    </dsp:sp>
    <dsp:sp modelId="{059FFEC9-D8B0-4400-A91E-B085A17B016C}">
      <dsp:nvSpPr>
        <dsp:cNvPr id="0" name=""/>
        <dsp:cNvSpPr/>
      </dsp:nvSpPr>
      <dsp:spPr>
        <a:xfrm>
          <a:off x="2690743" y="610761"/>
          <a:ext cx="2446130" cy="1467678"/>
        </a:xfrm>
        <a:prstGeom prst="rect">
          <a:avLst/>
        </a:prstGeom>
        <a:solidFill>
          <a:schemeClr val="accent3">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a:t>IMPORTANT FOR NEW PROJECT</a:t>
          </a:r>
          <a:endParaRPr lang="en-IN" sz="2600" kern="1200" dirty="0"/>
        </a:p>
      </dsp:txBody>
      <dsp:txXfrm>
        <a:off x="2690743" y="610761"/>
        <a:ext cx="2446130" cy="1467678"/>
      </dsp:txXfrm>
    </dsp:sp>
    <dsp:sp modelId="{C2555485-FE5B-4EE7-B6BB-7043052F876E}">
      <dsp:nvSpPr>
        <dsp:cNvPr id="0" name=""/>
        <dsp:cNvSpPr/>
      </dsp:nvSpPr>
      <dsp:spPr>
        <a:xfrm>
          <a:off x="5381486" y="610761"/>
          <a:ext cx="2446130" cy="1467678"/>
        </a:xfrm>
        <a:prstGeom prst="rect">
          <a:avLst/>
        </a:prstGeom>
        <a:solidFill>
          <a:schemeClr val="accent4">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a:t>RISK   FOCUS</a:t>
          </a:r>
          <a:endParaRPr lang="en-IN" sz="2600" kern="1200" dirty="0"/>
        </a:p>
      </dsp:txBody>
      <dsp:txXfrm>
        <a:off x="5381486" y="610761"/>
        <a:ext cx="2446130" cy="1467678"/>
      </dsp:txXfrm>
    </dsp:sp>
    <dsp:sp modelId="{048EEAD4-6556-4DFA-9341-5EC42F1535B1}">
      <dsp:nvSpPr>
        <dsp:cNvPr id="0" name=""/>
        <dsp:cNvSpPr/>
      </dsp:nvSpPr>
      <dsp:spPr>
        <a:xfrm>
          <a:off x="0" y="2323052"/>
          <a:ext cx="2446130" cy="1467678"/>
        </a:xfrm>
        <a:prstGeom prst="rect">
          <a:avLst/>
        </a:prstGeom>
        <a:solidFill>
          <a:schemeClr val="accent5">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a:t>LIQUIDIOTY   FOCUS</a:t>
          </a:r>
          <a:endParaRPr lang="en-IN" sz="2600" kern="1200" dirty="0"/>
        </a:p>
      </dsp:txBody>
      <dsp:txXfrm>
        <a:off x="0" y="2323052"/>
        <a:ext cx="2446130" cy="1467678"/>
      </dsp:txXfrm>
    </dsp:sp>
    <dsp:sp modelId="{5BDAAA58-22FE-4112-B270-8C923EB08E02}">
      <dsp:nvSpPr>
        <dsp:cNvPr id="0" name=""/>
        <dsp:cNvSpPr/>
      </dsp:nvSpPr>
      <dsp:spPr>
        <a:xfrm>
          <a:off x="2690743" y="2323052"/>
          <a:ext cx="2446130" cy="1467678"/>
        </a:xfrm>
        <a:prstGeom prst="rect">
          <a:avLst/>
        </a:prstGeom>
        <a:solidFill>
          <a:schemeClr val="accent6">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a:t>EASY  TO  UNDER STSND</a:t>
          </a:r>
          <a:endParaRPr lang="en-IN" sz="2600" kern="1200" dirty="0"/>
        </a:p>
      </dsp:txBody>
      <dsp:txXfrm>
        <a:off x="2690743" y="2323052"/>
        <a:ext cx="2446130" cy="1467678"/>
      </dsp:txXfrm>
    </dsp:sp>
    <dsp:sp modelId="{388A7642-60EE-4FF3-95AF-549990FF397F}">
      <dsp:nvSpPr>
        <dsp:cNvPr id="0" name=""/>
        <dsp:cNvSpPr/>
      </dsp:nvSpPr>
      <dsp:spPr>
        <a:xfrm>
          <a:off x="5381486" y="2323052"/>
          <a:ext cx="2446130" cy="1467678"/>
        </a:xfrm>
        <a:prstGeom prst="rect">
          <a:avLst/>
        </a:prstGeom>
        <a:solidFill>
          <a:schemeClr val="accent2">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a:t>USEFUL IN CASE OF UNCERTYANTY</a:t>
          </a:r>
          <a:endParaRPr lang="en-US" sz="2600" kern="1200" dirty="0"/>
        </a:p>
      </dsp:txBody>
      <dsp:txXfrm>
        <a:off x="5381486" y="2323052"/>
        <a:ext cx="2446130" cy="1467678"/>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9E2087E-EC1D-4BB3-A19A-FA99F5DFFC8C}">
      <dsp:nvSpPr>
        <dsp:cNvPr id="0" name=""/>
        <dsp:cNvSpPr/>
      </dsp:nvSpPr>
      <dsp:spPr>
        <a:xfrm>
          <a:off x="0" y="116110"/>
          <a:ext cx="3057425" cy="1834455"/>
        </a:xfrm>
        <a:prstGeom prst="rect">
          <a:avLst/>
        </a:prstGeom>
        <a:solidFill>
          <a:schemeClr val="accent5">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IN" sz="3000" kern="1200" dirty="0"/>
            <a:t>NO FOCUS ON AFTER PAY BACK PROFIT</a:t>
          </a:r>
        </a:p>
      </dsp:txBody>
      <dsp:txXfrm>
        <a:off x="0" y="116110"/>
        <a:ext cx="3057425" cy="1834455"/>
      </dsp:txXfrm>
    </dsp:sp>
    <dsp:sp modelId="{56222520-EBF6-467E-8E17-A4EC0B089A9F}">
      <dsp:nvSpPr>
        <dsp:cNvPr id="0" name=""/>
        <dsp:cNvSpPr/>
      </dsp:nvSpPr>
      <dsp:spPr>
        <a:xfrm>
          <a:off x="3363168" y="116110"/>
          <a:ext cx="3057425" cy="1834455"/>
        </a:xfrm>
        <a:prstGeom prst="rect">
          <a:avLst/>
        </a:prstGeom>
        <a:solidFill>
          <a:schemeClr val="accent5">
            <a:hueOff val="-3279736"/>
            <a:satOff val="22319"/>
            <a:lumOff val="98"/>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IN" sz="3000" kern="1200" dirty="0"/>
            <a:t>IGNORES TIME VALUE OF MONEY</a:t>
          </a:r>
        </a:p>
      </dsp:txBody>
      <dsp:txXfrm>
        <a:off x="3363168" y="116110"/>
        <a:ext cx="3057425" cy="1834455"/>
      </dsp:txXfrm>
    </dsp:sp>
    <dsp:sp modelId="{2EB96765-0610-43D6-8580-A1939B20A039}">
      <dsp:nvSpPr>
        <dsp:cNvPr id="0" name=""/>
        <dsp:cNvSpPr/>
      </dsp:nvSpPr>
      <dsp:spPr>
        <a:xfrm>
          <a:off x="6726337" y="116110"/>
          <a:ext cx="3057425" cy="1834455"/>
        </a:xfrm>
        <a:prstGeom prst="rect">
          <a:avLst/>
        </a:prstGeom>
        <a:solidFill>
          <a:schemeClr val="accent5">
            <a:hueOff val="-6559472"/>
            <a:satOff val="44638"/>
            <a:lumOff val="196"/>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IN" sz="3000" kern="1200" dirty="0"/>
            <a:t>DOES NOT CONSIDER A PROJECT’S ROI</a:t>
          </a:r>
        </a:p>
      </dsp:txBody>
      <dsp:txXfrm>
        <a:off x="6726337" y="116110"/>
        <a:ext cx="3057425" cy="1834455"/>
      </dsp:txXfrm>
    </dsp:sp>
    <dsp:sp modelId="{8E0D84DF-39F8-478B-9C43-34D844035013}">
      <dsp:nvSpPr>
        <dsp:cNvPr id="0" name=""/>
        <dsp:cNvSpPr/>
      </dsp:nvSpPr>
      <dsp:spPr>
        <a:xfrm>
          <a:off x="1681584" y="2256308"/>
          <a:ext cx="3057425" cy="1834455"/>
        </a:xfrm>
        <a:prstGeom prst="rect">
          <a:avLst/>
        </a:prstGeom>
        <a:solidFill>
          <a:schemeClr val="accent5">
            <a:hueOff val="-9839209"/>
            <a:satOff val="66958"/>
            <a:lumOff val="295"/>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IN" sz="3000" kern="1200" dirty="0"/>
            <a:t>NOT REALISTIC</a:t>
          </a:r>
        </a:p>
      </dsp:txBody>
      <dsp:txXfrm>
        <a:off x="1681584" y="2256308"/>
        <a:ext cx="3057425" cy="1834455"/>
      </dsp:txXfrm>
    </dsp:sp>
    <dsp:sp modelId="{108CAAAF-1DC1-4607-BA1A-3030C49B6AE3}">
      <dsp:nvSpPr>
        <dsp:cNvPr id="0" name=""/>
        <dsp:cNvSpPr/>
      </dsp:nvSpPr>
      <dsp:spPr>
        <a:xfrm>
          <a:off x="5044752" y="2256308"/>
          <a:ext cx="3057425" cy="1834455"/>
        </a:xfrm>
        <a:prstGeom prst="rect">
          <a:avLst/>
        </a:prstGeom>
        <a:solidFill>
          <a:schemeClr val="accent5">
            <a:hueOff val="-13118945"/>
            <a:satOff val="89277"/>
            <a:lumOff val="393"/>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IN" sz="3000" kern="1200" dirty="0"/>
            <a:t>CONSIDER ONLY LIQUIDITY NOT PROFITABILITY</a:t>
          </a:r>
        </a:p>
      </dsp:txBody>
      <dsp:txXfrm>
        <a:off x="5044752" y="2256308"/>
        <a:ext cx="3057425" cy="1834455"/>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2">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3">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3B4EAA-351B-4B7A-9248-67DAE01DD945}" type="datetimeFigureOut">
              <a:rPr lang="en-IN" smtClean="0"/>
              <a:pPr/>
              <a:t>11-08-2020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0F1947-4E25-4BDD-8DA9-084709A220D0}" type="slidenum">
              <a:rPr lang="en-IN" smtClean="0"/>
              <a:pPr/>
              <a:t>‹#›</a:t>
            </a:fld>
            <a:endParaRPr lang="en-IN"/>
          </a:p>
        </p:txBody>
      </p:sp>
    </p:spTree>
    <p:extLst>
      <p:ext uri="{BB962C8B-B14F-4D97-AF65-F5344CB8AC3E}">
        <p14:creationId xmlns:p14="http://schemas.microsoft.com/office/powerpoint/2010/main" xmlns="" val="42891055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7799A99-9CFF-4DB5-9437-454E6FEEB9E4}" type="datetime1">
              <a:rPr lang="en-US" smtClean="0"/>
              <a:pPr/>
              <a:t>8/11/2020</a:t>
            </a:fld>
            <a:endParaRPr lang="en-US" dirty="0"/>
          </a:p>
        </p:txBody>
      </p:sp>
      <p:sp>
        <p:nvSpPr>
          <p:cNvPr id="5" name="Footer Placeholder 4"/>
          <p:cNvSpPr>
            <a:spLocks noGrp="1"/>
          </p:cNvSpPr>
          <p:nvPr>
            <p:ph type="ftr" sz="quarter" idx="11"/>
          </p:nvPr>
        </p:nvSpPr>
        <p:spPr/>
        <p:txBody>
          <a:bodyPr/>
          <a:lstStyle/>
          <a:p>
            <a:r>
              <a:rPr lang="en-US"/>
              <a:t>ANIL PRATAP SINGH</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F8C7B7-CC06-42AA-8742-F3E55C4537E2}" type="datetime1">
              <a:rPr lang="en-US" smtClean="0"/>
              <a:pPr/>
              <a:t>8/11/2020</a:t>
            </a:fld>
            <a:endParaRPr lang="en-US" dirty="0"/>
          </a:p>
        </p:txBody>
      </p:sp>
      <p:sp>
        <p:nvSpPr>
          <p:cNvPr id="5" name="Footer Placeholder 4"/>
          <p:cNvSpPr>
            <a:spLocks noGrp="1"/>
          </p:cNvSpPr>
          <p:nvPr>
            <p:ph type="ftr" sz="quarter" idx="11"/>
          </p:nvPr>
        </p:nvSpPr>
        <p:spPr/>
        <p:txBody>
          <a:bodyPr/>
          <a:lstStyle/>
          <a:p>
            <a:r>
              <a:rPr lang="en-US"/>
              <a:t>ANIL PRATAP SINGH</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DCF5AD09-EBA0-4D88-A1DC-5CD92D42B594}" type="datetime1">
              <a:rPr lang="en-US" smtClean="0"/>
              <a:pPr/>
              <a:t>8/11/2020</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r>
              <a:rPr lang="en-US"/>
              <a:t>ANIL PRATAP SINGH</a:t>
            </a:r>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F09334-7F60-4650-A7D0-2EFFAB31C53B}" type="datetime1">
              <a:rPr lang="en-US" smtClean="0"/>
              <a:pPr/>
              <a:t>8/11/2020</a:t>
            </a:fld>
            <a:endParaRPr lang="en-US" dirty="0"/>
          </a:p>
        </p:txBody>
      </p:sp>
      <p:sp>
        <p:nvSpPr>
          <p:cNvPr id="5" name="Footer Placeholder 4"/>
          <p:cNvSpPr>
            <a:spLocks noGrp="1"/>
          </p:cNvSpPr>
          <p:nvPr>
            <p:ph type="ftr" sz="quarter" idx="11"/>
          </p:nvPr>
        </p:nvSpPr>
        <p:spPr/>
        <p:txBody>
          <a:bodyPr/>
          <a:lstStyle/>
          <a:p>
            <a:r>
              <a:rPr lang="en-US"/>
              <a:t>ANIL PRATAP SINGH</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C01E892D-6F68-41ED-88FB-B26C12B33B31}" type="datetime1">
              <a:rPr lang="en-US" smtClean="0"/>
              <a:pPr/>
              <a:t>8/11/2020</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r>
              <a:rPr lang="en-US"/>
              <a:t>ANIL PRATAP SINGH</a:t>
            </a:r>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18ACDC9-569D-40C5-B74E-21579D8E8C4F}" type="datetime1">
              <a:rPr lang="en-US" smtClean="0"/>
              <a:pPr/>
              <a:t>8/11/2020</a:t>
            </a:fld>
            <a:endParaRPr lang="en-US" dirty="0"/>
          </a:p>
        </p:txBody>
      </p:sp>
      <p:sp>
        <p:nvSpPr>
          <p:cNvPr id="6" name="Footer Placeholder 5"/>
          <p:cNvSpPr>
            <a:spLocks noGrp="1"/>
          </p:cNvSpPr>
          <p:nvPr>
            <p:ph type="ftr" sz="quarter" idx="11"/>
          </p:nvPr>
        </p:nvSpPr>
        <p:spPr/>
        <p:txBody>
          <a:bodyPr/>
          <a:lstStyle/>
          <a:p>
            <a:r>
              <a:rPr lang="en-US"/>
              <a:t>ANIL PRATAP SINGH</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D102413-3220-4CF8-88B8-F48E27239931}" type="datetime1">
              <a:rPr lang="en-US" smtClean="0"/>
              <a:pPr/>
              <a:t>8/11/2020</a:t>
            </a:fld>
            <a:endParaRPr lang="en-US" dirty="0"/>
          </a:p>
        </p:txBody>
      </p:sp>
      <p:sp>
        <p:nvSpPr>
          <p:cNvPr id="8" name="Footer Placeholder 7"/>
          <p:cNvSpPr>
            <a:spLocks noGrp="1"/>
          </p:cNvSpPr>
          <p:nvPr>
            <p:ph type="ftr" sz="quarter" idx="11"/>
          </p:nvPr>
        </p:nvSpPr>
        <p:spPr/>
        <p:txBody>
          <a:bodyPr/>
          <a:lstStyle/>
          <a:p>
            <a:r>
              <a:rPr lang="en-US"/>
              <a:t>ANIL PRATAP SINGH</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CBCF351-09A9-4818-B3C7-A05006026AA6}" type="datetime1">
              <a:rPr lang="en-US" smtClean="0"/>
              <a:pPr/>
              <a:t>8/11/2020</a:t>
            </a:fld>
            <a:endParaRPr lang="en-US" dirty="0"/>
          </a:p>
        </p:txBody>
      </p:sp>
      <p:sp>
        <p:nvSpPr>
          <p:cNvPr id="4" name="Footer Placeholder 3"/>
          <p:cNvSpPr>
            <a:spLocks noGrp="1"/>
          </p:cNvSpPr>
          <p:nvPr>
            <p:ph type="ftr" sz="quarter" idx="11"/>
          </p:nvPr>
        </p:nvSpPr>
        <p:spPr/>
        <p:txBody>
          <a:bodyPr/>
          <a:lstStyle/>
          <a:p>
            <a:r>
              <a:rPr lang="en-US"/>
              <a:t>ANIL PRATAP SINGH</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7B66E8-9465-4855-8662-6B0D06A6FF3E}" type="datetime1">
              <a:rPr lang="en-US" smtClean="0"/>
              <a:pPr/>
              <a:t>8/11/2020</a:t>
            </a:fld>
            <a:endParaRPr lang="en-US" dirty="0"/>
          </a:p>
        </p:txBody>
      </p:sp>
      <p:sp>
        <p:nvSpPr>
          <p:cNvPr id="3" name="Footer Placeholder 2"/>
          <p:cNvSpPr>
            <a:spLocks noGrp="1"/>
          </p:cNvSpPr>
          <p:nvPr>
            <p:ph type="ftr" sz="quarter" idx="11"/>
          </p:nvPr>
        </p:nvSpPr>
        <p:spPr/>
        <p:txBody>
          <a:bodyPr/>
          <a:lstStyle/>
          <a:p>
            <a:r>
              <a:rPr lang="en-US"/>
              <a:t>ANIL PRATAP SINGH</a:t>
            </a: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1151D73-29DF-448F-9E7B-5ABE99E0AB4E}" type="datetime1">
              <a:rPr lang="en-US" smtClean="0"/>
              <a:pPr/>
              <a:t>8/11/2020</a:t>
            </a:fld>
            <a:endParaRPr lang="en-US" dirty="0"/>
          </a:p>
        </p:txBody>
      </p:sp>
      <p:sp>
        <p:nvSpPr>
          <p:cNvPr id="6" name="Footer Placeholder 5"/>
          <p:cNvSpPr>
            <a:spLocks noGrp="1"/>
          </p:cNvSpPr>
          <p:nvPr>
            <p:ph type="ftr" sz="quarter" idx="11"/>
          </p:nvPr>
        </p:nvSpPr>
        <p:spPr/>
        <p:txBody>
          <a:bodyPr/>
          <a:lstStyle/>
          <a:p>
            <a:r>
              <a:rPr lang="en-US"/>
              <a:t>ANIL PRATAP SINGH</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A6BF82A-B444-437B-A98E-5E861FA3692A}" type="datetime1">
              <a:rPr lang="en-US" smtClean="0"/>
              <a:pPr/>
              <a:t>8/11/2020</a:t>
            </a:fld>
            <a:endParaRPr lang="en-US" dirty="0"/>
          </a:p>
        </p:txBody>
      </p:sp>
      <p:sp>
        <p:nvSpPr>
          <p:cNvPr id="6" name="Footer Placeholder 5"/>
          <p:cNvSpPr>
            <a:spLocks noGrp="1"/>
          </p:cNvSpPr>
          <p:nvPr>
            <p:ph type="ftr" sz="quarter" idx="11"/>
          </p:nvPr>
        </p:nvSpPr>
        <p:spPr/>
        <p:txBody>
          <a:bodyPr/>
          <a:lstStyle/>
          <a:p>
            <a:r>
              <a:rPr lang="en-US"/>
              <a:t>ANIL PRATAP SINGH</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6222F2D4-2C0B-458E-B319-5F2DE2B87A3E}" type="datetime1">
              <a:rPr lang="en-US" smtClean="0"/>
              <a:pPr/>
              <a:t>8/11/2020</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r>
              <a:rPr lang="en-US"/>
              <a:t>ANIL PRATAP SINGH</a:t>
            </a:r>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5F2EC2-44E2-4850-AD24-600719B4347A}"/>
              </a:ext>
            </a:extLst>
          </p:cNvPr>
          <p:cNvSpPr>
            <a:spLocks noGrp="1"/>
          </p:cNvSpPr>
          <p:nvPr>
            <p:ph type="title"/>
          </p:nvPr>
        </p:nvSpPr>
        <p:spPr>
          <a:xfrm>
            <a:off x="0" y="159027"/>
            <a:ext cx="12192000" cy="1773028"/>
          </a:xfrm>
          <a:solidFill>
            <a:schemeClr val="accent2">
              <a:lumMod val="60000"/>
              <a:lumOff val="40000"/>
            </a:schemeClr>
          </a:solidFill>
        </p:spPr>
        <p:txBody>
          <a:bodyPr>
            <a:normAutofit/>
          </a:bodyPr>
          <a:lstStyle/>
          <a:p>
            <a:pPr algn="ctr"/>
            <a:r>
              <a:rPr lang="en-IN" b="1" cap="none" spc="50" dirty="0">
                <a:ln w="0"/>
                <a:effectLst>
                  <a:innerShdw blurRad="63500" dist="50800" dir="13500000">
                    <a:srgbClr val="000000">
                      <a:alpha val="50000"/>
                    </a:srgbClr>
                  </a:innerShdw>
                </a:effectLst>
              </a:rPr>
              <a:t>ACCOUNTING  FOR  PLANNING  AND    CONTROL</a:t>
            </a:r>
            <a:br>
              <a:rPr lang="en-IN" b="1" cap="none" spc="50" dirty="0">
                <a:ln w="0"/>
                <a:effectLst>
                  <a:innerShdw blurRad="63500" dist="50800" dir="13500000">
                    <a:srgbClr val="000000">
                      <a:alpha val="50000"/>
                    </a:srgbClr>
                  </a:innerShdw>
                </a:effectLst>
              </a:rPr>
            </a:br>
            <a:r>
              <a:rPr lang="en-IN" b="1" cap="none" spc="50" dirty="0">
                <a:ln w="0"/>
                <a:effectLst>
                  <a:innerShdw blurRad="63500" dist="50800" dir="13500000">
                    <a:srgbClr val="000000">
                      <a:alpha val="50000"/>
                    </a:srgbClr>
                  </a:innerShdw>
                </a:effectLst>
              </a:rPr>
              <a:t>PART VII</a:t>
            </a:r>
          </a:p>
        </p:txBody>
      </p:sp>
      <p:pic>
        <p:nvPicPr>
          <p:cNvPr id="6" name="Picture Placeholder 5">
            <a:extLst>
              <a:ext uri="{FF2B5EF4-FFF2-40B4-BE49-F238E27FC236}">
                <a16:creationId xmlns:a16="http://schemas.microsoft.com/office/drawing/2014/main" xmlns="" id="{65E72764-3C07-41FB-A6CE-A8441DDDC321}"/>
              </a:ext>
            </a:extLst>
          </p:cNvPr>
          <p:cNvPicPr>
            <a:picLocks noGrp="1" noChangeAspect="1"/>
          </p:cNvPicPr>
          <p:nvPr>
            <p:ph type="pic" idx="1"/>
          </p:nvPr>
        </p:nvPicPr>
        <p:blipFill>
          <a:blip r:embed="rId2"/>
          <a:srcRect l="5187" r="5187"/>
          <a:stretch>
            <a:fillRect/>
          </a:stretch>
        </p:blipFill>
        <p:spPr/>
      </p:pic>
      <p:sp>
        <p:nvSpPr>
          <p:cNvPr id="4" name="Text Placeholder 3">
            <a:extLst>
              <a:ext uri="{FF2B5EF4-FFF2-40B4-BE49-F238E27FC236}">
                <a16:creationId xmlns:a16="http://schemas.microsoft.com/office/drawing/2014/main" xmlns="" id="{D8FE6A4D-E950-478C-B1B9-8E1BF0F2C6D9}"/>
              </a:ext>
            </a:extLst>
          </p:cNvPr>
          <p:cNvSpPr>
            <a:spLocks noGrp="1"/>
          </p:cNvSpPr>
          <p:nvPr>
            <p:ph type="body" sz="half" idx="2"/>
          </p:nvPr>
        </p:nvSpPr>
        <p:spPr>
          <a:xfrm>
            <a:off x="7790688" y="2150621"/>
            <a:ext cx="4462272" cy="3429000"/>
          </a:xfrm>
        </p:spPr>
        <p:txBody>
          <a:bodyPr anchor="ctr">
            <a:normAutofit/>
          </a:bodyPr>
          <a:lstStyle/>
          <a:p>
            <a:pPr algn="ctr"/>
            <a:r>
              <a:rPr lang="en-IN" sz="2400" b="1" spc="50" dirty="0">
                <a:ln w="9525" cmpd="sng">
                  <a:solidFill>
                    <a:schemeClr val="accent1"/>
                  </a:solidFill>
                  <a:prstDash val="solid"/>
                </a:ln>
                <a:solidFill>
                  <a:srgbClr val="70AD47">
                    <a:tint val="1000"/>
                  </a:srgbClr>
                </a:solidFill>
                <a:effectLst>
                  <a:glow rad="38100">
                    <a:schemeClr val="accent1">
                      <a:alpha val="40000"/>
                    </a:schemeClr>
                  </a:glow>
                </a:effectLst>
              </a:rPr>
              <a:t>DR.ANIL PRATAP SINGH</a:t>
            </a:r>
          </a:p>
          <a:p>
            <a:pPr algn="ctr"/>
            <a:r>
              <a:rPr lang="en-IN" sz="2400" b="1" spc="50" dirty="0">
                <a:ln w="9525" cmpd="sng">
                  <a:solidFill>
                    <a:schemeClr val="accent1"/>
                  </a:solidFill>
                  <a:prstDash val="solid"/>
                </a:ln>
                <a:solidFill>
                  <a:srgbClr val="70AD47">
                    <a:tint val="1000"/>
                  </a:srgbClr>
                </a:solidFill>
                <a:effectLst>
                  <a:glow rad="38100">
                    <a:schemeClr val="accent1">
                      <a:alpha val="40000"/>
                    </a:schemeClr>
                  </a:glow>
                </a:effectLst>
              </a:rPr>
              <a:t>HEAD DEPARTMENT OF COMMERCE</a:t>
            </a:r>
          </a:p>
          <a:p>
            <a:pPr algn="ctr"/>
            <a:r>
              <a:rPr lang="en-IN" sz="2400" b="1" spc="50" dirty="0">
                <a:ln w="9525" cmpd="sng">
                  <a:solidFill>
                    <a:schemeClr val="accent1"/>
                  </a:solidFill>
                  <a:prstDash val="solid"/>
                </a:ln>
                <a:solidFill>
                  <a:srgbClr val="70AD47">
                    <a:tint val="1000"/>
                  </a:srgbClr>
                </a:solidFill>
                <a:effectLst>
                  <a:glow rad="38100">
                    <a:schemeClr val="accent1">
                      <a:alpha val="40000"/>
                    </a:schemeClr>
                  </a:glow>
                </a:effectLst>
              </a:rPr>
              <a:t>HARISH CHANDRA POST GRADUATE COLLEGE VARANASI</a:t>
            </a:r>
          </a:p>
        </p:txBody>
      </p:sp>
      <p:sp>
        <p:nvSpPr>
          <p:cNvPr id="7" name="Date Placeholder 6">
            <a:extLst>
              <a:ext uri="{FF2B5EF4-FFF2-40B4-BE49-F238E27FC236}">
                <a16:creationId xmlns:a16="http://schemas.microsoft.com/office/drawing/2014/main" xmlns="" id="{48668EFD-F2D1-4ECD-BDB0-F15E492A4C6B}"/>
              </a:ext>
            </a:extLst>
          </p:cNvPr>
          <p:cNvSpPr>
            <a:spLocks noGrp="1"/>
          </p:cNvSpPr>
          <p:nvPr>
            <p:ph type="dt" sz="half" idx="10"/>
          </p:nvPr>
        </p:nvSpPr>
        <p:spPr/>
        <p:txBody>
          <a:bodyPr/>
          <a:lstStyle/>
          <a:p>
            <a:fld id="{8900D38D-3B06-48E4-8723-D5DF458178BA}" type="datetime1">
              <a:rPr lang="en-US" smtClean="0"/>
              <a:pPr/>
              <a:t>8/11/2020</a:t>
            </a:fld>
            <a:endParaRPr lang="en-US" dirty="0"/>
          </a:p>
        </p:txBody>
      </p:sp>
      <p:sp>
        <p:nvSpPr>
          <p:cNvPr id="8" name="Footer Placeholder 7">
            <a:extLst>
              <a:ext uri="{FF2B5EF4-FFF2-40B4-BE49-F238E27FC236}">
                <a16:creationId xmlns:a16="http://schemas.microsoft.com/office/drawing/2014/main" xmlns="" id="{9DBA00E1-07CB-494A-A526-51234A0DC3EE}"/>
              </a:ext>
            </a:extLst>
          </p:cNvPr>
          <p:cNvSpPr>
            <a:spLocks noGrp="1"/>
          </p:cNvSpPr>
          <p:nvPr>
            <p:ph type="ftr" sz="quarter" idx="11"/>
          </p:nvPr>
        </p:nvSpPr>
        <p:spPr/>
        <p:txBody>
          <a:bodyPr/>
          <a:lstStyle/>
          <a:p>
            <a:r>
              <a:rPr lang="en-US"/>
              <a:t>ANIL PRATAP SINGH</a:t>
            </a:r>
            <a:endParaRPr lang="en-US" dirty="0"/>
          </a:p>
        </p:txBody>
      </p:sp>
      <p:sp>
        <p:nvSpPr>
          <p:cNvPr id="9" name="Slide Number Placeholder 8">
            <a:extLst>
              <a:ext uri="{FF2B5EF4-FFF2-40B4-BE49-F238E27FC236}">
                <a16:creationId xmlns:a16="http://schemas.microsoft.com/office/drawing/2014/main" xmlns="" id="{EEE2512F-B810-4336-820C-05B36076B865}"/>
              </a:ext>
            </a:extLst>
          </p:cNvPr>
          <p:cNvSpPr>
            <a:spLocks noGrp="1"/>
          </p:cNvSpPr>
          <p:nvPr>
            <p:ph type="sldNum" sz="quarter" idx="12"/>
          </p:nvPr>
        </p:nvSpPr>
        <p:spPr/>
        <p:txBody>
          <a:bodyPr/>
          <a:lstStyle/>
          <a:p>
            <a:fld id="{4FAB73BC-B049-4115-A692-8D63A059BFB8}" type="slidenum">
              <a:rPr lang="en-US" smtClean="0"/>
              <a:pPr/>
              <a:t>1</a:t>
            </a:fld>
            <a:endParaRPr lang="en-US" dirty="0"/>
          </a:p>
        </p:txBody>
      </p:sp>
    </p:spTree>
    <p:extLst>
      <p:ext uri="{BB962C8B-B14F-4D97-AF65-F5344CB8AC3E}">
        <p14:creationId xmlns:p14="http://schemas.microsoft.com/office/powerpoint/2010/main" xmlns="" val="63228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F1484AFC-57B2-438A-8095-518005428D09}"/>
              </a:ext>
            </a:extLst>
          </p:cNvPr>
          <p:cNvSpPr>
            <a:spLocks noGrp="1"/>
          </p:cNvSpPr>
          <p:nvPr>
            <p:ph type="dt" sz="half" idx="10"/>
          </p:nvPr>
        </p:nvSpPr>
        <p:spPr/>
        <p:txBody>
          <a:bodyPr/>
          <a:lstStyle/>
          <a:p>
            <a:fld id="{617B66E8-9465-4855-8662-6B0D06A6FF3E}" type="datetime1">
              <a:rPr lang="en-US" smtClean="0"/>
              <a:pPr/>
              <a:t>8/11/2020</a:t>
            </a:fld>
            <a:endParaRPr lang="en-US" dirty="0"/>
          </a:p>
        </p:txBody>
      </p:sp>
      <p:sp>
        <p:nvSpPr>
          <p:cNvPr id="3" name="Footer Placeholder 2">
            <a:extLst>
              <a:ext uri="{FF2B5EF4-FFF2-40B4-BE49-F238E27FC236}">
                <a16:creationId xmlns:a16="http://schemas.microsoft.com/office/drawing/2014/main" xmlns="" id="{8AE962CA-4165-473C-BAAA-D208A2260E62}"/>
              </a:ext>
            </a:extLst>
          </p:cNvPr>
          <p:cNvSpPr>
            <a:spLocks noGrp="1"/>
          </p:cNvSpPr>
          <p:nvPr>
            <p:ph type="ftr" sz="quarter" idx="11"/>
          </p:nvPr>
        </p:nvSpPr>
        <p:spPr/>
        <p:txBody>
          <a:bodyPr/>
          <a:lstStyle/>
          <a:p>
            <a:r>
              <a:rPr lang="en-US"/>
              <a:t>ANIL PRATAP SINGH</a:t>
            </a:r>
            <a:endParaRPr lang="en-US" dirty="0"/>
          </a:p>
        </p:txBody>
      </p:sp>
      <p:sp>
        <p:nvSpPr>
          <p:cNvPr id="4" name="Slide Number Placeholder 3">
            <a:extLst>
              <a:ext uri="{FF2B5EF4-FFF2-40B4-BE49-F238E27FC236}">
                <a16:creationId xmlns:a16="http://schemas.microsoft.com/office/drawing/2014/main" xmlns="" id="{EF4742E4-6690-4F2C-83AD-F069929AB15A}"/>
              </a:ext>
            </a:extLst>
          </p:cNvPr>
          <p:cNvSpPr>
            <a:spLocks noGrp="1"/>
          </p:cNvSpPr>
          <p:nvPr>
            <p:ph type="sldNum" sz="quarter" idx="12"/>
          </p:nvPr>
        </p:nvSpPr>
        <p:spPr/>
        <p:txBody>
          <a:bodyPr/>
          <a:lstStyle/>
          <a:p>
            <a:fld id="{4FAB73BC-B049-4115-A692-8D63A059BFB8}" type="slidenum">
              <a:rPr lang="en-US" smtClean="0"/>
              <a:pPr/>
              <a:t>10</a:t>
            </a:fld>
            <a:endParaRPr lang="en-US" dirty="0"/>
          </a:p>
        </p:txBody>
      </p:sp>
      <p:graphicFrame>
        <p:nvGraphicFramePr>
          <p:cNvPr id="6" name="Diagram 5">
            <a:extLst>
              <a:ext uri="{FF2B5EF4-FFF2-40B4-BE49-F238E27FC236}">
                <a16:creationId xmlns:a16="http://schemas.microsoft.com/office/drawing/2014/main" xmlns="" id="{0B421F59-C2BA-44A7-8A20-B233DA567A25}"/>
              </a:ext>
            </a:extLst>
          </p:cNvPr>
          <p:cNvGraphicFramePr/>
          <p:nvPr>
            <p:extLst>
              <p:ext uri="{D42A27DB-BD31-4B8C-83A1-F6EECF244321}">
                <p14:modId xmlns:p14="http://schemas.microsoft.com/office/powerpoint/2010/main" xmlns="" val="2196962000"/>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203456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B869A16-74B4-46BC-8E37-5427A9CCA9BF}"/>
              </a:ext>
            </a:extLst>
          </p:cNvPr>
          <p:cNvSpPr>
            <a:spLocks noGrp="1"/>
          </p:cNvSpPr>
          <p:nvPr>
            <p:ph type="title"/>
          </p:nvPr>
        </p:nvSpPr>
        <p:spPr>
          <a:xfrm>
            <a:off x="0" y="178811"/>
            <a:ext cx="12192000" cy="1508760"/>
          </a:xfrm>
          <a:solidFill>
            <a:srgbClr val="FFFF00"/>
          </a:solidFill>
        </p:spPr>
        <p:txBody>
          <a:bodyPr/>
          <a:lstStyle/>
          <a:p>
            <a:r>
              <a:rPr lang="en-IN" b="1" cap="none"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                   RATE OF RETURN METHOD</a:t>
            </a:r>
          </a:p>
        </p:txBody>
      </p:sp>
      <p:sp>
        <p:nvSpPr>
          <p:cNvPr id="3" name="Content Placeholder 2">
            <a:extLst>
              <a:ext uri="{FF2B5EF4-FFF2-40B4-BE49-F238E27FC236}">
                <a16:creationId xmlns:a16="http://schemas.microsoft.com/office/drawing/2014/main" xmlns="" id="{1E1C1150-7430-4650-B105-50544B51DB2A}"/>
              </a:ext>
            </a:extLst>
          </p:cNvPr>
          <p:cNvSpPr>
            <a:spLocks noGrp="1"/>
          </p:cNvSpPr>
          <p:nvPr>
            <p:ph idx="1"/>
          </p:nvPr>
        </p:nvSpPr>
        <p:spPr/>
        <p:txBody>
          <a:bodyPr>
            <a:noAutofit/>
          </a:bodyPr>
          <a:lstStyle/>
          <a:p>
            <a:r>
              <a:rPr lang="en-US" sz="2800" dirty="0"/>
              <a:t>This method is also a well-known method of evaluation. This has a severe connection with the Net Present Value (NPV). In the NPV method, the discounting rate is assumed to have known to the evaluator. On the contrary, the rate of discounting is not known in this method of Internal Rate of Return (IRR). IRR is found out by equating the NPV equal to Zero with an unknown variable as the discounting rate. This discounting rate is found out using trial and error method or extrapolating and interpolating methods and it is known as Internal Rate of Return (IRR). For evaluation purpose, IRR is compared with the cost of capital of the organization. If the IRR is greater than a cost of capital, the project should be accepted and vice versa</a:t>
            </a:r>
            <a:endParaRPr lang="en-IN" sz="2800" dirty="0"/>
          </a:p>
        </p:txBody>
      </p:sp>
      <p:sp>
        <p:nvSpPr>
          <p:cNvPr id="4" name="Date Placeholder 3">
            <a:extLst>
              <a:ext uri="{FF2B5EF4-FFF2-40B4-BE49-F238E27FC236}">
                <a16:creationId xmlns:a16="http://schemas.microsoft.com/office/drawing/2014/main" xmlns="" id="{37068BFD-29F8-44D3-82AC-0EDFAABC888D}"/>
              </a:ext>
            </a:extLst>
          </p:cNvPr>
          <p:cNvSpPr>
            <a:spLocks noGrp="1"/>
          </p:cNvSpPr>
          <p:nvPr>
            <p:ph type="dt" sz="half" idx="10"/>
          </p:nvPr>
        </p:nvSpPr>
        <p:spPr/>
        <p:txBody>
          <a:bodyPr/>
          <a:lstStyle/>
          <a:p>
            <a:fld id="{96F09334-7F60-4650-A7D0-2EFFAB31C53B}" type="datetime1">
              <a:rPr lang="en-US" smtClean="0"/>
              <a:pPr/>
              <a:t>8/11/2020</a:t>
            </a:fld>
            <a:endParaRPr lang="en-US" dirty="0"/>
          </a:p>
        </p:txBody>
      </p:sp>
      <p:sp>
        <p:nvSpPr>
          <p:cNvPr id="5" name="Footer Placeholder 4">
            <a:extLst>
              <a:ext uri="{FF2B5EF4-FFF2-40B4-BE49-F238E27FC236}">
                <a16:creationId xmlns:a16="http://schemas.microsoft.com/office/drawing/2014/main" xmlns="" id="{6D7C7688-E254-40A4-902B-8BD408F2D4BA}"/>
              </a:ext>
            </a:extLst>
          </p:cNvPr>
          <p:cNvSpPr>
            <a:spLocks noGrp="1"/>
          </p:cNvSpPr>
          <p:nvPr>
            <p:ph type="ftr" sz="quarter" idx="11"/>
          </p:nvPr>
        </p:nvSpPr>
        <p:spPr/>
        <p:txBody>
          <a:bodyPr/>
          <a:lstStyle/>
          <a:p>
            <a:r>
              <a:rPr lang="en-US"/>
              <a:t>ANIL PRATAP SINGH</a:t>
            </a:r>
            <a:endParaRPr lang="en-US" dirty="0"/>
          </a:p>
        </p:txBody>
      </p:sp>
      <p:sp>
        <p:nvSpPr>
          <p:cNvPr id="6" name="Slide Number Placeholder 5">
            <a:extLst>
              <a:ext uri="{FF2B5EF4-FFF2-40B4-BE49-F238E27FC236}">
                <a16:creationId xmlns:a16="http://schemas.microsoft.com/office/drawing/2014/main" xmlns="" id="{45018081-F029-40A9-BF20-5D95C75A5568}"/>
              </a:ext>
            </a:extLst>
          </p:cNvPr>
          <p:cNvSpPr>
            <a:spLocks noGrp="1"/>
          </p:cNvSpPr>
          <p:nvPr>
            <p:ph type="sldNum" sz="quarter" idx="12"/>
          </p:nvPr>
        </p:nvSpPr>
        <p:spPr/>
        <p:txBody>
          <a:bodyPr/>
          <a:lstStyle/>
          <a:p>
            <a:fld id="{4FAB73BC-B049-4115-A692-8D63A059BFB8}" type="slidenum">
              <a:rPr lang="en-US" smtClean="0"/>
              <a:pPr/>
              <a:t>11</a:t>
            </a:fld>
            <a:endParaRPr lang="en-US" dirty="0"/>
          </a:p>
        </p:txBody>
      </p:sp>
    </p:spTree>
    <p:extLst>
      <p:ext uri="{BB962C8B-B14F-4D97-AF65-F5344CB8AC3E}">
        <p14:creationId xmlns:p14="http://schemas.microsoft.com/office/powerpoint/2010/main" xmlns="" val="11664652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1836060B-6810-404F-B978-FF7FB2A5E3BE}"/>
              </a:ext>
            </a:extLst>
          </p:cNvPr>
          <p:cNvSpPr>
            <a:spLocks noGrp="1"/>
          </p:cNvSpPr>
          <p:nvPr>
            <p:ph type="dt" sz="half" idx="10"/>
          </p:nvPr>
        </p:nvSpPr>
        <p:spPr/>
        <p:txBody>
          <a:bodyPr/>
          <a:lstStyle/>
          <a:p>
            <a:fld id="{617B66E8-9465-4855-8662-6B0D06A6FF3E}" type="datetime1">
              <a:rPr lang="en-US" smtClean="0"/>
              <a:pPr/>
              <a:t>8/11/2020</a:t>
            </a:fld>
            <a:endParaRPr lang="en-US" dirty="0"/>
          </a:p>
        </p:txBody>
      </p:sp>
      <p:sp>
        <p:nvSpPr>
          <p:cNvPr id="3" name="Footer Placeholder 2">
            <a:extLst>
              <a:ext uri="{FF2B5EF4-FFF2-40B4-BE49-F238E27FC236}">
                <a16:creationId xmlns:a16="http://schemas.microsoft.com/office/drawing/2014/main" xmlns="" id="{B5AA364D-F29C-4F27-A455-E9B195DA7973}"/>
              </a:ext>
            </a:extLst>
          </p:cNvPr>
          <p:cNvSpPr>
            <a:spLocks noGrp="1"/>
          </p:cNvSpPr>
          <p:nvPr>
            <p:ph type="ftr" sz="quarter" idx="11"/>
          </p:nvPr>
        </p:nvSpPr>
        <p:spPr/>
        <p:txBody>
          <a:bodyPr/>
          <a:lstStyle/>
          <a:p>
            <a:r>
              <a:rPr lang="en-US"/>
              <a:t>ANIL PRATAP SINGH</a:t>
            </a:r>
            <a:endParaRPr lang="en-US" dirty="0"/>
          </a:p>
        </p:txBody>
      </p:sp>
      <p:sp>
        <p:nvSpPr>
          <p:cNvPr id="4" name="Slide Number Placeholder 3">
            <a:extLst>
              <a:ext uri="{FF2B5EF4-FFF2-40B4-BE49-F238E27FC236}">
                <a16:creationId xmlns:a16="http://schemas.microsoft.com/office/drawing/2014/main" xmlns="" id="{155C0D26-7CFA-4FC1-9E94-872117CDA956}"/>
              </a:ext>
            </a:extLst>
          </p:cNvPr>
          <p:cNvSpPr>
            <a:spLocks noGrp="1"/>
          </p:cNvSpPr>
          <p:nvPr>
            <p:ph type="sldNum" sz="quarter" idx="12"/>
          </p:nvPr>
        </p:nvSpPr>
        <p:spPr/>
        <p:txBody>
          <a:bodyPr/>
          <a:lstStyle/>
          <a:p>
            <a:fld id="{4FAB73BC-B049-4115-A692-8D63A059BFB8}" type="slidenum">
              <a:rPr lang="en-US" smtClean="0"/>
              <a:pPr/>
              <a:t>12</a:t>
            </a:fld>
            <a:endParaRPr lang="en-US" dirty="0"/>
          </a:p>
        </p:txBody>
      </p:sp>
      <p:graphicFrame>
        <p:nvGraphicFramePr>
          <p:cNvPr id="5" name="Diagram 4">
            <a:extLst>
              <a:ext uri="{FF2B5EF4-FFF2-40B4-BE49-F238E27FC236}">
                <a16:creationId xmlns:a16="http://schemas.microsoft.com/office/drawing/2014/main" xmlns="" id="{39706F05-CF89-471E-A051-B8629FE0DE42}"/>
              </a:ext>
            </a:extLst>
          </p:cNvPr>
          <p:cNvGraphicFramePr/>
          <p:nvPr>
            <p:extLst>
              <p:ext uri="{D42A27DB-BD31-4B8C-83A1-F6EECF244321}">
                <p14:modId xmlns:p14="http://schemas.microsoft.com/office/powerpoint/2010/main" xmlns="" val="2414179525"/>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6588080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BBB1A3-E1AA-4F1F-B70F-D2710B089C78}"/>
              </a:ext>
            </a:extLst>
          </p:cNvPr>
          <p:cNvSpPr>
            <a:spLocks noGrp="1"/>
          </p:cNvSpPr>
          <p:nvPr>
            <p:ph type="title"/>
          </p:nvPr>
        </p:nvSpPr>
        <p:spPr>
          <a:xfrm>
            <a:off x="0" y="182880"/>
            <a:ext cx="12191999" cy="1610056"/>
          </a:xfrm>
          <a:solidFill>
            <a:srgbClr val="FFFF00"/>
          </a:solidFill>
        </p:spPr>
        <p:txBody>
          <a:bodyPr>
            <a:normAutofit/>
            <a:scene3d>
              <a:camera prst="orthographicFront"/>
              <a:lightRig rig="harsh" dir="t"/>
            </a:scene3d>
            <a:sp3d extrusionH="57150" prstMaterial="matte">
              <a:bevelT w="63500" h="12700" prst="angle"/>
              <a:contourClr>
                <a:schemeClr val="bg1">
                  <a:lumMod val="65000"/>
                </a:schemeClr>
              </a:contourClr>
            </a:sp3d>
          </a:bodyPr>
          <a:lstStyle/>
          <a:p>
            <a:pPr algn="ctr"/>
            <a:r>
              <a:rPr lang="en-IN" b="1" cap="none" dirty="0">
                <a:ln/>
                <a:solidFill>
                  <a:schemeClr val="accent3"/>
                </a:solidFill>
              </a:rPr>
              <a:t>ACCOUNTING RATE OF RETURN OR AVERAGE RATE OF RETURN METHOD</a:t>
            </a:r>
          </a:p>
        </p:txBody>
      </p:sp>
      <p:sp>
        <p:nvSpPr>
          <p:cNvPr id="3" name="Content Placeholder 2">
            <a:extLst>
              <a:ext uri="{FF2B5EF4-FFF2-40B4-BE49-F238E27FC236}">
                <a16:creationId xmlns:a16="http://schemas.microsoft.com/office/drawing/2014/main" xmlns="" id="{267A0CB0-47EF-4918-8FB4-C12B9DD02958}"/>
              </a:ext>
            </a:extLst>
          </p:cNvPr>
          <p:cNvSpPr>
            <a:spLocks noGrp="1"/>
          </p:cNvSpPr>
          <p:nvPr>
            <p:ph idx="1"/>
          </p:nvPr>
        </p:nvSpPr>
        <p:spPr/>
        <p:txBody>
          <a:bodyPr>
            <a:normAutofit/>
          </a:bodyPr>
          <a:lstStyle/>
          <a:p>
            <a:r>
              <a:rPr lang="en-US" sz="2400" dirty="0">
                <a:solidFill>
                  <a:srgbClr val="FFFF00"/>
                </a:solidFill>
              </a:rPr>
              <a:t>Accounting rate of return, also known as the Average rate of return, or ARR is a financial ratio used in capital budgeting .The ratio does not take into account the concept of time value of money. ARR calculates the return, generated from net income of the proposed capital investment. The ARR is a percentage return. Say, if ARR = 7%, then it means that the project is expected to earn seven paisa out of each rupee invested (yearly). If the ARR is equal to or greater than the required rate of return, the project is acceptable. If it is less than the desired rate, it should be rejected. When comparing investments, the higher the ARR, the more attractive the investment. More than half of large firms calculate ARR when appraising projects.</a:t>
            </a:r>
            <a:endParaRPr lang="en-IN" sz="2400" dirty="0">
              <a:solidFill>
                <a:srgbClr val="FFFF00"/>
              </a:solidFill>
            </a:endParaRPr>
          </a:p>
        </p:txBody>
      </p:sp>
      <p:sp>
        <p:nvSpPr>
          <p:cNvPr id="4" name="Date Placeholder 3">
            <a:extLst>
              <a:ext uri="{FF2B5EF4-FFF2-40B4-BE49-F238E27FC236}">
                <a16:creationId xmlns:a16="http://schemas.microsoft.com/office/drawing/2014/main" xmlns="" id="{922C9E33-9A2E-4EBD-A8B8-073718D5758A}"/>
              </a:ext>
            </a:extLst>
          </p:cNvPr>
          <p:cNvSpPr>
            <a:spLocks noGrp="1"/>
          </p:cNvSpPr>
          <p:nvPr>
            <p:ph type="dt" sz="half" idx="10"/>
          </p:nvPr>
        </p:nvSpPr>
        <p:spPr/>
        <p:txBody>
          <a:bodyPr/>
          <a:lstStyle/>
          <a:p>
            <a:fld id="{96F09334-7F60-4650-A7D0-2EFFAB31C53B}" type="datetime1">
              <a:rPr lang="en-US" smtClean="0"/>
              <a:pPr/>
              <a:t>8/11/2020</a:t>
            </a:fld>
            <a:endParaRPr lang="en-US" dirty="0"/>
          </a:p>
        </p:txBody>
      </p:sp>
      <p:sp>
        <p:nvSpPr>
          <p:cNvPr id="5" name="Footer Placeholder 4">
            <a:extLst>
              <a:ext uri="{FF2B5EF4-FFF2-40B4-BE49-F238E27FC236}">
                <a16:creationId xmlns:a16="http://schemas.microsoft.com/office/drawing/2014/main" xmlns="" id="{A92E9F4B-DD0C-4189-AA5D-189BD6AA196F}"/>
              </a:ext>
            </a:extLst>
          </p:cNvPr>
          <p:cNvSpPr>
            <a:spLocks noGrp="1"/>
          </p:cNvSpPr>
          <p:nvPr>
            <p:ph type="ftr" sz="quarter" idx="11"/>
          </p:nvPr>
        </p:nvSpPr>
        <p:spPr/>
        <p:txBody>
          <a:bodyPr/>
          <a:lstStyle/>
          <a:p>
            <a:r>
              <a:rPr lang="en-US"/>
              <a:t>ANIL PRATAP SINGH</a:t>
            </a:r>
            <a:endParaRPr lang="en-US" dirty="0"/>
          </a:p>
        </p:txBody>
      </p:sp>
      <p:sp>
        <p:nvSpPr>
          <p:cNvPr id="6" name="Slide Number Placeholder 5">
            <a:extLst>
              <a:ext uri="{FF2B5EF4-FFF2-40B4-BE49-F238E27FC236}">
                <a16:creationId xmlns:a16="http://schemas.microsoft.com/office/drawing/2014/main" xmlns="" id="{37ACF4FD-50A0-4328-8DA5-7C4DB7EE6635}"/>
              </a:ext>
            </a:extLst>
          </p:cNvPr>
          <p:cNvSpPr>
            <a:spLocks noGrp="1"/>
          </p:cNvSpPr>
          <p:nvPr>
            <p:ph type="sldNum" sz="quarter" idx="12"/>
          </p:nvPr>
        </p:nvSpPr>
        <p:spPr/>
        <p:txBody>
          <a:bodyPr/>
          <a:lstStyle/>
          <a:p>
            <a:fld id="{4FAB73BC-B049-4115-A692-8D63A059BFB8}" type="slidenum">
              <a:rPr lang="en-US" smtClean="0"/>
              <a:pPr/>
              <a:t>13</a:t>
            </a:fld>
            <a:endParaRPr lang="en-US" dirty="0"/>
          </a:p>
        </p:txBody>
      </p:sp>
    </p:spTree>
    <p:extLst>
      <p:ext uri="{BB962C8B-B14F-4D97-AF65-F5344CB8AC3E}">
        <p14:creationId xmlns:p14="http://schemas.microsoft.com/office/powerpoint/2010/main" xmlns="" val="17759453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8CC85A-973A-48B8-AD3F-E09D2270AC24}"/>
              </a:ext>
            </a:extLst>
          </p:cNvPr>
          <p:cNvSpPr>
            <a:spLocks noGrp="1"/>
          </p:cNvSpPr>
          <p:nvPr>
            <p:ph type="title"/>
          </p:nvPr>
        </p:nvSpPr>
        <p:spPr>
          <a:xfrm>
            <a:off x="0" y="151075"/>
            <a:ext cx="12192000" cy="1655671"/>
          </a:xfrm>
          <a:solidFill>
            <a:srgbClr val="FFFF00"/>
          </a:solidFill>
        </p:spPr>
        <p:txBody>
          <a:bodyPr/>
          <a:lstStyle/>
          <a:p>
            <a:r>
              <a:rPr lang="en-IN" b="1" cap="none" spc="50" dirty="0">
                <a:ln w="9525" cmpd="sng">
                  <a:solidFill>
                    <a:schemeClr val="accent1"/>
                  </a:solidFill>
                  <a:prstDash val="solid"/>
                </a:ln>
                <a:solidFill>
                  <a:srgbClr val="70AD47">
                    <a:tint val="1000"/>
                  </a:srgbClr>
                </a:solidFill>
                <a:effectLst>
                  <a:glow rad="38100">
                    <a:schemeClr val="accent1">
                      <a:alpha val="40000"/>
                    </a:schemeClr>
                  </a:glow>
                </a:effectLst>
              </a:rPr>
              <a:t>                    </a:t>
            </a:r>
            <a:r>
              <a:rPr lang="en-IN" b="1" cap="none"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BENEFIT  TO  COST   RATIO</a:t>
            </a:r>
            <a:br>
              <a:rPr lang="en-IN" b="1" cap="none"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br>
            <a:endParaRPr lang="en-IN" dirty="0"/>
          </a:p>
        </p:txBody>
      </p:sp>
      <p:sp>
        <p:nvSpPr>
          <p:cNvPr id="3" name="Content Placeholder 2">
            <a:extLst>
              <a:ext uri="{FF2B5EF4-FFF2-40B4-BE49-F238E27FC236}">
                <a16:creationId xmlns:a16="http://schemas.microsoft.com/office/drawing/2014/main" xmlns="" id="{911F389B-FC4F-469B-B420-F649DD60B0E7}"/>
              </a:ext>
            </a:extLst>
          </p:cNvPr>
          <p:cNvSpPr>
            <a:spLocks noGrp="1"/>
          </p:cNvSpPr>
          <p:nvPr>
            <p:ph idx="1"/>
          </p:nvPr>
        </p:nvSpPr>
        <p:spPr/>
        <p:txBody>
          <a:bodyPr>
            <a:normAutofit/>
          </a:bodyPr>
          <a:lstStyle/>
          <a:p>
            <a:pPr marL="0" indent="0">
              <a:buNone/>
            </a:pPr>
            <a:r>
              <a:rPr lang="en-US" sz="2400" dirty="0">
                <a:solidFill>
                  <a:srgbClr val="FFFF00"/>
                </a:solidFill>
              </a:rPr>
              <a:t>    A benefit–cost ratio[(BCR) is an indicator, used in cost–benefit analysis, that attempts to summarize the overall value for money of a project or proposal. A BCR is the ratio of the benefits of a project or proposal, expressed in monetary terms, relative to its costs, also expressed in monetary terms. All benefits and costs should be expressed in discounted present values. A BCR can be a profitability index in for-profit contexts. A BCR takes into account the amount of monetary gain realized by performing a project versus the amount it costs to execute the project. The higher the BCR the better the investment. The general rule of thumb is that if the benefit is higher than the cost the project is a good investment</a:t>
            </a:r>
            <a:endParaRPr lang="en-IN" sz="2400" dirty="0">
              <a:solidFill>
                <a:srgbClr val="FFFF00"/>
              </a:solidFill>
            </a:endParaRPr>
          </a:p>
        </p:txBody>
      </p:sp>
      <p:sp>
        <p:nvSpPr>
          <p:cNvPr id="4" name="Date Placeholder 3">
            <a:extLst>
              <a:ext uri="{FF2B5EF4-FFF2-40B4-BE49-F238E27FC236}">
                <a16:creationId xmlns:a16="http://schemas.microsoft.com/office/drawing/2014/main" xmlns="" id="{60A7408F-08C1-45DA-9969-45DE3B22C35B}"/>
              </a:ext>
            </a:extLst>
          </p:cNvPr>
          <p:cNvSpPr>
            <a:spLocks noGrp="1"/>
          </p:cNvSpPr>
          <p:nvPr>
            <p:ph type="dt" sz="half" idx="10"/>
          </p:nvPr>
        </p:nvSpPr>
        <p:spPr/>
        <p:txBody>
          <a:bodyPr/>
          <a:lstStyle/>
          <a:p>
            <a:fld id="{96F09334-7F60-4650-A7D0-2EFFAB31C53B}" type="datetime1">
              <a:rPr lang="en-US" smtClean="0"/>
              <a:pPr/>
              <a:t>8/11/2020</a:t>
            </a:fld>
            <a:endParaRPr lang="en-US" dirty="0"/>
          </a:p>
        </p:txBody>
      </p:sp>
      <p:sp>
        <p:nvSpPr>
          <p:cNvPr id="5" name="Footer Placeholder 4">
            <a:extLst>
              <a:ext uri="{FF2B5EF4-FFF2-40B4-BE49-F238E27FC236}">
                <a16:creationId xmlns:a16="http://schemas.microsoft.com/office/drawing/2014/main" xmlns="" id="{2C98B4ED-816D-4E42-A6C9-ABC583560FAE}"/>
              </a:ext>
            </a:extLst>
          </p:cNvPr>
          <p:cNvSpPr>
            <a:spLocks noGrp="1"/>
          </p:cNvSpPr>
          <p:nvPr>
            <p:ph type="ftr" sz="quarter" idx="11"/>
          </p:nvPr>
        </p:nvSpPr>
        <p:spPr/>
        <p:txBody>
          <a:bodyPr/>
          <a:lstStyle/>
          <a:p>
            <a:r>
              <a:rPr lang="en-US"/>
              <a:t>ANIL PRATAP SINGH</a:t>
            </a:r>
            <a:endParaRPr lang="en-US" dirty="0"/>
          </a:p>
        </p:txBody>
      </p:sp>
      <p:sp>
        <p:nvSpPr>
          <p:cNvPr id="6" name="Slide Number Placeholder 5">
            <a:extLst>
              <a:ext uri="{FF2B5EF4-FFF2-40B4-BE49-F238E27FC236}">
                <a16:creationId xmlns:a16="http://schemas.microsoft.com/office/drawing/2014/main" xmlns="" id="{1D3AC2C9-15F7-4C79-8AFC-BD7927A20D20}"/>
              </a:ext>
            </a:extLst>
          </p:cNvPr>
          <p:cNvSpPr>
            <a:spLocks noGrp="1"/>
          </p:cNvSpPr>
          <p:nvPr>
            <p:ph type="sldNum" sz="quarter" idx="12"/>
          </p:nvPr>
        </p:nvSpPr>
        <p:spPr/>
        <p:txBody>
          <a:bodyPr/>
          <a:lstStyle/>
          <a:p>
            <a:fld id="{4FAB73BC-B049-4115-A692-8D63A059BFB8}" type="slidenum">
              <a:rPr lang="en-US" smtClean="0"/>
              <a:pPr/>
              <a:t>14</a:t>
            </a:fld>
            <a:endParaRPr lang="en-US" dirty="0"/>
          </a:p>
        </p:txBody>
      </p:sp>
    </p:spTree>
    <p:extLst>
      <p:ext uri="{BB962C8B-B14F-4D97-AF65-F5344CB8AC3E}">
        <p14:creationId xmlns:p14="http://schemas.microsoft.com/office/powerpoint/2010/main" xmlns="" val="31897617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B8005F-2130-4868-8368-57CE0EC8949B}"/>
              </a:ext>
            </a:extLst>
          </p:cNvPr>
          <p:cNvSpPr>
            <a:spLocks noGrp="1"/>
          </p:cNvSpPr>
          <p:nvPr>
            <p:ph type="title"/>
          </p:nvPr>
        </p:nvSpPr>
        <p:spPr/>
        <p:txBody>
          <a:bodyPr/>
          <a:lstStyle/>
          <a:p>
            <a:r>
              <a:rPr lang="en-IN" dirty="0"/>
              <a:t>                                     </a:t>
            </a:r>
            <a:r>
              <a:rPr lang="en-IN" dirty="0">
                <a:solidFill>
                  <a:srgbClr val="FF0000"/>
                </a:solidFill>
              </a:rPr>
              <a:t>THE</a:t>
            </a:r>
            <a:r>
              <a:rPr lang="en-IN" dirty="0"/>
              <a:t> </a:t>
            </a:r>
            <a:r>
              <a:rPr lang="en-IN" dirty="0">
                <a:solidFill>
                  <a:srgbClr val="FF0000"/>
                </a:solidFill>
              </a:rPr>
              <a:t>END</a:t>
            </a:r>
          </a:p>
        </p:txBody>
      </p:sp>
      <p:pic>
        <p:nvPicPr>
          <p:cNvPr id="8" name="Content Placeholder 7">
            <a:extLst>
              <a:ext uri="{FF2B5EF4-FFF2-40B4-BE49-F238E27FC236}">
                <a16:creationId xmlns:a16="http://schemas.microsoft.com/office/drawing/2014/main" xmlns="" id="{356D2D27-9A9F-415D-AA6E-B51E53A1A19B}"/>
              </a:ext>
            </a:extLst>
          </p:cNvPr>
          <p:cNvPicPr>
            <a:picLocks noGrp="1" noChangeAspect="1"/>
          </p:cNvPicPr>
          <p:nvPr>
            <p:ph idx="1"/>
          </p:nvPr>
        </p:nvPicPr>
        <p:blipFill>
          <a:blip r:embed="rId2"/>
          <a:stretch>
            <a:fillRect/>
          </a:stretch>
        </p:blipFill>
        <p:spPr>
          <a:xfrm>
            <a:off x="0" y="1792936"/>
            <a:ext cx="12117788" cy="4995043"/>
          </a:xfrm>
        </p:spPr>
      </p:pic>
      <p:sp>
        <p:nvSpPr>
          <p:cNvPr id="4" name="Date Placeholder 3">
            <a:extLst>
              <a:ext uri="{FF2B5EF4-FFF2-40B4-BE49-F238E27FC236}">
                <a16:creationId xmlns:a16="http://schemas.microsoft.com/office/drawing/2014/main" xmlns="" id="{9A671388-757E-4F16-9A06-AC725D9CAF86}"/>
              </a:ext>
            </a:extLst>
          </p:cNvPr>
          <p:cNvSpPr>
            <a:spLocks noGrp="1"/>
          </p:cNvSpPr>
          <p:nvPr>
            <p:ph type="dt" sz="half" idx="10"/>
          </p:nvPr>
        </p:nvSpPr>
        <p:spPr/>
        <p:txBody>
          <a:bodyPr/>
          <a:lstStyle/>
          <a:p>
            <a:fld id="{96F09334-7F60-4650-A7D0-2EFFAB31C53B}" type="datetime1">
              <a:rPr lang="en-US" smtClean="0"/>
              <a:pPr/>
              <a:t>8/11/2020</a:t>
            </a:fld>
            <a:endParaRPr lang="en-US" dirty="0"/>
          </a:p>
        </p:txBody>
      </p:sp>
      <p:sp>
        <p:nvSpPr>
          <p:cNvPr id="5" name="Footer Placeholder 4">
            <a:extLst>
              <a:ext uri="{FF2B5EF4-FFF2-40B4-BE49-F238E27FC236}">
                <a16:creationId xmlns:a16="http://schemas.microsoft.com/office/drawing/2014/main" xmlns="" id="{6E6A9C6C-61A1-4F68-A973-C94C61E1E07A}"/>
              </a:ext>
            </a:extLst>
          </p:cNvPr>
          <p:cNvSpPr>
            <a:spLocks noGrp="1"/>
          </p:cNvSpPr>
          <p:nvPr>
            <p:ph type="ftr" sz="quarter" idx="11"/>
          </p:nvPr>
        </p:nvSpPr>
        <p:spPr/>
        <p:txBody>
          <a:bodyPr/>
          <a:lstStyle/>
          <a:p>
            <a:r>
              <a:rPr lang="en-US"/>
              <a:t>ANIL PRATAP SINGH</a:t>
            </a:r>
            <a:endParaRPr lang="en-US" dirty="0"/>
          </a:p>
        </p:txBody>
      </p:sp>
      <p:sp>
        <p:nvSpPr>
          <p:cNvPr id="6" name="Slide Number Placeholder 5">
            <a:extLst>
              <a:ext uri="{FF2B5EF4-FFF2-40B4-BE49-F238E27FC236}">
                <a16:creationId xmlns:a16="http://schemas.microsoft.com/office/drawing/2014/main" xmlns="" id="{39A90195-3DB5-4C6E-BECB-2FD3B4E782C3}"/>
              </a:ext>
            </a:extLst>
          </p:cNvPr>
          <p:cNvSpPr>
            <a:spLocks noGrp="1"/>
          </p:cNvSpPr>
          <p:nvPr>
            <p:ph type="sldNum" sz="quarter" idx="12"/>
          </p:nvPr>
        </p:nvSpPr>
        <p:spPr/>
        <p:txBody>
          <a:bodyPr/>
          <a:lstStyle/>
          <a:p>
            <a:fld id="{4FAB73BC-B049-4115-A692-8D63A059BFB8}" type="slidenum">
              <a:rPr lang="en-US" smtClean="0"/>
              <a:pPr/>
              <a:t>15</a:t>
            </a:fld>
            <a:endParaRPr lang="en-US" dirty="0"/>
          </a:p>
        </p:txBody>
      </p:sp>
    </p:spTree>
    <p:extLst>
      <p:ext uri="{BB962C8B-B14F-4D97-AF65-F5344CB8AC3E}">
        <p14:creationId xmlns:p14="http://schemas.microsoft.com/office/powerpoint/2010/main" xmlns="" val="1660125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21E6E5-1035-42C1-BCCF-0320037FE9CB}"/>
              </a:ext>
            </a:extLst>
          </p:cNvPr>
          <p:cNvSpPr>
            <a:spLocks noGrp="1"/>
          </p:cNvSpPr>
          <p:nvPr>
            <p:ph type="ctrTitle"/>
          </p:nvPr>
        </p:nvSpPr>
        <p:spPr>
          <a:xfrm>
            <a:off x="0" y="2067340"/>
            <a:ext cx="12192000" cy="1838372"/>
          </a:xfrm>
          <a:solidFill>
            <a:srgbClr val="FF0000"/>
          </a:solidFill>
        </p:spPr>
        <p:txBody>
          <a:bodyPr/>
          <a:lstStyle/>
          <a:p>
            <a:r>
              <a:rPr lang="en-IN" b="1" cap="none" spc="0" dirty="0">
                <a:ln w="22225">
                  <a:solidFill>
                    <a:schemeClr val="accent2"/>
                  </a:solidFill>
                  <a:prstDash val="solid"/>
                </a:ln>
                <a:solidFill>
                  <a:schemeClr val="accent2">
                    <a:lumMod val="40000"/>
                    <a:lumOff val="60000"/>
                  </a:schemeClr>
                </a:solidFill>
              </a:rPr>
              <a:t>CAPITAL BUDGETING</a:t>
            </a:r>
          </a:p>
        </p:txBody>
      </p:sp>
      <p:sp>
        <p:nvSpPr>
          <p:cNvPr id="3" name="Subtitle 2">
            <a:extLst>
              <a:ext uri="{FF2B5EF4-FFF2-40B4-BE49-F238E27FC236}">
                <a16:creationId xmlns:a16="http://schemas.microsoft.com/office/drawing/2014/main" xmlns="" id="{62E4EFC7-A019-4B16-987D-824A90964FA0}"/>
              </a:ext>
            </a:extLst>
          </p:cNvPr>
          <p:cNvSpPr>
            <a:spLocks noGrp="1"/>
          </p:cNvSpPr>
          <p:nvPr>
            <p:ph type="subTitle" idx="1"/>
          </p:nvPr>
        </p:nvSpPr>
        <p:spPr/>
        <p:txBody>
          <a:bodyPr>
            <a:noAutofit/>
          </a:bodyPr>
          <a:lstStyle/>
          <a:p>
            <a:r>
              <a:rPr lang="en-IN" sz="3200" b="1" spc="50" dirty="0">
                <a:ln w="9525" cmpd="sng">
                  <a:solidFill>
                    <a:schemeClr val="accent1"/>
                  </a:solidFill>
                  <a:prstDash val="solid"/>
                </a:ln>
                <a:solidFill>
                  <a:srgbClr val="70AD47">
                    <a:tint val="1000"/>
                  </a:srgbClr>
                </a:solidFill>
                <a:effectLst>
                  <a:glow rad="38100">
                    <a:schemeClr val="accent1">
                      <a:alpha val="40000"/>
                    </a:schemeClr>
                  </a:glow>
                </a:effectLst>
              </a:rPr>
              <a:t>MEANING AND APPRAISAL-PAY BACK PERIOD METHOD,RATE OF RETURN METHOD AND NET PRESENT VALUE METHOD</a:t>
            </a:r>
          </a:p>
        </p:txBody>
      </p:sp>
      <p:sp>
        <p:nvSpPr>
          <p:cNvPr id="4" name="Date Placeholder 3">
            <a:extLst>
              <a:ext uri="{FF2B5EF4-FFF2-40B4-BE49-F238E27FC236}">
                <a16:creationId xmlns:a16="http://schemas.microsoft.com/office/drawing/2014/main" xmlns="" id="{CE8FC8F5-0955-4E75-8349-0F73645B7EF5}"/>
              </a:ext>
            </a:extLst>
          </p:cNvPr>
          <p:cNvSpPr>
            <a:spLocks noGrp="1"/>
          </p:cNvSpPr>
          <p:nvPr>
            <p:ph type="dt" sz="half" idx="10"/>
          </p:nvPr>
        </p:nvSpPr>
        <p:spPr/>
        <p:txBody>
          <a:bodyPr/>
          <a:lstStyle/>
          <a:p>
            <a:fld id="{717FBBF6-BD94-4841-B257-D04733C93557}" type="datetime1">
              <a:rPr lang="en-US" smtClean="0"/>
              <a:pPr/>
              <a:t>8/11/2020</a:t>
            </a:fld>
            <a:endParaRPr lang="en-US" dirty="0"/>
          </a:p>
        </p:txBody>
      </p:sp>
      <p:sp>
        <p:nvSpPr>
          <p:cNvPr id="5" name="Footer Placeholder 4">
            <a:extLst>
              <a:ext uri="{FF2B5EF4-FFF2-40B4-BE49-F238E27FC236}">
                <a16:creationId xmlns:a16="http://schemas.microsoft.com/office/drawing/2014/main" xmlns="" id="{941D5A5C-8219-4D4D-AD85-9B954079CB99}"/>
              </a:ext>
            </a:extLst>
          </p:cNvPr>
          <p:cNvSpPr>
            <a:spLocks noGrp="1"/>
          </p:cNvSpPr>
          <p:nvPr>
            <p:ph type="ftr" sz="quarter" idx="11"/>
          </p:nvPr>
        </p:nvSpPr>
        <p:spPr/>
        <p:txBody>
          <a:bodyPr/>
          <a:lstStyle/>
          <a:p>
            <a:r>
              <a:rPr lang="en-US"/>
              <a:t>ANIL PRATAP SINGH</a:t>
            </a:r>
            <a:endParaRPr lang="en-US" dirty="0"/>
          </a:p>
        </p:txBody>
      </p:sp>
      <p:sp>
        <p:nvSpPr>
          <p:cNvPr id="6" name="Slide Number Placeholder 5">
            <a:extLst>
              <a:ext uri="{FF2B5EF4-FFF2-40B4-BE49-F238E27FC236}">
                <a16:creationId xmlns:a16="http://schemas.microsoft.com/office/drawing/2014/main" xmlns="" id="{07704963-7968-49B5-93B0-5AF711396AC5}"/>
              </a:ext>
            </a:extLst>
          </p:cNvPr>
          <p:cNvSpPr>
            <a:spLocks noGrp="1"/>
          </p:cNvSpPr>
          <p:nvPr>
            <p:ph type="sldNum" sz="quarter" idx="12"/>
          </p:nvPr>
        </p:nvSpPr>
        <p:spPr/>
        <p:txBody>
          <a:bodyPr/>
          <a:lstStyle/>
          <a:p>
            <a:fld id="{4FAB73BC-B049-4115-A692-8D63A059BFB8}" type="slidenum">
              <a:rPr lang="en-US" smtClean="0"/>
              <a:pPr/>
              <a:t>2</a:t>
            </a:fld>
            <a:endParaRPr lang="en-US" dirty="0"/>
          </a:p>
        </p:txBody>
      </p:sp>
    </p:spTree>
    <p:extLst>
      <p:ext uri="{BB962C8B-B14F-4D97-AF65-F5344CB8AC3E}">
        <p14:creationId xmlns:p14="http://schemas.microsoft.com/office/powerpoint/2010/main" xmlns="" val="2862698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BA3A40-5A51-4438-93BF-EC3E00390DAC}"/>
              </a:ext>
            </a:extLst>
          </p:cNvPr>
          <p:cNvSpPr>
            <a:spLocks noGrp="1"/>
          </p:cNvSpPr>
          <p:nvPr>
            <p:ph type="title"/>
          </p:nvPr>
        </p:nvSpPr>
        <p:spPr>
          <a:xfrm>
            <a:off x="0" y="127221"/>
            <a:ext cx="12192000" cy="1679525"/>
          </a:xfrm>
          <a:solidFill>
            <a:srgbClr val="FFFF00"/>
          </a:solidFill>
        </p:spPr>
        <p:txBody>
          <a:bodyPr/>
          <a:lstStyle/>
          <a:p>
            <a:pPr algn="ctr"/>
            <a:r>
              <a:rPr lang="en-IN" dirty="0"/>
              <a:t>CAPITAL BUDGETING: MEANING</a:t>
            </a:r>
          </a:p>
        </p:txBody>
      </p:sp>
      <p:sp>
        <p:nvSpPr>
          <p:cNvPr id="3" name="Content Placeholder 2">
            <a:extLst>
              <a:ext uri="{FF2B5EF4-FFF2-40B4-BE49-F238E27FC236}">
                <a16:creationId xmlns:a16="http://schemas.microsoft.com/office/drawing/2014/main" xmlns="" id="{38252F6B-D33A-4875-B489-0FCF333B52B5}"/>
              </a:ext>
            </a:extLst>
          </p:cNvPr>
          <p:cNvSpPr>
            <a:spLocks noGrp="1"/>
          </p:cNvSpPr>
          <p:nvPr>
            <p:ph idx="1"/>
          </p:nvPr>
        </p:nvSpPr>
        <p:spPr/>
        <p:txBody>
          <a:bodyPr>
            <a:normAutofit/>
          </a:bodyPr>
          <a:lstStyle/>
          <a:p>
            <a:r>
              <a:rPr lang="en-US" sz="2400" dirty="0"/>
              <a:t>Capital budgeting is the process of making investment decisions in long term assets. It is the process of deciding whether or not to invest in a particular project as all the investment possibilities may not be rewarding. Thus, the manager has to choose a project that gives a rate of return more than the cost financing such a project. That is why he has to value a project in term 0f cost and benefit. Capital budgeting techniques are utilized by the entrepreneurs in deciding whether to invest in a particular asset or not. It has to be performed very carefully because a huge sum of money is invested in fixed assets such as machinery, plant etc. The analysis is based on 2 things viz first, the stream of expected cash flows generated by utilizing the assets and second, initial or future outlays expected for acquiring the asset .</a:t>
            </a:r>
            <a:endParaRPr lang="en-IN" sz="2400" dirty="0"/>
          </a:p>
        </p:txBody>
      </p:sp>
      <p:sp>
        <p:nvSpPr>
          <p:cNvPr id="4" name="Date Placeholder 3">
            <a:extLst>
              <a:ext uri="{FF2B5EF4-FFF2-40B4-BE49-F238E27FC236}">
                <a16:creationId xmlns:a16="http://schemas.microsoft.com/office/drawing/2014/main" xmlns="" id="{771F9999-B11E-46F8-BF62-2124AEE4B4E4}"/>
              </a:ext>
            </a:extLst>
          </p:cNvPr>
          <p:cNvSpPr>
            <a:spLocks noGrp="1"/>
          </p:cNvSpPr>
          <p:nvPr>
            <p:ph type="dt" sz="half" idx="10"/>
          </p:nvPr>
        </p:nvSpPr>
        <p:spPr/>
        <p:txBody>
          <a:bodyPr/>
          <a:lstStyle/>
          <a:p>
            <a:fld id="{96F09334-7F60-4650-A7D0-2EFFAB31C53B}" type="datetime1">
              <a:rPr lang="en-US" smtClean="0"/>
              <a:pPr/>
              <a:t>8/11/2020</a:t>
            </a:fld>
            <a:endParaRPr lang="en-US" dirty="0"/>
          </a:p>
        </p:txBody>
      </p:sp>
      <p:sp>
        <p:nvSpPr>
          <p:cNvPr id="5" name="Footer Placeholder 4">
            <a:extLst>
              <a:ext uri="{FF2B5EF4-FFF2-40B4-BE49-F238E27FC236}">
                <a16:creationId xmlns:a16="http://schemas.microsoft.com/office/drawing/2014/main" xmlns="" id="{3CFAAC80-749B-402A-8730-905B7305CD4B}"/>
              </a:ext>
            </a:extLst>
          </p:cNvPr>
          <p:cNvSpPr>
            <a:spLocks noGrp="1"/>
          </p:cNvSpPr>
          <p:nvPr>
            <p:ph type="ftr" sz="quarter" idx="11"/>
          </p:nvPr>
        </p:nvSpPr>
        <p:spPr/>
        <p:txBody>
          <a:bodyPr/>
          <a:lstStyle/>
          <a:p>
            <a:r>
              <a:rPr lang="en-US"/>
              <a:t>ANIL PRATAP SINGH</a:t>
            </a:r>
            <a:endParaRPr lang="en-US" dirty="0"/>
          </a:p>
        </p:txBody>
      </p:sp>
      <p:sp>
        <p:nvSpPr>
          <p:cNvPr id="6" name="Slide Number Placeholder 5">
            <a:extLst>
              <a:ext uri="{FF2B5EF4-FFF2-40B4-BE49-F238E27FC236}">
                <a16:creationId xmlns:a16="http://schemas.microsoft.com/office/drawing/2014/main" xmlns="" id="{B7E72C04-C365-43FA-8B1D-E4CAB29AAC4E}"/>
              </a:ext>
            </a:extLst>
          </p:cNvPr>
          <p:cNvSpPr>
            <a:spLocks noGrp="1"/>
          </p:cNvSpPr>
          <p:nvPr>
            <p:ph type="sldNum" sz="quarter" idx="12"/>
          </p:nvPr>
        </p:nvSpPr>
        <p:spPr/>
        <p:txBody>
          <a:bodyPr/>
          <a:lstStyle/>
          <a:p>
            <a:fld id="{4FAB73BC-B049-4115-A692-8D63A059BFB8}" type="slidenum">
              <a:rPr lang="en-US" smtClean="0"/>
              <a:pPr/>
              <a:t>3</a:t>
            </a:fld>
            <a:endParaRPr lang="en-US" dirty="0"/>
          </a:p>
        </p:txBody>
      </p:sp>
    </p:spTree>
    <p:extLst>
      <p:ext uri="{BB962C8B-B14F-4D97-AF65-F5344CB8AC3E}">
        <p14:creationId xmlns:p14="http://schemas.microsoft.com/office/powerpoint/2010/main" xmlns="" val="2507965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3AE1AE-DF6B-4D01-BCB3-4EAED6EC58B3}"/>
              </a:ext>
            </a:extLst>
          </p:cNvPr>
          <p:cNvSpPr>
            <a:spLocks noGrp="1"/>
          </p:cNvSpPr>
          <p:nvPr>
            <p:ph type="title"/>
          </p:nvPr>
        </p:nvSpPr>
        <p:spPr>
          <a:xfrm>
            <a:off x="0" y="143123"/>
            <a:ext cx="12192000" cy="1765190"/>
          </a:xfrm>
          <a:solidFill>
            <a:srgbClr val="FF0000"/>
          </a:solidFill>
        </p:spPr>
        <p:txBody>
          <a:bodyPr>
            <a:normAutofit/>
          </a:bodyPr>
          <a:lstStyle/>
          <a:p>
            <a:pPr algn="ctr"/>
            <a:r>
              <a:rPr lang="en-IN" sz="3200" b="1" cap="none" dirty="0">
                <a:ln w="22225">
                  <a:solidFill>
                    <a:schemeClr val="accent2"/>
                  </a:solidFill>
                  <a:prstDash val="solid"/>
                </a:ln>
                <a:solidFill>
                  <a:srgbClr val="FFFF00"/>
                </a:solidFill>
              </a:rPr>
              <a:t>Investment appraisal tools or techniques of capital budgeting</a:t>
            </a:r>
          </a:p>
        </p:txBody>
      </p:sp>
      <p:graphicFrame>
        <p:nvGraphicFramePr>
          <p:cNvPr id="7" name="Content Placeholder 6">
            <a:extLst>
              <a:ext uri="{FF2B5EF4-FFF2-40B4-BE49-F238E27FC236}">
                <a16:creationId xmlns:a16="http://schemas.microsoft.com/office/drawing/2014/main" xmlns="" id="{04E412CA-E825-4053-AAA2-03BFE99BF875}"/>
              </a:ext>
            </a:extLst>
          </p:cNvPr>
          <p:cNvGraphicFramePr>
            <a:graphicFrameLocks noGrp="1"/>
          </p:cNvGraphicFramePr>
          <p:nvPr>
            <p:ph idx="1"/>
            <p:extLst>
              <p:ext uri="{D42A27DB-BD31-4B8C-83A1-F6EECF244321}">
                <p14:modId xmlns:p14="http://schemas.microsoft.com/office/powerpoint/2010/main" xmlns="" val="1375237704"/>
              </p:ext>
            </p:extLst>
          </p:nvPr>
        </p:nvGraphicFramePr>
        <p:xfrm>
          <a:off x="1203325" y="2011363"/>
          <a:ext cx="9783763" cy="42068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xmlns="" id="{E8B47CFA-F62F-4CA1-8186-72BA46144160}"/>
              </a:ext>
            </a:extLst>
          </p:cNvPr>
          <p:cNvSpPr>
            <a:spLocks noGrp="1"/>
          </p:cNvSpPr>
          <p:nvPr>
            <p:ph type="dt" sz="half" idx="10"/>
          </p:nvPr>
        </p:nvSpPr>
        <p:spPr/>
        <p:txBody>
          <a:bodyPr/>
          <a:lstStyle/>
          <a:p>
            <a:fld id="{96F09334-7F60-4650-A7D0-2EFFAB31C53B}" type="datetime1">
              <a:rPr lang="en-US" smtClean="0"/>
              <a:pPr/>
              <a:t>8/11/2020</a:t>
            </a:fld>
            <a:endParaRPr lang="en-US" dirty="0"/>
          </a:p>
        </p:txBody>
      </p:sp>
      <p:sp>
        <p:nvSpPr>
          <p:cNvPr id="5" name="Footer Placeholder 4">
            <a:extLst>
              <a:ext uri="{FF2B5EF4-FFF2-40B4-BE49-F238E27FC236}">
                <a16:creationId xmlns:a16="http://schemas.microsoft.com/office/drawing/2014/main" xmlns="" id="{3013273A-3FEE-4C6F-A051-0016453A1356}"/>
              </a:ext>
            </a:extLst>
          </p:cNvPr>
          <p:cNvSpPr>
            <a:spLocks noGrp="1"/>
          </p:cNvSpPr>
          <p:nvPr>
            <p:ph type="ftr" sz="quarter" idx="11"/>
          </p:nvPr>
        </p:nvSpPr>
        <p:spPr/>
        <p:txBody>
          <a:bodyPr/>
          <a:lstStyle/>
          <a:p>
            <a:r>
              <a:rPr lang="en-US"/>
              <a:t>ANIL PRATAP SINGH</a:t>
            </a:r>
            <a:endParaRPr lang="en-US" dirty="0"/>
          </a:p>
        </p:txBody>
      </p:sp>
      <p:sp>
        <p:nvSpPr>
          <p:cNvPr id="6" name="Slide Number Placeholder 5">
            <a:extLst>
              <a:ext uri="{FF2B5EF4-FFF2-40B4-BE49-F238E27FC236}">
                <a16:creationId xmlns:a16="http://schemas.microsoft.com/office/drawing/2014/main" xmlns="" id="{9C1161DF-1DD5-4B58-BE58-9A4E79A6FD18}"/>
              </a:ext>
            </a:extLst>
          </p:cNvPr>
          <p:cNvSpPr>
            <a:spLocks noGrp="1"/>
          </p:cNvSpPr>
          <p:nvPr>
            <p:ph type="sldNum" sz="quarter" idx="12"/>
          </p:nvPr>
        </p:nvSpPr>
        <p:spPr/>
        <p:txBody>
          <a:bodyPr/>
          <a:lstStyle/>
          <a:p>
            <a:fld id="{4FAB73BC-B049-4115-A692-8D63A059BFB8}" type="slidenum">
              <a:rPr lang="en-US" smtClean="0"/>
              <a:pPr/>
              <a:t>4</a:t>
            </a:fld>
            <a:endParaRPr lang="en-US" dirty="0"/>
          </a:p>
        </p:txBody>
      </p:sp>
    </p:spTree>
    <p:extLst>
      <p:ext uri="{BB962C8B-B14F-4D97-AF65-F5344CB8AC3E}">
        <p14:creationId xmlns:p14="http://schemas.microsoft.com/office/powerpoint/2010/main" xmlns="" val="1636903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C12B76-EAFE-4022-813D-57A7D9F90E48}"/>
              </a:ext>
            </a:extLst>
          </p:cNvPr>
          <p:cNvSpPr>
            <a:spLocks noGrp="1"/>
          </p:cNvSpPr>
          <p:nvPr>
            <p:ph type="title"/>
          </p:nvPr>
        </p:nvSpPr>
        <p:spPr>
          <a:xfrm>
            <a:off x="0" y="135173"/>
            <a:ext cx="12191999" cy="1800888"/>
          </a:xfrm>
          <a:solidFill>
            <a:srgbClr val="FFFF00"/>
          </a:solidFill>
        </p:spPr>
        <p:txBody>
          <a:bodyPr/>
          <a:lstStyle/>
          <a:p>
            <a:r>
              <a:rPr lang="en-IN" b="1" cap="none" dirty="0">
                <a:ln w="22225">
                  <a:solidFill>
                    <a:schemeClr val="accent2"/>
                  </a:solidFill>
                  <a:prstDash val="solid"/>
                </a:ln>
                <a:solidFill>
                  <a:schemeClr val="accent2">
                    <a:lumMod val="40000"/>
                    <a:lumOff val="60000"/>
                  </a:schemeClr>
                </a:solidFill>
              </a:rPr>
              <a:t>                      PAY BACK  PERIOD  METHOD</a:t>
            </a:r>
          </a:p>
        </p:txBody>
      </p:sp>
      <p:sp>
        <p:nvSpPr>
          <p:cNvPr id="3" name="Content Placeholder 2">
            <a:extLst>
              <a:ext uri="{FF2B5EF4-FFF2-40B4-BE49-F238E27FC236}">
                <a16:creationId xmlns:a16="http://schemas.microsoft.com/office/drawing/2014/main" xmlns="" id="{C136B2E2-BA07-46FA-AC5A-EFEC3224C0BB}"/>
              </a:ext>
            </a:extLst>
          </p:cNvPr>
          <p:cNvSpPr>
            <a:spLocks noGrp="1"/>
          </p:cNvSpPr>
          <p:nvPr>
            <p:ph idx="1"/>
          </p:nvPr>
        </p:nvSpPr>
        <p:spPr/>
        <p:txBody>
          <a:bodyPr>
            <a:normAutofit/>
          </a:bodyPr>
          <a:lstStyle/>
          <a:p>
            <a:r>
              <a:rPr lang="en-US" sz="28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The payback period refers to the amount of time it takes to recover the cost of an investment. Simply put, the payback period is the length of time an investment reaches a break-even point . The desirability of an investment is directly related to its payback period. Shorter paybacks mean more attractive investments. Payback period refers to the number of years it takes to recover the initial cost of an investment. Therefore, it is a measure of liquidity for a firm. Thus, if an entity has liquidity issues, in such a case, shorter a project’s payback period, better it is for the firm. </a:t>
            </a:r>
            <a:endParaRPr lang="en-IN" sz="28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ndParaRPr>
          </a:p>
        </p:txBody>
      </p:sp>
      <p:sp>
        <p:nvSpPr>
          <p:cNvPr id="4" name="Date Placeholder 3">
            <a:extLst>
              <a:ext uri="{FF2B5EF4-FFF2-40B4-BE49-F238E27FC236}">
                <a16:creationId xmlns:a16="http://schemas.microsoft.com/office/drawing/2014/main" xmlns="" id="{81C36B5A-65A1-4F93-8C66-244401778DCC}"/>
              </a:ext>
            </a:extLst>
          </p:cNvPr>
          <p:cNvSpPr>
            <a:spLocks noGrp="1"/>
          </p:cNvSpPr>
          <p:nvPr>
            <p:ph type="dt" sz="half" idx="10"/>
          </p:nvPr>
        </p:nvSpPr>
        <p:spPr/>
        <p:txBody>
          <a:bodyPr/>
          <a:lstStyle/>
          <a:p>
            <a:fld id="{96F09334-7F60-4650-A7D0-2EFFAB31C53B}" type="datetime1">
              <a:rPr lang="en-US" smtClean="0"/>
              <a:pPr/>
              <a:t>8/11/2020</a:t>
            </a:fld>
            <a:endParaRPr lang="en-US" dirty="0"/>
          </a:p>
        </p:txBody>
      </p:sp>
      <p:sp>
        <p:nvSpPr>
          <p:cNvPr id="5" name="Footer Placeholder 4">
            <a:extLst>
              <a:ext uri="{FF2B5EF4-FFF2-40B4-BE49-F238E27FC236}">
                <a16:creationId xmlns:a16="http://schemas.microsoft.com/office/drawing/2014/main" xmlns="" id="{E0E728A7-277D-4DF5-BDF0-ADEF4051C9B1}"/>
              </a:ext>
            </a:extLst>
          </p:cNvPr>
          <p:cNvSpPr>
            <a:spLocks noGrp="1"/>
          </p:cNvSpPr>
          <p:nvPr>
            <p:ph type="ftr" sz="quarter" idx="11"/>
          </p:nvPr>
        </p:nvSpPr>
        <p:spPr/>
        <p:txBody>
          <a:bodyPr/>
          <a:lstStyle/>
          <a:p>
            <a:r>
              <a:rPr lang="en-US"/>
              <a:t>ANIL PRATAP SINGH</a:t>
            </a:r>
            <a:endParaRPr lang="en-US" dirty="0"/>
          </a:p>
        </p:txBody>
      </p:sp>
      <p:sp>
        <p:nvSpPr>
          <p:cNvPr id="6" name="Slide Number Placeholder 5">
            <a:extLst>
              <a:ext uri="{FF2B5EF4-FFF2-40B4-BE49-F238E27FC236}">
                <a16:creationId xmlns:a16="http://schemas.microsoft.com/office/drawing/2014/main" xmlns="" id="{BA002825-D4B7-47A7-87CC-BD36634D7563}"/>
              </a:ext>
            </a:extLst>
          </p:cNvPr>
          <p:cNvSpPr>
            <a:spLocks noGrp="1"/>
          </p:cNvSpPr>
          <p:nvPr>
            <p:ph type="sldNum" sz="quarter" idx="12"/>
          </p:nvPr>
        </p:nvSpPr>
        <p:spPr/>
        <p:txBody>
          <a:bodyPr/>
          <a:lstStyle/>
          <a:p>
            <a:fld id="{4FAB73BC-B049-4115-A692-8D63A059BFB8}" type="slidenum">
              <a:rPr lang="en-US" smtClean="0"/>
              <a:pPr/>
              <a:t>5</a:t>
            </a:fld>
            <a:endParaRPr lang="en-US" dirty="0"/>
          </a:p>
        </p:txBody>
      </p:sp>
    </p:spTree>
    <p:extLst>
      <p:ext uri="{BB962C8B-B14F-4D97-AF65-F5344CB8AC3E}">
        <p14:creationId xmlns:p14="http://schemas.microsoft.com/office/powerpoint/2010/main" xmlns="" val="4101656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7EC1BF73-B5F6-4074-9BF9-42B8C489558D}"/>
              </a:ext>
            </a:extLst>
          </p:cNvPr>
          <p:cNvSpPr>
            <a:spLocks noGrp="1"/>
          </p:cNvSpPr>
          <p:nvPr>
            <p:ph type="dt" sz="half" idx="10"/>
          </p:nvPr>
        </p:nvSpPr>
        <p:spPr/>
        <p:txBody>
          <a:bodyPr/>
          <a:lstStyle/>
          <a:p>
            <a:fld id="{617B66E8-9465-4855-8662-6B0D06A6FF3E}" type="datetime1">
              <a:rPr lang="en-US" smtClean="0"/>
              <a:pPr/>
              <a:t>8/11/2020</a:t>
            </a:fld>
            <a:endParaRPr lang="en-US" dirty="0"/>
          </a:p>
        </p:txBody>
      </p:sp>
      <p:sp>
        <p:nvSpPr>
          <p:cNvPr id="3" name="Footer Placeholder 2">
            <a:extLst>
              <a:ext uri="{FF2B5EF4-FFF2-40B4-BE49-F238E27FC236}">
                <a16:creationId xmlns:a16="http://schemas.microsoft.com/office/drawing/2014/main" xmlns="" id="{646DE246-10B0-437D-822B-2E509D77D46C}"/>
              </a:ext>
            </a:extLst>
          </p:cNvPr>
          <p:cNvSpPr>
            <a:spLocks noGrp="1"/>
          </p:cNvSpPr>
          <p:nvPr>
            <p:ph type="ftr" sz="quarter" idx="11"/>
          </p:nvPr>
        </p:nvSpPr>
        <p:spPr/>
        <p:txBody>
          <a:bodyPr/>
          <a:lstStyle/>
          <a:p>
            <a:r>
              <a:rPr lang="en-US"/>
              <a:t>ANIL PRATAP SINGH</a:t>
            </a:r>
            <a:endParaRPr lang="en-US" dirty="0"/>
          </a:p>
        </p:txBody>
      </p:sp>
      <p:sp>
        <p:nvSpPr>
          <p:cNvPr id="4" name="Slide Number Placeholder 3">
            <a:extLst>
              <a:ext uri="{FF2B5EF4-FFF2-40B4-BE49-F238E27FC236}">
                <a16:creationId xmlns:a16="http://schemas.microsoft.com/office/drawing/2014/main" xmlns="" id="{DC54FB0D-0932-4F1D-B964-02937BDC4011}"/>
              </a:ext>
            </a:extLst>
          </p:cNvPr>
          <p:cNvSpPr>
            <a:spLocks noGrp="1"/>
          </p:cNvSpPr>
          <p:nvPr>
            <p:ph type="sldNum" sz="quarter" idx="12"/>
          </p:nvPr>
        </p:nvSpPr>
        <p:spPr/>
        <p:txBody>
          <a:bodyPr/>
          <a:lstStyle/>
          <a:p>
            <a:fld id="{4FAB73BC-B049-4115-A692-8D63A059BFB8}" type="slidenum">
              <a:rPr lang="en-US" smtClean="0"/>
              <a:pPr/>
              <a:t>6</a:t>
            </a:fld>
            <a:endParaRPr lang="en-US" dirty="0"/>
          </a:p>
        </p:txBody>
      </p:sp>
      <p:sp>
        <p:nvSpPr>
          <p:cNvPr id="5" name="Rectangle 4">
            <a:extLst>
              <a:ext uri="{FF2B5EF4-FFF2-40B4-BE49-F238E27FC236}">
                <a16:creationId xmlns:a16="http://schemas.microsoft.com/office/drawing/2014/main" xmlns="" id="{CB7E77AF-A2F3-4F49-9BE6-6851414510E1}"/>
              </a:ext>
            </a:extLst>
          </p:cNvPr>
          <p:cNvSpPr/>
          <p:nvPr/>
        </p:nvSpPr>
        <p:spPr>
          <a:xfrm>
            <a:off x="3486201" y="167180"/>
            <a:ext cx="5361917" cy="400110"/>
          </a:xfrm>
          <a:prstGeom prst="rect">
            <a:avLst/>
          </a:prstGeom>
        </p:spPr>
        <p:txBody>
          <a:bodyPr wrap="none">
            <a:spAutoFit/>
          </a:bodyPr>
          <a:lstStyle/>
          <a:p>
            <a:r>
              <a:rPr lang="en-IN" sz="20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IMPORTANCE OF PAY BACK PERIOD METHOD</a:t>
            </a:r>
          </a:p>
        </p:txBody>
      </p:sp>
      <p:sp>
        <p:nvSpPr>
          <p:cNvPr id="6" name="Rectangle 5">
            <a:extLst>
              <a:ext uri="{FF2B5EF4-FFF2-40B4-BE49-F238E27FC236}">
                <a16:creationId xmlns:a16="http://schemas.microsoft.com/office/drawing/2014/main" xmlns="" id="{5452D8CA-C421-4390-B74C-58BAAFC93440}"/>
              </a:ext>
            </a:extLst>
          </p:cNvPr>
          <p:cNvSpPr/>
          <p:nvPr/>
        </p:nvSpPr>
        <p:spPr>
          <a:xfrm>
            <a:off x="230588" y="852156"/>
            <a:ext cx="11591234" cy="1200329"/>
          </a:xfrm>
          <a:prstGeom prst="rect">
            <a:avLst/>
          </a:prstGeom>
        </p:spPr>
        <p:txBody>
          <a:bodyPr wrap="square">
            <a:spAutoFit/>
          </a:bodyPr>
          <a:lstStyle/>
          <a:p>
            <a:r>
              <a:rPr lang="en-US" dirty="0">
                <a:solidFill>
                  <a:srgbClr val="FFFF00"/>
                </a:solidFill>
              </a:rPr>
              <a:t>Corporate finance is all about capital budgeting. One of the most important concepts every corporate financial analyst must learn is how to value different investments or operational projects to determine the most profitable project or investment to undertake. One way corporate financial analysts do this is with the payback period.</a:t>
            </a:r>
          </a:p>
          <a:p>
            <a:endParaRPr lang="en-IN" dirty="0">
              <a:solidFill>
                <a:srgbClr val="FFFF00"/>
              </a:solidFill>
            </a:endParaRPr>
          </a:p>
        </p:txBody>
      </p:sp>
      <p:graphicFrame>
        <p:nvGraphicFramePr>
          <p:cNvPr id="7" name="Diagram 6">
            <a:extLst>
              <a:ext uri="{FF2B5EF4-FFF2-40B4-BE49-F238E27FC236}">
                <a16:creationId xmlns:a16="http://schemas.microsoft.com/office/drawing/2014/main" xmlns="" id="{4490E58D-C564-4A0E-A1D4-AFFE1BACD90A}"/>
              </a:ext>
            </a:extLst>
          </p:cNvPr>
          <p:cNvGraphicFramePr/>
          <p:nvPr>
            <p:extLst>
              <p:ext uri="{D42A27DB-BD31-4B8C-83A1-F6EECF244321}">
                <p14:modId xmlns:p14="http://schemas.microsoft.com/office/powerpoint/2010/main" xmlns="" val="2235220725"/>
              </p:ext>
            </p:extLst>
          </p:nvPr>
        </p:nvGraphicFramePr>
        <p:xfrm>
          <a:off x="2032000" y="1736841"/>
          <a:ext cx="7827617" cy="44014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760958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E84C12-B9A7-491C-98CF-A7D0593C805B}"/>
              </a:ext>
            </a:extLst>
          </p:cNvPr>
          <p:cNvSpPr>
            <a:spLocks noGrp="1"/>
          </p:cNvSpPr>
          <p:nvPr>
            <p:ph type="title"/>
          </p:nvPr>
        </p:nvSpPr>
        <p:spPr>
          <a:xfrm>
            <a:off x="0" y="166977"/>
            <a:ext cx="12192000" cy="1625959"/>
          </a:xfrm>
          <a:solidFill>
            <a:srgbClr val="FFFF00"/>
          </a:solidFill>
        </p:spPr>
        <p:txBody>
          <a:bodyPr/>
          <a:lstStyle/>
          <a:p>
            <a:pPr algn="ctr"/>
            <a:r>
              <a:rPr lang="en-IN" b="1" cap="none">
                <a:ln w="22225">
                  <a:solidFill>
                    <a:schemeClr val="accent2"/>
                  </a:solidFill>
                  <a:prstDash val="solid"/>
                </a:ln>
                <a:solidFill>
                  <a:schemeClr val="accent2">
                    <a:lumMod val="40000"/>
                    <a:lumOff val="60000"/>
                  </a:schemeClr>
                </a:solidFill>
              </a:rPr>
              <a:t>LIMITATIONS </a:t>
            </a:r>
            <a:r>
              <a:rPr lang="en-IN" b="1" cap="none" dirty="0">
                <a:ln w="22225">
                  <a:solidFill>
                    <a:schemeClr val="accent2"/>
                  </a:solidFill>
                  <a:prstDash val="solid"/>
                </a:ln>
                <a:solidFill>
                  <a:schemeClr val="accent2">
                    <a:lumMod val="40000"/>
                    <a:lumOff val="60000"/>
                  </a:schemeClr>
                </a:solidFill>
              </a:rPr>
              <a:t>OF PAY BACK PERIOD METHOD</a:t>
            </a:r>
          </a:p>
        </p:txBody>
      </p:sp>
      <p:graphicFrame>
        <p:nvGraphicFramePr>
          <p:cNvPr id="7" name="Content Placeholder 6">
            <a:extLst>
              <a:ext uri="{FF2B5EF4-FFF2-40B4-BE49-F238E27FC236}">
                <a16:creationId xmlns:a16="http://schemas.microsoft.com/office/drawing/2014/main" xmlns="" id="{6E21200F-18E8-44C8-9866-2ECE0903746E}"/>
              </a:ext>
            </a:extLst>
          </p:cNvPr>
          <p:cNvGraphicFramePr>
            <a:graphicFrameLocks noGrp="1"/>
          </p:cNvGraphicFramePr>
          <p:nvPr>
            <p:ph idx="1"/>
            <p:extLst>
              <p:ext uri="{D42A27DB-BD31-4B8C-83A1-F6EECF244321}">
                <p14:modId xmlns:p14="http://schemas.microsoft.com/office/powerpoint/2010/main" xmlns="" val="4157185125"/>
              </p:ext>
            </p:extLst>
          </p:nvPr>
        </p:nvGraphicFramePr>
        <p:xfrm>
          <a:off x="1203325" y="2011363"/>
          <a:ext cx="9783763" cy="42068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xmlns="" id="{84969BC7-BF0D-4A59-923F-755D175560E1}"/>
              </a:ext>
            </a:extLst>
          </p:cNvPr>
          <p:cNvSpPr>
            <a:spLocks noGrp="1"/>
          </p:cNvSpPr>
          <p:nvPr>
            <p:ph type="dt" sz="half" idx="10"/>
          </p:nvPr>
        </p:nvSpPr>
        <p:spPr/>
        <p:txBody>
          <a:bodyPr/>
          <a:lstStyle/>
          <a:p>
            <a:fld id="{96F09334-7F60-4650-A7D0-2EFFAB31C53B}" type="datetime1">
              <a:rPr lang="en-US" smtClean="0"/>
              <a:pPr/>
              <a:t>8/11/2020</a:t>
            </a:fld>
            <a:endParaRPr lang="en-US" dirty="0"/>
          </a:p>
        </p:txBody>
      </p:sp>
      <p:sp>
        <p:nvSpPr>
          <p:cNvPr id="5" name="Footer Placeholder 4">
            <a:extLst>
              <a:ext uri="{FF2B5EF4-FFF2-40B4-BE49-F238E27FC236}">
                <a16:creationId xmlns:a16="http://schemas.microsoft.com/office/drawing/2014/main" xmlns="" id="{BA873AD2-4584-4195-B822-2BB6E836AD06}"/>
              </a:ext>
            </a:extLst>
          </p:cNvPr>
          <p:cNvSpPr>
            <a:spLocks noGrp="1"/>
          </p:cNvSpPr>
          <p:nvPr>
            <p:ph type="ftr" sz="quarter" idx="11"/>
          </p:nvPr>
        </p:nvSpPr>
        <p:spPr/>
        <p:txBody>
          <a:bodyPr/>
          <a:lstStyle/>
          <a:p>
            <a:r>
              <a:rPr lang="en-US"/>
              <a:t>ANIL PRATAP SINGH</a:t>
            </a:r>
            <a:endParaRPr lang="en-US" dirty="0"/>
          </a:p>
        </p:txBody>
      </p:sp>
      <p:sp>
        <p:nvSpPr>
          <p:cNvPr id="6" name="Slide Number Placeholder 5">
            <a:extLst>
              <a:ext uri="{FF2B5EF4-FFF2-40B4-BE49-F238E27FC236}">
                <a16:creationId xmlns:a16="http://schemas.microsoft.com/office/drawing/2014/main" xmlns="" id="{17F7B087-1BBD-4470-A120-248277B0065B}"/>
              </a:ext>
            </a:extLst>
          </p:cNvPr>
          <p:cNvSpPr>
            <a:spLocks noGrp="1"/>
          </p:cNvSpPr>
          <p:nvPr>
            <p:ph type="sldNum" sz="quarter" idx="12"/>
          </p:nvPr>
        </p:nvSpPr>
        <p:spPr/>
        <p:txBody>
          <a:bodyPr/>
          <a:lstStyle/>
          <a:p>
            <a:fld id="{4FAB73BC-B049-4115-A692-8D63A059BFB8}" type="slidenum">
              <a:rPr lang="en-US" smtClean="0"/>
              <a:pPr/>
              <a:t>7</a:t>
            </a:fld>
            <a:endParaRPr lang="en-US" dirty="0"/>
          </a:p>
        </p:txBody>
      </p:sp>
    </p:spTree>
    <p:extLst>
      <p:ext uri="{BB962C8B-B14F-4D97-AF65-F5344CB8AC3E}">
        <p14:creationId xmlns:p14="http://schemas.microsoft.com/office/powerpoint/2010/main" xmlns="" val="1744315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20C8E74-7ED4-4F0E-8D92-510A28F3C24F}"/>
              </a:ext>
            </a:extLst>
          </p:cNvPr>
          <p:cNvSpPr>
            <a:spLocks noGrp="1"/>
          </p:cNvSpPr>
          <p:nvPr>
            <p:ph type="title"/>
          </p:nvPr>
        </p:nvSpPr>
        <p:spPr>
          <a:solidFill>
            <a:srgbClr val="FFFF00"/>
          </a:solidFill>
        </p:spPr>
        <p:txBody>
          <a:bodyPr/>
          <a:lstStyle/>
          <a:p>
            <a:r>
              <a:rPr lang="en-IN" b="1" cap="none" dirty="0">
                <a:ln w="22225">
                  <a:solidFill>
                    <a:schemeClr val="accent2"/>
                  </a:solidFill>
                  <a:prstDash val="solid"/>
                </a:ln>
                <a:solidFill>
                  <a:schemeClr val="accent2">
                    <a:lumMod val="40000"/>
                    <a:lumOff val="60000"/>
                  </a:schemeClr>
                </a:solidFill>
              </a:rPr>
              <a:t>       NET PRESENT VALUE  METHOD</a:t>
            </a:r>
            <a:br>
              <a:rPr lang="en-IN" b="1" cap="none" dirty="0">
                <a:ln w="22225">
                  <a:solidFill>
                    <a:schemeClr val="accent2"/>
                  </a:solidFill>
                  <a:prstDash val="solid"/>
                </a:ln>
                <a:solidFill>
                  <a:schemeClr val="accent2">
                    <a:lumMod val="40000"/>
                    <a:lumOff val="60000"/>
                  </a:schemeClr>
                </a:solidFill>
              </a:rPr>
            </a:br>
            <a:endParaRPr lang="en-IN" dirty="0"/>
          </a:p>
        </p:txBody>
      </p:sp>
      <p:sp>
        <p:nvSpPr>
          <p:cNvPr id="3" name="Content Placeholder 2">
            <a:extLst>
              <a:ext uri="{FF2B5EF4-FFF2-40B4-BE49-F238E27FC236}">
                <a16:creationId xmlns:a16="http://schemas.microsoft.com/office/drawing/2014/main" xmlns="" id="{58307C86-0B3E-450A-A895-8D016455927A}"/>
              </a:ext>
            </a:extLst>
          </p:cNvPr>
          <p:cNvSpPr>
            <a:spLocks noGrp="1"/>
          </p:cNvSpPr>
          <p:nvPr>
            <p:ph idx="1"/>
          </p:nvPr>
        </p:nvSpPr>
        <p:spPr/>
        <p:txBody>
          <a:bodyPr>
            <a:normAutofit fontScale="92500"/>
          </a:bodyPr>
          <a:lstStyle/>
          <a:p>
            <a:r>
              <a:rPr lang="en-US" dirty="0">
                <a:ln>
                  <a:solidFill>
                    <a:srgbClr val="FFFF00"/>
                  </a:solidFill>
                </a:ln>
              </a:rPr>
              <a:t>Net present value (NPV) technique is a well-known method for evaluating investment projects or proposals. In this technique the present value of all the future cash flows  are calculated using an appropriate discounting rate and added. From this sum, the initial outlay is deducted to find out the profit in present terms. If the figure is positive, the techniques show a green signal to the project and vice versa. This figure is called the net present value (NPV).  Because of its simplicity, NPV is a useful tool to determine whether a project or investment will result in a net profit or a loss.  The NPV measures the excess or shortfall of cash flows, in present value terms, above the cost of </a:t>
            </a:r>
            <a:r>
              <a:rPr lang="en-US" dirty="0" err="1">
                <a:ln>
                  <a:solidFill>
                    <a:srgbClr val="FFFF00"/>
                  </a:solidFill>
                </a:ln>
              </a:rPr>
              <a:t>funds.In</a:t>
            </a:r>
            <a:r>
              <a:rPr lang="en-US" dirty="0">
                <a:ln>
                  <a:solidFill>
                    <a:srgbClr val="FFFF00"/>
                  </a:solidFill>
                </a:ln>
              </a:rPr>
              <a:t> a theoretical situation of unlimited capital budgeting a company should pursue every investment with a positive NPV. However, in practical terms a company's capital constraints limit investments to projects with the highest NPV whose cost cash flows, or initial cash investment, do not exceed the company's capital. NPV is a central tool in discounted cash flow (DCF) analysis and is a standard method for using the time value of money to appraise long-term projects. It is widely used throughout economics, finance, and accounting.</a:t>
            </a:r>
            <a:endParaRPr lang="en-IN" dirty="0">
              <a:ln>
                <a:solidFill>
                  <a:srgbClr val="FFFF00"/>
                </a:solidFill>
              </a:ln>
            </a:endParaRPr>
          </a:p>
        </p:txBody>
      </p:sp>
      <p:sp>
        <p:nvSpPr>
          <p:cNvPr id="4" name="Date Placeholder 3">
            <a:extLst>
              <a:ext uri="{FF2B5EF4-FFF2-40B4-BE49-F238E27FC236}">
                <a16:creationId xmlns:a16="http://schemas.microsoft.com/office/drawing/2014/main" xmlns="" id="{2E37B6D8-B3B0-4DCE-87B6-3146B322728D}"/>
              </a:ext>
            </a:extLst>
          </p:cNvPr>
          <p:cNvSpPr>
            <a:spLocks noGrp="1"/>
          </p:cNvSpPr>
          <p:nvPr>
            <p:ph type="dt" sz="half" idx="10"/>
          </p:nvPr>
        </p:nvSpPr>
        <p:spPr/>
        <p:txBody>
          <a:bodyPr/>
          <a:lstStyle/>
          <a:p>
            <a:fld id="{96F09334-7F60-4650-A7D0-2EFFAB31C53B}" type="datetime1">
              <a:rPr lang="en-US" smtClean="0"/>
              <a:pPr/>
              <a:t>8/11/2020</a:t>
            </a:fld>
            <a:endParaRPr lang="en-US" dirty="0"/>
          </a:p>
        </p:txBody>
      </p:sp>
      <p:sp>
        <p:nvSpPr>
          <p:cNvPr id="5" name="Footer Placeholder 4">
            <a:extLst>
              <a:ext uri="{FF2B5EF4-FFF2-40B4-BE49-F238E27FC236}">
                <a16:creationId xmlns:a16="http://schemas.microsoft.com/office/drawing/2014/main" xmlns="" id="{C8B9D1D8-B018-4D82-961C-060E0C72AFA0}"/>
              </a:ext>
            </a:extLst>
          </p:cNvPr>
          <p:cNvSpPr>
            <a:spLocks noGrp="1"/>
          </p:cNvSpPr>
          <p:nvPr>
            <p:ph type="ftr" sz="quarter" idx="11"/>
          </p:nvPr>
        </p:nvSpPr>
        <p:spPr/>
        <p:txBody>
          <a:bodyPr/>
          <a:lstStyle/>
          <a:p>
            <a:r>
              <a:rPr lang="en-US"/>
              <a:t>ANIL PRATAP SINGH</a:t>
            </a:r>
            <a:endParaRPr lang="en-US" dirty="0"/>
          </a:p>
        </p:txBody>
      </p:sp>
      <p:sp>
        <p:nvSpPr>
          <p:cNvPr id="6" name="Slide Number Placeholder 5">
            <a:extLst>
              <a:ext uri="{FF2B5EF4-FFF2-40B4-BE49-F238E27FC236}">
                <a16:creationId xmlns:a16="http://schemas.microsoft.com/office/drawing/2014/main" xmlns="" id="{B5C6C8EF-1BED-4B47-A0DD-FA9D55B97F08}"/>
              </a:ext>
            </a:extLst>
          </p:cNvPr>
          <p:cNvSpPr>
            <a:spLocks noGrp="1"/>
          </p:cNvSpPr>
          <p:nvPr>
            <p:ph type="sldNum" sz="quarter" idx="12"/>
          </p:nvPr>
        </p:nvSpPr>
        <p:spPr/>
        <p:txBody>
          <a:bodyPr/>
          <a:lstStyle/>
          <a:p>
            <a:fld id="{4FAB73BC-B049-4115-A692-8D63A059BFB8}" type="slidenum">
              <a:rPr lang="en-US" smtClean="0"/>
              <a:pPr/>
              <a:t>8</a:t>
            </a:fld>
            <a:endParaRPr lang="en-US" dirty="0"/>
          </a:p>
        </p:txBody>
      </p:sp>
    </p:spTree>
    <p:extLst>
      <p:ext uri="{BB962C8B-B14F-4D97-AF65-F5344CB8AC3E}">
        <p14:creationId xmlns:p14="http://schemas.microsoft.com/office/powerpoint/2010/main" xmlns="" val="3872993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E409855A-8B64-4A61-9D0F-7E3703BD768C}"/>
              </a:ext>
            </a:extLst>
          </p:cNvPr>
          <p:cNvSpPr>
            <a:spLocks noGrp="1"/>
          </p:cNvSpPr>
          <p:nvPr>
            <p:ph type="dt" sz="half" idx="10"/>
          </p:nvPr>
        </p:nvSpPr>
        <p:spPr/>
        <p:txBody>
          <a:bodyPr/>
          <a:lstStyle/>
          <a:p>
            <a:fld id="{617B66E8-9465-4855-8662-6B0D06A6FF3E}" type="datetime1">
              <a:rPr lang="en-US" smtClean="0"/>
              <a:pPr/>
              <a:t>8/11/2020</a:t>
            </a:fld>
            <a:endParaRPr lang="en-US" dirty="0"/>
          </a:p>
        </p:txBody>
      </p:sp>
      <p:sp>
        <p:nvSpPr>
          <p:cNvPr id="3" name="Footer Placeholder 2">
            <a:extLst>
              <a:ext uri="{FF2B5EF4-FFF2-40B4-BE49-F238E27FC236}">
                <a16:creationId xmlns:a16="http://schemas.microsoft.com/office/drawing/2014/main" xmlns="" id="{A39DE0C1-1675-4F64-8A82-925AB21DAD51}"/>
              </a:ext>
            </a:extLst>
          </p:cNvPr>
          <p:cNvSpPr>
            <a:spLocks noGrp="1"/>
          </p:cNvSpPr>
          <p:nvPr>
            <p:ph type="ftr" sz="quarter" idx="11"/>
          </p:nvPr>
        </p:nvSpPr>
        <p:spPr/>
        <p:txBody>
          <a:bodyPr/>
          <a:lstStyle/>
          <a:p>
            <a:r>
              <a:rPr lang="en-US"/>
              <a:t>ANIL PRATAP SINGH</a:t>
            </a:r>
            <a:endParaRPr lang="en-US" dirty="0"/>
          </a:p>
        </p:txBody>
      </p:sp>
      <p:sp>
        <p:nvSpPr>
          <p:cNvPr id="4" name="Slide Number Placeholder 3">
            <a:extLst>
              <a:ext uri="{FF2B5EF4-FFF2-40B4-BE49-F238E27FC236}">
                <a16:creationId xmlns:a16="http://schemas.microsoft.com/office/drawing/2014/main" xmlns="" id="{EFC4375D-2232-4C55-A0FF-248E0A36F461}"/>
              </a:ext>
            </a:extLst>
          </p:cNvPr>
          <p:cNvSpPr>
            <a:spLocks noGrp="1"/>
          </p:cNvSpPr>
          <p:nvPr>
            <p:ph type="sldNum" sz="quarter" idx="12"/>
          </p:nvPr>
        </p:nvSpPr>
        <p:spPr/>
        <p:txBody>
          <a:bodyPr/>
          <a:lstStyle/>
          <a:p>
            <a:fld id="{4FAB73BC-B049-4115-A692-8D63A059BFB8}" type="slidenum">
              <a:rPr lang="en-US" smtClean="0"/>
              <a:pPr/>
              <a:t>9</a:t>
            </a:fld>
            <a:endParaRPr lang="en-US" dirty="0"/>
          </a:p>
        </p:txBody>
      </p:sp>
      <p:sp>
        <p:nvSpPr>
          <p:cNvPr id="5" name="Rectangle 4">
            <a:extLst>
              <a:ext uri="{FF2B5EF4-FFF2-40B4-BE49-F238E27FC236}">
                <a16:creationId xmlns:a16="http://schemas.microsoft.com/office/drawing/2014/main" xmlns="" id="{2B2B78AE-7CBB-43A3-9DCC-35572E4F9304}"/>
              </a:ext>
            </a:extLst>
          </p:cNvPr>
          <p:cNvSpPr/>
          <p:nvPr/>
        </p:nvSpPr>
        <p:spPr>
          <a:xfrm>
            <a:off x="241191" y="0"/>
            <a:ext cx="11950809" cy="5632311"/>
          </a:xfrm>
          <a:prstGeom prst="rect">
            <a:avLst/>
          </a:prstGeom>
        </p:spPr>
        <p:txBody>
          <a:bodyPr wrap="square">
            <a:spAutoFit/>
          </a:bodyPr>
          <a:lstStyle/>
          <a:p>
            <a:r>
              <a:rPr lang="en-IN" sz="2400" dirty="0"/>
              <a:t>            NPV is a popular capital budgeting technique that takes into account the time value of money.  It uses net present value of the investment project as the base to accept or reject a proposed investment in projects like purchase of new equipment, purchase of inventory, expansion or addition of existing plant assets and the installation of new plants etc . Now  I would like to explain  three possibilities of net present value :</a:t>
            </a:r>
          </a:p>
          <a:p>
            <a:r>
              <a:rPr lang="en-IN" sz="2400" dirty="0"/>
              <a:t>                           </a:t>
            </a:r>
            <a:r>
              <a:rPr lang="en-IN" sz="2400" dirty="0">
                <a:solidFill>
                  <a:srgbClr val="FFFF00"/>
                </a:solidFill>
              </a:rPr>
              <a:t>1.Positive NPV</a:t>
            </a:r>
            <a:r>
              <a:rPr lang="en-IN" sz="2400" dirty="0"/>
              <a:t> </a:t>
            </a:r>
          </a:p>
          <a:p>
            <a:r>
              <a:rPr lang="en-IN" sz="2400" dirty="0"/>
              <a:t> If present value of cash inflows is greater than the present value of the cash outflows, the net present value is said to be positive and the investment proposal is considered to be acceptable. </a:t>
            </a:r>
          </a:p>
          <a:p>
            <a:r>
              <a:rPr lang="en-IN" sz="2400" dirty="0">
                <a:solidFill>
                  <a:srgbClr val="FFFF00"/>
                </a:solidFill>
              </a:rPr>
              <a:t>                            2.Zero NPV </a:t>
            </a:r>
            <a:endParaRPr lang="en-IN" sz="2400" dirty="0"/>
          </a:p>
          <a:p>
            <a:r>
              <a:rPr lang="en-IN" sz="2400" dirty="0"/>
              <a:t> If present value of cash inflow is equal to present value of cash outflow, the net present value is said to be zero and the investment proposal is considered to be acceptable . </a:t>
            </a:r>
          </a:p>
          <a:p>
            <a:r>
              <a:rPr lang="en-IN" sz="2400" dirty="0"/>
              <a:t>                            </a:t>
            </a:r>
            <a:r>
              <a:rPr lang="en-IN" sz="2400" dirty="0">
                <a:solidFill>
                  <a:srgbClr val="FFFF00"/>
                </a:solidFill>
              </a:rPr>
              <a:t>3.Negative NPV</a:t>
            </a:r>
            <a:r>
              <a:rPr lang="en-IN" sz="2400" dirty="0"/>
              <a:t> </a:t>
            </a:r>
          </a:p>
          <a:p>
            <a:r>
              <a:rPr lang="en-IN" sz="2400" dirty="0"/>
              <a:t> If present value of cash inflow is less than present value of cash outflow, the net present value is said to be negative and the investment proposal is rejected.</a:t>
            </a:r>
          </a:p>
        </p:txBody>
      </p:sp>
    </p:spTree>
    <p:extLst>
      <p:ext uri="{BB962C8B-B14F-4D97-AF65-F5344CB8AC3E}">
        <p14:creationId xmlns:p14="http://schemas.microsoft.com/office/powerpoint/2010/main" xmlns="" val="34492637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xmlns=""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TM03090430[[fn=Banded]]</Template>
  <TotalTime>392</TotalTime>
  <Words>1472</Words>
  <Application>Microsoft Office PowerPoint</Application>
  <PresentationFormat>Custom</PresentationFormat>
  <Paragraphs>107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Banded</vt:lpstr>
      <vt:lpstr>ACCOUNTING  FOR  PLANNING  AND    CONTROL PART VII</vt:lpstr>
      <vt:lpstr>CAPITAL BUDGETING</vt:lpstr>
      <vt:lpstr>CAPITAL BUDGETING: MEANING</vt:lpstr>
      <vt:lpstr>Investment appraisal tools or techniques of capital budgeting</vt:lpstr>
      <vt:lpstr>                      PAY BACK  PERIOD  METHOD</vt:lpstr>
      <vt:lpstr>Slide 6</vt:lpstr>
      <vt:lpstr>LIMITATIONS OF PAY BACK PERIOD METHOD</vt:lpstr>
      <vt:lpstr>       NET PRESENT VALUE  METHOD </vt:lpstr>
      <vt:lpstr>Slide 9</vt:lpstr>
      <vt:lpstr>Slide 10</vt:lpstr>
      <vt:lpstr>                   RATE OF RETURN METHOD</vt:lpstr>
      <vt:lpstr>Slide 12</vt:lpstr>
      <vt:lpstr>ACCOUNTING RATE OF RETURN OR AVERAGE RATE OF RETURN METHOD</vt:lpstr>
      <vt:lpstr>                    BENEFIT  TO  COST   RATIO </vt:lpstr>
      <vt:lpstr>                                     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ACCOUNTING EOR PLANNING AND CONTROL</dc:title>
  <dc:creator>ANIL PRATAP</dc:creator>
  <cp:lastModifiedBy>SUJIT SINGH</cp:lastModifiedBy>
  <cp:revision>35</cp:revision>
  <dcterms:created xsi:type="dcterms:W3CDTF">2020-08-02T02:57:10Z</dcterms:created>
  <dcterms:modified xsi:type="dcterms:W3CDTF">2020-08-11T16:26:45Z</dcterms:modified>
</cp:coreProperties>
</file>