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DC669-D0EC-4F64-B44A-8FC77ABDFA27}" type="doc">
      <dgm:prSet loTypeId="urn:microsoft.com/office/officeart/2005/8/layout/list1" loCatId="list" qsTypeId="urn:microsoft.com/office/officeart/2005/8/quickstyle/3d2" qsCatId="3D" csTypeId="urn:microsoft.com/office/officeart/2005/8/colors/colorful1#1" csCatId="colorful" phldr="1"/>
      <dgm:spPr/>
      <dgm:t>
        <a:bodyPr/>
        <a:lstStyle/>
        <a:p>
          <a:endParaRPr lang="en-IN"/>
        </a:p>
      </dgm:t>
    </dgm:pt>
    <dgm:pt modelId="{532F58C2-9280-4571-A2F7-2AEF28B86D41}">
      <dgm:prSet phldrT="[Text]"/>
      <dgm:spPr/>
      <dgm:t>
        <a:bodyPr/>
        <a:lstStyle/>
        <a:p>
          <a:r>
            <a:rPr lang="en-IN" dirty="0"/>
            <a:t>START WITHOUT BASE</a:t>
          </a:r>
        </a:p>
      </dgm:t>
    </dgm:pt>
    <dgm:pt modelId="{A7FEB9BA-B777-4F55-9BF0-3703A484DCD7}" type="parTrans" cxnId="{4D87AB7D-8540-444A-A0BB-9CBCDB62AF14}">
      <dgm:prSet/>
      <dgm:spPr/>
      <dgm:t>
        <a:bodyPr/>
        <a:lstStyle/>
        <a:p>
          <a:endParaRPr lang="en-IN"/>
        </a:p>
      </dgm:t>
    </dgm:pt>
    <dgm:pt modelId="{2822B649-8CC6-437E-AE1F-5C4367FE77BF}" type="sibTrans" cxnId="{4D87AB7D-8540-444A-A0BB-9CBCDB62AF14}">
      <dgm:prSet/>
      <dgm:spPr/>
      <dgm:t>
        <a:bodyPr/>
        <a:lstStyle/>
        <a:p>
          <a:endParaRPr lang="en-IN"/>
        </a:p>
      </dgm:t>
    </dgm:pt>
    <dgm:pt modelId="{8BCC8159-9E82-431C-9D5E-BE999A201C58}">
      <dgm:prSet phldrT="[Text]"/>
      <dgm:spPr/>
      <dgm:t>
        <a:bodyPr/>
        <a:lstStyle/>
        <a:p>
          <a:r>
            <a:rPr lang="en-IN" dirty="0"/>
            <a:t>EFFECTIVE MANAGERIAL TOOL</a:t>
          </a:r>
        </a:p>
      </dgm:t>
    </dgm:pt>
    <dgm:pt modelId="{BBAB0F29-EC7F-4257-B7B2-C4AE877789B8}" type="parTrans" cxnId="{00A4D0D4-5C3A-4DFF-A3BF-96A27C91DEE5}">
      <dgm:prSet/>
      <dgm:spPr/>
      <dgm:t>
        <a:bodyPr/>
        <a:lstStyle/>
        <a:p>
          <a:endParaRPr lang="en-IN"/>
        </a:p>
      </dgm:t>
    </dgm:pt>
    <dgm:pt modelId="{8B1BEFA4-C38B-4FFB-9537-C2DF01D719CD}" type="sibTrans" cxnId="{00A4D0D4-5C3A-4DFF-A3BF-96A27C91DEE5}">
      <dgm:prSet/>
      <dgm:spPr/>
      <dgm:t>
        <a:bodyPr/>
        <a:lstStyle/>
        <a:p>
          <a:endParaRPr lang="en-IN"/>
        </a:p>
      </dgm:t>
    </dgm:pt>
    <dgm:pt modelId="{7F971BCA-63AB-450C-94DF-E6C9301065AD}">
      <dgm:prSet phldrT="[Text]"/>
      <dgm:spPr/>
      <dgm:t>
        <a:bodyPr/>
        <a:lstStyle/>
        <a:p>
          <a:r>
            <a:rPr lang="en-IN" dirty="0"/>
            <a:t>INDEPENDENT COMMUNICATION</a:t>
          </a:r>
        </a:p>
      </dgm:t>
    </dgm:pt>
    <dgm:pt modelId="{F99DD8D8-CB14-4D4B-9121-29B7AD2B6933}" type="parTrans" cxnId="{11D6F69D-A7A2-478E-85F9-534FCF8D4079}">
      <dgm:prSet/>
      <dgm:spPr/>
      <dgm:t>
        <a:bodyPr/>
        <a:lstStyle/>
        <a:p>
          <a:endParaRPr lang="en-IN"/>
        </a:p>
      </dgm:t>
    </dgm:pt>
    <dgm:pt modelId="{90B8C770-5E24-45CB-AE2F-824737A27D83}" type="sibTrans" cxnId="{11D6F69D-A7A2-478E-85F9-534FCF8D4079}">
      <dgm:prSet/>
      <dgm:spPr/>
      <dgm:t>
        <a:bodyPr/>
        <a:lstStyle/>
        <a:p>
          <a:endParaRPr lang="en-IN"/>
        </a:p>
      </dgm:t>
    </dgm:pt>
    <dgm:pt modelId="{718C4193-B30D-4544-BED9-063C8DC2C0D4}">
      <dgm:prSet/>
      <dgm:spPr/>
      <dgm:t>
        <a:bodyPr/>
        <a:lstStyle/>
        <a:p>
          <a:r>
            <a:rPr lang="en-IN" dirty="0"/>
            <a:t>EASY TO FIX ACCOUNTABILITY</a:t>
          </a:r>
        </a:p>
      </dgm:t>
    </dgm:pt>
    <dgm:pt modelId="{144801D3-9ED1-4E3D-BE1E-CBD1B8489638}" type="parTrans" cxnId="{2117F099-D165-404A-BCA4-52C803525E2E}">
      <dgm:prSet/>
      <dgm:spPr/>
      <dgm:t>
        <a:bodyPr/>
        <a:lstStyle/>
        <a:p>
          <a:endParaRPr lang="en-IN"/>
        </a:p>
      </dgm:t>
    </dgm:pt>
    <dgm:pt modelId="{82B61C9D-C3AD-4556-8A73-5E27B4D0C87C}" type="sibTrans" cxnId="{2117F099-D165-404A-BCA4-52C803525E2E}">
      <dgm:prSet/>
      <dgm:spPr/>
      <dgm:t>
        <a:bodyPr/>
        <a:lstStyle/>
        <a:p>
          <a:endParaRPr lang="en-IN"/>
        </a:p>
      </dgm:t>
    </dgm:pt>
    <dgm:pt modelId="{3F675897-DA03-46AA-9C5C-6F5ABD0EDA20}">
      <dgm:prSet/>
      <dgm:spPr/>
      <dgm:t>
        <a:bodyPr/>
        <a:lstStyle/>
        <a:p>
          <a:r>
            <a:rPr lang="en-IN" dirty="0"/>
            <a:t>JUSTIFIED EXPENDITURE</a:t>
          </a:r>
        </a:p>
      </dgm:t>
    </dgm:pt>
    <dgm:pt modelId="{AC32CAEB-E01E-439A-A2A6-2AF372E13F9B}" type="parTrans" cxnId="{255269D2-ABC9-4160-8453-4BF26425CDA3}">
      <dgm:prSet/>
      <dgm:spPr/>
      <dgm:t>
        <a:bodyPr/>
        <a:lstStyle/>
        <a:p>
          <a:endParaRPr lang="en-IN"/>
        </a:p>
      </dgm:t>
    </dgm:pt>
    <dgm:pt modelId="{2F084EDB-142B-4442-9227-E5B352884543}" type="sibTrans" cxnId="{255269D2-ABC9-4160-8453-4BF26425CDA3}">
      <dgm:prSet/>
      <dgm:spPr/>
      <dgm:t>
        <a:bodyPr/>
        <a:lstStyle/>
        <a:p>
          <a:endParaRPr lang="en-IN"/>
        </a:p>
      </dgm:t>
    </dgm:pt>
    <dgm:pt modelId="{44FCF8CE-65F9-4B6F-AFAC-E580D9CE72F9}" type="pres">
      <dgm:prSet presAssocID="{53FDC669-D0EC-4F64-B44A-8FC77ABDFA27}" presName="linear" presStyleCnt="0">
        <dgm:presLayoutVars>
          <dgm:dir/>
          <dgm:animLvl val="lvl"/>
          <dgm:resizeHandles val="exact"/>
        </dgm:presLayoutVars>
      </dgm:prSet>
      <dgm:spPr/>
      <dgm:t>
        <a:bodyPr/>
        <a:lstStyle/>
        <a:p>
          <a:endParaRPr lang="en-US"/>
        </a:p>
      </dgm:t>
    </dgm:pt>
    <dgm:pt modelId="{8B87E114-F1E9-46E9-89FE-A251B7AE23F4}" type="pres">
      <dgm:prSet presAssocID="{532F58C2-9280-4571-A2F7-2AEF28B86D41}" presName="parentLin" presStyleCnt="0"/>
      <dgm:spPr/>
    </dgm:pt>
    <dgm:pt modelId="{8019100C-D267-4BEF-AB14-3A7109640667}" type="pres">
      <dgm:prSet presAssocID="{532F58C2-9280-4571-A2F7-2AEF28B86D41}" presName="parentLeftMargin" presStyleLbl="node1" presStyleIdx="0" presStyleCnt="5"/>
      <dgm:spPr/>
      <dgm:t>
        <a:bodyPr/>
        <a:lstStyle/>
        <a:p>
          <a:endParaRPr lang="en-US"/>
        </a:p>
      </dgm:t>
    </dgm:pt>
    <dgm:pt modelId="{088767C0-6F18-4477-AD92-4FFBC88364F4}" type="pres">
      <dgm:prSet presAssocID="{532F58C2-9280-4571-A2F7-2AEF28B86D41}" presName="parentText" presStyleLbl="node1" presStyleIdx="0" presStyleCnt="5" custLinFactNeighborX="18621" custLinFactNeighborY="6575">
        <dgm:presLayoutVars>
          <dgm:chMax val="0"/>
          <dgm:bulletEnabled val="1"/>
        </dgm:presLayoutVars>
      </dgm:prSet>
      <dgm:spPr/>
      <dgm:t>
        <a:bodyPr/>
        <a:lstStyle/>
        <a:p>
          <a:endParaRPr lang="en-US"/>
        </a:p>
      </dgm:t>
    </dgm:pt>
    <dgm:pt modelId="{31E04057-55CB-400D-900E-C2C0B96AA75E}" type="pres">
      <dgm:prSet presAssocID="{532F58C2-9280-4571-A2F7-2AEF28B86D41}" presName="negativeSpace" presStyleCnt="0"/>
      <dgm:spPr/>
    </dgm:pt>
    <dgm:pt modelId="{C32E8A59-4B9A-4587-9012-2DC2BECFC031}" type="pres">
      <dgm:prSet presAssocID="{532F58C2-9280-4571-A2F7-2AEF28B86D41}" presName="childText" presStyleLbl="conFgAcc1" presStyleIdx="0" presStyleCnt="5">
        <dgm:presLayoutVars>
          <dgm:bulletEnabled val="1"/>
        </dgm:presLayoutVars>
      </dgm:prSet>
      <dgm:spPr/>
    </dgm:pt>
    <dgm:pt modelId="{878D8C18-20CC-4C93-BB4E-12E5AFEEC016}" type="pres">
      <dgm:prSet presAssocID="{2822B649-8CC6-437E-AE1F-5C4367FE77BF}" presName="spaceBetweenRectangles" presStyleCnt="0"/>
      <dgm:spPr/>
    </dgm:pt>
    <dgm:pt modelId="{2B502310-C0C3-44CE-8380-DBB04062EE24}" type="pres">
      <dgm:prSet presAssocID="{8BCC8159-9E82-431C-9D5E-BE999A201C58}" presName="parentLin" presStyleCnt="0"/>
      <dgm:spPr/>
    </dgm:pt>
    <dgm:pt modelId="{4A32AAD5-E5EF-4DF9-A486-174AE4BB60CA}" type="pres">
      <dgm:prSet presAssocID="{8BCC8159-9E82-431C-9D5E-BE999A201C58}" presName="parentLeftMargin" presStyleLbl="node1" presStyleIdx="0" presStyleCnt="5"/>
      <dgm:spPr/>
      <dgm:t>
        <a:bodyPr/>
        <a:lstStyle/>
        <a:p>
          <a:endParaRPr lang="en-US"/>
        </a:p>
      </dgm:t>
    </dgm:pt>
    <dgm:pt modelId="{2332B564-C3B5-48B7-885B-B3147D889842}" type="pres">
      <dgm:prSet presAssocID="{8BCC8159-9E82-431C-9D5E-BE999A201C58}" presName="parentText" presStyleLbl="node1" presStyleIdx="1" presStyleCnt="5">
        <dgm:presLayoutVars>
          <dgm:chMax val="0"/>
          <dgm:bulletEnabled val="1"/>
        </dgm:presLayoutVars>
      </dgm:prSet>
      <dgm:spPr/>
      <dgm:t>
        <a:bodyPr/>
        <a:lstStyle/>
        <a:p>
          <a:endParaRPr lang="en-US"/>
        </a:p>
      </dgm:t>
    </dgm:pt>
    <dgm:pt modelId="{BCFB3553-A5E7-478D-9587-1383F699A549}" type="pres">
      <dgm:prSet presAssocID="{8BCC8159-9E82-431C-9D5E-BE999A201C58}" presName="negativeSpace" presStyleCnt="0"/>
      <dgm:spPr/>
    </dgm:pt>
    <dgm:pt modelId="{9146791A-4AAA-4D57-9814-2DE2DFC63561}" type="pres">
      <dgm:prSet presAssocID="{8BCC8159-9E82-431C-9D5E-BE999A201C58}" presName="childText" presStyleLbl="conFgAcc1" presStyleIdx="1" presStyleCnt="5">
        <dgm:presLayoutVars>
          <dgm:bulletEnabled val="1"/>
        </dgm:presLayoutVars>
      </dgm:prSet>
      <dgm:spPr/>
    </dgm:pt>
    <dgm:pt modelId="{EB09A5FF-1D74-463B-B92B-C402BB2CF016}" type="pres">
      <dgm:prSet presAssocID="{8B1BEFA4-C38B-4FFB-9537-C2DF01D719CD}" presName="spaceBetweenRectangles" presStyleCnt="0"/>
      <dgm:spPr/>
    </dgm:pt>
    <dgm:pt modelId="{C565D9C9-78A8-4F96-90CF-1014A8CE2933}" type="pres">
      <dgm:prSet presAssocID="{7F971BCA-63AB-450C-94DF-E6C9301065AD}" presName="parentLin" presStyleCnt="0"/>
      <dgm:spPr/>
    </dgm:pt>
    <dgm:pt modelId="{A372CC24-E49F-4689-A6C6-ECAE2E588C35}" type="pres">
      <dgm:prSet presAssocID="{7F971BCA-63AB-450C-94DF-E6C9301065AD}" presName="parentLeftMargin" presStyleLbl="node1" presStyleIdx="1" presStyleCnt="5"/>
      <dgm:spPr/>
      <dgm:t>
        <a:bodyPr/>
        <a:lstStyle/>
        <a:p>
          <a:endParaRPr lang="en-US"/>
        </a:p>
      </dgm:t>
    </dgm:pt>
    <dgm:pt modelId="{6447A47D-7920-4459-A4ED-BDCEB13CB7C8}" type="pres">
      <dgm:prSet presAssocID="{7F971BCA-63AB-450C-94DF-E6C9301065AD}" presName="parentText" presStyleLbl="node1" presStyleIdx="2" presStyleCnt="5">
        <dgm:presLayoutVars>
          <dgm:chMax val="0"/>
          <dgm:bulletEnabled val="1"/>
        </dgm:presLayoutVars>
      </dgm:prSet>
      <dgm:spPr/>
      <dgm:t>
        <a:bodyPr/>
        <a:lstStyle/>
        <a:p>
          <a:endParaRPr lang="en-US"/>
        </a:p>
      </dgm:t>
    </dgm:pt>
    <dgm:pt modelId="{387490C9-5A76-47E4-AD2F-717C60F58FFA}" type="pres">
      <dgm:prSet presAssocID="{7F971BCA-63AB-450C-94DF-E6C9301065AD}" presName="negativeSpace" presStyleCnt="0"/>
      <dgm:spPr/>
    </dgm:pt>
    <dgm:pt modelId="{638925FC-DEBA-4049-B3DE-50468DF225F2}" type="pres">
      <dgm:prSet presAssocID="{7F971BCA-63AB-450C-94DF-E6C9301065AD}" presName="childText" presStyleLbl="conFgAcc1" presStyleIdx="2" presStyleCnt="5">
        <dgm:presLayoutVars>
          <dgm:bulletEnabled val="1"/>
        </dgm:presLayoutVars>
      </dgm:prSet>
      <dgm:spPr/>
    </dgm:pt>
    <dgm:pt modelId="{6743D1C1-54FA-4DD4-AD6B-ABE2DEF44B50}" type="pres">
      <dgm:prSet presAssocID="{90B8C770-5E24-45CB-AE2F-824737A27D83}" presName="spaceBetweenRectangles" presStyleCnt="0"/>
      <dgm:spPr/>
    </dgm:pt>
    <dgm:pt modelId="{20010C74-8425-4640-A1D1-5F0E81E8689C}" type="pres">
      <dgm:prSet presAssocID="{718C4193-B30D-4544-BED9-063C8DC2C0D4}" presName="parentLin" presStyleCnt="0"/>
      <dgm:spPr/>
    </dgm:pt>
    <dgm:pt modelId="{E294672D-D21C-483B-803A-B0987FE286F7}" type="pres">
      <dgm:prSet presAssocID="{718C4193-B30D-4544-BED9-063C8DC2C0D4}" presName="parentLeftMargin" presStyleLbl="node1" presStyleIdx="2" presStyleCnt="5"/>
      <dgm:spPr/>
      <dgm:t>
        <a:bodyPr/>
        <a:lstStyle/>
        <a:p>
          <a:endParaRPr lang="en-US"/>
        </a:p>
      </dgm:t>
    </dgm:pt>
    <dgm:pt modelId="{3BA88D72-09EE-4F91-A0D1-C42E1AC26A0F}" type="pres">
      <dgm:prSet presAssocID="{718C4193-B30D-4544-BED9-063C8DC2C0D4}" presName="parentText" presStyleLbl="node1" presStyleIdx="3" presStyleCnt="5">
        <dgm:presLayoutVars>
          <dgm:chMax val="0"/>
          <dgm:bulletEnabled val="1"/>
        </dgm:presLayoutVars>
      </dgm:prSet>
      <dgm:spPr/>
      <dgm:t>
        <a:bodyPr/>
        <a:lstStyle/>
        <a:p>
          <a:endParaRPr lang="en-US"/>
        </a:p>
      </dgm:t>
    </dgm:pt>
    <dgm:pt modelId="{BD709AA1-9C7F-4D6F-9482-C9022961018B}" type="pres">
      <dgm:prSet presAssocID="{718C4193-B30D-4544-BED9-063C8DC2C0D4}" presName="negativeSpace" presStyleCnt="0"/>
      <dgm:spPr/>
    </dgm:pt>
    <dgm:pt modelId="{15A8865C-59A3-4295-9BD6-CFE17B280A17}" type="pres">
      <dgm:prSet presAssocID="{718C4193-B30D-4544-BED9-063C8DC2C0D4}" presName="childText" presStyleLbl="conFgAcc1" presStyleIdx="3" presStyleCnt="5">
        <dgm:presLayoutVars>
          <dgm:bulletEnabled val="1"/>
        </dgm:presLayoutVars>
      </dgm:prSet>
      <dgm:spPr/>
    </dgm:pt>
    <dgm:pt modelId="{D4B9304F-4613-4744-873A-0DE0DC62DEA5}" type="pres">
      <dgm:prSet presAssocID="{82B61C9D-C3AD-4556-8A73-5E27B4D0C87C}" presName="spaceBetweenRectangles" presStyleCnt="0"/>
      <dgm:spPr/>
    </dgm:pt>
    <dgm:pt modelId="{B2694CC7-74A8-4C20-BF53-C6C51A77701D}" type="pres">
      <dgm:prSet presAssocID="{3F675897-DA03-46AA-9C5C-6F5ABD0EDA20}" presName="parentLin" presStyleCnt="0"/>
      <dgm:spPr/>
    </dgm:pt>
    <dgm:pt modelId="{2321ABDE-0BDD-4634-8995-E6D179780B70}" type="pres">
      <dgm:prSet presAssocID="{3F675897-DA03-46AA-9C5C-6F5ABD0EDA20}" presName="parentLeftMargin" presStyleLbl="node1" presStyleIdx="3" presStyleCnt="5"/>
      <dgm:spPr/>
      <dgm:t>
        <a:bodyPr/>
        <a:lstStyle/>
        <a:p>
          <a:endParaRPr lang="en-US"/>
        </a:p>
      </dgm:t>
    </dgm:pt>
    <dgm:pt modelId="{AB2849F0-7DDC-4EA1-A8AD-ABC58915AEE9}" type="pres">
      <dgm:prSet presAssocID="{3F675897-DA03-46AA-9C5C-6F5ABD0EDA20}" presName="parentText" presStyleLbl="node1" presStyleIdx="4" presStyleCnt="5">
        <dgm:presLayoutVars>
          <dgm:chMax val="0"/>
          <dgm:bulletEnabled val="1"/>
        </dgm:presLayoutVars>
      </dgm:prSet>
      <dgm:spPr/>
      <dgm:t>
        <a:bodyPr/>
        <a:lstStyle/>
        <a:p>
          <a:endParaRPr lang="en-US"/>
        </a:p>
      </dgm:t>
    </dgm:pt>
    <dgm:pt modelId="{888C5BDA-1AA6-410F-A760-C349F6685AAB}" type="pres">
      <dgm:prSet presAssocID="{3F675897-DA03-46AA-9C5C-6F5ABD0EDA20}" presName="negativeSpace" presStyleCnt="0"/>
      <dgm:spPr/>
    </dgm:pt>
    <dgm:pt modelId="{37FE158C-8878-4EC2-9728-3AEDB653EAA7}" type="pres">
      <dgm:prSet presAssocID="{3F675897-DA03-46AA-9C5C-6F5ABD0EDA20}" presName="childText" presStyleLbl="conFgAcc1" presStyleIdx="4" presStyleCnt="5">
        <dgm:presLayoutVars>
          <dgm:bulletEnabled val="1"/>
        </dgm:presLayoutVars>
      </dgm:prSet>
      <dgm:spPr/>
    </dgm:pt>
  </dgm:ptLst>
  <dgm:cxnLst>
    <dgm:cxn modelId="{3B8EBE34-BABB-46FF-8E8D-C6DEBEDF4D63}" type="presOf" srcId="{718C4193-B30D-4544-BED9-063C8DC2C0D4}" destId="{3BA88D72-09EE-4F91-A0D1-C42E1AC26A0F}" srcOrd="1" destOrd="0" presId="urn:microsoft.com/office/officeart/2005/8/layout/list1"/>
    <dgm:cxn modelId="{4D87AB7D-8540-444A-A0BB-9CBCDB62AF14}" srcId="{53FDC669-D0EC-4F64-B44A-8FC77ABDFA27}" destId="{532F58C2-9280-4571-A2F7-2AEF28B86D41}" srcOrd="0" destOrd="0" parTransId="{A7FEB9BA-B777-4F55-9BF0-3703A484DCD7}" sibTransId="{2822B649-8CC6-437E-AE1F-5C4367FE77BF}"/>
    <dgm:cxn modelId="{255269D2-ABC9-4160-8453-4BF26425CDA3}" srcId="{53FDC669-D0EC-4F64-B44A-8FC77ABDFA27}" destId="{3F675897-DA03-46AA-9C5C-6F5ABD0EDA20}" srcOrd="4" destOrd="0" parTransId="{AC32CAEB-E01E-439A-A2A6-2AF372E13F9B}" sibTransId="{2F084EDB-142B-4442-9227-E5B352884543}"/>
    <dgm:cxn modelId="{B35A9B08-C074-4EB7-BEAB-F600B17067A8}" type="presOf" srcId="{3F675897-DA03-46AA-9C5C-6F5ABD0EDA20}" destId="{2321ABDE-0BDD-4634-8995-E6D179780B70}" srcOrd="0" destOrd="0" presId="urn:microsoft.com/office/officeart/2005/8/layout/list1"/>
    <dgm:cxn modelId="{016B5848-5432-4F2B-9D24-3E6EAF597545}" type="presOf" srcId="{53FDC669-D0EC-4F64-B44A-8FC77ABDFA27}" destId="{44FCF8CE-65F9-4B6F-AFAC-E580D9CE72F9}" srcOrd="0" destOrd="0" presId="urn:microsoft.com/office/officeart/2005/8/layout/list1"/>
    <dgm:cxn modelId="{3A0BF3DC-815E-4266-827B-DDBD5C5CFD88}" type="presOf" srcId="{7F971BCA-63AB-450C-94DF-E6C9301065AD}" destId="{6447A47D-7920-4459-A4ED-BDCEB13CB7C8}" srcOrd="1" destOrd="0" presId="urn:microsoft.com/office/officeart/2005/8/layout/list1"/>
    <dgm:cxn modelId="{C2ACE72A-67BE-41C8-9D4B-D8DF69810A5C}" type="presOf" srcId="{7F971BCA-63AB-450C-94DF-E6C9301065AD}" destId="{A372CC24-E49F-4689-A6C6-ECAE2E588C35}" srcOrd="0" destOrd="0" presId="urn:microsoft.com/office/officeart/2005/8/layout/list1"/>
    <dgm:cxn modelId="{C91BEB85-C834-4FFF-A81B-D0D1401B885B}" type="presOf" srcId="{532F58C2-9280-4571-A2F7-2AEF28B86D41}" destId="{088767C0-6F18-4477-AD92-4FFBC88364F4}" srcOrd="1" destOrd="0" presId="urn:microsoft.com/office/officeart/2005/8/layout/list1"/>
    <dgm:cxn modelId="{FCABCDB1-4230-402D-AAA0-09CA6892070C}" type="presOf" srcId="{8BCC8159-9E82-431C-9D5E-BE999A201C58}" destId="{4A32AAD5-E5EF-4DF9-A486-174AE4BB60CA}" srcOrd="0" destOrd="0" presId="urn:microsoft.com/office/officeart/2005/8/layout/list1"/>
    <dgm:cxn modelId="{6CCEF864-5A57-42A2-A673-0812AA2C645E}" type="presOf" srcId="{718C4193-B30D-4544-BED9-063C8DC2C0D4}" destId="{E294672D-D21C-483B-803A-B0987FE286F7}" srcOrd="0" destOrd="0" presId="urn:microsoft.com/office/officeart/2005/8/layout/list1"/>
    <dgm:cxn modelId="{2117F099-D165-404A-BCA4-52C803525E2E}" srcId="{53FDC669-D0EC-4F64-B44A-8FC77ABDFA27}" destId="{718C4193-B30D-4544-BED9-063C8DC2C0D4}" srcOrd="3" destOrd="0" parTransId="{144801D3-9ED1-4E3D-BE1E-CBD1B8489638}" sibTransId="{82B61C9D-C3AD-4556-8A73-5E27B4D0C87C}"/>
    <dgm:cxn modelId="{41BDDE27-B090-4C0C-9611-5CB2B58DACF2}" type="presOf" srcId="{3F675897-DA03-46AA-9C5C-6F5ABD0EDA20}" destId="{AB2849F0-7DDC-4EA1-A8AD-ABC58915AEE9}" srcOrd="1" destOrd="0" presId="urn:microsoft.com/office/officeart/2005/8/layout/list1"/>
    <dgm:cxn modelId="{6ED8FCA6-325E-4025-9390-08B846ACBBDD}" type="presOf" srcId="{8BCC8159-9E82-431C-9D5E-BE999A201C58}" destId="{2332B564-C3B5-48B7-885B-B3147D889842}" srcOrd="1" destOrd="0" presId="urn:microsoft.com/office/officeart/2005/8/layout/list1"/>
    <dgm:cxn modelId="{D4D0596B-986B-4BE7-9A0D-A00918696896}" type="presOf" srcId="{532F58C2-9280-4571-A2F7-2AEF28B86D41}" destId="{8019100C-D267-4BEF-AB14-3A7109640667}" srcOrd="0" destOrd="0" presId="urn:microsoft.com/office/officeart/2005/8/layout/list1"/>
    <dgm:cxn modelId="{00A4D0D4-5C3A-4DFF-A3BF-96A27C91DEE5}" srcId="{53FDC669-D0EC-4F64-B44A-8FC77ABDFA27}" destId="{8BCC8159-9E82-431C-9D5E-BE999A201C58}" srcOrd="1" destOrd="0" parTransId="{BBAB0F29-EC7F-4257-B7B2-C4AE877789B8}" sibTransId="{8B1BEFA4-C38B-4FFB-9537-C2DF01D719CD}"/>
    <dgm:cxn modelId="{11D6F69D-A7A2-478E-85F9-534FCF8D4079}" srcId="{53FDC669-D0EC-4F64-B44A-8FC77ABDFA27}" destId="{7F971BCA-63AB-450C-94DF-E6C9301065AD}" srcOrd="2" destOrd="0" parTransId="{F99DD8D8-CB14-4D4B-9121-29B7AD2B6933}" sibTransId="{90B8C770-5E24-45CB-AE2F-824737A27D83}"/>
    <dgm:cxn modelId="{7EEAC244-6F6C-44DB-BEB9-337884F69828}" type="presParOf" srcId="{44FCF8CE-65F9-4B6F-AFAC-E580D9CE72F9}" destId="{8B87E114-F1E9-46E9-89FE-A251B7AE23F4}" srcOrd="0" destOrd="0" presId="urn:microsoft.com/office/officeart/2005/8/layout/list1"/>
    <dgm:cxn modelId="{FA3EEBF7-8B62-4237-A01B-1230C945BFEC}" type="presParOf" srcId="{8B87E114-F1E9-46E9-89FE-A251B7AE23F4}" destId="{8019100C-D267-4BEF-AB14-3A7109640667}" srcOrd="0" destOrd="0" presId="urn:microsoft.com/office/officeart/2005/8/layout/list1"/>
    <dgm:cxn modelId="{ED50C833-F820-4BAA-870B-E12D2F2990FA}" type="presParOf" srcId="{8B87E114-F1E9-46E9-89FE-A251B7AE23F4}" destId="{088767C0-6F18-4477-AD92-4FFBC88364F4}" srcOrd="1" destOrd="0" presId="urn:microsoft.com/office/officeart/2005/8/layout/list1"/>
    <dgm:cxn modelId="{73A0F8EF-00D1-4BEB-B5C0-240CE9C246D7}" type="presParOf" srcId="{44FCF8CE-65F9-4B6F-AFAC-E580D9CE72F9}" destId="{31E04057-55CB-400D-900E-C2C0B96AA75E}" srcOrd="1" destOrd="0" presId="urn:microsoft.com/office/officeart/2005/8/layout/list1"/>
    <dgm:cxn modelId="{3D0E6AA6-8C75-4A52-A988-4F8B7903B2E6}" type="presParOf" srcId="{44FCF8CE-65F9-4B6F-AFAC-E580D9CE72F9}" destId="{C32E8A59-4B9A-4587-9012-2DC2BECFC031}" srcOrd="2" destOrd="0" presId="urn:microsoft.com/office/officeart/2005/8/layout/list1"/>
    <dgm:cxn modelId="{096F6E32-5D5B-4E7D-B237-355DF5CE1D2D}" type="presParOf" srcId="{44FCF8CE-65F9-4B6F-AFAC-E580D9CE72F9}" destId="{878D8C18-20CC-4C93-BB4E-12E5AFEEC016}" srcOrd="3" destOrd="0" presId="urn:microsoft.com/office/officeart/2005/8/layout/list1"/>
    <dgm:cxn modelId="{C3C9666C-DD18-4D95-AF20-7F9FC721C9F9}" type="presParOf" srcId="{44FCF8CE-65F9-4B6F-AFAC-E580D9CE72F9}" destId="{2B502310-C0C3-44CE-8380-DBB04062EE24}" srcOrd="4" destOrd="0" presId="urn:microsoft.com/office/officeart/2005/8/layout/list1"/>
    <dgm:cxn modelId="{FF647559-6928-4C8A-967A-CA094D2379BB}" type="presParOf" srcId="{2B502310-C0C3-44CE-8380-DBB04062EE24}" destId="{4A32AAD5-E5EF-4DF9-A486-174AE4BB60CA}" srcOrd="0" destOrd="0" presId="urn:microsoft.com/office/officeart/2005/8/layout/list1"/>
    <dgm:cxn modelId="{3FB38ABA-1001-46B7-AA66-013C99738D36}" type="presParOf" srcId="{2B502310-C0C3-44CE-8380-DBB04062EE24}" destId="{2332B564-C3B5-48B7-885B-B3147D889842}" srcOrd="1" destOrd="0" presId="urn:microsoft.com/office/officeart/2005/8/layout/list1"/>
    <dgm:cxn modelId="{284B6700-7D4A-4202-B3C0-4E6696DFCCF1}" type="presParOf" srcId="{44FCF8CE-65F9-4B6F-AFAC-E580D9CE72F9}" destId="{BCFB3553-A5E7-478D-9587-1383F699A549}" srcOrd="5" destOrd="0" presId="urn:microsoft.com/office/officeart/2005/8/layout/list1"/>
    <dgm:cxn modelId="{20274B70-04E3-4550-93FC-1924BADB170D}" type="presParOf" srcId="{44FCF8CE-65F9-4B6F-AFAC-E580D9CE72F9}" destId="{9146791A-4AAA-4D57-9814-2DE2DFC63561}" srcOrd="6" destOrd="0" presId="urn:microsoft.com/office/officeart/2005/8/layout/list1"/>
    <dgm:cxn modelId="{D13882DA-A4A7-4235-AA9A-7DF7D06F6B3D}" type="presParOf" srcId="{44FCF8CE-65F9-4B6F-AFAC-E580D9CE72F9}" destId="{EB09A5FF-1D74-463B-B92B-C402BB2CF016}" srcOrd="7" destOrd="0" presId="urn:microsoft.com/office/officeart/2005/8/layout/list1"/>
    <dgm:cxn modelId="{3B4A2E9C-4DEE-41BA-9235-5EBF2FD67AF4}" type="presParOf" srcId="{44FCF8CE-65F9-4B6F-AFAC-E580D9CE72F9}" destId="{C565D9C9-78A8-4F96-90CF-1014A8CE2933}" srcOrd="8" destOrd="0" presId="urn:microsoft.com/office/officeart/2005/8/layout/list1"/>
    <dgm:cxn modelId="{3EEB5D68-D453-4F99-9E97-BA5615689093}" type="presParOf" srcId="{C565D9C9-78A8-4F96-90CF-1014A8CE2933}" destId="{A372CC24-E49F-4689-A6C6-ECAE2E588C35}" srcOrd="0" destOrd="0" presId="urn:microsoft.com/office/officeart/2005/8/layout/list1"/>
    <dgm:cxn modelId="{1A89CB6F-1EEE-4A56-8A5F-A315064E2278}" type="presParOf" srcId="{C565D9C9-78A8-4F96-90CF-1014A8CE2933}" destId="{6447A47D-7920-4459-A4ED-BDCEB13CB7C8}" srcOrd="1" destOrd="0" presId="urn:microsoft.com/office/officeart/2005/8/layout/list1"/>
    <dgm:cxn modelId="{67051DAF-3D02-4ACE-A8A4-0AC082B0CF83}" type="presParOf" srcId="{44FCF8CE-65F9-4B6F-AFAC-E580D9CE72F9}" destId="{387490C9-5A76-47E4-AD2F-717C60F58FFA}" srcOrd="9" destOrd="0" presId="urn:microsoft.com/office/officeart/2005/8/layout/list1"/>
    <dgm:cxn modelId="{066F2A26-2256-43E0-8E0C-212D4AE55395}" type="presParOf" srcId="{44FCF8CE-65F9-4B6F-AFAC-E580D9CE72F9}" destId="{638925FC-DEBA-4049-B3DE-50468DF225F2}" srcOrd="10" destOrd="0" presId="urn:microsoft.com/office/officeart/2005/8/layout/list1"/>
    <dgm:cxn modelId="{CEB1C832-A2F9-43A5-ABA8-CA6F979257E7}" type="presParOf" srcId="{44FCF8CE-65F9-4B6F-AFAC-E580D9CE72F9}" destId="{6743D1C1-54FA-4DD4-AD6B-ABE2DEF44B50}" srcOrd="11" destOrd="0" presId="urn:microsoft.com/office/officeart/2005/8/layout/list1"/>
    <dgm:cxn modelId="{EC8D1B9E-7C1D-4A59-9B40-6CA5B9A25972}" type="presParOf" srcId="{44FCF8CE-65F9-4B6F-AFAC-E580D9CE72F9}" destId="{20010C74-8425-4640-A1D1-5F0E81E8689C}" srcOrd="12" destOrd="0" presId="urn:microsoft.com/office/officeart/2005/8/layout/list1"/>
    <dgm:cxn modelId="{30A92B30-1080-414A-ABFC-EB568F81707D}" type="presParOf" srcId="{20010C74-8425-4640-A1D1-5F0E81E8689C}" destId="{E294672D-D21C-483B-803A-B0987FE286F7}" srcOrd="0" destOrd="0" presId="urn:microsoft.com/office/officeart/2005/8/layout/list1"/>
    <dgm:cxn modelId="{95E5E461-7225-4F89-A3D6-EED70EB012BB}" type="presParOf" srcId="{20010C74-8425-4640-A1D1-5F0E81E8689C}" destId="{3BA88D72-09EE-4F91-A0D1-C42E1AC26A0F}" srcOrd="1" destOrd="0" presId="urn:microsoft.com/office/officeart/2005/8/layout/list1"/>
    <dgm:cxn modelId="{F15B2F22-AFC3-4914-8DBD-FBA50A17AF4C}" type="presParOf" srcId="{44FCF8CE-65F9-4B6F-AFAC-E580D9CE72F9}" destId="{BD709AA1-9C7F-4D6F-9482-C9022961018B}" srcOrd="13" destOrd="0" presId="urn:microsoft.com/office/officeart/2005/8/layout/list1"/>
    <dgm:cxn modelId="{3BF94408-9648-4314-83A9-6D24D2806202}" type="presParOf" srcId="{44FCF8CE-65F9-4B6F-AFAC-E580D9CE72F9}" destId="{15A8865C-59A3-4295-9BD6-CFE17B280A17}" srcOrd="14" destOrd="0" presId="urn:microsoft.com/office/officeart/2005/8/layout/list1"/>
    <dgm:cxn modelId="{679A666E-F887-47D8-B437-9199A3583151}" type="presParOf" srcId="{44FCF8CE-65F9-4B6F-AFAC-E580D9CE72F9}" destId="{D4B9304F-4613-4744-873A-0DE0DC62DEA5}" srcOrd="15" destOrd="0" presId="urn:microsoft.com/office/officeart/2005/8/layout/list1"/>
    <dgm:cxn modelId="{6609A292-8DB6-46A9-B298-A1E77BBC9A4F}" type="presParOf" srcId="{44FCF8CE-65F9-4B6F-AFAC-E580D9CE72F9}" destId="{B2694CC7-74A8-4C20-BF53-C6C51A77701D}" srcOrd="16" destOrd="0" presId="urn:microsoft.com/office/officeart/2005/8/layout/list1"/>
    <dgm:cxn modelId="{88241711-A52E-4ECB-A0CB-2DEBB6ADB609}" type="presParOf" srcId="{B2694CC7-74A8-4C20-BF53-C6C51A77701D}" destId="{2321ABDE-0BDD-4634-8995-E6D179780B70}" srcOrd="0" destOrd="0" presId="urn:microsoft.com/office/officeart/2005/8/layout/list1"/>
    <dgm:cxn modelId="{9BB7B6D2-E710-45CD-A0FD-62E999E28812}" type="presParOf" srcId="{B2694CC7-74A8-4C20-BF53-C6C51A77701D}" destId="{AB2849F0-7DDC-4EA1-A8AD-ABC58915AEE9}" srcOrd="1" destOrd="0" presId="urn:microsoft.com/office/officeart/2005/8/layout/list1"/>
    <dgm:cxn modelId="{B1BCBF92-FBE2-411C-81DD-9EFB3E21B696}" type="presParOf" srcId="{44FCF8CE-65F9-4B6F-AFAC-E580D9CE72F9}" destId="{888C5BDA-1AA6-410F-A760-C349F6685AAB}" srcOrd="17" destOrd="0" presId="urn:microsoft.com/office/officeart/2005/8/layout/list1"/>
    <dgm:cxn modelId="{C81CBA2A-9550-42FD-BE15-7085ED6D9F39}" type="presParOf" srcId="{44FCF8CE-65F9-4B6F-AFAC-E580D9CE72F9}" destId="{37FE158C-8878-4EC2-9728-3AEDB653EAA7}"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66359B-2575-4B84-8E89-9A7704C1F282}" type="doc">
      <dgm:prSet loTypeId="urn:microsoft.com/office/officeart/2005/8/layout/default#1" loCatId="list" qsTypeId="urn:microsoft.com/office/officeart/2005/8/quickstyle/3d3" qsCatId="3D" csTypeId="urn:microsoft.com/office/officeart/2005/8/colors/colorful1#2" csCatId="colorful" phldr="1"/>
      <dgm:spPr/>
      <dgm:t>
        <a:bodyPr/>
        <a:lstStyle/>
        <a:p>
          <a:endParaRPr lang="en-IN"/>
        </a:p>
      </dgm:t>
    </dgm:pt>
    <dgm:pt modelId="{82AF3A3D-7DCA-4D9D-8A61-5CFF55F2752A}">
      <dgm:prSet phldrT="[Text]"/>
      <dgm:spPr/>
      <dgm:t>
        <a:bodyPr/>
        <a:lstStyle/>
        <a:p>
          <a:r>
            <a:rPr lang="en-IN" dirty="0"/>
            <a:t>MORE EFFECTIVE ALLOCATION OF RESOURCE</a:t>
          </a:r>
        </a:p>
      </dgm:t>
    </dgm:pt>
    <dgm:pt modelId="{2E2C1A1E-BAAB-4BC8-87D5-6F8793F320AB}" type="parTrans" cxnId="{0C5DAF25-D139-4649-84E8-F8413F544AA1}">
      <dgm:prSet/>
      <dgm:spPr/>
      <dgm:t>
        <a:bodyPr/>
        <a:lstStyle/>
        <a:p>
          <a:endParaRPr lang="en-IN"/>
        </a:p>
      </dgm:t>
    </dgm:pt>
    <dgm:pt modelId="{F20DFC83-9430-4569-8827-B876696A326C}" type="sibTrans" cxnId="{0C5DAF25-D139-4649-84E8-F8413F544AA1}">
      <dgm:prSet/>
      <dgm:spPr/>
      <dgm:t>
        <a:bodyPr/>
        <a:lstStyle/>
        <a:p>
          <a:endParaRPr lang="en-IN"/>
        </a:p>
      </dgm:t>
    </dgm:pt>
    <dgm:pt modelId="{96661F15-6619-487B-8C52-94718D96DE93}">
      <dgm:prSet phldrT="[Text]"/>
      <dgm:spPr/>
      <dgm:t>
        <a:bodyPr/>
        <a:lstStyle/>
        <a:p>
          <a:r>
            <a:rPr lang="en-IN" dirty="0"/>
            <a:t>NO SCOPE OF PERPETUATING PAST INEFFICIENCY</a:t>
          </a:r>
        </a:p>
      </dgm:t>
    </dgm:pt>
    <dgm:pt modelId="{3C1D3A26-4553-49C7-96DC-B1EF65EC7D66}" type="parTrans" cxnId="{45D9E601-DB5C-4D2B-99E8-48EF6A094FBE}">
      <dgm:prSet/>
      <dgm:spPr/>
      <dgm:t>
        <a:bodyPr/>
        <a:lstStyle/>
        <a:p>
          <a:endParaRPr lang="en-IN"/>
        </a:p>
      </dgm:t>
    </dgm:pt>
    <dgm:pt modelId="{C433F8B3-3A61-4458-A14C-72732439B6B2}" type="sibTrans" cxnId="{45D9E601-DB5C-4D2B-99E8-48EF6A094FBE}">
      <dgm:prSet/>
      <dgm:spPr/>
      <dgm:t>
        <a:bodyPr/>
        <a:lstStyle/>
        <a:p>
          <a:endParaRPr lang="en-IN"/>
        </a:p>
      </dgm:t>
    </dgm:pt>
    <dgm:pt modelId="{C754DD64-247B-4A4B-A23D-9215B70196BF}">
      <dgm:prSet phldrT="[Text]"/>
      <dgm:spPr/>
      <dgm:t>
        <a:bodyPr/>
        <a:lstStyle/>
        <a:p>
          <a:r>
            <a:rPr lang="en-IN" dirty="0"/>
            <a:t>MORE EFFECTIVE RESPONSIBILITY ACCOUNTING</a:t>
          </a:r>
        </a:p>
      </dgm:t>
    </dgm:pt>
    <dgm:pt modelId="{0701F69E-ECEB-4F69-9683-B8086A5566BE}" type="parTrans" cxnId="{78246A99-6608-43A8-97CF-86CB46DF221E}">
      <dgm:prSet/>
      <dgm:spPr/>
      <dgm:t>
        <a:bodyPr/>
        <a:lstStyle/>
        <a:p>
          <a:endParaRPr lang="en-IN"/>
        </a:p>
      </dgm:t>
    </dgm:pt>
    <dgm:pt modelId="{5E37995A-E627-499C-B5AC-33A1EB24E4F8}" type="sibTrans" cxnId="{78246A99-6608-43A8-97CF-86CB46DF221E}">
      <dgm:prSet/>
      <dgm:spPr/>
      <dgm:t>
        <a:bodyPr/>
        <a:lstStyle/>
        <a:p>
          <a:endParaRPr lang="en-IN"/>
        </a:p>
      </dgm:t>
    </dgm:pt>
    <dgm:pt modelId="{AB60D76F-3285-43D6-A7A6-5F1F10267F5E}">
      <dgm:prSet phldrT="[Text]"/>
      <dgm:spPr/>
      <dgm:t>
        <a:bodyPr/>
        <a:lstStyle/>
        <a:p>
          <a:r>
            <a:rPr lang="en-IN" dirty="0"/>
            <a:t>ELASTICITY IN THIS TECHNIQUE</a:t>
          </a:r>
        </a:p>
      </dgm:t>
    </dgm:pt>
    <dgm:pt modelId="{59A0CD88-FB33-4C16-BA10-C8453281C183}" type="parTrans" cxnId="{58B0522B-3524-4522-AE48-7527DDDEAFED}">
      <dgm:prSet/>
      <dgm:spPr/>
      <dgm:t>
        <a:bodyPr/>
        <a:lstStyle/>
        <a:p>
          <a:endParaRPr lang="en-IN"/>
        </a:p>
      </dgm:t>
    </dgm:pt>
    <dgm:pt modelId="{CCAA7148-0BB2-4094-8581-F7D0B8B8D99B}" type="sibTrans" cxnId="{58B0522B-3524-4522-AE48-7527DDDEAFED}">
      <dgm:prSet/>
      <dgm:spPr/>
      <dgm:t>
        <a:bodyPr/>
        <a:lstStyle/>
        <a:p>
          <a:endParaRPr lang="en-IN"/>
        </a:p>
      </dgm:t>
    </dgm:pt>
    <dgm:pt modelId="{04E304DF-6F76-4ED6-9170-D0D05E60801F}">
      <dgm:prSet phldrT="[Text]"/>
      <dgm:spPr/>
      <dgm:t>
        <a:bodyPr/>
        <a:lstStyle/>
        <a:p>
          <a:r>
            <a:rPr lang="en-IN" dirty="0"/>
            <a:t>IDENTIFICATION OF UNNESSARY ACTIVITIES</a:t>
          </a:r>
        </a:p>
      </dgm:t>
    </dgm:pt>
    <dgm:pt modelId="{4C4E3E44-8AEB-4619-97D6-E71996C5A228}" type="parTrans" cxnId="{7DF399C5-818E-48A1-A1EF-7FFAD806D965}">
      <dgm:prSet/>
      <dgm:spPr/>
      <dgm:t>
        <a:bodyPr/>
        <a:lstStyle/>
        <a:p>
          <a:endParaRPr lang="en-IN"/>
        </a:p>
      </dgm:t>
    </dgm:pt>
    <dgm:pt modelId="{5345B889-DFEB-4ED2-9CB4-77164C4E4AC1}" type="sibTrans" cxnId="{7DF399C5-818E-48A1-A1EF-7FFAD806D965}">
      <dgm:prSet/>
      <dgm:spPr/>
      <dgm:t>
        <a:bodyPr/>
        <a:lstStyle/>
        <a:p>
          <a:endParaRPr lang="en-IN"/>
        </a:p>
      </dgm:t>
    </dgm:pt>
    <dgm:pt modelId="{35FACDD3-66A9-46F8-81DE-C1D24AF01C3A}">
      <dgm:prSet/>
      <dgm:spPr/>
      <dgm:t>
        <a:bodyPr/>
        <a:lstStyle/>
        <a:p>
          <a:r>
            <a:rPr lang="en-IN" dirty="0"/>
            <a:t>FOCUS ON OBJECTIVES</a:t>
          </a:r>
        </a:p>
      </dgm:t>
    </dgm:pt>
    <dgm:pt modelId="{75416B1B-1664-4FB6-ACFC-0B70C83EBF9D}" type="parTrans" cxnId="{58C972D1-4711-4980-867E-CD4C1A2AA11F}">
      <dgm:prSet/>
      <dgm:spPr/>
      <dgm:t>
        <a:bodyPr/>
        <a:lstStyle/>
        <a:p>
          <a:endParaRPr lang="en-IN"/>
        </a:p>
      </dgm:t>
    </dgm:pt>
    <dgm:pt modelId="{0B431968-D2EC-4B8E-AA95-CDC63B594CD4}" type="sibTrans" cxnId="{58C972D1-4711-4980-867E-CD4C1A2AA11F}">
      <dgm:prSet/>
      <dgm:spPr/>
      <dgm:t>
        <a:bodyPr/>
        <a:lstStyle/>
        <a:p>
          <a:endParaRPr lang="en-IN"/>
        </a:p>
      </dgm:t>
    </dgm:pt>
    <dgm:pt modelId="{51CE9C84-1427-4F0B-AF9C-FE1FF3ED13E9}" type="pres">
      <dgm:prSet presAssocID="{CF66359B-2575-4B84-8E89-9A7704C1F282}" presName="diagram" presStyleCnt="0">
        <dgm:presLayoutVars>
          <dgm:dir/>
          <dgm:resizeHandles val="exact"/>
        </dgm:presLayoutVars>
      </dgm:prSet>
      <dgm:spPr/>
      <dgm:t>
        <a:bodyPr/>
        <a:lstStyle/>
        <a:p>
          <a:endParaRPr lang="en-US"/>
        </a:p>
      </dgm:t>
    </dgm:pt>
    <dgm:pt modelId="{E7505F88-307B-4E8A-BD32-09D4188F619E}" type="pres">
      <dgm:prSet presAssocID="{82AF3A3D-7DCA-4D9D-8A61-5CFF55F2752A}" presName="node" presStyleLbl="node1" presStyleIdx="0" presStyleCnt="6">
        <dgm:presLayoutVars>
          <dgm:bulletEnabled val="1"/>
        </dgm:presLayoutVars>
      </dgm:prSet>
      <dgm:spPr/>
      <dgm:t>
        <a:bodyPr/>
        <a:lstStyle/>
        <a:p>
          <a:endParaRPr lang="en-US"/>
        </a:p>
      </dgm:t>
    </dgm:pt>
    <dgm:pt modelId="{3DD00C30-88A5-488F-AEFA-1430A0A3E1E7}" type="pres">
      <dgm:prSet presAssocID="{F20DFC83-9430-4569-8827-B876696A326C}" presName="sibTrans" presStyleCnt="0"/>
      <dgm:spPr/>
    </dgm:pt>
    <dgm:pt modelId="{9A451B7F-5B09-4478-98E0-785E6FB9C735}" type="pres">
      <dgm:prSet presAssocID="{96661F15-6619-487B-8C52-94718D96DE93}" presName="node" presStyleLbl="node1" presStyleIdx="1" presStyleCnt="6">
        <dgm:presLayoutVars>
          <dgm:bulletEnabled val="1"/>
        </dgm:presLayoutVars>
      </dgm:prSet>
      <dgm:spPr/>
      <dgm:t>
        <a:bodyPr/>
        <a:lstStyle/>
        <a:p>
          <a:endParaRPr lang="en-US"/>
        </a:p>
      </dgm:t>
    </dgm:pt>
    <dgm:pt modelId="{264C840B-9053-4559-80A0-2F5708E090DF}" type="pres">
      <dgm:prSet presAssocID="{C433F8B3-3A61-4458-A14C-72732439B6B2}" presName="sibTrans" presStyleCnt="0"/>
      <dgm:spPr/>
    </dgm:pt>
    <dgm:pt modelId="{C852EBCF-3EB4-41A6-B576-50CED1E89623}" type="pres">
      <dgm:prSet presAssocID="{C754DD64-247B-4A4B-A23D-9215B70196BF}" presName="node" presStyleLbl="node1" presStyleIdx="2" presStyleCnt="6">
        <dgm:presLayoutVars>
          <dgm:bulletEnabled val="1"/>
        </dgm:presLayoutVars>
      </dgm:prSet>
      <dgm:spPr/>
      <dgm:t>
        <a:bodyPr/>
        <a:lstStyle/>
        <a:p>
          <a:endParaRPr lang="en-US"/>
        </a:p>
      </dgm:t>
    </dgm:pt>
    <dgm:pt modelId="{EE05C3F3-C488-4636-9412-13361928946B}" type="pres">
      <dgm:prSet presAssocID="{5E37995A-E627-499C-B5AC-33A1EB24E4F8}" presName="sibTrans" presStyleCnt="0"/>
      <dgm:spPr/>
    </dgm:pt>
    <dgm:pt modelId="{A94A9E7E-3E0D-4F49-B0D9-E5E3A214A2E9}" type="pres">
      <dgm:prSet presAssocID="{AB60D76F-3285-43D6-A7A6-5F1F10267F5E}" presName="node" presStyleLbl="node1" presStyleIdx="3" presStyleCnt="6">
        <dgm:presLayoutVars>
          <dgm:bulletEnabled val="1"/>
        </dgm:presLayoutVars>
      </dgm:prSet>
      <dgm:spPr/>
      <dgm:t>
        <a:bodyPr/>
        <a:lstStyle/>
        <a:p>
          <a:endParaRPr lang="en-US"/>
        </a:p>
      </dgm:t>
    </dgm:pt>
    <dgm:pt modelId="{0571A6D6-C897-4E86-BBFD-DCE3C74E7C8B}" type="pres">
      <dgm:prSet presAssocID="{CCAA7148-0BB2-4094-8581-F7D0B8B8D99B}" presName="sibTrans" presStyleCnt="0"/>
      <dgm:spPr/>
    </dgm:pt>
    <dgm:pt modelId="{5AEA1539-FC4F-4744-B986-BC9AE496C47F}" type="pres">
      <dgm:prSet presAssocID="{04E304DF-6F76-4ED6-9170-D0D05E60801F}" presName="node" presStyleLbl="node1" presStyleIdx="4" presStyleCnt="6">
        <dgm:presLayoutVars>
          <dgm:bulletEnabled val="1"/>
        </dgm:presLayoutVars>
      </dgm:prSet>
      <dgm:spPr/>
      <dgm:t>
        <a:bodyPr/>
        <a:lstStyle/>
        <a:p>
          <a:endParaRPr lang="en-US"/>
        </a:p>
      </dgm:t>
    </dgm:pt>
    <dgm:pt modelId="{61FA78FA-E05B-4C15-B903-0C5688896953}" type="pres">
      <dgm:prSet presAssocID="{5345B889-DFEB-4ED2-9CB4-77164C4E4AC1}" presName="sibTrans" presStyleCnt="0"/>
      <dgm:spPr/>
    </dgm:pt>
    <dgm:pt modelId="{055F92FC-4628-43DB-A057-DA9AC544408E}" type="pres">
      <dgm:prSet presAssocID="{35FACDD3-66A9-46F8-81DE-C1D24AF01C3A}" presName="node" presStyleLbl="node1" presStyleIdx="5" presStyleCnt="6">
        <dgm:presLayoutVars>
          <dgm:bulletEnabled val="1"/>
        </dgm:presLayoutVars>
      </dgm:prSet>
      <dgm:spPr/>
      <dgm:t>
        <a:bodyPr/>
        <a:lstStyle/>
        <a:p>
          <a:endParaRPr lang="en-US"/>
        </a:p>
      </dgm:t>
    </dgm:pt>
  </dgm:ptLst>
  <dgm:cxnLst>
    <dgm:cxn modelId="{A7672D87-6D96-4993-9517-4C9A02E288E3}" type="presOf" srcId="{CF66359B-2575-4B84-8E89-9A7704C1F282}" destId="{51CE9C84-1427-4F0B-AF9C-FE1FF3ED13E9}" srcOrd="0" destOrd="0" presId="urn:microsoft.com/office/officeart/2005/8/layout/default#1"/>
    <dgm:cxn modelId="{81CC4BEC-DEF8-4AE3-A4F8-2E3071FD52E9}" type="presOf" srcId="{C754DD64-247B-4A4B-A23D-9215B70196BF}" destId="{C852EBCF-3EB4-41A6-B576-50CED1E89623}" srcOrd="0" destOrd="0" presId="urn:microsoft.com/office/officeart/2005/8/layout/default#1"/>
    <dgm:cxn modelId="{7DF399C5-818E-48A1-A1EF-7FFAD806D965}" srcId="{CF66359B-2575-4B84-8E89-9A7704C1F282}" destId="{04E304DF-6F76-4ED6-9170-D0D05E60801F}" srcOrd="4" destOrd="0" parTransId="{4C4E3E44-8AEB-4619-97D6-E71996C5A228}" sibTransId="{5345B889-DFEB-4ED2-9CB4-77164C4E4AC1}"/>
    <dgm:cxn modelId="{78246A99-6608-43A8-97CF-86CB46DF221E}" srcId="{CF66359B-2575-4B84-8E89-9A7704C1F282}" destId="{C754DD64-247B-4A4B-A23D-9215B70196BF}" srcOrd="2" destOrd="0" parTransId="{0701F69E-ECEB-4F69-9683-B8086A5566BE}" sibTransId="{5E37995A-E627-499C-B5AC-33A1EB24E4F8}"/>
    <dgm:cxn modelId="{7A86CA0C-3BDC-4560-89A7-E57881A68816}" type="presOf" srcId="{35FACDD3-66A9-46F8-81DE-C1D24AF01C3A}" destId="{055F92FC-4628-43DB-A057-DA9AC544408E}" srcOrd="0" destOrd="0" presId="urn:microsoft.com/office/officeart/2005/8/layout/default#1"/>
    <dgm:cxn modelId="{7C99071E-E4E9-4F44-82B8-5C584B44BAA5}" type="presOf" srcId="{04E304DF-6F76-4ED6-9170-D0D05E60801F}" destId="{5AEA1539-FC4F-4744-B986-BC9AE496C47F}" srcOrd="0" destOrd="0" presId="urn:microsoft.com/office/officeart/2005/8/layout/default#1"/>
    <dgm:cxn modelId="{1669E0C4-8CE7-4266-BC8C-977E9A097951}" type="presOf" srcId="{82AF3A3D-7DCA-4D9D-8A61-5CFF55F2752A}" destId="{E7505F88-307B-4E8A-BD32-09D4188F619E}" srcOrd="0" destOrd="0" presId="urn:microsoft.com/office/officeart/2005/8/layout/default#1"/>
    <dgm:cxn modelId="{58B0522B-3524-4522-AE48-7527DDDEAFED}" srcId="{CF66359B-2575-4B84-8E89-9A7704C1F282}" destId="{AB60D76F-3285-43D6-A7A6-5F1F10267F5E}" srcOrd="3" destOrd="0" parTransId="{59A0CD88-FB33-4C16-BA10-C8453281C183}" sibTransId="{CCAA7148-0BB2-4094-8581-F7D0B8B8D99B}"/>
    <dgm:cxn modelId="{A318D605-C4FB-4E66-9CD4-33C64D04B75C}" type="presOf" srcId="{96661F15-6619-487B-8C52-94718D96DE93}" destId="{9A451B7F-5B09-4478-98E0-785E6FB9C735}" srcOrd="0" destOrd="0" presId="urn:microsoft.com/office/officeart/2005/8/layout/default#1"/>
    <dgm:cxn modelId="{13B7012A-13AD-4C2D-A53A-B0D47DD3B9F5}" type="presOf" srcId="{AB60D76F-3285-43D6-A7A6-5F1F10267F5E}" destId="{A94A9E7E-3E0D-4F49-B0D9-E5E3A214A2E9}" srcOrd="0" destOrd="0" presId="urn:microsoft.com/office/officeart/2005/8/layout/default#1"/>
    <dgm:cxn modelId="{0C5DAF25-D139-4649-84E8-F8413F544AA1}" srcId="{CF66359B-2575-4B84-8E89-9A7704C1F282}" destId="{82AF3A3D-7DCA-4D9D-8A61-5CFF55F2752A}" srcOrd="0" destOrd="0" parTransId="{2E2C1A1E-BAAB-4BC8-87D5-6F8793F320AB}" sibTransId="{F20DFC83-9430-4569-8827-B876696A326C}"/>
    <dgm:cxn modelId="{58C972D1-4711-4980-867E-CD4C1A2AA11F}" srcId="{CF66359B-2575-4B84-8E89-9A7704C1F282}" destId="{35FACDD3-66A9-46F8-81DE-C1D24AF01C3A}" srcOrd="5" destOrd="0" parTransId="{75416B1B-1664-4FB6-ACFC-0B70C83EBF9D}" sibTransId="{0B431968-D2EC-4B8E-AA95-CDC63B594CD4}"/>
    <dgm:cxn modelId="{45D9E601-DB5C-4D2B-99E8-48EF6A094FBE}" srcId="{CF66359B-2575-4B84-8E89-9A7704C1F282}" destId="{96661F15-6619-487B-8C52-94718D96DE93}" srcOrd="1" destOrd="0" parTransId="{3C1D3A26-4553-49C7-96DC-B1EF65EC7D66}" sibTransId="{C433F8B3-3A61-4458-A14C-72732439B6B2}"/>
    <dgm:cxn modelId="{4A26363E-D450-4B8B-8ACD-24CB45368E92}" type="presParOf" srcId="{51CE9C84-1427-4F0B-AF9C-FE1FF3ED13E9}" destId="{E7505F88-307B-4E8A-BD32-09D4188F619E}" srcOrd="0" destOrd="0" presId="urn:microsoft.com/office/officeart/2005/8/layout/default#1"/>
    <dgm:cxn modelId="{CEBCCDDA-5B32-4EC4-92C2-5A2C6FE1224D}" type="presParOf" srcId="{51CE9C84-1427-4F0B-AF9C-FE1FF3ED13E9}" destId="{3DD00C30-88A5-488F-AEFA-1430A0A3E1E7}" srcOrd="1" destOrd="0" presId="urn:microsoft.com/office/officeart/2005/8/layout/default#1"/>
    <dgm:cxn modelId="{AFC32FAA-A105-4FB5-BEF2-E05B21929ABB}" type="presParOf" srcId="{51CE9C84-1427-4F0B-AF9C-FE1FF3ED13E9}" destId="{9A451B7F-5B09-4478-98E0-785E6FB9C735}" srcOrd="2" destOrd="0" presId="urn:microsoft.com/office/officeart/2005/8/layout/default#1"/>
    <dgm:cxn modelId="{502AF936-D6EF-4CB4-AD41-A704D9B6DED0}" type="presParOf" srcId="{51CE9C84-1427-4F0B-AF9C-FE1FF3ED13E9}" destId="{264C840B-9053-4559-80A0-2F5708E090DF}" srcOrd="3" destOrd="0" presId="urn:microsoft.com/office/officeart/2005/8/layout/default#1"/>
    <dgm:cxn modelId="{55FFF059-A5D6-48E1-8674-5E908D614728}" type="presParOf" srcId="{51CE9C84-1427-4F0B-AF9C-FE1FF3ED13E9}" destId="{C852EBCF-3EB4-41A6-B576-50CED1E89623}" srcOrd="4" destOrd="0" presId="urn:microsoft.com/office/officeart/2005/8/layout/default#1"/>
    <dgm:cxn modelId="{2170BAE6-6C7E-48F6-9021-5BF9625E27E0}" type="presParOf" srcId="{51CE9C84-1427-4F0B-AF9C-FE1FF3ED13E9}" destId="{EE05C3F3-C488-4636-9412-13361928946B}" srcOrd="5" destOrd="0" presId="urn:microsoft.com/office/officeart/2005/8/layout/default#1"/>
    <dgm:cxn modelId="{A8A59810-0FAF-4F11-B0D4-DD82B2BBC973}" type="presParOf" srcId="{51CE9C84-1427-4F0B-AF9C-FE1FF3ED13E9}" destId="{A94A9E7E-3E0D-4F49-B0D9-E5E3A214A2E9}" srcOrd="6" destOrd="0" presId="urn:microsoft.com/office/officeart/2005/8/layout/default#1"/>
    <dgm:cxn modelId="{41AB0DB1-36FF-4AFE-9929-0EA22927836E}" type="presParOf" srcId="{51CE9C84-1427-4F0B-AF9C-FE1FF3ED13E9}" destId="{0571A6D6-C897-4E86-BBFD-DCE3C74E7C8B}" srcOrd="7" destOrd="0" presId="urn:microsoft.com/office/officeart/2005/8/layout/default#1"/>
    <dgm:cxn modelId="{6C871583-813C-4848-AEB9-C75452CB3A87}" type="presParOf" srcId="{51CE9C84-1427-4F0B-AF9C-FE1FF3ED13E9}" destId="{5AEA1539-FC4F-4744-B986-BC9AE496C47F}" srcOrd="8" destOrd="0" presId="urn:microsoft.com/office/officeart/2005/8/layout/default#1"/>
    <dgm:cxn modelId="{834075A5-188F-473B-9B05-535529F708AB}" type="presParOf" srcId="{51CE9C84-1427-4F0B-AF9C-FE1FF3ED13E9}" destId="{61FA78FA-E05B-4C15-B903-0C5688896953}" srcOrd="9" destOrd="0" presId="urn:microsoft.com/office/officeart/2005/8/layout/default#1"/>
    <dgm:cxn modelId="{139B0E18-A1FA-453D-AA5C-5D6DADDB379C}" type="presParOf" srcId="{51CE9C84-1427-4F0B-AF9C-FE1FF3ED13E9}" destId="{055F92FC-4628-43DB-A057-DA9AC544408E}" srcOrd="1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D68B50-5600-4640-9467-0915D30EE66E}" type="doc">
      <dgm:prSet loTypeId="urn:microsoft.com/office/officeart/2005/8/layout/cycle2" loCatId="cycle" qsTypeId="urn:microsoft.com/office/officeart/2005/8/quickstyle/3d3" qsCatId="3D" csTypeId="urn:microsoft.com/office/officeart/2005/8/colors/colorful1#3" csCatId="colorful" phldr="1"/>
      <dgm:spPr/>
      <dgm:t>
        <a:bodyPr/>
        <a:lstStyle/>
        <a:p>
          <a:endParaRPr lang="en-IN"/>
        </a:p>
      </dgm:t>
    </dgm:pt>
    <dgm:pt modelId="{DD46C8FC-6EBC-495B-BD47-6919E729DAF7}">
      <dgm:prSet phldrT="[Text]" custT="1"/>
      <dgm:spPr/>
      <dgm:t>
        <a:bodyPr/>
        <a:lstStyle/>
        <a:p>
          <a:r>
            <a:rPr lang="en-IN" sz="1600" dirty="0"/>
            <a:t>HIGH</a:t>
          </a:r>
          <a:r>
            <a:rPr lang="en-IN" sz="1200" dirty="0"/>
            <a:t> </a:t>
          </a:r>
          <a:r>
            <a:rPr lang="en-IN" sz="1600" dirty="0"/>
            <a:t>COST</a:t>
          </a:r>
        </a:p>
      </dgm:t>
    </dgm:pt>
    <dgm:pt modelId="{4793B958-0BCF-4795-9197-796D5545ADC4}" type="parTrans" cxnId="{D52BAA79-82C9-49F8-BB31-018542B90ED1}">
      <dgm:prSet/>
      <dgm:spPr/>
      <dgm:t>
        <a:bodyPr/>
        <a:lstStyle/>
        <a:p>
          <a:endParaRPr lang="en-IN"/>
        </a:p>
      </dgm:t>
    </dgm:pt>
    <dgm:pt modelId="{74A458A8-6194-4141-B41A-902C5B83B68C}" type="sibTrans" cxnId="{D52BAA79-82C9-49F8-BB31-018542B90ED1}">
      <dgm:prSet/>
      <dgm:spPr/>
      <dgm:t>
        <a:bodyPr/>
        <a:lstStyle/>
        <a:p>
          <a:endParaRPr lang="en-IN"/>
        </a:p>
      </dgm:t>
    </dgm:pt>
    <dgm:pt modelId="{E39794A2-1D9C-4933-8BE2-701E7E993795}">
      <dgm:prSet phldrT="[Text]" custT="1"/>
      <dgm:spPr/>
      <dgm:t>
        <a:bodyPr/>
        <a:lstStyle/>
        <a:p>
          <a:r>
            <a:rPr lang="en-IN" sz="1600" dirty="0"/>
            <a:t>MORE PAPER WORK</a:t>
          </a:r>
        </a:p>
      </dgm:t>
    </dgm:pt>
    <dgm:pt modelId="{BFE97E28-3FA5-4C79-80D2-8DE7660617FC}" type="parTrans" cxnId="{B30C5072-8B81-427E-A576-102FE3CF6ED5}">
      <dgm:prSet/>
      <dgm:spPr/>
      <dgm:t>
        <a:bodyPr/>
        <a:lstStyle/>
        <a:p>
          <a:endParaRPr lang="en-IN"/>
        </a:p>
      </dgm:t>
    </dgm:pt>
    <dgm:pt modelId="{77D07F7E-6AB7-4F53-BF77-DEF9E3199ED9}" type="sibTrans" cxnId="{B30C5072-8B81-427E-A576-102FE3CF6ED5}">
      <dgm:prSet/>
      <dgm:spPr/>
      <dgm:t>
        <a:bodyPr/>
        <a:lstStyle/>
        <a:p>
          <a:endParaRPr lang="en-IN"/>
        </a:p>
      </dgm:t>
    </dgm:pt>
    <dgm:pt modelId="{41A1A36E-155E-473D-B820-5FD0B5618F7F}">
      <dgm:prSet phldrT="[Text]" custT="1"/>
      <dgm:spPr/>
      <dgm:t>
        <a:bodyPr/>
        <a:lstStyle/>
        <a:p>
          <a:r>
            <a:rPr lang="en-IN" sz="1600" dirty="0"/>
            <a:t>THREATS IN ALL TIME</a:t>
          </a:r>
        </a:p>
      </dgm:t>
    </dgm:pt>
    <dgm:pt modelId="{23F55A5F-5B9A-4629-AE1C-4273DB873631}" type="parTrans" cxnId="{CFB77D1A-B479-4521-ACC5-13D62BD8EBE4}">
      <dgm:prSet/>
      <dgm:spPr/>
      <dgm:t>
        <a:bodyPr/>
        <a:lstStyle/>
        <a:p>
          <a:endParaRPr lang="en-IN"/>
        </a:p>
      </dgm:t>
    </dgm:pt>
    <dgm:pt modelId="{1D8255EE-57C8-4FCD-B8A1-45A9D7766C03}" type="sibTrans" cxnId="{CFB77D1A-B479-4521-ACC5-13D62BD8EBE4}">
      <dgm:prSet/>
      <dgm:spPr/>
      <dgm:t>
        <a:bodyPr/>
        <a:lstStyle/>
        <a:p>
          <a:endParaRPr lang="en-IN"/>
        </a:p>
      </dgm:t>
    </dgm:pt>
    <dgm:pt modelId="{523C4C46-FC83-47AA-9592-3829FE10036B}">
      <dgm:prSet phldrT="[Text]" custT="1"/>
      <dgm:spPr/>
      <dgm:t>
        <a:bodyPr/>
        <a:lstStyle/>
        <a:p>
          <a:r>
            <a:rPr lang="en-IN" sz="1200" dirty="0"/>
            <a:t>REQUIREMENT OF TRANING</a:t>
          </a:r>
        </a:p>
      </dgm:t>
    </dgm:pt>
    <dgm:pt modelId="{FF7ECF2A-851D-44B9-B902-AC28DAF840E1}" type="parTrans" cxnId="{81422D94-DDDE-40C1-AAC2-02A78E141A53}">
      <dgm:prSet/>
      <dgm:spPr/>
      <dgm:t>
        <a:bodyPr/>
        <a:lstStyle/>
        <a:p>
          <a:endParaRPr lang="en-IN"/>
        </a:p>
      </dgm:t>
    </dgm:pt>
    <dgm:pt modelId="{89DE5927-2E2E-45A3-A8E9-2F4073F2E9DE}" type="sibTrans" cxnId="{81422D94-DDDE-40C1-AAC2-02A78E141A53}">
      <dgm:prSet/>
      <dgm:spPr/>
      <dgm:t>
        <a:bodyPr/>
        <a:lstStyle/>
        <a:p>
          <a:endParaRPr lang="en-IN"/>
        </a:p>
      </dgm:t>
    </dgm:pt>
    <dgm:pt modelId="{77B28299-482E-4AF8-859D-49C427176596}">
      <dgm:prSet phldrT="[Text]" custT="1"/>
      <dgm:spPr/>
      <dgm:t>
        <a:bodyPr/>
        <a:lstStyle/>
        <a:p>
          <a:r>
            <a:rPr lang="en-IN" sz="1600" dirty="0"/>
            <a:t>PROBLEM OF RANKINGH</a:t>
          </a:r>
        </a:p>
      </dgm:t>
    </dgm:pt>
    <dgm:pt modelId="{798691A3-4388-4D35-8A6A-D4EA87D9AEDB}" type="parTrans" cxnId="{DD814F9C-5FB6-40BC-958C-F6D6F6DB745A}">
      <dgm:prSet/>
      <dgm:spPr/>
      <dgm:t>
        <a:bodyPr/>
        <a:lstStyle/>
        <a:p>
          <a:endParaRPr lang="en-IN"/>
        </a:p>
      </dgm:t>
    </dgm:pt>
    <dgm:pt modelId="{4066751A-0C09-4FD4-BBE9-7F2F1306BC24}" type="sibTrans" cxnId="{DD814F9C-5FB6-40BC-958C-F6D6F6DB745A}">
      <dgm:prSet/>
      <dgm:spPr/>
      <dgm:t>
        <a:bodyPr/>
        <a:lstStyle/>
        <a:p>
          <a:endParaRPr lang="en-IN"/>
        </a:p>
      </dgm:t>
    </dgm:pt>
    <dgm:pt modelId="{0AC66E4A-A295-4290-BDA1-4BDBE131A71D}" type="pres">
      <dgm:prSet presAssocID="{F6D68B50-5600-4640-9467-0915D30EE66E}" presName="cycle" presStyleCnt="0">
        <dgm:presLayoutVars>
          <dgm:dir/>
          <dgm:resizeHandles val="exact"/>
        </dgm:presLayoutVars>
      </dgm:prSet>
      <dgm:spPr/>
      <dgm:t>
        <a:bodyPr/>
        <a:lstStyle/>
        <a:p>
          <a:endParaRPr lang="en-US"/>
        </a:p>
      </dgm:t>
    </dgm:pt>
    <dgm:pt modelId="{7CC2DEE1-CC43-4949-86A5-B7304DB99F2C}" type="pres">
      <dgm:prSet presAssocID="{DD46C8FC-6EBC-495B-BD47-6919E729DAF7}" presName="node" presStyleLbl="node1" presStyleIdx="0" presStyleCnt="5">
        <dgm:presLayoutVars>
          <dgm:bulletEnabled val="1"/>
        </dgm:presLayoutVars>
      </dgm:prSet>
      <dgm:spPr/>
      <dgm:t>
        <a:bodyPr/>
        <a:lstStyle/>
        <a:p>
          <a:endParaRPr lang="en-US"/>
        </a:p>
      </dgm:t>
    </dgm:pt>
    <dgm:pt modelId="{FA845FA6-C592-42DB-824E-0CB4475928F7}" type="pres">
      <dgm:prSet presAssocID="{74A458A8-6194-4141-B41A-902C5B83B68C}" presName="sibTrans" presStyleLbl="sibTrans2D1" presStyleIdx="0" presStyleCnt="5"/>
      <dgm:spPr/>
      <dgm:t>
        <a:bodyPr/>
        <a:lstStyle/>
        <a:p>
          <a:endParaRPr lang="en-US"/>
        </a:p>
      </dgm:t>
    </dgm:pt>
    <dgm:pt modelId="{8946EC8B-7EAD-43AD-AB6F-E944AA0C7EA0}" type="pres">
      <dgm:prSet presAssocID="{74A458A8-6194-4141-B41A-902C5B83B68C}" presName="connectorText" presStyleLbl="sibTrans2D1" presStyleIdx="0" presStyleCnt="5"/>
      <dgm:spPr/>
      <dgm:t>
        <a:bodyPr/>
        <a:lstStyle/>
        <a:p>
          <a:endParaRPr lang="en-US"/>
        </a:p>
      </dgm:t>
    </dgm:pt>
    <dgm:pt modelId="{4D881522-6CF7-4119-9A36-981383809840}" type="pres">
      <dgm:prSet presAssocID="{E39794A2-1D9C-4933-8BE2-701E7E993795}" presName="node" presStyleLbl="node1" presStyleIdx="1" presStyleCnt="5">
        <dgm:presLayoutVars>
          <dgm:bulletEnabled val="1"/>
        </dgm:presLayoutVars>
      </dgm:prSet>
      <dgm:spPr/>
      <dgm:t>
        <a:bodyPr/>
        <a:lstStyle/>
        <a:p>
          <a:endParaRPr lang="en-US"/>
        </a:p>
      </dgm:t>
    </dgm:pt>
    <dgm:pt modelId="{819DC675-3B43-4329-B292-B1663B8B99C1}" type="pres">
      <dgm:prSet presAssocID="{77D07F7E-6AB7-4F53-BF77-DEF9E3199ED9}" presName="sibTrans" presStyleLbl="sibTrans2D1" presStyleIdx="1" presStyleCnt="5"/>
      <dgm:spPr/>
      <dgm:t>
        <a:bodyPr/>
        <a:lstStyle/>
        <a:p>
          <a:endParaRPr lang="en-US"/>
        </a:p>
      </dgm:t>
    </dgm:pt>
    <dgm:pt modelId="{0E79C28E-209A-427C-ABDD-2740E0116D4F}" type="pres">
      <dgm:prSet presAssocID="{77D07F7E-6AB7-4F53-BF77-DEF9E3199ED9}" presName="connectorText" presStyleLbl="sibTrans2D1" presStyleIdx="1" presStyleCnt="5"/>
      <dgm:spPr/>
      <dgm:t>
        <a:bodyPr/>
        <a:lstStyle/>
        <a:p>
          <a:endParaRPr lang="en-US"/>
        </a:p>
      </dgm:t>
    </dgm:pt>
    <dgm:pt modelId="{A1199311-A122-4D9E-9D4D-1BB23E3BDAAA}" type="pres">
      <dgm:prSet presAssocID="{41A1A36E-155E-473D-B820-5FD0B5618F7F}" presName="node" presStyleLbl="node1" presStyleIdx="2" presStyleCnt="5">
        <dgm:presLayoutVars>
          <dgm:bulletEnabled val="1"/>
        </dgm:presLayoutVars>
      </dgm:prSet>
      <dgm:spPr/>
      <dgm:t>
        <a:bodyPr/>
        <a:lstStyle/>
        <a:p>
          <a:endParaRPr lang="en-US"/>
        </a:p>
      </dgm:t>
    </dgm:pt>
    <dgm:pt modelId="{D80D3E4C-0F8D-4D71-961F-10D429EB0ECC}" type="pres">
      <dgm:prSet presAssocID="{1D8255EE-57C8-4FCD-B8A1-45A9D7766C03}" presName="sibTrans" presStyleLbl="sibTrans2D1" presStyleIdx="2" presStyleCnt="5"/>
      <dgm:spPr/>
      <dgm:t>
        <a:bodyPr/>
        <a:lstStyle/>
        <a:p>
          <a:endParaRPr lang="en-US"/>
        </a:p>
      </dgm:t>
    </dgm:pt>
    <dgm:pt modelId="{7660031E-FF3E-47C5-8359-993C8542E7E6}" type="pres">
      <dgm:prSet presAssocID="{1D8255EE-57C8-4FCD-B8A1-45A9D7766C03}" presName="connectorText" presStyleLbl="sibTrans2D1" presStyleIdx="2" presStyleCnt="5"/>
      <dgm:spPr/>
      <dgm:t>
        <a:bodyPr/>
        <a:lstStyle/>
        <a:p>
          <a:endParaRPr lang="en-US"/>
        </a:p>
      </dgm:t>
    </dgm:pt>
    <dgm:pt modelId="{C453DFF7-BECD-4D96-B323-7C8CA3609A93}" type="pres">
      <dgm:prSet presAssocID="{523C4C46-FC83-47AA-9592-3829FE10036B}" presName="node" presStyleLbl="node1" presStyleIdx="3" presStyleCnt="5">
        <dgm:presLayoutVars>
          <dgm:bulletEnabled val="1"/>
        </dgm:presLayoutVars>
      </dgm:prSet>
      <dgm:spPr/>
      <dgm:t>
        <a:bodyPr/>
        <a:lstStyle/>
        <a:p>
          <a:endParaRPr lang="en-US"/>
        </a:p>
      </dgm:t>
    </dgm:pt>
    <dgm:pt modelId="{C46A857E-2599-4DC3-B6C9-D99A3266578D}" type="pres">
      <dgm:prSet presAssocID="{89DE5927-2E2E-45A3-A8E9-2F4073F2E9DE}" presName="sibTrans" presStyleLbl="sibTrans2D1" presStyleIdx="3" presStyleCnt="5"/>
      <dgm:spPr/>
      <dgm:t>
        <a:bodyPr/>
        <a:lstStyle/>
        <a:p>
          <a:endParaRPr lang="en-US"/>
        </a:p>
      </dgm:t>
    </dgm:pt>
    <dgm:pt modelId="{84AFD270-A2A3-4C67-893C-1269C7D9895D}" type="pres">
      <dgm:prSet presAssocID="{89DE5927-2E2E-45A3-A8E9-2F4073F2E9DE}" presName="connectorText" presStyleLbl="sibTrans2D1" presStyleIdx="3" presStyleCnt="5"/>
      <dgm:spPr/>
      <dgm:t>
        <a:bodyPr/>
        <a:lstStyle/>
        <a:p>
          <a:endParaRPr lang="en-US"/>
        </a:p>
      </dgm:t>
    </dgm:pt>
    <dgm:pt modelId="{DA9C14A0-473B-4083-9970-F7F7DC99DCB3}" type="pres">
      <dgm:prSet presAssocID="{77B28299-482E-4AF8-859D-49C427176596}" presName="node" presStyleLbl="node1" presStyleIdx="4" presStyleCnt="5">
        <dgm:presLayoutVars>
          <dgm:bulletEnabled val="1"/>
        </dgm:presLayoutVars>
      </dgm:prSet>
      <dgm:spPr/>
      <dgm:t>
        <a:bodyPr/>
        <a:lstStyle/>
        <a:p>
          <a:endParaRPr lang="en-US"/>
        </a:p>
      </dgm:t>
    </dgm:pt>
    <dgm:pt modelId="{0316FCE8-B08D-41A2-8918-25BC2444BD9A}" type="pres">
      <dgm:prSet presAssocID="{4066751A-0C09-4FD4-BBE9-7F2F1306BC24}" presName="sibTrans" presStyleLbl="sibTrans2D1" presStyleIdx="4" presStyleCnt="5"/>
      <dgm:spPr/>
      <dgm:t>
        <a:bodyPr/>
        <a:lstStyle/>
        <a:p>
          <a:endParaRPr lang="en-US"/>
        </a:p>
      </dgm:t>
    </dgm:pt>
    <dgm:pt modelId="{8B932B7F-C4BA-48A9-95A9-7B4A630BFF8B}" type="pres">
      <dgm:prSet presAssocID="{4066751A-0C09-4FD4-BBE9-7F2F1306BC24}" presName="connectorText" presStyleLbl="sibTrans2D1" presStyleIdx="4" presStyleCnt="5"/>
      <dgm:spPr/>
      <dgm:t>
        <a:bodyPr/>
        <a:lstStyle/>
        <a:p>
          <a:endParaRPr lang="en-US"/>
        </a:p>
      </dgm:t>
    </dgm:pt>
  </dgm:ptLst>
  <dgm:cxnLst>
    <dgm:cxn modelId="{074CCE1B-15E9-4759-8E1B-D8694CF8BC65}" type="presOf" srcId="{F6D68B50-5600-4640-9467-0915D30EE66E}" destId="{0AC66E4A-A295-4290-BDA1-4BDBE131A71D}" srcOrd="0" destOrd="0" presId="urn:microsoft.com/office/officeart/2005/8/layout/cycle2"/>
    <dgm:cxn modelId="{B019E967-5CAD-49ED-A589-5F8E16BB90B7}" type="presOf" srcId="{77D07F7E-6AB7-4F53-BF77-DEF9E3199ED9}" destId="{0E79C28E-209A-427C-ABDD-2740E0116D4F}" srcOrd="1" destOrd="0" presId="urn:microsoft.com/office/officeart/2005/8/layout/cycle2"/>
    <dgm:cxn modelId="{F4135F86-D3CB-498A-8538-5CE6F94F2154}" type="presOf" srcId="{E39794A2-1D9C-4933-8BE2-701E7E993795}" destId="{4D881522-6CF7-4119-9A36-981383809840}" srcOrd="0" destOrd="0" presId="urn:microsoft.com/office/officeart/2005/8/layout/cycle2"/>
    <dgm:cxn modelId="{BDF741A3-FA6B-424A-8CA4-6F0FAD1BC65C}" type="presOf" srcId="{1D8255EE-57C8-4FCD-B8A1-45A9D7766C03}" destId="{D80D3E4C-0F8D-4D71-961F-10D429EB0ECC}" srcOrd="0" destOrd="0" presId="urn:microsoft.com/office/officeart/2005/8/layout/cycle2"/>
    <dgm:cxn modelId="{2BC5D4D6-3A07-4453-8D0D-9DC8E6627280}" type="presOf" srcId="{89DE5927-2E2E-45A3-A8E9-2F4073F2E9DE}" destId="{84AFD270-A2A3-4C67-893C-1269C7D9895D}" srcOrd="1" destOrd="0" presId="urn:microsoft.com/office/officeart/2005/8/layout/cycle2"/>
    <dgm:cxn modelId="{CFB77D1A-B479-4521-ACC5-13D62BD8EBE4}" srcId="{F6D68B50-5600-4640-9467-0915D30EE66E}" destId="{41A1A36E-155E-473D-B820-5FD0B5618F7F}" srcOrd="2" destOrd="0" parTransId="{23F55A5F-5B9A-4629-AE1C-4273DB873631}" sibTransId="{1D8255EE-57C8-4FCD-B8A1-45A9D7766C03}"/>
    <dgm:cxn modelId="{FE25BA67-ADDD-4A64-BB42-3328B0A3D90A}" type="presOf" srcId="{DD46C8FC-6EBC-495B-BD47-6919E729DAF7}" destId="{7CC2DEE1-CC43-4949-86A5-B7304DB99F2C}" srcOrd="0" destOrd="0" presId="urn:microsoft.com/office/officeart/2005/8/layout/cycle2"/>
    <dgm:cxn modelId="{423D9BA3-521C-4A48-9809-D2D496D2859A}" type="presOf" srcId="{1D8255EE-57C8-4FCD-B8A1-45A9D7766C03}" destId="{7660031E-FF3E-47C5-8359-993C8542E7E6}" srcOrd="1" destOrd="0" presId="urn:microsoft.com/office/officeart/2005/8/layout/cycle2"/>
    <dgm:cxn modelId="{5305E0AA-B851-4F40-8032-1F5DB2D3E7FC}" type="presOf" srcId="{74A458A8-6194-4141-B41A-902C5B83B68C}" destId="{8946EC8B-7EAD-43AD-AB6F-E944AA0C7EA0}" srcOrd="1" destOrd="0" presId="urn:microsoft.com/office/officeart/2005/8/layout/cycle2"/>
    <dgm:cxn modelId="{D02B5E39-D416-4182-AE57-ADE444DCD3CC}" type="presOf" srcId="{89DE5927-2E2E-45A3-A8E9-2F4073F2E9DE}" destId="{C46A857E-2599-4DC3-B6C9-D99A3266578D}" srcOrd="0" destOrd="0" presId="urn:microsoft.com/office/officeart/2005/8/layout/cycle2"/>
    <dgm:cxn modelId="{B30C5072-8B81-427E-A576-102FE3CF6ED5}" srcId="{F6D68B50-5600-4640-9467-0915D30EE66E}" destId="{E39794A2-1D9C-4933-8BE2-701E7E993795}" srcOrd="1" destOrd="0" parTransId="{BFE97E28-3FA5-4C79-80D2-8DE7660617FC}" sibTransId="{77D07F7E-6AB7-4F53-BF77-DEF9E3199ED9}"/>
    <dgm:cxn modelId="{D52BAA79-82C9-49F8-BB31-018542B90ED1}" srcId="{F6D68B50-5600-4640-9467-0915D30EE66E}" destId="{DD46C8FC-6EBC-495B-BD47-6919E729DAF7}" srcOrd="0" destOrd="0" parTransId="{4793B958-0BCF-4795-9197-796D5545ADC4}" sibTransId="{74A458A8-6194-4141-B41A-902C5B83B68C}"/>
    <dgm:cxn modelId="{04F3770C-AD74-42AF-B623-88683EF6A677}" type="presOf" srcId="{77D07F7E-6AB7-4F53-BF77-DEF9E3199ED9}" destId="{819DC675-3B43-4329-B292-B1663B8B99C1}" srcOrd="0" destOrd="0" presId="urn:microsoft.com/office/officeart/2005/8/layout/cycle2"/>
    <dgm:cxn modelId="{A6EF67C6-FCF7-4EBF-BD4A-AC10C2B0026C}" type="presOf" srcId="{41A1A36E-155E-473D-B820-5FD0B5618F7F}" destId="{A1199311-A122-4D9E-9D4D-1BB23E3BDAAA}" srcOrd="0" destOrd="0" presId="urn:microsoft.com/office/officeart/2005/8/layout/cycle2"/>
    <dgm:cxn modelId="{BEB3FDD9-6390-481F-9A89-4229B4CFB51B}" type="presOf" srcId="{4066751A-0C09-4FD4-BBE9-7F2F1306BC24}" destId="{8B932B7F-C4BA-48A9-95A9-7B4A630BFF8B}" srcOrd="1" destOrd="0" presId="urn:microsoft.com/office/officeart/2005/8/layout/cycle2"/>
    <dgm:cxn modelId="{B2ADE65C-F020-4711-A1FE-4458BC510AE5}" type="presOf" srcId="{74A458A8-6194-4141-B41A-902C5B83B68C}" destId="{FA845FA6-C592-42DB-824E-0CB4475928F7}" srcOrd="0" destOrd="0" presId="urn:microsoft.com/office/officeart/2005/8/layout/cycle2"/>
    <dgm:cxn modelId="{2F7261C1-E1A9-4EC4-8DA3-5606ADB69A7A}" type="presOf" srcId="{77B28299-482E-4AF8-859D-49C427176596}" destId="{DA9C14A0-473B-4083-9970-F7F7DC99DCB3}" srcOrd="0" destOrd="0" presId="urn:microsoft.com/office/officeart/2005/8/layout/cycle2"/>
    <dgm:cxn modelId="{ABB347D3-FCA6-4C12-9EFE-BB94469313E5}" type="presOf" srcId="{4066751A-0C09-4FD4-BBE9-7F2F1306BC24}" destId="{0316FCE8-B08D-41A2-8918-25BC2444BD9A}" srcOrd="0" destOrd="0" presId="urn:microsoft.com/office/officeart/2005/8/layout/cycle2"/>
    <dgm:cxn modelId="{94FFF46E-EDF7-4BFC-B79D-9C9B7104B40C}" type="presOf" srcId="{523C4C46-FC83-47AA-9592-3829FE10036B}" destId="{C453DFF7-BECD-4D96-B323-7C8CA3609A93}" srcOrd="0" destOrd="0" presId="urn:microsoft.com/office/officeart/2005/8/layout/cycle2"/>
    <dgm:cxn modelId="{81422D94-DDDE-40C1-AAC2-02A78E141A53}" srcId="{F6D68B50-5600-4640-9467-0915D30EE66E}" destId="{523C4C46-FC83-47AA-9592-3829FE10036B}" srcOrd="3" destOrd="0" parTransId="{FF7ECF2A-851D-44B9-B902-AC28DAF840E1}" sibTransId="{89DE5927-2E2E-45A3-A8E9-2F4073F2E9DE}"/>
    <dgm:cxn modelId="{DD814F9C-5FB6-40BC-958C-F6D6F6DB745A}" srcId="{F6D68B50-5600-4640-9467-0915D30EE66E}" destId="{77B28299-482E-4AF8-859D-49C427176596}" srcOrd="4" destOrd="0" parTransId="{798691A3-4388-4D35-8A6A-D4EA87D9AEDB}" sibTransId="{4066751A-0C09-4FD4-BBE9-7F2F1306BC24}"/>
    <dgm:cxn modelId="{59ABA329-00C6-466E-A635-61279BA5AAEC}" type="presParOf" srcId="{0AC66E4A-A295-4290-BDA1-4BDBE131A71D}" destId="{7CC2DEE1-CC43-4949-86A5-B7304DB99F2C}" srcOrd="0" destOrd="0" presId="urn:microsoft.com/office/officeart/2005/8/layout/cycle2"/>
    <dgm:cxn modelId="{4A77F169-7F27-4637-8337-96A196762AAA}" type="presParOf" srcId="{0AC66E4A-A295-4290-BDA1-4BDBE131A71D}" destId="{FA845FA6-C592-42DB-824E-0CB4475928F7}" srcOrd="1" destOrd="0" presId="urn:microsoft.com/office/officeart/2005/8/layout/cycle2"/>
    <dgm:cxn modelId="{2D862B0C-4B61-4D7D-86FB-DFFF1A09A7BB}" type="presParOf" srcId="{FA845FA6-C592-42DB-824E-0CB4475928F7}" destId="{8946EC8B-7EAD-43AD-AB6F-E944AA0C7EA0}" srcOrd="0" destOrd="0" presId="urn:microsoft.com/office/officeart/2005/8/layout/cycle2"/>
    <dgm:cxn modelId="{320BC29E-0C5F-43C8-8E1C-C709B3AD673B}" type="presParOf" srcId="{0AC66E4A-A295-4290-BDA1-4BDBE131A71D}" destId="{4D881522-6CF7-4119-9A36-981383809840}" srcOrd="2" destOrd="0" presId="urn:microsoft.com/office/officeart/2005/8/layout/cycle2"/>
    <dgm:cxn modelId="{68897AF5-B79E-44C6-926B-DE610C770B83}" type="presParOf" srcId="{0AC66E4A-A295-4290-BDA1-4BDBE131A71D}" destId="{819DC675-3B43-4329-B292-B1663B8B99C1}" srcOrd="3" destOrd="0" presId="urn:microsoft.com/office/officeart/2005/8/layout/cycle2"/>
    <dgm:cxn modelId="{0B9E76FB-8AD4-447B-9CF7-580C70CFCAA7}" type="presParOf" srcId="{819DC675-3B43-4329-B292-B1663B8B99C1}" destId="{0E79C28E-209A-427C-ABDD-2740E0116D4F}" srcOrd="0" destOrd="0" presId="urn:microsoft.com/office/officeart/2005/8/layout/cycle2"/>
    <dgm:cxn modelId="{F30C41C3-C5DF-4EF6-A53E-91EF4006FEC0}" type="presParOf" srcId="{0AC66E4A-A295-4290-BDA1-4BDBE131A71D}" destId="{A1199311-A122-4D9E-9D4D-1BB23E3BDAAA}" srcOrd="4" destOrd="0" presId="urn:microsoft.com/office/officeart/2005/8/layout/cycle2"/>
    <dgm:cxn modelId="{36F6B14F-582D-4603-BF9D-DE3078F3C36E}" type="presParOf" srcId="{0AC66E4A-A295-4290-BDA1-4BDBE131A71D}" destId="{D80D3E4C-0F8D-4D71-961F-10D429EB0ECC}" srcOrd="5" destOrd="0" presId="urn:microsoft.com/office/officeart/2005/8/layout/cycle2"/>
    <dgm:cxn modelId="{10C69400-BE68-44B8-8124-CF8CE6143A89}" type="presParOf" srcId="{D80D3E4C-0F8D-4D71-961F-10D429EB0ECC}" destId="{7660031E-FF3E-47C5-8359-993C8542E7E6}" srcOrd="0" destOrd="0" presId="urn:microsoft.com/office/officeart/2005/8/layout/cycle2"/>
    <dgm:cxn modelId="{41DE1B0F-6E17-447A-AA9C-8D61C1AEDDF2}" type="presParOf" srcId="{0AC66E4A-A295-4290-BDA1-4BDBE131A71D}" destId="{C453DFF7-BECD-4D96-B323-7C8CA3609A93}" srcOrd="6" destOrd="0" presId="urn:microsoft.com/office/officeart/2005/8/layout/cycle2"/>
    <dgm:cxn modelId="{2D264E87-3494-4584-A9AB-792621846779}" type="presParOf" srcId="{0AC66E4A-A295-4290-BDA1-4BDBE131A71D}" destId="{C46A857E-2599-4DC3-B6C9-D99A3266578D}" srcOrd="7" destOrd="0" presId="urn:microsoft.com/office/officeart/2005/8/layout/cycle2"/>
    <dgm:cxn modelId="{D240778B-37AA-4C02-B97B-D0C77B526CD1}" type="presParOf" srcId="{C46A857E-2599-4DC3-B6C9-D99A3266578D}" destId="{84AFD270-A2A3-4C67-893C-1269C7D9895D}" srcOrd="0" destOrd="0" presId="urn:microsoft.com/office/officeart/2005/8/layout/cycle2"/>
    <dgm:cxn modelId="{2DE09244-5DA5-4619-B000-BEF321C0A1CC}" type="presParOf" srcId="{0AC66E4A-A295-4290-BDA1-4BDBE131A71D}" destId="{DA9C14A0-473B-4083-9970-F7F7DC99DCB3}" srcOrd="8" destOrd="0" presId="urn:microsoft.com/office/officeart/2005/8/layout/cycle2"/>
    <dgm:cxn modelId="{A1C3DC74-6608-4A4D-B076-13C54B8D8739}" type="presParOf" srcId="{0AC66E4A-A295-4290-BDA1-4BDBE131A71D}" destId="{0316FCE8-B08D-41A2-8918-25BC2444BD9A}" srcOrd="9" destOrd="0" presId="urn:microsoft.com/office/officeart/2005/8/layout/cycle2"/>
    <dgm:cxn modelId="{0331AA9B-670B-4528-A94C-BF9C541987AA}" type="presParOf" srcId="{0316FCE8-B08D-41A2-8918-25BC2444BD9A}" destId="{8B932B7F-C4BA-48A9-95A9-7B4A630BFF8B}"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2E8A59-4B9A-4587-9012-2DC2BECFC031}">
      <dsp:nvSpPr>
        <dsp:cNvPr id="0" name=""/>
        <dsp:cNvSpPr/>
      </dsp:nvSpPr>
      <dsp:spPr>
        <a:xfrm>
          <a:off x="0" y="358765"/>
          <a:ext cx="8596312" cy="5040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088767C0-6F18-4477-AD92-4FFBC88364F4}">
      <dsp:nvSpPr>
        <dsp:cNvPr id="0" name=""/>
        <dsp:cNvSpPr/>
      </dsp:nvSpPr>
      <dsp:spPr>
        <a:xfrm>
          <a:off x="509851" y="102384"/>
          <a:ext cx="6017418" cy="5904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444" tIns="0" rIns="227444" bIns="0" numCol="1" spcCol="1270" anchor="ctr" anchorCtr="0">
          <a:noAutofit/>
        </a:bodyPr>
        <a:lstStyle/>
        <a:p>
          <a:pPr lvl="0" algn="l" defTabSz="889000">
            <a:lnSpc>
              <a:spcPct val="90000"/>
            </a:lnSpc>
            <a:spcBef>
              <a:spcPct val="0"/>
            </a:spcBef>
            <a:spcAft>
              <a:spcPct val="35000"/>
            </a:spcAft>
          </a:pPr>
          <a:r>
            <a:rPr lang="en-IN" sz="2000" kern="1200" dirty="0"/>
            <a:t>START WITHOUT BASE</a:t>
          </a:r>
        </a:p>
      </dsp:txBody>
      <dsp:txXfrm>
        <a:off x="509851" y="102384"/>
        <a:ext cx="6017418" cy="590400"/>
      </dsp:txXfrm>
    </dsp:sp>
    <dsp:sp modelId="{9146791A-4AAA-4D57-9814-2DE2DFC63561}">
      <dsp:nvSpPr>
        <dsp:cNvPr id="0" name=""/>
        <dsp:cNvSpPr/>
      </dsp:nvSpPr>
      <dsp:spPr>
        <a:xfrm>
          <a:off x="0" y="1265965"/>
          <a:ext cx="8596312" cy="504000"/>
        </a:xfrm>
        <a:prstGeom prst="rect">
          <a:avLst/>
        </a:prstGeom>
        <a:solidFill>
          <a:schemeClr val="lt1">
            <a:alpha val="90000"/>
            <a:hueOff val="0"/>
            <a:satOff val="0"/>
            <a:lumOff val="0"/>
            <a:alphaOff val="0"/>
          </a:schemeClr>
        </a:soli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2332B564-C3B5-48B7-885B-B3147D889842}">
      <dsp:nvSpPr>
        <dsp:cNvPr id="0" name=""/>
        <dsp:cNvSpPr/>
      </dsp:nvSpPr>
      <dsp:spPr>
        <a:xfrm>
          <a:off x="429815" y="970765"/>
          <a:ext cx="6017418" cy="590400"/>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444" tIns="0" rIns="227444" bIns="0" numCol="1" spcCol="1270" anchor="ctr" anchorCtr="0">
          <a:noAutofit/>
        </a:bodyPr>
        <a:lstStyle/>
        <a:p>
          <a:pPr lvl="0" algn="l" defTabSz="889000">
            <a:lnSpc>
              <a:spcPct val="90000"/>
            </a:lnSpc>
            <a:spcBef>
              <a:spcPct val="0"/>
            </a:spcBef>
            <a:spcAft>
              <a:spcPct val="35000"/>
            </a:spcAft>
          </a:pPr>
          <a:r>
            <a:rPr lang="en-IN" sz="2000" kern="1200" dirty="0"/>
            <a:t>EFFECTIVE MANAGERIAL TOOL</a:t>
          </a:r>
        </a:p>
      </dsp:txBody>
      <dsp:txXfrm>
        <a:off x="429815" y="970765"/>
        <a:ext cx="6017418" cy="590400"/>
      </dsp:txXfrm>
    </dsp:sp>
    <dsp:sp modelId="{638925FC-DEBA-4049-B3DE-50468DF225F2}">
      <dsp:nvSpPr>
        <dsp:cNvPr id="0" name=""/>
        <dsp:cNvSpPr/>
      </dsp:nvSpPr>
      <dsp:spPr>
        <a:xfrm>
          <a:off x="0" y="2173165"/>
          <a:ext cx="8596312" cy="504000"/>
        </a:xfrm>
        <a:prstGeom prst="rect">
          <a:avLst/>
        </a:prstGeom>
        <a:solidFill>
          <a:schemeClr val="lt1">
            <a:alpha val="90000"/>
            <a:hueOff val="0"/>
            <a:satOff val="0"/>
            <a:lumOff val="0"/>
            <a:alphaOff val="0"/>
          </a:schemeClr>
        </a:soli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447A47D-7920-4459-A4ED-BDCEB13CB7C8}">
      <dsp:nvSpPr>
        <dsp:cNvPr id="0" name=""/>
        <dsp:cNvSpPr/>
      </dsp:nvSpPr>
      <dsp:spPr>
        <a:xfrm>
          <a:off x="429815" y="1877965"/>
          <a:ext cx="6017418" cy="590400"/>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444" tIns="0" rIns="227444" bIns="0" numCol="1" spcCol="1270" anchor="ctr" anchorCtr="0">
          <a:noAutofit/>
        </a:bodyPr>
        <a:lstStyle/>
        <a:p>
          <a:pPr lvl="0" algn="l" defTabSz="889000">
            <a:lnSpc>
              <a:spcPct val="90000"/>
            </a:lnSpc>
            <a:spcBef>
              <a:spcPct val="0"/>
            </a:spcBef>
            <a:spcAft>
              <a:spcPct val="35000"/>
            </a:spcAft>
          </a:pPr>
          <a:r>
            <a:rPr lang="en-IN" sz="2000" kern="1200" dirty="0"/>
            <a:t>INDEPENDENT COMMUNICATION</a:t>
          </a:r>
        </a:p>
      </dsp:txBody>
      <dsp:txXfrm>
        <a:off x="429815" y="1877965"/>
        <a:ext cx="6017418" cy="590400"/>
      </dsp:txXfrm>
    </dsp:sp>
    <dsp:sp modelId="{15A8865C-59A3-4295-9BD6-CFE17B280A17}">
      <dsp:nvSpPr>
        <dsp:cNvPr id="0" name=""/>
        <dsp:cNvSpPr/>
      </dsp:nvSpPr>
      <dsp:spPr>
        <a:xfrm>
          <a:off x="0" y="3080365"/>
          <a:ext cx="8596312" cy="504000"/>
        </a:xfrm>
        <a:prstGeom prst="rect">
          <a:avLst/>
        </a:prstGeom>
        <a:solidFill>
          <a:schemeClr val="lt1">
            <a:alpha val="90000"/>
            <a:hueOff val="0"/>
            <a:satOff val="0"/>
            <a:lumOff val="0"/>
            <a:alphaOff val="0"/>
          </a:schemeClr>
        </a:soli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BA88D72-09EE-4F91-A0D1-C42E1AC26A0F}">
      <dsp:nvSpPr>
        <dsp:cNvPr id="0" name=""/>
        <dsp:cNvSpPr/>
      </dsp:nvSpPr>
      <dsp:spPr>
        <a:xfrm>
          <a:off x="429815" y="2785165"/>
          <a:ext cx="6017418" cy="59040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444" tIns="0" rIns="227444" bIns="0" numCol="1" spcCol="1270" anchor="ctr" anchorCtr="0">
          <a:noAutofit/>
        </a:bodyPr>
        <a:lstStyle/>
        <a:p>
          <a:pPr lvl="0" algn="l" defTabSz="889000">
            <a:lnSpc>
              <a:spcPct val="90000"/>
            </a:lnSpc>
            <a:spcBef>
              <a:spcPct val="0"/>
            </a:spcBef>
            <a:spcAft>
              <a:spcPct val="35000"/>
            </a:spcAft>
          </a:pPr>
          <a:r>
            <a:rPr lang="en-IN" sz="2000" kern="1200" dirty="0"/>
            <a:t>EASY TO FIX ACCOUNTABILITY</a:t>
          </a:r>
        </a:p>
      </dsp:txBody>
      <dsp:txXfrm>
        <a:off x="429815" y="2785165"/>
        <a:ext cx="6017418" cy="590400"/>
      </dsp:txXfrm>
    </dsp:sp>
    <dsp:sp modelId="{37FE158C-8878-4EC2-9728-3AEDB653EAA7}">
      <dsp:nvSpPr>
        <dsp:cNvPr id="0" name=""/>
        <dsp:cNvSpPr/>
      </dsp:nvSpPr>
      <dsp:spPr>
        <a:xfrm>
          <a:off x="0" y="3987565"/>
          <a:ext cx="8596312" cy="504000"/>
        </a:xfrm>
        <a:prstGeom prst="rect">
          <a:avLst/>
        </a:prstGeom>
        <a:solidFill>
          <a:schemeClr val="lt1">
            <a:alpha val="90000"/>
            <a:hueOff val="0"/>
            <a:satOff val="0"/>
            <a:lumOff val="0"/>
            <a:alphaOff val="0"/>
          </a:schemeClr>
        </a:solidFill>
        <a:ln w="12700" cap="rnd" cmpd="sng" algn="ctr">
          <a:solidFill>
            <a:schemeClr val="accent6">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B2849F0-7DDC-4EA1-A8AD-ABC58915AEE9}">
      <dsp:nvSpPr>
        <dsp:cNvPr id="0" name=""/>
        <dsp:cNvSpPr/>
      </dsp:nvSpPr>
      <dsp:spPr>
        <a:xfrm>
          <a:off x="429815" y="3692365"/>
          <a:ext cx="6017418" cy="590400"/>
        </a:xfrm>
        <a:prstGeom prst="round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444" tIns="0" rIns="227444" bIns="0" numCol="1" spcCol="1270" anchor="ctr" anchorCtr="0">
          <a:noAutofit/>
        </a:bodyPr>
        <a:lstStyle/>
        <a:p>
          <a:pPr lvl="0" algn="l" defTabSz="889000">
            <a:lnSpc>
              <a:spcPct val="90000"/>
            </a:lnSpc>
            <a:spcBef>
              <a:spcPct val="0"/>
            </a:spcBef>
            <a:spcAft>
              <a:spcPct val="35000"/>
            </a:spcAft>
          </a:pPr>
          <a:r>
            <a:rPr lang="en-IN" sz="2000" kern="1200" dirty="0"/>
            <a:t>JUSTIFIED EXPENDITURE</a:t>
          </a:r>
        </a:p>
      </dsp:txBody>
      <dsp:txXfrm>
        <a:off x="429815" y="3692365"/>
        <a:ext cx="6017418" cy="5904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505F88-307B-4E8A-BD32-09D4188F619E}">
      <dsp:nvSpPr>
        <dsp:cNvPr id="0" name=""/>
        <dsp:cNvSpPr/>
      </dsp:nvSpPr>
      <dsp:spPr>
        <a:xfrm>
          <a:off x="0" y="194592"/>
          <a:ext cx="2686347" cy="1611808"/>
        </a:xfrm>
        <a:prstGeom prst="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MORE EFFECTIVE ALLOCATION OF RESOURCE</a:t>
          </a:r>
        </a:p>
      </dsp:txBody>
      <dsp:txXfrm>
        <a:off x="0" y="194592"/>
        <a:ext cx="2686347" cy="1611808"/>
      </dsp:txXfrm>
    </dsp:sp>
    <dsp:sp modelId="{9A451B7F-5B09-4478-98E0-785E6FB9C735}">
      <dsp:nvSpPr>
        <dsp:cNvPr id="0" name=""/>
        <dsp:cNvSpPr/>
      </dsp:nvSpPr>
      <dsp:spPr>
        <a:xfrm>
          <a:off x="2954982" y="194592"/>
          <a:ext cx="2686347" cy="1611808"/>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NO SCOPE OF PERPETUATING PAST INEFFICIENCY</a:t>
          </a:r>
        </a:p>
      </dsp:txBody>
      <dsp:txXfrm>
        <a:off x="2954982" y="194592"/>
        <a:ext cx="2686347" cy="1611808"/>
      </dsp:txXfrm>
    </dsp:sp>
    <dsp:sp modelId="{C852EBCF-3EB4-41A6-B576-50CED1E89623}">
      <dsp:nvSpPr>
        <dsp:cNvPr id="0" name=""/>
        <dsp:cNvSpPr/>
      </dsp:nvSpPr>
      <dsp:spPr>
        <a:xfrm>
          <a:off x="5909964" y="194592"/>
          <a:ext cx="2686347" cy="1611808"/>
        </a:xfrm>
        <a:prstGeom prst="rect">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MORE EFFECTIVE RESPONSIBILITY ACCOUNTING</a:t>
          </a:r>
        </a:p>
      </dsp:txBody>
      <dsp:txXfrm>
        <a:off x="5909964" y="194592"/>
        <a:ext cx="2686347" cy="1611808"/>
      </dsp:txXfrm>
    </dsp:sp>
    <dsp:sp modelId="{A94A9E7E-3E0D-4F49-B0D9-E5E3A214A2E9}">
      <dsp:nvSpPr>
        <dsp:cNvPr id="0" name=""/>
        <dsp:cNvSpPr/>
      </dsp:nvSpPr>
      <dsp:spPr>
        <a:xfrm>
          <a:off x="0" y="2075035"/>
          <a:ext cx="2686347" cy="1611808"/>
        </a:xfrm>
        <a:prstGeom prst="rect">
          <a:avLst/>
        </a:prstGeom>
        <a:solidFill>
          <a:schemeClr val="accent5">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ELASTICITY IN THIS TECHNIQUE</a:t>
          </a:r>
        </a:p>
      </dsp:txBody>
      <dsp:txXfrm>
        <a:off x="0" y="2075035"/>
        <a:ext cx="2686347" cy="1611808"/>
      </dsp:txXfrm>
    </dsp:sp>
    <dsp:sp modelId="{5AEA1539-FC4F-4744-B986-BC9AE496C47F}">
      <dsp:nvSpPr>
        <dsp:cNvPr id="0" name=""/>
        <dsp:cNvSpPr/>
      </dsp:nvSpPr>
      <dsp:spPr>
        <a:xfrm>
          <a:off x="2954982" y="2075035"/>
          <a:ext cx="2686347" cy="1611808"/>
        </a:xfrm>
        <a:prstGeom prst="rect">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IDENTIFICATION OF UNNESSARY ACTIVITIES</a:t>
          </a:r>
        </a:p>
      </dsp:txBody>
      <dsp:txXfrm>
        <a:off x="2954982" y="2075035"/>
        <a:ext cx="2686347" cy="1611808"/>
      </dsp:txXfrm>
    </dsp:sp>
    <dsp:sp modelId="{055F92FC-4628-43DB-A057-DA9AC544408E}">
      <dsp:nvSpPr>
        <dsp:cNvPr id="0" name=""/>
        <dsp:cNvSpPr/>
      </dsp:nvSpPr>
      <dsp:spPr>
        <a:xfrm>
          <a:off x="5909964" y="2075035"/>
          <a:ext cx="2686347" cy="1611808"/>
        </a:xfrm>
        <a:prstGeom prst="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FOCUS ON OBJECTIVES</a:t>
          </a:r>
        </a:p>
      </dsp:txBody>
      <dsp:txXfrm>
        <a:off x="5909964" y="2075035"/>
        <a:ext cx="2686347" cy="161180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C2DEE1-CC43-4949-86A5-B7304DB99F2C}">
      <dsp:nvSpPr>
        <dsp:cNvPr id="0" name=""/>
        <dsp:cNvSpPr/>
      </dsp:nvSpPr>
      <dsp:spPr>
        <a:xfrm>
          <a:off x="3576200" y="1255"/>
          <a:ext cx="1443911" cy="1443911"/>
        </a:xfrm>
        <a:prstGeom prst="ellipse">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IN" sz="1600" kern="1200" dirty="0"/>
            <a:t>HIGH</a:t>
          </a:r>
          <a:r>
            <a:rPr lang="en-IN" sz="1200" kern="1200" dirty="0"/>
            <a:t> </a:t>
          </a:r>
          <a:r>
            <a:rPr lang="en-IN" sz="1600" kern="1200" dirty="0"/>
            <a:t>COST</a:t>
          </a:r>
        </a:p>
      </dsp:txBody>
      <dsp:txXfrm>
        <a:off x="3576200" y="1255"/>
        <a:ext cx="1443911" cy="1443911"/>
      </dsp:txXfrm>
    </dsp:sp>
    <dsp:sp modelId="{FA845FA6-C592-42DB-824E-0CB4475928F7}">
      <dsp:nvSpPr>
        <dsp:cNvPr id="0" name=""/>
        <dsp:cNvSpPr/>
      </dsp:nvSpPr>
      <dsp:spPr>
        <a:xfrm rot="2160000">
          <a:off x="4974715" y="1110898"/>
          <a:ext cx="384829" cy="487320"/>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IN" sz="2200" kern="1200"/>
        </a:p>
      </dsp:txBody>
      <dsp:txXfrm rot="2160000">
        <a:off x="4974715" y="1110898"/>
        <a:ext cx="384829" cy="487320"/>
      </dsp:txXfrm>
    </dsp:sp>
    <dsp:sp modelId="{4D881522-6CF7-4119-9A36-981383809840}">
      <dsp:nvSpPr>
        <dsp:cNvPr id="0" name=""/>
        <dsp:cNvSpPr/>
      </dsp:nvSpPr>
      <dsp:spPr>
        <a:xfrm>
          <a:off x="5331771" y="1276753"/>
          <a:ext cx="1443911" cy="1443911"/>
        </a:xfrm>
        <a:prstGeom prst="ellipse">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IN" sz="1600" kern="1200" dirty="0"/>
            <a:t>MORE PAPER WORK</a:t>
          </a:r>
        </a:p>
      </dsp:txBody>
      <dsp:txXfrm>
        <a:off x="5331771" y="1276753"/>
        <a:ext cx="1443911" cy="1443911"/>
      </dsp:txXfrm>
    </dsp:sp>
    <dsp:sp modelId="{819DC675-3B43-4329-B292-B1663B8B99C1}">
      <dsp:nvSpPr>
        <dsp:cNvPr id="0" name=""/>
        <dsp:cNvSpPr/>
      </dsp:nvSpPr>
      <dsp:spPr>
        <a:xfrm rot="6480000">
          <a:off x="5529394" y="2776589"/>
          <a:ext cx="384829" cy="487320"/>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IN" sz="2200" kern="1200"/>
        </a:p>
      </dsp:txBody>
      <dsp:txXfrm rot="6480000">
        <a:off x="5529394" y="2776589"/>
        <a:ext cx="384829" cy="487320"/>
      </dsp:txXfrm>
    </dsp:sp>
    <dsp:sp modelId="{A1199311-A122-4D9E-9D4D-1BB23E3BDAAA}">
      <dsp:nvSpPr>
        <dsp:cNvPr id="0" name=""/>
        <dsp:cNvSpPr/>
      </dsp:nvSpPr>
      <dsp:spPr>
        <a:xfrm>
          <a:off x="4661203" y="3340551"/>
          <a:ext cx="1443911" cy="1443911"/>
        </a:xfrm>
        <a:prstGeom prst="ellipse">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IN" sz="1600" kern="1200" dirty="0"/>
            <a:t>THREATS IN ALL TIME</a:t>
          </a:r>
        </a:p>
      </dsp:txBody>
      <dsp:txXfrm>
        <a:off x="4661203" y="3340551"/>
        <a:ext cx="1443911" cy="1443911"/>
      </dsp:txXfrm>
    </dsp:sp>
    <dsp:sp modelId="{D80D3E4C-0F8D-4D71-961F-10D429EB0ECC}">
      <dsp:nvSpPr>
        <dsp:cNvPr id="0" name=""/>
        <dsp:cNvSpPr/>
      </dsp:nvSpPr>
      <dsp:spPr>
        <a:xfrm rot="10800000">
          <a:off x="4116632" y="3818847"/>
          <a:ext cx="384829" cy="487320"/>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IN" sz="2200" kern="1200"/>
        </a:p>
      </dsp:txBody>
      <dsp:txXfrm rot="10800000">
        <a:off x="4116632" y="3818847"/>
        <a:ext cx="384829" cy="487320"/>
      </dsp:txXfrm>
    </dsp:sp>
    <dsp:sp modelId="{C453DFF7-BECD-4D96-B323-7C8CA3609A93}">
      <dsp:nvSpPr>
        <dsp:cNvPr id="0" name=""/>
        <dsp:cNvSpPr/>
      </dsp:nvSpPr>
      <dsp:spPr>
        <a:xfrm>
          <a:off x="2491197" y="3340551"/>
          <a:ext cx="1443911" cy="1443911"/>
        </a:xfrm>
        <a:prstGeom prst="ellipse">
          <a:avLst/>
        </a:prstGeom>
        <a:solidFill>
          <a:schemeClr val="accent5">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kern="1200" dirty="0"/>
            <a:t>REQUIREMENT OF TRANING</a:t>
          </a:r>
        </a:p>
      </dsp:txBody>
      <dsp:txXfrm>
        <a:off x="2491197" y="3340551"/>
        <a:ext cx="1443911" cy="1443911"/>
      </dsp:txXfrm>
    </dsp:sp>
    <dsp:sp modelId="{C46A857E-2599-4DC3-B6C9-D99A3266578D}">
      <dsp:nvSpPr>
        <dsp:cNvPr id="0" name=""/>
        <dsp:cNvSpPr/>
      </dsp:nvSpPr>
      <dsp:spPr>
        <a:xfrm rot="15120000">
          <a:off x="2688819" y="2797306"/>
          <a:ext cx="384829" cy="487320"/>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IN" sz="2200" kern="1200"/>
        </a:p>
      </dsp:txBody>
      <dsp:txXfrm rot="15120000">
        <a:off x="2688819" y="2797306"/>
        <a:ext cx="384829" cy="487320"/>
      </dsp:txXfrm>
    </dsp:sp>
    <dsp:sp modelId="{DA9C14A0-473B-4083-9970-F7F7DC99DCB3}">
      <dsp:nvSpPr>
        <dsp:cNvPr id="0" name=""/>
        <dsp:cNvSpPr/>
      </dsp:nvSpPr>
      <dsp:spPr>
        <a:xfrm>
          <a:off x="1820628" y="1276753"/>
          <a:ext cx="1443911" cy="1443911"/>
        </a:xfrm>
        <a:prstGeom prst="ellipse">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IN" sz="1600" kern="1200" dirty="0"/>
            <a:t>PROBLEM OF RANKINGH</a:t>
          </a:r>
        </a:p>
      </dsp:txBody>
      <dsp:txXfrm>
        <a:off x="1820628" y="1276753"/>
        <a:ext cx="1443911" cy="1443911"/>
      </dsp:txXfrm>
    </dsp:sp>
    <dsp:sp modelId="{0316FCE8-B08D-41A2-8918-25BC2444BD9A}">
      <dsp:nvSpPr>
        <dsp:cNvPr id="0" name=""/>
        <dsp:cNvSpPr/>
      </dsp:nvSpPr>
      <dsp:spPr>
        <a:xfrm rot="19440000">
          <a:off x="3219143" y="1123702"/>
          <a:ext cx="384829" cy="487320"/>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IN" sz="2200" kern="1200"/>
        </a:p>
      </dsp:txBody>
      <dsp:txXfrm rot="19440000">
        <a:off x="3219143" y="1123702"/>
        <a:ext cx="384829" cy="4873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A85F97-A7AA-4B1C-A93A-C0E10703A737}" type="datetimeFigureOut">
              <a:rPr lang="en-IN" smtClean="0"/>
              <a:pPr/>
              <a:t>12-08-2020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D28A5E-B299-4788-9360-552269241806}" type="slidenum">
              <a:rPr lang="en-IN" smtClean="0"/>
              <a:pPr/>
              <a:t>‹#›</a:t>
            </a:fld>
            <a:endParaRPr lang="en-IN"/>
          </a:p>
        </p:txBody>
      </p:sp>
    </p:spTree>
    <p:extLst>
      <p:ext uri="{BB962C8B-B14F-4D97-AF65-F5344CB8AC3E}">
        <p14:creationId xmlns:p14="http://schemas.microsoft.com/office/powerpoint/2010/main" xmlns="" val="928080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A77E15-E996-462C-82F9-FDF854488432}"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2681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C95778-3D37-4CF5-BE1D-8748712AA88D}"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7488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D8E9C-75CC-405A-B5C4-737E995378D6}"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809435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7BD914-FB9F-423B-AC62-10CD658ACE1B}"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74448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5B8FE7-3BED-4609-B3BB-68050386199D}"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75656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D7272-76E9-484B-A7CF-946845CEFD5A}"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12606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6CED1D-FFCC-46C7-AE9D-A4EE97474C67}"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05264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25FDA6-6FDA-4258-B07B-D7EB46BA23A6}"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2879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3F6877-1BE5-4D35-80C1-CE59C8B1D139}"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72928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453541-A44F-4076-AB2F-6D2736E6A10E}" type="datetime2">
              <a:rPr lang="en-US" smtClean="0"/>
              <a:pPr/>
              <a:t>Wednesday, August 12, 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7284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C0AA4A-F3D5-4D40-B86A-AD4F5A988B69}" type="datetime2">
              <a:rPr lang="en-US" smtClean="0"/>
              <a:pPr/>
              <a:t>Wednesday, August 12, 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4417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820823-D09A-411B-B400-368082A0CF81}" type="datetime2">
              <a:rPr lang="en-US" smtClean="0"/>
              <a:pPr/>
              <a:t>Wednesday, August 12, 2020</a:t>
            </a:fld>
            <a:endParaRPr lang="en-US" dirty="0"/>
          </a:p>
        </p:txBody>
      </p:sp>
      <p:sp>
        <p:nvSpPr>
          <p:cNvPr id="8" name="Footer Placeholder 7"/>
          <p:cNvSpPr>
            <a:spLocks noGrp="1"/>
          </p:cNvSpPr>
          <p:nvPr>
            <p:ph type="ftr" sz="quarter" idx="11"/>
          </p:nvPr>
        </p:nvSpPr>
        <p:spPr/>
        <p:txBody>
          <a:bodyPr/>
          <a:lstStyle/>
          <a:p>
            <a:r>
              <a:rPr lang="en-US"/>
              <a:t>ANIL PRATAP SINGH</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9727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D248B0-0360-44EC-9F19-2151E5B717E9}" type="datetime2">
              <a:rPr lang="en-US" smtClean="0"/>
              <a:pPr/>
              <a:t>Wednesday, August 12, 2020</a:t>
            </a:fld>
            <a:endParaRPr lang="en-US" dirty="0"/>
          </a:p>
        </p:txBody>
      </p:sp>
      <p:sp>
        <p:nvSpPr>
          <p:cNvPr id="4" name="Footer Placeholder 3"/>
          <p:cNvSpPr>
            <a:spLocks noGrp="1"/>
          </p:cNvSpPr>
          <p:nvPr>
            <p:ph type="ftr" sz="quarter" idx="11"/>
          </p:nvPr>
        </p:nvSpPr>
        <p:spPr/>
        <p:txBody>
          <a:bodyPr/>
          <a:lstStyle/>
          <a:p>
            <a:r>
              <a:rPr lang="en-US"/>
              <a:t>ANIL PRATAP SINGH</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7382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17125-FB37-4378-A2A6-D85664F16F0E}" type="datetime2">
              <a:rPr lang="en-US" smtClean="0"/>
              <a:pPr/>
              <a:t>Wednesday, August 12, 2020</a:t>
            </a:fld>
            <a:endParaRPr lang="en-US" dirty="0"/>
          </a:p>
        </p:txBody>
      </p:sp>
      <p:sp>
        <p:nvSpPr>
          <p:cNvPr id="3" name="Footer Placeholder 2"/>
          <p:cNvSpPr>
            <a:spLocks noGrp="1"/>
          </p:cNvSpPr>
          <p:nvPr>
            <p:ph type="ftr" sz="quarter" idx="11"/>
          </p:nvPr>
        </p:nvSpPr>
        <p:spPr/>
        <p:txBody>
          <a:bodyPr/>
          <a:lstStyle/>
          <a:p>
            <a:r>
              <a:rPr lang="en-US"/>
              <a:t>ANIL PRATAP SINGH</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8212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71227D-EDFE-4D25-B126-6AE9F8862B44}" type="datetime2">
              <a:rPr lang="en-US" smtClean="0"/>
              <a:pPr/>
              <a:t>Wednesday, August 12, 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672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C62FDC-92B6-4899-ABA3-9FE917A9EC3D}" type="datetime2">
              <a:rPr lang="en-US" smtClean="0"/>
              <a:pPr/>
              <a:t>Wednesday, August 12, 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90634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26CD85-76C8-4481-9542-68DAE450E893}" type="datetime2">
              <a:rPr lang="en-US" smtClean="0"/>
              <a:pPr/>
              <a:t>Wednesday, August 12, 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ANIL PRATAP SINGH</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9165415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Roulette" TargetMode="External"/><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hyperlink" Target="https://lightexistenceblog.wordpress.com/2016/07/20/inspirational-quote-wednesday-14/"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73FD8C-5281-40D0-A5F5-C338228188D5}"/>
              </a:ext>
            </a:extLst>
          </p:cNvPr>
          <p:cNvSpPr>
            <a:spLocks noGrp="1"/>
          </p:cNvSpPr>
          <p:nvPr>
            <p:ph type="title"/>
          </p:nvPr>
        </p:nvSpPr>
        <p:spPr>
          <a:xfrm>
            <a:off x="550356" y="466477"/>
            <a:ext cx="5755028" cy="1942768"/>
          </a:xfrm>
        </p:spPr>
        <p:txBody>
          <a:bodyPr>
            <a:noAutofit/>
          </a:bodyPr>
          <a:lstStyle/>
          <a:p>
            <a:pPr algn="ctr"/>
            <a:r>
              <a:rPr lang="en-IN"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ACCOUNTING FOR PLANNING  AND                                                                CONTROL      </a:t>
            </a:r>
            <a:br>
              <a:rPr lang="en-IN"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en-IN"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r>
            <a:br>
              <a:rPr lang="en-IN"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en-IN"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PART VI</a:t>
            </a:r>
          </a:p>
        </p:txBody>
      </p:sp>
      <p:pic>
        <p:nvPicPr>
          <p:cNvPr id="6" name="Content Placeholder 5">
            <a:extLst>
              <a:ext uri="{FF2B5EF4-FFF2-40B4-BE49-F238E27FC236}">
                <a16:creationId xmlns:a16="http://schemas.microsoft.com/office/drawing/2014/main" xmlns="" id="{50C6AB7A-16C2-40C6-828B-7C09A7D10531}"/>
              </a:ext>
            </a:extLst>
          </p:cNvPr>
          <p:cNvPicPr>
            <a:picLocks noGrp="1" noChangeAspect="1"/>
          </p:cNvPicPr>
          <p:nvPr>
            <p:ph idx="1"/>
          </p:nvPr>
        </p:nvPicPr>
        <p:blipFill>
          <a:blip r:embed="rId2"/>
          <a:stretch>
            <a:fillRect/>
          </a:stretch>
        </p:blipFill>
        <p:spPr>
          <a:xfrm>
            <a:off x="6789738" y="1213133"/>
            <a:ext cx="5108575" cy="3898334"/>
          </a:xfrm>
        </p:spPr>
      </p:pic>
      <p:sp>
        <p:nvSpPr>
          <p:cNvPr id="4" name="Text Placeholder 3">
            <a:extLst>
              <a:ext uri="{FF2B5EF4-FFF2-40B4-BE49-F238E27FC236}">
                <a16:creationId xmlns:a16="http://schemas.microsoft.com/office/drawing/2014/main" xmlns="" id="{2EE36433-C869-4905-8063-A01F1A7CCB4C}"/>
              </a:ext>
            </a:extLst>
          </p:cNvPr>
          <p:cNvSpPr>
            <a:spLocks noGrp="1"/>
          </p:cNvSpPr>
          <p:nvPr>
            <p:ph type="body" sz="half" idx="2"/>
          </p:nvPr>
        </p:nvSpPr>
        <p:spPr/>
        <p:txBody>
          <a:bodyPr>
            <a:normAutofit/>
          </a:bodyPr>
          <a:lstStyle/>
          <a:p>
            <a:pPr algn="ctr"/>
            <a:r>
              <a:rPr lang="en-IN" sz="2400" dirty="0">
                <a:solidFill>
                  <a:srgbClr val="002060"/>
                </a:solidFill>
              </a:rPr>
              <a:t>DR.ANIL PRATAP SINGH</a:t>
            </a:r>
          </a:p>
          <a:p>
            <a:pPr algn="ctr"/>
            <a:r>
              <a:rPr lang="en-IN" sz="2400" dirty="0">
                <a:solidFill>
                  <a:srgbClr val="002060"/>
                </a:solidFill>
              </a:rPr>
              <a:t>HEAD DEPARTMENT OF COMMERCE</a:t>
            </a:r>
          </a:p>
          <a:p>
            <a:pPr algn="ctr"/>
            <a:r>
              <a:rPr lang="en-IN" sz="2400" dirty="0">
                <a:solidFill>
                  <a:srgbClr val="002060"/>
                </a:solidFill>
              </a:rPr>
              <a:t>HARISH CHANDRA POST GRASDUATE COLLEGE VARANASI</a:t>
            </a:r>
          </a:p>
        </p:txBody>
      </p:sp>
      <p:sp>
        <p:nvSpPr>
          <p:cNvPr id="7" name="Date Placeholder 6">
            <a:extLst>
              <a:ext uri="{FF2B5EF4-FFF2-40B4-BE49-F238E27FC236}">
                <a16:creationId xmlns:a16="http://schemas.microsoft.com/office/drawing/2014/main" xmlns="" id="{9DA8B3AA-E173-4021-946A-CA311A84E9FA}"/>
              </a:ext>
            </a:extLst>
          </p:cNvPr>
          <p:cNvSpPr>
            <a:spLocks noGrp="1"/>
          </p:cNvSpPr>
          <p:nvPr>
            <p:ph type="dt" sz="half" idx="10"/>
          </p:nvPr>
        </p:nvSpPr>
        <p:spPr/>
        <p:txBody>
          <a:bodyPr/>
          <a:lstStyle/>
          <a:p>
            <a:fld id="{77E5B695-B9C0-4C02-A064-68F6171FE710}" type="datetime2">
              <a:rPr lang="en-US" smtClean="0"/>
              <a:pPr/>
              <a:t>Wednesday, August 12, 2020</a:t>
            </a:fld>
            <a:endParaRPr lang="en-US" dirty="0"/>
          </a:p>
        </p:txBody>
      </p:sp>
      <p:sp>
        <p:nvSpPr>
          <p:cNvPr id="9" name="Footer Placeholder 8">
            <a:extLst>
              <a:ext uri="{FF2B5EF4-FFF2-40B4-BE49-F238E27FC236}">
                <a16:creationId xmlns:a16="http://schemas.microsoft.com/office/drawing/2014/main" xmlns="" id="{5EB01117-E7D2-4DDA-90CA-67D12F100403}"/>
              </a:ext>
            </a:extLst>
          </p:cNvPr>
          <p:cNvSpPr>
            <a:spLocks noGrp="1"/>
          </p:cNvSpPr>
          <p:nvPr>
            <p:ph type="ftr" sz="quarter" idx="11"/>
          </p:nvPr>
        </p:nvSpPr>
        <p:spPr/>
        <p:txBody>
          <a:bodyPr/>
          <a:lstStyle/>
          <a:p>
            <a:r>
              <a:rPr lang="en-US"/>
              <a:t>ANIL PRATAP SINGH</a:t>
            </a:r>
            <a:endParaRPr lang="en-US" dirty="0"/>
          </a:p>
        </p:txBody>
      </p:sp>
      <p:sp>
        <p:nvSpPr>
          <p:cNvPr id="8" name="Slide Number Placeholder 7">
            <a:extLst>
              <a:ext uri="{FF2B5EF4-FFF2-40B4-BE49-F238E27FC236}">
                <a16:creationId xmlns:a16="http://schemas.microsoft.com/office/drawing/2014/main" xmlns="" id="{3A4F61B8-31CE-4A1C-AC6C-949051DDDBC8}"/>
              </a:ext>
            </a:extLst>
          </p:cNvPr>
          <p:cNvSpPr>
            <a:spLocks noGrp="1"/>
          </p:cNvSpPr>
          <p:nvPr>
            <p:ph type="sldNum" sz="quarter" idx="12"/>
          </p:nvPr>
        </p:nvSpPr>
        <p:spPr/>
        <p:txBody>
          <a:bodyPr/>
          <a:lstStyle/>
          <a:p>
            <a:fld id="{6D22F896-40B5-4ADD-8801-0D06FADFA095}" type="slidenum">
              <a:rPr lang="en-US" smtClean="0"/>
              <a:pPr/>
              <a:t>1</a:t>
            </a:fld>
            <a:endParaRPr lang="en-US" dirty="0"/>
          </a:p>
        </p:txBody>
      </p:sp>
    </p:spTree>
    <p:extLst>
      <p:ext uri="{BB962C8B-B14F-4D97-AF65-F5344CB8AC3E}">
        <p14:creationId xmlns:p14="http://schemas.microsoft.com/office/powerpoint/2010/main" xmlns="" val="401684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40698A-A774-438E-9435-1A6530480852}"/>
              </a:ext>
            </a:extLst>
          </p:cNvPr>
          <p:cNvSpPr>
            <a:spLocks noGrp="1"/>
          </p:cNvSpPr>
          <p:nvPr>
            <p:ph type="title"/>
          </p:nvPr>
        </p:nvSpPr>
        <p:spPr>
          <a:xfrm>
            <a:off x="1247410" y="162744"/>
            <a:ext cx="3856037" cy="1267756"/>
          </a:xfrm>
        </p:spPr>
        <p:txBody>
          <a:bodyPr>
            <a:normAutofit fontScale="90000"/>
          </a:bodyPr>
          <a:lstStyle/>
          <a:p>
            <a:pPr algn="ctr"/>
            <a:r>
              <a:rPr lang="en-IN" sz="4000" dirty="0">
                <a:solidFill>
                  <a:srgbClr val="002060"/>
                </a:solidFill>
              </a:rPr>
              <a:t>ZERO BASE BUDGETING</a:t>
            </a:r>
          </a:p>
        </p:txBody>
      </p:sp>
      <p:pic>
        <p:nvPicPr>
          <p:cNvPr id="6" name="Content Placeholder 5">
            <a:extLst>
              <a:ext uri="{FF2B5EF4-FFF2-40B4-BE49-F238E27FC236}">
                <a16:creationId xmlns:a16="http://schemas.microsoft.com/office/drawing/2014/main" xmlns="" id="{B8D72AB0-C37C-4BEE-A027-8E020F521527}"/>
              </a:ext>
            </a:extLst>
          </p:cNvPr>
          <p:cNvPicPr>
            <a:picLocks noGrp="1" noChangeAspect="1"/>
          </p:cNvPicPr>
          <p:nvPr>
            <p:ph idx="1"/>
          </p:nvPr>
        </p:nvPicPr>
        <p:blipFill>
          <a:blip r:embed="rId2">
            <a:extLst>
              <a:ext uri="{837473B0-CC2E-450A-ABE3-18F120FF3D39}">
                <a1611:picAttrSrcUrl xmlns:a1611="http://schemas.microsoft.com/office/drawing/2016/11/main" xmlns="" r:id="rId3"/>
              </a:ext>
            </a:extLst>
          </a:blip>
          <a:stretch>
            <a:fillRect/>
          </a:stretch>
        </p:blipFill>
        <p:spPr>
          <a:xfrm>
            <a:off x="6974946" y="0"/>
            <a:ext cx="5174712" cy="6857999"/>
          </a:xfrm>
        </p:spPr>
      </p:pic>
      <p:sp>
        <p:nvSpPr>
          <p:cNvPr id="4" name="Text Placeholder 3">
            <a:extLst>
              <a:ext uri="{FF2B5EF4-FFF2-40B4-BE49-F238E27FC236}">
                <a16:creationId xmlns:a16="http://schemas.microsoft.com/office/drawing/2014/main" xmlns="" id="{8B655FB1-5CBB-432B-BE94-CB0B092F2BDE}"/>
              </a:ext>
            </a:extLst>
          </p:cNvPr>
          <p:cNvSpPr>
            <a:spLocks noGrp="1"/>
          </p:cNvSpPr>
          <p:nvPr>
            <p:ph type="body" sz="half" idx="2"/>
          </p:nvPr>
        </p:nvSpPr>
        <p:spPr>
          <a:xfrm>
            <a:off x="455039" y="1614115"/>
            <a:ext cx="6287668" cy="4177085"/>
          </a:xfrm>
        </p:spPr>
        <p:txBody>
          <a:bodyPr>
            <a:noAutofit/>
          </a:bodyPr>
          <a:lstStyle/>
          <a:p>
            <a:r>
              <a:rPr lang="en-US" sz="2400" dirty="0">
                <a:solidFill>
                  <a:srgbClr val="FF0000"/>
                </a:solidFill>
              </a:rPr>
              <a:t>Zero based budgeting is an alternative to conventional or incremental budgeting. In incremental budgeting a base is determined from which the budget process begins. Quite often current year's budget is taken as the base are the starting point for preparing the next year's budget. For example, production of the current year may be taken as the base. Next year's budget for production will be current year's production plus an increase in price of row material and other expenses and expected change in  production volumes.</a:t>
            </a:r>
            <a:endParaRPr lang="en-IN" sz="2400" dirty="0">
              <a:solidFill>
                <a:srgbClr val="FF0000"/>
              </a:solidFill>
            </a:endParaRPr>
          </a:p>
        </p:txBody>
      </p:sp>
      <p:sp>
        <p:nvSpPr>
          <p:cNvPr id="8" name="Date Placeholder 7">
            <a:extLst>
              <a:ext uri="{FF2B5EF4-FFF2-40B4-BE49-F238E27FC236}">
                <a16:creationId xmlns:a16="http://schemas.microsoft.com/office/drawing/2014/main" xmlns="" id="{D590889E-BCC5-4B49-93DD-2C172F0E1716}"/>
              </a:ext>
            </a:extLst>
          </p:cNvPr>
          <p:cNvSpPr>
            <a:spLocks noGrp="1"/>
          </p:cNvSpPr>
          <p:nvPr>
            <p:ph type="dt" sz="half" idx="10"/>
          </p:nvPr>
        </p:nvSpPr>
        <p:spPr/>
        <p:txBody>
          <a:bodyPr/>
          <a:lstStyle/>
          <a:p>
            <a:fld id="{CF44BA43-CAFF-458E-96E8-CE1B34C2712C}" type="datetime2">
              <a:rPr lang="en-US" smtClean="0"/>
              <a:pPr/>
              <a:t>Wednesday, August 12, 2020</a:t>
            </a:fld>
            <a:endParaRPr lang="en-US" dirty="0"/>
          </a:p>
        </p:txBody>
      </p:sp>
      <p:sp>
        <p:nvSpPr>
          <p:cNvPr id="10" name="Footer Placeholder 9">
            <a:extLst>
              <a:ext uri="{FF2B5EF4-FFF2-40B4-BE49-F238E27FC236}">
                <a16:creationId xmlns:a16="http://schemas.microsoft.com/office/drawing/2014/main" xmlns="" id="{9DEA9524-EAAD-4022-97C9-8A724DB0B8DA}"/>
              </a:ext>
            </a:extLst>
          </p:cNvPr>
          <p:cNvSpPr>
            <a:spLocks noGrp="1"/>
          </p:cNvSpPr>
          <p:nvPr>
            <p:ph type="ftr" sz="quarter" idx="11"/>
          </p:nvPr>
        </p:nvSpPr>
        <p:spPr/>
        <p:txBody>
          <a:bodyPr/>
          <a:lstStyle/>
          <a:p>
            <a:r>
              <a:rPr lang="en-US"/>
              <a:t>ANIL PRATAP SINGH</a:t>
            </a:r>
            <a:endParaRPr lang="en-US" dirty="0"/>
          </a:p>
        </p:txBody>
      </p:sp>
      <p:sp>
        <p:nvSpPr>
          <p:cNvPr id="9" name="Slide Number Placeholder 8">
            <a:extLst>
              <a:ext uri="{FF2B5EF4-FFF2-40B4-BE49-F238E27FC236}">
                <a16:creationId xmlns:a16="http://schemas.microsoft.com/office/drawing/2014/main" xmlns="" id="{FE347261-045C-4BE6-A67A-84BE66B92069}"/>
              </a:ext>
            </a:extLst>
          </p:cNvPr>
          <p:cNvSpPr>
            <a:spLocks noGrp="1"/>
          </p:cNvSpPr>
          <p:nvPr>
            <p:ph type="sldNum" sz="quarter" idx="12"/>
          </p:nvPr>
        </p:nvSpPr>
        <p:spPr/>
        <p:txBody>
          <a:bodyPr/>
          <a:lstStyle/>
          <a:p>
            <a:fld id="{6D22F896-40B5-4ADD-8801-0D06FADFA095}" type="slidenum">
              <a:rPr lang="en-US" smtClean="0"/>
              <a:pPr/>
              <a:t>2</a:t>
            </a:fld>
            <a:endParaRPr lang="en-US" dirty="0"/>
          </a:p>
        </p:txBody>
      </p:sp>
      <p:sp>
        <p:nvSpPr>
          <p:cNvPr id="7" name="TextBox 6">
            <a:extLst>
              <a:ext uri="{FF2B5EF4-FFF2-40B4-BE49-F238E27FC236}">
                <a16:creationId xmlns:a16="http://schemas.microsoft.com/office/drawing/2014/main" xmlns="" id="{39BF239B-9817-40E2-8D0C-D0AC442360C8}"/>
              </a:ext>
            </a:extLst>
          </p:cNvPr>
          <p:cNvSpPr txBox="1"/>
          <p:nvPr/>
        </p:nvSpPr>
        <p:spPr>
          <a:xfrm>
            <a:off x="5509681" y="5349355"/>
            <a:ext cx="4445352" cy="230832"/>
          </a:xfrm>
          <a:prstGeom prst="rect">
            <a:avLst/>
          </a:prstGeom>
          <a:noFill/>
        </p:spPr>
        <p:txBody>
          <a:bodyPr wrap="square" rtlCol="0">
            <a:spAutoFit/>
          </a:bodyPr>
          <a:lstStyle/>
          <a:p>
            <a:r>
              <a:rPr lang="en-IN" sz="900" dirty="0">
                <a:hlinkClick r:id="rId4" tooltip="https://creativecommons.org/licenses/by-sa/3.0/"/>
              </a:rPr>
              <a:t>A</a:t>
            </a:r>
            <a:endParaRPr lang="en-IN" sz="900" dirty="0"/>
          </a:p>
        </p:txBody>
      </p:sp>
    </p:spTree>
    <p:extLst>
      <p:ext uri="{BB962C8B-B14F-4D97-AF65-F5344CB8AC3E}">
        <p14:creationId xmlns:p14="http://schemas.microsoft.com/office/powerpoint/2010/main" xmlns="" val="296978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32B9463-8EA7-4AAF-8F02-FA65679FFC77}"/>
              </a:ext>
            </a:extLst>
          </p:cNvPr>
          <p:cNvSpPr/>
          <p:nvPr/>
        </p:nvSpPr>
        <p:spPr>
          <a:xfrm>
            <a:off x="2021072" y="453127"/>
            <a:ext cx="6096000" cy="2677656"/>
          </a:xfrm>
          <a:prstGeom prst="rect">
            <a:avLst/>
          </a:prstGeom>
        </p:spPr>
        <p:txBody>
          <a:bodyPr>
            <a:spAutoFit/>
          </a:bodyPr>
          <a:lstStyle/>
          <a:p>
            <a:r>
              <a:rPr lang="en-IN" sz="2400" dirty="0">
                <a:solidFill>
                  <a:srgbClr val="FF0000"/>
                </a:solidFill>
              </a:rPr>
              <a:t>Zero based budgeting is a new technique of planning and decision making. This is a revolutionary step in the field of budgeting . zero based budgeting was introduced at Texas Instruments in USA  in 1969 by Peter </a:t>
            </a:r>
            <a:r>
              <a:rPr lang="en-IN" sz="2400" dirty="0" err="1">
                <a:solidFill>
                  <a:srgbClr val="FF0000"/>
                </a:solidFill>
              </a:rPr>
              <a:t>phyrr</a:t>
            </a:r>
            <a:r>
              <a:rPr lang="en-IN" sz="2400" dirty="0">
                <a:solidFill>
                  <a:srgbClr val="FF0000"/>
                </a:solidFill>
              </a:rPr>
              <a:t>, who is known as the father of ZBB.</a:t>
            </a:r>
          </a:p>
        </p:txBody>
      </p:sp>
      <p:sp>
        <p:nvSpPr>
          <p:cNvPr id="3" name="Rectangle 2">
            <a:extLst>
              <a:ext uri="{FF2B5EF4-FFF2-40B4-BE49-F238E27FC236}">
                <a16:creationId xmlns:a16="http://schemas.microsoft.com/office/drawing/2014/main" xmlns="" id="{F2C5C12A-A90B-40D7-BFB2-C35C1DCA5CB0}"/>
              </a:ext>
            </a:extLst>
          </p:cNvPr>
          <p:cNvSpPr/>
          <p:nvPr/>
        </p:nvSpPr>
        <p:spPr>
          <a:xfrm>
            <a:off x="2117698" y="3247244"/>
            <a:ext cx="6096000" cy="2677656"/>
          </a:xfrm>
          <a:prstGeom prst="rect">
            <a:avLst/>
          </a:prstGeom>
        </p:spPr>
        <p:txBody>
          <a:bodyPr>
            <a:spAutoFit/>
          </a:bodyPr>
          <a:lstStyle/>
          <a:p>
            <a:r>
              <a:rPr lang="en-IN" sz="2400" dirty="0">
                <a:solidFill>
                  <a:srgbClr val="00B050"/>
                </a:solidFill>
              </a:rPr>
              <a:t>It is a managerial tool and is steadily gaining acceptance in the business community. In this method budget figures are developed with zero as the base , which means that a budget will be prepared as if it is being prepared for a new companies for the first time.</a:t>
            </a:r>
          </a:p>
        </p:txBody>
      </p:sp>
      <p:sp>
        <p:nvSpPr>
          <p:cNvPr id="4" name="Date Placeholder 3">
            <a:extLst>
              <a:ext uri="{FF2B5EF4-FFF2-40B4-BE49-F238E27FC236}">
                <a16:creationId xmlns:a16="http://schemas.microsoft.com/office/drawing/2014/main" xmlns="" id="{32903403-79AA-4E0F-B8B2-B61495562222}"/>
              </a:ext>
            </a:extLst>
          </p:cNvPr>
          <p:cNvSpPr>
            <a:spLocks noGrp="1"/>
          </p:cNvSpPr>
          <p:nvPr>
            <p:ph type="dt" sz="half" idx="10"/>
          </p:nvPr>
        </p:nvSpPr>
        <p:spPr/>
        <p:txBody>
          <a:bodyPr/>
          <a:lstStyle/>
          <a:p>
            <a:fld id="{AB62B807-1F3F-4333-BFF0-FE89054FB2A6}" type="datetime2">
              <a:rPr lang="en-US" smtClean="0"/>
              <a:pPr/>
              <a:t>Wednesday, August 12, 2020</a:t>
            </a:fld>
            <a:endParaRPr lang="en-US" dirty="0"/>
          </a:p>
        </p:txBody>
      </p:sp>
      <p:sp>
        <p:nvSpPr>
          <p:cNvPr id="6" name="Footer Placeholder 5">
            <a:extLst>
              <a:ext uri="{FF2B5EF4-FFF2-40B4-BE49-F238E27FC236}">
                <a16:creationId xmlns:a16="http://schemas.microsoft.com/office/drawing/2014/main" xmlns="" id="{2C0FE091-2659-420C-A90C-8D355E2B38CF}"/>
              </a:ext>
            </a:extLst>
          </p:cNvPr>
          <p:cNvSpPr>
            <a:spLocks noGrp="1"/>
          </p:cNvSpPr>
          <p:nvPr>
            <p:ph type="ftr" sz="quarter" idx="11"/>
          </p:nvPr>
        </p:nvSpPr>
        <p:spPr/>
        <p:txBody>
          <a:bodyPr/>
          <a:lstStyle/>
          <a:p>
            <a:r>
              <a:rPr lang="en-US"/>
              <a:t>ANIL PRATAP SINGH</a:t>
            </a:r>
            <a:endParaRPr lang="en-US" dirty="0"/>
          </a:p>
        </p:txBody>
      </p:sp>
      <p:sp>
        <p:nvSpPr>
          <p:cNvPr id="5" name="Slide Number Placeholder 4">
            <a:extLst>
              <a:ext uri="{FF2B5EF4-FFF2-40B4-BE49-F238E27FC236}">
                <a16:creationId xmlns:a16="http://schemas.microsoft.com/office/drawing/2014/main" xmlns="" id="{96FCCC81-811D-4EF9-A9A8-4555FA781B74}"/>
              </a:ext>
            </a:extLst>
          </p:cNvPr>
          <p:cNvSpPr>
            <a:spLocks noGrp="1"/>
          </p:cNvSpPr>
          <p:nvPr>
            <p:ph type="sldNum" sz="quarter" idx="12"/>
          </p:nvPr>
        </p:nvSpPr>
        <p:spPr/>
        <p:txBody>
          <a:bodyPr/>
          <a:lstStyle/>
          <a:p>
            <a:fld id="{6D22F896-40B5-4ADD-8801-0D06FADFA095}" type="slidenum">
              <a:rPr lang="en-US" smtClean="0"/>
              <a:pPr/>
              <a:t>3</a:t>
            </a:fld>
            <a:endParaRPr lang="en-US" dirty="0"/>
          </a:p>
        </p:txBody>
      </p:sp>
    </p:spTree>
    <p:extLst>
      <p:ext uri="{BB962C8B-B14F-4D97-AF65-F5344CB8AC3E}">
        <p14:creationId xmlns:p14="http://schemas.microsoft.com/office/powerpoint/2010/main" xmlns="" val="279200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8798FE-D509-4A2C-87BE-2D25E821A82B}"/>
              </a:ext>
            </a:extLst>
          </p:cNvPr>
          <p:cNvSpPr>
            <a:spLocks noGrp="1"/>
          </p:cNvSpPr>
          <p:nvPr>
            <p:ph type="title"/>
          </p:nvPr>
        </p:nvSpPr>
        <p:spPr>
          <a:xfrm>
            <a:off x="677334" y="609600"/>
            <a:ext cx="8596668" cy="598998"/>
          </a:xfrm>
        </p:spPr>
        <p:txBody>
          <a:bodyPr>
            <a:normAutofit fontScale="90000"/>
          </a:bodyPr>
          <a:lstStyle/>
          <a:p>
            <a:r>
              <a:rPr lang="en-IN" dirty="0"/>
              <a:t>DEFINITION OF ZERO BASE BUDGETIONG</a:t>
            </a:r>
          </a:p>
        </p:txBody>
      </p:sp>
      <p:sp>
        <p:nvSpPr>
          <p:cNvPr id="3" name="Content Placeholder 2">
            <a:extLst>
              <a:ext uri="{FF2B5EF4-FFF2-40B4-BE49-F238E27FC236}">
                <a16:creationId xmlns:a16="http://schemas.microsoft.com/office/drawing/2014/main" xmlns="" id="{81A06126-9242-4901-802D-16C61E32ABCC}"/>
              </a:ext>
            </a:extLst>
          </p:cNvPr>
          <p:cNvSpPr>
            <a:spLocks noGrp="1"/>
          </p:cNvSpPr>
          <p:nvPr>
            <p:ph idx="1"/>
          </p:nvPr>
        </p:nvSpPr>
        <p:spPr>
          <a:xfrm>
            <a:off x="486502" y="1488613"/>
            <a:ext cx="8596668" cy="3880773"/>
          </a:xfrm>
        </p:spPr>
        <p:txBody>
          <a:bodyPr>
            <a:noAutofit/>
          </a:bodyPr>
          <a:lstStyle/>
          <a:p>
            <a:r>
              <a:rPr lang="en-US" sz="2000" dirty="0">
                <a:solidFill>
                  <a:srgbClr val="FF0000"/>
                </a:solidFill>
              </a:rPr>
              <a:t>According to Peter a </a:t>
            </a:r>
            <a:r>
              <a:rPr lang="en-US" sz="2000" dirty="0" err="1">
                <a:solidFill>
                  <a:srgbClr val="FF0000"/>
                </a:solidFill>
              </a:rPr>
              <a:t>Pyhrr</a:t>
            </a:r>
            <a:r>
              <a:rPr lang="en-US" sz="2000" dirty="0">
                <a:solidFill>
                  <a:srgbClr val="FF0000"/>
                </a:solidFill>
              </a:rPr>
              <a:t>,"zero based budgeting is an operating planning and budgeting process which requires each manager to justify his entire budget request in detail from scratch (hence zero base). Each manager States why he should spend any money at all. This approach requires that all activities the identified as decision packages which will be evaluated by systematic analysis rank in order of </a:t>
            </a:r>
            <a:r>
              <a:rPr lang="en-US" sz="2000" dirty="0" err="1">
                <a:solidFill>
                  <a:srgbClr val="FF0000"/>
                </a:solidFill>
              </a:rPr>
              <a:t>importance."it</a:t>
            </a:r>
            <a:r>
              <a:rPr lang="en-US" sz="2000" dirty="0">
                <a:solidFill>
                  <a:srgbClr val="FF0000"/>
                </a:solidFill>
              </a:rPr>
              <a:t> is also defined as a system whereby each budget item, regardless of whether it is new or existing, must be justified in its entirety each time a new budget is </a:t>
            </a:r>
            <a:r>
              <a:rPr lang="en-US" sz="2000" dirty="0" err="1">
                <a:solidFill>
                  <a:srgbClr val="FF0000"/>
                </a:solidFill>
              </a:rPr>
              <a:t>prepared."the</a:t>
            </a:r>
            <a:r>
              <a:rPr lang="en-US" sz="2000" dirty="0">
                <a:solidFill>
                  <a:srgbClr val="FF0000"/>
                </a:solidFill>
              </a:rPr>
              <a:t> important part of the zero based budgeting is the requirement that the budgeting process starts at zero with all expenditures completely </a:t>
            </a:r>
            <a:r>
              <a:rPr lang="en-US" sz="2000" dirty="0" err="1">
                <a:solidFill>
                  <a:srgbClr val="FF0000"/>
                </a:solidFill>
              </a:rPr>
              <a:t>justified.this</a:t>
            </a:r>
            <a:r>
              <a:rPr lang="en-US" sz="2000" dirty="0">
                <a:solidFill>
                  <a:srgbClr val="FF0000"/>
                </a:solidFill>
              </a:rPr>
              <a:t> contrast with the usual approach in which a certain level of expenditure is allowed as a starting point and the budgeting process focuses on request for incremental expenditures.</a:t>
            </a:r>
            <a:endParaRPr lang="en-IN" sz="2000" dirty="0">
              <a:solidFill>
                <a:srgbClr val="FF0000"/>
              </a:solidFill>
            </a:endParaRPr>
          </a:p>
        </p:txBody>
      </p:sp>
      <p:sp>
        <p:nvSpPr>
          <p:cNvPr id="4" name="Date Placeholder 3">
            <a:extLst>
              <a:ext uri="{FF2B5EF4-FFF2-40B4-BE49-F238E27FC236}">
                <a16:creationId xmlns:a16="http://schemas.microsoft.com/office/drawing/2014/main" xmlns="" id="{76414E93-D321-4C4A-ABB2-FB24811750A1}"/>
              </a:ext>
            </a:extLst>
          </p:cNvPr>
          <p:cNvSpPr>
            <a:spLocks noGrp="1"/>
          </p:cNvSpPr>
          <p:nvPr>
            <p:ph type="dt" sz="half" idx="10"/>
          </p:nvPr>
        </p:nvSpPr>
        <p:spPr/>
        <p:txBody>
          <a:bodyPr/>
          <a:lstStyle/>
          <a:p>
            <a:fld id="{FAF67549-2953-4279-8F32-01AD46E28547}"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7E098B3C-0542-4911-8F0E-9D87435B77A0}"/>
              </a:ext>
            </a:extLst>
          </p:cNvPr>
          <p:cNvSpPr>
            <a:spLocks noGrp="1"/>
          </p:cNvSpPr>
          <p:nvPr>
            <p:ph type="ftr" sz="quarter" idx="11"/>
          </p:nvPr>
        </p:nvSpPr>
        <p:spPr>
          <a:xfrm>
            <a:off x="0" y="6041361"/>
            <a:ext cx="6297612" cy="792000"/>
          </a:xfrm>
        </p:spPr>
        <p:txBody>
          <a:bodyPr/>
          <a:lstStyle/>
          <a:p>
            <a:r>
              <a:rPr lang="en-US" dirty="0"/>
              <a:t>ANIL PRATAP SINGH</a:t>
            </a:r>
          </a:p>
        </p:txBody>
      </p:sp>
      <p:sp>
        <p:nvSpPr>
          <p:cNvPr id="6" name="Slide Number Placeholder 5">
            <a:extLst>
              <a:ext uri="{FF2B5EF4-FFF2-40B4-BE49-F238E27FC236}">
                <a16:creationId xmlns:a16="http://schemas.microsoft.com/office/drawing/2014/main" xmlns="" id="{E824128E-A2DD-47D7-819C-2EB33A6E7BEA}"/>
              </a:ext>
            </a:extLst>
          </p:cNvPr>
          <p:cNvSpPr>
            <a:spLocks noGrp="1"/>
          </p:cNvSpPr>
          <p:nvPr>
            <p:ph type="sldNum" sz="quarter" idx="12"/>
          </p:nvPr>
        </p:nvSpPr>
        <p:spPr/>
        <p:txBody>
          <a:bodyPr/>
          <a:lstStyle/>
          <a:p>
            <a:fld id="{6D22F896-40B5-4ADD-8801-0D06FADFA095}" type="slidenum">
              <a:rPr lang="en-US" smtClean="0"/>
              <a:pPr/>
              <a:t>4</a:t>
            </a:fld>
            <a:endParaRPr lang="en-US" dirty="0"/>
          </a:p>
        </p:txBody>
      </p:sp>
    </p:spTree>
    <p:extLst>
      <p:ext uri="{BB962C8B-B14F-4D97-AF65-F5344CB8AC3E}">
        <p14:creationId xmlns:p14="http://schemas.microsoft.com/office/powerpoint/2010/main" xmlns="" val="254382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BABADD-5006-447B-9AEE-6FF6C32A2693}"/>
              </a:ext>
            </a:extLst>
          </p:cNvPr>
          <p:cNvSpPr>
            <a:spLocks noGrp="1"/>
          </p:cNvSpPr>
          <p:nvPr>
            <p:ph type="title"/>
          </p:nvPr>
        </p:nvSpPr>
        <p:spPr>
          <a:xfrm>
            <a:off x="677334" y="609600"/>
            <a:ext cx="8596668" cy="583096"/>
          </a:xfrm>
        </p:spPr>
        <p:txBody>
          <a:bodyPr>
            <a:normAutofit fontScale="90000"/>
          </a:bodyPr>
          <a:lstStyle/>
          <a:p>
            <a:r>
              <a:rPr lang="en-IN" dirty="0"/>
              <a:t>              FEATURES OF ZBB</a:t>
            </a:r>
          </a:p>
        </p:txBody>
      </p:sp>
      <p:graphicFrame>
        <p:nvGraphicFramePr>
          <p:cNvPr id="7" name="Content Placeholder 6">
            <a:extLst>
              <a:ext uri="{FF2B5EF4-FFF2-40B4-BE49-F238E27FC236}">
                <a16:creationId xmlns:a16="http://schemas.microsoft.com/office/drawing/2014/main" xmlns="" id="{F9DC1D8E-AE79-47B6-AD83-7A63F30B92B2}"/>
              </a:ext>
            </a:extLst>
          </p:cNvPr>
          <p:cNvGraphicFramePr>
            <a:graphicFrameLocks noGrp="1"/>
          </p:cNvGraphicFramePr>
          <p:nvPr>
            <p:ph idx="1"/>
            <p:extLst>
              <p:ext uri="{D42A27DB-BD31-4B8C-83A1-F6EECF244321}">
                <p14:modId xmlns:p14="http://schemas.microsoft.com/office/powerpoint/2010/main" xmlns="" val="149158853"/>
              </p:ext>
            </p:extLst>
          </p:nvPr>
        </p:nvGraphicFramePr>
        <p:xfrm>
          <a:off x="677690" y="1339463"/>
          <a:ext cx="8596312" cy="4555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xmlns="" id="{3DDFEA08-E485-404C-8789-7730964E2F2A}"/>
              </a:ext>
            </a:extLst>
          </p:cNvPr>
          <p:cNvSpPr>
            <a:spLocks noGrp="1"/>
          </p:cNvSpPr>
          <p:nvPr>
            <p:ph type="dt" sz="half" idx="10"/>
          </p:nvPr>
        </p:nvSpPr>
        <p:spPr/>
        <p:txBody>
          <a:bodyPr/>
          <a:lstStyle/>
          <a:p>
            <a:fld id="{6A3DEFFF-5494-458D-B7A6-BFCA930938FF}"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C400ADA4-4A17-4B6D-9C90-51F8D16FE911}"/>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AEF8E36F-058E-4816-B1F1-5A34DCE530BB}"/>
              </a:ext>
            </a:extLst>
          </p:cNvPr>
          <p:cNvSpPr>
            <a:spLocks noGrp="1"/>
          </p:cNvSpPr>
          <p:nvPr>
            <p:ph type="sldNum" sz="quarter" idx="12"/>
          </p:nvPr>
        </p:nvSpPr>
        <p:spPr/>
        <p:txBody>
          <a:bodyPr/>
          <a:lstStyle/>
          <a:p>
            <a:fld id="{6D22F896-40B5-4ADD-8801-0D06FADFA095}" type="slidenum">
              <a:rPr lang="en-US" smtClean="0"/>
              <a:pPr/>
              <a:t>5</a:t>
            </a:fld>
            <a:endParaRPr lang="en-US" dirty="0"/>
          </a:p>
        </p:txBody>
      </p:sp>
    </p:spTree>
    <p:extLst>
      <p:ext uri="{BB962C8B-B14F-4D97-AF65-F5344CB8AC3E}">
        <p14:creationId xmlns:p14="http://schemas.microsoft.com/office/powerpoint/2010/main" xmlns="" val="397917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544551-D9ED-401F-B72E-25CA4681D1B6}"/>
              </a:ext>
            </a:extLst>
          </p:cNvPr>
          <p:cNvSpPr>
            <a:spLocks noGrp="1"/>
          </p:cNvSpPr>
          <p:nvPr>
            <p:ph type="title"/>
          </p:nvPr>
        </p:nvSpPr>
        <p:spPr>
          <a:xfrm>
            <a:off x="677334" y="609600"/>
            <a:ext cx="8596668" cy="678511"/>
          </a:xfrm>
        </p:spPr>
        <p:txBody>
          <a:bodyPr/>
          <a:lstStyle/>
          <a:p>
            <a:r>
              <a:rPr lang="en-IN" dirty="0"/>
              <a:t>          ADVANTAGES OF ZBB</a:t>
            </a:r>
          </a:p>
        </p:txBody>
      </p:sp>
      <p:graphicFrame>
        <p:nvGraphicFramePr>
          <p:cNvPr id="7" name="Content Placeholder 6">
            <a:extLst>
              <a:ext uri="{FF2B5EF4-FFF2-40B4-BE49-F238E27FC236}">
                <a16:creationId xmlns:a16="http://schemas.microsoft.com/office/drawing/2014/main" xmlns="" id="{04A9A060-BAB4-47C3-8078-2A39C77A0F70}"/>
              </a:ext>
            </a:extLst>
          </p:cNvPr>
          <p:cNvGraphicFramePr>
            <a:graphicFrameLocks noGrp="1"/>
          </p:cNvGraphicFramePr>
          <p:nvPr>
            <p:ph idx="1"/>
            <p:extLst>
              <p:ext uri="{D42A27DB-BD31-4B8C-83A1-F6EECF244321}">
                <p14:modId xmlns:p14="http://schemas.microsoft.com/office/powerpoint/2010/main" xmlns="" val="524954161"/>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xmlns="" id="{BA86D627-F5DB-4838-A999-7D51E1205B06}"/>
              </a:ext>
            </a:extLst>
          </p:cNvPr>
          <p:cNvSpPr>
            <a:spLocks noGrp="1"/>
          </p:cNvSpPr>
          <p:nvPr>
            <p:ph type="dt" sz="half" idx="10"/>
          </p:nvPr>
        </p:nvSpPr>
        <p:spPr/>
        <p:txBody>
          <a:bodyPr/>
          <a:lstStyle/>
          <a:p>
            <a:fld id="{40A55715-02B6-498B-B46E-2F7D545686B7}"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703EE010-1D12-42E7-9021-58B544377E7C}"/>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BCB43B91-58E2-4F39-8CBE-A0B03CB74D6C}"/>
              </a:ext>
            </a:extLst>
          </p:cNvPr>
          <p:cNvSpPr>
            <a:spLocks noGrp="1"/>
          </p:cNvSpPr>
          <p:nvPr>
            <p:ph type="sldNum" sz="quarter" idx="12"/>
          </p:nvPr>
        </p:nvSpPr>
        <p:spPr/>
        <p:txBody>
          <a:bodyPr/>
          <a:lstStyle/>
          <a:p>
            <a:fld id="{6D22F896-40B5-4ADD-8801-0D06FADFA095}" type="slidenum">
              <a:rPr lang="en-US" smtClean="0"/>
              <a:pPr/>
              <a:t>6</a:t>
            </a:fld>
            <a:endParaRPr lang="en-US" dirty="0"/>
          </a:p>
        </p:txBody>
      </p:sp>
    </p:spTree>
    <p:extLst>
      <p:ext uri="{BB962C8B-B14F-4D97-AF65-F5344CB8AC3E}">
        <p14:creationId xmlns:p14="http://schemas.microsoft.com/office/powerpoint/2010/main" xmlns="" val="351554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FEBCE0-FB8F-4738-9DB1-A79E724C4261}"/>
              </a:ext>
            </a:extLst>
          </p:cNvPr>
          <p:cNvSpPr>
            <a:spLocks noGrp="1"/>
          </p:cNvSpPr>
          <p:nvPr>
            <p:ph type="title"/>
          </p:nvPr>
        </p:nvSpPr>
        <p:spPr>
          <a:xfrm>
            <a:off x="677334" y="609600"/>
            <a:ext cx="8596668" cy="646706"/>
          </a:xfrm>
        </p:spPr>
        <p:txBody>
          <a:bodyPr/>
          <a:lstStyle/>
          <a:p>
            <a:r>
              <a:rPr lang="en-IN" dirty="0"/>
              <a:t>         DISADVANTAGES OF ZBB</a:t>
            </a:r>
          </a:p>
        </p:txBody>
      </p:sp>
      <p:graphicFrame>
        <p:nvGraphicFramePr>
          <p:cNvPr id="7" name="Content Placeholder 6">
            <a:extLst>
              <a:ext uri="{FF2B5EF4-FFF2-40B4-BE49-F238E27FC236}">
                <a16:creationId xmlns:a16="http://schemas.microsoft.com/office/drawing/2014/main" xmlns="" id="{341EDD30-9383-4B5D-AA2E-EDBC9437D5C5}"/>
              </a:ext>
            </a:extLst>
          </p:cNvPr>
          <p:cNvGraphicFramePr>
            <a:graphicFrameLocks noGrp="1"/>
          </p:cNvGraphicFramePr>
          <p:nvPr>
            <p:ph idx="1"/>
            <p:extLst>
              <p:ext uri="{D42A27DB-BD31-4B8C-83A1-F6EECF244321}">
                <p14:modId xmlns:p14="http://schemas.microsoft.com/office/powerpoint/2010/main" xmlns="" val="2769324542"/>
              </p:ext>
            </p:extLst>
          </p:nvPr>
        </p:nvGraphicFramePr>
        <p:xfrm>
          <a:off x="677863" y="1256306"/>
          <a:ext cx="8596312" cy="4785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xmlns="" id="{DC7B1415-E46E-4EE2-92D7-29E3FAD685BD}"/>
              </a:ext>
            </a:extLst>
          </p:cNvPr>
          <p:cNvSpPr>
            <a:spLocks noGrp="1"/>
          </p:cNvSpPr>
          <p:nvPr>
            <p:ph type="dt" sz="half" idx="10"/>
          </p:nvPr>
        </p:nvSpPr>
        <p:spPr/>
        <p:txBody>
          <a:bodyPr/>
          <a:lstStyle/>
          <a:p>
            <a:fld id="{F67F430E-3B90-4071-A1AA-4D2F5BF664C3}" type="datetime2">
              <a:rPr lang="en-US" smtClean="0"/>
              <a:pPr/>
              <a:t>Wednesday, August 12, 2020</a:t>
            </a:fld>
            <a:endParaRPr lang="en-US" dirty="0"/>
          </a:p>
        </p:txBody>
      </p:sp>
      <p:sp>
        <p:nvSpPr>
          <p:cNvPr id="5" name="Footer Placeholder 4">
            <a:extLst>
              <a:ext uri="{FF2B5EF4-FFF2-40B4-BE49-F238E27FC236}">
                <a16:creationId xmlns:a16="http://schemas.microsoft.com/office/drawing/2014/main" xmlns="" id="{84F0D852-6A56-480B-896F-073EB24D8908}"/>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54D8BA2C-914F-4C94-8DA2-632C753D7316}"/>
              </a:ext>
            </a:extLst>
          </p:cNvPr>
          <p:cNvSpPr>
            <a:spLocks noGrp="1"/>
          </p:cNvSpPr>
          <p:nvPr>
            <p:ph type="sldNum" sz="quarter" idx="12"/>
          </p:nvPr>
        </p:nvSpPr>
        <p:spPr/>
        <p:txBody>
          <a:bodyPr/>
          <a:lstStyle/>
          <a:p>
            <a:fld id="{6D22F896-40B5-4ADD-8801-0D06FADFA095}" type="slidenum">
              <a:rPr lang="en-US" smtClean="0"/>
              <a:pPr/>
              <a:t>7</a:t>
            </a:fld>
            <a:endParaRPr lang="en-US" dirty="0"/>
          </a:p>
        </p:txBody>
      </p:sp>
    </p:spTree>
    <p:extLst>
      <p:ext uri="{BB962C8B-B14F-4D97-AF65-F5344CB8AC3E}">
        <p14:creationId xmlns:p14="http://schemas.microsoft.com/office/powerpoint/2010/main" xmlns="" val="180331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F0E66C7-5EFE-4458-8EF8-CB77FB1DD665}"/>
              </a:ext>
            </a:extLst>
          </p:cNvPr>
          <p:cNvSpPr>
            <a:spLocks noGrp="1"/>
          </p:cNvSpPr>
          <p:nvPr>
            <p:ph type="dt" sz="half" idx="10"/>
          </p:nvPr>
        </p:nvSpPr>
        <p:spPr/>
        <p:txBody>
          <a:bodyPr/>
          <a:lstStyle/>
          <a:p>
            <a:fld id="{EE11B990-5128-4642-AB8E-851A3E11FAF6}" type="datetime2">
              <a:rPr lang="en-US" smtClean="0"/>
              <a:pPr/>
              <a:t>Wednesday, August 12, 2020</a:t>
            </a:fld>
            <a:endParaRPr lang="en-US" dirty="0"/>
          </a:p>
        </p:txBody>
      </p:sp>
      <p:sp>
        <p:nvSpPr>
          <p:cNvPr id="3" name="Footer Placeholder 2">
            <a:extLst>
              <a:ext uri="{FF2B5EF4-FFF2-40B4-BE49-F238E27FC236}">
                <a16:creationId xmlns:a16="http://schemas.microsoft.com/office/drawing/2014/main" xmlns="" id="{4D190B70-1378-45CB-B210-7F2B0464C600}"/>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D6D13EBA-5EE3-4685-8599-C7D3374DCC81}"/>
              </a:ext>
            </a:extLst>
          </p:cNvPr>
          <p:cNvSpPr>
            <a:spLocks noGrp="1"/>
          </p:cNvSpPr>
          <p:nvPr>
            <p:ph type="sldNum" sz="quarter" idx="12"/>
          </p:nvPr>
        </p:nvSpPr>
        <p:spPr/>
        <p:txBody>
          <a:bodyPr/>
          <a:lstStyle/>
          <a:p>
            <a:fld id="{6D22F896-40B5-4ADD-8801-0D06FADFA095}" type="slidenum">
              <a:rPr lang="en-US" smtClean="0"/>
              <a:pPr/>
              <a:t>8</a:t>
            </a:fld>
            <a:endParaRPr lang="en-US" dirty="0"/>
          </a:p>
        </p:txBody>
      </p:sp>
      <p:pic>
        <p:nvPicPr>
          <p:cNvPr id="6" name="Picture 5">
            <a:extLst>
              <a:ext uri="{FF2B5EF4-FFF2-40B4-BE49-F238E27FC236}">
                <a16:creationId xmlns:a16="http://schemas.microsoft.com/office/drawing/2014/main" xmlns="" id="{050B7D8E-83FF-4E5A-B5A2-FDF9A5908FF7}"/>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1204789" y="1467964"/>
            <a:ext cx="7810500" cy="4245996"/>
          </a:xfrm>
          <a:prstGeom prst="rect">
            <a:avLst/>
          </a:prstGeom>
        </p:spPr>
      </p:pic>
      <p:sp>
        <p:nvSpPr>
          <p:cNvPr id="7" name="TextBox 6">
            <a:extLst>
              <a:ext uri="{FF2B5EF4-FFF2-40B4-BE49-F238E27FC236}">
                <a16:creationId xmlns:a16="http://schemas.microsoft.com/office/drawing/2014/main" xmlns="" id="{FB9BDEAE-2540-46FF-BC13-CAC09B406ABE}"/>
              </a:ext>
            </a:extLst>
          </p:cNvPr>
          <p:cNvSpPr txBox="1"/>
          <p:nvPr/>
        </p:nvSpPr>
        <p:spPr>
          <a:xfrm>
            <a:off x="1204789" y="5960970"/>
            <a:ext cx="7810500" cy="230832"/>
          </a:xfrm>
          <a:prstGeom prst="rect">
            <a:avLst/>
          </a:prstGeom>
          <a:noFill/>
        </p:spPr>
        <p:txBody>
          <a:bodyPr wrap="square" rtlCol="0">
            <a:spAutoFit/>
          </a:bodyPr>
          <a:lstStyle/>
          <a:p>
            <a:r>
              <a:rPr lang="en-IN" sz="900" dirty="0">
                <a:hlinkClick r:id="rId4" tooltip="https://creativecommons.org/licenses/by-nc-nd/3.0/"/>
              </a:rPr>
              <a:t>D</a:t>
            </a:r>
            <a:endParaRPr lang="en-IN" sz="900" dirty="0"/>
          </a:p>
        </p:txBody>
      </p:sp>
      <p:sp>
        <p:nvSpPr>
          <p:cNvPr id="8" name="TextBox 7">
            <a:extLst>
              <a:ext uri="{FF2B5EF4-FFF2-40B4-BE49-F238E27FC236}">
                <a16:creationId xmlns:a16="http://schemas.microsoft.com/office/drawing/2014/main" xmlns="" id="{B979714D-A115-4AA7-B941-4F209808F7BD}"/>
              </a:ext>
            </a:extLst>
          </p:cNvPr>
          <p:cNvSpPr txBox="1"/>
          <p:nvPr/>
        </p:nvSpPr>
        <p:spPr>
          <a:xfrm>
            <a:off x="3721211" y="451513"/>
            <a:ext cx="2262158" cy="769441"/>
          </a:xfrm>
          <a:prstGeom prst="rect">
            <a:avLst/>
          </a:prstGeom>
          <a:noFill/>
        </p:spPr>
        <p:txBody>
          <a:bodyPr wrap="none" rtlCol="0">
            <a:spAutoFit/>
          </a:bodyPr>
          <a:lstStyle/>
          <a:p>
            <a:r>
              <a:rPr lang="en-IN" sz="4400" dirty="0">
                <a:solidFill>
                  <a:srgbClr val="FF0000"/>
                </a:solidFill>
              </a:rPr>
              <a:t>THE</a:t>
            </a:r>
            <a:r>
              <a:rPr lang="en-IN" dirty="0"/>
              <a:t> </a:t>
            </a:r>
            <a:r>
              <a:rPr lang="en-IN" sz="4400" dirty="0">
                <a:solidFill>
                  <a:srgbClr val="FF0000"/>
                </a:solidFill>
              </a:rPr>
              <a:t>END</a:t>
            </a:r>
          </a:p>
        </p:txBody>
      </p:sp>
    </p:spTree>
    <p:extLst>
      <p:ext uri="{BB962C8B-B14F-4D97-AF65-F5344CB8AC3E}">
        <p14:creationId xmlns:p14="http://schemas.microsoft.com/office/powerpoint/2010/main" xmlns="" val="38030819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135</TotalTime>
  <Words>486</Words>
  <Application>Microsoft Office PowerPoint</Application>
  <PresentationFormat>Custom</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  ACCOUNTING FOR PLANNING  AND                                                                CONTROL        PART VI</vt:lpstr>
      <vt:lpstr>ZERO BASE BUDGETING</vt:lpstr>
      <vt:lpstr>Slide 3</vt:lpstr>
      <vt:lpstr>DEFINITION OF ZERO BASE BUDGETIONG</vt:lpstr>
      <vt:lpstr>              FEATURES OF ZBB</vt:lpstr>
      <vt:lpstr>          ADVANTAGES OF ZBB</vt:lpstr>
      <vt:lpstr>         DISADVANTAGES OF ZBB</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ANIL PRATAP</dc:creator>
  <cp:lastModifiedBy>SUJIT SINGH</cp:lastModifiedBy>
  <cp:revision>16</cp:revision>
  <dcterms:created xsi:type="dcterms:W3CDTF">2020-08-01T07:18:38Z</dcterms:created>
  <dcterms:modified xsi:type="dcterms:W3CDTF">2020-08-12T03:15:08Z</dcterms:modified>
</cp:coreProperties>
</file>