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10"/>
  </p:notes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73" d="100"/>
          <a:sy n="73" d="100"/>
        </p:scale>
        <p:origin x="-540"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FDC669-D0EC-4F64-B44A-8FC77ABDFA27}" type="doc">
      <dgm:prSet loTypeId="urn:microsoft.com/office/officeart/2005/8/layout/list1" loCatId="list" qsTypeId="urn:microsoft.com/office/officeart/2005/8/quickstyle/3d2" qsCatId="3D" csTypeId="urn:microsoft.com/office/officeart/2005/8/colors/colorful1#1" csCatId="colorful" phldr="1"/>
      <dgm:spPr/>
      <dgm:t>
        <a:bodyPr/>
        <a:lstStyle/>
        <a:p>
          <a:endParaRPr lang="en-IN"/>
        </a:p>
      </dgm:t>
    </dgm:pt>
    <dgm:pt modelId="{532F58C2-9280-4571-A2F7-2AEF28B86D41}">
      <dgm:prSet phldrT="[Text]"/>
      <dgm:spPr/>
      <dgm:t>
        <a:bodyPr/>
        <a:lstStyle/>
        <a:p>
          <a:r>
            <a:rPr lang="en-IN" dirty="0"/>
            <a:t>START WITHOUT BASE</a:t>
          </a:r>
        </a:p>
      </dgm:t>
    </dgm:pt>
    <dgm:pt modelId="{A7FEB9BA-B777-4F55-9BF0-3703A484DCD7}" type="parTrans" cxnId="{4D87AB7D-8540-444A-A0BB-9CBCDB62AF14}">
      <dgm:prSet/>
      <dgm:spPr/>
      <dgm:t>
        <a:bodyPr/>
        <a:lstStyle/>
        <a:p>
          <a:endParaRPr lang="en-IN"/>
        </a:p>
      </dgm:t>
    </dgm:pt>
    <dgm:pt modelId="{2822B649-8CC6-437E-AE1F-5C4367FE77BF}" type="sibTrans" cxnId="{4D87AB7D-8540-444A-A0BB-9CBCDB62AF14}">
      <dgm:prSet/>
      <dgm:spPr/>
      <dgm:t>
        <a:bodyPr/>
        <a:lstStyle/>
        <a:p>
          <a:endParaRPr lang="en-IN"/>
        </a:p>
      </dgm:t>
    </dgm:pt>
    <dgm:pt modelId="{8BCC8159-9E82-431C-9D5E-BE999A201C58}">
      <dgm:prSet phldrT="[Text]"/>
      <dgm:spPr/>
      <dgm:t>
        <a:bodyPr/>
        <a:lstStyle/>
        <a:p>
          <a:r>
            <a:rPr lang="en-IN" dirty="0"/>
            <a:t>EFFECTIVE MANAGERIAL TOOL</a:t>
          </a:r>
        </a:p>
      </dgm:t>
    </dgm:pt>
    <dgm:pt modelId="{BBAB0F29-EC7F-4257-B7B2-C4AE877789B8}" type="parTrans" cxnId="{00A4D0D4-5C3A-4DFF-A3BF-96A27C91DEE5}">
      <dgm:prSet/>
      <dgm:spPr/>
      <dgm:t>
        <a:bodyPr/>
        <a:lstStyle/>
        <a:p>
          <a:endParaRPr lang="en-IN"/>
        </a:p>
      </dgm:t>
    </dgm:pt>
    <dgm:pt modelId="{8B1BEFA4-C38B-4FFB-9537-C2DF01D719CD}" type="sibTrans" cxnId="{00A4D0D4-5C3A-4DFF-A3BF-96A27C91DEE5}">
      <dgm:prSet/>
      <dgm:spPr/>
      <dgm:t>
        <a:bodyPr/>
        <a:lstStyle/>
        <a:p>
          <a:endParaRPr lang="en-IN"/>
        </a:p>
      </dgm:t>
    </dgm:pt>
    <dgm:pt modelId="{7F971BCA-63AB-450C-94DF-E6C9301065AD}">
      <dgm:prSet phldrT="[Text]"/>
      <dgm:spPr/>
      <dgm:t>
        <a:bodyPr/>
        <a:lstStyle/>
        <a:p>
          <a:r>
            <a:rPr lang="en-IN" dirty="0"/>
            <a:t>INDEPENDENT COMMUNICATION</a:t>
          </a:r>
        </a:p>
      </dgm:t>
    </dgm:pt>
    <dgm:pt modelId="{F99DD8D8-CB14-4D4B-9121-29B7AD2B6933}" type="parTrans" cxnId="{11D6F69D-A7A2-478E-85F9-534FCF8D4079}">
      <dgm:prSet/>
      <dgm:spPr/>
      <dgm:t>
        <a:bodyPr/>
        <a:lstStyle/>
        <a:p>
          <a:endParaRPr lang="en-IN"/>
        </a:p>
      </dgm:t>
    </dgm:pt>
    <dgm:pt modelId="{90B8C770-5E24-45CB-AE2F-824737A27D83}" type="sibTrans" cxnId="{11D6F69D-A7A2-478E-85F9-534FCF8D4079}">
      <dgm:prSet/>
      <dgm:spPr/>
      <dgm:t>
        <a:bodyPr/>
        <a:lstStyle/>
        <a:p>
          <a:endParaRPr lang="en-IN"/>
        </a:p>
      </dgm:t>
    </dgm:pt>
    <dgm:pt modelId="{718C4193-B30D-4544-BED9-063C8DC2C0D4}">
      <dgm:prSet/>
      <dgm:spPr/>
      <dgm:t>
        <a:bodyPr/>
        <a:lstStyle/>
        <a:p>
          <a:r>
            <a:rPr lang="en-IN" dirty="0"/>
            <a:t>EASY TO FIX ACCOUNTABILITY</a:t>
          </a:r>
        </a:p>
      </dgm:t>
    </dgm:pt>
    <dgm:pt modelId="{144801D3-9ED1-4E3D-BE1E-CBD1B8489638}" type="parTrans" cxnId="{2117F099-D165-404A-BCA4-52C803525E2E}">
      <dgm:prSet/>
      <dgm:spPr/>
      <dgm:t>
        <a:bodyPr/>
        <a:lstStyle/>
        <a:p>
          <a:endParaRPr lang="en-IN"/>
        </a:p>
      </dgm:t>
    </dgm:pt>
    <dgm:pt modelId="{82B61C9D-C3AD-4556-8A73-5E27B4D0C87C}" type="sibTrans" cxnId="{2117F099-D165-404A-BCA4-52C803525E2E}">
      <dgm:prSet/>
      <dgm:spPr/>
      <dgm:t>
        <a:bodyPr/>
        <a:lstStyle/>
        <a:p>
          <a:endParaRPr lang="en-IN"/>
        </a:p>
      </dgm:t>
    </dgm:pt>
    <dgm:pt modelId="{3F675897-DA03-46AA-9C5C-6F5ABD0EDA20}">
      <dgm:prSet/>
      <dgm:spPr/>
      <dgm:t>
        <a:bodyPr/>
        <a:lstStyle/>
        <a:p>
          <a:r>
            <a:rPr lang="en-IN" dirty="0"/>
            <a:t>JUSTIFIED EXPENDITURE</a:t>
          </a:r>
        </a:p>
      </dgm:t>
    </dgm:pt>
    <dgm:pt modelId="{AC32CAEB-E01E-439A-A2A6-2AF372E13F9B}" type="parTrans" cxnId="{255269D2-ABC9-4160-8453-4BF26425CDA3}">
      <dgm:prSet/>
      <dgm:spPr/>
      <dgm:t>
        <a:bodyPr/>
        <a:lstStyle/>
        <a:p>
          <a:endParaRPr lang="en-IN"/>
        </a:p>
      </dgm:t>
    </dgm:pt>
    <dgm:pt modelId="{2F084EDB-142B-4442-9227-E5B352884543}" type="sibTrans" cxnId="{255269D2-ABC9-4160-8453-4BF26425CDA3}">
      <dgm:prSet/>
      <dgm:spPr/>
      <dgm:t>
        <a:bodyPr/>
        <a:lstStyle/>
        <a:p>
          <a:endParaRPr lang="en-IN"/>
        </a:p>
      </dgm:t>
    </dgm:pt>
    <dgm:pt modelId="{44FCF8CE-65F9-4B6F-AFAC-E580D9CE72F9}" type="pres">
      <dgm:prSet presAssocID="{53FDC669-D0EC-4F64-B44A-8FC77ABDFA27}" presName="linear" presStyleCnt="0">
        <dgm:presLayoutVars>
          <dgm:dir/>
          <dgm:animLvl val="lvl"/>
          <dgm:resizeHandles val="exact"/>
        </dgm:presLayoutVars>
      </dgm:prSet>
      <dgm:spPr/>
      <dgm:t>
        <a:bodyPr/>
        <a:lstStyle/>
        <a:p>
          <a:endParaRPr lang="en-US"/>
        </a:p>
      </dgm:t>
    </dgm:pt>
    <dgm:pt modelId="{8B87E114-F1E9-46E9-89FE-A251B7AE23F4}" type="pres">
      <dgm:prSet presAssocID="{532F58C2-9280-4571-A2F7-2AEF28B86D41}" presName="parentLin" presStyleCnt="0"/>
      <dgm:spPr/>
    </dgm:pt>
    <dgm:pt modelId="{8019100C-D267-4BEF-AB14-3A7109640667}" type="pres">
      <dgm:prSet presAssocID="{532F58C2-9280-4571-A2F7-2AEF28B86D41}" presName="parentLeftMargin" presStyleLbl="node1" presStyleIdx="0" presStyleCnt="5"/>
      <dgm:spPr/>
      <dgm:t>
        <a:bodyPr/>
        <a:lstStyle/>
        <a:p>
          <a:endParaRPr lang="en-US"/>
        </a:p>
      </dgm:t>
    </dgm:pt>
    <dgm:pt modelId="{088767C0-6F18-4477-AD92-4FFBC88364F4}" type="pres">
      <dgm:prSet presAssocID="{532F58C2-9280-4571-A2F7-2AEF28B86D41}" presName="parentText" presStyleLbl="node1" presStyleIdx="0" presStyleCnt="5" custLinFactNeighborX="18621" custLinFactNeighborY="6575">
        <dgm:presLayoutVars>
          <dgm:chMax val="0"/>
          <dgm:bulletEnabled val="1"/>
        </dgm:presLayoutVars>
      </dgm:prSet>
      <dgm:spPr/>
      <dgm:t>
        <a:bodyPr/>
        <a:lstStyle/>
        <a:p>
          <a:endParaRPr lang="en-US"/>
        </a:p>
      </dgm:t>
    </dgm:pt>
    <dgm:pt modelId="{31E04057-55CB-400D-900E-C2C0B96AA75E}" type="pres">
      <dgm:prSet presAssocID="{532F58C2-9280-4571-A2F7-2AEF28B86D41}" presName="negativeSpace" presStyleCnt="0"/>
      <dgm:spPr/>
    </dgm:pt>
    <dgm:pt modelId="{C32E8A59-4B9A-4587-9012-2DC2BECFC031}" type="pres">
      <dgm:prSet presAssocID="{532F58C2-9280-4571-A2F7-2AEF28B86D41}" presName="childText" presStyleLbl="conFgAcc1" presStyleIdx="0" presStyleCnt="5">
        <dgm:presLayoutVars>
          <dgm:bulletEnabled val="1"/>
        </dgm:presLayoutVars>
      </dgm:prSet>
      <dgm:spPr/>
    </dgm:pt>
    <dgm:pt modelId="{878D8C18-20CC-4C93-BB4E-12E5AFEEC016}" type="pres">
      <dgm:prSet presAssocID="{2822B649-8CC6-437E-AE1F-5C4367FE77BF}" presName="spaceBetweenRectangles" presStyleCnt="0"/>
      <dgm:spPr/>
    </dgm:pt>
    <dgm:pt modelId="{2B502310-C0C3-44CE-8380-DBB04062EE24}" type="pres">
      <dgm:prSet presAssocID="{8BCC8159-9E82-431C-9D5E-BE999A201C58}" presName="parentLin" presStyleCnt="0"/>
      <dgm:spPr/>
    </dgm:pt>
    <dgm:pt modelId="{4A32AAD5-E5EF-4DF9-A486-174AE4BB60CA}" type="pres">
      <dgm:prSet presAssocID="{8BCC8159-9E82-431C-9D5E-BE999A201C58}" presName="parentLeftMargin" presStyleLbl="node1" presStyleIdx="0" presStyleCnt="5"/>
      <dgm:spPr/>
      <dgm:t>
        <a:bodyPr/>
        <a:lstStyle/>
        <a:p>
          <a:endParaRPr lang="en-US"/>
        </a:p>
      </dgm:t>
    </dgm:pt>
    <dgm:pt modelId="{2332B564-C3B5-48B7-885B-B3147D889842}" type="pres">
      <dgm:prSet presAssocID="{8BCC8159-9E82-431C-9D5E-BE999A201C58}" presName="parentText" presStyleLbl="node1" presStyleIdx="1" presStyleCnt="5">
        <dgm:presLayoutVars>
          <dgm:chMax val="0"/>
          <dgm:bulletEnabled val="1"/>
        </dgm:presLayoutVars>
      </dgm:prSet>
      <dgm:spPr/>
      <dgm:t>
        <a:bodyPr/>
        <a:lstStyle/>
        <a:p>
          <a:endParaRPr lang="en-US"/>
        </a:p>
      </dgm:t>
    </dgm:pt>
    <dgm:pt modelId="{BCFB3553-A5E7-478D-9587-1383F699A549}" type="pres">
      <dgm:prSet presAssocID="{8BCC8159-9E82-431C-9D5E-BE999A201C58}" presName="negativeSpace" presStyleCnt="0"/>
      <dgm:spPr/>
    </dgm:pt>
    <dgm:pt modelId="{9146791A-4AAA-4D57-9814-2DE2DFC63561}" type="pres">
      <dgm:prSet presAssocID="{8BCC8159-9E82-431C-9D5E-BE999A201C58}" presName="childText" presStyleLbl="conFgAcc1" presStyleIdx="1" presStyleCnt="5">
        <dgm:presLayoutVars>
          <dgm:bulletEnabled val="1"/>
        </dgm:presLayoutVars>
      </dgm:prSet>
      <dgm:spPr/>
    </dgm:pt>
    <dgm:pt modelId="{EB09A5FF-1D74-463B-B92B-C402BB2CF016}" type="pres">
      <dgm:prSet presAssocID="{8B1BEFA4-C38B-4FFB-9537-C2DF01D719CD}" presName="spaceBetweenRectangles" presStyleCnt="0"/>
      <dgm:spPr/>
    </dgm:pt>
    <dgm:pt modelId="{C565D9C9-78A8-4F96-90CF-1014A8CE2933}" type="pres">
      <dgm:prSet presAssocID="{7F971BCA-63AB-450C-94DF-E6C9301065AD}" presName="parentLin" presStyleCnt="0"/>
      <dgm:spPr/>
    </dgm:pt>
    <dgm:pt modelId="{A372CC24-E49F-4689-A6C6-ECAE2E588C35}" type="pres">
      <dgm:prSet presAssocID="{7F971BCA-63AB-450C-94DF-E6C9301065AD}" presName="parentLeftMargin" presStyleLbl="node1" presStyleIdx="1" presStyleCnt="5"/>
      <dgm:spPr/>
      <dgm:t>
        <a:bodyPr/>
        <a:lstStyle/>
        <a:p>
          <a:endParaRPr lang="en-US"/>
        </a:p>
      </dgm:t>
    </dgm:pt>
    <dgm:pt modelId="{6447A47D-7920-4459-A4ED-BDCEB13CB7C8}" type="pres">
      <dgm:prSet presAssocID="{7F971BCA-63AB-450C-94DF-E6C9301065AD}" presName="parentText" presStyleLbl="node1" presStyleIdx="2" presStyleCnt="5">
        <dgm:presLayoutVars>
          <dgm:chMax val="0"/>
          <dgm:bulletEnabled val="1"/>
        </dgm:presLayoutVars>
      </dgm:prSet>
      <dgm:spPr/>
      <dgm:t>
        <a:bodyPr/>
        <a:lstStyle/>
        <a:p>
          <a:endParaRPr lang="en-US"/>
        </a:p>
      </dgm:t>
    </dgm:pt>
    <dgm:pt modelId="{387490C9-5A76-47E4-AD2F-717C60F58FFA}" type="pres">
      <dgm:prSet presAssocID="{7F971BCA-63AB-450C-94DF-E6C9301065AD}" presName="negativeSpace" presStyleCnt="0"/>
      <dgm:spPr/>
    </dgm:pt>
    <dgm:pt modelId="{638925FC-DEBA-4049-B3DE-50468DF225F2}" type="pres">
      <dgm:prSet presAssocID="{7F971BCA-63AB-450C-94DF-E6C9301065AD}" presName="childText" presStyleLbl="conFgAcc1" presStyleIdx="2" presStyleCnt="5">
        <dgm:presLayoutVars>
          <dgm:bulletEnabled val="1"/>
        </dgm:presLayoutVars>
      </dgm:prSet>
      <dgm:spPr/>
    </dgm:pt>
    <dgm:pt modelId="{6743D1C1-54FA-4DD4-AD6B-ABE2DEF44B50}" type="pres">
      <dgm:prSet presAssocID="{90B8C770-5E24-45CB-AE2F-824737A27D83}" presName="spaceBetweenRectangles" presStyleCnt="0"/>
      <dgm:spPr/>
    </dgm:pt>
    <dgm:pt modelId="{20010C74-8425-4640-A1D1-5F0E81E8689C}" type="pres">
      <dgm:prSet presAssocID="{718C4193-B30D-4544-BED9-063C8DC2C0D4}" presName="parentLin" presStyleCnt="0"/>
      <dgm:spPr/>
    </dgm:pt>
    <dgm:pt modelId="{E294672D-D21C-483B-803A-B0987FE286F7}" type="pres">
      <dgm:prSet presAssocID="{718C4193-B30D-4544-BED9-063C8DC2C0D4}" presName="parentLeftMargin" presStyleLbl="node1" presStyleIdx="2" presStyleCnt="5"/>
      <dgm:spPr/>
      <dgm:t>
        <a:bodyPr/>
        <a:lstStyle/>
        <a:p>
          <a:endParaRPr lang="en-US"/>
        </a:p>
      </dgm:t>
    </dgm:pt>
    <dgm:pt modelId="{3BA88D72-09EE-4F91-A0D1-C42E1AC26A0F}" type="pres">
      <dgm:prSet presAssocID="{718C4193-B30D-4544-BED9-063C8DC2C0D4}" presName="parentText" presStyleLbl="node1" presStyleIdx="3" presStyleCnt="5">
        <dgm:presLayoutVars>
          <dgm:chMax val="0"/>
          <dgm:bulletEnabled val="1"/>
        </dgm:presLayoutVars>
      </dgm:prSet>
      <dgm:spPr/>
      <dgm:t>
        <a:bodyPr/>
        <a:lstStyle/>
        <a:p>
          <a:endParaRPr lang="en-US"/>
        </a:p>
      </dgm:t>
    </dgm:pt>
    <dgm:pt modelId="{BD709AA1-9C7F-4D6F-9482-C9022961018B}" type="pres">
      <dgm:prSet presAssocID="{718C4193-B30D-4544-BED9-063C8DC2C0D4}" presName="negativeSpace" presStyleCnt="0"/>
      <dgm:spPr/>
    </dgm:pt>
    <dgm:pt modelId="{15A8865C-59A3-4295-9BD6-CFE17B280A17}" type="pres">
      <dgm:prSet presAssocID="{718C4193-B30D-4544-BED9-063C8DC2C0D4}" presName="childText" presStyleLbl="conFgAcc1" presStyleIdx="3" presStyleCnt="5">
        <dgm:presLayoutVars>
          <dgm:bulletEnabled val="1"/>
        </dgm:presLayoutVars>
      </dgm:prSet>
      <dgm:spPr/>
    </dgm:pt>
    <dgm:pt modelId="{D4B9304F-4613-4744-873A-0DE0DC62DEA5}" type="pres">
      <dgm:prSet presAssocID="{82B61C9D-C3AD-4556-8A73-5E27B4D0C87C}" presName="spaceBetweenRectangles" presStyleCnt="0"/>
      <dgm:spPr/>
    </dgm:pt>
    <dgm:pt modelId="{B2694CC7-74A8-4C20-BF53-C6C51A77701D}" type="pres">
      <dgm:prSet presAssocID="{3F675897-DA03-46AA-9C5C-6F5ABD0EDA20}" presName="parentLin" presStyleCnt="0"/>
      <dgm:spPr/>
    </dgm:pt>
    <dgm:pt modelId="{2321ABDE-0BDD-4634-8995-E6D179780B70}" type="pres">
      <dgm:prSet presAssocID="{3F675897-DA03-46AA-9C5C-6F5ABD0EDA20}" presName="parentLeftMargin" presStyleLbl="node1" presStyleIdx="3" presStyleCnt="5"/>
      <dgm:spPr/>
      <dgm:t>
        <a:bodyPr/>
        <a:lstStyle/>
        <a:p>
          <a:endParaRPr lang="en-US"/>
        </a:p>
      </dgm:t>
    </dgm:pt>
    <dgm:pt modelId="{AB2849F0-7DDC-4EA1-A8AD-ABC58915AEE9}" type="pres">
      <dgm:prSet presAssocID="{3F675897-DA03-46AA-9C5C-6F5ABD0EDA20}" presName="parentText" presStyleLbl="node1" presStyleIdx="4" presStyleCnt="5">
        <dgm:presLayoutVars>
          <dgm:chMax val="0"/>
          <dgm:bulletEnabled val="1"/>
        </dgm:presLayoutVars>
      </dgm:prSet>
      <dgm:spPr/>
      <dgm:t>
        <a:bodyPr/>
        <a:lstStyle/>
        <a:p>
          <a:endParaRPr lang="en-US"/>
        </a:p>
      </dgm:t>
    </dgm:pt>
    <dgm:pt modelId="{888C5BDA-1AA6-410F-A760-C349F6685AAB}" type="pres">
      <dgm:prSet presAssocID="{3F675897-DA03-46AA-9C5C-6F5ABD0EDA20}" presName="negativeSpace" presStyleCnt="0"/>
      <dgm:spPr/>
    </dgm:pt>
    <dgm:pt modelId="{37FE158C-8878-4EC2-9728-3AEDB653EAA7}" type="pres">
      <dgm:prSet presAssocID="{3F675897-DA03-46AA-9C5C-6F5ABD0EDA20}" presName="childText" presStyleLbl="conFgAcc1" presStyleIdx="4" presStyleCnt="5">
        <dgm:presLayoutVars>
          <dgm:bulletEnabled val="1"/>
        </dgm:presLayoutVars>
      </dgm:prSet>
      <dgm:spPr/>
    </dgm:pt>
  </dgm:ptLst>
  <dgm:cxnLst>
    <dgm:cxn modelId="{3B8EBE34-BABB-46FF-8E8D-C6DEBEDF4D63}" type="presOf" srcId="{718C4193-B30D-4544-BED9-063C8DC2C0D4}" destId="{3BA88D72-09EE-4F91-A0D1-C42E1AC26A0F}" srcOrd="1" destOrd="0" presId="urn:microsoft.com/office/officeart/2005/8/layout/list1"/>
    <dgm:cxn modelId="{4D87AB7D-8540-444A-A0BB-9CBCDB62AF14}" srcId="{53FDC669-D0EC-4F64-B44A-8FC77ABDFA27}" destId="{532F58C2-9280-4571-A2F7-2AEF28B86D41}" srcOrd="0" destOrd="0" parTransId="{A7FEB9BA-B777-4F55-9BF0-3703A484DCD7}" sibTransId="{2822B649-8CC6-437E-AE1F-5C4367FE77BF}"/>
    <dgm:cxn modelId="{255269D2-ABC9-4160-8453-4BF26425CDA3}" srcId="{53FDC669-D0EC-4F64-B44A-8FC77ABDFA27}" destId="{3F675897-DA03-46AA-9C5C-6F5ABD0EDA20}" srcOrd="4" destOrd="0" parTransId="{AC32CAEB-E01E-439A-A2A6-2AF372E13F9B}" sibTransId="{2F084EDB-142B-4442-9227-E5B352884543}"/>
    <dgm:cxn modelId="{B35A9B08-C074-4EB7-BEAB-F600B17067A8}" type="presOf" srcId="{3F675897-DA03-46AA-9C5C-6F5ABD0EDA20}" destId="{2321ABDE-0BDD-4634-8995-E6D179780B70}" srcOrd="0" destOrd="0" presId="urn:microsoft.com/office/officeart/2005/8/layout/list1"/>
    <dgm:cxn modelId="{016B5848-5432-4F2B-9D24-3E6EAF597545}" type="presOf" srcId="{53FDC669-D0EC-4F64-B44A-8FC77ABDFA27}" destId="{44FCF8CE-65F9-4B6F-AFAC-E580D9CE72F9}" srcOrd="0" destOrd="0" presId="urn:microsoft.com/office/officeart/2005/8/layout/list1"/>
    <dgm:cxn modelId="{3A0BF3DC-815E-4266-827B-DDBD5C5CFD88}" type="presOf" srcId="{7F971BCA-63AB-450C-94DF-E6C9301065AD}" destId="{6447A47D-7920-4459-A4ED-BDCEB13CB7C8}" srcOrd="1" destOrd="0" presId="urn:microsoft.com/office/officeart/2005/8/layout/list1"/>
    <dgm:cxn modelId="{C2ACE72A-67BE-41C8-9D4B-D8DF69810A5C}" type="presOf" srcId="{7F971BCA-63AB-450C-94DF-E6C9301065AD}" destId="{A372CC24-E49F-4689-A6C6-ECAE2E588C35}" srcOrd="0" destOrd="0" presId="urn:microsoft.com/office/officeart/2005/8/layout/list1"/>
    <dgm:cxn modelId="{C91BEB85-C834-4FFF-A81B-D0D1401B885B}" type="presOf" srcId="{532F58C2-9280-4571-A2F7-2AEF28B86D41}" destId="{088767C0-6F18-4477-AD92-4FFBC88364F4}" srcOrd="1" destOrd="0" presId="urn:microsoft.com/office/officeart/2005/8/layout/list1"/>
    <dgm:cxn modelId="{FCABCDB1-4230-402D-AAA0-09CA6892070C}" type="presOf" srcId="{8BCC8159-9E82-431C-9D5E-BE999A201C58}" destId="{4A32AAD5-E5EF-4DF9-A486-174AE4BB60CA}" srcOrd="0" destOrd="0" presId="urn:microsoft.com/office/officeart/2005/8/layout/list1"/>
    <dgm:cxn modelId="{6CCEF864-5A57-42A2-A673-0812AA2C645E}" type="presOf" srcId="{718C4193-B30D-4544-BED9-063C8DC2C0D4}" destId="{E294672D-D21C-483B-803A-B0987FE286F7}" srcOrd="0" destOrd="0" presId="urn:microsoft.com/office/officeart/2005/8/layout/list1"/>
    <dgm:cxn modelId="{2117F099-D165-404A-BCA4-52C803525E2E}" srcId="{53FDC669-D0EC-4F64-B44A-8FC77ABDFA27}" destId="{718C4193-B30D-4544-BED9-063C8DC2C0D4}" srcOrd="3" destOrd="0" parTransId="{144801D3-9ED1-4E3D-BE1E-CBD1B8489638}" sibTransId="{82B61C9D-C3AD-4556-8A73-5E27B4D0C87C}"/>
    <dgm:cxn modelId="{41BDDE27-B090-4C0C-9611-5CB2B58DACF2}" type="presOf" srcId="{3F675897-DA03-46AA-9C5C-6F5ABD0EDA20}" destId="{AB2849F0-7DDC-4EA1-A8AD-ABC58915AEE9}" srcOrd="1" destOrd="0" presId="urn:microsoft.com/office/officeart/2005/8/layout/list1"/>
    <dgm:cxn modelId="{6ED8FCA6-325E-4025-9390-08B846ACBBDD}" type="presOf" srcId="{8BCC8159-9E82-431C-9D5E-BE999A201C58}" destId="{2332B564-C3B5-48B7-885B-B3147D889842}" srcOrd="1" destOrd="0" presId="urn:microsoft.com/office/officeart/2005/8/layout/list1"/>
    <dgm:cxn modelId="{D4D0596B-986B-4BE7-9A0D-A00918696896}" type="presOf" srcId="{532F58C2-9280-4571-A2F7-2AEF28B86D41}" destId="{8019100C-D267-4BEF-AB14-3A7109640667}" srcOrd="0" destOrd="0" presId="urn:microsoft.com/office/officeart/2005/8/layout/list1"/>
    <dgm:cxn modelId="{00A4D0D4-5C3A-4DFF-A3BF-96A27C91DEE5}" srcId="{53FDC669-D0EC-4F64-B44A-8FC77ABDFA27}" destId="{8BCC8159-9E82-431C-9D5E-BE999A201C58}" srcOrd="1" destOrd="0" parTransId="{BBAB0F29-EC7F-4257-B7B2-C4AE877789B8}" sibTransId="{8B1BEFA4-C38B-4FFB-9537-C2DF01D719CD}"/>
    <dgm:cxn modelId="{11D6F69D-A7A2-478E-85F9-534FCF8D4079}" srcId="{53FDC669-D0EC-4F64-B44A-8FC77ABDFA27}" destId="{7F971BCA-63AB-450C-94DF-E6C9301065AD}" srcOrd="2" destOrd="0" parTransId="{F99DD8D8-CB14-4D4B-9121-29B7AD2B6933}" sibTransId="{90B8C770-5E24-45CB-AE2F-824737A27D83}"/>
    <dgm:cxn modelId="{7EEAC244-6F6C-44DB-BEB9-337884F69828}" type="presParOf" srcId="{44FCF8CE-65F9-4B6F-AFAC-E580D9CE72F9}" destId="{8B87E114-F1E9-46E9-89FE-A251B7AE23F4}" srcOrd="0" destOrd="0" presId="urn:microsoft.com/office/officeart/2005/8/layout/list1"/>
    <dgm:cxn modelId="{FA3EEBF7-8B62-4237-A01B-1230C945BFEC}" type="presParOf" srcId="{8B87E114-F1E9-46E9-89FE-A251B7AE23F4}" destId="{8019100C-D267-4BEF-AB14-3A7109640667}" srcOrd="0" destOrd="0" presId="urn:microsoft.com/office/officeart/2005/8/layout/list1"/>
    <dgm:cxn modelId="{ED50C833-F820-4BAA-870B-E12D2F2990FA}" type="presParOf" srcId="{8B87E114-F1E9-46E9-89FE-A251B7AE23F4}" destId="{088767C0-6F18-4477-AD92-4FFBC88364F4}" srcOrd="1" destOrd="0" presId="urn:microsoft.com/office/officeart/2005/8/layout/list1"/>
    <dgm:cxn modelId="{73A0F8EF-00D1-4BEB-B5C0-240CE9C246D7}" type="presParOf" srcId="{44FCF8CE-65F9-4B6F-AFAC-E580D9CE72F9}" destId="{31E04057-55CB-400D-900E-C2C0B96AA75E}" srcOrd="1" destOrd="0" presId="urn:microsoft.com/office/officeart/2005/8/layout/list1"/>
    <dgm:cxn modelId="{3D0E6AA6-8C75-4A52-A988-4F8B7903B2E6}" type="presParOf" srcId="{44FCF8CE-65F9-4B6F-AFAC-E580D9CE72F9}" destId="{C32E8A59-4B9A-4587-9012-2DC2BECFC031}" srcOrd="2" destOrd="0" presId="urn:microsoft.com/office/officeart/2005/8/layout/list1"/>
    <dgm:cxn modelId="{096F6E32-5D5B-4E7D-B237-355DF5CE1D2D}" type="presParOf" srcId="{44FCF8CE-65F9-4B6F-AFAC-E580D9CE72F9}" destId="{878D8C18-20CC-4C93-BB4E-12E5AFEEC016}" srcOrd="3" destOrd="0" presId="urn:microsoft.com/office/officeart/2005/8/layout/list1"/>
    <dgm:cxn modelId="{C3C9666C-DD18-4D95-AF20-7F9FC721C9F9}" type="presParOf" srcId="{44FCF8CE-65F9-4B6F-AFAC-E580D9CE72F9}" destId="{2B502310-C0C3-44CE-8380-DBB04062EE24}" srcOrd="4" destOrd="0" presId="urn:microsoft.com/office/officeart/2005/8/layout/list1"/>
    <dgm:cxn modelId="{FF647559-6928-4C8A-967A-CA094D2379BB}" type="presParOf" srcId="{2B502310-C0C3-44CE-8380-DBB04062EE24}" destId="{4A32AAD5-E5EF-4DF9-A486-174AE4BB60CA}" srcOrd="0" destOrd="0" presId="urn:microsoft.com/office/officeart/2005/8/layout/list1"/>
    <dgm:cxn modelId="{3FB38ABA-1001-46B7-AA66-013C99738D36}" type="presParOf" srcId="{2B502310-C0C3-44CE-8380-DBB04062EE24}" destId="{2332B564-C3B5-48B7-885B-B3147D889842}" srcOrd="1" destOrd="0" presId="urn:microsoft.com/office/officeart/2005/8/layout/list1"/>
    <dgm:cxn modelId="{284B6700-7D4A-4202-B3C0-4E6696DFCCF1}" type="presParOf" srcId="{44FCF8CE-65F9-4B6F-AFAC-E580D9CE72F9}" destId="{BCFB3553-A5E7-478D-9587-1383F699A549}" srcOrd="5" destOrd="0" presId="urn:microsoft.com/office/officeart/2005/8/layout/list1"/>
    <dgm:cxn modelId="{20274B70-04E3-4550-93FC-1924BADB170D}" type="presParOf" srcId="{44FCF8CE-65F9-4B6F-AFAC-E580D9CE72F9}" destId="{9146791A-4AAA-4D57-9814-2DE2DFC63561}" srcOrd="6" destOrd="0" presId="urn:microsoft.com/office/officeart/2005/8/layout/list1"/>
    <dgm:cxn modelId="{D13882DA-A4A7-4235-AA9A-7DF7D06F6B3D}" type="presParOf" srcId="{44FCF8CE-65F9-4B6F-AFAC-E580D9CE72F9}" destId="{EB09A5FF-1D74-463B-B92B-C402BB2CF016}" srcOrd="7" destOrd="0" presId="urn:microsoft.com/office/officeart/2005/8/layout/list1"/>
    <dgm:cxn modelId="{3B4A2E9C-4DEE-41BA-9235-5EBF2FD67AF4}" type="presParOf" srcId="{44FCF8CE-65F9-4B6F-AFAC-E580D9CE72F9}" destId="{C565D9C9-78A8-4F96-90CF-1014A8CE2933}" srcOrd="8" destOrd="0" presId="urn:microsoft.com/office/officeart/2005/8/layout/list1"/>
    <dgm:cxn modelId="{3EEB5D68-D453-4F99-9E97-BA5615689093}" type="presParOf" srcId="{C565D9C9-78A8-4F96-90CF-1014A8CE2933}" destId="{A372CC24-E49F-4689-A6C6-ECAE2E588C35}" srcOrd="0" destOrd="0" presId="urn:microsoft.com/office/officeart/2005/8/layout/list1"/>
    <dgm:cxn modelId="{1A89CB6F-1EEE-4A56-8A5F-A315064E2278}" type="presParOf" srcId="{C565D9C9-78A8-4F96-90CF-1014A8CE2933}" destId="{6447A47D-7920-4459-A4ED-BDCEB13CB7C8}" srcOrd="1" destOrd="0" presId="urn:microsoft.com/office/officeart/2005/8/layout/list1"/>
    <dgm:cxn modelId="{67051DAF-3D02-4ACE-A8A4-0AC082B0CF83}" type="presParOf" srcId="{44FCF8CE-65F9-4B6F-AFAC-E580D9CE72F9}" destId="{387490C9-5A76-47E4-AD2F-717C60F58FFA}" srcOrd="9" destOrd="0" presId="urn:microsoft.com/office/officeart/2005/8/layout/list1"/>
    <dgm:cxn modelId="{066F2A26-2256-43E0-8E0C-212D4AE55395}" type="presParOf" srcId="{44FCF8CE-65F9-4B6F-AFAC-E580D9CE72F9}" destId="{638925FC-DEBA-4049-B3DE-50468DF225F2}" srcOrd="10" destOrd="0" presId="urn:microsoft.com/office/officeart/2005/8/layout/list1"/>
    <dgm:cxn modelId="{CEB1C832-A2F9-43A5-ABA8-CA6F979257E7}" type="presParOf" srcId="{44FCF8CE-65F9-4B6F-AFAC-E580D9CE72F9}" destId="{6743D1C1-54FA-4DD4-AD6B-ABE2DEF44B50}" srcOrd="11" destOrd="0" presId="urn:microsoft.com/office/officeart/2005/8/layout/list1"/>
    <dgm:cxn modelId="{EC8D1B9E-7C1D-4A59-9B40-6CA5B9A25972}" type="presParOf" srcId="{44FCF8CE-65F9-4B6F-AFAC-E580D9CE72F9}" destId="{20010C74-8425-4640-A1D1-5F0E81E8689C}" srcOrd="12" destOrd="0" presId="urn:microsoft.com/office/officeart/2005/8/layout/list1"/>
    <dgm:cxn modelId="{30A92B30-1080-414A-ABFC-EB568F81707D}" type="presParOf" srcId="{20010C74-8425-4640-A1D1-5F0E81E8689C}" destId="{E294672D-D21C-483B-803A-B0987FE286F7}" srcOrd="0" destOrd="0" presId="urn:microsoft.com/office/officeart/2005/8/layout/list1"/>
    <dgm:cxn modelId="{95E5E461-7225-4F89-A3D6-EED70EB012BB}" type="presParOf" srcId="{20010C74-8425-4640-A1D1-5F0E81E8689C}" destId="{3BA88D72-09EE-4F91-A0D1-C42E1AC26A0F}" srcOrd="1" destOrd="0" presId="urn:microsoft.com/office/officeart/2005/8/layout/list1"/>
    <dgm:cxn modelId="{F15B2F22-AFC3-4914-8DBD-FBA50A17AF4C}" type="presParOf" srcId="{44FCF8CE-65F9-4B6F-AFAC-E580D9CE72F9}" destId="{BD709AA1-9C7F-4D6F-9482-C9022961018B}" srcOrd="13" destOrd="0" presId="urn:microsoft.com/office/officeart/2005/8/layout/list1"/>
    <dgm:cxn modelId="{3BF94408-9648-4314-83A9-6D24D2806202}" type="presParOf" srcId="{44FCF8CE-65F9-4B6F-AFAC-E580D9CE72F9}" destId="{15A8865C-59A3-4295-9BD6-CFE17B280A17}" srcOrd="14" destOrd="0" presId="urn:microsoft.com/office/officeart/2005/8/layout/list1"/>
    <dgm:cxn modelId="{679A666E-F887-47D8-B437-9199A3583151}" type="presParOf" srcId="{44FCF8CE-65F9-4B6F-AFAC-E580D9CE72F9}" destId="{D4B9304F-4613-4744-873A-0DE0DC62DEA5}" srcOrd="15" destOrd="0" presId="urn:microsoft.com/office/officeart/2005/8/layout/list1"/>
    <dgm:cxn modelId="{6609A292-8DB6-46A9-B298-A1E77BBC9A4F}" type="presParOf" srcId="{44FCF8CE-65F9-4B6F-AFAC-E580D9CE72F9}" destId="{B2694CC7-74A8-4C20-BF53-C6C51A77701D}" srcOrd="16" destOrd="0" presId="urn:microsoft.com/office/officeart/2005/8/layout/list1"/>
    <dgm:cxn modelId="{88241711-A52E-4ECB-A0CB-2DEBB6ADB609}" type="presParOf" srcId="{B2694CC7-74A8-4C20-BF53-C6C51A77701D}" destId="{2321ABDE-0BDD-4634-8995-E6D179780B70}" srcOrd="0" destOrd="0" presId="urn:microsoft.com/office/officeart/2005/8/layout/list1"/>
    <dgm:cxn modelId="{9BB7B6D2-E710-45CD-A0FD-62E999E28812}" type="presParOf" srcId="{B2694CC7-74A8-4C20-BF53-C6C51A77701D}" destId="{AB2849F0-7DDC-4EA1-A8AD-ABC58915AEE9}" srcOrd="1" destOrd="0" presId="urn:microsoft.com/office/officeart/2005/8/layout/list1"/>
    <dgm:cxn modelId="{B1BCBF92-FBE2-411C-81DD-9EFB3E21B696}" type="presParOf" srcId="{44FCF8CE-65F9-4B6F-AFAC-E580D9CE72F9}" destId="{888C5BDA-1AA6-410F-A760-C349F6685AAB}" srcOrd="17" destOrd="0" presId="urn:microsoft.com/office/officeart/2005/8/layout/list1"/>
    <dgm:cxn modelId="{C81CBA2A-9550-42FD-BE15-7085ED6D9F39}" type="presParOf" srcId="{44FCF8CE-65F9-4B6F-AFAC-E580D9CE72F9}" destId="{37FE158C-8878-4EC2-9728-3AEDB653EAA7}" srcOrd="18"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F66359B-2575-4B84-8E89-9A7704C1F282}" type="doc">
      <dgm:prSet loTypeId="urn:microsoft.com/office/officeart/2005/8/layout/default#1" loCatId="list" qsTypeId="urn:microsoft.com/office/officeart/2005/8/quickstyle/3d3" qsCatId="3D" csTypeId="urn:microsoft.com/office/officeart/2005/8/colors/colorful1#2" csCatId="colorful" phldr="1"/>
      <dgm:spPr/>
      <dgm:t>
        <a:bodyPr/>
        <a:lstStyle/>
        <a:p>
          <a:endParaRPr lang="en-IN"/>
        </a:p>
      </dgm:t>
    </dgm:pt>
    <dgm:pt modelId="{82AF3A3D-7DCA-4D9D-8A61-5CFF55F2752A}">
      <dgm:prSet phldrT="[Text]"/>
      <dgm:spPr/>
      <dgm:t>
        <a:bodyPr/>
        <a:lstStyle/>
        <a:p>
          <a:r>
            <a:rPr lang="en-IN" dirty="0"/>
            <a:t>MORE EFFECTIVE ALLOCATION OF RESOURCE</a:t>
          </a:r>
        </a:p>
      </dgm:t>
    </dgm:pt>
    <dgm:pt modelId="{2E2C1A1E-BAAB-4BC8-87D5-6F8793F320AB}" type="parTrans" cxnId="{0C5DAF25-D139-4649-84E8-F8413F544AA1}">
      <dgm:prSet/>
      <dgm:spPr/>
      <dgm:t>
        <a:bodyPr/>
        <a:lstStyle/>
        <a:p>
          <a:endParaRPr lang="en-IN"/>
        </a:p>
      </dgm:t>
    </dgm:pt>
    <dgm:pt modelId="{F20DFC83-9430-4569-8827-B876696A326C}" type="sibTrans" cxnId="{0C5DAF25-D139-4649-84E8-F8413F544AA1}">
      <dgm:prSet/>
      <dgm:spPr/>
      <dgm:t>
        <a:bodyPr/>
        <a:lstStyle/>
        <a:p>
          <a:endParaRPr lang="en-IN"/>
        </a:p>
      </dgm:t>
    </dgm:pt>
    <dgm:pt modelId="{96661F15-6619-487B-8C52-94718D96DE93}">
      <dgm:prSet phldrT="[Text]"/>
      <dgm:spPr/>
      <dgm:t>
        <a:bodyPr/>
        <a:lstStyle/>
        <a:p>
          <a:r>
            <a:rPr lang="en-IN" dirty="0"/>
            <a:t>NO SCOPE OF PERPETUATING PAST INEFFICIENCY</a:t>
          </a:r>
        </a:p>
      </dgm:t>
    </dgm:pt>
    <dgm:pt modelId="{3C1D3A26-4553-49C7-96DC-B1EF65EC7D66}" type="parTrans" cxnId="{45D9E601-DB5C-4D2B-99E8-48EF6A094FBE}">
      <dgm:prSet/>
      <dgm:spPr/>
      <dgm:t>
        <a:bodyPr/>
        <a:lstStyle/>
        <a:p>
          <a:endParaRPr lang="en-IN"/>
        </a:p>
      </dgm:t>
    </dgm:pt>
    <dgm:pt modelId="{C433F8B3-3A61-4458-A14C-72732439B6B2}" type="sibTrans" cxnId="{45D9E601-DB5C-4D2B-99E8-48EF6A094FBE}">
      <dgm:prSet/>
      <dgm:spPr/>
      <dgm:t>
        <a:bodyPr/>
        <a:lstStyle/>
        <a:p>
          <a:endParaRPr lang="en-IN"/>
        </a:p>
      </dgm:t>
    </dgm:pt>
    <dgm:pt modelId="{C754DD64-247B-4A4B-A23D-9215B70196BF}">
      <dgm:prSet phldrT="[Text]"/>
      <dgm:spPr/>
      <dgm:t>
        <a:bodyPr/>
        <a:lstStyle/>
        <a:p>
          <a:r>
            <a:rPr lang="en-IN" dirty="0"/>
            <a:t>MORE EFFECTIVE RESPONSIBILITY ACCOUNTING</a:t>
          </a:r>
        </a:p>
      </dgm:t>
    </dgm:pt>
    <dgm:pt modelId="{0701F69E-ECEB-4F69-9683-B8086A5566BE}" type="parTrans" cxnId="{78246A99-6608-43A8-97CF-86CB46DF221E}">
      <dgm:prSet/>
      <dgm:spPr/>
      <dgm:t>
        <a:bodyPr/>
        <a:lstStyle/>
        <a:p>
          <a:endParaRPr lang="en-IN"/>
        </a:p>
      </dgm:t>
    </dgm:pt>
    <dgm:pt modelId="{5E37995A-E627-499C-B5AC-33A1EB24E4F8}" type="sibTrans" cxnId="{78246A99-6608-43A8-97CF-86CB46DF221E}">
      <dgm:prSet/>
      <dgm:spPr/>
      <dgm:t>
        <a:bodyPr/>
        <a:lstStyle/>
        <a:p>
          <a:endParaRPr lang="en-IN"/>
        </a:p>
      </dgm:t>
    </dgm:pt>
    <dgm:pt modelId="{AB60D76F-3285-43D6-A7A6-5F1F10267F5E}">
      <dgm:prSet phldrT="[Text]"/>
      <dgm:spPr/>
      <dgm:t>
        <a:bodyPr/>
        <a:lstStyle/>
        <a:p>
          <a:r>
            <a:rPr lang="en-IN" dirty="0"/>
            <a:t>ELASTICITY IN THIS TECHNIQUE</a:t>
          </a:r>
        </a:p>
      </dgm:t>
    </dgm:pt>
    <dgm:pt modelId="{59A0CD88-FB33-4C16-BA10-C8453281C183}" type="parTrans" cxnId="{58B0522B-3524-4522-AE48-7527DDDEAFED}">
      <dgm:prSet/>
      <dgm:spPr/>
      <dgm:t>
        <a:bodyPr/>
        <a:lstStyle/>
        <a:p>
          <a:endParaRPr lang="en-IN"/>
        </a:p>
      </dgm:t>
    </dgm:pt>
    <dgm:pt modelId="{CCAA7148-0BB2-4094-8581-F7D0B8B8D99B}" type="sibTrans" cxnId="{58B0522B-3524-4522-AE48-7527DDDEAFED}">
      <dgm:prSet/>
      <dgm:spPr/>
      <dgm:t>
        <a:bodyPr/>
        <a:lstStyle/>
        <a:p>
          <a:endParaRPr lang="en-IN"/>
        </a:p>
      </dgm:t>
    </dgm:pt>
    <dgm:pt modelId="{04E304DF-6F76-4ED6-9170-D0D05E60801F}">
      <dgm:prSet phldrT="[Text]"/>
      <dgm:spPr/>
      <dgm:t>
        <a:bodyPr/>
        <a:lstStyle/>
        <a:p>
          <a:r>
            <a:rPr lang="en-IN" dirty="0"/>
            <a:t>IDENTIFICATION OF UNNESSARY ACTIVITIES</a:t>
          </a:r>
        </a:p>
      </dgm:t>
    </dgm:pt>
    <dgm:pt modelId="{4C4E3E44-8AEB-4619-97D6-E71996C5A228}" type="parTrans" cxnId="{7DF399C5-818E-48A1-A1EF-7FFAD806D965}">
      <dgm:prSet/>
      <dgm:spPr/>
      <dgm:t>
        <a:bodyPr/>
        <a:lstStyle/>
        <a:p>
          <a:endParaRPr lang="en-IN"/>
        </a:p>
      </dgm:t>
    </dgm:pt>
    <dgm:pt modelId="{5345B889-DFEB-4ED2-9CB4-77164C4E4AC1}" type="sibTrans" cxnId="{7DF399C5-818E-48A1-A1EF-7FFAD806D965}">
      <dgm:prSet/>
      <dgm:spPr/>
      <dgm:t>
        <a:bodyPr/>
        <a:lstStyle/>
        <a:p>
          <a:endParaRPr lang="en-IN"/>
        </a:p>
      </dgm:t>
    </dgm:pt>
    <dgm:pt modelId="{35FACDD3-66A9-46F8-81DE-C1D24AF01C3A}">
      <dgm:prSet/>
      <dgm:spPr/>
      <dgm:t>
        <a:bodyPr/>
        <a:lstStyle/>
        <a:p>
          <a:r>
            <a:rPr lang="en-IN" dirty="0"/>
            <a:t>FOCUS ON OBJECTIVES</a:t>
          </a:r>
        </a:p>
      </dgm:t>
    </dgm:pt>
    <dgm:pt modelId="{75416B1B-1664-4FB6-ACFC-0B70C83EBF9D}" type="parTrans" cxnId="{58C972D1-4711-4980-867E-CD4C1A2AA11F}">
      <dgm:prSet/>
      <dgm:spPr/>
      <dgm:t>
        <a:bodyPr/>
        <a:lstStyle/>
        <a:p>
          <a:endParaRPr lang="en-IN"/>
        </a:p>
      </dgm:t>
    </dgm:pt>
    <dgm:pt modelId="{0B431968-D2EC-4B8E-AA95-CDC63B594CD4}" type="sibTrans" cxnId="{58C972D1-4711-4980-867E-CD4C1A2AA11F}">
      <dgm:prSet/>
      <dgm:spPr/>
      <dgm:t>
        <a:bodyPr/>
        <a:lstStyle/>
        <a:p>
          <a:endParaRPr lang="en-IN"/>
        </a:p>
      </dgm:t>
    </dgm:pt>
    <dgm:pt modelId="{51CE9C84-1427-4F0B-AF9C-FE1FF3ED13E9}" type="pres">
      <dgm:prSet presAssocID="{CF66359B-2575-4B84-8E89-9A7704C1F282}" presName="diagram" presStyleCnt="0">
        <dgm:presLayoutVars>
          <dgm:dir/>
          <dgm:resizeHandles val="exact"/>
        </dgm:presLayoutVars>
      </dgm:prSet>
      <dgm:spPr/>
      <dgm:t>
        <a:bodyPr/>
        <a:lstStyle/>
        <a:p>
          <a:endParaRPr lang="en-US"/>
        </a:p>
      </dgm:t>
    </dgm:pt>
    <dgm:pt modelId="{E7505F88-307B-4E8A-BD32-09D4188F619E}" type="pres">
      <dgm:prSet presAssocID="{82AF3A3D-7DCA-4D9D-8A61-5CFF55F2752A}" presName="node" presStyleLbl="node1" presStyleIdx="0" presStyleCnt="6">
        <dgm:presLayoutVars>
          <dgm:bulletEnabled val="1"/>
        </dgm:presLayoutVars>
      </dgm:prSet>
      <dgm:spPr/>
      <dgm:t>
        <a:bodyPr/>
        <a:lstStyle/>
        <a:p>
          <a:endParaRPr lang="en-US"/>
        </a:p>
      </dgm:t>
    </dgm:pt>
    <dgm:pt modelId="{3DD00C30-88A5-488F-AEFA-1430A0A3E1E7}" type="pres">
      <dgm:prSet presAssocID="{F20DFC83-9430-4569-8827-B876696A326C}" presName="sibTrans" presStyleCnt="0"/>
      <dgm:spPr/>
    </dgm:pt>
    <dgm:pt modelId="{9A451B7F-5B09-4478-98E0-785E6FB9C735}" type="pres">
      <dgm:prSet presAssocID="{96661F15-6619-487B-8C52-94718D96DE93}" presName="node" presStyleLbl="node1" presStyleIdx="1" presStyleCnt="6">
        <dgm:presLayoutVars>
          <dgm:bulletEnabled val="1"/>
        </dgm:presLayoutVars>
      </dgm:prSet>
      <dgm:spPr/>
      <dgm:t>
        <a:bodyPr/>
        <a:lstStyle/>
        <a:p>
          <a:endParaRPr lang="en-US"/>
        </a:p>
      </dgm:t>
    </dgm:pt>
    <dgm:pt modelId="{264C840B-9053-4559-80A0-2F5708E090DF}" type="pres">
      <dgm:prSet presAssocID="{C433F8B3-3A61-4458-A14C-72732439B6B2}" presName="sibTrans" presStyleCnt="0"/>
      <dgm:spPr/>
    </dgm:pt>
    <dgm:pt modelId="{C852EBCF-3EB4-41A6-B576-50CED1E89623}" type="pres">
      <dgm:prSet presAssocID="{C754DD64-247B-4A4B-A23D-9215B70196BF}" presName="node" presStyleLbl="node1" presStyleIdx="2" presStyleCnt="6">
        <dgm:presLayoutVars>
          <dgm:bulletEnabled val="1"/>
        </dgm:presLayoutVars>
      </dgm:prSet>
      <dgm:spPr/>
      <dgm:t>
        <a:bodyPr/>
        <a:lstStyle/>
        <a:p>
          <a:endParaRPr lang="en-US"/>
        </a:p>
      </dgm:t>
    </dgm:pt>
    <dgm:pt modelId="{EE05C3F3-C488-4636-9412-13361928946B}" type="pres">
      <dgm:prSet presAssocID="{5E37995A-E627-499C-B5AC-33A1EB24E4F8}" presName="sibTrans" presStyleCnt="0"/>
      <dgm:spPr/>
    </dgm:pt>
    <dgm:pt modelId="{A94A9E7E-3E0D-4F49-B0D9-E5E3A214A2E9}" type="pres">
      <dgm:prSet presAssocID="{AB60D76F-3285-43D6-A7A6-5F1F10267F5E}" presName="node" presStyleLbl="node1" presStyleIdx="3" presStyleCnt="6">
        <dgm:presLayoutVars>
          <dgm:bulletEnabled val="1"/>
        </dgm:presLayoutVars>
      </dgm:prSet>
      <dgm:spPr/>
      <dgm:t>
        <a:bodyPr/>
        <a:lstStyle/>
        <a:p>
          <a:endParaRPr lang="en-US"/>
        </a:p>
      </dgm:t>
    </dgm:pt>
    <dgm:pt modelId="{0571A6D6-C897-4E86-BBFD-DCE3C74E7C8B}" type="pres">
      <dgm:prSet presAssocID="{CCAA7148-0BB2-4094-8581-F7D0B8B8D99B}" presName="sibTrans" presStyleCnt="0"/>
      <dgm:spPr/>
    </dgm:pt>
    <dgm:pt modelId="{5AEA1539-FC4F-4744-B986-BC9AE496C47F}" type="pres">
      <dgm:prSet presAssocID="{04E304DF-6F76-4ED6-9170-D0D05E60801F}" presName="node" presStyleLbl="node1" presStyleIdx="4" presStyleCnt="6">
        <dgm:presLayoutVars>
          <dgm:bulletEnabled val="1"/>
        </dgm:presLayoutVars>
      </dgm:prSet>
      <dgm:spPr/>
      <dgm:t>
        <a:bodyPr/>
        <a:lstStyle/>
        <a:p>
          <a:endParaRPr lang="en-US"/>
        </a:p>
      </dgm:t>
    </dgm:pt>
    <dgm:pt modelId="{61FA78FA-E05B-4C15-B903-0C5688896953}" type="pres">
      <dgm:prSet presAssocID="{5345B889-DFEB-4ED2-9CB4-77164C4E4AC1}" presName="sibTrans" presStyleCnt="0"/>
      <dgm:spPr/>
    </dgm:pt>
    <dgm:pt modelId="{055F92FC-4628-43DB-A057-DA9AC544408E}" type="pres">
      <dgm:prSet presAssocID="{35FACDD3-66A9-46F8-81DE-C1D24AF01C3A}" presName="node" presStyleLbl="node1" presStyleIdx="5" presStyleCnt="6">
        <dgm:presLayoutVars>
          <dgm:bulletEnabled val="1"/>
        </dgm:presLayoutVars>
      </dgm:prSet>
      <dgm:spPr/>
      <dgm:t>
        <a:bodyPr/>
        <a:lstStyle/>
        <a:p>
          <a:endParaRPr lang="en-US"/>
        </a:p>
      </dgm:t>
    </dgm:pt>
  </dgm:ptLst>
  <dgm:cxnLst>
    <dgm:cxn modelId="{A7672D87-6D96-4993-9517-4C9A02E288E3}" type="presOf" srcId="{CF66359B-2575-4B84-8E89-9A7704C1F282}" destId="{51CE9C84-1427-4F0B-AF9C-FE1FF3ED13E9}" srcOrd="0" destOrd="0" presId="urn:microsoft.com/office/officeart/2005/8/layout/default#1"/>
    <dgm:cxn modelId="{81CC4BEC-DEF8-4AE3-A4F8-2E3071FD52E9}" type="presOf" srcId="{C754DD64-247B-4A4B-A23D-9215B70196BF}" destId="{C852EBCF-3EB4-41A6-B576-50CED1E89623}" srcOrd="0" destOrd="0" presId="urn:microsoft.com/office/officeart/2005/8/layout/default#1"/>
    <dgm:cxn modelId="{7DF399C5-818E-48A1-A1EF-7FFAD806D965}" srcId="{CF66359B-2575-4B84-8E89-9A7704C1F282}" destId="{04E304DF-6F76-4ED6-9170-D0D05E60801F}" srcOrd="4" destOrd="0" parTransId="{4C4E3E44-8AEB-4619-97D6-E71996C5A228}" sibTransId="{5345B889-DFEB-4ED2-9CB4-77164C4E4AC1}"/>
    <dgm:cxn modelId="{78246A99-6608-43A8-97CF-86CB46DF221E}" srcId="{CF66359B-2575-4B84-8E89-9A7704C1F282}" destId="{C754DD64-247B-4A4B-A23D-9215B70196BF}" srcOrd="2" destOrd="0" parTransId="{0701F69E-ECEB-4F69-9683-B8086A5566BE}" sibTransId="{5E37995A-E627-499C-B5AC-33A1EB24E4F8}"/>
    <dgm:cxn modelId="{7A86CA0C-3BDC-4560-89A7-E57881A68816}" type="presOf" srcId="{35FACDD3-66A9-46F8-81DE-C1D24AF01C3A}" destId="{055F92FC-4628-43DB-A057-DA9AC544408E}" srcOrd="0" destOrd="0" presId="urn:microsoft.com/office/officeart/2005/8/layout/default#1"/>
    <dgm:cxn modelId="{7C99071E-E4E9-4F44-82B8-5C584B44BAA5}" type="presOf" srcId="{04E304DF-6F76-4ED6-9170-D0D05E60801F}" destId="{5AEA1539-FC4F-4744-B986-BC9AE496C47F}" srcOrd="0" destOrd="0" presId="urn:microsoft.com/office/officeart/2005/8/layout/default#1"/>
    <dgm:cxn modelId="{1669E0C4-8CE7-4266-BC8C-977E9A097951}" type="presOf" srcId="{82AF3A3D-7DCA-4D9D-8A61-5CFF55F2752A}" destId="{E7505F88-307B-4E8A-BD32-09D4188F619E}" srcOrd="0" destOrd="0" presId="urn:microsoft.com/office/officeart/2005/8/layout/default#1"/>
    <dgm:cxn modelId="{58B0522B-3524-4522-AE48-7527DDDEAFED}" srcId="{CF66359B-2575-4B84-8E89-9A7704C1F282}" destId="{AB60D76F-3285-43D6-A7A6-5F1F10267F5E}" srcOrd="3" destOrd="0" parTransId="{59A0CD88-FB33-4C16-BA10-C8453281C183}" sibTransId="{CCAA7148-0BB2-4094-8581-F7D0B8B8D99B}"/>
    <dgm:cxn modelId="{A318D605-C4FB-4E66-9CD4-33C64D04B75C}" type="presOf" srcId="{96661F15-6619-487B-8C52-94718D96DE93}" destId="{9A451B7F-5B09-4478-98E0-785E6FB9C735}" srcOrd="0" destOrd="0" presId="urn:microsoft.com/office/officeart/2005/8/layout/default#1"/>
    <dgm:cxn modelId="{13B7012A-13AD-4C2D-A53A-B0D47DD3B9F5}" type="presOf" srcId="{AB60D76F-3285-43D6-A7A6-5F1F10267F5E}" destId="{A94A9E7E-3E0D-4F49-B0D9-E5E3A214A2E9}" srcOrd="0" destOrd="0" presId="urn:microsoft.com/office/officeart/2005/8/layout/default#1"/>
    <dgm:cxn modelId="{0C5DAF25-D139-4649-84E8-F8413F544AA1}" srcId="{CF66359B-2575-4B84-8E89-9A7704C1F282}" destId="{82AF3A3D-7DCA-4D9D-8A61-5CFF55F2752A}" srcOrd="0" destOrd="0" parTransId="{2E2C1A1E-BAAB-4BC8-87D5-6F8793F320AB}" sibTransId="{F20DFC83-9430-4569-8827-B876696A326C}"/>
    <dgm:cxn modelId="{58C972D1-4711-4980-867E-CD4C1A2AA11F}" srcId="{CF66359B-2575-4B84-8E89-9A7704C1F282}" destId="{35FACDD3-66A9-46F8-81DE-C1D24AF01C3A}" srcOrd="5" destOrd="0" parTransId="{75416B1B-1664-4FB6-ACFC-0B70C83EBF9D}" sibTransId="{0B431968-D2EC-4B8E-AA95-CDC63B594CD4}"/>
    <dgm:cxn modelId="{45D9E601-DB5C-4D2B-99E8-48EF6A094FBE}" srcId="{CF66359B-2575-4B84-8E89-9A7704C1F282}" destId="{96661F15-6619-487B-8C52-94718D96DE93}" srcOrd="1" destOrd="0" parTransId="{3C1D3A26-4553-49C7-96DC-B1EF65EC7D66}" sibTransId="{C433F8B3-3A61-4458-A14C-72732439B6B2}"/>
    <dgm:cxn modelId="{4A26363E-D450-4B8B-8ACD-24CB45368E92}" type="presParOf" srcId="{51CE9C84-1427-4F0B-AF9C-FE1FF3ED13E9}" destId="{E7505F88-307B-4E8A-BD32-09D4188F619E}" srcOrd="0" destOrd="0" presId="urn:microsoft.com/office/officeart/2005/8/layout/default#1"/>
    <dgm:cxn modelId="{CEBCCDDA-5B32-4EC4-92C2-5A2C6FE1224D}" type="presParOf" srcId="{51CE9C84-1427-4F0B-AF9C-FE1FF3ED13E9}" destId="{3DD00C30-88A5-488F-AEFA-1430A0A3E1E7}" srcOrd="1" destOrd="0" presId="urn:microsoft.com/office/officeart/2005/8/layout/default#1"/>
    <dgm:cxn modelId="{AFC32FAA-A105-4FB5-BEF2-E05B21929ABB}" type="presParOf" srcId="{51CE9C84-1427-4F0B-AF9C-FE1FF3ED13E9}" destId="{9A451B7F-5B09-4478-98E0-785E6FB9C735}" srcOrd="2" destOrd="0" presId="urn:microsoft.com/office/officeart/2005/8/layout/default#1"/>
    <dgm:cxn modelId="{502AF936-D6EF-4CB4-AD41-A704D9B6DED0}" type="presParOf" srcId="{51CE9C84-1427-4F0B-AF9C-FE1FF3ED13E9}" destId="{264C840B-9053-4559-80A0-2F5708E090DF}" srcOrd="3" destOrd="0" presId="urn:microsoft.com/office/officeart/2005/8/layout/default#1"/>
    <dgm:cxn modelId="{55FFF059-A5D6-48E1-8674-5E908D614728}" type="presParOf" srcId="{51CE9C84-1427-4F0B-AF9C-FE1FF3ED13E9}" destId="{C852EBCF-3EB4-41A6-B576-50CED1E89623}" srcOrd="4" destOrd="0" presId="urn:microsoft.com/office/officeart/2005/8/layout/default#1"/>
    <dgm:cxn modelId="{2170BAE6-6C7E-48F6-9021-5BF9625E27E0}" type="presParOf" srcId="{51CE9C84-1427-4F0B-AF9C-FE1FF3ED13E9}" destId="{EE05C3F3-C488-4636-9412-13361928946B}" srcOrd="5" destOrd="0" presId="urn:microsoft.com/office/officeart/2005/8/layout/default#1"/>
    <dgm:cxn modelId="{A8A59810-0FAF-4F11-B0D4-DD82B2BBC973}" type="presParOf" srcId="{51CE9C84-1427-4F0B-AF9C-FE1FF3ED13E9}" destId="{A94A9E7E-3E0D-4F49-B0D9-E5E3A214A2E9}" srcOrd="6" destOrd="0" presId="urn:microsoft.com/office/officeart/2005/8/layout/default#1"/>
    <dgm:cxn modelId="{41AB0DB1-36FF-4AFE-9929-0EA22927836E}" type="presParOf" srcId="{51CE9C84-1427-4F0B-AF9C-FE1FF3ED13E9}" destId="{0571A6D6-C897-4E86-BBFD-DCE3C74E7C8B}" srcOrd="7" destOrd="0" presId="urn:microsoft.com/office/officeart/2005/8/layout/default#1"/>
    <dgm:cxn modelId="{6C871583-813C-4848-AEB9-C75452CB3A87}" type="presParOf" srcId="{51CE9C84-1427-4F0B-AF9C-FE1FF3ED13E9}" destId="{5AEA1539-FC4F-4744-B986-BC9AE496C47F}" srcOrd="8" destOrd="0" presId="urn:microsoft.com/office/officeart/2005/8/layout/default#1"/>
    <dgm:cxn modelId="{834075A5-188F-473B-9B05-535529F708AB}" type="presParOf" srcId="{51CE9C84-1427-4F0B-AF9C-FE1FF3ED13E9}" destId="{61FA78FA-E05B-4C15-B903-0C5688896953}" srcOrd="9" destOrd="0" presId="urn:microsoft.com/office/officeart/2005/8/layout/default#1"/>
    <dgm:cxn modelId="{139B0E18-A1FA-453D-AA5C-5D6DADDB379C}" type="presParOf" srcId="{51CE9C84-1427-4F0B-AF9C-FE1FF3ED13E9}" destId="{055F92FC-4628-43DB-A057-DA9AC544408E}" srcOrd="10" destOrd="0" presId="urn:microsoft.com/office/officeart/2005/8/layout/defaul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6D68B50-5600-4640-9467-0915D30EE66E}" type="doc">
      <dgm:prSet loTypeId="urn:microsoft.com/office/officeart/2005/8/layout/cycle2" loCatId="cycle" qsTypeId="urn:microsoft.com/office/officeart/2005/8/quickstyle/3d3" qsCatId="3D" csTypeId="urn:microsoft.com/office/officeart/2005/8/colors/colorful1#3" csCatId="colorful" phldr="1"/>
      <dgm:spPr/>
      <dgm:t>
        <a:bodyPr/>
        <a:lstStyle/>
        <a:p>
          <a:endParaRPr lang="en-IN"/>
        </a:p>
      </dgm:t>
    </dgm:pt>
    <dgm:pt modelId="{DD46C8FC-6EBC-495B-BD47-6919E729DAF7}">
      <dgm:prSet phldrT="[Text]" custT="1"/>
      <dgm:spPr/>
      <dgm:t>
        <a:bodyPr/>
        <a:lstStyle/>
        <a:p>
          <a:r>
            <a:rPr lang="en-IN" sz="1600" dirty="0"/>
            <a:t>HIGH</a:t>
          </a:r>
          <a:r>
            <a:rPr lang="en-IN" sz="1200" dirty="0"/>
            <a:t> </a:t>
          </a:r>
          <a:r>
            <a:rPr lang="en-IN" sz="1600" dirty="0"/>
            <a:t>COST</a:t>
          </a:r>
        </a:p>
      </dgm:t>
    </dgm:pt>
    <dgm:pt modelId="{4793B958-0BCF-4795-9197-796D5545ADC4}" type="parTrans" cxnId="{D52BAA79-82C9-49F8-BB31-018542B90ED1}">
      <dgm:prSet/>
      <dgm:spPr/>
      <dgm:t>
        <a:bodyPr/>
        <a:lstStyle/>
        <a:p>
          <a:endParaRPr lang="en-IN"/>
        </a:p>
      </dgm:t>
    </dgm:pt>
    <dgm:pt modelId="{74A458A8-6194-4141-B41A-902C5B83B68C}" type="sibTrans" cxnId="{D52BAA79-82C9-49F8-BB31-018542B90ED1}">
      <dgm:prSet/>
      <dgm:spPr/>
      <dgm:t>
        <a:bodyPr/>
        <a:lstStyle/>
        <a:p>
          <a:endParaRPr lang="en-IN"/>
        </a:p>
      </dgm:t>
    </dgm:pt>
    <dgm:pt modelId="{E39794A2-1D9C-4933-8BE2-701E7E993795}">
      <dgm:prSet phldrT="[Text]" custT="1"/>
      <dgm:spPr/>
      <dgm:t>
        <a:bodyPr/>
        <a:lstStyle/>
        <a:p>
          <a:r>
            <a:rPr lang="en-IN" sz="1600" dirty="0"/>
            <a:t>MORE PAPER WORK</a:t>
          </a:r>
        </a:p>
      </dgm:t>
    </dgm:pt>
    <dgm:pt modelId="{BFE97E28-3FA5-4C79-80D2-8DE7660617FC}" type="parTrans" cxnId="{B30C5072-8B81-427E-A576-102FE3CF6ED5}">
      <dgm:prSet/>
      <dgm:spPr/>
      <dgm:t>
        <a:bodyPr/>
        <a:lstStyle/>
        <a:p>
          <a:endParaRPr lang="en-IN"/>
        </a:p>
      </dgm:t>
    </dgm:pt>
    <dgm:pt modelId="{77D07F7E-6AB7-4F53-BF77-DEF9E3199ED9}" type="sibTrans" cxnId="{B30C5072-8B81-427E-A576-102FE3CF6ED5}">
      <dgm:prSet/>
      <dgm:spPr/>
      <dgm:t>
        <a:bodyPr/>
        <a:lstStyle/>
        <a:p>
          <a:endParaRPr lang="en-IN"/>
        </a:p>
      </dgm:t>
    </dgm:pt>
    <dgm:pt modelId="{41A1A36E-155E-473D-B820-5FD0B5618F7F}">
      <dgm:prSet phldrT="[Text]" custT="1"/>
      <dgm:spPr/>
      <dgm:t>
        <a:bodyPr/>
        <a:lstStyle/>
        <a:p>
          <a:r>
            <a:rPr lang="en-IN" sz="1600" dirty="0"/>
            <a:t>THREATS IN ALL TIME</a:t>
          </a:r>
        </a:p>
      </dgm:t>
    </dgm:pt>
    <dgm:pt modelId="{23F55A5F-5B9A-4629-AE1C-4273DB873631}" type="parTrans" cxnId="{CFB77D1A-B479-4521-ACC5-13D62BD8EBE4}">
      <dgm:prSet/>
      <dgm:spPr/>
      <dgm:t>
        <a:bodyPr/>
        <a:lstStyle/>
        <a:p>
          <a:endParaRPr lang="en-IN"/>
        </a:p>
      </dgm:t>
    </dgm:pt>
    <dgm:pt modelId="{1D8255EE-57C8-4FCD-B8A1-45A9D7766C03}" type="sibTrans" cxnId="{CFB77D1A-B479-4521-ACC5-13D62BD8EBE4}">
      <dgm:prSet/>
      <dgm:spPr/>
      <dgm:t>
        <a:bodyPr/>
        <a:lstStyle/>
        <a:p>
          <a:endParaRPr lang="en-IN"/>
        </a:p>
      </dgm:t>
    </dgm:pt>
    <dgm:pt modelId="{523C4C46-FC83-47AA-9592-3829FE10036B}">
      <dgm:prSet phldrT="[Text]" custT="1"/>
      <dgm:spPr/>
      <dgm:t>
        <a:bodyPr/>
        <a:lstStyle/>
        <a:p>
          <a:r>
            <a:rPr lang="en-IN" sz="1200" dirty="0"/>
            <a:t>REQUIREMENT OF TRANING</a:t>
          </a:r>
        </a:p>
      </dgm:t>
    </dgm:pt>
    <dgm:pt modelId="{FF7ECF2A-851D-44B9-B902-AC28DAF840E1}" type="parTrans" cxnId="{81422D94-DDDE-40C1-AAC2-02A78E141A53}">
      <dgm:prSet/>
      <dgm:spPr/>
      <dgm:t>
        <a:bodyPr/>
        <a:lstStyle/>
        <a:p>
          <a:endParaRPr lang="en-IN"/>
        </a:p>
      </dgm:t>
    </dgm:pt>
    <dgm:pt modelId="{89DE5927-2E2E-45A3-A8E9-2F4073F2E9DE}" type="sibTrans" cxnId="{81422D94-DDDE-40C1-AAC2-02A78E141A53}">
      <dgm:prSet/>
      <dgm:spPr/>
      <dgm:t>
        <a:bodyPr/>
        <a:lstStyle/>
        <a:p>
          <a:endParaRPr lang="en-IN"/>
        </a:p>
      </dgm:t>
    </dgm:pt>
    <dgm:pt modelId="{77B28299-482E-4AF8-859D-49C427176596}">
      <dgm:prSet phldrT="[Text]" custT="1"/>
      <dgm:spPr/>
      <dgm:t>
        <a:bodyPr/>
        <a:lstStyle/>
        <a:p>
          <a:r>
            <a:rPr lang="en-IN" sz="1600" dirty="0"/>
            <a:t>PROBLEM OF RANKINGH</a:t>
          </a:r>
        </a:p>
      </dgm:t>
    </dgm:pt>
    <dgm:pt modelId="{798691A3-4388-4D35-8A6A-D4EA87D9AEDB}" type="parTrans" cxnId="{DD814F9C-5FB6-40BC-958C-F6D6F6DB745A}">
      <dgm:prSet/>
      <dgm:spPr/>
      <dgm:t>
        <a:bodyPr/>
        <a:lstStyle/>
        <a:p>
          <a:endParaRPr lang="en-IN"/>
        </a:p>
      </dgm:t>
    </dgm:pt>
    <dgm:pt modelId="{4066751A-0C09-4FD4-BBE9-7F2F1306BC24}" type="sibTrans" cxnId="{DD814F9C-5FB6-40BC-958C-F6D6F6DB745A}">
      <dgm:prSet/>
      <dgm:spPr/>
      <dgm:t>
        <a:bodyPr/>
        <a:lstStyle/>
        <a:p>
          <a:endParaRPr lang="en-IN"/>
        </a:p>
      </dgm:t>
    </dgm:pt>
    <dgm:pt modelId="{0AC66E4A-A295-4290-BDA1-4BDBE131A71D}" type="pres">
      <dgm:prSet presAssocID="{F6D68B50-5600-4640-9467-0915D30EE66E}" presName="cycle" presStyleCnt="0">
        <dgm:presLayoutVars>
          <dgm:dir/>
          <dgm:resizeHandles val="exact"/>
        </dgm:presLayoutVars>
      </dgm:prSet>
      <dgm:spPr/>
      <dgm:t>
        <a:bodyPr/>
        <a:lstStyle/>
        <a:p>
          <a:endParaRPr lang="en-US"/>
        </a:p>
      </dgm:t>
    </dgm:pt>
    <dgm:pt modelId="{7CC2DEE1-CC43-4949-86A5-B7304DB99F2C}" type="pres">
      <dgm:prSet presAssocID="{DD46C8FC-6EBC-495B-BD47-6919E729DAF7}" presName="node" presStyleLbl="node1" presStyleIdx="0" presStyleCnt="5">
        <dgm:presLayoutVars>
          <dgm:bulletEnabled val="1"/>
        </dgm:presLayoutVars>
      </dgm:prSet>
      <dgm:spPr/>
      <dgm:t>
        <a:bodyPr/>
        <a:lstStyle/>
        <a:p>
          <a:endParaRPr lang="en-US"/>
        </a:p>
      </dgm:t>
    </dgm:pt>
    <dgm:pt modelId="{FA845FA6-C592-42DB-824E-0CB4475928F7}" type="pres">
      <dgm:prSet presAssocID="{74A458A8-6194-4141-B41A-902C5B83B68C}" presName="sibTrans" presStyleLbl="sibTrans2D1" presStyleIdx="0" presStyleCnt="5"/>
      <dgm:spPr/>
      <dgm:t>
        <a:bodyPr/>
        <a:lstStyle/>
        <a:p>
          <a:endParaRPr lang="en-US"/>
        </a:p>
      </dgm:t>
    </dgm:pt>
    <dgm:pt modelId="{8946EC8B-7EAD-43AD-AB6F-E944AA0C7EA0}" type="pres">
      <dgm:prSet presAssocID="{74A458A8-6194-4141-B41A-902C5B83B68C}" presName="connectorText" presStyleLbl="sibTrans2D1" presStyleIdx="0" presStyleCnt="5"/>
      <dgm:spPr/>
      <dgm:t>
        <a:bodyPr/>
        <a:lstStyle/>
        <a:p>
          <a:endParaRPr lang="en-US"/>
        </a:p>
      </dgm:t>
    </dgm:pt>
    <dgm:pt modelId="{4D881522-6CF7-4119-9A36-981383809840}" type="pres">
      <dgm:prSet presAssocID="{E39794A2-1D9C-4933-8BE2-701E7E993795}" presName="node" presStyleLbl="node1" presStyleIdx="1" presStyleCnt="5">
        <dgm:presLayoutVars>
          <dgm:bulletEnabled val="1"/>
        </dgm:presLayoutVars>
      </dgm:prSet>
      <dgm:spPr/>
      <dgm:t>
        <a:bodyPr/>
        <a:lstStyle/>
        <a:p>
          <a:endParaRPr lang="en-US"/>
        </a:p>
      </dgm:t>
    </dgm:pt>
    <dgm:pt modelId="{819DC675-3B43-4329-B292-B1663B8B99C1}" type="pres">
      <dgm:prSet presAssocID="{77D07F7E-6AB7-4F53-BF77-DEF9E3199ED9}" presName="sibTrans" presStyleLbl="sibTrans2D1" presStyleIdx="1" presStyleCnt="5"/>
      <dgm:spPr/>
      <dgm:t>
        <a:bodyPr/>
        <a:lstStyle/>
        <a:p>
          <a:endParaRPr lang="en-US"/>
        </a:p>
      </dgm:t>
    </dgm:pt>
    <dgm:pt modelId="{0E79C28E-209A-427C-ABDD-2740E0116D4F}" type="pres">
      <dgm:prSet presAssocID="{77D07F7E-6AB7-4F53-BF77-DEF9E3199ED9}" presName="connectorText" presStyleLbl="sibTrans2D1" presStyleIdx="1" presStyleCnt="5"/>
      <dgm:spPr/>
      <dgm:t>
        <a:bodyPr/>
        <a:lstStyle/>
        <a:p>
          <a:endParaRPr lang="en-US"/>
        </a:p>
      </dgm:t>
    </dgm:pt>
    <dgm:pt modelId="{A1199311-A122-4D9E-9D4D-1BB23E3BDAAA}" type="pres">
      <dgm:prSet presAssocID="{41A1A36E-155E-473D-B820-5FD0B5618F7F}" presName="node" presStyleLbl="node1" presStyleIdx="2" presStyleCnt="5">
        <dgm:presLayoutVars>
          <dgm:bulletEnabled val="1"/>
        </dgm:presLayoutVars>
      </dgm:prSet>
      <dgm:spPr/>
      <dgm:t>
        <a:bodyPr/>
        <a:lstStyle/>
        <a:p>
          <a:endParaRPr lang="en-US"/>
        </a:p>
      </dgm:t>
    </dgm:pt>
    <dgm:pt modelId="{D80D3E4C-0F8D-4D71-961F-10D429EB0ECC}" type="pres">
      <dgm:prSet presAssocID="{1D8255EE-57C8-4FCD-B8A1-45A9D7766C03}" presName="sibTrans" presStyleLbl="sibTrans2D1" presStyleIdx="2" presStyleCnt="5"/>
      <dgm:spPr/>
      <dgm:t>
        <a:bodyPr/>
        <a:lstStyle/>
        <a:p>
          <a:endParaRPr lang="en-US"/>
        </a:p>
      </dgm:t>
    </dgm:pt>
    <dgm:pt modelId="{7660031E-FF3E-47C5-8359-993C8542E7E6}" type="pres">
      <dgm:prSet presAssocID="{1D8255EE-57C8-4FCD-B8A1-45A9D7766C03}" presName="connectorText" presStyleLbl="sibTrans2D1" presStyleIdx="2" presStyleCnt="5"/>
      <dgm:spPr/>
      <dgm:t>
        <a:bodyPr/>
        <a:lstStyle/>
        <a:p>
          <a:endParaRPr lang="en-US"/>
        </a:p>
      </dgm:t>
    </dgm:pt>
    <dgm:pt modelId="{C453DFF7-BECD-4D96-B323-7C8CA3609A93}" type="pres">
      <dgm:prSet presAssocID="{523C4C46-FC83-47AA-9592-3829FE10036B}" presName="node" presStyleLbl="node1" presStyleIdx="3" presStyleCnt="5">
        <dgm:presLayoutVars>
          <dgm:bulletEnabled val="1"/>
        </dgm:presLayoutVars>
      </dgm:prSet>
      <dgm:spPr/>
      <dgm:t>
        <a:bodyPr/>
        <a:lstStyle/>
        <a:p>
          <a:endParaRPr lang="en-US"/>
        </a:p>
      </dgm:t>
    </dgm:pt>
    <dgm:pt modelId="{C46A857E-2599-4DC3-B6C9-D99A3266578D}" type="pres">
      <dgm:prSet presAssocID="{89DE5927-2E2E-45A3-A8E9-2F4073F2E9DE}" presName="sibTrans" presStyleLbl="sibTrans2D1" presStyleIdx="3" presStyleCnt="5"/>
      <dgm:spPr/>
      <dgm:t>
        <a:bodyPr/>
        <a:lstStyle/>
        <a:p>
          <a:endParaRPr lang="en-US"/>
        </a:p>
      </dgm:t>
    </dgm:pt>
    <dgm:pt modelId="{84AFD270-A2A3-4C67-893C-1269C7D9895D}" type="pres">
      <dgm:prSet presAssocID="{89DE5927-2E2E-45A3-A8E9-2F4073F2E9DE}" presName="connectorText" presStyleLbl="sibTrans2D1" presStyleIdx="3" presStyleCnt="5"/>
      <dgm:spPr/>
      <dgm:t>
        <a:bodyPr/>
        <a:lstStyle/>
        <a:p>
          <a:endParaRPr lang="en-US"/>
        </a:p>
      </dgm:t>
    </dgm:pt>
    <dgm:pt modelId="{DA9C14A0-473B-4083-9970-F7F7DC99DCB3}" type="pres">
      <dgm:prSet presAssocID="{77B28299-482E-4AF8-859D-49C427176596}" presName="node" presStyleLbl="node1" presStyleIdx="4" presStyleCnt="5">
        <dgm:presLayoutVars>
          <dgm:bulletEnabled val="1"/>
        </dgm:presLayoutVars>
      </dgm:prSet>
      <dgm:spPr/>
      <dgm:t>
        <a:bodyPr/>
        <a:lstStyle/>
        <a:p>
          <a:endParaRPr lang="en-US"/>
        </a:p>
      </dgm:t>
    </dgm:pt>
    <dgm:pt modelId="{0316FCE8-B08D-41A2-8918-25BC2444BD9A}" type="pres">
      <dgm:prSet presAssocID="{4066751A-0C09-4FD4-BBE9-7F2F1306BC24}" presName="sibTrans" presStyleLbl="sibTrans2D1" presStyleIdx="4" presStyleCnt="5"/>
      <dgm:spPr/>
      <dgm:t>
        <a:bodyPr/>
        <a:lstStyle/>
        <a:p>
          <a:endParaRPr lang="en-US"/>
        </a:p>
      </dgm:t>
    </dgm:pt>
    <dgm:pt modelId="{8B932B7F-C4BA-48A9-95A9-7B4A630BFF8B}" type="pres">
      <dgm:prSet presAssocID="{4066751A-0C09-4FD4-BBE9-7F2F1306BC24}" presName="connectorText" presStyleLbl="sibTrans2D1" presStyleIdx="4" presStyleCnt="5"/>
      <dgm:spPr/>
      <dgm:t>
        <a:bodyPr/>
        <a:lstStyle/>
        <a:p>
          <a:endParaRPr lang="en-US"/>
        </a:p>
      </dgm:t>
    </dgm:pt>
  </dgm:ptLst>
  <dgm:cxnLst>
    <dgm:cxn modelId="{074CCE1B-15E9-4759-8E1B-D8694CF8BC65}" type="presOf" srcId="{F6D68B50-5600-4640-9467-0915D30EE66E}" destId="{0AC66E4A-A295-4290-BDA1-4BDBE131A71D}" srcOrd="0" destOrd="0" presId="urn:microsoft.com/office/officeart/2005/8/layout/cycle2"/>
    <dgm:cxn modelId="{B019E967-5CAD-49ED-A589-5F8E16BB90B7}" type="presOf" srcId="{77D07F7E-6AB7-4F53-BF77-DEF9E3199ED9}" destId="{0E79C28E-209A-427C-ABDD-2740E0116D4F}" srcOrd="1" destOrd="0" presId="urn:microsoft.com/office/officeart/2005/8/layout/cycle2"/>
    <dgm:cxn modelId="{F4135F86-D3CB-498A-8538-5CE6F94F2154}" type="presOf" srcId="{E39794A2-1D9C-4933-8BE2-701E7E993795}" destId="{4D881522-6CF7-4119-9A36-981383809840}" srcOrd="0" destOrd="0" presId="urn:microsoft.com/office/officeart/2005/8/layout/cycle2"/>
    <dgm:cxn modelId="{BDF741A3-FA6B-424A-8CA4-6F0FAD1BC65C}" type="presOf" srcId="{1D8255EE-57C8-4FCD-B8A1-45A9D7766C03}" destId="{D80D3E4C-0F8D-4D71-961F-10D429EB0ECC}" srcOrd="0" destOrd="0" presId="urn:microsoft.com/office/officeart/2005/8/layout/cycle2"/>
    <dgm:cxn modelId="{2BC5D4D6-3A07-4453-8D0D-9DC8E6627280}" type="presOf" srcId="{89DE5927-2E2E-45A3-A8E9-2F4073F2E9DE}" destId="{84AFD270-A2A3-4C67-893C-1269C7D9895D}" srcOrd="1" destOrd="0" presId="urn:microsoft.com/office/officeart/2005/8/layout/cycle2"/>
    <dgm:cxn modelId="{CFB77D1A-B479-4521-ACC5-13D62BD8EBE4}" srcId="{F6D68B50-5600-4640-9467-0915D30EE66E}" destId="{41A1A36E-155E-473D-B820-5FD0B5618F7F}" srcOrd="2" destOrd="0" parTransId="{23F55A5F-5B9A-4629-AE1C-4273DB873631}" sibTransId="{1D8255EE-57C8-4FCD-B8A1-45A9D7766C03}"/>
    <dgm:cxn modelId="{FE25BA67-ADDD-4A64-BB42-3328B0A3D90A}" type="presOf" srcId="{DD46C8FC-6EBC-495B-BD47-6919E729DAF7}" destId="{7CC2DEE1-CC43-4949-86A5-B7304DB99F2C}" srcOrd="0" destOrd="0" presId="urn:microsoft.com/office/officeart/2005/8/layout/cycle2"/>
    <dgm:cxn modelId="{423D9BA3-521C-4A48-9809-D2D496D2859A}" type="presOf" srcId="{1D8255EE-57C8-4FCD-B8A1-45A9D7766C03}" destId="{7660031E-FF3E-47C5-8359-993C8542E7E6}" srcOrd="1" destOrd="0" presId="urn:microsoft.com/office/officeart/2005/8/layout/cycle2"/>
    <dgm:cxn modelId="{5305E0AA-B851-4F40-8032-1F5DB2D3E7FC}" type="presOf" srcId="{74A458A8-6194-4141-B41A-902C5B83B68C}" destId="{8946EC8B-7EAD-43AD-AB6F-E944AA0C7EA0}" srcOrd="1" destOrd="0" presId="urn:microsoft.com/office/officeart/2005/8/layout/cycle2"/>
    <dgm:cxn modelId="{D02B5E39-D416-4182-AE57-ADE444DCD3CC}" type="presOf" srcId="{89DE5927-2E2E-45A3-A8E9-2F4073F2E9DE}" destId="{C46A857E-2599-4DC3-B6C9-D99A3266578D}" srcOrd="0" destOrd="0" presId="urn:microsoft.com/office/officeart/2005/8/layout/cycle2"/>
    <dgm:cxn modelId="{B30C5072-8B81-427E-A576-102FE3CF6ED5}" srcId="{F6D68B50-5600-4640-9467-0915D30EE66E}" destId="{E39794A2-1D9C-4933-8BE2-701E7E993795}" srcOrd="1" destOrd="0" parTransId="{BFE97E28-3FA5-4C79-80D2-8DE7660617FC}" sibTransId="{77D07F7E-6AB7-4F53-BF77-DEF9E3199ED9}"/>
    <dgm:cxn modelId="{D52BAA79-82C9-49F8-BB31-018542B90ED1}" srcId="{F6D68B50-5600-4640-9467-0915D30EE66E}" destId="{DD46C8FC-6EBC-495B-BD47-6919E729DAF7}" srcOrd="0" destOrd="0" parTransId="{4793B958-0BCF-4795-9197-796D5545ADC4}" sibTransId="{74A458A8-6194-4141-B41A-902C5B83B68C}"/>
    <dgm:cxn modelId="{04F3770C-AD74-42AF-B623-88683EF6A677}" type="presOf" srcId="{77D07F7E-6AB7-4F53-BF77-DEF9E3199ED9}" destId="{819DC675-3B43-4329-B292-B1663B8B99C1}" srcOrd="0" destOrd="0" presId="urn:microsoft.com/office/officeart/2005/8/layout/cycle2"/>
    <dgm:cxn modelId="{A6EF67C6-FCF7-4EBF-BD4A-AC10C2B0026C}" type="presOf" srcId="{41A1A36E-155E-473D-B820-5FD0B5618F7F}" destId="{A1199311-A122-4D9E-9D4D-1BB23E3BDAAA}" srcOrd="0" destOrd="0" presId="urn:microsoft.com/office/officeart/2005/8/layout/cycle2"/>
    <dgm:cxn modelId="{BEB3FDD9-6390-481F-9A89-4229B4CFB51B}" type="presOf" srcId="{4066751A-0C09-4FD4-BBE9-7F2F1306BC24}" destId="{8B932B7F-C4BA-48A9-95A9-7B4A630BFF8B}" srcOrd="1" destOrd="0" presId="urn:microsoft.com/office/officeart/2005/8/layout/cycle2"/>
    <dgm:cxn modelId="{B2ADE65C-F020-4711-A1FE-4458BC510AE5}" type="presOf" srcId="{74A458A8-6194-4141-B41A-902C5B83B68C}" destId="{FA845FA6-C592-42DB-824E-0CB4475928F7}" srcOrd="0" destOrd="0" presId="urn:microsoft.com/office/officeart/2005/8/layout/cycle2"/>
    <dgm:cxn modelId="{2F7261C1-E1A9-4EC4-8DA3-5606ADB69A7A}" type="presOf" srcId="{77B28299-482E-4AF8-859D-49C427176596}" destId="{DA9C14A0-473B-4083-9970-F7F7DC99DCB3}" srcOrd="0" destOrd="0" presId="urn:microsoft.com/office/officeart/2005/8/layout/cycle2"/>
    <dgm:cxn modelId="{ABB347D3-FCA6-4C12-9EFE-BB94469313E5}" type="presOf" srcId="{4066751A-0C09-4FD4-BBE9-7F2F1306BC24}" destId="{0316FCE8-B08D-41A2-8918-25BC2444BD9A}" srcOrd="0" destOrd="0" presId="urn:microsoft.com/office/officeart/2005/8/layout/cycle2"/>
    <dgm:cxn modelId="{94FFF46E-EDF7-4BFC-B79D-9C9B7104B40C}" type="presOf" srcId="{523C4C46-FC83-47AA-9592-3829FE10036B}" destId="{C453DFF7-BECD-4D96-B323-7C8CA3609A93}" srcOrd="0" destOrd="0" presId="urn:microsoft.com/office/officeart/2005/8/layout/cycle2"/>
    <dgm:cxn modelId="{81422D94-DDDE-40C1-AAC2-02A78E141A53}" srcId="{F6D68B50-5600-4640-9467-0915D30EE66E}" destId="{523C4C46-FC83-47AA-9592-3829FE10036B}" srcOrd="3" destOrd="0" parTransId="{FF7ECF2A-851D-44B9-B902-AC28DAF840E1}" sibTransId="{89DE5927-2E2E-45A3-A8E9-2F4073F2E9DE}"/>
    <dgm:cxn modelId="{DD814F9C-5FB6-40BC-958C-F6D6F6DB745A}" srcId="{F6D68B50-5600-4640-9467-0915D30EE66E}" destId="{77B28299-482E-4AF8-859D-49C427176596}" srcOrd="4" destOrd="0" parTransId="{798691A3-4388-4D35-8A6A-D4EA87D9AEDB}" sibTransId="{4066751A-0C09-4FD4-BBE9-7F2F1306BC24}"/>
    <dgm:cxn modelId="{59ABA329-00C6-466E-A635-61279BA5AAEC}" type="presParOf" srcId="{0AC66E4A-A295-4290-BDA1-4BDBE131A71D}" destId="{7CC2DEE1-CC43-4949-86A5-B7304DB99F2C}" srcOrd="0" destOrd="0" presId="urn:microsoft.com/office/officeart/2005/8/layout/cycle2"/>
    <dgm:cxn modelId="{4A77F169-7F27-4637-8337-96A196762AAA}" type="presParOf" srcId="{0AC66E4A-A295-4290-BDA1-4BDBE131A71D}" destId="{FA845FA6-C592-42DB-824E-0CB4475928F7}" srcOrd="1" destOrd="0" presId="urn:microsoft.com/office/officeart/2005/8/layout/cycle2"/>
    <dgm:cxn modelId="{2D862B0C-4B61-4D7D-86FB-DFFF1A09A7BB}" type="presParOf" srcId="{FA845FA6-C592-42DB-824E-0CB4475928F7}" destId="{8946EC8B-7EAD-43AD-AB6F-E944AA0C7EA0}" srcOrd="0" destOrd="0" presId="urn:microsoft.com/office/officeart/2005/8/layout/cycle2"/>
    <dgm:cxn modelId="{320BC29E-0C5F-43C8-8E1C-C709B3AD673B}" type="presParOf" srcId="{0AC66E4A-A295-4290-BDA1-4BDBE131A71D}" destId="{4D881522-6CF7-4119-9A36-981383809840}" srcOrd="2" destOrd="0" presId="urn:microsoft.com/office/officeart/2005/8/layout/cycle2"/>
    <dgm:cxn modelId="{68897AF5-B79E-44C6-926B-DE610C770B83}" type="presParOf" srcId="{0AC66E4A-A295-4290-BDA1-4BDBE131A71D}" destId="{819DC675-3B43-4329-B292-B1663B8B99C1}" srcOrd="3" destOrd="0" presId="urn:microsoft.com/office/officeart/2005/8/layout/cycle2"/>
    <dgm:cxn modelId="{0B9E76FB-8AD4-447B-9CF7-580C70CFCAA7}" type="presParOf" srcId="{819DC675-3B43-4329-B292-B1663B8B99C1}" destId="{0E79C28E-209A-427C-ABDD-2740E0116D4F}" srcOrd="0" destOrd="0" presId="urn:microsoft.com/office/officeart/2005/8/layout/cycle2"/>
    <dgm:cxn modelId="{F30C41C3-C5DF-4EF6-A53E-91EF4006FEC0}" type="presParOf" srcId="{0AC66E4A-A295-4290-BDA1-4BDBE131A71D}" destId="{A1199311-A122-4D9E-9D4D-1BB23E3BDAAA}" srcOrd="4" destOrd="0" presId="urn:microsoft.com/office/officeart/2005/8/layout/cycle2"/>
    <dgm:cxn modelId="{36F6B14F-582D-4603-BF9D-DE3078F3C36E}" type="presParOf" srcId="{0AC66E4A-A295-4290-BDA1-4BDBE131A71D}" destId="{D80D3E4C-0F8D-4D71-961F-10D429EB0ECC}" srcOrd="5" destOrd="0" presId="urn:microsoft.com/office/officeart/2005/8/layout/cycle2"/>
    <dgm:cxn modelId="{10C69400-BE68-44B8-8124-CF8CE6143A89}" type="presParOf" srcId="{D80D3E4C-0F8D-4D71-961F-10D429EB0ECC}" destId="{7660031E-FF3E-47C5-8359-993C8542E7E6}" srcOrd="0" destOrd="0" presId="urn:microsoft.com/office/officeart/2005/8/layout/cycle2"/>
    <dgm:cxn modelId="{41DE1B0F-6E17-447A-AA9C-8D61C1AEDDF2}" type="presParOf" srcId="{0AC66E4A-A295-4290-BDA1-4BDBE131A71D}" destId="{C453DFF7-BECD-4D96-B323-7C8CA3609A93}" srcOrd="6" destOrd="0" presId="urn:microsoft.com/office/officeart/2005/8/layout/cycle2"/>
    <dgm:cxn modelId="{2D264E87-3494-4584-A9AB-792621846779}" type="presParOf" srcId="{0AC66E4A-A295-4290-BDA1-4BDBE131A71D}" destId="{C46A857E-2599-4DC3-B6C9-D99A3266578D}" srcOrd="7" destOrd="0" presId="urn:microsoft.com/office/officeart/2005/8/layout/cycle2"/>
    <dgm:cxn modelId="{D240778B-37AA-4C02-B97B-D0C77B526CD1}" type="presParOf" srcId="{C46A857E-2599-4DC3-B6C9-D99A3266578D}" destId="{84AFD270-A2A3-4C67-893C-1269C7D9895D}" srcOrd="0" destOrd="0" presId="urn:microsoft.com/office/officeart/2005/8/layout/cycle2"/>
    <dgm:cxn modelId="{2DE09244-5DA5-4619-B000-BEF321C0A1CC}" type="presParOf" srcId="{0AC66E4A-A295-4290-BDA1-4BDBE131A71D}" destId="{DA9C14A0-473B-4083-9970-F7F7DC99DCB3}" srcOrd="8" destOrd="0" presId="urn:microsoft.com/office/officeart/2005/8/layout/cycle2"/>
    <dgm:cxn modelId="{A1C3DC74-6608-4A4D-B076-13C54B8D8739}" type="presParOf" srcId="{0AC66E4A-A295-4290-BDA1-4BDBE131A71D}" destId="{0316FCE8-B08D-41A2-8918-25BC2444BD9A}" srcOrd="9" destOrd="0" presId="urn:microsoft.com/office/officeart/2005/8/layout/cycle2"/>
    <dgm:cxn modelId="{0331AA9B-670B-4528-A94C-BF9C541987AA}" type="presParOf" srcId="{0316FCE8-B08D-41A2-8918-25BC2444BD9A}" destId="{8B932B7F-C4BA-48A9-95A9-7B4A630BFF8B}" srcOrd="0" destOrd="0" presId="urn:microsoft.com/office/officeart/2005/8/layout/cycle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32E8A59-4B9A-4587-9012-2DC2BECFC031}">
      <dsp:nvSpPr>
        <dsp:cNvPr id="0" name=""/>
        <dsp:cNvSpPr/>
      </dsp:nvSpPr>
      <dsp:spPr>
        <a:xfrm>
          <a:off x="0" y="358765"/>
          <a:ext cx="8596312" cy="504000"/>
        </a:xfrm>
        <a:prstGeom prst="rect">
          <a:avLst/>
        </a:prstGeom>
        <a:solidFill>
          <a:schemeClr val="lt1">
            <a:alpha val="90000"/>
            <a:hueOff val="0"/>
            <a:satOff val="0"/>
            <a:lumOff val="0"/>
            <a:alphaOff val="0"/>
          </a:schemeClr>
        </a:solidFill>
        <a:ln w="12700" cap="rnd" cmpd="sng" algn="ctr">
          <a:solidFill>
            <a:schemeClr val="accent2">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088767C0-6F18-4477-AD92-4FFBC88364F4}">
      <dsp:nvSpPr>
        <dsp:cNvPr id="0" name=""/>
        <dsp:cNvSpPr/>
      </dsp:nvSpPr>
      <dsp:spPr>
        <a:xfrm>
          <a:off x="509851" y="102384"/>
          <a:ext cx="6017418" cy="59040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7444" tIns="0" rIns="227444" bIns="0" numCol="1" spcCol="1270" anchor="ctr" anchorCtr="0">
          <a:noAutofit/>
        </a:bodyPr>
        <a:lstStyle/>
        <a:p>
          <a:pPr lvl="0" algn="l" defTabSz="889000">
            <a:lnSpc>
              <a:spcPct val="90000"/>
            </a:lnSpc>
            <a:spcBef>
              <a:spcPct val="0"/>
            </a:spcBef>
            <a:spcAft>
              <a:spcPct val="35000"/>
            </a:spcAft>
          </a:pPr>
          <a:r>
            <a:rPr lang="en-IN" sz="2000" kern="1200" dirty="0"/>
            <a:t>START WITHOUT BASE</a:t>
          </a:r>
        </a:p>
      </dsp:txBody>
      <dsp:txXfrm>
        <a:off x="509851" y="102384"/>
        <a:ext cx="6017418" cy="590400"/>
      </dsp:txXfrm>
    </dsp:sp>
    <dsp:sp modelId="{9146791A-4AAA-4D57-9814-2DE2DFC63561}">
      <dsp:nvSpPr>
        <dsp:cNvPr id="0" name=""/>
        <dsp:cNvSpPr/>
      </dsp:nvSpPr>
      <dsp:spPr>
        <a:xfrm>
          <a:off x="0" y="1265965"/>
          <a:ext cx="8596312" cy="504000"/>
        </a:xfrm>
        <a:prstGeom prst="rect">
          <a:avLst/>
        </a:prstGeom>
        <a:solidFill>
          <a:schemeClr val="lt1">
            <a:alpha val="90000"/>
            <a:hueOff val="0"/>
            <a:satOff val="0"/>
            <a:lumOff val="0"/>
            <a:alphaOff val="0"/>
          </a:schemeClr>
        </a:solidFill>
        <a:ln w="12700" cap="rnd" cmpd="sng" algn="ctr">
          <a:solidFill>
            <a:schemeClr val="accent3">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2332B564-C3B5-48B7-885B-B3147D889842}">
      <dsp:nvSpPr>
        <dsp:cNvPr id="0" name=""/>
        <dsp:cNvSpPr/>
      </dsp:nvSpPr>
      <dsp:spPr>
        <a:xfrm>
          <a:off x="429815" y="970765"/>
          <a:ext cx="6017418" cy="590400"/>
        </a:xfrm>
        <a:prstGeom prst="roundRect">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7444" tIns="0" rIns="227444" bIns="0" numCol="1" spcCol="1270" anchor="ctr" anchorCtr="0">
          <a:noAutofit/>
        </a:bodyPr>
        <a:lstStyle/>
        <a:p>
          <a:pPr lvl="0" algn="l" defTabSz="889000">
            <a:lnSpc>
              <a:spcPct val="90000"/>
            </a:lnSpc>
            <a:spcBef>
              <a:spcPct val="0"/>
            </a:spcBef>
            <a:spcAft>
              <a:spcPct val="35000"/>
            </a:spcAft>
          </a:pPr>
          <a:r>
            <a:rPr lang="en-IN" sz="2000" kern="1200" dirty="0"/>
            <a:t>EFFECTIVE MANAGERIAL TOOL</a:t>
          </a:r>
        </a:p>
      </dsp:txBody>
      <dsp:txXfrm>
        <a:off x="429815" y="970765"/>
        <a:ext cx="6017418" cy="590400"/>
      </dsp:txXfrm>
    </dsp:sp>
    <dsp:sp modelId="{638925FC-DEBA-4049-B3DE-50468DF225F2}">
      <dsp:nvSpPr>
        <dsp:cNvPr id="0" name=""/>
        <dsp:cNvSpPr/>
      </dsp:nvSpPr>
      <dsp:spPr>
        <a:xfrm>
          <a:off x="0" y="2173165"/>
          <a:ext cx="8596312" cy="504000"/>
        </a:xfrm>
        <a:prstGeom prst="rect">
          <a:avLst/>
        </a:prstGeom>
        <a:solidFill>
          <a:schemeClr val="lt1">
            <a:alpha val="90000"/>
            <a:hueOff val="0"/>
            <a:satOff val="0"/>
            <a:lumOff val="0"/>
            <a:alphaOff val="0"/>
          </a:schemeClr>
        </a:solidFill>
        <a:ln w="12700" cap="rnd" cmpd="sng" algn="ctr">
          <a:solidFill>
            <a:schemeClr val="accent4">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6447A47D-7920-4459-A4ED-BDCEB13CB7C8}">
      <dsp:nvSpPr>
        <dsp:cNvPr id="0" name=""/>
        <dsp:cNvSpPr/>
      </dsp:nvSpPr>
      <dsp:spPr>
        <a:xfrm>
          <a:off x="429815" y="1877965"/>
          <a:ext cx="6017418" cy="590400"/>
        </a:xfrm>
        <a:prstGeom prst="roundRect">
          <a:avLst/>
        </a:prstGeom>
        <a:gradFill rotWithShape="0">
          <a:gsLst>
            <a:gs pos="0">
              <a:schemeClr val="accent4">
                <a:hueOff val="0"/>
                <a:satOff val="0"/>
                <a:lumOff val="0"/>
                <a:alphaOff val="0"/>
                <a:tint val="96000"/>
                <a:lumMod val="100000"/>
              </a:schemeClr>
            </a:gs>
            <a:gs pos="78000">
              <a:schemeClr val="accent4">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7444" tIns="0" rIns="227444" bIns="0" numCol="1" spcCol="1270" anchor="ctr" anchorCtr="0">
          <a:noAutofit/>
        </a:bodyPr>
        <a:lstStyle/>
        <a:p>
          <a:pPr lvl="0" algn="l" defTabSz="889000">
            <a:lnSpc>
              <a:spcPct val="90000"/>
            </a:lnSpc>
            <a:spcBef>
              <a:spcPct val="0"/>
            </a:spcBef>
            <a:spcAft>
              <a:spcPct val="35000"/>
            </a:spcAft>
          </a:pPr>
          <a:r>
            <a:rPr lang="en-IN" sz="2000" kern="1200" dirty="0"/>
            <a:t>INDEPENDENT COMMUNICATION</a:t>
          </a:r>
        </a:p>
      </dsp:txBody>
      <dsp:txXfrm>
        <a:off x="429815" y="1877965"/>
        <a:ext cx="6017418" cy="590400"/>
      </dsp:txXfrm>
    </dsp:sp>
    <dsp:sp modelId="{15A8865C-59A3-4295-9BD6-CFE17B280A17}">
      <dsp:nvSpPr>
        <dsp:cNvPr id="0" name=""/>
        <dsp:cNvSpPr/>
      </dsp:nvSpPr>
      <dsp:spPr>
        <a:xfrm>
          <a:off x="0" y="3080365"/>
          <a:ext cx="8596312" cy="504000"/>
        </a:xfrm>
        <a:prstGeom prst="rect">
          <a:avLst/>
        </a:prstGeom>
        <a:solidFill>
          <a:schemeClr val="lt1">
            <a:alpha val="90000"/>
            <a:hueOff val="0"/>
            <a:satOff val="0"/>
            <a:lumOff val="0"/>
            <a:alphaOff val="0"/>
          </a:schemeClr>
        </a:solidFill>
        <a:ln w="12700" cap="rnd" cmpd="sng" algn="ctr">
          <a:solidFill>
            <a:schemeClr val="accent5">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3BA88D72-09EE-4F91-A0D1-C42E1AC26A0F}">
      <dsp:nvSpPr>
        <dsp:cNvPr id="0" name=""/>
        <dsp:cNvSpPr/>
      </dsp:nvSpPr>
      <dsp:spPr>
        <a:xfrm>
          <a:off x="429815" y="2785165"/>
          <a:ext cx="6017418" cy="590400"/>
        </a:xfrm>
        <a:prstGeom prst="roundRect">
          <a:avLst/>
        </a:prstGeom>
        <a:gradFill rotWithShape="0">
          <a:gsLst>
            <a:gs pos="0">
              <a:schemeClr val="accent5">
                <a:hueOff val="0"/>
                <a:satOff val="0"/>
                <a:lumOff val="0"/>
                <a:alphaOff val="0"/>
                <a:tint val="96000"/>
                <a:lumMod val="100000"/>
              </a:schemeClr>
            </a:gs>
            <a:gs pos="78000">
              <a:schemeClr val="accent5">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7444" tIns="0" rIns="227444" bIns="0" numCol="1" spcCol="1270" anchor="ctr" anchorCtr="0">
          <a:noAutofit/>
        </a:bodyPr>
        <a:lstStyle/>
        <a:p>
          <a:pPr lvl="0" algn="l" defTabSz="889000">
            <a:lnSpc>
              <a:spcPct val="90000"/>
            </a:lnSpc>
            <a:spcBef>
              <a:spcPct val="0"/>
            </a:spcBef>
            <a:spcAft>
              <a:spcPct val="35000"/>
            </a:spcAft>
          </a:pPr>
          <a:r>
            <a:rPr lang="en-IN" sz="2000" kern="1200" dirty="0"/>
            <a:t>EASY TO FIX ACCOUNTABILITY</a:t>
          </a:r>
        </a:p>
      </dsp:txBody>
      <dsp:txXfrm>
        <a:off x="429815" y="2785165"/>
        <a:ext cx="6017418" cy="590400"/>
      </dsp:txXfrm>
    </dsp:sp>
    <dsp:sp modelId="{37FE158C-8878-4EC2-9728-3AEDB653EAA7}">
      <dsp:nvSpPr>
        <dsp:cNvPr id="0" name=""/>
        <dsp:cNvSpPr/>
      </dsp:nvSpPr>
      <dsp:spPr>
        <a:xfrm>
          <a:off x="0" y="3987565"/>
          <a:ext cx="8596312" cy="504000"/>
        </a:xfrm>
        <a:prstGeom prst="rect">
          <a:avLst/>
        </a:prstGeom>
        <a:solidFill>
          <a:schemeClr val="lt1">
            <a:alpha val="90000"/>
            <a:hueOff val="0"/>
            <a:satOff val="0"/>
            <a:lumOff val="0"/>
            <a:alphaOff val="0"/>
          </a:schemeClr>
        </a:solidFill>
        <a:ln w="12700" cap="rnd" cmpd="sng" algn="ctr">
          <a:solidFill>
            <a:schemeClr val="accent6">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AB2849F0-7DDC-4EA1-A8AD-ABC58915AEE9}">
      <dsp:nvSpPr>
        <dsp:cNvPr id="0" name=""/>
        <dsp:cNvSpPr/>
      </dsp:nvSpPr>
      <dsp:spPr>
        <a:xfrm>
          <a:off x="429815" y="3692365"/>
          <a:ext cx="6017418" cy="590400"/>
        </a:xfrm>
        <a:prstGeom prst="roundRect">
          <a:avLst/>
        </a:prstGeom>
        <a:gradFill rotWithShape="0">
          <a:gsLst>
            <a:gs pos="0">
              <a:schemeClr val="accent6">
                <a:hueOff val="0"/>
                <a:satOff val="0"/>
                <a:lumOff val="0"/>
                <a:alphaOff val="0"/>
                <a:tint val="96000"/>
                <a:lumMod val="100000"/>
              </a:schemeClr>
            </a:gs>
            <a:gs pos="78000">
              <a:schemeClr val="accent6">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7444" tIns="0" rIns="227444" bIns="0" numCol="1" spcCol="1270" anchor="ctr" anchorCtr="0">
          <a:noAutofit/>
        </a:bodyPr>
        <a:lstStyle/>
        <a:p>
          <a:pPr lvl="0" algn="l" defTabSz="889000">
            <a:lnSpc>
              <a:spcPct val="90000"/>
            </a:lnSpc>
            <a:spcBef>
              <a:spcPct val="0"/>
            </a:spcBef>
            <a:spcAft>
              <a:spcPct val="35000"/>
            </a:spcAft>
          </a:pPr>
          <a:r>
            <a:rPr lang="en-IN" sz="2000" kern="1200" dirty="0"/>
            <a:t>JUSTIFIED EXPENDITURE</a:t>
          </a:r>
        </a:p>
      </dsp:txBody>
      <dsp:txXfrm>
        <a:off x="429815" y="3692365"/>
        <a:ext cx="6017418" cy="59040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7505F88-307B-4E8A-BD32-09D4188F619E}">
      <dsp:nvSpPr>
        <dsp:cNvPr id="0" name=""/>
        <dsp:cNvSpPr/>
      </dsp:nvSpPr>
      <dsp:spPr>
        <a:xfrm>
          <a:off x="0" y="194592"/>
          <a:ext cx="2686347" cy="1611808"/>
        </a:xfrm>
        <a:prstGeom prst="rect">
          <a:avLst/>
        </a:prstGeom>
        <a:solidFill>
          <a:schemeClr val="accent2">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IN" sz="2600" kern="1200" dirty="0"/>
            <a:t>MORE EFFECTIVE ALLOCATION OF RESOURCE</a:t>
          </a:r>
        </a:p>
      </dsp:txBody>
      <dsp:txXfrm>
        <a:off x="0" y="194592"/>
        <a:ext cx="2686347" cy="1611808"/>
      </dsp:txXfrm>
    </dsp:sp>
    <dsp:sp modelId="{9A451B7F-5B09-4478-98E0-785E6FB9C735}">
      <dsp:nvSpPr>
        <dsp:cNvPr id="0" name=""/>
        <dsp:cNvSpPr/>
      </dsp:nvSpPr>
      <dsp:spPr>
        <a:xfrm>
          <a:off x="2954982" y="194592"/>
          <a:ext cx="2686347" cy="1611808"/>
        </a:xfrm>
        <a:prstGeom prst="rect">
          <a:avLst/>
        </a:prstGeom>
        <a:solidFill>
          <a:schemeClr val="accent3">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IN" sz="2600" kern="1200" dirty="0"/>
            <a:t>NO SCOPE OF PERPETUATING PAST INEFFICIENCY</a:t>
          </a:r>
        </a:p>
      </dsp:txBody>
      <dsp:txXfrm>
        <a:off x="2954982" y="194592"/>
        <a:ext cx="2686347" cy="1611808"/>
      </dsp:txXfrm>
    </dsp:sp>
    <dsp:sp modelId="{C852EBCF-3EB4-41A6-B576-50CED1E89623}">
      <dsp:nvSpPr>
        <dsp:cNvPr id="0" name=""/>
        <dsp:cNvSpPr/>
      </dsp:nvSpPr>
      <dsp:spPr>
        <a:xfrm>
          <a:off x="5909964" y="194592"/>
          <a:ext cx="2686347" cy="1611808"/>
        </a:xfrm>
        <a:prstGeom prst="rect">
          <a:avLst/>
        </a:prstGeom>
        <a:solidFill>
          <a:schemeClr val="accent4">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IN" sz="2600" kern="1200" dirty="0"/>
            <a:t>MORE EFFECTIVE RESPONSIBILITY ACCOUNTING</a:t>
          </a:r>
        </a:p>
      </dsp:txBody>
      <dsp:txXfrm>
        <a:off x="5909964" y="194592"/>
        <a:ext cx="2686347" cy="1611808"/>
      </dsp:txXfrm>
    </dsp:sp>
    <dsp:sp modelId="{A94A9E7E-3E0D-4F49-B0D9-E5E3A214A2E9}">
      <dsp:nvSpPr>
        <dsp:cNvPr id="0" name=""/>
        <dsp:cNvSpPr/>
      </dsp:nvSpPr>
      <dsp:spPr>
        <a:xfrm>
          <a:off x="0" y="2075035"/>
          <a:ext cx="2686347" cy="1611808"/>
        </a:xfrm>
        <a:prstGeom prst="rect">
          <a:avLst/>
        </a:prstGeom>
        <a:solidFill>
          <a:schemeClr val="accent5">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IN" sz="2600" kern="1200" dirty="0"/>
            <a:t>ELASTICITY IN THIS TECHNIQUE</a:t>
          </a:r>
        </a:p>
      </dsp:txBody>
      <dsp:txXfrm>
        <a:off x="0" y="2075035"/>
        <a:ext cx="2686347" cy="1611808"/>
      </dsp:txXfrm>
    </dsp:sp>
    <dsp:sp modelId="{5AEA1539-FC4F-4744-B986-BC9AE496C47F}">
      <dsp:nvSpPr>
        <dsp:cNvPr id="0" name=""/>
        <dsp:cNvSpPr/>
      </dsp:nvSpPr>
      <dsp:spPr>
        <a:xfrm>
          <a:off x="2954982" y="2075035"/>
          <a:ext cx="2686347" cy="1611808"/>
        </a:xfrm>
        <a:prstGeom prst="rect">
          <a:avLst/>
        </a:prstGeom>
        <a:solidFill>
          <a:schemeClr val="accent6">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IN" sz="2600" kern="1200" dirty="0"/>
            <a:t>IDENTIFICATION OF UNNESSARY ACTIVITIES</a:t>
          </a:r>
        </a:p>
      </dsp:txBody>
      <dsp:txXfrm>
        <a:off x="2954982" y="2075035"/>
        <a:ext cx="2686347" cy="1611808"/>
      </dsp:txXfrm>
    </dsp:sp>
    <dsp:sp modelId="{055F92FC-4628-43DB-A057-DA9AC544408E}">
      <dsp:nvSpPr>
        <dsp:cNvPr id="0" name=""/>
        <dsp:cNvSpPr/>
      </dsp:nvSpPr>
      <dsp:spPr>
        <a:xfrm>
          <a:off x="5909964" y="2075035"/>
          <a:ext cx="2686347" cy="1611808"/>
        </a:xfrm>
        <a:prstGeom prst="rect">
          <a:avLst/>
        </a:prstGeom>
        <a:solidFill>
          <a:schemeClr val="accent2">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IN" sz="2600" kern="1200" dirty="0"/>
            <a:t>FOCUS ON OBJECTIVES</a:t>
          </a:r>
        </a:p>
      </dsp:txBody>
      <dsp:txXfrm>
        <a:off x="5909964" y="2075035"/>
        <a:ext cx="2686347" cy="1611808"/>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CC2DEE1-CC43-4949-86A5-B7304DB99F2C}">
      <dsp:nvSpPr>
        <dsp:cNvPr id="0" name=""/>
        <dsp:cNvSpPr/>
      </dsp:nvSpPr>
      <dsp:spPr>
        <a:xfrm>
          <a:off x="3576200" y="1255"/>
          <a:ext cx="1443911" cy="1443911"/>
        </a:xfrm>
        <a:prstGeom prst="ellipse">
          <a:avLst/>
        </a:prstGeom>
        <a:solidFill>
          <a:schemeClr val="accent2">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IN" sz="1600" kern="1200" dirty="0"/>
            <a:t>HIGH</a:t>
          </a:r>
          <a:r>
            <a:rPr lang="en-IN" sz="1200" kern="1200" dirty="0"/>
            <a:t> </a:t>
          </a:r>
          <a:r>
            <a:rPr lang="en-IN" sz="1600" kern="1200" dirty="0"/>
            <a:t>COST</a:t>
          </a:r>
        </a:p>
      </dsp:txBody>
      <dsp:txXfrm>
        <a:off x="3576200" y="1255"/>
        <a:ext cx="1443911" cy="1443911"/>
      </dsp:txXfrm>
    </dsp:sp>
    <dsp:sp modelId="{FA845FA6-C592-42DB-824E-0CB4475928F7}">
      <dsp:nvSpPr>
        <dsp:cNvPr id="0" name=""/>
        <dsp:cNvSpPr/>
      </dsp:nvSpPr>
      <dsp:spPr>
        <a:xfrm rot="2160000">
          <a:off x="4974715" y="1110898"/>
          <a:ext cx="384829" cy="487320"/>
        </a:xfrm>
        <a:prstGeom prst="rightArrow">
          <a:avLst>
            <a:gd name="adj1" fmla="val 60000"/>
            <a:gd name="adj2" fmla="val 50000"/>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IN" sz="2200" kern="1200"/>
        </a:p>
      </dsp:txBody>
      <dsp:txXfrm rot="2160000">
        <a:off x="4974715" y="1110898"/>
        <a:ext cx="384829" cy="487320"/>
      </dsp:txXfrm>
    </dsp:sp>
    <dsp:sp modelId="{4D881522-6CF7-4119-9A36-981383809840}">
      <dsp:nvSpPr>
        <dsp:cNvPr id="0" name=""/>
        <dsp:cNvSpPr/>
      </dsp:nvSpPr>
      <dsp:spPr>
        <a:xfrm>
          <a:off x="5331771" y="1276753"/>
          <a:ext cx="1443911" cy="1443911"/>
        </a:xfrm>
        <a:prstGeom prst="ellipse">
          <a:avLst/>
        </a:prstGeom>
        <a:solidFill>
          <a:schemeClr val="accent3">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IN" sz="1600" kern="1200" dirty="0"/>
            <a:t>MORE PAPER WORK</a:t>
          </a:r>
        </a:p>
      </dsp:txBody>
      <dsp:txXfrm>
        <a:off x="5331771" y="1276753"/>
        <a:ext cx="1443911" cy="1443911"/>
      </dsp:txXfrm>
    </dsp:sp>
    <dsp:sp modelId="{819DC675-3B43-4329-B292-B1663B8B99C1}">
      <dsp:nvSpPr>
        <dsp:cNvPr id="0" name=""/>
        <dsp:cNvSpPr/>
      </dsp:nvSpPr>
      <dsp:spPr>
        <a:xfrm rot="6480000">
          <a:off x="5529394" y="2776589"/>
          <a:ext cx="384829" cy="487320"/>
        </a:xfrm>
        <a:prstGeom prst="rightArrow">
          <a:avLst>
            <a:gd name="adj1" fmla="val 60000"/>
            <a:gd name="adj2" fmla="val 50000"/>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IN" sz="2200" kern="1200"/>
        </a:p>
      </dsp:txBody>
      <dsp:txXfrm rot="6480000">
        <a:off x="5529394" y="2776589"/>
        <a:ext cx="384829" cy="487320"/>
      </dsp:txXfrm>
    </dsp:sp>
    <dsp:sp modelId="{A1199311-A122-4D9E-9D4D-1BB23E3BDAAA}">
      <dsp:nvSpPr>
        <dsp:cNvPr id="0" name=""/>
        <dsp:cNvSpPr/>
      </dsp:nvSpPr>
      <dsp:spPr>
        <a:xfrm>
          <a:off x="4661203" y="3340551"/>
          <a:ext cx="1443911" cy="1443911"/>
        </a:xfrm>
        <a:prstGeom prst="ellipse">
          <a:avLst/>
        </a:prstGeom>
        <a:solidFill>
          <a:schemeClr val="accent4">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IN" sz="1600" kern="1200" dirty="0"/>
            <a:t>THREATS IN ALL TIME</a:t>
          </a:r>
        </a:p>
      </dsp:txBody>
      <dsp:txXfrm>
        <a:off x="4661203" y="3340551"/>
        <a:ext cx="1443911" cy="1443911"/>
      </dsp:txXfrm>
    </dsp:sp>
    <dsp:sp modelId="{D80D3E4C-0F8D-4D71-961F-10D429EB0ECC}">
      <dsp:nvSpPr>
        <dsp:cNvPr id="0" name=""/>
        <dsp:cNvSpPr/>
      </dsp:nvSpPr>
      <dsp:spPr>
        <a:xfrm rot="10800000">
          <a:off x="4116632" y="3818847"/>
          <a:ext cx="384829" cy="487320"/>
        </a:xfrm>
        <a:prstGeom prst="rightArrow">
          <a:avLst>
            <a:gd name="adj1" fmla="val 60000"/>
            <a:gd name="adj2" fmla="val 50000"/>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IN" sz="2200" kern="1200"/>
        </a:p>
      </dsp:txBody>
      <dsp:txXfrm rot="10800000">
        <a:off x="4116632" y="3818847"/>
        <a:ext cx="384829" cy="487320"/>
      </dsp:txXfrm>
    </dsp:sp>
    <dsp:sp modelId="{C453DFF7-BECD-4D96-B323-7C8CA3609A93}">
      <dsp:nvSpPr>
        <dsp:cNvPr id="0" name=""/>
        <dsp:cNvSpPr/>
      </dsp:nvSpPr>
      <dsp:spPr>
        <a:xfrm>
          <a:off x="2491197" y="3340551"/>
          <a:ext cx="1443911" cy="1443911"/>
        </a:xfrm>
        <a:prstGeom prst="ellipse">
          <a:avLst/>
        </a:prstGeom>
        <a:solidFill>
          <a:schemeClr val="accent5">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IN" sz="1200" kern="1200" dirty="0"/>
            <a:t>REQUIREMENT OF TRANING</a:t>
          </a:r>
        </a:p>
      </dsp:txBody>
      <dsp:txXfrm>
        <a:off x="2491197" y="3340551"/>
        <a:ext cx="1443911" cy="1443911"/>
      </dsp:txXfrm>
    </dsp:sp>
    <dsp:sp modelId="{C46A857E-2599-4DC3-B6C9-D99A3266578D}">
      <dsp:nvSpPr>
        <dsp:cNvPr id="0" name=""/>
        <dsp:cNvSpPr/>
      </dsp:nvSpPr>
      <dsp:spPr>
        <a:xfrm rot="15120000">
          <a:off x="2688819" y="2797306"/>
          <a:ext cx="384829" cy="487320"/>
        </a:xfrm>
        <a:prstGeom prst="rightArrow">
          <a:avLst>
            <a:gd name="adj1" fmla="val 60000"/>
            <a:gd name="adj2" fmla="val 50000"/>
          </a:avLst>
        </a:prstGeom>
        <a:solidFill>
          <a:schemeClr val="accent5">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IN" sz="2200" kern="1200"/>
        </a:p>
      </dsp:txBody>
      <dsp:txXfrm rot="15120000">
        <a:off x="2688819" y="2797306"/>
        <a:ext cx="384829" cy="487320"/>
      </dsp:txXfrm>
    </dsp:sp>
    <dsp:sp modelId="{DA9C14A0-473B-4083-9970-F7F7DC99DCB3}">
      <dsp:nvSpPr>
        <dsp:cNvPr id="0" name=""/>
        <dsp:cNvSpPr/>
      </dsp:nvSpPr>
      <dsp:spPr>
        <a:xfrm>
          <a:off x="1820628" y="1276753"/>
          <a:ext cx="1443911" cy="1443911"/>
        </a:xfrm>
        <a:prstGeom prst="ellipse">
          <a:avLst/>
        </a:prstGeom>
        <a:solidFill>
          <a:schemeClr val="accent6">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IN" sz="1600" kern="1200" dirty="0"/>
            <a:t>PROBLEM OF RANKINGH</a:t>
          </a:r>
        </a:p>
      </dsp:txBody>
      <dsp:txXfrm>
        <a:off x="1820628" y="1276753"/>
        <a:ext cx="1443911" cy="1443911"/>
      </dsp:txXfrm>
    </dsp:sp>
    <dsp:sp modelId="{0316FCE8-B08D-41A2-8918-25BC2444BD9A}">
      <dsp:nvSpPr>
        <dsp:cNvPr id="0" name=""/>
        <dsp:cNvSpPr/>
      </dsp:nvSpPr>
      <dsp:spPr>
        <a:xfrm rot="19440000">
          <a:off x="3219143" y="1123702"/>
          <a:ext cx="384829" cy="487320"/>
        </a:xfrm>
        <a:prstGeom prst="rightArrow">
          <a:avLst>
            <a:gd name="adj1" fmla="val 60000"/>
            <a:gd name="adj2" fmla="val 50000"/>
          </a:avLst>
        </a:prstGeom>
        <a:solidFill>
          <a:schemeClr val="accent6">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IN" sz="2200" kern="1200"/>
        </a:p>
      </dsp:txBody>
      <dsp:txXfrm rot="19440000">
        <a:off x="3219143" y="1123702"/>
        <a:ext cx="384829" cy="48732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A85F97-A7AA-4B1C-A93A-C0E10703A737}" type="datetimeFigureOut">
              <a:rPr lang="en-IN" smtClean="0"/>
              <a:pPr/>
              <a:t>12-08-2020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D28A5E-B299-4788-9360-552269241806}" type="slidenum">
              <a:rPr lang="en-IN" smtClean="0"/>
              <a:pPr/>
              <a:t>‹#›</a:t>
            </a:fld>
            <a:endParaRPr lang="en-IN"/>
          </a:p>
        </p:txBody>
      </p:sp>
    </p:spTree>
    <p:extLst>
      <p:ext uri="{BB962C8B-B14F-4D97-AF65-F5344CB8AC3E}">
        <p14:creationId xmlns:p14="http://schemas.microsoft.com/office/powerpoint/2010/main" xmlns="" val="9280805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2A77E15-E996-462C-82F9-FDF854488432}" type="datetime2">
              <a:rPr lang="en-US" smtClean="0"/>
              <a:pPr/>
              <a:t>Wednesday, August 12, 2020</a:t>
            </a:fld>
            <a:endParaRPr lang="en-US" dirty="0"/>
          </a:p>
        </p:txBody>
      </p:sp>
      <p:sp>
        <p:nvSpPr>
          <p:cNvPr id="5" name="Footer Placeholder 4"/>
          <p:cNvSpPr>
            <a:spLocks noGrp="1"/>
          </p:cNvSpPr>
          <p:nvPr>
            <p:ph type="ftr" sz="quarter" idx="11"/>
          </p:nvPr>
        </p:nvSpPr>
        <p:spPr/>
        <p:txBody>
          <a:bodyPr/>
          <a:lstStyle/>
          <a:p>
            <a:r>
              <a:rPr lang="en-US"/>
              <a:t>ANIL PRATAP SINGH</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4026814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C95778-3D37-4CF5-BE1D-8748712AA88D}" type="datetime2">
              <a:rPr lang="en-US" smtClean="0"/>
              <a:pPr/>
              <a:t>Wednesday, August 12, 2020</a:t>
            </a:fld>
            <a:endParaRPr lang="en-US" dirty="0"/>
          </a:p>
        </p:txBody>
      </p:sp>
      <p:sp>
        <p:nvSpPr>
          <p:cNvPr id="5" name="Footer Placeholder 4"/>
          <p:cNvSpPr>
            <a:spLocks noGrp="1"/>
          </p:cNvSpPr>
          <p:nvPr>
            <p:ph type="ftr" sz="quarter" idx="11"/>
          </p:nvPr>
        </p:nvSpPr>
        <p:spPr/>
        <p:txBody>
          <a:bodyPr/>
          <a:lstStyle/>
          <a:p>
            <a:r>
              <a:rPr lang="en-US"/>
              <a:t>ANIL PRATAP SINGH</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474885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1D8E9C-75CC-405A-B5C4-737E995378D6}" type="datetime2">
              <a:rPr lang="en-US" smtClean="0"/>
              <a:pPr/>
              <a:t>Wednesday, August 12, 2020</a:t>
            </a:fld>
            <a:endParaRPr lang="en-US" dirty="0"/>
          </a:p>
        </p:txBody>
      </p:sp>
      <p:sp>
        <p:nvSpPr>
          <p:cNvPr id="5" name="Footer Placeholder 4"/>
          <p:cNvSpPr>
            <a:spLocks noGrp="1"/>
          </p:cNvSpPr>
          <p:nvPr>
            <p:ph type="ftr" sz="quarter" idx="11"/>
          </p:nvPr>
        </p:nvSpPr>
        <p:spPr/>
        <p:txBody>
          <a:bodyPr/>
          <a:lstStyle/>
          <a:p>
            <a:r>
              <a:rPr lang="en-US"/>
              <a:t>ANIL PRATAP SINGH</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xmlns="" val="38094353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7BD914-FB9F-423B-AC62-10CD658ACE1B}" type="datetime2">
              <a:rPr lang="en-US" smtClean="0"/>
              <a:pPr/>
              <a:t>Wednesday, August 12, 2020</a:t>
            </a:fld>
            <a:endParaRPr lang="en-US" dirty="0"/>
          </a:p>
        </p:txBody>
      </p:sp>
      <p:sp>
        <p:nvSpPr>
          <p:cNvPr id="5" name="Footer Placeholder 4"/>
          <p:cNvSpPr>
            <a:spLocks noGrp="1"/>
          </p:cNvSpPr>
          <p:nvPr>
            <p:ph type="ftr" sz="quarter" idx="11"/>
          </p:nvPr>
        </p:nvSpPr>
        <p:spPr/>
        <p:txBody>
          <a:bodyPr/>
          <a:lstStyle/>
          <a:p>
            <a:r>
              <a:rPr lang="en-US"/>
              <a:t>ANIL PRATAP SINGH</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744481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5B8FE7-3BED-4609-B3BB-68050386199D}" type="datetime2">
              <a:rPr lang="en-US" smtClean="0"/>
              <a:pPr/>
              <a:t>Wednesday, August 12, 2020</a:t>
            </a:fld>
            <a:endParaRPr lang="en-US" dirty="0"/>
          </a:p>
        </p:txBody>
      </p:sp>
      <p:sp>
        <p:nvSpPr>
          <p:cNvPr id="5" name="Footer Placeholder 4"/>
          <p:cNvSpPr>
            <a:spLocks noGrp="1"/>
          </p:cNvSpPr>
          <p:nvPr>
            <p:ph type="ftr" sz="quarter" idx="11"/>
          </p:nvPr>
        </p:nvSpPr>
        <p:spPr/>
        <p:txBody>
          <a:bodyPr/>
          <a:lstStyle/>
          <a:p>
            <a:r>
              <a:rPr lang="en-US"/>
              <a:t>ANIL PRATAP SINGH</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21756562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3D7272-76E9-484B-A7CF-946845CEFD5A}" type="datetime2">
              <a:rPr lang="en-US" smtClean="0"/>
              <a:pPr/>
              <a:t>Wednesday, August 12, 2020</a:t>
            </a:fld>
            <a:endParaRPr lang="en-US" dirty="0"/>
          </a:p>
        </p:txBody>
      </p:sp>
      <p:sp>
        <p:nvSpPr>
          <p:cNvPr id="5" name="Footer Placeholder 4"/>
          <p:cNvSpPr>
            <a:spLocks noGrp="1"/>
          </p:cNvSpPr>
          <p:nvPr>
            <p:ph type="ftr" sz="quarter" idx="11"/>
          </p:nvPr>
        </p:nvSpPr>
        <p:spPr/>
        <p:txBody>
          <a:bodyPr/>
          <a:lstStyle/>
          <a:p>
            <a:r>
              <a:rPr lang="en-US"/>
              <a:t>ANIL PRATAP SINGH</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41126061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6CED1D-FFCC-46C7-AE9D-A4EE97474C67}" type="datetime2">
              <a:rPr lang="en-US" smtClean="0"/>
              <a:pPr/>
              <a:t>Wednesday, August 12, 2020</a:t>
            </a:fld>
            <a:endParaRPr lang="en-US" dirty="0"/>
          </a:p>
        </p:txBody>
      </p:sp>
      <p:sp>
        <p:nvSpPr>
          <p:cNvPr id="5" name="Footer Placeholder 4"/>
          <p:cNvSpPr>
            <a:spLocks noGrp="1"/>
          </p:cNvSpPr>
          <p:nvPr>
            <p:ph type="ftr" sz="quarter" idx="11"/>
          </p:nvPr>
        </p:nvSpPr>
        <p:spPr/>
        <p:txBody>
          <a:bodyPr/>
          <a:lstStyle/>
          <a:p>
            <a:r>
              <a:rPr lang="en-US"/>
              <a:t>ANIL PRATAP SINGH</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9052647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25FDA6-6FDA-4258-B07B-D7EB46BA23A6}" type="datetime2">
              <a:rPr lang="en-US" smtClean="0"/>
              <a:pPr/>
              <a:t>Wednesday, August 12, 2020</a:t>
            </a:fld>
            <a:endParaRPr lang="en-US" dirty="0"/>
          </a:p>
        </p:txBody>
      </p:sp>
      <p:sp>
        <p:nvSpPr>
          <p:cNvPr id="5" name="Footer Placeholder 4"/>
          <p:cNvSpPr>
            <a:spLocks noGrp="1"/>
          </p:cNvSpPr>
          <p:nvPr>
            <p:ph type="ftr" sz="quarter" idx="11"/>
          </p:nvPr>
        </p:nvSpPr>
        <p:spPr/>
        <p:txBody>
          <a:bodyPr/>
          <a:lstStyle/>
          <a:p>
            <a:r>
              <a:rPr lang="en-US"/>
              <a:t>ANIL PRATAP SINGH</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3728791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3F6877-1BE5-4D35-80C1-CE59C8B1D139}" type="datetime2">
              <a:rPr lang="en-US" smtClean="0"/>
              <a:pPr/>
              <a:t>Wednesday, August 12, 2020</a:t>
            </a:fld>
            <a:endParaRPr lang="en-US" dirty="0"/>
          </a:p>
        </p:txBody>
      </p:sp>
      <p:sp>
        <p:nvSpPr>
          <p:cNvPr id="5" name="Footer Placeholder 4"/>
          <p:cNvSpPr>
            <a:spLocks noGrp="1"/>
          </p:cNvSpPr>
          <p:nvPr>
            <p:ph type="ftr" sz="quarter" idx="11"/>
          </p:nvPr>
        </p:nvSpPr>
        <p:spPr/>
        <p:txBody>
          <a:bodyPr/>
          <a:lstStyle/>
          <a:p>
            <a:r>
              <a:rPr lang="en-US"/>
              <a:t>ANIL PRATAP SINGH</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729289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453541-A44F-4076-AB2F-6D2736E6A10E}" type="datetime2">
              <a:rPr lang="en-US" smtClean="0"/>
              <a:pPr/>
              <a:t>Wednesday, August 12, 2020</a:t>
            </a:fld>
            <a:endParaRPr lang="en-US" dirty="0"/>
          </a:p>
        </p:txBody>
      </p:sp>
      <p:sp>
        <p:nvSpPr>
          <p:cNvPr id="5" name="Footer Placeholder 4"/>
          <p:cNvSpPr>
            <a:spLocks noGrp="1"/>
          </p:cNvSpPr>
          <p:nvPr>
            <p:ph type="ftr" sz="quarter" idx="11"/>
          </p:nvPr>
        </p:nvSpPr>
        <p:spPr/>
        <p:txBody>
          <a:bodyPr/>
          <a:lstStyle/>
          <a:p>
            <a:r>
              <a:rPr lang="en-US"/>
              <a:t>ANIL PRATAP SINGH</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972843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C0AA4A-F3D5-4D40-B86A-AD4F5A988B69}" type="datetime2">
              <a:rPr lang="en-US" smtClean="0"/>
              <a:pPr/>
              <a:t>Wednesday, August 12, 2020</a:t>
            </a:fld>
            <a:endParaRPr lang="en-US" dirty="0"/>
          </a:p>
        </p:txBody>
      </p:sp>
      <p:sp>
        <p:nvSpPr>
          <p:cNvPr id="6" name="Footer Placeholder 5"/>
          <p:cNvSpPr>
            <a:spLocks noGrp="1"/>
          </p:cNvSpPr>
          <p:nvPr>
            <p:ph type="ftr" sz="quarter" idx="11"/>
          </p:nvPr>
        </p:nvSpPr>
        <p:spPr/>
        <p:txBody>
          <a:bodyPr/>
          <a:lstStyle/>
          <a:p>
            <a:r>
              <a:rPr lang="en-US"/>
              <a:t>ANIL PRATAP SINGH</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644173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2820823-D09A-411B-B400-368082A0CF81}" type="datetime2">
              <a:rPr lang="en-US" smtClean="0"/>
              <a:pPr/>
              <a:t>Wednesday, August 12, 2020</a:t>
            </a:fld>
            <a:endParaRPr lang="en-US" dirty="0"/>
          </a:p>
        </p:txBody>
      </p:sp>
      <p:sp>
        <p:nvSpPr>
          <p:cNvPr id="8" name="Footer Placeholder 7"/>
          <p:cNvSpPr>
            <a:spLocks noGrp="1"/>
          </p:cNvSpPr>
          <p:nvPr>
            <p:ph type="ftr" sz="quarter" idx="11"/>
          </p:nvPr>
        </p:nvSpPr>
        <p:spPr/>
        <p:txBody>
          <a:bodyPr/>
          <a:lstStyle/>
          <a:p>
            <a:r>
              <a:rPr lang="en-US"/>
              <a:t>ANIL PRATAP SINGH</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97278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7D248B0-0360-44EC-9F19-2151E5B717E9}" type="datetime2">
              <a:rPr lang="en-US" smtClean="0"/>
              <a:pPr/>
              <a:t>Wednesday, August 12, 2020</a:t>
            </a:fld>
            <a:endParaRPr lang="en-US" dirty="0"/>
          </a:p>
        </p:txBody>
      </p:sp>
      <p:sp>
        <p:nvSpPr>
          <p:cNvPr id="4" name="Footer Placeholder 3"/>
          <p:cNvSpPr>
            <a:spLocks noGrp="1"/>
          </p:cNvSpPr>
          <p:nvPr>
            <p:ph type="ftr" sz="quarter" idx="11"/>
          </p:nvPr>
        </p:nvSpPr>
        <p:spPr/>
        <p:txBody>
          <a:bodyPr/>
          <a:lstStyle/>
          <a:p>
            <a:r>
              <a:rPr lang="en-US"/>
              <a:t>ANIL PRATAP SINGH</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4073824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E17125-FB37-4378-A2A6-D85664F16F0E}" type="datetime2">
              <a:rPr lang="en-US" smtClean="0"/>
              <a:pPr/>
              <a:t>Wednesday, August 12, 2020</a:t>
            </a:fld>
            <a:endParaRPr lang="en-US" dirty="0"/>
          </a:p>
        </p:txBody>
      </p:sp>
      <p:sp>
        <p:nvSpPr>
          <p:cNvPr id="3" name="Footer Placeholder 2"/>
          <p:cNvSpPr>
            <a:spLocks noGrp="1"/>
          </p:cNvSpPr>
          <p:nvPr>
            <p:ph type="ftr" sz="quarter" idx="11"/>
          </p:nvPr>
        </p:nvSpPr>
        <p:spPr/>
        <p:txBody>
          <a:bodyPr/>
          <a:lstStyle/>
          <a:p>
            <a:r>
              <a:rPr lang="en-US"/>
              <a:t>ANIL PRATAP SINGH</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4282126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C71227D-EDFE-4D25-B126-6AE9F8862B44}" type="datetime2">
              <a:rPr lang="en-US" smtClean="0"/>
              <a:pPr/>
              <a:t>Wednesday, August 12, 2020</a:t>
            </a:fld>
            <a:endParaRPr lang="en-US" dirty="0"/>
          </a:p>
        </p:txBody>
      </p:sp>
      <p:sp>
        <p:nvSpPr>
          <p:cNvPr id="6" name="Footer Placeholder 5"/>
          <p:cNvSpPr>
            <a:spLocks noGrp="1"/>
          </p:cNvSpPr>
          <p:nvPr>
            <p:ph type="ftr" sz="quarter" idx="11"/>
          </p:nvPr>
        </p:nvSpPr>
        <p:spPr/>
        <p:txBody>
          <a:bodyPr/>
          <a:lstStyle/>
          <a:p>
            <a:r>
              <a:rPr lang="en-US"/>
              <a:t>ANIL PRATAP SINGH</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396724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C62FDC-92B6-4899-ABA3-9FE917A9EC3D}" type="datetime2">
              <a:rPr lang="en-US" smtClean="0"/>
              <a:pPr/>
              <a:t>Wednesday, August 12, 2020</a:t>
            </a:fld>
            <a:endParaRPr lang="en-US" dirty="0"/>
          </a:p>
        </p:txBody>
      </p:sp>
      <p:sp>
        <p:nvSpPr>
          <p:cNvPr id="6" name="Footer Placeholder 5"/>
          <p:cNvSpPr>
            <a:spLocks noGrp="1"/>
          </p:cNvSpPr>
          <p:nvPr>
            <p:ph type="ftr" sz="quarter" idx="11"/>
          </p:nvPr>
        </p:nvSpPr>
        <p:spPr/>
        <p:txBody>
          <a:bodyPr/>
          <a:lstStyle/>
          <a:p>
            <a:r>
              <a:rPr lang="en-US"/>
              <a:t>ANIL PRATAP SINGH</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390634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626CD85-76C8-4481-9542-68DAE450E893}" type="datetime2">
              <a:rPr lang="en-US" smtClean="0"/>
              <a:pPr/>
              <a:t>Wednesday, August 12, 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ANIL PRATAP SINGH</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916541522"/>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Lst>
  <p:hf hdr="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Roulette" TargetMode="External"/><Relationship Id="rId2" Type="http://schemas.openxmlformats.org/officeDocument/2006/relationships/image" Target="../media/image2.jpeg"/><Relationship Id="rId1" Type="http://schemas.openxmlformats.org/officeDocument/2006/relationships/slideLayout" Target="../slideLayouts/slideLayout8.xml"/><Relationship Id="rId4" Type="http://schemas.openxmlformats.org/officeDocument/2006/relationships/hyperlink" Target="https://creativecommons.org/licenses/by-sa/3.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hyperlink" Target="https://lightexistenceblog.wordpress.com/2016/07/20/inspirational-quote-wednesday-14/" TargetMode="External"/><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hyperlink" Target="https://creativecommons.org/licenses/by-nc-nd/3.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73FD8C-5281-40D0-A5F5-C338228188D5}"/>
              </a:ext>
            </a:extLst>
          </p:cNvPr>
          <p:cNvSpPr>
            <a:spLocks noGrp="1"/>
          </p:cNvSpPr>
          <p:nvPr>
            <p:ph type="title"/>
          </p:nvPr>
        </p:nvSpPr>
        <p:spPr>
          <a:xfrm>
            <a:off x="550356" y="466477"/>
            <a:ext cx="5755028" cy="1942768"/>
          </a:xfrm>
        </p:spPr>
        <p:txBody>
          <a:bodyPr>
            <a:noAutofit/>
          </a:bodyPr>
          <a:lstStyle/>
          <a:p>
            <a:pPr algn="ctr"/>
            <a:r>
              <a:rPr lang="en-IN"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ACCOUNTING FOR PLANNING  AND                                                                CONTROL      </a:t>
            </a:r>
            <a:br>
              <a:rPr lang="en-IN"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br>
            <a:r>
              <a:rPr lang="en-IN"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r>
            <a:br>
              <a:rPr lang="en-IN"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br>
            <a:r>
              <a:rPr lang="en-IN"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PART VI</a:t>
            </a:r>
          </a:p>
        </p:txBody>
      </p:sp>
      <p:pic>
        <p:nvPicPr>
          <p:cNvPr id="6" name="Content Placeholder 5">
            <a:extLst>
              <a:ext uri="{FF2B5EF4-FFF2-40B4-BE49-F238E27FC236}">
                <a16:creationId xmlns:a16="http://schemas.microsoft.com/office/drawing/2014/main" xmlns="" id="{50C6AB7A-16C2-40C6-828B-7C09A7D10531}"/>
              </a:ext>
            </a:extLst>
          </p:cNvPr>
          <p:cNvPicPr>
            <a:picLocks noGrp="1" noChangeAspect="1"/>
          </p:cNvPicPr>
          <p:nvPr>
            <p:ph idx="1"/>
          </p:nvPr>
        </p:nvPicPr>
        <p:blipFill>
          <a:blip r:embed="rId2"/>
          <a:stretch>
            <a:fillRect/>
          </a:stretch>
        </p:blipFill>
        <p:spPr>
          <a:xfrm>
            <a:off x="6789738" y="1213133"/>
            <a:ext cx="5108575" cy="3898334"/>
          </a:xfrm>
        </p:spPr>
      </p:pic>
      <p:sp>
        <p:nvSpPr>
          <p:cNvPr id="4" name="Text Placeholder 3">
            <a:extLst>
              <a:ext uri="{FF2B5EF4-FFF2-40B4-BE49-F238E27FC236}">
                <a16:creationId xmlns:a16="http://schemas.microsoft.com/office/drawing/2014/main" xmlns="" id="{2EE36433-C869-4905-8063-A01F1A7CCB4C}"/>
              </a:ext>
            </a:extLst>
          </p:cNvPr>
          <p:cNvSpPr>
            <a:spLocks noGrp="1"/>
          </p:cNvSpPr>
          <p:nvPr>
            <p:ph type="body" sz="half" idx="2"/>
          </p:nvPr>
        </p:nvSpPr>
        <p:spPr/>
        <p:txBody>
          <a:bodyPr>
            <a:normAutofit/>
          </a:bodyPr>
          <a:lstStyle/>
          <a:p>
            <a:pPr algn="ctr"/>
            <a:r>
              <a:rPr lang="en-IN" sz="2400" dirty="0">
                <a:solidFill>
                  <a:srgbClr val="002060"/>
                </a:solidFill>
              </a:rPr>
              <a:t>DR.ANIL PRATAP SINGH</a:t>
            </a:r>
          </a:p>
          <a:p>
            <a:pPr algn="ctr"/>
            <a:r>
              <a:rPr lang="en-IN" sz="2400" dirty="0">
                <a:solidFill>
                  <a:srgbClr val="002060"/>
                </a:solidFill>
              </a:rPr>
              <a:t>HEAD DEPARTMENT OF COMMERCE</a:t>
            </a:r>
          </a:p>
          <a:p>
            <a:pPr algn="ctr"/>
            <a:r>
              <a:rPr lang="en-IN" sz="2400" dirty="0">
                <a:solidFill>
                  <a:srgbClr val="002060"/>
                </a:solidFill>
              </a:rPr>
              <a:t>HARISH CHANDRA POST GRASDUATE COLLEGE VARANASI</a:t>
            </a:r>
          </a:p>
        </p:txBody>
      </p:sp>
      <p:sp>
        <p:nvSpPr>
          <p:cNvPr id="7" name="Date Placeholder 6">
            <a:extLst>
              <a:ext uri="{FF2B5EF4-FFF2-40B4-BE49-F238E27FC236}">
                <a16:creationId xmlns:a16="http://schemas.microsoft.com/office/drawing/2014/main" xmlns="" id="{9DA8B3AA-E173-4021-946A-CA311A84E9FA}"/>
              </a:ext>
            </a:extLst>
          </p:cNvPr>
          <p:cNvSpPr>
            <a:spLocks noGrp="1"/>
          </p:cNvSpPr>
          <p:nvPr>
            <p:ph type="dt" sz="half" idx="10"/>
          </p:nvPr>
        </p:nvSpPr>
        <p:spPr/>
        <p:txBody>
          <a:bodyPr/>
          <a:lstStyle/>
          <a:p>
            <a:fld id="{77E5B695-B9C0-4C02-A064-68F6171FE710}" type="datetime2">
              <a:rPr lang="en-US" smtClean="0"/>
              <a:pPr/>
              <a:t>Wednesday, August 12, 2020</a:t>
            </a:fld>
            <a:endParaRPr lang="en-US" dirty="0"/>
          </a:p>
        </p:txBody>
      </p:sp>
      <p:sp>
        <p:nvSpPr>
          <p:cNvPr id="9" name="Footer Placeholder 8">
            <a:extLst>
              <a:ext uri="{FF2B5EF4-FFF2-40B4-BE49-F238E27FC236}">
                <a16:creationId xmlns:a16="http://schemas.microsoft.com/office/drawing/2014/main" xmlns="" id="{5EB01117-E7D2-4DDA-90CA-67D12F100403}"/>
              </a:ext>
            </a:extLst>
          </p:cNvPr>
          <p:cNvSpPr>
            <a:spLocks noGrp="1"/>
          </p:cNvSpPr>
          <p:nvPr>
            <p:ph type="ftr" sz="quarter" idx="11"/>
          </p:nvPr>
        </p:nvSpPr>
        <p:spPr/>
        <p:txBody>
          <a:bodyPr/>
          <a:lstStyle/>
          <a:p>
            <a:r>
              <a:rPr lang="en-US"/>
              <a:t>ANIL PRATAP SINGH</a:t>
            </a:r>
            <a:endParaRPr lang="en-US" dirty="0"/>
          </a:p>
        </p:txBody>
      </p:sp>
      <p:sp>
        <p:nvSpPr>
          <p:cNvPr id="8" name="Slide Number Placeholder 7">
            <a:extLst>
              <a:ext uri="{FF2B5EF4-FFF2-40B4-BE49-F238E27FC236}">
                <a16:creationId xmlns:a16="http://schemas.microsoft.com/office/drawing/2014/main" xmlns="" id="{3A4F61B8-31CE-4A1C-AC6C-949051DDDBC8}"/>
              </a:ext>
            </a:extLst>
          </p:cNvPr>
          <p:cNvSpPr>
            <a:spLocks noGrp="1"/>
          </p:cNvSpPr>
          <p:nvPr>
            <p:ph type="sldNum" sz="quarter" idx="12"/>
          </p:nvPr>
        </p:nvSpPr>
        <p:spPr/>
        <p:txBody>
          <a:bodyPr/>
          <a:lstStyle/>
          <a:p>
            <a:fld id="{6D22F896-40B5-4ADD-8801-0D06FADFA095}" type="slidenum">
              <a:rPr lang="en-US" smtClean="0"/>
              <a:pPr/>
              <a:t>1</a:t>
            </a:fld>
            <a:endParaRPr lang="en-US" dirty="0"/>
          </a:p>
        </p:txBody>
      </p:sp>
    </p:spTree>
    <p:extLst>
      <p:ext uri="{BB962C8B-B14F-4D97-AF65-F5344CB8AC3E}">
        <p14:creationId xmlns:p14="http://schemas.microsoft.com/office/powerpoint/2010/main" xmlns="" val="4016842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40698A-A774-438E-9435-1A6530480852}"/>
              </a:ext>
            </a:extLst>
          </p:cNvPr>
          <p:cNvSpPr>
            <a:spLocks noGrp="1"/>
          </p:cNvSpPr>
          <p:nvPr>
            <p:ph type="title"/>
          </p:nvPr>
        </p:nvSpPr>
        <p:spPr>
          <a:xfrm>
            <a:off x="1247410" y="162744"/>
            <a:ext cx="3856037" cy="1267756"/>
          </a:xfrm>
        </p:spPr>
        <p:txBody>
          <a:bodyPr>
            <a:normAutofit fontScale="90000"/>
          </a:bodyPr>
          <a:lstStyle/>
          <a:p>
            <a:pPr algn="ctr"/>
            <a:r>
              <a:rPr lang="en-IN" sz="4000" dirty="0">
                <a:solidFill>
                  <a:srgbClr val="002060"/>
                </a:solidFill>
              </a:rPr>
              <a:t>ZERO BASE BUDGETING</a:t>
            </a:r>
          </a:p>
        </p:txBody>
      </p:sp>
      <p:pic>
        <p:nvPicPr>
          <p:cNvPr id="6" name="Content Placeholder 5">
            <a:extLst>
              <a:ext uri="{FF2B5EF4-FFF2-40B4-BE49-F238E27FC236}">
                <a16:creationId xmlns:a16="http://schemas.microsoft.com/office/drawing/2014/main" xmlns="" id="{B8D72AB0-C37C-4BEE-A027-8E020F521527}"/>
              </a:ext>
            </a:extLst>
          </p:cNvPr>
          <p:cNvPicPr>
            <a:picLocks noGrp="1" noChangeAspect="1"/>
          </p:cNvPicPr>
          <p:nvPr>
            <p:ph idx="1"/>
          </p:nvPr>
        </p:nvPicPr>
        <p:blipFill>
          <a:blip r:embed="rId2">
            <a:extLst>
              <a:ext uri="{837473B0-CC2E-450A-ABE3-18F120FF3D39}">
                <a1611:picAttrSrcUrl xmlns:a1611="http://schemas.microsoft.com/office/drawing/2016/11/main" xmlns="" r:id="rId3"/>
              </a:ext>
            </a:extLst>
          </a:blip>
          <a:stretch>
            <a:fillRect/>
          </a:stretch>
        </p:blipFill>
        <p:spPr>
          <a:xfrm>
            <a:off x="6974946" y="0"/>
            <a:ext cx="5174712" cy="6857999"/>
          </a:xfrm>
        </p:spPr>
      </p:pic>
      <p:sp>
        <p:nvSpPr>
          <p:cNvPr id="4" name="Text Placeholder 3">
            <a:extLst>
              <a:ext uri="{FF2B5EF4-FFF2-40B4-BE49-F238E27FC236}">
                <a16:creationId xmlns:a16="http://schemas.microsoft.com/office/drawing/2014/main" xmlns="" id="{8B655FB1-5CBB-432B-BE94-CB0B092F2BDE}"/>
              </a:ext>
            </a:extLst>
          </p:cNvPr>
          <p:cNvSpPr>
            <a:spLocks noGrp="1"/>
          </p:cNvSpPr>
          <p:nvPr>
            <p:ph type="body" sz="half" idx="2"/>
          </p:nvPr>
        </p:nvSpPr>
        <p:spPr>
          <a:xfrm>
            <a:off x="455039" y="1614115"/>
            <a:ext cx="6287668" cy="4177085"/>
          </a:xfrm>
        </p:spPr>
        <p:txBody>
          <a:bodyPr>
            <a:noAutofit/>
          </a:bodyPr>
          <a:lstStyle/>
          <a:p>
            <a:r>
              <a:rPr lang="en-US" sz="2400" dirty="0">
                <a:solidFill>
                  <a:srgbClr val="FF0000"/>
                </a:solidFill>
              </a:rPr>
              <a:t>Zero based budgeting is an alternative to conventional or incremental budgeting. In incremental budgeting a base is determined from which the budget process begins. Quite often current year's budget is taken as the base are the starting point for preparing the next year's budget. For example, production of the current year may be taken as the base. Next year's budget for production will be current year's production plus an increase in price of row material and other expenses and expected change in  production volumes.</a:t>
            </a:r>
            <a:endParaRPr lang="en-IN" sz="2400" dirty="0">
              <a:solidFill>
                <a:srgbClr val="FF0000"/>
              </a:solidFill>
            </a:endParaRPr>
          </a:p>
        </p:txBody>
      </p:sp>
      <p:sp>
        <p:nvSpPr>
          <p:cNvPr id="8" name="Date Placeholder 7">
            <a:extLst>
              <a:ext uri="{FF2B5EF4-FFF2-40B4-BE49-F238E27FC236}">
                <a16:creationId xmlns:a16="http://schemas.microsoft.com/office/drawing/2014/main" xmlns="" id="{D590889E-BCC5-4B49-93DD-2C172F0E1716}"/>
              </a:ext>
            </a:extLst>
          </p:cNvPr>
          <p:cNvSpPr>
            <a:spLocks noGrp="1"/>
          </p:cNvSpPr>
          <p:nvPr>
            <p:ph type="dt" sz="half" idx="10"/>
          </p:nvPr>
        </p:nvSpPr>
        <p:spPr/>
        <p:txBody>
          <a:bodyPr/>
          <a:lstStyle/>
          <a:p>
            <a:fld id="{CF44BA43-CAFF-458E-96E8-CE1B34C2712C}" type="datetime2">
              <a:rPr lang="en-US" smtClean="0"/>
              <a:pPr/>
              <a:t>Wednesday, August 12, 2020</a:t>
            </a:fld>
            <a:endParaRPr lang="en-US" dirty="0"/>
          </a:p>
        </p:txBody>
      </p:sp>
      <p:sp>
        <p:nvSpPr>
          <p:cNvPr id="10" name="Footer Placeholder 9">
            <a:extLst>
              <a:ext uri="{FF2B5EF4-FFF2-40B4-BE49-F238E27FC236}">
                <a16:creationId xmlns:a16="http://schemas.microsoft.com/office/drawing/2014/main" xmlns="" id="{9DEA9524-EAAD-4022-97C9-8A724DB0B8DA}"/>
              </a:ext>
            </a:extLst>
          </p:cNvPr>
          <p:cNvSpPr>
            <a:spLocks noGrp="1"/>
          </p:cNvSpPr>
          <p:nvPr>
            <p:ph type="ftr" sz="quarter" idx="11"/>
          </p:nvPr>
        </p:nvSpPr>
        <p:spPr/>
        <p:txBody>
          <a:bodyPr/>
          <a:lstStyle/>
          <a:p>
            <a:r>
              <a:rPr lang="en-US"/>
              <a:t>ANIL PRATAP SINGH</a:t>
            </a:r>
            <a:endParaRPr lang="en-US" dirty="0"/>
          </a:p>
        </p:txBody>
      </p:sp>
      <p:sp>
        <p:nvSpPr>
          <p:cNvPr id="9" name="Slide Number Placeholder 8">
            <a:extLst>
              <a:ext uri="{FF2B5EF4-FFF2-40B4-BE49-F238E27FC236}">
                <a16:creationId xmlns:a16="http://schemas.microsoft.com/office/drawing/2014/main" xmlns="" id="{FE347261-045C-4BE6-A67A-84BE66B92069}"/>
              </a:ext>
            </a:extLst>
          </p:cNvPr>
          <p:cNvSpPr>
            <a:spLocks noGrp="1"/>
          </p:cNvSpPr>
          <p:nvPr>
            <p:ph type="sldNum" sz="quarter" idx="12"/>
          </p:nvPr>
        </p:nvSpPr>
        <p:spPr/>
        <p:txBody>
          <a:bodyPr/>
          <a:lstStyle/>
          <a:p>
            <a:fld id="{6D22F896-40B5-4ADD-8801-0D06FADFA095}" type="slidenum">
              <a:rPr lang="en-US" smtClean="0"/>
              <a:pPr/>
              <a:t>2</a:t>
            </a:fld>
            <a:endParaRPr lang="en-US" dirty="0"/>
          </a:p>
        </p:txBody>
      </p:sp>
      <p:sp>
        <p:nvSpPr>
          <p:cNvPr id="7" name="TextBox 6">
            <a:extLst>
              <a:ext uri="{FF2B5EF4-FFF2-40B4-BE49-F238E27FC236}">
                <a16:creationId xmlns:a16="http://schemas.microsoft.com/office/drawing/2014/main" xmlns="" id="{39BF239B-9817-40E2-8D0C-D0AC442360C8}"/>
              </a:ext>
            </a:extLst>
          </p:cNvPr>
          <p:cNvSpPr txBox="1"/>
          <p:nvPr/>
        </p:nvSpPr>
        <p:spPr>
          <a:xfrm>
            <a:off x="5509681" y="5349355"/>
            <a:ext cx="4445352" cy="230832"/>
          </a:xfrm>
          <a:prstGeom prst="rect">
            <a:avLst/>
          </a:prstGeom>
          <a:noFill/>
        </p:spPr>
        <p:txBody>
          <a:bodyPr wrap="square" rtlCol="0">
            <a:spAutoFit/>
          </a:bodyPr>
          <a:lstStyle/>
          <a:p>
            <a:r>
              <a:rPr lang="en-IN" sz="900" dirty="0">
                <a:hlinkClick r:id="rId4" tooltip="https://creativecommons.org/licenses/by-sa/3.0/"/>
              </a:rPr>
              <a:t>A</a:t>
            </a:r>
            <a:endParaRPr lang="en-IN" sz="900" dirty="0"/>
          </a:p>
        </p:txBody>
      </p:sp>
    </p:spTree>
    <p:extLst>
      <p:ext uri="{BB962C8B-B14F-4D97-AF65-F5344CB8AC3E}">
        <p14:creationId xmlns:p14="http://schemas.microsoft.com/office/powerpoint/2010/main" xmlns="" val="2969784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932B9463-8EA7-4AAF-8F02-FA65679FFC77}"/>
              </a:ext>
            </a:extLst>
          </p:cNvPr>
          <p:cNvSpPr/>
          <p:nvPr/>
        </p:nvSpPr>
        <p:spPr>
          <a:xfrm>
            <a:off x="2021072" y="453127"/>
            <a:ext cx="6096000" cy="2677656"/>
          </a:xfrm>
          <a:prstGeom prst="rect">
            <a:avLst/>
          </a:prstGeom>
        </p:spPr>
        <p:txBody>
          <a:bodyPr>
            <a:spAutoFit/>
          </a:bodyPr>
          <a:lstStyle/>
          <a:p>
            <a:r>
              <a:rPr lang="en-IN" sz="2400" dirty="0">
                <a:solidFill>
                  <a:srgbClr val="FF0000"/>
                </a:solidFill>
              </a:rPr>
              <a:t>Zero based budgeting is a new technique of planning and decision making. This is a revolutionary step in the field of budgeting . zero based budgeting was introduced at Texas Instruments in USA  in 1969 by Peter </a:t>
            </a:r>
            <a:r>
              <a:rPr lang="en-IN" sz="2400" dirty="0" err="1">
                <a:solidFill>
                  <a:srgbClr val="FF0000"/>
                </a:solidFill>
              </a:rPr>
              <a:t>phyrr</a:t>
            </a:r>
            <a:r>
              <a:rPr lang="en-IN" sz="2400" dirty="0">
                <a:solidFill>
                  <a:srgbClr val="FF0000"/>
                </a:solidFill>
              </a:rPr>
              <a:t>, who is known as the father of ZBB.</a:t>
            </a:r>
          </a:p>
        </p:txBody>
      </p:sp>
      <p:sp>
        <p:nvSpPr>
          <p:cNvPr id="3" name="Rectangle 2">
            <a:extLst>
              <a:ext uri="{FF2B5EF4-FFF2-40B4-BE49-F238E27FC236}">
                <a16:creationId xmlns:a16="http://schemas.microsoft.com/office/drawing/2014/main" xmlns="" id="{F2C5C12A-A90B-40D7-BFB2-C35C1DCA5CB0}"/>
              </a:ext>
            </a:extLst>
          </p:cNvPr>
          <p:cNvSpPr/>
          <p:nvPr/>
        </p:nvSpPr>
        <p:spPr>
          <a:xfrm>
            <a:off x="2117698" y="3247244"/>
            <a:ext cx="6096000" cy="2677656"/>
          </a:xfrm>
          <a:prstGeom prst="rect">
            <a:avLst/>
          </a:prstGeom>
        </p:spPr>
        <p:txBody>
          <a:bodyPr>
            <a:spAutoFit/>
          </a:bodyPr>
          <a:lstStyle/>
          <a:p>
            <a:r>
              <a:rPr lang="en-IN" sz="2400" dirty="0">
                <a:solidFill>
                  <a:srgbClr val="00B050"/>
                </a:solidFill>
              </a:rPr>
              <a:t>It is a managerial tool and is steadily gaining acceptance in the business community. In this method budget figures are developed with zero as the base , which means that a budget will be prepared as if it is being prepared for a new companies for the first time.</a:t>
            </a:r>
          </a:p>
        </p:txBody>
      </p:sp>
      <p:sp>
        <p:nvSpPr>
          <p:cNvPr id="4" name="Date Placeholder 3">
            <a:extLst>
              <a:ext uri="{FF2B5EF4-FFF2-40B4-BE49-F238E27FC236}">
                <a16:creationId xmlns:a16="http://schemas.microsoft.com/office/drawing/2014/main" xmlns="" id="{32903403-79AA-4E0F-B8B2-B61495562222}"/>
              </a:ext>
            </a:extLst>
          </p:cNvPr>
          <p:cNvSpPr>
            <a:spLocks noGrp="1"/>
          </p:cNvSpPr>
          <p:nvPr>
            <p:ph type="dt" sz="half" idx="10"/>
          </p:nvPr>
        </p:nvSpPr>
        <p:spPr/>
        <p:txBody>
          <a:bodyPr/>
          <a:lstStyle/>
          <a:p>
            <a:fld id="{AB62B807-1F3F-4333-BFF0-FE89054FB2A6}" type="datetime2">
              <a:rPr lang="en-US" smtClean="0"/>
              <a:pPr/>
              <a:t>Wednesday, August 12, 2020</a:t>
            </a:fld>
            <a:endParaRPr lang="en-US" dirty="0"/>
          </a:p>
        </p:txBody>
      </p:sp>
      <p:sp>
        <p:nvSpPr>
          <p:cNvPr id="6" name="Footer Placeholder 5">
            <a:extLst>
              <a:ext uri="{FF2B5EF4-FFF2-40B4-BE49-F238E27FC236}">
                <a16:creationId xmlns:a16="http://schemas.microsoft.com/office/drawing/2014/main" xmlns="" id="{2C0FE091-2659-420C-A90C-8D355E2B38CF}"/>
              </a:ext>
            </a:extLst>
          </p:cNvPr>
          <p:cNvSpPr>
            <a:spLocks noGrp="1"/>
          </p:cNvSpPr>
          <p:nvPr>
            <p:ph type="ftr" sz="quarter" idx="11"/>
          </p:nvPr>
        </p:nvSpPr>
        <p:spPr/>
        <p:txBody>
          <a:bodyPr/>
          <a:lstStyle/>
          <a:p>
            <a:r>
              <a:rPr lang="en-US"/>
              <a:t>ANIL PRATAP SINGH</a:t>
            </a:r>
            <a:endParaRPr lang="en-US" dirty="0"/>
          </a:p>
        </p:txBody>
      </p:sp>
      <p:sp>
        <p:nvSpPr>
          <p:cNvPr id="5" name="Slide Number Placeholder 4">
            <a:extLst>
              <a:ext uri="{FF2B5EF4-FFF2-40B4-BE49-F238E27FC236}">
                <a16:creationId xmlns:a16="http://schemas.microsoft.com/office/drawing/2014/main" xmlns="" id="{96FCCC81-811D-4EF9-A9A8-4555FA781B74}"/>
              </a:ext>
            </a:extLst>
          </p:cNvPr>
          <p:cNvSpPr>
            <a:spLocks noGrp="1"/>
          </p:cNvSpPr>
          <p:nvPr>
            <p:ph type="sldNum" sz="quarter" idx="12"/>
          </p:nvPr>
        </p:nvSpPr>
        <p:spPr/>
        <p:txBody>
          <a:bodyPr/>
          <a:lstStyle/>
          <a:p>
            <a:fld id="{6D22F896-40B5-4ADD-8801-0D06FADFA095}" type="slidenum">
              <a:rPr lang="en-US" smtClean="0"/>
              <a:pPr/>
              <a:t>3</a:t>
            </a:fld>
            <a:endParaRPr lang="en-US" dirty="0"/>
          </a:p>
        </p:txBody>
      </p:sp>
    </p:spTree>
    <p:extLst>
      <p:ext uri="{BB962C8B-B14F-4D97-AF65-F5344CB8AC3E}">
        <p14:creationId xmlns:p14="http://schemas.microsoft.com/office/powerpoint/2010/main" xmlns="" val="2792007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8798FE-D509-4A2C-87BE-2D25E821A82B}"/>
              </a:ext>
            </a:extLst>
          </p:cNvPr>
          <p:cNvSpPr>
            <a:spLocks noGrp="1"/>
          </p:cNvSpPr>
          <p:nvPr>
            <p:ph type="title"/>
          </p:nvPr>
        </p:nvSpPr>
        <p:spPr>
          <a:xfrm>
            <a:off x="677334" y="609600"/>
            <a:ext cx="8596668" cy="598998"/>
          </a:xfrm>
        </p:spPr>
        <p:txBody>
          <a:bodyPr>
            <a:normAutofit fontScale="90000"/>
          </a:bodyPr>
          <a:lstStyle/>
          <a:p>
            <a:r>
              <a:rPr lang="en-IN" dirty="0"/>
              <a:t>DEFINITION OF ZERO BASE BUDGETIONG</a:t>
            </a:r>
          </a:p>
        </p:txBody>
      </p:sp>
      <p:sp>
        <p:nvSpPr>
          <p:cNvPr id="3" name="Content Placeholder 2">
            <a:extLst>
              <a:ext uri="{FF2B5EF4-FFF2-40B4-BE49-F238E27FC236}">
                <a16:creationId xmlns:a16="http://schemas.microsoft.com/office/drawing/2014/main" xmlns="" id="{81A06126-9242-4901-802D-16C61E32ABCC}"/>
              </a:ext>
            </a:extLst>
          </p:cNvPr>
          <p:cNvSpPr>
            <a:spLocks noGrp="1"/>
          </p:cNvSpPr>
          <p:nvPr>
            <p:ph idx="1"/>
          </p:nvPr>
        </p:nvSpPr>
        <p:spPr>
          <a:xfrm>
            <a:off x="486502" y="1488613"/>
            <a:ext cx="8596668" cy="3880773"/>
          </a:xfrm>
        </p:spPr>
        <p:txBody>
          <a:bodyPr>
            <a:noAutofit/>
          </a:bodyPr>
          <a:lstStyle/>
          <a:p>
            <a:r>
              <a:rPr lang="en-US" sz="2000" dirty="0">
                <a:solidFill>
                  <a:srgbClr val="FF0000"/>
                </a:solidFill>
              </a:rPr>
              <a:t>According to Peter a </a:t>
            </a:r>
            <a:r>
              <a:rPr lang="en-US" sz="2000" dirty="0" err="1">
                <a:solidFill>
                  <a:srgbClr val="FF0000"/>
                </a:solidFill>
              </a:rPr>
              <a:t>Pyhrr</a:t>
            </a:r>
            <a:r>
              <a:rPr lang="en-US" sz="2000" dirty="0">
                <a:solidFill>
                  <a:srgbClr val="FF0000"/>
                </a:solidFill>
              </a:rPr>
              <a:t>,"zero based budgeting is an operating planning and budgeting process which requires each manager to justify his entire budget request in detail from scratch (hence zero base). Each manager States why he should spend any money at all. This approach requires that all activities the identified as decision packages which will be evaluated by systematic analysis rank in order of </a:t>
            </a:r>
            <a:r>
              <a:rPr lang="en-US" sz="2000" dirty="0" err="1">
                <a:solidFill>
                  <a:srgbClr val="FF0000"/>
                </a:solidFill>
              </a:rPr>
              <a:t>importance."it</a:t>
            </a:r>
            <a:r>
              <a:rPr lang="en-US" sz="2000" dirty="0">
                <a:solidFill>
                  <a:srgbClr val="FF0000"/>
                </a:solidFill>
              </a:rPr>
              <a:t> is also defined as a system whereby each budget item, regardless of whether it is new or existing, must be justified in its entirety each time a new budget is </a:t>
            </a:r>
            <a:r>
              <a:rPr lang="en-US" sz="2000" dirty="0" err="1">
                <a:solidFill>
                  <a:srgbClr val="FF0000"/>
                </a:solidFill>
              </a:rPr>
              <a:t>prepared."the</a:t>
            </a:r>
            <a:r>
              <a:rPr lang="en-US" sz="2000" dirty="0">
                <a:solidFill>
                  <a:srgbClr val="FF0000"/>
                </a:solidFill>
              </a:rPr>
              <a:t> important part of the zero based budgeting is the requirement that the budgeting process starts at zero with all expenditures completely </a:t>
            </a:r>
            <a:r>
              <a:rPr lang="en-US" sz="2000" dirty="0" err="1">
                <a:solidFill>
                  <a:srgbClr val="FF0000"/>
                </a:solidFill>
              </a:rPr>
              <a:t>justified.this</a:t>
            </a:r>
            <a:r>
              <a:rPr lang="en-US" sz="2000" dirty="0">
                <a:solidFill>
                  <a:srgbClr val="FF0000"/>
                </a:solidFill>
              </a:rPr>
              <a:t> contrast with the usual approach in which a certain level of expenditure is allowed as a starting point and the budgeting process focuses on request for incremental expenditures.</a:t>
            </a:r>
            <a:endParaRPr lang="en-IN" sz="2000" dirty="0">
              <a:solidFill>
                <a:srgbClr val="FF0000"/>
              </a:solidFill>
            </a:endParaRPr>
          </a:p>
        </p:txBody>
      </p:sp>
      <p:sp>
        <p:nvSpPr>
          <p:cNvPr id="4" name="Date Placeholder 3">
            <a:extLst>
              <a:ext uri="{FF2B5EF4-FFF2-40B4-BE49-F238E27FC236}">
                <a16:creationId xmlns:a16="http://schemas.microsoft.com/office/drawing/2014/main" xmlns="" id="{76414E93-D321-4C4A-ABB2-FB24811750A1}"/>
              </a:ext>
            </a:extLst>
          </p:cNvPr>
          <p:cNvSpPr>
            <a:spLocks noGrp="1"/>
          </p:cNvSpPr>
          <p:nvPr>
            <p:ph type="dt" sz="half" idx="10"/>
          </p:nvPr>
        </p:nvSpPr>
        <p:spPr/>
        <p:txBody>
          <a:bodyPr/>
          <a:lstStyle/>
          <a:p>
            <a:fld id="{FAF67549-2953-4279-8F32-01AD46E28547}" type="datetime2">
              <a:rPr lang="en-US" smtClean="0"/>
              <a:pPr/>
              <a:t>Wednesday, August 12, 2020</a:t>
            </a:fld>
            <a:endParaRPr lang="en-US" dirty="0"/>
          </a:p>
        </p:txBody>
      </p:sp>
      <p:sp>
        <p:nvSpPr>
          <p:cNvPr id="5" name="Footer Placeholder 4">
            <a:extLst>
              <a:ext uri="{FF2B5EF4-FFF2-40B4-BE49-F238E27FC236}">
                <a16:creationId xmlns:a16="http://schemas.microsoft.com/office/drawing/2014/main" xmlns="" id="{7E098B3C-0542-4911-8F0E-9D87435B77A0}"/>
              </a:ext>
            </a:extLst>
          </p:cNvPr>
          <p:cNvSpPr>
            <a:spLocks noGrp="1"/>
          </p:cNvSpPr>
          <p:nvPr>
            <p:ph type="ftr" sz="quarter" idx="11"/>
          </p:nvPr>
        </p:nvSpPr>
        <p:spPr>
          <a:xfrm>
            <a:off x="0" y="6041361"/>
            <a:ext cx="6297612" cy="792000"/>
          </a:xfrm>
        </p:spPr>
        <p:txBody>
          <a:bodyPr/>
          <a:lstStyle/>
          <a:p>
            <a:r>
              <a:rPr lang="en-US" dirty="0"/>
              <a:t>ANIL PRATAP SINGH</a:t>
            </a:r>
          </a:p>
        </p:txBody>
      </p:sp>
      <p:sp>
        <p:nvSpPr>
          <p:cNvPr id="6" name="Slide Number Placeholder 5">
            <a:extLst>
              <a:ext uri="{FF2B5EF4-FFF2-40B4-BE49-F238E27FC236}">
                <a16:creationId xmlns:a16="http://schemas.microsoft.com/office/drawing/2014/main" xmlns="" id="{E824128E-A2DD-47D7-819C-2EB33A6E7BEA}"/>
              </a:ext>
            </a:extLst>
          </p:cNvPr>
          <p:cNvSpPr>
            <a:spLocks noGrp="1"/>
          </p:cNvSpPr>
          <p:nvPr>
            <p:ph type="sldNum" sz="quarter" idx="12"/>
          </p:nvPr>
        </p:nvSpPr>
        <p:spPr/>
        <p:txBody>
          <a:bodyPr/>
          <a:lstStyle/>
          <a:p>
            <a:fld id="{6D22F896-40B5-4ADD-8801-0D06FADFA095}" type="slidenum">
              <a:rPr lang="en-US" smtClean="0"/>
              <a:pPr/>
              <a:t>4</a:t>
            </a:fld>
            <a:endParaRPr lang="en-US" dirty="0"/>
          </a:p>
        </p:txBody>
      </p:sp>
    </p:spTree>
    <p:extLst>
      <p:ext uri="{BB962C8B-B14F-4D97-AF65-F5344CB8AC3E}">
        <p14:creationId xmlns:p14="http://schemas.microsoft.com/office/powerpoint/2010/main" xmlns="" val="2543821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BABADD-5006-447B-9AEE-6FF6C32A2693}"/>
              </a:ext>
            </a:extLst>
          </p:cNvPr>
          <p:cNvSpPr>
            <a:spLocks noGrp="1"/>
          </p:cNvSpPr>
          <p:nvPr>
            <p:ph type="title"/>
          </p:nvPr>
        </p:nvSpPr>
        <p:spPr>
          <a:xfrm>
            <a:off x="677334" y="609600"/>
            <a:ext cx="8596668" cy="583096"/>
          </a:xfrm>
        </p:spPr>
        <p:txBody>
          <a:bodyPr>
            <a:normAutofit fontScale="90000"/>
          </a:bodyPr>
          <a:lstStyle/>
          <a:p>
            <a:r>
              <a:rPr lang="en-IN" dirty="0"/>
              <a:t>              FEATURES OF ZBB</a:t>
            </a:r>
          </a:p>
        </p:txBody>
      </p:sp>
      <p:graphicFrame>
        <p:nvGraphicFramePr>
          <p:cNvPr id="7" name="Content Placeholder 6">
            <a:extLst>
              <a:ext uri="{FF2B5EF4-FFF2-40B4-BE49-F238E27FC236}">
                <a16:creationId xmlns:a16="http://schemas.microsoft.com/office/drawing/2014/main" xmlns="" id="{F9DC1D8E-AE79-47B6-AD83-7A63F30B92B2}"/>
              </a:ext>
            </a:extLst>
          </p:cNvPr>
          <p:cNvGraphicFramePr>
            <a:graphicFrameLocks noGrp="1"/>
          </p:cNvGraphicFramePr>
          <p:nvPr>
            <p:ph idx="1"/>
            <p:extLst>
              <p:ext uri="{D42A27DB-BD31-4B8C-83A1-F6EECF244321}">
                <p14:modId xmlns:p14="http://schemas.microsoft.com/office/powerpoint/2010/main" xmlns="" val="149158853"/>
              </p:ext>
            </p:extLst>
          </p:nvPr>
        </p:nvGraphicFramePr>
        <p:xfrm>
          <a:off x="677690" y="1339463"/>
          <a:ext cx="8596312" cy="45551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xmlns="" id="{3DDFEA08-E485-404C-8789-7730964E2F2A}"/>
              </a:ext>
            </a:extLst>
          </p:cNvPr>
          <p:cNvSpPr>
            <a:spLocks noGrp="1"/>
          </p:cNvSpPr>
          <p:nvPr>
            <p:ph type="dt" sz="half" idx="10"/>
          </p:nvPr>
        </p:nvSpPr>
        <p:spPr/>
        <p:txBody>
          <a:bodyPr/>
          <a:lstStyle/>
          <a:p>
            <a:fld id="{6A3DEFFF-5494-458D-B7A6-BFCA930938FF}" type="datetime2">
              <a:rPr lang="en-US" smtClean="0"/>
              <a:pPr/>
              <a:t>Wednesday, August 12, 2020</a:t>
            </a:fld>
            <a:endParaRPr lang="en-US" dirty="0"/>
          </a:p>
        </p:txBody>
      </p:sp>
      <p:sp>
        <p:nvSpPr>
          <p:cNvPr id="5" name="Footer Placeholder 4">
            <a:extLst>
              <a:ext uri="{FF2B5EF4-FFF2-40B4-BE49-F238E27FC236}">
                <a16:creationId xmlns:a16="http://schemas.microsoft.com/office/drawing/2014/main" xmlns="" id="{C400ADA4-4A17-4B6D-9C90-51F8D16FE911}"/>
              </a:ext>
            </a:extLst>
          </p:cNvPr>
          <p:cNvSpPr>
            <a:spLocks noGrp="1"/>
          </p:cNvSpPr>
          <p:nvPr>
            <p:ph type="ftr" sz="quarter" idx="11"/>
          </p:nvPr>
        </p:nvSpPr>
        <p:spPr/>
        <p:txBody>
          <a:bodyPr/>
          <a:lstStyle/>
          <a:p>
            <a:r>
              <a:rPr lang="en-US"/>
              <a:t>ANIL PRATAP SINGH</a:t>
            </a:r>
            <a:endParaRPr lang="en-US" dirty="0"/>
          </a:p>
        </p:txBody>
      </p:sp>
      <p:sp>
        <p:nvSpPr>
          <p:cNvPr id="6" name="Slide Number Placeholder 5">
            <a:extLst>
              <a:ext uri="{FF2B5EF4-FFF2-40B4-BE49-F238E27FC236}">
                <a16:creationId xmlns:a16="http://schemas.microsoft.com/office/drawing/2014/main" xmlns="" id="{AEF8E36F-058E-4816-B1F1-5A34DCE530BB}"/>
              </a:ext>
            </a:extLst>
          </p:cNvPr>
          <p:cNvSpPr>
            <a:spLocks noGrp="1"/>
          </p:cNvSpPr>
          <p:nvPr>
            <p:ph type="sldNum" sz="quarter" idx="12"/>
          </p:nvPr>
        </p:nvSpPr>
        <p:spPr/>
        <p:txBody>
          <a:bodyPr/>
          <a:lstStyle/>
          <a:p>
            <a:fld id="{6D22F896-40B5-4ADD-8801-0D06FADFA095}" type="slidenum">
              <a:rPr lang="en-US" smtClean="0"/>
              <a:pPr/>
              <a:t>5</a:t>
            </a:fld>
            <a:endParaRPr lang="en-US" dirty="0"/>
          </a:p>
        </p:txBody>
      </p:sp>
    </p:spTree>
    <p:extLst>
      <p:ext uri="{BB962C8B-B14F-4D97-AF65-F5344CB8AC3E}">
        <p14:creationId xmlns:p14="http://schemas.microsoft.com/office/powerpoint/2010/main" xmlns="" val="3979176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3544551-D9ED-401F-B72E-25CA4681D1B6}"/>
              </a:ext>
            </a:extLst>
          </p:cNvPr>
          <p:cNvSpPr>
            <a:spLocks noGrp="1"/>
          </p:cNvSpPr>
          <p:nvPr>
            <p:ph type="title"/>
          </p:nvPr>
        </p:nvSpPr>
        <p:spPr>
          <a:xfrm>
            <a:off x="677334" y="609600"/>
            <a:ext cx="8596668" cy="678511"/>
          </a:xfrm>
        </p:spPr>
        <p:txBody>
          <a:bodyPr/>
          <a:lstStyle/>
          <a:p>
            <a:r>
              <a:rPr lang="en-IN" dirty="0"/>
              <a:t>          ADVANTAGES OF ZBB</a:t>
            </a:r>
          </a:p>
        </p:txBody>
      </p:sp>
      <p:graphicFrame>
        <p:nvGraphicFramePr>
          <p:cNvPr id="7" name="Content Placeholder 6">
            <a:extLst>
              <a:ext uri="{FF2B5EF4-FFF2-40B4-BE49-F238E27FC236}">
                <a16:creationId xmlns:a16="http://schemas.microsoft.com/office/drawing/2014/main" xmlns="" id="{04A9A060-BAB4-47C3-8078-2A39C77A0F70}"/>
              </a:ext>
            </a:extLst>
          </p:cNvPr>
          <p:cNvGraphicFramePr>
            <a:graphicFrameLocks noGrp="1"/>
          </p:cNvGraphicFramePr>
          <p:nvPr>
            <p:ph idx="1"/>
            <p:extLst>
              <p:ext uri="{D42A27DB-BD31-4B8C-83A1-F6EECF244321}">
                <p14:modId xmlns:p14="http://schemas.microsoft.com/office/powerpoint/2010/main" xmlns="" val="524954161"/>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xmlns="" id="{BA86D627-F5DB-4838-A999-7D51E1205B06}"/>
              </a:ext>
            </a:extLst>
          </p:cNvPr>
          <p:cNvSpPr>
            <a:spLocks noGrp="1"/>
          </p:cNvSpPr>
          <p:nvPr>
            <p:ph type="dt" sz="half" idx="10"/>
          </p:nvPr>
        </p:nvSpPr>
        <p:spPr/>
        <p:txBody>
          <a:bodyPr/>
          <a:lstStyle/>
          <a:p>
            <a:fld id="{40A55715-02B6-498B-B46E-2F7D545686B7}" type="datetime2">
              <a:rPr lang="en-US" smtClean="0"/>
              <a:pPr/>
              <a:t>Wednesday, August 12, 2020</a:t>
            </a:fld>
            <a:endParaRPr lang="en-US" dirty="0"/>
          </a:p>
        </p:txBody>
      </p:sp>
      <p:sp>
        <p:nvSpPr>
          <p:cNvPr id="5" name="Footer Placeholder 4">
            <a:extLst>
              <a:ext uri="{FF2B5EF4-FFF2-40B4-BE49-F238E27FC236}">
                <a16:creationId xmlns:a16="http://schemas.microsoft.com/office/drawing/2014/main" xmlns="" id="{703EE010-1D12-42E7-9021-58B544377E7C}"/>
              </a:ext>
            </a:extLst>
          </p:cNvPr>
          <p:cNvSpPr>
            <a:spLocks noGrp="1"/>
          </p:cNvSpPr>
          <p:nvPr>
            <p:ph type="ftr" sz="quarter" idx="11"/>
          </p:nvPr>
        </p:nvSpPr>
        <p:spPr/>
        <p:txBody>
          <a:bodyPr/>
          <a:lstStyle/>
          <a:p>
            <a:r>
              <a:rPr lang="en-US"/>
              <a:t>ANIL PRATAP SINGH</a:t>
            </a:r>
            <a:endParaRPr lang="en-US" dirty="0"/>
          </a:p>
        </p:txBody>
      </p:sp>
      <p:sp>
        <p:nvSpPr>
          <p:cNvPr id="6" name="Slide Number Placeholder 5">
            <a:extLst>
              <a:ext uri="{FF2B5EF4-FFF2-40B4-BE49-F238E27FC236}">
                <a16:creationId xmlns:a16="http://schemas.microsoft.com/office/drawing/2014/main" xmlns="" id="{BCB43B91-58E2-4F39-8CBE-A0B03CB74D6C}"/>
              </a:ext>
            </a:extLst>
          </p:cNvPr>
          <p:cNvSpPr>
            <a:spLocks noGrp="1"/>
          </p:cNvSpPr>
          <p:nvPr>
            <p:ph type="sldNum" sz="quarter" idx="12"/>
          </p:nvPr>
        </p:nvSpPr>
        <p:spPr/>
        <p:txBody>
          <a:bodyPr/>
          <a:lstStyle/>
          <a:p>
            <a:fld id="{6D22F896-40B5-4ADD-8801-0D06FADFA095}" type="slidenum">
              <a:rPr lang="en-US" smtClean="0"/>
              <a:pPr/>
              <a:t>6</a:t>
            </a:fld>
            <a:endParaRPr lang="en-US" dirty="0"/>
          </a:p>
        </p:txBody>
      </p:sp>
    </p:spTree>
    <p:extLst>
      <p:ext uri="{BB962C8B-B14F-4D97-AF65-F5344CB8AC3E}">
        <p14:creationId xmlns:p14="http://schemas.microsoft.com/office/powerpoint/2010/main" xmlns="" val="35155412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1FEBCE0-FB8F-4738-9DB1-A79E724C4261}"/>
              </a:ext>
            </a:extLst>
          </p:cNvPr>
          <p:cNvSpPr>
            <a:spLocks noGrp="1"/>
          </p:cNvSpPr>
          <p:nvPr>
            <p:ph type="title"/>
          </p:nvPr>
        </p:nvSpPr>
        <p:spPr>
          <a:xfrm>
            <a:off x="677334" y="609600"/>
            <a:ext cx="8596668" cy="646706"/>
          </a:xfrm>
        </p:spPr>
        <p:txBody>
          <a:bodyPr/>
          <a:lstStyle/>
          <a:p>
            <a:r>
              <a:rPr lang="en-IN" dirty="0"/>
              <a:t>         DISADVANTAGES OF ZBB</a:t>
            </a:r>
          </a:p>
        </p:txBody>
      </p:sp>
      <p:graphicFrame>
        <p:nvGraphicFramePr>
          <p:cNvPr id="7" name="Content Placeholder 6">
            <a:extLst>
              <a:ext uri="{FF2B5EF4-FFF2-40B4-BE49-F238E27FC236}">
                <a16:creationId xmlns:a16="http://schemas.microsoft.com/office/drawing/2014/main" xmlns="" id="{341EDD30-9383-4B5D-AA2E-EDBC9437D5C5}"/>
              </a:ext>
            </a:extLst>
          </p:cNvPr>
          <p:cNvGraphicFramePr>
            <a:graphicFrameLocks noGrp="1"/>
          </p:cNvGraphicFramePr>
          <p:nvPr>
            <p:ph idx="1"/>
            <p:extLst>
              <p:ext uri="{D42A27DB-BD31-4B8C-83A1-F6EECF244321}">
                <p14:modId xmlns:p14="http://schemas.microsoft.com/office/powerpoint/2010/main" xmlns="" val="2769324542"/>
              </p:ext>
            </p:extLst>
          </p:nvPr>
        </p:nvGraphicFramePr>
        <p:xfrm>
          <a:off x="677863" y="1256306"/>
          <a:ext cx="8596312" cy="47857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xmlns="" id="{DC7B1415-E46E-4EE2-92D7-29E3FAD685BD}"/>
              </a:ext>
            </a:extLst>
          </p:cNvPr>
          <p:cNvSpPr>
            <a:spLocks noGrp="1"/>
          </p:cNvSpPr>
          <p:nvPr>
            <p:ph type="dt" sz="half" idx="10"/>
          </p:nvPr>
        </p:nvSpPr>
        <p:spPr/>
        <p:txBody>
          <a:bodyPr/>
          <a:lstStyle/>
          <a:p>
            <a:fld id="{F67F430E-3B90-4071-A1AA-4D2F5BF664C3}" type="datetime2">
              <a:rPr lang="en-US" smtClean="0"/>
              <a:pPr/>
              <a:t>Wednesday, August 12, 2020</a:t>
            </a:fld>
            <a:endParaRPr lang="en-US" dirty="0"/>
          </a:p>
        </p:txBody>
      </p:sp>
      <p:sp>
        <p:nvSpPr>
          <p:cNvPr id="5" name="Footer Placeholder 4">
            <a:extLst>
              <a:ext uri="{FF2B5EF4-FFF2-40B4-BE49-F238E27FC236}">
                <a16:creationId xmlns:a16="http://schemas.microsoft.com/office/drawing/2014/main" xmlns="" id="{84F0D852-6A56-480B-896F-073EB24D8908}"/>
              </a:ext>
            </a:extLst>
          </p:cNvPr>
          <p:cNvSpPr>
            <a:spLocks noGrp="1"/>
          </p:cNvSpPr>
          <p:nvPr>
            <p:ph type="ftr" sz="quarter" idx="11"/>
          </p:nvPr>
        </p:nvSpPr>
        <p:spPr/>
        <p:txBody>
          <a:bodyPr/>
          <a:lstStyle/>
          <a:p>
            <a:r>
              <a:rPr lang="en-US"/>
              <a:t>ANIL PRATAP SINGH</a:t>
            </a:r>
            <a:endParaRPr lang="en-US" dirty="0"/>
          </a:p>
        </p:txBody>
      </p:sp>
      <p:sp>
        <p:nvSpPr>
          <p:cNvPr id="6" name="Slide Number Placeholder 5">
            <a:extLst>
              <a:ext uri="{FF2B5EF4-FFF2-40B4-BE49-F238E27FC236}">
                <a16:creationId xmlns:a16="http://schemas.microsoft.com/office/drawing/2014/main" xmlns="" id="{54D8BA2C-914F-4C94-8DA2-632C753D7316}"/>
              </a:ext>
            </a:extLst>
          </p:cNvPr>
          <p:cNvSpPr>
            <a:spLocks noGrp="1"/>
          </p:cNvSpPr>
          <p:nvPr>
            <p:ph type="sldNum" sz="quarter" idx="12"/>
          </p:nvPr>
        </p:nvSpPr>
        <p:spPr/>
        <p:txBody>
          <a:bodyPr/>
          <a:lstStyle/>
          <a:p>
            <a:fld id="{6D22F896-40B5-4ADD-8801-0D06FADFA095}" type="slidenum">
              <a:rPr lang="en-US" smtClean="0"/>
              <a:pPr/>
              <a:t>7</a:t>
            </a:fld>
            <a:endParaRPr lang="en-US" dirty="0"/>
          </a:p>
        </p:txBody>
      </p:sp>
    </p:spTree>
    <p:extLst>
      <p:ext uri="{BB962C8B-B14F-4D97-AF65-F5344CB8AC3E}">
        <p14:creationId xmlns:p14="http://schemas.microsoft.com/office/powerpoint/2010/main" xmlns="" val="1803311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0F0E66C7-5EFE-4458-8EF8-CB77FB1DD665}"/>
              </a:ext>
            </a:extLst>
          </p:cNvPr>
          <p:cNvSpPr>
            <a:spLocks noGrp="1"/>
          </p:cNvSpPr>
          <p:nvPr>
            <p:ph type="dt" sz="half" idx="10"/>
          </p:nvPr>
        </p:nvSpPr>
        <p:spPr/>
        <p:txBody>
          <a:bodyPr/>
          <a:lstStyle/>
          <a:p>
            <a:fld id="{EE11B990-5128-4642-AB8E-851A3E11FAF6}" type="datetime2">
              <a:rPr lang="en-US" smtClean="0"/>
              <a:pPr/>
              <a:t>Wednesday, August 12, 2020</a:t>
            </a:fld>
            <a:endParaRPr lang="en-US" dirty="0"/>
          </a:p>
        </p:txBody>
      </p:sp>
      <p:sp>
        <p:nvSpPr>
          <p:cNvPr id="3" name="Footer Placeholder 2">
            <a:extLst>
              <a:ext uri="{FF2B5EF4-FFF2-40B4-BE49-F238E27FC236}">
                <a16:creationId xmlns:a16="http://schemas.microsoft.com/office/drawing/2014/main" xmlns="" id="{4D190B70-1378-45CB-B210-7F2B0464C600}"/>
              </a:ext>
            </a:extLst>
          </p:cNvPr>
          <p:cNvSpPr>
            <a:spLocks noGrp="1"/>
          </p:cNvSpPr>
          <p:nvPr>
            <p:ph type="ftr" sz="quarter" idx="11"/>
          </p:nvPr>
        </p:nvSpPr>
        <p:spPr/>
        <p:txBody>
          <a:bodyPr/>
          <a:lstStyle/>
          <a:p>
            <a:r>
              <a:rPr lang="en-US"/>
              <a:t>ANIL PRATAP SINGH</a:t>
            </a:r>
            <a:endParaRPr lang="en-US" dirty="0"/>
          </a:p>
        </p:txBody>
      </p:sp>
      <p:sp>
        <p:nvSpPr>
          <p:cNvPr id="4" name="Slide Number Placeholder 3">
            <a:extLst>
              <a:ext uri="{FF2B5EF4-FFF2-40B4-BE49-F238E27FC236}">
                <a16:creationId xmlns:a16="http://schemas.microsoft.com/office/drawing/2014/main" xmlns="" id="{D6D13EBA-5EE3-4685-8599-C7D3374DCC81}"/>
              </a:ext>
            </a:extLst>
          </p:cNvPr>
          <p:cNvSpPr>
            <a:spLocks noGrp="1"/>
          </p:cNvSpPr>
          <p:nvPr>
            <p:ph type="sldNum" sz="quarter" idx="12"/>
          </p:nvPr>
        </p:nvSpPr>
        <p:spPr/>
        <p:txBody>
          <a:bodyPr/>
          <a:lstStyle/>
          <a:p>
            <a:fld id="{6D22F896-40B5-4ADD-8801-0D06FADFA095}" type="slidenum">
              <a:rPr lang="en-US" smtClean="0"/>
              <a:pPr/>
              <a:t>8</a:t>
            </a:fld>
            <a:endParaRPr lang="en-US" dirty="0"/>
          </a:p>
        </p:txBody>
      </p:sp>
      <p:pic>
        <p:nvPicPr>
          <p:cNvPr id="6" name="Picture 5">
            <a:extLst>
              <a:ext uri="{FF2B5EF4-FFF2-40B4-BE49-F238E27FC236}">
                <a16:creationId xmlns:a16="http://schemas.microsoft.com/office/drawing/2014/main" xmlns="" id="{050B7D8E-83FF-4E5A-B5A2-FDF9A5908FF7}"/>
              </a:ext>
            </a:extLst>
          </p:cNvPr>
          <p:cNvPicPr>
            <a:picLocks noChangeAspect="1"/>
          </p:cNvPicPr>
          <p:nvPr/>
        </p:nvPicPr>
        <p:blipFill>
          <a:blip r:embed="rId2">
            <a:extLst>
              <a:ext uri="{837473B0-CC2E-450A-ABE3-18F120FF3D39}">
                <a1611:picAttrSrcUrl xmlns:a1611="http://schemas.microsoft.com/office/drawing/2016/11/main" xmlns="" r:id="rId3"/>
              </a:ext>
            </a:extLst>
          </a:blip>
          <a:stretch>
            <a:fillRect/>
          </a:stretch>
        </p:blipFill>
        <p:spPr>
          <a:xfrm>
            <a:off x="1204789" y="1467964"/>
            <a:ext cx="7810500" cy="4245996"/>
          </a:xfrm>
          <a:prstGeom prst="rect">
            <a:avLst/>
          </a:prstGeom>
        </p:spPr>
      </p:pic>
      <p:sp>
        <p:nvSpPr>
          <p:cNvPr id="7" name="TextBox 6">
            <a:extLst>
              <a:ext uri="{FF2B5EF4-FFF2-40B4-BE49-F238E27FC236}">
                <a16:creationId xmlns:a16="http://schemas.microsoft.com/office/drawing/2014/main" xmlns="" id="{FB9BDEAE-2540-46FF-BC13-CAC09B406ABE}"/>
              </a:ext>
            </a:extLst>
          </p:cNvPr>
          <p:cNvSpPr txBox="1"/>
          <p:nvPr/>
        </p:nvSpPr>
        <p:spPr>
          <a:xfrm>
            <a:off x="1204789" y="5960970"/>
            <a:ext cx="7810500" cy="230832"/>
          </a:xfrm>
          <a:prstGeom prst="rect">
            <a:avLst/>
          </a:prstGeom>
          <a:noFill/>
        </p:spPr>
        <p:txBody>
          <a:bodyPr wrap="square" rtlCol="0">
            <a:spAutoFit/>
          </a:bodyPr>
          <a:lstStyle/>
          <a:p>
            <a:r>
              <a:rPr lang="en-IN" sz="900" dirty="0">
                <a:hlinkClick r:id="rId4" tooltip="https://creativecommons.org/licenses/by-nc-nd/3.0/"/>
              </a:rPr>
              <a:t>D</a:t>
            </a:r>
            <a:endParaRPr lang="en-IN" sz="900" dirty="0"/>
          </a:p>
        </p:txBody>
      </p:sp>
      <p:sp>
        <p:nvSpPr>
          <p:cNvPr id="8" name="TextBox 7">
            <a:extLst>
              <a:ext uri="{FF2B5EF4-FFF2-40B4-BE49-F238E27FC236}">
                <a16:creationId xmlns:a16="http://schemas.microsoft.com/office/drawing/2014/main" xmlns="" id="{B979714D-A115-4AA7-B941-4F209808F7BD}"/>
              </a:ext>
            </a:extLst>
          </p:cNvPr>
          <p:cNvSpPr txBox="1"/>
          <p:nvPr/>
        </p:nvSpPr>
        <p:spPr>
          <a:xfrm>
            <a:off x="3721211" y="451513"/>
            <a:ext cx="2262158" cy="769441"/>
          </a:xfrm>
          <a:prstGeom prst="rect">
            <a:avLst/>
          </a:prstGeom>
          <a:noFill/>
        </p:spPr>
        <p:txBody>
          <a:bodyPr wrap="none" rtlCol="0">
            <a:spAutoFit/>
          </a:bodyPr>
          <a:lstStyle/>
          <a:p>
            <a:r>
              <a:rPr lang="en-IN" sz="4400" dirty="0">
                <a:solidFill>
                  <a:srgbClr val="FF0000"/>
                </a:solidFill>
              </a:rPr>
              <a:t>THE</a:t>
            </a:r>
            <a:r>
              <a:rPr lang="en-IN" dirty="0"/>
              <a:t> </a:t>
            </a:r>
            <a:r>
              <a:rPr lang="en-IN" sz="4400" dirty="0">
                <a:solidFill>
                  <a:srgbClr val="FF0000"/>
                </a:solidFill>
              </a:rPr>
              <a:t>END</a:t>
            </a:r>
          </a:p>
        </p:txBody>
      </p:sp>
    </p:spTree>
    <p:extLst>
      <p:ext uri="{BB962C8B-B14F-4D97-AF65-F5344CB8AC3E}">
        <p14:creationId xmlns:p14="http://schemas.microsoft.com/office/powerpoint/2010/main" xmlns="" val="380308195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135</TotalTime>
  <Words>486</Words>
  <Application>Microsoft Office PowerPoint</Application>
  <PresentationFormat>Custom</PresentationFormat>
  <Paragraphs>56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Facet</vt:lpstr>
      <vt:lpstr>  ACCOUNTING FOR PLANNING  AND                                                                CONTROL        PART VI</vt:lpstr>
      <vt:lpstr>ZERO BASE BUDGETING</vt:lpstr>
      <vt:lpstr>Slide 3</vt:lpstr>
      <vt:lpstr>DEFINITION OF ZERO BASE BUDGETIONG</vt:lpstr>
      <vt:lpstr>              FEATURES OF ZBB</vt:lpstr>
      <vt:lpstr>          ADVANTAGES OF ZBB</vt:lpstr>
      <vt:lpstr>         DISADVANTAGES OF ZBB</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ANIL PRATAP</dc:creator>
  <cp:lastModifiedBy>SUJIT SINGH</cp:lastModifiedBy>
  <cp:revision>16</cp:revision>
  <dcterms:created xsi:type="dcterms:W3CDTF">2020-08-01T07:18:38Z</dcterms:created>
  <dcterms:modified xsi:type="dcterms:W3CDTF">2020-08-12T03:15:08Z</dcterms:modified>
</cp:coreProperties>
</file>