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56" r:id="rId2"/>
    <p:sldId id="258" r:id="rId3"/>
    <p:sldId id="259" r:id="rId4"/>
    <p:sldId id="260" r:id="rId5"/>
    <p:sldId id="261" r:id="rId6"/>
    <p:sldId id="262" r:id="rId7"/>
    <p:sldId id="263" r:id="rId8"/>
    <p:sldId id="266"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3" d="100"/>
          <a:sy n="73" d="100"/>
        </p:scale>
        <p:origin x="-54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5A352E-5A6B-4CB5-A398-8AA472948CD0}" type="doc">
      <dgm:prSet loTypeId="urn:microsoft.com/office/officeart/2008/layout/RadialCluster" loCatId="cycle" qsTypeId="urn:microsoft.com/office/officeart/2005/8/quickstyle/3d4" qsCatId="3D" csTypeId="urn:microsoft.com/office/officeart/2005/8/colors/colorful3" csCatId="colorful" phldr="1"/>
      <dgm:spPr/>
      <dgm:t>
        <a:bodyPr/>
        <a:lstStyle/>
        <a:p>
          <a:endParaRPr lang="en-IN"/>
        </a:p>
      </dgm:t>
    </dgm:pt>
    <dgm:pt modelId="{6BF403F5-3BD9-4674-B8DD-9B90F38B423D}">
      <dgm:prSet phldrT="[Text]"/>
      <dgm:spPr/>
      <dgm:t>
        <a:bodyPr/>
        <a:lstStyle/>
        <a:p>
          <a:r>
            <a:rPr lang="en-IN" dirty="0"/>
            <a:t>On the basis of time</a:t>
          </a:r>
        </a:p>
      </dgm:t>
    </dgm:pt>
    <dgm:pt modelId="{CE40A01B-28A2-4F17-8F7D-4DFDD534B71A}" type="parTrans" cxnId="{DBA6177F-12D5-481F-A8AC-5174033FAC43}">
      <dgm:prSet/>
      <dgm:spPr/>
      <dgm:t>
        <a:bodyPr/>
        <a:lstStyle/>
        <a:p>
          <a:endParaRPr lang="en-IN"/>
        </a:p>
      </dgm:t>
    </dgm:pt>
    <dgm:pt modelId="{38099414-3880-43EC-BF74-33EEB7874361}" type="sibTrans" cxnId="{DBA6177F-12D5-481F-A8AC-5174033FAC43}">
      <dgm:prSet/>
      <dgm:spPr/>
      <dgm:t>
        <a:bodyPr/>
        <a:lstStyle/>
        <a:p>
          <a:endParaRPr lang="en-IN"/>
        </a:p>
      </dgm:t>
    </dgm:pt>
    <dgm:pt modelId="{7DEE4186-046B-4ED9-81BD-B406CC7BF8CA}">
      <dgm:prSet phldrT="[Text]"/>
      <dgm:spPr/>
      <dgm:t>
        <a:bodyPr/>
        <a:lstStyle/>
        <a:p>
          <a:r>
            <a:rPr lang="en-IN" dirty="0"/>
            <a:t>Current</a:t>
          </a:r>
        </a:p>
      </dgm:t>
    </dgm:pt>
    <dgm:pt modelId="{7FEF693D-4BF2-4C4B-BE61-91A327B6A90D}" type="parTrans" cxnId="{3505E1DE-30A5-495A-8D5C-FB00EC30D990}">
      <dgm:prSet/>
      <dgm:spPr/>
      <dgm:t>
        <a:bodyPr/>
        <a:lstStyle/>
        <a:p>
          <a:endParaRPr lang="en-IN"/>
        </a:p>
      </dgm:t>
    </dgm:pt>
    <dgm:pt modelId="{920177E7-0B83-40DF-82E2-C409B877B2C8}" type="sibTrans" cxnId="{3505E1DE-30A5-495A-8D5C-FB00EC30D990}">
      <dgm:prSet/>
      <dgm:spPr/>
      <dgm:t>
        <a:bodyPr/>
        <a:lstStyle/>
        <a:p>
          <a:endParaRPr lang="en-IN"/>
        </a:p>
      </dgm:t>
    </dgm:pt>
    <dgm:pt modelId="{357A1A39-1182-4745-ABAA-F20CD9CAF4F7}">
      <dgm:prSet phldrT="[Text]"/>
      <dgm:spPr/>
      <dgm:t>
        <a:bodyPr/>
        <a:lstStyle/>
        <a:p>
          <a:r>
            <a:rPr lang="en-IN" dirty="0"/>
            <a:t>Short Term</a:t>
          </a:r>
        </a:p>
      </dgm:t>
    </dgm:pt>
    <dgm:pt modelId="{A39D1B6E-3EC0-4BA5-9EB7-BB492C53B141}" type="parTrans" cxnId="{3538D988-1ADC-4529-91ED-FDC2A2035281}">
      <dgm:prSet/>
      <dgm:spPr/>
      <dgm:t>
        <a:bodyPr/>
        <a:lstStyle/>
        <a:p>
          <a:endParaRPr lang="en-IN"/>
        </a:p>
      </dgm:t>
    </dgm:pt>
    <dgm:pt modelId="{88B47BAE-9AD6-489F-9F70-7E2518B116D0}" type="sibTrans" cxnId="{3538D988-1ADC-4529-91ED-FDC2A2035281}">
      <dgm:prSet/>
      <dgm:spPr/>
      <dgm:t>
        <a:bodyPr/>
        <a:lstStyle/>
        <a:p>
          <a:endParaRPr lang="en-IN"/>
        </a:p>
      </dgm:t>
    </dgm:pt>
    <dgm:pt modelId="{D9B01202-CA9F-4363-9F30-470BD9273E30}">
      <dgm:prSet phldrT="[Text]"/>
      <dgm:spPr/>
      <dgm:t>
        <a:bodyPr/>
        <a:lstStyle/>
        <a:p>
          <a:r>
            <a:rPr lang="en-IN" dirty="0"/>
            <a:t>Long Term</a:t>
          </a:r>
        </a:p>
      </dgm:t>
    </dgm:pt>
    <dgm:pt modelId="{D07463FF-E3E5-46C2-9234-B97AB244BD33}" type="sibTrans" cxnId="{FDEE0333-151D-4C3A-BEB3-2B13DACAB7C2}">
      <dgm:prSet/>
      <dgm:spPr/>
      <dgm:t>
        <a:bodyPr/>
        <a:lstStyle/>
        <a:p>
          <a:endParaRPr lang="en-IN"/>
        </a:p>
      </dgm:t>
    </dgm:pt>
    <dgm:pt modelId="{CC90B002-A19A-4833-96BC-88D64E8DD3CB}" type="parTrans" cxnId="{FDEE0333-151D-4C3A-BEB3-2B13DACAB7C2}">
      <dgm:prSet/>
      <dgm:spPr/>
      <dgm:t>
        <a:bodyPr/>
        <a:lstStyle/>
        <a:p>
          <a:endParaRPr lang="en-IN"/>
        </a:p>
      </dgm:t>
    </dgm:pt>
    <dgm:pt modelId="{486F2401-9B18-459D-87C1-06BBCE6C3362}" type="pres">
      <dgm:prSet presAssocID="{3B5A352E-5A6B-4CB5-A398-8AA472948CD0}" presName="Name0" presStyleCnt="0">
        <dgm:presLayoutVars>
          <dgm:chMax val="1"/>
          <dgm:chPref val="1"/>
          <dgm:dir/>
          <dgm:animOne val="branch"/>
          <dgm:animLvl val="lvl"/>
        </dgm:presLayoutVars>
      </dgm:prSet>
      <dgm:spPr/>
      <dgm:t>
        <a:bodyPr/>
        <a:lstStyle/>
        <a:p>
          <a:endParaRPr lang="en-US"/>
        </a:p>
      </dgm:t>
    </dgm:pt>
    <dgm:pt modelId="{2B07BA97-70A3-4C62-9CF0-A31B6DD05464}" type="pres">
      <dgm:prSet presAssocID="{6BF403F5-3BD9-4674-B8DD-9B90F38B423D}" presName="singleCycle" presStyleCnt="0"/>
      <dgm:spPr/>
    </dgm:pt>
    <dgm:pt modelId="{4C3A8F5E-5CAF-48AD-91A3-3E3A0176BDF1}" type="pres">
      <dgm:prSet presAssocID="{6BF403F5-3BD9-4674-B8DD-9B90F38B423D}" presName="singleCenter" presStyleLbl="node1" presStyleIdx="0" presStyleCnt="4" custScaleX="216366" custScaleY="84866" custLinFactNeighborX="1447" custLinFactNeighborY="-14692">
        <dgm:presLayoutVars>
          <dgm:chMax val="7"/>
          <dgm:chPref val="7"/>
        </dgm:presLayoutVars>
      </dgm:prSet>
      <dgm:spPr/>
      <dgm:t>
        <a:bodyPr/>
        <a:lstStyle/>
        <a:p>
          <a:endParaRPr lang="en-US"/>
        </a:p>
      </dgm:t>
    </dgm:pt>
    <dgm:pt modelId="{723179AA-5CE9-4B07-8436-48B82C3246A5}" type="pres">
      <dgm:prSet presAssocID="{7FEF693D-4BF2-4C4B-BE61-91A327B6A90D}" presName="Name56" presStyleLbl="parChTrans1D2" presStyleIdx="0" presStyleCnt="3"/>
      <dgm:spPr/>
      <dgm:t>
        <a:bodyPr/>
        <a:lstStyle/>
        <a:p>
          <a:endParaRPr lang="en-US"/>
        </a:p>
      </dgm:t>
    </dgm:pt>
    <dgm:pt modelId="{555590B0-AAB6-4598-8829-1BE07E0146AE}" type="pres">
      <dgm:prSet presAssocID="{7DEE4186-046B-4ED9-81BD-B406CC7BF8CA}" presName="text0" presStyleLbl="node1" presStyleIdx="1" presStyleCnt="4" custScaleX="214351" custRadScaleRad="106424" custRadScaleInc="-368">
        <dgm:presLayoutVars>
          <dgm:bulletEnabled val="1"/>
        </dgm:presLayoutVars>
      </dgm:prSet>
      <dgm:spPr/>
      <dgm:t>
        <a:bodyPr/>
        <a:lstStyle/>
        <a:p>
          <a:endParaRPr lang="en-US"/>
        </a:p>
      </dgm:t>
    </dgm:pt>
    <dgm:pt modelId="{ADD82439-2D5E-4823-9602-B5AD093CB686}" type="pres">
      <dgm:prSet presAssocID="{CC90B002-A19A-4833-96BC-88D64E8DD3CB}" presName="Name56" presStyleLbl="parChTrans1D2" presStyleIdx="1" presStyleCnt="3"/>
      <dgm:spPr/>
      <dgm:t>
        <a:bodyPr/>
        <a:lstStyle/>
        <a:p>
          <a:endParaRPr lang="en-US"/>
        </a:p>
      </dgm:t>
    </dgm:pt>
    <dgm:pt modelId="{FE44F51B-1656-4E47-A9A4-8247E682F259}" type="pres">
      <dgm:prSet presAssocID="{D9B01202-CA9F-4363-9F30-470BD9273E30}" presName="text0" presStyleLbl="node1" presStyleIdx="2" presStyleCnt="4" custScaleX="248996" custScaleY="116357" custRadScaleRad="142157" custRadScaleInc="-17642">
        <dgm:presLayoutVars>
          <dgm:bulletEnabled val="1"/>
        </dgm:presLayoutVars>
      </dgm:prSet>
      <dgm:spPr/>
      <dgm:t>
        <a:bodyPr/>
        <a:lstStyle/>
        <a:p>
          <a:endParaRPr lang="en-US"/>
        </a:p>
      </dgm:t>
    </dgm:pt>
    <dgm:pt modelId="{56628301-850D-481B-BF29-DBD7D016E710}" type="pres">
      <dgm:prSet presAssocID="{A39D1B6E-3EC0-4BA5-9EB7-BB492C53B141}" presName="Name56" presStyleLbl="parChTrans1D2" presStyleIdx="2" presStyleCnt="3"/>
      <dgm:spPr/>
      <dgm:t>
        <a:bodyPr/>
        <a:lstStyle/>
        <a:p>
          <a:endParaRPr lang="en-US"/>
        </a:p>
      </dgm:t>
    </dgm:pt>
    <dgm:pt modelId="{D7945BB9-DC77-48B2-AEDE-7033800989E8}" type="pres">
      <dgm:prSet presAssocID="{357A1A39-1182-4745-ABAA-F20CD9CAF4F7}" presName="text0" presStyleLbl="node1" presStyleIdx="3" presStyleCnt="4" custScaleX="256540" custScaleY="120774" custRadScaleRad="143024" custRadScaleInc="20883">
        <dgm:presLayoutVars>
          <dgm:bulletEnabled val="1"/>
        </dgm:presLayoutVars>
      </dgm:prSet>
      <dgm:spPr/>
      <dgm:t>
        <a:bodyPr/>
        <a:lstStyle/>
        <a:p>
          <a:endParaRPr lang="en-US"/>
        </a:p>
      </dgm:t>
    </dgm:pt>
  </dgm:ptLst>
  <dgm:cxnLst>
    <dgm:cxn modelId="{9EBF2F6E-24C4-46AE-8958-BFEBB644206F}" type="presOf" srcId="{3B5A352E-5A6B-4CB5-A398-8AA472948CD0}" destId="{486F2401-9B18-459D-87C1-06BBCE6C3362}" srcOrd="0" destOrd="0" presId="urn:microsoft.com/office/officeart/2008/layout/RadialCluster"/>
    <dgm:cxn modelId="{B7D779AA-ED7E-4471-A0ED-C6D09F59FB58}" type="presOf" srcId="{D9B01202-CA9F-4363-9F30-470BD9273E30}" destId="{FE44F51B-1656-4E47-A9A4-8247E682F259}" srcOrd="0" destOrd="0" presId="urn:microsoft.com/office/officeart/2008/layout/RadialCluster"/>
    <dgm:cxn modelId="{3505E1DE-30A5-495A-8D5C-FB00EC30D990}" srcId="{6BF403F5-3BD9-4674-B8DD-9B90F38B423D}" destId="{7DEE4186-046B-4ED9-81BD-B406CC7BF8CA}" srcOrd="0" destOrd="0" parTransId="{7FEF693D-4BF2-4C4B-BE61-91A327B6A90D}" sibTransId="{920177E7-0B83-40DF-82E2-C409B877B2C8}"/>
    <dgm:cxn modelId="{A0531111-8091-463B-9EA2-2249E24233FE}" type="presOf" srcId="{6BF403F5-3BD9-4674-B8DD-9B90F38B423D}" destId="{4C3A8F5E-5CAF-48AD-91A3-3E3A0176BDF1}" srcOrd="0" destOrd="0" presId="urn:microsoft.com/office/officeart/2008/layout/RadialCluster"/>
    <dgm:cxn modelId="{3538D988-1ADC-4529-91ED-FDC2A2035281}" srcId="{6BF403F5-3BD9-4674-B8DD-9B90F38B423D}" destId="{357A1A39-1182-4745-ABAA-F20CD9CAF4F7}" srcOrd="2" destOrd="0" parTransId="{A39D1B6E-3EC0-4BA5-9EB7-BB492C53B141}" sibTransId="{88B47BAE-9AD6-489F-9F70-7E2518B116D0}"/>
    <dgm:cxn modelId="{85CD8B9E-C188-48CB-AD45-7DA1A31F024A}" type="presOf" srcId="{357A1A39-1182-4745-ABAA-F20CD9CAF4F7}" destId="{D7945BB9-DC77-48B2-AEDE-7033800989E8}" srcOrd="0" destOrd="0" presId="urn:microsoft.com/office/officeart/2008/layout/RadialCluster"/>
    <dgm:cxn modelId="{FC8AA7E1-A822-48C9-9F31-20F85E5485DA}" type="presOf" srcId="{7DEE4186-046B-4ED9-81BD-B406CC7BF8CA}" destId="{555590B0-AAB6-4598-8829-1BE07E0146AE}" srcOrd="0" destOrd="0" presId="urn:microsoft.com/office/officeart/2008/layout/RadialCluster"/>
    <dgm:cxn modelId="{D017BF0A-914D-4388-888B-A7B60435A4F4}" type="presOf" srcId="{CC90B002-A19A-4833-96BC-88D64E8DD3CB}" destId="{ADD82439-2D5E-4823-9602-B5AD093CB686}" srcOrd="0" destOrd="0" presId="urn:microsoft.com/office/officeart/2008/layout/RadialCluster"/>
    <dgm:cxn modelId="{DBA6177F-12D5-481F-A8AC-5174033FAC43}" srcId="{3B5A352E-5A6B-4CB5-A398-8AA472948CD0}" destId="{6BF403F5-3BD9-4674-B8DD-9B90F38B423D}" srcOrd="0" destOrd="0" parTransId="{CE40A01B-28A2-4F17-8F7D-4DFDD534B71A}" sibTransId="{38099414-3880-43EC-BF74-33EEB7874361}"/>
    <dgm:cxn modelId="{FDEE0333-151D-4C3A-BEB3-2B13DACAB7C2}" srcId="{6BF403F5-3BD9-4674-B8DD-9B90F38B423D}" destId="{D9B01202-CA9F-4363-9F30-470BD9273E30}" srcOrd="1" destOrd="0" parTransId="{CC90B002-A19A-4833-96BC-88D64E8DD3CB}" sibTransId="{D07463FF-E3E5-46C2-9234-B97AB244BD33}"/>
    <dgm:cxn modelId="{D478C4AD-CF47-41C7-B0F6-55C59556909B}" type="presOf" srcId="{7FEF693D-4BF2-4C4B-BE61-91A327B6A90D}" destId="{723179AA-5CE9-4B07-8436-48B82C3246A5}" srcOrd="0" destOrd="0" presId="urn:microsoft.com/office/officeart/2008/layout/RadialCluster"/>
    <dgm:cxn modelId="{9E3FB19B-A84B-418E-8B10-D4E741557656}" type="presOf" srcId="{A39D1B6E-3EC0-4BA5-9EB7-BB492C53B141}" destId="{56628301-850D-481B-BF29-DBD7D016E710}" srcOrd="0" destOrd="0" presId="urn:microsoft.com/office/officeart/2008/layout/RadialCluster"/>
    <dgm:cxn modelId="{7B34C653-8B36-4F76-9DA6-5BE65C4146A8}" type="presParOf" srcId="{486F2401-9B18-459D-87C1-06BBCE6C3362}" destId="{2B07BA97-70A3-4C62-9CF0-A31B6DD05464}" srcOrd="0" destOrd="0" presId="urn:microsoft.com/office/officeart/2008/layout/RadialCluster"/>
    <dgm:cxn modelId="{5D5898DA-491B-4DE6-8CAB-2D9118329E4C}" type="presParOf" srcId="{2B07BA97-70A3-4C62-9CF0-A31B6DD05464}" destId="{4C3A8F5E-5CAF-48AD-91A3-3E3A0176BDF1}" srcOrd="0" destOrd="0" presId="urn:microsoft.com/office/officeart/2008/layout/RadialCluster"/>
    <dgm:cxn modelId="{034A6A3F-505A-4C8A-A8F2-29A3543E4E37}" type="presParOf" srcId="{2B07BA97-70A3-4C62-9CF0-A31B6DD05464}" destId="{723179AA-5CE9-4B07-8436-48B82C3246A5}" srcOrd="1" destOrd="0" presId="urn:microsoft.com/office/officeart/2008/layout/RadialCluster"/>
    <dgm:cxn modelId="{54A82D73-5500-4302-9DAF-28011C7405A7}" type="presParOf" srcId="{2B07BA97-70A3-4C62-9CF0-A31B6DD05464}" destId="{555590B0-AAB6-4598-8829-1BE07E0146AE}" srcOrd="2" destOrd="0" presId="urn:microsoft.com/office/officeart/2008/layout/RadialCluster"/>
    <dgm:cxn modelId="{4DD9A4FC-6E02-4041-A882-8D14029783D1}" type="presParOf" srcId="{2B07BA97-70A3-4C62-9CF0-A31B6DD05464}" destId="{ADD82439-2D5E-4823-9602-B5AD093CB686}" srcOrd="3" destOrd="0" presId="urn:microsoft.com/office/officeart/2008/layout/RadialCluster"/>
    <dgm:cxn modelId="{B74190C2-D85F-4A07-9CA4-7E4EA4E59693}" type="presParOf" srcId="{2B07BA97-70A3-4C62-9CF0-A31B6DD05464}" destId="{FE44F51B-1656-4E47-A9A4-8247E682F259}" srcOrd="4" destOrd="0" presId="urn:microsoft.com/office/officeart/2008/layout/RadialCluster"/>
    <dgm:cxn modelId="{986F429A-74C0-4975-A0D8-794FE3CCB209}" type="presParOf" srcId="{2B07BA97-70A3-4C62-9CF0-A31B6DD05464}" destId="{56628301-850D-481B-BF29-DBD7D016E710}" srcOrd="5" destOrd="0" presId="urn:microsoft.com/office/officeart/2008/layout/RadialCluster"/>
    <dgm:cxn modelId="{D7D53AA4-B850-4D8A-827D-499DEB86E30D}" type="presParOf" srcId="{2B07BA97-70A3-4C62-9CF0-A31B6DD05464}" destId="{D7945BB9-DC77-48B2-AEDE-7033800989E8}" srcOrd="6" destOrd="0" presId="urn:microsoft.com/office/officeart/2008/layout/RadialCluster"/>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2FBB62-384F-4665-8FBB-C80583BFD44D}" type="doc">
      <dgm:prSet loTypeId="urn:microsoft.com/office/officeart/2008/layout/RadialCluster" loCatId="relationship" qsTypeId="urn:microsoft.com/office/officeart/2005/8/quickstyle/simple2" qsCatId="simple" csTypeId="urn:microsoft.com/office/officeart/2005/8/colors/colorful1#1" csCatId="colorful" phldr="1"/>
      <dgm:spPr/>
      <dgm:t>
        <a:bodyPr/>
        <a:lstStyle/>
        <a:p>
          <a:endParaRPr lang="en-IN"/>
        </a:p>
      </dgm:t>
    </dgm:pt>
    <dgm:pt modelId="{477460DF-2FF9-4B9B-BAC7-4284982A58DD}">
      <dgm:prSet phldrT="[Text]"/>
      <dgm:spPr/>
      <dgm:t>
        <a:bodyPr/>
        <a:lstStyle/>
        <a:p>
          <a:r>
            <a:rPr lang="en-IN" dirty="0"/>
            <a:t>On the basis of </a:t>
          </a:r>
          <a:r>
            <a:rPr lang="en-IN" dirty="0" err="1"/>
            <a:t>fIexibility</a:t>
          </a:r>
          <a:endParaRPr lang="en-IN" dirty="0"/>
        </a:p>
      </dgm:t>
    </dgm:pt>
    <dgm:pt modelId="{D47E45FE-73A8-41C2-9CAE-858DD0D00DB1}" type="parTrans" cxnId="{D6E2679D-CD81-4F3E-A527-CD14A5010E0F}">
      <dgm:prSet/>
      <dgm:spPr/>
      <dgm:t>
        <a:bodyPr/>
        <a:lstStyle/>
        <a:p>
          <a:endParaRPr lang="en-IN"/>
        </a:p>
      </dgm:t>
    </dgm:pt>
    <dgm:pt modelId="{56519935-EE2E-4F72-ABE0-8BC6A3EDC64F}" type="sibTrans" cxnId="{D6E2679D-CD81-4F3E-A527-CD14A5010E0F}">
      <dgm:prSet/>
      <dgm:spPr/>
      <dgm:t>
        <a:bodyPr/>
        <a:lstStyle/>
        <a:p>
          <a:endParaRPr lang="en-IN"/>
        </a:p>
      </dgm:t>
    </dgm:pt>
    <dgm:pt modelId="{84BC130D-DA84-4907-86F3-7EFB40D7324B}">
      <dgm:prSet phldrT="[Text]"/>
      <dgm:spPr/>
      <dgm:t>
        <a:bodyPr/>
        <a:lstStyle/>
        <a:p>
          <a:r>
            <a:rPr lang="en-IN" dirty="0"/>
            <a:t>Fixed Budget</a:t>
          </a:r>
        </a:p>
      </dgm:t>
    </dgm:pt>
    <dgm:pt modelId="{0DEA03A9-33C7-4D53-9491-3F578BD25185}" type="parTrans" cxnId="{65F1AD3A-B23B-4025-953A-4B4740E24C8F}">
      <dgm:prSet/>
      <dgm:spPr/>
      <dgm:t>
        <a:bodyPr/>
        <a:lstStyle/>
        <a:p>
          <a:endParaRPr lang="en-IN"/>
        </a:p>
      </dgm:t>
    </dgm:pt>
    <dgm:pt modelId="{D6FC9D69-71EA-47A6-A54A-05264CF499D7}" type="sibTrans" cxnId="{65F1AD3A-B23B-4025-953A-4B4740E24C8F}">
      <dgm:prSet/>
      <dgm:spPr/>
      <dgm:t>
        <a:bodyPr/>
        <a:lstStyle/>
        <a:p>
          <a:endParaRPr lang="en-IN"/>
        </a:p>
      </dgm:t>
    </dgm:pt>
    <dgm:pt modelId="{B138D3E7-48F7-45B7-ABDA-D922D9CE6FD7}">
      <dgm:prSet phldrT="[Text]"/>
      <dgm:spPr/>
      <dgm:t>
        <a:bodyPr/>
        <a:lstStyle/>
        <a:p>
          <a:r>
            <a:rPr lang="en-IN" dirty="0"/>
            <a:t>Flexible Budget</a:t>
          </a:r>
        </a:p>
      </dgm:t>
    </dgm:pt>
    <dgm:pt modelId="{D71159B3-C030-47E7-8025-6D13E0199C2F}" type="parTrans" cxnId="{E8586496-CCEA-4A8A-9D54-47E36E5198CA}">
      <dgm:prSet/>
      <dgm:spPr/>
      <dgm:t>
        <a:bodyPr/>
        <a:lstStyle/>
        <a:p>
          <a:endParaRPr lang="en-IN"/>
        </a:p>
      </dgm:t>
    </dgm:pt>
    <dgm:pt modelId="{ECE36CFD-5E0B-4383-9B86-9300AE453198}" type="sibTrans" cxnId="{E8586496-CCEA-4A8A-9D54-47E36E5198CA}">
      <dgm:prSet/>
      <dgm:spPr/>
      <dgm:t>
        <a:bodyPr/>
        <a:lstStyle/>
        <a:p>
          <a:endParaRPr lang="en-IN"/>
        </a:p>
      </dgm:t>
    </dgm:pt>
    <dgm:pt modelId="{4D7B130B-C345-4403-B52D-2D04168577E6}" type="pres">
      <dgm:prSet presAssocID="{052FBB62-384F-4665-8FBB-C80583BFD44D}" presName="Name0" presStyleCnt="0">
        <dgm:presLayoutVars>
          <dgm:chMax val="1"/>
          <dgm:chPref val="1"/>
          <dgm:dir/>
          <dgm:animOne val="branch"/>
          <dgm:animLvl val="lvl"/>
        </dgm:presLayoutVars>
      </dgm:prSet>
      <dgm:spPr/>
      <dgm:t>
        <a:bodyPr/>
        <a:lstStyle/>
        <a:p>
          <a:endParaRPr lang="en-US"/>
        </a:p>
      </dgm:t>
    </dgm:pt>
    <dgm:pt modelId="{02FC4870-C0AB-4453-AE1E-2AED1D28F8FF}" type="pres">
      <dgm:prSet presAssocID="{477460DF-2FF9-4B9B-BAC7-4284982A58DD}" presName="singleCycle" presStyleCnt="0"/>
      <dgm:spPr/>
    </dgm:pt>
    <dgm:pt modelId="{0C89FD97-7C5A-4036-8B28-A72A40890BF4}" type="pres">
      <dgm:prSet presAssocID="{477460DF-2FF9-4B9B-BAC7-4284982A58DD}" presName="singleCenter" presStyleLbl="node1" presStyleIdx="0" presStyleCnt="3" custLinFactNeighborX="0" custLinFactNeighborY="-18777">
        <dgm:presLayoutVars>
          <dgm:chMax val="7"/>
          <dgm:chPref val="7"/>
        </dgm:presLayoutVars>
      </dgm:prSet>
      <dgm:spPr/>
      <dgm:t>
        <a:bodyPr/>
        <a:lstStyle/>
        <a:p>
          <a:endParaRPr lang="en-US"/>
        </a:p>
      </dgm:t>
    </dgm:pt>
    <dgm:pt modelId="{28BADCE3-5394-4A91-881C-9AACA72873A6}" type="pres">
      <dgm:prSet presAssocID="{0DEA03A9-33C7-4D53-9491-3F578BD25185}" presName="Name56" presStyleLbl="parChTrans1D2" presStyleIdx="0" presStyleCnt="2"/>
      <dgm:spPr/>
      <dgm:t>
        <a:bodyPr/>
        <a:lstStyle/>
        <a:p>
          <a:endParaRPr lang="en-US"/>
        </a:p>
      </dgm:t>
    </dgm:pt>
    <dgm:pt modelId="{27911364-BAE2-4275-8578-F95DE4D2456F}" type="pres">
      <dgm:prSet presAssocID="{84BC130D-DA84-4907-86F3-7EFB40D7324B}" presName="text0" presStyleLbl="node1" presStyleIdx="1" presStyleCnt="3" custScaleX="184459" custRadScaleRad="111657" custRadScaleInc="-132573">
        <dgm:presLayoutVars>
          <dgm:bulletEnabled val="1"/>
        </dgm:presLayoutVars>
      </dgm:prSet>
      <dgm:spPr/>
      <dgm:t>
        <a:bodyPr/>
        <a:lstStyle/>
        <a:p>
          <a:endParaRPr lang="en-US"/>
        </a:p>
      </dgm:t>
    </dgm:pt>
    <dgm:pt modelId="{31808002-B9A8-4503-9C76-22DF8D1F6978}" type="pres">
      <dgm:prSet presAssocID="{D71159B3-C030-47E7-8025-6D13E0199C2F}" presName="Name56" presStyleLbl="parChTrans1D2" presStyleIdx="1" presStyleCnt="2"/>
      <dgm:spPr/>
      <dgm:t>
        <a:bodyPr/>
        <a:lstStyle/>
        <a:p>
          <a:endParaRPr lang="en-US"/>
        </a:p>
      </dgm:t>
    </dgm:pt>
    <dgm:pt modelId="{A2577C2E-DA4C-4B77-90F3-C77DD3A25BA7}" type="pres">
      <dgm:prSet presAssocID="{B138D3E7-48F7-45B7-ABDA-D922D9CE6FD7}" presName="text0" presStyleLbl="node1" presStyleIdx="2" presStyleCnt="3" custScaleX="190785" custRadScaleRad="121121" custRadScaleInc="-70536">
        <dgm:presLayoutVars>
          <dgm:bulletEnabled val="1"/>
        </dgm:presLayoutVars>
      </dgm:prSet>
      <dgm:spPr/>
      <dgm:t>
        <a:bodyPr/>
        <a:lstStyle/>
        <a:p>
          <a:endParaRPr lang="en-US"/>
        </a:p>
      </dgm:t>
    </dgm:pt>
  </dgm:ptLst>
  <dgm:cxnLst>
    <dgm:cxn modelId="{E81D3CF3-7604-4556-9AA7-6C3730129EF6}" type="presOf" srcId="{D71159B3-C030-47E7-8025-6D13E0199C2F}" destId="{31808002-B9A8-4503-9C76-22DF8D1F6978}" srcOrd="0" destOrd="0" presId="urn:microsoft.com/office/officeart/2008/layout/RadialCluster"/>
    <dgm:cxn modelId="{651656B6-5733-4D86-B8E3-E2626C338EB8}" type="presOf" srcId="{84BC130D-DA84-4907-86F3-7EFB40D7324B}" destId="{27911364-BAE2-4275-8578-F95DE4D2456F}" srcOrd="0" destOrd="0" presId="urn:microsoft.com/office/officeart/2008/layout/RadialCluster"/>
    <dgm:cxn modelId="{E8586496-CCEA-4A8A-9D54-47E36E5198CA}" srcId="{477460DF-2FF9-4B9B-BAC7-4284982A58DD}" destId="{B138D3E7-48F7-45B7-ABDA-D922D9CE6FD7}" srcOrd="1" destOrd="0" parTransId="{D71159B3-C030-47E7-8025-6D13E0199C2F}" sibTransId="{ECE36CFD-5E0B-4383-9B86-9300AE453198}"/>
    <dgm:cxn modelId="{6F2AEF52-3CD7-4C2A-A87E-44BFDFE4206A}" type="presOf" srcId="{0DEA03A9-33C7-4D53-9491-3F578BD25185}" destId="{28BADCE3-5394-4A91-881C-9AACA72873A6}" srcOrd="0" destOrd="0" presId="urn:microsoft.com/office/officeart/2008/layout/RadialCluster"/>
    <dgm:cxn modelId="{1DEFC675-F169-47EE-BEAE-2C427ADE5F01}" type="presOf" srcId="{052FBB62-384F-4665-8FBB-C80583BFD44D}" destId="{4D7B130B-C345-4403-B52D-2D04168577E6}" srcOrd="0" destOrd="0" presId="urn:microsoft.com/office/officeart/2008/layout/RadialCluster"/>
    <dgm:cxn modelId="{E2CE7B2A-1D4B-40A7-AEF9-EE99BF46A601}" type="presOf" srcId="{477460DF-2FF9-4B9B-BAC7-4284982A58DD}" destId="{0C89FD97-7C5A-4036-8B28-A72A40890BF4}" srcOrd="0" destOrd="0" presId="urn:microsoft.com/office/officeart/2008/layout/RadialCluster"/>
    <dgm:cxn modelId="{12BDDA7A-DA19-4ECC-8567-1C4750E0CD89}" type="presOf" srcId="{B138D3E7-48F7-45B7-ABDA-D922D9CE6FD7}" destId="{A2577C2E-DA4C-4B77-90F3-C77DD3A25BA7}" srcOrd="0" destOrd="0" presId="urn:microsoft.com/office/officeart/2008/layout/RadialCluster"/>
    <dgm:cxn modelId="{D6E2679D-CD81-4F3E-A527-CD14A5010E0F}" srcId="{052FBB62-384F-4665-8FBB-C80583BFD44D}" destId="{477460DF-2FF9-4B9B-BAC7-4284982A58DD}" srcOrd="0" destOrd="0" parTransId="{D47E45FE-73A8-41C2-9CAE-858DD0D00DB1}" sibTransId="{56519935-EE2E-4F72-ABE0-8BC6A3EDC64F}"/>
    <dgm:cxn modelId="{65F1AD3A-B23B-4025-953A-4B4740E24C8F}" srcId="{477460DF-2FF9-4B9B-BAC7-4284982A58DD}" destId="{84BC130D-DA84-4907-86F3-7EFB40D7324B}" srcOrd="0" destOrd="0" parTransId="{0DEA03A9-33C7-4D53-9491-3F578BD25185}" sibTransId="{D6FC9D69-71EA-47A6-A54A-05264CF499D7}"/>
    <dgm:cxn modelId="{F49EEC46-DDE2-40BA-804E-1988375D548F}" type="presParOf" srcId="{4D7B130B-C345-4403-B52D-2D04168577E6}" destId="{02FC4870-C0AB-4453-AE1E-2AED1D28F8FF}" srcOrd="0" destOrd="0" presId="urn:microsoft.com/office/officeart/2008/layout/RadialCluster"/>
    <dgm:cxn modelId="{A5B633C6-FADA-45D4-8B03-5D80A16B5E6A}" type="presParOf" srcId="{02FC4870-C0AB-4453-AE1E-2AED1D28F8FF}" destId="{0C89FD97-7C5A-4036-8B28-A72A40890BF4}" srcOrd="0" destOrd="0" presId="urn:microsoft.com/office/officeart/2008/layout/RadialCluster"/>
    <dgm:cxn modelId="{B660CAD2-E588-47A7-9AFF-C5EF7DB9D2D1}" type="presParOf" srcId="{02FC4870-C0AB-4453-AE1E-2AED1D28F8FF}" destId="{28BADCE3-5394-4A91-881C-9AACA72873A6}" srcOrd="1" destOrd="0" presId="urn:microsoft.com/office/officeart/2008/layout/RadialCluster"/>
    <dgm:cxn modelId="{9576EC4A-D0D5-4E9B-B1D9-3506DE04654E}" type="presParOf" srcId="{02FC4870-C0AB-4453-AE1E-2AED1D28F8FF}" destId="{27911364-BAE2-4275-8578-F95DE4D2456F}" srcOrd="2" destOrd="0" presId="urn:microsoft.com/office/officeart/2008/layout/RadialCluster"/>
    <dgm:cxn modelId="{B412794A-87E6-4658-8BDE-95A9D04F4D9C}" type="presParOf" srcId="{02FC4870-C0AB-4453-AE1E-2AED1D28F8FF}" destId="{31808002-B9A8-4503-9C76-22DF8D1F6978}" srcOrd="3" destOrd="0" presId="urn:microsoft.com/office/officeart/2008/layout/RadialCluster"/>
    <dgm:cxn modelId="{64AC95D4-D511-4EE4-B749-6106D49CA64C}" type="presParOf" srcId="{02FC4870-C0AB-4453-AE1E-2AED1D28F8FF}" destId="{A2577C2E-DA4C-4B77-90F3-C77DD3A25BA7}" srcOrd="4" destOrd="0" presId="urn:microsoft.com/office/officeart/2008/layout/RadialCluster"/>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064DA8-61A4-49BB-91D6-C33F1C148797}" type="doc">
      <dgm:prSet loTypeId="urn:microsoft.com/office/officeart/2005/8/layout/radial5" loCatId="relationship" qsTypeId="urn:microsoft.com/office/officeart/2005/8/quickstyle/simple1" qsCatId="simple" csTypeId="urn:microsoft.com/office/officeart/2005/8/colors/colorful1#2" csCatId="colorful" phldr="1"/>
      <dgm:spPr/>
      <dgm:t>
        <a:bodyPr/>
        <a:lstStyle/>
        <a:p>
          <a:endParaRPr lang="en-IN"/>
        </a:p>
      </dgm:t>
    </dgm:pt>
    <dgm:pt modelId="{D9EEAE0F-66A8-4A7B-A900-5F593EB1757A}">
      <dgm:prSet phldrT="[Text]"/>
      <dgm:spPr/>
      <dgm:t>
        <a:bodyPr/>
        <a:lstStyle/>
        <a:p>
          <a:r>
            <a:rPr lang="en-IN" dirty="0"/>
            <a:t>On the basis of Functions</a:t>
          </a:r>
        </a:p>
      </dgm:t>
    </dgm:pt>
    <dgm:pt modelId="{1C2124BC-7F6A-4056-AD15-3C6B346FE663}" type="parTrans" cxnId="{53712B9C-8A36-4F5E-958F-B9379F0C0F30}">
      <dgm:prSet/>
      <dgm:spPr/>
      <dgm:t>
        <a:bodyPr/>
        <a:lstStyle/>
        <a:p>
          <a:endParaRPr lang="en-IN"/>
        </a:p>
      </dgm:t>
    </dgm:pt>
    <dgm:pt modelId="{32A2F611-936D-4EEF-BC0F-C59AE709004E}" type="sibTrans" cxnId="{53712B9C-8A36-4F5E-958F-B9379F0C0F30}">
      <dgm:prSet/>
      <dgm:spPr/>
      <dgm:t>
        <a:bodyPr/>
        <a:lstStyle/>
        <a:p>
          <a:endParaRPr lang="en-IN"/>
        </a:p>
      </dgm:t>
    </dgm:pt>
    <dgm:pt modelId="{FC5478B2-F9AC-4EE7-962F-B597638C28F4}">
      <dgm:prSet phldrT="[Text]"/>
      <dgm:spPr/>
      <dgm:t>
        <a:bodyPr/>
        <a:lstStyle/>
        <a:p>
          <a:r>
            <a:rPr lang="en-IN" dirty="0"/>
            <a:t>Sales Budget</a:t>
          </a:r>
        </a:p>
      </dgm:t>
    </dgm:pt>
    <dgm:pt modelId="{1DAA501E-DEC8-449A-93FB-197A35147C56}" type="parTrans" cxnId="{582106E9-42BE-450C-A2E1-95ECF493E72B}">
      <dgm:prSet/>
      <dgm:spPr/>
      <dgm:t>
        <a:bodyPr/>
        <a:lstStyle/>
        <a:p>
          <a:endParaRPr lang="en-IN"/>
        </a:p>
      </dgm:t>
    </dgm:pt>
    <dgm:pt modelId="{52B9A1F6-DCC0-4DFF-B73B-142396DB2947}" type="sibTrans" cxnId="{582106E9-42BE-450C-A2E1-95ECF493E72B}">
      <dgm:prSet/>
      <dgm:spPr/>
      <dgm:t>
        <a:bodyPr/>
        <a:lstStyle/>
        <a:p>
          <a:endParaRPr lang="en-IN"/>
        </a:p>
      </dgm:t>
    </dgm:pt>
    <dgm:pt modelId="{B6D2F3DF-A139-442B-AAF5-075242795398}">
      <dgm:prSet phldrT="[Text]"/>
      <dgm:spPr/>
      <dgm:t>
        <a:bodyPr/>
        <a:lstStyle/>
        <a:p>
          <a:r>
            <a:rPr lang="en-IN" dirty="0"/>
            <a:t>Materials Budget</a:t>
          </a:r>
        </a:p>
      </dgm:t>
    </dgm:pt>
    <dgm:pt modelId="{5D9A38A7-3EAE-4FAA-9947-5B44CFC39D62}" type="parTrans" cxnId="{F19D08A0-A288-47EB-BD73-4B6163D3EB15}">
      <dgm:prSet/>
      <dgm:spPr/>
      <dgm:t>
        <a:bodyPr/>
        <a:lstStyle/>
        <a:p>
          <a:endParaRPr lang="en-IN"/>
        </a:p>
      </dgm:t>
    </dgm:pt>
    <dgm:pt modelId="{D899347B-8E50-4DC3-90A8-384D6645DECE}" type="sibTrans" cxnId="{F19D08A0-A288-47EB-BD73-4B6163D3EB15}">
      <dgm:prSet/>
      <dgm:spPr/>
      <dgm:t>
        <a:bodyPr/>
        <a:lstStyle/>
        <a:p>
          <a:endParaRPr lang="en-IN"/>
        </a:p>
      </dgm:t>
    </dgm:pt>
    <dgm:pt modelId="{69A5CDDF-1D8A-4E04-96FF-EEEBCDF439B3}">
      <dgm:prSet phldrT="[Text]"/>
      <dgm:spPr/>
      <dgm:t>
        <a:bodyPr/>
        <a:lstStyle/>
        <a:p>
          <a:r>
            <a:rPr lang="en-IN" dirty="0"/>
            <a:t>Labour Budget</a:t>
          </a:r>
        </a:p>
      </dgm:t>
    </dgm:pt>
    <dgm:pt modelId="{33507447-26D1-46F6-B249-B7F9AFEFB6A5}" type="parTrans" cxnId="{5FD6A82D-AF0B-48B1-A09A-13FF2E89B915}">
      <dgm:prSet/>
      <dgm:spPr/>
      <dgm:t>
        <a:bodyPr/>
        <a:lstStyle/>
        <a:p>
          <a:endParaRPr lang="en-IN"/>
        </a:p>
      </dgm:t>
    </dgm:pt>
    <dgm:pt modelId="{6BB855FA-11AC-4A60-9E7A-52D84EA1E60A}" type="sibTrans" cxnId="{5FD6A82D-AF0B-48B1-A09A-13FF2E89B915}">
      <dgm:prSet/>
      <dgm:spPr/>
      <dgm:t>
        <a:bodyPr/>
        <a:lstStyle/>
        <a:p>
          <a:endParaRPr lang="en-IN"/>
        </a:p>
      </dgm:t>
    </dgm:pt>
    <dgm:pt modelId="{31E233D6-9EEC-4388-A920-5095E0389432}">
      <dgm:prSet phldrT="[Text]"/>
      <dgm:spPr/>
      <dgm:t>
        <a:bodyPr/>
        <a:lstStyle/>
        <a:p>
          <a:r>
            <a:rPr lang="en-IN" dirty="0"/>
            <a:t>Production Budget</a:t>
          </a:r>
        </a:p>
      </dgm:t>
    </dgm:pt>
    <dgm:pt modelId="{1C29F937-B773-47FE-AD2C-52936793C3DA}" type="parTrans" cxnId="{92F2F919-A2C1-47EA-AF89-9A04A0BD757D}">
      <dgm:prSet/>
      <dgm:spPr/>
      <dgm:t>
        <a:bodyPr/>
        <a:lstStyle/>
        <a:p>
          <a:endParaRPr lang="en-IN"/>
        </a:p>
      </dgm:t>
    </dgm:pt>
    <dgm:pt modelId="{3F69FE35-7CD0-4BC8-B7AE-0BFC87F45A6C}" type="sibTrans" cxnId="{92F2F919-A2C1-47EA-AF89-9A04A0BD757D}">
      <dgm:prSet/>
      <dgm:spPr/>
      <dgm:t>
        <a:bodyPr/>
        <a:lstStyle/>
        <a:p>
          <a:endParaRPr lang="en-IN"/>
        </a:p>
      </dgm:t>
    </dgm:pt>
    <dgm:pt modelId="{B60C1340-67BB-4387-A3A6-2ADB5C9C3304}">
      <dgm:prSet/>
      <dgm:spPr/>
      <dgm:t>
        <a:bodyPr/>
        <a:lstStyle/>
        <a:p>
          <a:r>
            <a:rPr lang="en-IN" dirty="0"/>
            <a:t>Overhead Budget</a:t>
          </a:r>
        </a:p>
      </dgm:t>
    </dgm:pt>
    <dgm:pt modelId="{5D23B546-F7F2-4C16-B725-0AE6C4CC3E9D}" type="parTrans" cxnId="{DF634604-5CA9-4D92-B60A-6C72864739B5}">
      <dgm:prSet/>
      <dgm:spPr/>
      <dgm:t>
        <a:bodyPr/>
        <a:lstStyle/>
        <a:p>
          <a:endParaRPr lang="en-IN"/>
        </a:p>
      </dgm:t>
    </dgm:pt>
    <dgm:pt modelId="{F128683B-F62A-4A48-808B-33093A550226}" type="sibTrans" cxnId="{DF634604-5CA9-4D92-B60A-6C72864739B5}">
      <dgm:prSet/>
      <dgm:spPr/>
      <dgm:t>
        <a:bodyPr/>
        <a:lstStyle/>
        <a:p>
          <a:endParaRPr lang="en-IN"/>
        </a:p>
      </dgm:t>
    </dgm:pt>
    <dgm:pt modelId="{9C4F3C39-1518-4BAD-8891-E6846D3DA648}">
      <dgm:prSet/>
      <dgm:spPr/>
      <dgm:t>
        <a:bodyPr/>
        <a:lstStyle/>
        <a:p>
          <a:r>
            <a:rPr lang="en-IN" dirty="0"/>
            <a:t>Research &amp;</a:t>
          </a:r>
        </a:p>
        <a:p>
          <a:r>
            <a:rPr lang="en-IN" dirty="0"/>
            <a:t>Development</a:t>
          </a:r>
        </a:p>
        <a:p>
          <a:r>
            <a:rPr lang="en-IN" dirty="0"/>
            <a:t>Budget</a:t>
          </a:r>
        </a:p>
      </dgm:t>
    </dgm:pt>
    <dgm:pt modelId="{8DA1AFC9-2B25-4558-97F7-7908E4D73736}" type="parTrans" cxnId="{C238CB16-B62D-46B8-8133-44DAA253D055}">
      <dgm:prSet/>
      <dgm:spPr/>
      <dgm:t>
        <a:bodyPr/>
        <a:lstStyle/>
        <a:p>
          <a:endParaRPr lang="en-IN"/>
        </a:p>
      </dgm:t>
    </dgm:pt>
    <dgm:pt modelId="{1DEC28A6-0D6D-4D19-8E6E-0AED9CDE28CB}" type="sibTrans" cxnId="{C238CB16-B62D-46B8-8133-44DAA253D055}">
      <dgm:prSet/>
      <dgm:spPr/>
      <dgm:t>
        <a:bodyPr/>
        <a:lstStyle/>
        <a:p>
          <a:endParaRPr lang="en-IN"/>
        </a:p>
      </dgm:t>
    </dgm:pt>
    <dgm:pt modelId="{D45E455A-B5E4-4138-BF37-381990399572}">
      <dgm:prSet/>
      <dgm:spPr/>
      <dgm:t>
        <a:bodyPr/>
        <a:lstStyle/>
        <a:p>
          <a:r>
            <a:rPr lang="en-IN" dirty="0"/>
            <a:t>Capital Budget</a:t>
          </a:r>
        </a:p>
      </dgm:t>
    </dgm:pt>
    <dgm:pt modelId="{32770780-A5F5-4AC7-BEE0-5EAE390773AF}" type="parTrans" cxnId="{5E9C1AD0-7ECA-481B-97F9-0FD6DAED9FC2}">
      <dgm:prSet/>
      <dgm:spPr/>
      <dgm:t>
        <a:bodyPr/>
        <a:lstStyle/>
        <a:p>
          <a:endParaRPr lang="en-IN"/>
        </a:p>
      </dgm:t>
    </dgm:pt>
    <dgm:pt modelId="{BA60C519-8B23-498A-A75F-A44B0A36D0BB}" type="sibTrans" cxnId="{5E9C1AD0-7ECA-481B-97F9-0FD6DAED9FC2}">
      <dgm:prSet/>
      <dgm:spPr/>
      <dgm:t>
        <a:bodyPr/>
        <a:lstStyle/>
        <a:p>
          <a:endParaRPr lang="en-IN"/>
        </a:p>
      </dgm:t>
    </dgm:pt>
    <dgm:pt modelId="{ACB22B9E-C3B8-4E62-8103-1853F89E0719}">
      <dgm:prSet/>
      <dgm:spPr/>
      <dgm:t>
        <a:bodyPr/>
        <a:lstStyle/>
        <a:p>
          <a:r>
            <a:rPr lang="en-IN" dirty="0"/>
            <a:t>Cash Budget</a:t>
          </a:r>
        </a:p>
      </dgm:t>
    </dgm:pt>
    <dgm:pt modelId="{DDBC2497-4BD0-4D96-BA9E-546662899BDD}" type="parTrans" cxnId="{1EE9A752-40A2-4B36-BC59-97B6F853D3FB}">
      <dgm:prSet/>
      <dgm:spPr/>
      <dgm:t>
        <a:bodyPr/>
        <a:lstStyle/>
        <a:p>
          <a:endParaRPr lang="en-IN"/>
        </a:p>
      </dgm:t>
    </dgm:pt>
    <dgm:pt modelId="{C709DF90-E6F9-4487-86D5-60258FB78E72}" type="sibTrans" cxnId="{1EE9A752-40A2-4B36-BC59-97B6F853D3FB}">
      <dgm:prSet/>
      <dgm:spPr/>
      <dgm:t>
        <a:bodyPr/>
        <a:lstStyle/>
        <a:p>
          <a:endParaRPr lang="en-IN"/>
        </a:p>
      </dgm:t>
    </dgm:pt>
    <dgm:pt modelId="{1BA28FED-7D44-4C86-85AA-25E195D784FC}" type="pres">
      <dgm:prSet presAssocID="{9E064DA8-61A4-49BB-91D6-C33F1C148797}" presName="Name0" presStyleCnt="0">
        <dgm:presLayoutVars>
          <dgm:chMax val="1"/>
          <dgm:dir/>
          <dgm:animLvl val="ctr"/>
          <dgm:resizeHandles val="exact"/>
        </dgm:presLayoutVars>
      </dgm:prSet>
      <dgm:spPr/>
      <dgm:t>
        <a:bodyPr/>
        <a:lstStyle/>
        <a:p>
          <a:endParaRPr lang="en-US"/>
        </a:p>
      </dgm:t>
    </dgm:pt>
    <dgm:pt modelId="{D46E36BA-09FC-47F3-971F-693D38331C6B}" type="pres">
      <dgm:prSet presAssocID="{D9EEAE0F-66A8-4A7B-A900-5F593EB1757A}" presName="centerShape" presStyleLbl="node0" presStyleIdx="0" presStyleCnt="1"/>
      <dgm:spPr/>
      <dgm:t>
        <a:bodyPr/>
        <a:lstStyle/>
        <a:p>
          <a:endParaRPr lang="en-US"/>
        </a:p>
      </dgm:t>
    </dgm:pt>
    <dgm:pt modelId="{1C079A3F-82DF-4BC0-916A-F700C1806B60}" type="pres">
      <dgm:prSet presAssocID="{1DAA501E-DEC8-449A-93FB-197A35147C56}" presName="parTrans" presStyleLbl="sibTrans2D1" presStyleIdx="0" presStyleCnt="8"/>
      <dgm:spPr/>
      <dgm:t>
        <a:bodyPr/>
        <a:lstStyle/>
        <a:p>
          <a:endParaRPr lang="en-US"/>
        </a:p>
      </dgm:t>
    </dgm:pt>
    <dgm:pt modelId="{CE47FAB3-76A5-4834-8498-7FCCBF720DC3}" type="pres">
      <dgm:prSet presAssocID="{1DAA501E-DEC8-449A-93FB-197A35147C56}" presName="connectorText" presStyleLbl="sibTrans2D1" presStyleIdx="0" presStyleCnt="8"/>
      <dgm:spPr/>
      <dgm:t>
        <a:bodyPr/>
        <a:lstStyle/>
        <a:p>
          <a:endParaRPr lang="en-US"/>
        </a:p>
      </dgm:t>
    </dgm:pt>
    <dgm:pt modelId="{3AE0F16B-2F05-492E-BB4C-E00D3852E766}" type="pres">
      <dgm:prSet presAssocID="{FC5478B2-F9AC-4EE7-962F-B597638C28F4}" presName="node" presStyleLbl="node1" presStyleIdx="0" presStyleCnt="8">
        <dgm:presLayoutVars>
          <dgm:bulletEnabled val="1"/>
        </dgm:presLayoutVars>
      </dgm:prSet>
      <dgm:spPr/>
      <dgm:t>
        <a:bodyPr/>
        <a:lstStyle/>
        <a:p>
          <a:endParaRPr lang="en-US"/>
        </a:p>
      </dgm:t>
    </dgm:pt>
    <dgm:pt modelId="{D155E713-7B24-4613-88D4-EFE2665B5C2C}" type="pres">
      <dgm:prSet presAssocID="{5D9A38A7-3EAE-4FAA-9947-5B44CFC39D62}" presName="parTrans" presStyleLbl="sibTrans2D1" presStyleIdx="1" presStyleCnt="8"/>
      <dgm:spPr/>
      <dgm:t>
        <a:bodyPr/>
        <a:lstStyle/>
        <a:p>
          <a:endParaRPr lang="en-US"/>
        </a:p>
      </dgm:t>
    </dgm:pt>
    <dgm:pt modelId="{0F10D9DF-906F-4ECD-8CCE-E71E39D8CA9F}" type="pres">
      <dgm:prSet presAssocID="{5D9A38A7-3EAE-4FAA-9947-5B44CFC39D62}" presName="connectorText" presStyleLbl="sibTrans2D1" presStyleIdx="1" presStyleCnt="8"/>
      <dgm:spPr/>
      <dgm:t>
        <a:bodyPr/>
        <a:lstStyle/>
        <a:p>
          <a:endParaRPr lang="en-US"/>
        </a:p>
      </dgm:t>
    </dgm:pt>
    <dgm:pt modelId="{1BEE96F4-6BFE-46A3-BF6D-FA49B478FEC0}" type="pres">
      <dgm:prSet presAssocID="{B6D2F3DF-A139-442B-AAF5-075242795398}" presName="node" presStyleLbl="node1" presStyleIdx="1" presStyleCnt="8">
        <dgm:presLayoutVars>
          <dgm:bulletEnabled val="1"/>
        </dgm:presLayoutVars>
      </dgm:prSet>
      <dgm:spPr/>
      <dgm:t>
        <a:bodyPr/>
        <a:lstStyle/>
        <a:p>
          <a:endParaRPr lang="en-US"/>
        </a:p>
      </dgm:t>
    </dgm:pt>
    <dgm:pt modelId="{E59EEC5B-688B-46DA-9353-39874361EC63}" type="pres">
      <dgm:prSet presAssocID="{33507447-26D1-46F6-B249-B7F9AFEFB6A5}" presName="parTrans" presStyleLbl="sibTrans2D1" presStyleIdx="2" presStyleCnt="8"/>
      <dgm:spPr/>
      <dgm:t>
        <a:bodyPr/>
        <a:lstStyle/>
        <a:p>
          <a:endParaRPr lang="en-US"/>
        </a:p>
      </dgm:t>
    </dgm:pt>
    <dgm:pt modelId="{581366E3-DD00-4BC5-9F4D-8E62A65D6681}" type="pres">
      <dgm:prSet presAssocID="{33507447-26D1-46F6-B249-B7F9AFEFB6A5}" presName="connectorText" presStyleLbl="sibTrans2D1" presStyleIdx="2" presStyleCnt="8"/>
      <dgm:spPr/>
      <dgm:t>
        <a:bodyPr/>
        <a:lstStyle/>
        <a:p>
          <a:endParaRPr lang="en-US"/>
        </a:p>
      </dgm:t>
    </dgm:pt>
    <dgm:pt modelId="{2537B4C8-C879-49B3-94F7-58D628C3862C}" type="pres">
      <dgm:prSet presAssocID="{69A5CDDF-1D8A-4E04-96FF-EEEBCDF439B3}" presName="node" presStyleLbl="node1" presStyleIdx="2" presStyleCnt="8">
        <dgm:presLayoutVars>
          <dgm:bulletEnabled val="1"/>
        </dgm:presLayoutVars>
      </dgm:prSet>
      <dgm:spPr/>
      <dgm:t>
        <a:bodyPr/>
        <a:lstStyle/>
        <a:p>
          <a:endParaRPr lang="en-US"/>
        </a:p>
      </dgm:t>
    </dgm:pt>
    <dgm:pt modelId="{CF9A9233-9F86-42EC-91A1-DB3BBE916F4C}" type="pres">
      <dgm:prSet presAssocID="{5D23B546-F7F2-4C16-B725-0AE6C4CC3E9D}" presName="parTrans" presStyleLbl="sibTrans2D1" presStyleIdx="3" presStyleCnt="8"/>
      <dgm:spPr/>
      <dgm:t>
        <a:bodyPr/>
        <a:lstStyle/>
        <a:p>
          <a:endParaRPr lang="en-US"/>
        </a:p>
      </dgm:t>
    </dgm:pt>
    <dgm:pt modelId="{85371DAB-CA58-4A3E-8769-838F98A4E25F}" type="pres">
      <dgm:prSet presAssocID="{5D23B546-F7F2-4C16-B725-0AE6C4CC3E9D}" presName="connectorText" presStyleLbl="sibTrans2D1" presStyleIdx="3" presStyleCnt="8"/>
      <dgm:spPr/>
      <dgm:t>
        <a:bodyPr/>
        <a:lstStyle/>
        <a:p>
          <a:endParaRPr lang="en-US"/>
        </a:p>
      </dgm:t>
    </dgm:pt>
    <dgm:pt modelId="{B86E9AF4-C79E-4EBD-A7F4-82E6ADEFFDE8}" type="pres">
      <dgm:prSet presAssocID="{B60C1340-67BB-4387-A3A6-2ADB5C9C3304}" presName="node" presStyleLbl="node1" presStyleIdx="3" presStyleCnt="8">
        <dgm:presLayoutVars>
          <dgm:bulletEnabled val="1"/>
        </dgm:presLayoutVars>
      </dgm:prSet>
      <dgm:spPr/>
      <dgm:t>
        <a:bodyPr/>
        <a:lstStyle/>
        <a:p>
          <a:endParaRPr lang="en-US"/>
        </a:p>
      </dgm:t>
    </dgm:pt>
    <dgm:pt modelId="{82D7168D-4A29-4EB0-A1DD-1FC75EDFA766}" type="pres">
      <dgm:prSet presAssocID="{8DA1AFC9-2B25-4558-97F7-7908E4D73736}" presName="parTrans" presStyleLbl="sibTrans2D1" presStyleIdx="4" presStyleCnt="8"/>
      <dgm:spPr/>
      <dgm:t>
        <a:bodyPr/>
        <a:lstStyle/>
        <a:p>
          <a:endParaRPr lang="en-US"/>
        </a:p>
      </dgm:t>
    </dgm:pt>
    <dgm:pt modelId="{AD6E4784-7CC4-4555-8751-733669841218}" type="pres">
      <dgm:prSet presAssocID="{8DA1AFC9-2B25-4558-97F7-7908E4D73736}" presName="connectorText" presStyleLbl="sibTrans2D1" presStyleIdx="4" presStyleCnt="8"/>
      <dgm:spPr/>
      <dgm:t>
        <a:bodyPr/>
        <a:lstStyle/>
        <a:p>
          <a:endParaRPr lang="en-US"/>
        </a:p>
      </dgm:t>
    </dgm:pt>
    <dgm:pt modelId="{C49538E1-ADCE-41AB-B75C-E05EF6EBDDBD}" type="pres">
      <dgm:prSet presAssocID="{9C4F3C39-1518-4BAD-8891-E6846D3DA648}" presName="node" presStyleLbl="node1" presStyleIdx="4" presStyleCnt="8">
        <dgm:presLayoutVars>
          <dgm:bulletEnabled val="1"/>
        </dgm:presLayoutVars>
      </dgm:prSet>
      <dgm:spPr/>
      <dgm:t>
        <a:bodyPr/>
        <a:lstStyle/>
        <a:p>
          <a:endParaRPr lang="en-US"/>
        </a:p>
      </dgm:t>
    </dgm:pt>
    <dgm:pt modelId="{C5B5EF54-DBA6-4C88-ADF1-E97B5964464A}" type="pres">
      <dgm:prSet presAssocID="{32770780-A5F5-4AC7-BEE0-5EAE390773AF}" presName="parTrans" presStyleLbl="sibTrans2D1" presStyleIdx="5" presStyleCnt="8"/>
      <dgm:spPr/>
      <dgm:t>
        <a:bodyPr/>
        <a:lstStyle/>
        <a:p>
          <a:endParaRPr lang="en-US"/>
        </a:p>
      </dgm:t>
    </dgm:pt>
    <dgm:pt modelId="{A01D0782-DB35-4C65-BCAC-50B9B7DD3984}" type="pres">
      <dgm:prSet presAssocID="{32770780-A5F5-4AC7-BEE0-5EAE390773AF}" presName="connectorText" presStyleLbl="sibTrans2D1" presStyleIdx="5" presStyleCnt="8"/>
      <dgm:spPr/>
      <dgm:t>
        <a:bodyPr/>
        <a:lstStyle/>
        <a:p>
          <a:endParaRPr lang="en-US"/>
        </a:p>
      </dgm:t>
    </dgm:pt>
    <dgm:pt modelId="{67C845C9-4DF2-4339-A0B5-43F51A541456}" type="pres">
      <dgm:prSet presAssocID="{D45E455A-B5E4-4138-BF37-381990399572}" presName="node" presStyleLbl="node1" presStyleIdx="5" presStyleCnt="8">
        <dgm:presLayoutVars>
          <dgm:bulletEnabled val="1"/>
        </dgm:presLayoutVars>
      </dgm:prSet>
      <dgm:spPr/>
      <dgm:t>
        <a:bodyPr/>
        <a:lstStyle/>
        <a:p>
          <a:endParaRPr lang="en-US"/>
        </a:p>
      </dgm:t>
    </dgm:pt>
    <dgm:pt modelId="{0BC1CDC8-7EA2-410F-A9BE-BD0934289E77}" type="pres">
      <dgm:prSet presAssocID="{DDBC2497-4BD0-4D96-BA9E-546662899BDD}" presName="parTrans" presStyleLbl="sibTrans2D1" presStyleIdx="6" presStyleCnt="8"/>
      <dgm:spPr/>
      <dgm:t>
        <a:bodyPr/>
        <a:lstStyle/>
        <a:p>
          <a:endParaRPr lang="en-US"/>
        </a:p>
      </dgm:t>
    </dgm:pt>
    <dgm:pt modelId="{604688B4-D49D-4B9C-91D6-4A70506FBCA4}" type="pres">
      <dgm:prSet presAssocID="{DDBC2497-4BD0-4D96-BA9E-546662899BDD}" presName="connectorText" presStyleLbl="sibTrans2D1" presStyleIdx="6" presStyleCnt="8"/>
      <dgm:spPr/>
      <dgm:t>
        <a:bodyPr/>
        <a:lstStyle/>
        <a:p>
          <a:endParaRPr lang="en-US"/>
        </a:p>
      </dgm:t>
    </dgm:pt>
    <dgm:pt modelId="{499E43E3-1957-4359-8FB3-02C843FE80FF}" type="pres">
      <dgm:prSet presAssocID="{ACB22B9E-C3B8-4E62-8103-1853F89E0719}" presName="node" presStyleLbl="node1" presStyleIdx="6" presStyleCnt="8">
        <dgm:presLayoutVars>
          <dgm:bulletEnabled val="1"/>
        </dgm:presLayoutVars>
      </dgm:prSet>
      <dgm:spPr/>
      <dgm:t>
        <a:bodyPr/>
        <a:lstStyle/>
        <a:p>
          <a:endParaRPr lang="en-US"/>
        </a:p>
      </dgm:t>
    </dgm:pt>
    <dgm:pt modelId="{E7805481-EF94-42A4-A426-D00A963DAA30}" type="pres">
      <dgm:prSet presAssocID="{1C29F937-B773-47FE-AD2C-52936793C3DA}" presName="parTrans" presStyleLbl="sibTrans2D1" presStyleIdx="7" presStyleCnt="8"/>
      <dgm:spPr/>
      <dgm:t>
        <a:bodyPr/>
        <a:lstStyle/>
        <a:p>
          <a:endParaRPr lang="en-US"/>
        </a:p>
      </dgm:t>
    </dgm:pt>
    <dgm:pt modelId="{639B63EF-9647-472D-9679-AB6CA6F35102}" type="pres">
      <dgm:prSet presAssocID="{1C29F937-B773-47FE-AD2C-52936793C3DA}" presName="connectorText" presStyleLbl="sibTrans2D1" presStyleIdx="7" presStyleCnt="8"/>
      <dgm:spPr/>
      <dgm:t>
        <a:bodyPr/>
        <a:lstStyle/>
        <a:p>
          <a:endParaRPr lang="en-US"/>
        </a:p>
      </dgm:t>
    </dgm:pt>
    <dgm:pt modelId="{E0063F62-CA09-4193-9BE9-CCF6ED48E07D}" type="pres">
      <dgm:prSet presAssocID="{31E233D6-9EEC-4388-A920-5095E0389432}" presName="node" presStyleLbl="node1" presStyleIdx="7" presStyleCnt="8">
        <dgm:presLayoutVars>
          <dgm:bulletEnabled val="1"/>
        </dgm:presLayoutVars>
      </dgm:prSet>
      <dgm:spPr/>
      <dgm:t>
        <a:bodyPr/>
        <a:lstStyle/>
        <a:p>
          <a:endParaRPr lang="en-US"/>
        </a:p>
      </dgm:t>
    </dgm:pt>
  </dgm:ptLst>
  <dgm:cxnLst>
    <dgm:cxn modelId="{100003CE-CD07-4CCA-A7EC-2E193CF1D29D}" type="presOf" srcId="{1C29F937-B773-47FE-AD2C-52936793C3DA}" destId="{E7805481-EF94-42A4-A426-D00A963DAA30}" srcOrd="0" destOrd="0" presId="urn:microsoft.com/office/officeart/2005/8/layout/radial5"/>
    <dgm:cxn modelId="{3EC12123-967B-4778-935F-551745E174A1}" type="presOf" srcId="{9E064DA8-61A4-49BB-91D6-C33F1C148797}" destId="{1BA28FED-7D44-4C86-85AA-25E195D784FC}" srcOrd="0" destOrd="0" presId="urn:microsoft.com/office/officeart/2005/8/layout/radial5"/>
    <dgm:cxn modelId="{6374323B-5014-41D8-83EE-DAD3288A86D1}" type="presOf" srcId="{FC5478B2-F9AC-4EE7-962F-B597638C28F4}" destId="{3AE0F16B-2F05-492E-BB4C-E00D3852E766}" srcOrd="0" destOrd="0" presId="urn:microsoft.com/office/officeart/2005/8/layout/radial5"/>
    <dgm:cxn modelId="{7DDFCDD5-A4ED-4F5F-9EAD-90D6C67111A8}" type="presOf" srcId="{8DA1AFC9-2B25-4558-97F7-7908E4D73736}" destId="{AD6E4784-7CC4-4555-8751-733669841218}" srcOrd="1" destOrd="0" presId="urn:microsoft.com/office/officeart/2005/8/layout/radial5"/>
    <dgm:cxn modelId="{923D622B-41FC-482E-9615-F72DEF0F520E}" type="presOf" srcId="{B6D2F3DF-A139-442B-AAF5-075242795398}" destId="{1BEE96F4-6BFE-46A3-BF6D-FA49B478FEC0}" srcOrd="0" destOrd="0" presId="urn:microsoft.com/office/officeart/2005/8/layout/radial5"/>
    <dgm:cxn modelId="{92F2F919-A2C1-47EA-AF89-9A04A0BD757D}" srcId="{D9EEAE0F-66A8-4A7B-A900-5F593EB1757A}" destId="{31E233D6-9EEC-4388-A920-5095E0389432}" srcOrd="7" destOrd="0" parTransId="{1C29F937-B773-47FE-AD2C-52936793C3DA}" sibTransId="{3F69FE35-7CD0-4BC8-B7AE-0BFC87F45A6C}"/>
    <dgm:cxn modelId="{E7C730A0-4EDD-4C6A-9C41-C40018CBCB37}" type="presOf" srcId="{D45E455A-B5E4-4138-BF37-381990399572}" destId="{67C845C9-4DF2-4339-A0B5-43F51A541456}" srcOrd="0" destOrd="0" presId="urn:microsoft.com/office/officeart/2005/8/layout/radial5"/>
    <dgm:cxn modelId="{2E70338B-4706-45B7-A32F-8E7D75052158}" type="presOf" srcId="{5D23B546-F7F2-4C16-B725-0AE6C4CC3E9D}" destId="{CF9A9233-9F86-42EC-91A1-DB3BBE916F4C}" srcOrd="0" destOrd="0" presId="urn:microsoft.com/office/officeart/2005/8/layout/radial5"/>
    <dgm:cxn modelId="{169C6003-A744-4ED4-8408-0504514575A6}" type="presOf" srcId="{1DAA501E-DEC8-449A-93FB-197A35147C56}" destId="{CE47FAB3-76A5-4834-8498-7FCCBF720DC3}" srcOrd="1" destOrd="0" presId="urn:microsoft.com/office/officeart/2005/8/layout/radial5"/>
    <dgm:cxn modelId="{FBA62D29-AAFE-4BFE-B86C-E3084A7391FD}" type="presOf" srcId="{DDBC2497-4BD0-4D96-BA9E-546662899BDD}" destId="{0BC1CDC8-7EA2-410F-A9BE-BD0934289E77}" srcOrd="0" destOrd="0" presId="urn:microsoft.com/office/officeart/2005/8/layout/radial5"/>
    <dgm:cxn modelId="{DF634604-5CA9-4D92-B60A-6C72864739B5}" srcId="{D9EEAE0F-66A8-4A7B-A900-5F593EB1757A}" destId="{B60C1340-67BB-4387-A3A6-2ADB5C9C3304}" srcOrd="3" destOrd="0" parTransId="{5D23B546-F7F2-4C16-B725-0AE6C4CC3E9D}" sibTransId="{F128683B-F62A-4A48-808B-33093A550226}"/>
    <dgm:cxn modelId="{AF5A19E2-4F9D-42A6-B7F4-D0D5E5148F17}" type="presOf" srcId="{8DA1AFC9-2B25-4558-97F7-7908E4D73736}" destId="{82D7168D-4A29-4EB0-A1DD-1FC75EDFA766}" srcOrd="0" destOrd="0" presId="urn:microsoft.com/office/officeart/2005/8/layout/radial5"/>
    <dgm:cxn modelId="{FA4D0E85-8855-445F-8743-A3AB87D9BF62}" type="presOf" srcId="{D9EEAE0F-66A8-4A7B-A900-5F593EB1757A}" destId="{D46E36BA-09FC-47F3-971F-693D38331C6B}" srcOrd="0" destOrd="0" presId="urn:microsoft.com/office/officeart/2005/8/layout/radial5"/>
    <dgm:cxn modelId="{30FD125A-BA29-4008-97B1-1051444C6F4E}" type="presOf" srcId="{5D9A38A7-3EAE-4FAA-9947-5B44CFC39D62}" destId="{D155E713-7B24-4613-88D4-EFE2665B5C2C}" srcOrd="0" destOrd="0" presId="urn:microsoft.com/office/officeart/2005/8/layout/radial5"/>
    <dgm:cxn modelId="{99508459-3D5A-4019-BEC6-65DB74ABA9A6}" type="presOf" srcId="{33507447-26D1-46F6-B249-B7F9AFEFB6A5}" destId="{E59EEC5B-688B-46DA-9353-39874361EC63}" srcOrd="0" destOrd="0" presId="urn:microsoft.com/office/officeart/2005/8/layout/radial5"/>
    <dgm:cxn modelId="{F37A94AE-E194-4B95-801A-307AF3226F62}" type="presOf" srcId="{1C29F937-B773-47FE-AD2C-52936793C3DA}" destId="{639B63EF-9647-472D-9679-AB6CA6F35102}" srcOrd="1" destOrd="0" presId="urn:microsoft.com/office/officeart/2005/8/layout/radial5"/>
    <dgm:cxn modelId="{0494F011-B21B-40A6-8B1D-D921A5B4C1B8}" type="presOf" srcId="{31E233D6-9EEC-4388-A920-5095E0389432}" destId="{E0063F62-CA09-4193-9BE9-CCF6ED48E07D}" srcOrd="0" destOrd="0" presId="urn:microsoft.com/office/officeart/2005/8/layout/radial5"/>
    <dgm:cxn modelId="{A97B1F2D-43CE-4543-8E0A-1FA675890D69}" type="presOf" srcId="{ACB22B9E-C3B8-4E62-8103-1853F89E0719}" destId="{499E43E3-1957-4359-8FB3-02C843FE80FF}" srcOrd="0" destOrd="0" presId="urn:microsoft.com/office/officeart/2005/8/layout/radial5"/>
    <dgm:cxn modelId="{1EE9A752-40A2-4B36-BC59-97B6F853D3FB}" srcId="{D9EEAE0F-66A8-4A7B-A900-5F593EB1757A}" destId="{ACB22B9E-C3B8-4E62-8103-1853F89E0719}" srcOrd="6" destOrd="0" parTransId="{DDBC2497-4BD0-4D96-BA9E-546662899BDD}" sibTransId="{C709DF90-E6F9-4487-86D5-60258FB78E72}"/>
    <dgm:cxn modelId="{191F6A5D-EEA1-4CD0-92AF-5322DD59DE60}" type="presOf" srcId="{32770780-A5F5-4AC7-BEE0-5EAE390773AF}" destId="{A01D0782-DB35-4C65-BCAC-50B9B7DD3984}" srcOrd="1" destOrd="0" presId="urn:microsoft.com/office/officeart/2005/8/layout/radial5"/>
    <dgm:cxn modelId="{120B7B21-990C-413C-B3C0-9DA482165B08}" type="presOf" srcId="{B60C1340-67BB-4387-A3A6-2ADB5C9C3304}" destId="{B86E9AF4-C79E-4EBD-A7F4-82E6ADEFFDE8}" srcOrd="0" destOrd="0" presId="urn:microsoft.com/office/officeart/2005/8/layout/radial5"/>
    <dgm:cxn modelId="{53712B9C-8A36-4F5E-958F-B9379F0C0F30}" srcId="{9E064DA8-61A4-49BB-91D6-C33F1C148797}" destId="{D9EEAE0F-66A8-4A7B-A900-5F593EB1757A}" srcOrd="0" destOrd="0" parTransId="{1C2124BC-7F6A-4056-AD15-3C6B346FE663}" sibTransId="{32A2F611-936D-4EEF-BC0F-C59AE709004E}"/>
    <dgm:cxn modelId="{D6F18CFD-A77E-4CF0-90CC-5357F7CE0A02}" type="presOf" srcId="{32770780-A5F5-4AC7-BEE0-5EAE390773AF}" destId="{C5B5EF54-DBA6-4C88-ADF1-E97B5964464A}" srcOrd="0" destOrd="0" presId="urn:microsoft.com/office/officeart/2005/8/layout/radial5"/>
    <dgm:cxn modelId="{F03A87FC-C2F4-464E-B9A0-D170B9B4324A}" type="presOf" srcId="{9C4F3C39-1518-4BAD-8891-E6846D3DA648}" destId="{C49538E1-ADCE-41AB-B75C-E05EF6EBDDBD}" srcOrd="0" destOrd="0" presId="urn:microsoft.com/office/officeart/2005/8/layout/radial5"/>
    <dgm:cxn modelId="{DD1B2CD2-4C68-4567-8500-553EB8DC8F56}" type="presOf" srcId="{5D9A38A7-3EAE-4FAA-9947-5B44CFC39D62}" destId="{0F10D9DF-906F-4ECD-8CCE-E71E39D8CA9F}" srcOrd="1" destOrd="0" presId="urn:microsoft.com/office/officeart/2005/8/layout/radial5"/>
    <dgm:cxn modelId="{C09E735E-C58B-4BC2-85D6-0F5CFA7E28BD}" type="presOf" srcId="{1DAA501E-DEC8-449A-93FB-197A35147C56}" destId="{1C079A3F-82DF-4BC0-916A-F700C1806B60}" srcOrd="0" destOrd="0" presId="urn:microsoft.com/office/officeart/2005/8/layout/radial5"/>
    <dgm:cxn modelId="{5E9C1AD0-7ECA-481B-97F9-0FD6DAED9FC2}" srcId="{D9EEAE0F-66A8-4A7B-A900-5F593EB1757A}" destId="{D45E455A-B5E4-4138-BF37-381990399572}" srcOrd="5" destOrd="0" parTransId="{32770780-A5F5-4AC7-BEE0-5EAE390773AF}" sibTransId="{BA60C519-8B23-498A-A75F-A44B0A36D0BB}"/>
    <dgm:cxn modelId="{BE89A212-E073-4503-B2F9-C389A67CB9DD}" type="presOf" srcId="{33507447-26D1-46F6-B249-B7F9AFEFB6A5}" destId="{581366E3-DD00-4BC5-9F4D-8E62A65D6681}" srcOrd="1" destOrd="0" presId="urn:microsoft.com/office/officeart/2005/8/layout/radial5"/>
    <dgm:cxn modelId="{3A0436AC-3B19-493C-81B8-5CF8A4244319}" type="presOf" srcId="{5D23B546-F7F2-4C16-B725-0AE6C4CC3E9D}" destId="{85371DAB-CA58-4A3E-8769-838F98A4E25F}" srcOrd="1" destOrd="0" presId="urn:microsoft.com/office/officeart/2005/8/layout/radial5"/>
    <dgm:cxn modelId="{F19D08A0-A288-47EB-BD73-4B6163D3EB15}" srcId="{D9EEAE0F-66A8-4A7B-A900-5F593EB1757A}" destId="{B6D2F3DF-A139-442B-AAF5-075242795398}" srcOrd="1" destOrd="0" parTransId="{5D9A38A7-3EAE-4FAA-9947-5B44CFC39D62}" sibTransId="{D899347B-8E50-4DC3-90A8-384D6645DECE}"/>
    <dgm:cxn modelId="{5FD6A82D-AF0B-48B1-A09A-13FF2E89B915}" srcId="{D9EEAE0F-66A8-4A7B-A900-5F593EB1757A}" destId="{69A5CDDF-1D8A-4E04-96FF-EEEBCDF439B3}" srcOrd="2" destOrd="0" parTransId="{33507447-26D1-46F6-B249-B7F9AFEFB6A5}" sibTransId="{6BB855FA-11AC-4A60-9E7A-52D84EA1E60A}"/>
    <dgm:cxn modelId="{582106E9-42BE-450C-A2E1-95ECF493E72B}" srcId="{D9EEAE0F-66A8-4A7B-A900-5F593EB1757A}" destId="{FC5478B2-F9AC-4EE7-962F-B597638C28F4}" srcOrd="0" destOrd="0" parTransId="{1DAA501E-DEC8-449A-93FB-197A35147C56}" sibTransId="{52B9A1F6-DCC0-4DFF-B73B-142396DB2947}"/>
    <dgm:cxn modelId="{C238CB16-B62D-46B8-8133-44DAA253D055}" srcId="{D9EEAE0F-66A8-4A7B-A900-5F593EB1757A}" destId="{9C4F3C39-1518-4BAD-8891-E6846D3DA648}" srcOrd="4" destOrd="0" parTransId="{8DA1AFC9-2B25-4558-97F7-7908E4D73736}" sibTransId="{1DEC28A6-0D6D-4D19-8E6E-0AED9CDE28CB}"/>
    <dgm:cxn modelId="{F8815C3F-7F41-46DD-9238-F7AE43617DE0}" type="presOf" srcId="{DDBC2497-4BD0-4D96-BA9E-546662899BDD}" destId="{604688B4-D49D-4B9C-91D6-4A70506FBCA4}" srcOrd="1" destOrd="0" presId="urn:microsoft.com/office/officeart/2005/8/layout/radial5"/>
    <dgm:cxn modelId="{815C672F-32E1-4FE1-83ED-2321F04F6E3A}" type="presOf" srcId="{69A5CDDF-1D8A-4E04-96FF-EEEBCDF439B3}" destId="{2537B4C8-C879-49B3-94F7-58D628C3862C}" srcOrd="0" destOrd="0" presId="urn:microsoft.com/office/officeart/2005/8/layout/radial5"/>
    <dgm:cxn modelId="{3C2240C5-12D6-4C0C-B355-2E416DAF5093}" type="presParOf" srcId="{1BA28FED-7D44-4C86-85AA-25E195D784FC}" destId="{D46E36BA-09FC-47F3-971F-693D38331C6B}" srcOrd="0" destOrd="0" presId="urn:microsoft.com/office/officeart/2005/8/layout/radial5"/>
    <dgm:cxn modelId="{DFEEEC35-4BFB-4FB6-9859-067224D38DE5}" type="presParOf" srcId="{1BA28FED-7D44-4C86-85AA-25E195D784FC}" destId="{1C079A3F-82DF-4BC0-916A-F700C1806B60}" srcOrd="1" destOrd="0" presId="urn:microsoft.com/office/officeart/2005/8/layout/radial5"/>
    <dgm:cxn modelId="{9BD13345-A5C1-4470-BF04-B238A57AD7B6}" type="presParOf" srcId="{1C079A3F-82DF-4BC0-916A-F700C1806B60}" destId="{CE47FAB3-76A5-4834-8498-7FCCBF720DC3}" srcOrd="0" destOrd="0" presId="urn:microsoft.com/office/officeart/2005/8/layout/radial5"/>
    <dgm:cxn modelId="{1EBBB097-59B5-41B1-951D-E67BF3237C25}" type="presParOf" srcId="{1BA28FED-7D44-4C86-85AA-25E195D784FC}" destId="{3AE0F16B-2F05-492E-BB4C-E00D3852E766}" srcOrd="2" destOrd="0" presId="urn:microsoft.com/office/officeart/2005/8/layout/radial5"/>
    <dgm:cxn modelId="{89796991-117A-4349-A4AA-891BB9AFE7CA}" type="presParOf" srcId="{1BA28FED-7D44-4C86-85AA-25E195D784FC}" destId="{D155E713-7B24-4613-88D4-EFE2665B5C2C}" srcOrd="3" destOrd="0" presId="urn:microsoft.com/office/officeart/2005/8/layout/radial5"/>
    <dgm:cxn modelId="{49F17BE9-2AEE-4D43-9FE4-88D4AA6D09B2}" type="presParOf" srcId="{D155E713-7B24-4613-88D4-EFE2665B5C2C}" destId="{0F10D9DF-906F-4ECD-8CCE-E71E39D8CA9F}" srcOrd="0" destOrd="0" presId="urn:microsoft.com/office/officeart/2005/8/layout/radial5"/>
    <dgm:cxn modelId="{EC2C9189-07E1-4376-9B4B-E575BAC76B07}" type="presParOf" srcId="{1BA28FED-7D44-4C86-85AA-25E195D784FC}" destId="{1BEE96F4-6BFE-46A3-BF6D-FA49B478FEC0}" srcOrd="4" destOrd="0" presId="urn:microsoft.com/office/officeart/2005/8/layout/radial5"/>
    <dgm:cxn modelId="{7A375AF1-992F-4179-B280-29B761FF685C}" type="presParOf" srcId="{1BA28FED-7D44-4C86-85AA-25E195D784FC}" destId="{E59EEC5B-688B-46DA-9353-39874361EC63}" srcOrd="5" destOrd="0" presId="urn:microsoft.com/office/officeart/2005/8/layout/radial5"/>
    <dgm:cxn modelId="{6FB3A310-C5AC-4AFC-9658-EB9D26A4DDEC}" type="presParOf" srcId="{E59EEC5B-688B-46DA-9353-39874361EC63}" destId="{581366E3-DD00-4BC5-9F4D-8E62A65D6681}" srcOrd="0" destOrd="0" presId="urn:microsoft.com/office/officeart/2005/8/layout/radial5"/>
    <dgm:cxn modelId="{8F2365AC-BE75-459D-84B5-629FA5F9E5C5}" type="presParOf" srcId="{1BA28FED-7D44-4C86-85AA-25E195D784FC}" destId="{2537B4C8-C879-49B3-94F7-58D628C3862C}" srcOrd="6" destOrd="0" presId="urn:microsoft.com/office/officeart/2005/8/layout/radial5"/>
    <dgm:cxn modelId="{16D48AD4-9EED-4C11-B8B7-094D6FD67221}" type="presParOf" srcId="{1BA28FED-7D44-4C86-85AA-25E195D784FC}" destId="{CF9A9233-9F86-42EC-91A1-DB3BBE916F4C}" srcOrd="7" destOrd="0" presId="urn:microsoft.com/office/officeart/2005/8/layout/radial5"/>
    <dgm:cxn modelId="{2281DEC1-7681-43CB-858D-283A445D9191}" type="presParOf" srcId="{CF9A9233-9F86-42EC-91A1-DB3BBE916F4C}" destId="{85371DAB-CA58-4A3E-8769-838F98A4E25F}" srcOrd="0" destOrd="0" presId="urn:microsoft.com/office/officeart/2005/8/layout/radial5"/>
    <dgm:cxn modelId="{86A797BD-0255-4EC1-A4EB-C08D79521B23}" type="presParOf" srcId="{1BA28FED-7D44-4C86-85AA-25E195D784FC}" destId="{B86E9AF4-C79E-4EBD-A7F4-82E6ADEFFDE8}" srcOrd="8" destOrd="0" presId="urn:microsoft.com/office/officeart/2005/8/layout/radial5"/>
    <dgm:cxn modelId="{4CC08404-DFA6-4DE4-9774-64CECDA01FA3}" type="presParOf" srcId="{1BA28FED-7D44-4C86-85AA-25E195D784FC}" destId="{82D7168D-4A29-4EB0-A1DD-1FC75EDFA766}" srcOrd="9" destOrd="0" presId="urn:microsoft.com/office/officeart/2005/8/layout/radial5"/>
    <dgm:cxn modelId="{4EF802E1-EF22-4E3D-953A-2714B590F614}" type="presParOf" srcId="{82D7168D-4A29-4EB0-A1DD-1FC75EDFA766}" destId="{AD6E4784-7CC4-4555-8751-733669841218}" srcOrd="0" destOrd="0" presId="urn:microsoft.com/office/officeart/2005/8/layout/radial5"/>
    <dgm:cxn modelId="{B7BD7E71-1434-4067-BCB2-66CAB5B8EB7F}" type="presParOf" srcId="{1BA28FED-7D44-4C86-85AA-25E195D784FC}" destId="{C49538E1-ADCE-41AB-B75C-E05EF6EBDDBD}" srcOrd="10" destOrd="0" presId="urn:microsoft.com/office/officeart/2005/8/layout/radial5"/>
    <dgm:cxn modelId="{3B282795-D9F2-4308-8D45-3550F0BD8FE2}" type="presParOf" srcId="{1BA28FED-7D44-4C86-85AA-25E195D784FC}" destId="{C5B5EF54-DBA6-4C88-ADF1-E97B5964464A}" srcOrd="11" destOrd="0" presId="urn:microsoft.com/office/officeart/2005/8/layout/radial5"/>
    <dgm:cxn modelId="{9C025E7D-D47E-4BAF-944E-DF070238B91F}" type="presParOf" srcId="{C5B5EF54-DBA6-4C88-ADF1-E97B5964464A}" destId="{A01D0782-DB35-4C65-BCAC-50B9B7DD3984}" srcOrd="0" destOrd="0" presId="urn:microsoft.com/office/officeart/2005/8/layout/radial5"/>
    <dgm:cxn modelId="{329A0E55-56CD-4682-8F3D-0CAE72179CE8}" type="presParOf" srcId="{1BA28FED-7D44-4C86-85AA-25E195D784FC}" destId="{67C845C9-4DF2-4339-A0B5-43F51A541456}" srcOrd="12" destOrd="0" presId="urn:microsoft.com/office/officeart/2005/8/layout/radial5"/>
    <dgm:cxn modelId="{84704BDF-CD55-4575-A99B-ABFF84461166}" type="presParOf" srcId="{1BA28FED-7D44-4C86-85AA-25E195D784FC}" destId="{0BC1CDC8-7EA2-410F-A9BE-BD0934289E77}" srcOrd="13" destOrd="0" presId="urn:microsoft.com/office/officeart/2005/8/layout/radial5"/>
    <dgm:cxn modelId="{8B359A59-F915-4824-8949-CAD7A1B97C5D}" type="presParOf" srcId="{0BC1CDC8-7EA2-410F-A9BE-BD0934289E77}" destId="{604688B4-D49D-4B9C-91D6-4A70506FBCA4}" srcOrd="0" destOrd="0" presId="urn:microsoft.com/office/officeart/2005/8/layout/radial5"/>
    <dgm:cxn modelId="{F11E4CBD-167A-46A9-857B-AB5E04E3A213}" type="presParOf" srcId="{1BA28FED-7D44-4C86-85AA-25E195D784FC}" destId="{499E43E3-1957-4359-8FB3-02C843FE80FF}" srcOrd="14" destOrd="0" presId="urn:microsoft.com/office/officeart/2005/8/layout/radial5"/>
    <dgm:cxn modelId="{7E63BD55-5C5B-48E3-AB1C-3CE26F24A19F}" type="presParOf" srcId="{1BA28FED-7D44-4C86-85AA-25E195D784FC}" destId="{E7805481-EF94-42A4-A426-D00A963DAA30}" srcOrd="15" destOrd="0" presId="urn:microsoft.com/office/officeart/2005/8/layout/radial5"/>
    <dgm:cxn modelId="{A05E3918-4C35-4856-88F0-4BB11469ABF6}" type="presParOf" srcId="{E7805481-EF94-42A4-A426-D00A963DAA30}" destId="{639B63EF-9647-472D-9679-AB6CA6F35102}" srcOrd="0" destOrd="0" presId="urn:microsoft.com/office/officeart/2005/8/layout/radial5"/>
    <dgm:cxn modelId="{F2835E95-12C0-4980-97A7-A17B07CB855A}" type="presParOf" srcId="{1BA28FED-7D44-4C86-85AA-25E195D784FC}" destId="{E0063F62-CA09-4193-9BE9-CCF6ED48E07D}" srcOrd="16"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9AA61B-F3F8-4746-9E84-5FFD25E71E44}" type="doc">
      <dgm:prSet loTypeId="urn:microsoft.com/office/officeart/2005/8/layout/radial6" loCatId="cycle" qsTypeId="urn:microsoft.com/office/officeart/2005/8/quickstyle/simple1" qsCatId="simple" csTypeId="urn:microsoft.com/office/officeart/2005/8/colors/colorful1#3" csCatId="colorful" phldr="1"/>
      <dgm:spPr/>
      <dgm:t>
        <a:bodyPr/>
        <a:lstStyle/>
        <a:p>
          <a:endParaRPr lang="en-IN"/>
        </a:p>
      </dgm:t>
    </dgm:pt>
    <dgm:pt modelId="{171AD91D-9B08-4B4F-9DAF-AA468791DE27}">
      <dgm:prSet phldrT="[Text]"/>
      <dgm:spPr/>
      <dgm:t>
        <a:bodyPr/>
        <a:lstStyle/>
        <a:p>
          <a:r>
            <a:rPr lang="en-IN" dirty="0"/>
            <a:t>Other Budget</a:t>
          </a:r>
        </a:p>
      </dgm:t>
    </dgm:pt>
    <dgm:pt modelId="{DD69A511-6F18-4F7C-9963-5049144C9AF1}" type="parTrans" cxnId="{065ABD7E-F37A-4B28-B3CE-6E8827D2FC6A}">
      <dgm:prSet/>
      <dgm:spPr/>
      <dgm:t>
        <a:bodyPr/>
        <a:lstStyle/>
        <a:p>
          <a:endParaRPr lang="en-IN"/>
        </a:p>
      </dgm:t>
    </dgm:pt>
    <dgm:pt modelId="{01DC8EA7-8A7D-4A56-A932-E81CCB7BAE4E}" type="sibTrans" cxnId="{065ABD7E-F37A-4B28-B3CE-6E8827D2FC6A}">
      <dgm:prSet/>
      <dgm:spPr/>
      <dgm:t>
        <a:bodyPr/>
        <a:lstStyle/>
        <a:p>
          <a:endParaRPr lang="en-IN"/>
        </a:p>
      </dgm:t>
    </dgm:pt>
    <dgm:pt modelId="{E6279F64-45F4-4573-8C97-165FCCA1A280}">
      <dgm:prSet phldrT="[Text]" custT="1"/>
      <dgm:spPr/>
      <dgm:t>
        <a:bodyPr/>
        <a:lstStyle/>
        <a:p>
          <a:r>
            <a:rPr lang="en-IN" sz="2800" dirty="0"/>
            <a:t>Master</a:t>
          </a:r>
          <a:r>
            <a:rPr lang="en-IN" sz="1300" dirty="0"/>
            <a:t> </a:t>
          </a:r>
          <a:r>
            <a:rPr lang="en-IN" sz="2400" dirty="0"/>
            <a:t>Budget</a:t>
          </a:r>
        </a:p>
      </dgm:t>
    </dgm:pt>
    <dgm:pt modelId="{FA9F3027-3E2C-4350-84FB-89310124EA4B}" type="parTrans" cxnId="{02AD61BA-A2CE-4A37-B80B-B9320BFD400C}">
      <dgm:prSet/>
      <dgm:spPr/>
      <dgm:t>
        <a:bodyPr/>
        <a:lstStyle/>
        <a:p>
          <a:endParaRPr lang="en-IN"/>
        </a:p>
      </dgm:t>
    </dgm:pt>
    <dgm:pt modelId="{E321ED90-76CC-47B7-9194-4B61171C89D6}" type="sibTrans" cxnId="{02AD61BA-A2CE-4A37-B80B-B9320BFD400C}">
      <dgm:prSet/>
      <dgm:spPr/>
      <dgm:t>
        <a:bodyPr/>
        <a:lstStyle/>
        <a:p>
          <a:endParaRPr lang="en-IN"/>
        </a:p>
      </dgm:t>
    </dgm:pt>
    <dgm:pt modelId="{5492D2FF-A358-4A84-BBF1-5A13F8869ABD}">
      <dgm:prSet phldrT="[Text]" custT="1"/>
      <dgm:spPr/>
      <dgm:t>
        <a:bodyPr/>
        <a:lstStyle/>
        <a:p>
          <a:r>
            <a:rPr lang="en-IN" sz="2000" dirty="0"/>
            <a:t>Supplementary</a:t>
          </a:r>
        </a:p>
        <a:p>
          <a:r>
            <a:rPr lang="en-IN" sz="1300" dirty="0"/>
            <a:t>Budget</a:t>
          </a:r>
        </a:p>
      </dgm:t>
    </dgm:pt>
    <dgm:pt modelId="{8154F74C-826D-4DF8-B04D-21225CDF46BC}" type="parTrans" cxnId="{0C54524E-A711-4382-823B-A43C15E88818}">
      <dgm:prSet/>
      <dgm:spPr/>
      <dgm:t>
        <a:bodyPr/>
        <a:lstStyle/>
        <a:p>
          <a:endParaRPr lang="en-IN"/>
        </a:p>
      </dgm:t>
    </dgm:pt>
    <dgm:pt modelId="{10238515-73E3-4FD5-BF4F-257DB66B6277}" type="sibTrans" cxnId="{0C54524E-A711-4382-823B-A43C15E88818}">
      <dgm:prSet/>
      <dgm:spPr/>
      <dgm:t>
        <a:bodyPr/>
        <a:lstStyle/>
        <a:p>
          <a:endParaRPr lang="en-IN"/>
        </a:p>
      </dgm:t>
    </dgm:pt>
    <dgm:pt modelId="{FC9DEB37-7523-4170-9EB4-3A15B78E31F6}">
      <dgm:prSet phldrT="[Text]"/>
      <dgm:spPr/>
      <dgm:t>
        <a:bodyPr/>
        <a:lstStyle/>
        <a:p>
          <a:r>
            <a:rPr lang="en-IN" dirty="0"/>
            <a:t>Zero Base</a:t>
          </a:r>
        </a:p>
        <a:p>
          <a:r>
            <a:rPr lang="en-IN" dirty="0"/>
            <a:t>Budget</a:t>
          </a:r>
        </a:p>
      </dgm:t>
    </dgm:pt>
    <dgm:pt modelId="{169E9F8F-E7F9-443F-A15F-657C8A7D02FD}" type="parTrans" cxnId="{8F93A482-CDCF-4D6D-AA1E-17DD768A01CF}">
      <dgm:prSet/>
      <dgm:spPr/>
      <dgm:t>
        <a:bodyPr/>
        <a:lstStyle/>
        <a:p>
          <a:endParaRPr lang="en-IN"/>
        </a:p>
      </dgm:t>
    </dgm:pt>
    <dgm:pt modelId="{778D7626-55B8-433C-9F67-B47176B6E617}" type="sibTrans" cxnId="{8F93A482-CDCF-4D6D-AA1E-17DD768A01CF}">
      <dgm:prSet/>
      <dgm:spPr/>
      <dgm:t>
        <a:bodyPr/>
        <a:lstStyle/>
        <a:p>
          <a:endParaRPr lang="en-IN"/>
        </a:p>
      </dgm:t>
    </dgm:pt>
    <dgm:pt modelId="{F274B883-49CD-4B46-8AF1-C7CF76AD005A}" type="pres">
      <dgm:prSet presAssocID="{649AA61B-F3F8-4746-9E84-5FFD25E71E44}" presName="Name0" presStyleCnt="0">
        <dgm:presLayoutVars>
          <dgm:chMax val="1"/>
          <dgm:dir/>
          <dgm:animLvl val="ctr"/>
          <dgm:resizeHandles val="exact"/>
        </dgm:presLayoutVars>
      </dgm:prSet>
      <dgm:spPr/>
      <dgm:t>
        <a:bodyPr/>
        <a:lstStyle/>
        <a:p>
          <a:endParaRPr lang="en-US"/>
        </a:p>
      </dgm:t>
    </dgm:pt>
    <dgm:pt modelId="{5616A131-EBD9-4377-9D7F-D96806BB8E84}" type="pres">
      <dgm:prSet presAssocID="{171AD91D-9B08-4B4F-9DAF-AA468791DE27}" presName="centerShape" presStyleLbl="node0" presStyleIdx="0" presStyleCnt="1"/>
      <dgm:spPr/>
      <dgm:t>
        <a:bodyPr/>
        <a:lstStyle/>
        <a:p>
          <a:endParaRPr lang="en-US"/>
        </a:p>
      </dgm:t>
    </dgm:pt>
    <dgm:pt modelId="{44C8A559-5D7E-4D63-9BC5-8E3BAB37A475}" type="pres">
      <dgm:prSet presAssocID="{E6279F64-45F4-4573-8C97-165FCCA1A280}" presName="node" presStyleLbl="node1" presStyleIdx="0" presStyleCnt="3">
        <dgm:presLayoutVars>
          <dgm:bulletEnabled val="1"/>
        </dgm:presLayoutVars>
      </dgm:prSet>
      <dgm:spPr/>
      <dgm:t>
        <a:bodyPr/>
        <a:lstStyle/>
        <a:p>
          <a:endParaRPr lang="en-US"/>
        </a:p>
      </dgm:t>
    </dgm:pt>
    <dgm:pt modelId="{11AE1212-3528-4049-933E-1AAEF3049AD9}" type="pres">
      <dgm:prSet presAssocID="{E6279F64-45F4-4573-8C97-165FCCA1A280}" presName="dummy" presStyleCnt="0"/>
      <dgm:spPr/>
    </dgm:pt>
    <dgm:pt modelId="{5FC1F670-EDE2-46C7-86CE-CC328999BF18}" type="pres">
      <dgm:prSet presAssocID="{E321ED90-76CC-47B7-9194-4B61171C89D6}" presName="sibTrans" presStyleLbl="sibTrans2D1" presStyleIdx="0" presStyleCnt="3"/>
      <dgm:spPr/>
      <dgm:t>
        <a:bodyPr/>
        <a:lstStyle/>
        <a:p>
          <a:endParaRPr lang="en-US"/>
        </a:p>
      </dgm:t>
    </dgm:pt>
    <dgm:pt modelId="{5201B75C-F7F2-4894-9E28-2072620F1404}" type="pres">
      <dgm:prSet presAssocID="{5492D2FF-A358-4A84-BBF1-5A13F8869ABD}" presName="node" presStyleLbl="node1" presStyleIdx="1" presStyleCnt="3">
        <dgm:presLayoutVars>
          <dgm:bulletEnabled val="1"/>
        </dgm:presLayoutVars>
      </dgm:prSet>
      <dgm:spPr/>
      <dgm:t>
        <a:bodyPr/>
        <a:lstStyle/>
        <a:p>
          <a:endParaRPr lang="en-US"/>
        </a:p>
      </dgm:t>
    </dgm:pt>
    <dgm:pt modelId="{7DBEB5B1-D200-4EEC-8D46-3862C98B02F8}" type="pres">
      <dgm:prSet presAssocID="{5492D2FF-A358-4A84-BBF1-5A13F8869ABD}" presName="dummy" presStyleCnt="0"/>
      <dgm:spPr/>
    </dgm:pt>
    <dgm:pt modelId="{05154030-1FF3-4382-A730-3E7CBFEEDF2D}" type="pres">
      <dgm:prSet presAssocID="{10238515-73E3-4FD5-BF4F-257DB66B6277}" presName="sibTrans" presStyleLbl="sibTrans2D1" presStyleIdx="1" presStyleCnt="3"/>
      <dgm:spPr/>
      <dgm:t>
        <a:bodyPr/>
        <a:lstStyle/>
        <a:p>
          <a:endParaRPr lang="en-US"/>
        </a:p>
      </dgm:t>
    </dgm:pt>
    <dgm:pt modelId="{099D3408-A7DA-4D98-B220-846C8288CD3A}" type="pres">
      <dgm:prSet presAssocID="{FC9DEB37-7523-4170-9EB4-3A15B78E31F6}" presName="node" presStyleLbl="node1" presStyleIdx="2" presStyleCnt="3">
        <dgm:presLayoutVars>
          <dgm:bulletEnabled val="1"/>
        </dgm:presLayoutVars>
      </dgm:prSet>
      <dgm:spPr/>
      <dgm:t>
        <a:bodyPr/>
        <a:lstStyle/>
        <a:p>
          <a:endParaRPr lang="en-US"/>
        </a:p>
      </dgm:t>
    </dgm:pt>
    <dgm:pt modelId="{49CC1513-2CFB-4389-9D57-1EA25DDC7C8E}" type="pres">
      <dgm:prSet presAssocID="{FC9DEB37-7523-4170-9EB4-3A15B78E31F6}" presName="dummy" presStyleCnt="0"/>
      <dgm:spPr/>
    </dgm:pt>
    <dgm:pt modelId="{1ADB8A78-75A5-4489-8A8F-6E3004442723}" type="pres">
      <dgm:prSet presAssocID="{778D7626-55B8-433C-9F67-B47176B6E617}" presName="sibTrans" presStyleLbl="sibTrans2D1" presStyleIdx="2" presStyleCnt="3"/>
      <dgm:spPr/>
      <dgm:t>
        <a:bodyPr/>
        <a:lstStyle/>
        <a:p>
          <a:endParaRPr lang="en-US"/>
        </a:p>
      </dgm:t>
    </dgm:pt>
  </dgm:ptLst>
  <dgm:cxnLst>
    <dgm:cxn modelId="{0C54524E-A711-4382-823B-A43C15E88818}" srcId="{171AD91D-9B08-4B4F-9DAF-AA468791DE27}" destId="{5492D2FF-A358-4A84-BBF1-5A13F8869ABD}" srcOrd="1" destOrd="0" parTransId="{8154F74C-826D-4DF8-B04D-21225CDF46BC}" sibTransId="{10238515-73E3-4FD5-BF4F-257DB66B6277}"/>
    <dgm:cxn modelId="{567C6597-10EA-4F92-83CF-DC67FCCAC9B2}" type="presOf" srcId="{649AA61B-F3F8-4746-9E84-5FFD25E71E44}" destId="{F274B883-49CD-4B46-8AF1-C7CF76AD005A}" srcOrd="0" destOrd="0" presId="urn:microsoft.com/office/officeart/2005/8/layout/radial6"/>
    <dgm:cxn modelId="{065ABD7E-F37A-4B28-B3CE-6E8827D2FC6A}" srcId="{649AA61B-F3F8-4746-9E84-5FFD25E71E44}" destId="{171AD91D-9B08-4B4F-9DAF-AA468791DE27}" srcOrd="0" destOrd="0" parTransId="{DD69A511-6F18-4F7C-9963-5049144C9AF1}" sibTransId="{01DC8EA7-8A7D-4A56-A932-E81CCB7BAE4E}"/>
    <dgm:cxn modelId="{5EF2C9A4-2D02-4B44-9779-2E2B0B408790}" type="presOf" srcId="{778D7626-55B8-433C-9F67-B47176B6E617}" destId="{1ADB8A78-75A5-4489-8A8F-6E3004442723}" srcOrd="0" destOrd="0" presId="urn:microsoft.com/office/officeart/2005/8/layout/radial6"/>
    <dgm:cxn modelId="{8F93A482-CDCF-4D6D-AA1E-17DD768A01CF}" srcId="{171AD91D-9B08-4B4F-9DAF-AA468791DE27}" destId="{FC9DEB37-7523-4170-9EB4-3A15B78E31F6}" srcOrd="2" destOrd="0" parTransId="{169E9F8F-E7F9-443F-A15F-657C8A7D02FD}" sibTransId="{778D7626-55B8-433C-9F67-B47176B6E617}"/>
    <dgm:cxn modelId="{76273CFA-E787-4B8C-91B6-D18EF342F3A0}" type="presOf" srcId="{5492D2FF-A358-4A84-BBF1-5A13F8869ABD}" destId="{5201B75C-F7F2-4894-9E28-2072620F1404}" srcOrd="0" destOrd="0" presId="urn:microsoft.com/office/officeart/2005/8/layout/radial6"/>
    <dgm:cxn modelId="{8C4A3B25-65EE-49F8-A5DB-857BDD9FA85F}" type="presOf" srcId="{10238515-73E3-4FD5-BF4F-257DB66B6277}" destId="{05154030-1FF3-4382-A730-3E7CBFEEDF2D}" srcOrd="0" destOrd="0" presId="urn:microsoft.com/office/officeart/2005/8/layout/radial6"/>
    <dgm:cxn modelId="{378D3FDE-CF39-466A-89CD-157E7B81251D}" type="presOf" srcId="{FC9DEB37-7523-4170-9EB4-3A15B78E31F6}" destId="{099D3408-A7DA-4D98-B220-846C8288CD3A}" srcOrd="0" destOrd="0" presId="urn:microsoft.com/office/officeart/2005/8/layout/radial6"/>
    <dgm:cxn modelId="{B3BF53FC-DDC9-489E-AB35-7E0CD623443C}" type="presOf" srcId="{E321ED90-76CC-47B7-9194-4B61171C89D6}" destId="{5FC1F670-EDE2-46C7-86CE-CC328999BF18}" srcOrd="0" destOrd="0" presId="urn:microsoft.com/office/officeart/2005/8/layout/radial6"/>
    <dgm:cxn modelId="{1741B767-854C-4179-BC51-CAF909EC82EA}" type="presOf" srcId="{E6279F64-45F4-4573-8C97-165FCCA1A280}" destId="{44C8A559-5D7E-4D63-9BC5-8E3BAB37A475}" srcOrd="0" destOrd="0" presId="urn:microsoft.com/office/officeart/2005/8/layout/radial6"/>
    <dgm:cxn modelId="{02AD61BA-A2CE-4A37-B80B-B9320BFD400C}" srcId="{171AD91D-9B08-4B4F-9DAF-AA468791DE27}" destId="{E6279F64-45F4-4573-8C97-165FCCA1A280}" srcOrd="0" destOrd="0" parTransId="{FA9F3027-3E2C-4350-84FB-89310124EA4B}" sibTransId="{E321ED90-76CC-47B7-9194-4B61171C89D6}"/>
    <dgm:cxn modelId="{F740E7E1-8A08-4237-9583-3D7F7ED6DB88}" type="presOf" srcId="{171AD91D-9B08-4B4F-9DAF-AA468791DE27}" destId="{5616A131-EBD9-4377-9D7F-D96806BB8E84}" srcOrd="0" destOrd="0" presId="urn:microsoft.com/office/officeart/2005/8/layout/radial6"/>
    <dgm:cxn modelId="{C0FA207C-035B-442C-8208-6F7ED7DF1DB2}" type="presParOf" srcId="{F274B883-49CD-4B46-8AF1-C7CF76AD005A}" destId="{5616A131-EBD9-4377-9D7F-D96806BB8E84}" srcOrd="0" destOrd="0" presId="urn:microsoft.com/office/officeart/2005/8/layout/radial6"/>
    <dgm:cxn modelId="{7F0C9CFA-8DE0-425E-A439-3CFD2B7FDE08}" type="presParOf" srcId="{F274B883-49CD-4B46-8AF1-C7CF76AD005A}" destId="{44C8A559-5D7E-4D63-9BC5-8E3BAB37A475}" srcOrd="1" destOrd="0" presId="urn:microsoft.com/office/officeart/2005/8/layout/radial6"/>
    <dgm:cxn modelId="{5978F547-1D74-4501-A131-84882C5FC9E3}" type="presParOf" srcId="{F274B883-49CD-4B46-8AF1-C7CF76AD005A}" destId="{11AE1212-3528-4049-933E-1AAEF3049AD9}" srcOrd="2" destOrd="0" presId="urn:microsoft.com/office/officeart/2005/8/layout/radial6"/>
    <dgm:cxn modelId="{BA7AD641-C9B5-47BF-90CE-F37533FD91F1}" type="presParOf" srcId="{F274B883-49CD-4B46-8AF1-C7CF76AD005A}" destId="{5FC1F670-EDE2-46C7-86CE-CC328999BF18}" srcOrd="3" destOrd="0" presId="urn:microsoft.com/office/officeart/2005/8/layout/radial6"/>
    <dgm:cxn modelId="{C2B47E44-FF3B-4586-AE79-848E2D4D689F}" type="presParOf" srcId="{F274B883-49CD-4B46-8AF1-C7CF76AD005A}" destId="{5201B75C-F7F2-4894-9E28-2072620F1404}" srcOrd="4" destOrd="0" presId="urn:microsoft.com/office/officeart/2005/8/layout/radial6"/>
    <dgm:cxn modelId="{B622D9C6-9825-45D8-A97D-DB4EE28FBCBA}" type="presParOf" srcId="{F274B883-49CD-4B46-8AF1-C7CF76AD005A}" destId="{7DBEB5B1-D200-4EEC-8D46-3862C98B02F8}" srcOrd="5" destOrd="0" presId="urn:microsoft.com/office/officeart/2005/8/layout/radial6"/>
    <dgm:cxn modelId="{489174BE-E7CB-49CD-A723-108E68545137}" type="presParOf" srcId="{F274B883-49CD-4B46-8AF1-C7CF76AD005A}" destId="{05154030-1FF3-4382-A730-3E7CBFEEDF2D}" srcOrd="6" destOrd="0" presId="urn:microsoft.com/office/officeart/2005/8/layout/radial6"/>
    <dgm:cxn modelId="{C57C0017-C9BB-4D9D-B1D0-7CB114720BB2}" type="presParOf" srcId="{F274B883-49CD-4B46-8AF1-C7CF76AD005A}" destId="{099D3408-A7DA-4D98-B220-846C8288CD3A}" srcOrd="7" destOrd="0" presId="urn:microsoft.com/office/officeart/2005/8/layout/radial6"/>
    <dgm:cxn modelId="{9FB7320E-5FAA-41BE-BF32-967992D2021B}" type="presParOf" srcId="{F274B883-49CD-4B46-8AF1-C7CF76AD005A}" destId="{49CC1513-2CFB-4389-9D57-1EA25DDC7C8E}" srcOrd="8" destOrd="0" presId="urn:microsoft.com/office/officeart/2005/8/layout/radial6"/>
    <dgm:cxn modelId="{69FD3063-D0EA-454F-B1F8-915F5BBE22CF}" type="presParOf" srcId="{F274B883-49CD-4B46-8AF1-C7CF76AD005A}" destId="{1ADB8A78-75A5-4489-8A8F-6E3004442723}" srcOrd="9"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C3A8F5E-5CAF-48AD-91A3-3E3A0176BDF1}">
      <dsp:nvSpPr>
        <dsp:cNvPr id="0" name=""/>
        <dsp:cNvSpPr/>
      </dsp:nvSpPr>
      <dsp:spPr>
        <a:xfrm>
          <a:off x="2630538" y="1653454"/>
          <a:ext cx="3137668" cy="1230698"/>
        </a:xfrm>
        <a:prstGeom prst="round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en-IN" sz="3500" kern="1200" dirty="0"/>
            <a:t>On the basis of time</a:t>
          </a:r>
        </a:p>
      </dsp:txBody>
      <dsp:txXfrm>
        <a:off x="2630538" y="1653454"/>
        <a:ext cx="3137668" cy="1230698"/>
      </dsp:txXfrm>
    </dsp:sp>
    <dsp:sp modelId="{723179AA-5CE9-4B07-8436-48B82C3246A5}">
      <dsp:nvSpPr>
        <dsp:cNvPr id="0" name=""/>
        <dsp:cNvSpPr/>
      </dsp:nvSpPr>
      <dsp:spPr>
        <a:xfrm rot="16052649">
          <a:off x="3851816" y="1345768"/>
          <a:ext cx="615937" cy="0"/>
        </a:xfrm>
        <a:custGeom>
          <a:avLst/>
          <a:gdLst/>
          <a:ahLst/>
          <a:cxnLst/>
          <a:rect l="0" t="0" r="0" b="0"/>
          <a:pathLst>
            <a:path>
              <a:moveTo>
                <a:pt x="0" y="0"/>
              </a:moveTo>
              <a:lnTo>
                <a:pt x="615937" y="0"/>
              </a:lnTo>
            </a:path>
          </a:pathLst>
        </a:custGeom>
        <a:noFill/>
        <a:ln w="15875" cap="flat"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555590B0-AAB6-4598-8829-1BE07E0146AE}">
      <dsp:nvSpPr>
        <dsp:cNvPr id="0" name=""/>
        <dsp:cNvSpPr/>
      </dsp:nvSpPr>
      <dsp:spPr>
        <a:xfrm>
          <a:off x="3084423" y="66470"/>
          <a:ext cx="2082660" cy="971612"/>
        </a:xfrm>
        <a:prstGeom prst="roundRect">
          <a:avLst/>
        </a:prstGeom>
        <a:solidFill>
          <a:schemeClr val="accent3">
            <a:hueOff val="-4109389"/>
            <a:satOff val="4187"/>
            <a:lumOff val="-78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en-IN" sz="3500" kern="1200" dirty="0"/>
            <a:t>Current</a:t>
          </a:r>
        </a:p>
      </dsp:txBody>
      <dsp:txXfrm>
        <a:off x="3084423" y="66470"/>
        <a:ext cx="2082660" cy="971612"/>
      </dsp:txXfrm>
    </dsp:sp>
    <dsp:sp modelId="{ADD82439-2D5E-4823-9602-B5AD093CB686}">
      <dsp:nvSpPr>
        <dsp:cNvPr id="0" name=""/>
        <dsp:cNvSpPr/>
      </dsp:nvSpPr>
      <dsp:spPr>
        <a:xfrm rot="1869533">
          <a:off x="5143620" y="3147634"/>
          <a:ext cx="1018454" cy="0"/>
        </a:xfrm>
        <a:custGeom>
          <a:avLst/>
          <a:gdLst/>
          <a:ahLst/>
          <a:cxnLst/>
          <a:rect l="0" t="0" r="0" b="0"/>
          <a:pathLst>
            <a:path>
              <a:moveTo>
                <a:pt x="0" y="0"/>
              </a:moveTo>
              <a:lnTo>
                <a:pt x="1018454" y="0"/>
              </a:lnTo>
            </a:path>
          </a:pathLst>
        </a:custGeom>
        <a:noFill/>
        <a:ln w="15875" cap="flat"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E44F51B-1656-4E47-A9A4-8247E682F259}">
      <dsp:nvSpPr>
        <dsp:cNvPr id="0" name=""/>
        <dsp:cNvSpPr/>
      </dsp:nvSpPr>
      <dsp:spPr>
        <a:xfrm>
          <a:off x="5813858" y="3411115"/>
          <a:ext cx="2419275" cy="1130538"/>
        </a:xfrm>
        <a:prstGeom prst="roundRect">
          <a:avLst/>
        </a:prstGeom>
        <a:solidFill>
          <a:schemeClr val="accent3">
            <a:hueOff val="-8218778"/>
            <a:satOff val="8375"/>
            <a:lumOff val="-156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en-IN" sz="3500" kern="1200" dirty="0"/>
            <a:t>Long Term</a:t>
          </a:r>
        </a:p>
      </dsp:txBody>
      <dsp:txXfrm>
        <a:off x="5813858" y="3411115"/>
        <a:ext cx="2419275" cy="1130538"/>
      </dsp:txXfrm>
    </dsp:sp>
    <dsp:sp modelId="{56628301-850D-481B-BF29-DBD7D016E710}">
      <dsp:nvSpPr>
        <dsp:cNvPr id="0" name=""/>
        <dsp:cNvSpPr/>
      </dsp:nvSpPr>
      <dsp:spPr>
        <a:xfrm rot="9082808">
          <a:off x="2269327" y="3088817"/>
          <a:ext cx="854552" cy="0"/>
        </a:xfrm>
        <a:custGeom>
          <a:avLst/>
          <a:gdLst/>
          <a:ahLst/>
          <a:cxnLst/>
          <a:rect l="0" t="0" r="0" b="0"/>
          <a:pathLst>
            <a:path>
              <a:moveTo>
                <a:pt x="0" y="0"/>
              </a:moveTo>
              <a:lnTo>
                <a:pt x="854552" y="0"/>
              </a:lnTo>
            </a:path>
          </a:pathLst>
        </a:custGeom>
        <a:noFill/>
        <a:ln w="15875" cap="flat"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D7945BB9-DC77-48B2-AEDE-7033800989E8}">
      <dsp:nvSpPr>
        <dsp:cNvPr id="0" name=""/>
        <dsp:cNvSpPr/>
      </dsp:nvSpPr>
      <dsp:spPr>
        <a:xfrm>
          <a:off x="0" y="3293480"/>
          <a:ext cx="2492573" cy="1173454"/>
        </a:xfrm>
        <a:prstGeom prst="roundRect">
          <a:avLst/>
        </a:prstGeom>
        <a:solidFill>
          <a:schemeClr val="accent3">
            <a:hueOff val="-12328166"/>
            <a:satOff val="12562"/>
            <a:lumOff val="-235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en-IN" sz="3500" kern="1200" dirty="0"/>
            <a:t>Short Term</a:t>
          </a:r>
        </a:p>
      </dsp:txBody>
      <dsp:txXfrm>
        <a:off x="0" y="3293480"/>
        <a:ext cx="2492573" cy="117345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89FD97-7C5A-4036-8B28-A72A40890BF4}">
      <dsp:nvSpPr>
        <dsp:cNvPr id="0" name=""/>
        <dsp:cNvSpPr/>
      </dsp:nvSpPr>
      <dsp:spPr>
        <a:xfrm>
          <a:off x="3251199" y="1083755"/>
          <a:ext cx="1625600" cy="162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IN" sz="2800" kern="1200" dirty="0"/>
            <a:t>On the basis of </a:t>
          </a:r>
          <a:r>
            <a:rPr lang="en-IN" sz="2800" kern="1200" dirty="0" err="1"/>
            <a:t>fIexibility</a:t>
          </a:r>
          <a:endParaRPr lang="en-IN" sz="2800" kern="1200" dirty="0"/>
        </a:p>
      </dsp:txBody>
      <dsp:txXfrm>
        <a:off x="3251199" y="1083755"/>
        <a:ext cx="1625600" cy="1625600"/>
      </dsp:txXfrm>
    </dsp:sp>
    <dsp:sp modelId="{28BADCE3-5394-4A91-881C-9AACA72873A6}">
      <dsp:nvSpPr>
        <dsp:cNvPr id="0" name=""/>
        <dsp:cNvSpPr/>
      </dsp:nvSpPr>
      <dsp:spPr>
        <a:xfrm rot="8193074">
          <a:off x="2396024" y="3007231"/>
          <a:ext cx="990939" cy="0"/>
        </a:xfrm>
        <a:custGeom>
          <a:avLst/>
          <a:gdLst/>
          <a:ahLst/>
          <a:cxnLst/>
          <a:rect l="0" t="0" r="0" b="0"/>
          <a:pathLst>
            <a:path>
              <a:moveTo>
                <a:pt x="0" y="0"/>
              </a:moveTo>
              <a:lnTo>
                <a:pt x="990939"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911364-BAE2-4275-8578-F95DE4D2456F}">
      <dsp:nvSpPr>
        <dsp:cNvPr id="0" name=""/>
        <dsp:cNvSpPr/>
      </dsp:nvSpPr>
      <dsp:spPr>
        <a:xfrm>
          <a:off x="952376" y="3347968"/>
          <a:ext cx="2009039" cy="108915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8740" tIns="78740" rIns="78740" bIns="78740" numCol="1" spcCol="1270" anchor="ctr" anchorCtr="0">
          <a:noAutofit/>
        </a:bodyPr>
        <a:lstStyle/>
        <a:p>
          <a:pPr lvl="0" algn="ctr" defTabSz="1377950">
            <a:lnSpc>
              <a:spcPct val="90000"/>
            </a:lnSpc>
            <a:spcBef>
              <a:spcPct val="0"/>
            </a:spcBef>
            <a:spcAft>
              <a:spcPct val="35000"/>
            </a:spcAft>
          </a:pPr>
          <a:r>
            <a:rPr lang="en-IN" sz="3100" kern="1200" dirty="0"/>
            <a:t>Fixed Budget</a:t>
          </a:r>
        </a:p>
      </dsp:txBody>
      <dsp:txXfrm>
        <a:off x="952376" y="3347968"/>
        <a:ext cx="2009039" cy="1089152"/>
      </dsp:txXfrm>
    </dsp:sp>
    <dsp:sp modelId="{31808002-B9A8-4503-9C76-22DF8D1F6978}">
      <dsp:nvSpPr>
        <dsp:cNvPr id="0" name=""/>
        <dsp:cNvSpPr/>
      </dsp:nvSpPr>
      <dsp:spPr>
        <a:xfrm rot="2412816">
          <a:off x="4739264" y="2959450"/>
          <a:ext cx="1163794" cy="0"/>
        </a:xfrm>
        <a:custGeom>
          <a:avLst/>
          <a:gdLst/>
          <a:ahLst/>
          <a:cxnLst/>
          <a:rect l="0" t="0" r="0" b="0"/>
          <a:pathLst>
            <a:path>
              <a:moveTo>
                <a:pt x="0" y="0"/>
              </a:moveTo>
              <a:lnTo>
                <a:pt x="1163794"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577C2E-DA4C-4B77-90F3-C77DD3A25BA7}">
      <dsp:nvSpPr>
        <dsp:cNvPr id="0" name=""/>
        <dsp:cNvSpPr/>
      </dsp:nvSpPr>
      <dsp:spPr>
        <a:xfrm>
          <a:off x="5370662" y="3335146"/>
          <a:ext cx="2077938" cy="108915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8740" tIns="78740" rIns="78740" bIns="78740" numCol="1" spcCol="1270" anchor="ctr" anchorCtr="0">
          <a:noAutofit/>
        </a:bodyPr>
        <a:lstStyle/>
        <a:p>
          <a:pPr lvl="0" algn="ctr" defTabSz="1377950">
            <a:lnSpc>
              <a:spcPct val="90000"/>
            </a:lnSpc>
            <a:spcBef>
              <a:spcPct val="0"/>
            </a:spcBef>
            <a:spcAft>
              <a:spcPct val="35000"/>
            </a:spcAft>
          </a:pPr>
          <a:r>
            <a:rPr lang="en-IN" sz="3100" kern="1200" dirty="0"/>
            <a:t>Flexible Budget</a:t>
          </a:r>
        </a:p>
      </dsp:txBody>
      <dsp:txXfrm>
        <a:off x="5370662" y="3335146"/>
        <a:ext cx="2077938" cy="108915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6E36BA-09FC-47F3-971F-693D38331C6B}">
      <dsp:nvSpPr>
        <dsp:cNvPr id="0" name=""/>
        <dsp:cNvSpPr/>
      </dsp:nvSpPr>
      <dsp:spPr>
        <a:xfrm>
          <a:off x="3385723" y="2031057"/>
          <a:ext cx="1356552" cy="135655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a:t>On the basis of Functions</a:t>
          </a:r>
        </a:p>
      </dsp:txBody>
      <dsp:txXfrm>
        <a:off x="3385723" y="2031057"/>
        <a:ext cx="1356552" cy="1356552"/>
      </dsp:txXfrm>
    </dsp:sp>
    <dsp:sp modelId="{1C079A3F-82DF-4BC0-916A-F700C1806B60}">
      <dsp:nvSpPr>
        <dsp:cNvPr id="0" name=""/>
        <dsp:cNvSpPr/>
      </dsp:nvSpPr>
      <dsp:spPr>
        <a:xfrm rot="16200000">
          <a:off x="3855018" y="1417968"/>
          <a:ext cx="417962" cy="46122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IN" sz="1200" kern="1200"/>
        </a:p>
      </dsp:txBody>
      <dsp:txXfrm rot="16200000">
        <a:off x="3855018" y="1417968"/>
        <a:ext cx="417962" cy="461227"/>
      </dsp:txXfrm>
    </dsp:sp>
    <dsp:sp modelId="{3AE0F16B-2F05-492E-BB4C-E00D3852E766}">
      <dsp:nvSpPr>
        <dsp:cNvPr id="0" name=""/>
        <dsp:cNvSpPr/>
      </dsp:nvSpPr>
      <dsp:spPr>
        <a:xfrm>
          <a:off x="3453551" y="21551"/>
          <a:ext cx="1220897" cy="1220897"/>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kern="1200" dirty="0"/>
            <a:t>Sales Budget</a:t>
          </a:r>
        </a:p>
      </dsp:txBody>
      <dsp:txXfrm>
        <a:off x="3453551" y="21551"/>
        <a:ext cx="1220897" cy="1220897"/>
      </dsp:txXfrm>
    </dsp:sp>
    <dsp:sp modelId="{D155E713-7B24-4613-88D4-EFE2665B5C2C}">
      <dsp:nvSpPr>
        <dsp:cNvPr id="0" name=""/>
        <dsp:cNvSpPr/>
      </dsp:nvSpPr>
      <dsp:spPr>
        <a:xfrm rot="18900000">
          <a:off x="4605083" y="1728654"/>
          <a:ext cx="417962" cy="46122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IN" sz="1200" kern="1200"/>
        </a:p>
      </dsp:txBody>
      <dsp:txXfrm rot="18900000">
        <a:off x="4605083" y="1728654"/>
        <a:ext cx="417962" cy="461227"/>
      </dsp:txXfrm>
    </dsp:sp>
    <dsp:sp modelId="{1BEE96F4-6BFE-46A3-BF6D-FA49B478FEC0}">
      <dsp:nvSpPr>
        <dsp:cNvPr id="0" name=""/>
        <dsp:cNvSpPr/>
      </dsp:nvSpPr>
      <dsp:spPr>
        <a:xfrm>
          <a:off x="4922447" y="629988"/>
          <a:ext cx="1220897" cy="1220897"/>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kern="1200" dirty="0"/>
            <a:t>Materials Budget</a:t>
          </a:r>
        </a:p>
      </dsp:txBody>
      <dsp:txXfrm>
        <a:off x="4922447" y="629988"/>
        <a:ext cx="1220897" cy="1220897"/>
      </dsp:txXfrm>
    </dsp:sp>
    <dsp:sp modelId="{E59EEC5B-688B-46DA-9353-39874361EC63}">
      <dsp:nvSpPr>
        <dsp:cNvPr id="0" name=""/>
        <dsp:cNvSpPr/>
      </dsp:nvSpPr>
      <dsp:spPr>
        <a:xfrm>
          <a:off x="4915770" y="2478719"/>
          <a:ext cx="417962" cy="46122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IN" sz="1200" kern="1200"/>
        </a:p>
      </dsp:txBody>
      <dsp:txXfrm>
        <a:off x="4915770" y="2478719"/>
        <a:ext cx="417962" cy="461227"/>
      </dsp:txXfrm>
    </dsp:sp>
    <dsp:sp modelId="{2537B4C8-C879-49B3-94F7-58D628C3862C}">
      <dsp:nvSpPr>
        <dsp:cNvPr id="0" name=""/>
        <dsp:cNvSpPr/>
      </dsp:nvSpPr>
      <dsp:spPr>
        <a:xfrm>
          <a:off x="5530884" y="2098884"/>
          <a:ext cx="1220897" cy="1220897"/>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kern="1200" dirty="0"/>
            <a:t>Labour Budget</a:t>
          </a:r>
        </a:p>
      </dsp:txBody>
      <dsp:txXfrm>
        <a:off x="5530884" y="2098884"/>
        <a:ext cx="1220897" cy="1220897"/>
      </dsp:txXfrm>
    </dsp:sp>
    <dsp:sp modelId="{CF9A9233-9F86-42EC-91A1-DB3BBE916F4C}">
      <dsp:nvSpPr>
        <dsp:cNvPr id="0" name=""/>
        <dsp:cNvSpPr/>
      </dsp:nvSpPr>
      <dsp:spPr>
        <a:xfrm rot="2700000">
          <a:off x="4605083" y="3228784"/>
          <a:ext cx="417962" cy="46122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IN" sz="1200" kern="1200"/>
        </a:p>
      </dsp:txBody>
      <dsp:txXfrm rot="2700000">
        <a:off x="4605083" y="3228784"/>
        <a:ext cx="417962" cy="461227"/>
      </dsp:txXfrm>
    </dsp:sp>
    <dsp:sp modelId="{B86E9AF4-C79E-4EBD-A7F4-82E6ADEFFDE8}">
      <dsp:nvSpPr>
        <dsp:cNvPr id="0" name=""/>
        <dsp:cNvSpPr/>
      </dsp:nvSpPr>
      <dsp:spPr>
        <a:xfrm>
          <a:off x="4922447" y="3567781"/>
          <a:ext cx="1220897" cy="1220897"/>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kern="1200" dirty="0"/>
            <a:t>Overhead Budget</a:t>
          </a:r>
        </a:p>
      </dsp:txBody>
      <dsp:txXfrm>
        <a:off x="4922447" y="3567781"/>
        <a:ext cx="1220897" cy="1220897"/>
      </dsp:txXfrm>
    </dsp:sp>
    <dsp:sp modelId="{82D7168D-4A29-4EB0-A1DD-1FC75EDFA766}">
      <dsp:nvSpPr>
        <dsp:cNvPr id="0" name=""/>
        <dsp:cNvSpPr/>
      </dsp:nvSpPr>
      <dsp:spPr>
        <a:xfrm rot="5400000">
          <a:off x="3855018" y="3539470"/>
          <a:ext cx="417962" cy="461227"/>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IN" sz="1200" kern="1200"/>
        </a:p>
      </dsp:txBody>
      <dsp:txXfrm rot="5400000">
        <a:off x="3855018" y="3539470"/>
        <a:ext cx="417962" cy="461227"/>
      </dsp:txXfrm>
    </dsp:sp>
    <dsp:sp modelId="{C49538E1-ADCE-41AB-B75C-E05EF6EBDDBD}">
      <dsp:nvSpPr>
        <dsp:cNvPr id="0" name=""/>
        <dsp:cNvSpPr/>
      </dsp:nvSpPr>
      <dsp:spPr>
        <a:xfrm>
          <a:off x="3453551" y="4176218"/>
          <a:ext cx="1220897" cy="1220897"/>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kern="1200" dirty="0"/>
            <a:t>Research &amp;</a:t>
          </a:r>
        </a:p>
        <a:p>
          <a:pPr lvl="0" algn="ctr" defTabSz="533400">
            <a:lnSpc>
              <a:spcPct val="90000"/>
            </a:lnSpc>
            <a:spcBef>
              <a:spcPct val="0"/>
            </a:spcBef>
            <a:spcAft>
              <a:spcPct val="35000"/>
            </a:spcAft>
          </a:pPr>
          <a:r>
            <a:rPr lang="en-IN" sz="1200" kern="1200" dirty="0"/>
            <a:t>Development</a:t>
          </a:r>
        </a:p>
        <a:p>
          <a:pPr lvl="0" algn="ctr" defTabSz="533400">
            <a:lnSpc>
              <a:spcPct val="90000"/>
            </a:lnSpc>
            <a:spcBef>
              <a:spcPct val="0"/>
            </a:spcBef>
            <a:spcAft>
              <a:spcPct val="35000"/>
            </a:spcAft>
          </a:pPr>
          <a:r>
            <a:rPr lang="en-IN" sz="1200" kern="1200" dirty="0"/>
            <a:t>Budget</a:t>
          </a:r>
        </a:p>
      </dsp:txBody>
      <dsp:txXfrm>
        <a:off x="3453551" y="4176218"/>
        <a:ext cx="1220897" cy="1220897"/>
      </dsp:txXfrm>
    </dsp:sp>
    <dsp:sp modelId="{C5B5EF54-DBA6-4C88-ADF1-E97B5964464A}">
      <dsp:nvSpPr>
        <dsp:cNvPr id="0" name=""/>
        <dsp:cNvSpPr/>
      </dsp:nvSpPr>
      <dsp:spPr>
        <a:xfrm rot="8100000">
          <a:off x="3104954" y="3228784"/>
          <a:ext cx="417962" cy="46122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IN" sz="1200" kern="1200"/>
        </a:p>
      </dsp:txBody>
      <dsp:txXfrm rot="8100000">
        <a:off x="3104954" y="3228784"/>
        <a:ext cx="417962" cy="461227"/>
      </dsp:txXfrm>
    </dsp:sp>
    <dsp:sp modelId="{67C845C9-4DF2-4339-A0B5-43F51A541456}">
      <dsp:nvSpPr>
        <dsp:cNvPr id="0" name=""/>
        <dsp:cNvSpPr/>
      </dsp:nvSpPr>
      <dsp:spPr>
        <a:xfrm>
          <a:off x="1984654" y="3567781"/>
          <a:ext cx="1220897" cy="1220897"/>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kern="1200" dirty="0"/>
            <a:t>Capital Budget</a:t>
          </a:r>
        </a:p>
      </dsp:txBody>
      <dsp:txXfrm>
        <a:off x="1984654" y="3567781"/>
        <a:ext cx="1220897" cy="1220897"/>
      </dsp:txXfrm>
    </dsp:sp>
    <dsp:sp modelId="{0BC1CDC8-7EA2-410F-A9BE-BD0934289E77}">
      <dsp:nvSpPr>
        <dsp:cNvPr id="0" name=""/>
        <dsp:cNvSpPr/>
      </dsp:nvSpPr>
      <dsp:spPr>
        <a:xfrm rot="10800000">
          <a:off x="2794267" y="2478719"/>
          <a:ext cx="417962" cy="46122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IN" sz="1200" kern="1200"/>
        </a:p>
      </dsp:txBody>
      <dsp:txXfrm rot="10800000">
        <a:off x="2794267" y="2478719"/>
        <a:ext cx="417962" cy="461227"/>
      </dsp:txXfrm>
    </dsp:sp>
    <dsp:sp modelId="{499E43E3-1957-4359-8FB3-02C843FE80FF}">
      <dsp:nvSpPr>
        <dsp:cNvPr id="0" name=""/>
        <dsp:cNvSpPr/>
      </dsp:nvSpPr>
      <dsp:spPr>
        <a:xfrm>
          <a:off x="1376217" y="2098884"/>
          <a:ext cx="1220897" cy="1220897"/>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kern="1200" dirty="0"/>
            <a:t>Cash Budget</a:t>
          </a:r>
        </a:p>
      </dsp:txBody>
      <dsp:txXfrm>
        <a:off x="1376217" y="2098884"/>
        <a:ext cx="1220897" cy="1220897"/>
      </dsp:txXfrm>
    </dsp:sp>
    <dsp:sp modelId="{E7805481-EF94-42A4-A426-D00A963DAA30}">
      <dsp:nvSpPr>
        <dsp:cNvPr id="0" name=""/>
        <dsp:cNvSpPr/>
      </dsp:nvSpPr>
      <dsp:spPr>
        <a:xfrm rot="13500000">
          <a:off x="3104954" y="1728654"/>
          <a:ext cx="417962" cy="46122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IN" sz="1200" kern="1200"/>
        </a:p>
      </dsp:txBody>
      <dsp:txXfrm rot="13500000">
        <a:off x="3104954" y="1728654"/>
        <a:ext cx="417962" cy="461227"/>
      </dsp:txXfrm>
    </dsp:sp>
    <dsp:sp modelId="{E0063F62-CA09-4193-9BE9-CCF6ED48E07D}">
      <dsp:nvSpPr>
        <dsp:cNvPr id="0" name=""/>
        <dsp:cNvSpPr/>
      </dsp:nvSpPr>
      <dsp:spPr>
        <a:xfrm>
          <a:off x="1984654" y="629988"/>
          <a:ext cx="1220897" cy="1220897"/>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kern="1200" dirty="0"/>
            <a:t>Production Budget</a:t>
          </a:r>
        </a:p>
      </dsp:txBody>
      <dsp:txXfrm>
        <a:off x="1984654" y="629988"/>
        <a:ext cx="1220897" cy="122089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DB8A78-75A5-4489-8A8F-6E3004442723}">
      <dsp:nvSpPr>
        <dsp:cNvPr id="0" name=""/>
        <dsp:cNvSpPr/>
      </dsp:nvSpPr>
      <dsp:spPr>
        <a:xfrm>
          <a:off x="1833742" y="668065"/>
          <a:ext cx="4460515" cy="4460515"/>
        </a:xfrm>
        <a:prstGeom prst="blockArc">
          <a:avLst>
            <a:gd name="adj1" fmla="val 9000000"/>
            <a:gd name="adj2" fmla="val 16200000"/>
            <a:gd name="adj3" fmla="val 4637"/>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154030-1FF3-4382-A730-3E7CBFEEDF2D}">
      <dsp:nvSpPr>
        <dsp:cNvPr id="0" name=""/>
        <dsp:cNvSpPr/>
      </dsp:nvSpPr>
      <dsp:spPr>
        <a:xfrm>
          <a:off x="1833742" y="668065"/>
          <a:ext cx="4460515" cy="4460515"/>
        </a:xfrm>
        <a:prstGeom prst="blockArc">
          <a:avLst>
            <a:gd name="adj1" fmla="val 1800000"/>
            <a:gd name="adj2" fmla="val 9000000"/>
            <a:gd name="adj3" fmla="val 463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C1F670-EDE2-46C7-86CE-CC328999BF18}">
      <dsp:nvSpPr>
        <dsp:cNvPr id="0" name=""/>
        <dsp:cNvSpPr/>
      </dsp:nvSpPr>
      <dsp:spPr>
        <a:xfrm>
          <a:off x="1833742" y="668065"/>
          <a:ext cx="4460515" cy="4460515"/>
        </a:xfrm>
        <a:prstGeom prst="blockArc">
          <a:avLst>
            <a:gd name="adj1" fmla="val 16200000"/>
            <a:gd name="adj2" fmla="val 1800000"/>
            <a:gd name="adj3" fmla="val 463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16A131-EBD9-4377-9D7F-D96806BB8E84}">
      <dsp:nvSpPr>
        <dsp:cNvPr id="0" name=""/>
        <dsp:cNvSpPr/>
      </dsp:nvSpPr>
      <dsp:spPr>
        <a:xfrm>
          <a:off x="3038078" y="1872401"/>
          <a:ext cx="2051843" cy="205184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IN" sz="3800" kern="1200" dirty="0"/>
            <a:t>Other Budget</a:t>
          </a:r>
        </a:p>
      </dsp:txBody>
      <dsp:txXfrm>
        <a:off x="3038078" y="1872401"/>
        <a:ext cx="2051843" cy="2051843"/>
      </dsp:txXfrm>
    </dsp:sp>
    <dsp:sp modelId="{44C8A559-5D7E-4D63-9BC5-8E3BAB37A475}">
      <dsp:nvSpPr>
        <dsp:cNvPr id="0" name=""/>
        <dsp:cNvSpPr/>
      </dsp:nvSpPr>
      <dsp:spPr>
        <a:xfrm>
          <a:off x="3345854" y="1626"/>
          <a:ext cx="1436290" cy="1436290"/>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IN" sz="2800" kern="1200" dirty="0"/>
            <a:t>Master</a:t>
          </a:r>
          <a:r>
            <a:rPr lang="en-IN" sz="1300" kern="1200" dirty="0"/>
            <a:t> </a:t>
          </a:r>
          <a:r>
            <a:rPr lang="en-IN" sz="2400" kern="1200" dirty="0"/>
            <a:t>Budget</a:t>
          </a:r>
        </a:p>
      </dsp:txBody>
      <dsp:txXfrm>
        <a:off x="3345854" y="1626"/>
        <a:ext cx="1436290" cy="1436290"/>
      </dsp:txXfrm>
    </dsp:sp>
    <dsp:sp modelId="{5201B75C-F7F2-4894-9E28-2072620F1404}">
      <dsp:nvSpPr>
        <dsp:cNvPr id="0" name=""/>
        <dsp:cNvSpPr/>
      </dsp:nvSpPr>
      <dsp:spPr>
        <a:xfrm>
          <a:off x="5232535" y="3269453"/>
          <a:ext cx="1436290" cy="1436290"/>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IN" sz="2000" kern="1200" dirty="0"/>
            <a:t>Supplementary</a:t>
          </a:r>
        </a:p>
        <a:p>
          <a:pPr lvl="0" algn="ctr" defTabSz="889000">
            <a:lnSpc>
              <a:spcPct val="90000"/>
            </a:lnSpc>
            <a:spcBef>
              <a:spcPct val="0"/>
            </a:spcBef>
            <a:spcAft>
              <a:spcPct val="35000"/>
            </a:spcAft>
          </a:pPr>
          <a:r>
            <a:rPr lang="en-IN" sz="1300" kern="1200" dirty="0"/>
            <a:t>Budget</a:t>
          </a:r>
        </a:p>
      </dsp:txBody>
      <dsp:txXfrm>
        <a:off x="5232535" y="3269453"/>
        <a:ext cx="1436290" cy="1436290"/>
      </dsp:txXfrm>
    </dsp:sp>
    <dsp:sp modelId="{099D3408-A7DA-4D98-B220-846C8288CD3A}">
      <dsp:nvSpPr>
        <dsp:cNvPr id="0" name=""/>
        <dsp:cNvSpPr/>
      </dsp:nvSpPr>
      <dsp:spPr>
        <a:xfrm>
          <a:off x="1459173" y="3269453"/>
          <a:ext cx="1436290" cy="1436290"/>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IN" sz="2100" kern="1200" dirty="0"/>
            <a:t>Zero Base</a:t>
          </a:r>
        </a:p>
        <a:p>
          <a:pPr lvl="0" algn="ctr" defTabSz="933450">
            <a:lnSpc>
              <a:spcPct val="90000"/>
            </a:lnSpc>
            <a:spcBef>
              <a:spcPct val="0"/>
            </a:spcBef>
            <a:spcAft>
              <a:spcPct val="35000"/>
            </a:spcAft>
          </a:pPr>
          <a:r>
            <a:rPr lang="en-IN" sz="2100" kern="1200" dirty="0"/>
            <a:t>Budget</a:t>
          </a:r>
        </a:p>
      </dsp:txBody>
      <dsp:txXfrm>
        <a:off x="1459173" y="3269453"/>
        <a:ext cx="1436290" cy="143629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D4FBEA-B1E9-41FA-9880-4D911E5E0175}" type="datetimeFigureOut">
              <a:rPr lang="en-IN" smtClean="0"/>
              <a:pPr/>
              <a:t>12-08-2020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53FC80-1614-4603-857D-E6AD1BB8475E}" type="slidenum">
              <a:rPr lang="en-IN" smtClean="0"/>
              <a:pPr/>
              <a:t>‹#›</a:t>
            </a:fld>
            <a:endParaRPr lang="en-IN"/>
          </a:p>
        </p:txBody>
      </p:sp>
    </p:spTree>
    <p:extLst>
      <p:ext uri="{BB962C8B-B14F-4D97-AF65-F5344CB8AC3E}">
        <p14:creationId xmlns:p14="http://schemas.microsoft.com/office/powerpoint/2010/main" xmlns="" val="2227965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66A0FBC-24B4-4164-B589-E4826A7A5F46}" type="datetime1">
              <a:rPr lang="en-US" smtClean="0"/>
              <a:pPr/>
              <a:t>8/12/2020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a:t>ANIL PRATAP SINGH</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2F9D12-0E92-43BE-BF9D-E5EBC56A62CE}" type="datetime1">
              <a:rPr lang="en-US" smtClean="0"/>
              <a:pPr/>
              <a:t>8/12/2020</a:t>
            </a:fld>
            <a:endParaRPr lang="en-US" dirty="0"/>
          </a:p>
        </p:txBody>
      </p:sp>
      <p:sp>
        <p:nvSpPr>
          <p:cNvPr id="6" name="Footer Placeholder 5"/>
          <p:cNvSpPr>
            <a:spLocks noGrp="1"/>
          </p:cNvSpPr>
          <p:nvPr>
            <p:ph type="ftr" sz="quarter" idx="11"/>
          </p:nvPr>
        </p:nvSpPr>
        <p:spPr/>
        <p:txBody>
          <a:bodyPr/>
          <a:lstStyle/>
          <a:p>
            <a:r>
              <a:rPr lang="en-US"/>
              <a:t>ANIL PRATAP SINGH</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2C8F29-F684-4FBE-A7F9-2A8E92B18120}" type="datetime1">
              <a:rPr lang="en-US" smtClean="0"/>
              <a:pPr/>
              <a:t>8/12/2020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9132E7-23B7-438A-8393-7F270111D796}" type="datetime1">
              <a:rPr lang="en-US" smtClean="0"/>
              <a:pPr/>
              <a:t>8/12/2020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3FD028-4948-4AFA-9D4A-EB8AA5823946}" type="datetime1">
              <a:rPr lang="en-US" smtClean="0"/>
              <a:pPr/>
              <a:t>8/12/2020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159EEB-291A-4073-BC08-05F62BCA5CED}" type="datetime1">
              <a:rPr lang="en-US" smtClean="0"/>
              <a:pPr/>
              <a:t>8/12/2020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ABDE3D-4D67-4D75-B6DA-792D5F5B2B74}" type="datetime1">
              <a:rPr lang="en-US" smtClean="0"/>
              <a:pPr/>
              <a:t>8/12/2020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75B854-DC01-4760-82DC-6A3A5ED1065F}" type="datetime1">
              <a:rPr lang="en-US" smtClean="0"/>
              <a:pPr/>
              <a:t>8/12/2020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8E063-8B67-4B7A-A3E4-56115E99316C}" type="datetime1">
              <a:rPr lang="en-US" smtClean="0"/>
              <a:pPr/>
              <a:t>8/12/2020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DF15DD-1130-4DF7-B139-B196A868FF51}" type="datetime1">
              <a:rPr lang="en-US" smtClean="0"/>
              <a:pPr/>
              <a:t>8/12/2020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BD48EB-3648-46DA-AF9B-DB7E52665E85}" type="datetime1">
              <a:rPr lang="en-US" smtClean="0"/>
              <a:pPr/>
              <a:t>8/12/2020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8BED82-7ECF-4FB5-BE84-26C6A29EEA61}" type="datetime1">
              <a:rPr lang="en-US" smtClean="0"/>
              <a:pPr/>
              <a:t>8/12/2020</a:t>
            </a:fld>
            <a:endParaRPr lang="en-US" dirty="0"/>
          </a:p>
        </p:txBody>
      </p:sp>
      <p:sp>
        <p:nvSpPr>
          <p:cNvPr id="6" name="Footer Placeholder 5"/>
          <p:cNvSpPr>
            <a:spLocks noGrp="1"/>
          </p:cNvSpPr>
          <p:nvPr>
            <p:ph type="ftr" sz="quarter" idx="11"/>
          </p:nvPr>
        </p:nvSpPr>
        <p:spPr/>
        <p:txBody>
          <a:bodyPr/>
          <a:lstStyle/>
          <a:p>
            <a:r>
              <a:rPr lang="en-US"/>
              <a:t>ANIL PRATAP SINGH</a:t>
            </a:r>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D27668-5C05-42C8-874C-C0198C5AECE9}" type="datetime1">
              <a:rPr lang="en-US" smtClean="0"/>
              <a:pPr/>
              <a:t>8/12/2020</a:t>
            </a:fld>
            <a:endParaRPr lang="en-US" dirty="0"/>
          </a:p>
        </p:txBody>
      </p:sp>
      <p:sp>
        <p:nvSpPr>
          <p:cNvPr id="8" name="Footer Placeholder 7"/>
          <p:cNvSpPr>
            <a:spLocks noGrp="1"/>
          </p:cNvSpPr>
          <p:nvPr>
            <p:ph type="ftr" sz="quarter" idx="11"/>
          </p:nvPr>
        </p:nvSpPr>
        <p:spPr/>
        <p:txBody>
          <a:bodyPr/>
          <a:lstStyle/>
          <a:p>
            <a:r>
              <a:rPr lang="en-US"/>
              <a:t>ANIL PRATAP SINGH</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1F5476-0BFB-4DA7-BBEF-2A29D4C5A666}" type="datetime1">
              <a:rPr lang="en-US" smtClean="0"/>
              <a:pPr/>
              <a:t>8/12/2020</a:t>
            </a:fld>
            <a:endParaRPr lang="en-US" dirty="0"/>
          </a:p>
        </p:txBody>
      </p:sp>
      <p:sp>
        <p:nvSpPr>
          <p:cNvPr id="4" name="Footer Placeholder 3"/>
          <p:cNvSpPr>
            <a:spLocks noGrp="1"/>
          </p:cNvSpPr>
          <p:nvPr>
            <p:ph type="ftr" sz="quarter" idx="11"/>
          </p:nvPr>
        </p:nvSpPr>
        <p:spPr/>
        <p:txBody>
          <a:bodyPr/>
          <a:lstStyle/>
          <a:p>
            <a:r>
              <a:rPr lang="en-US"/>
              <a:t>ANIL PRATAP SINGH</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2B2543-25A2-4E01-BD5D-FB914A6422D9}" type="datetime1">
              <a:rPr lang="en-US" smtClean="0"/>
              <a:pPr/>
              <a:t>8/12/2020</a:t>
            </a:fld>
            <a:endParaRPr lang="en-US" dirty="0"/>
          </a:p>
        </p:txBody>
      </p:sp>
      <p:sp>
        <p:nvSpPr>
          <p:cNvPr id="3" name="Footer Placeholder 2"/>
          <p:cNvSpPr>
            <a:spLocks noGrp="1"/>
          </p:cNvSpPr>
          <p:nvPr>
            <p:ph type="ftr" sz="quarter" idx="11"/>
          </p:nvPr>
        </p:nvSpPr>
        <p:spPr/>
        <p:txBody>
          <a:bodyPr/>
          <a:lstStyle/>
          <a:p>
            <a:r>
              <a:rPr lang="en-US"/>
              <a:t>ANIL PRATAP SINGH</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A87F7B-641A-4E70-B82E-DB6FBFDF6C46}" type="datetime1">
              <a:rPr lang="en-US" smtClean="0"/>
              <a:pPr/>
              <a:t>8/12/2020</a:t>
            </a:fld>
            <a:endParaRPr lang="en-US" dirty="0"/>
          </a:p>
        </p:txBody>
      </p:sp>
      <p:sp>
        <p:nvSpPr>
          <p:cNvPr id="6" name="Footer Placeholder 5"/>
          <p:cNvSpPr>
            <a:spLocks noGrp="1"/>
          </p:cNvSpPr>
          <p:nvPr>
            <p:ph type="ftr" sz="quarter" idx="11"/>
          </p:nvPr>
        </p:nvSpPr>
        <p:spPr/>
        <p:txBody>
          <a:bodyPr/>
          <a:lstStyle/>
          <a:p>
            <a:r>
              <a:rPr lang="en-US"/>
              <a:t>ANIL PRATAP SINGH</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01469B-429B-4257-B989-73F116E310AE}" type="datetime1">
              <a:rPr lang="en-US" smtClean="0"/>
              <a:pPr/>
              <a:t>8/12/2020</a:t>
            </a:fld>
            <a:endParaRPr lang="en-US" dirty="0"/>
          </a:p>
        </p:txBody>
      </p:sp>
      <p:sp>
        <p:nvSpPr>
          <p:cNvPr id="6" name="Footer Placeholder 5"/>
          <p:cNvSpPr>
            <a:spLocks noGrp="1"/>
          </p:cNvSpPr>
          <p:nvPr>
            <p:ph type="ftr" sz="quarter" idx="11"/>
          </p:nvPr>
        </p:nvSpPr>
        <p:spPr/>
        <p:txBody>
          <a:bodyPr/>
          <a:lstStyle/>
          <a:p>
            <a:r>
              <a:rPr lang="en-US"/>
              <a:t>ANIL PRATAP SINGH</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FADF277-7ECB-43A0-AA2B-9D6A78CD7BD4}" type="datetime1">
              <a:rPr lang="en-US" smtClean="0"/>
              <a:pPr/>
              <a:t>8/12/2020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ANIL PRATAP SINGH</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hyperlink" Target="https://www.blogs.hss.ed.ac.uk/pubs-and-publications/2018/04/13/presenting-at-your-first-conference/" TargetMode="Externa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hyperlink" Target="https://creativecommons.org/licenses/by-nc-nd/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25D8B8-D6EE-4A77-8724-D43B21DFF734}"/>
              </a:ext>
            </a:extLst>
          </p:cNvPr>
          <p:cNvSpPr>
            <a:spLocks noGrp="1"/>
          </p:cNvSpPr>
          <p:nvPr>
            <p:ph type="title"/>
          </p:nvPr>
        </p:nvSpPr>
        <p:spPr>
          <a:xfrm>
            <a:off x="811034" y="1126727"/>
            <a:ext cx="4423869" cy="1371600"/>
          </a:xfrm>
        </p:spPr>
        <p:txBody>
          <a:bodyPr>
            <a:normAutofit/>
          </a:bodyPr>
          <a:lstStyle/>
          <a:p>
            <a:r>
              <a:rPr lang="en-IN" b="1" dirty="0">
                <a:solidFill>
                  <a:srgbClr val="FF0000"/>
                </a:solidFill>
              </a:rPr>
              <a:t>ACCOUNTING FOR PLANNING AND CONTROL</a:t>
            </a:r>
            <a:br>
              <a:rPr lang="en-IN" b="1" dirty="0">
                <a:solidFill>
                  <a:srgbClr val="FF0000"/>
                </a:solidFill>
              </a:rPr>
            </a:br>
            <a:r>
              <a:rPr lang="en-IN" b="1" dirty="0">
                <a:solidFill>
                  <a:srgbClr val="FF0000"/>
                </a:solidFill>
              </a:rPr>
              <a:t>PART   IV</a:t>
            </a:r>
          </a:p>
        </p:txBody>
      </p:sp>
      <p:pic>
        <p:nvPicPr>
          <p:cNvPr id="6" name="Content Placeholder 5">
            <a:extLst>
              <a:ext uri="{FF2B5EF4-FFF2-40B4-BE49-F238E27FC236}">
                <a16:creationId xmlns:a16="http://schemas.microsoft.com/office/drawing/2014/main" xmlns="" id="{D7F614C8-E8CA-4040-ACBB-B828A80D7C65}"/>
              </a:ext>
            </a:extLst>
          </p:cNvPr>
          <p:cNvPicPr>
            <a:picLocks noGrp="1" noChangeAspect="1"/>
          </p:cNvPicPr>
          <p:nvPr>
            <p:ph idx="1"/>
          </p:nvPr>
        </p:nvPicPr>
        <p:blipFill>
          <a:blip r:embed="rId2"/>
          <a:stretch>
            <a:fillRect/>
          </a:stretch>
        </p:blipFill>
        <p:spPr>
          <a:xfrm>
            <a:off x="5234903" y="1038664"/>
            <a:ext cx="6312676" cy="3959751"/>
          </a:xfrm>
        </p:spPr>
      </p:pic>
      <p:sp>
        <p:nvSpPr>
          <p:cNvPr id="4" name="Text Placeholder 3">
            <a:extLst>
              <a:ext uri="{FF2B5EF4-FFF2-40B4-BE49-F238E27FC236}">
                <a16:creationId xmlns:a16="http://schemas.microsoft.com/office/drawing/2014/main" xmlns="" id="{14D7C60E-84E8-44EB-8E54-B82A52222F4E}"/>
              </a:ext>
            </a:extLst>
          </p:cNvPr>
          <p:cNvSpPr>
            <a:spLocks noGrp="1"/>
          </p:cNvSpPr>
          <p:nvPr>
            <p:ph type="body" sz="half" idx="2"/>
          </p:nvPr>
        </p:nvSpPr>
        <p:spPr>
          <a:xfrm>
            <a:off x="644421" y="3380932"/>
            <a:ext cx="4590483" cy="2438404"/>
          </a:xfrm>
        </p:spPr>
        <p:txBody>
          <a:bodyPr/>
          <a:lstStyle/>
          <a:p>
            <a:r>
              <a:rPr lang="en-IN" b="1" i="1" dirty="0">
                <a:solidFill>
                  <a:srgbClr val="FF0000"/>
                </a:solidFill>
              </a:rPr>
              <a:t>DR.ANIL PRATAP SINGH</a:t>
            </a:r>
          </a:p>
          <a:p>
            <a:r>
              <a:rPr lang="en-IN" b="1" i="1" dirty="0">
                <a:solidFill>
                  <a:srgbClr val="FF0000"/>
                </a:solidFill>
              </a:rPr>
              <a:t>HEAD DEPARTMENT OF COMMERCE</a:t>
            </a:r>
          </a:p>
          <a:p>
            <a:r>
              <a:rPr lang="en-IN" b="1" i="1" dirty="0">
                <a:solidFill>
                  <a:srgbClr val="FF0000"/>
                </a:solidFill>
              </a:rPr>
              <a:t>HARISH  CHANDRA POST GRADUATE COLLEGE ,VARANASI</a:t>
            </a:r>
          </a:p>
        </p:txBody>
      </p:sp>
      <p:sp>
        <p:nvSpPr>
          <p:cNvPr id="3" name="Date Placeholder 2">
            <a:extLst>
              <a:ext uri="{FF2B5EF4-FFF2-40B4-BE49-F238E27FC236}">
                <a16:creationId xmlns:a16="http://schemas.microsoft.com/office/drawing/2014/main" xmlns="" id="{7E53E572-E214-411F-A65C-BE8DFFA42E27}"/>
              </a:ext>
            </a:extLst>
          </p:cNvPr>
          <p:cNvSpPr>
            <a:spLocks noGrp="1"/>
          </p:cNvSpPr>
          <p:nvPr>
            <p:ph type="dt" sz="half" idx="10"/>
          </p:nvPr>
        </p:nvSpPr>
        <p:spPr/>
        <p:txBody>
          <a:bodyPr/>
          <a:lstStyle/>
          <a:p>
            <a:fld id="{593256F3-6D06-4C2C-8EB4-179FBDC01749}" type="datetime1">
              <a:rPr lang="en-US" smtClean="0"/>
              <a:pPr/>
              <a:t>8/12/2020</a:t>
            </a:fld>
            <a:endParaRPr lang="en-US" dirty="0"/>
          </a:p>
        </p:txBody>
      </p:sp>
      <p:sp>
        <p:nvSpPr>
          <p:cNvPr id="5" name="Footer Placeholder 4">
            <a:extLst>
              <a:ext uri="{FF2B5EF4-FFF2-40B4-BE49-F238E27FC236}">
                <a16:creationId xmlns:a16="http://schemas.microsoft.com/office/drawing/2014/main" xmlns="" id="{41266460-F9A5-4253-833A-B145671DFFA4}"/>
              </a:ext>
            </a:extLst>
          </p:cNvPr>
          <p:cNvSpPr>
            <a:spLocks noGrp="1"/>
          </p:cNvSpPr>
          <p:nvPr>
            <p:ph type="ftr" sz="quarter" idx="11"/>
          </p:nvPr>
        </p:nvSpPr>
        <p:spPr/>
        <p:txBody>
          <a:bodyPr/>
          <a:lstStyle/>
          <a:p>
            <a:r>
              <a:rPr lang="en-US"/>
              <a:t>ANIL PRATAP SINGH</a:t>
            </a:r>
            <a:endParaRPr lang="en-US" dirty="0"/>
          </a:p>
        </p:txBody>
      </p:sp>
      <p:sp>
        <p:nvSpPr>
          <p:cNvPr id="7" name="Slide Number Placeholder 6">
            <a:extLst>
              <a:ext uri="{FF2B5EF4-FFF2-40B4-BE49-F238E27FC236}">
                <a16:creationId xmlns:a16="http://schemas.microsoft.com/office/drawing/2014/main" xmlns="" id="{78A17E37-01D8-4B82-B749-CBFEE3560B2D}"/>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xmlns="" val="1204559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AA49EE-577D-4EA5-9AB2-9BBBED6C9547}"/>
              </a:ext>
            </a:extLst>
          </p:cNvPr>
          <p:cNvSpPr>
            <a:spLocks noGrp="1"/>
          </p:cNvSpPr>
          <p:nvPr>
            <p:ph type="title"/>
          </p:nvPr>
        </p:nvSpPr>
        <p:spPr/>
        <p:txBody>
          <a:bodyPr/>
          <a:lstStyle/>
          <a:p>
            <a:r>
              <a:rPr lang="en-IN" dirty="0">
                <a:solidFill>
                  <a:srgbClr val="FF0000"/>
                </a:solidFill>
              </a:rPr>
              <a:t>CLASSIFICATION OF BUDGETS</a:t>
            </a:r>
          </a:p>
        </p:txBody>
      </p:sp>
      <p:sp>
        <p:nvSpPr>
          <p:cNvPr id="3" name="Content Placeholder 2">
            <a:extLst>
              <a:ext uri="{FF2B5EF4-FFF2-40B4-BE49-F238E27FC236}">
                <a16:creationId xmlns:a16="http://schemas.microsoft.com/office/drawing/2014/main" xmlns="" id="{A44D4B80-E3C3-4256-BD56-CE2DF0C1F1F2}"/>
              </a:ext>
            </a:extLst>
          </p:cNvPr>
          <p:cNvSpPr>
            <a:spLocks noGrp="1"/>
          </p:cNvSpPr>
          <p:nvPr>
            <p:ph idx="1"/>
          </p:nvPr>
        </p:nvSpPr>
        <p:spPr/>
        <p:txBody>
          <a:bodyPr>
            <a:normAutofit/>
          </a:bodyPr>
          <a:lstStyle/>
          <a:p>
            <a:r>
              <a:rPr lang="en-US" sz="2800" dirty="0">
                <a:solidFill>
                  <a:srgbClr val="00B050"/>
                </a:solidFill>
              </a:rPr>
              <a:t>Managerial accounting approaches a company's financial situation in an operational way, giving information in a manner that supports managers in planning and control procedures. Various budget formats in managerial accounting influence how a manager forecasts department activity and how he addresses progress or shortfall to meet goals. Companies may use several types of managerial budgets concurrently.</a:t>
            </a:r>
            <a:endParaRPr lang="en-IN" sz="2800" dirty="0">
              <a:solidFill>
                <a:srgbClr val="00B050"/>
              </a:solidFill>
            </a:endParaRPr>
          </a:p>
        </p:txBody>
      </p:sp>
      <p:sp>
        <p:nvSpPr>
          <p:cNvPr id="4" name="TextBox 3">
            <a:extLst>
              <a:ext uri="{FF2B5EF4-FFF2-40B4-BE49-F238E27FC236}">
                <a16:creationId xmlns:a16="http://schemas.microsoft.com/office/drawing/2014/main" xmlns="" id="{4FCF192B-66E0-4E67-87CF-29882474A2A9}"/>
              </a:ext>
            </a:extLst>
          </p:cNvPr>
          <p:cNvSpPr txBox="1"/>
          <p:nvPr/>
        </p:nvSpPr>
        <p:spPr>
          <a:xfrm>
            <a:off x="10400306" y="5875868"/>
            <a:ext cx="861133" cy="369332"/>
          </a:xfrm>
          <a:prstGeom prst="rect">
            <a:avLst/>
          </a:prstGeom>
          <a:noFill/>
        </p:spPr>
        <p:txBody>
          <a:bodyPr wrap="none" rtlCol="0">
            <a:spAutoFit/>
          </a:bodyPr>
          <a:lstStyle/>
          <a:p>
            <a:r>
              <a:rPr lang="en-IN" dirty="0" err="1">
                <a:solidFill>
                  <a:srgbClr val="00B050"/>
                </a:solidFill>
              </a:rPr>
              <a:t>Cntd</a:t>
            </a:r>
            <a:r>
              <a:rPr lang="en-IN" dirty="0"/>
              <a:t>…</a:t>
            </a:r>
          </a:p>
        </p:txBody>
      </p:sp>
      <p:sp>
        <p:nvSpPr>
          <p:cNvPr id="5" name="Date Placeholder 4">
            <a:extLst>
              <a:ext uri="{FF2B5EF4-FFF2-40B4-BE49-F238E27FC236}">
                <a16:creationId xmlns:a16="http://schemas.microsoft.com/office/drawing/2014/main" xmlns="" id="{676118D5-1B4C-4661-895A-04B7340E95D5}"/>
              </a:ext>
            </a:extLst>
          </p:cNvPr>
          <p:cNvSpPr>
            <a:spLocks noGrp="1"/>
          </p:cNvSpPr>
          <p:nvPr>
            <p:ph type="dt" sz="half" idx="10"/>
          </p:nvPr>
        </p:nvSpPr>
        <p:spPr/>
        <p:txBody>
          <a:bodyPr/>
          <a:lstStyle/>
          <a:p>
            <a:fld id="{F1A22DDC-EE60-4AA3-A9B9-E88372A70F05}" type="datetime1">
              <a:rPr lang="en-US" smtClean="0"/>
              <a:pPr/>
              <a:t>8/12/2020</a:t>
            </a:fld>
            <a:endParaRPr lang="en-US" dirty="0"/>
          </a:p>
        </p:txBody>
      </p:sp>
      <p:sp>
        <p:nvSpPr>
          <p:cNvPr id="6" name="Footer Placeholder 5">
            <a:extLst>
              <a:ext uri="{FF2B5EF4-FFF2-40B4-BE49-F238E27FC236}">
                <a16:creationId xmlns:a16="http://schemas.microsoft.com/office/drawing/2014/main" xmlns="" id="{B42DCA92-4139-4528-BA57-4709CBF4C3A3}"/>
              </a:ext>
            </a:extLst>
          </p:cNvPr>
          <p:cNvSpPr>
            <a:spLocks noGrp="1"/>
          </p:cNvSpPr>
          <p:nvPr>
            <p:ph type="ftr" sz="quarter" idx="11"/>
          </p:nvPr>
        </p:nvSpPr>
        <p:spPr/>
        <p:txBody>
          <a:bodyPr/>
          <a:lstStyle/>
          <a:p>
            <a:r>
              <a:rPr lang="en-US"/>
              <a:t>ANIL PRATAP SINGH</a:t>
            </a:r>
            <a:endParaRPr lang="en-US" dirty="0"/>
          </a:p>
        </p:txBody>
      </p:sp>
      <p:sp>
        <p:nvSpPr>
          <p:cNvPr id="7" name="Slide Number Placeholder 6">
            <a:extLst>
              <a:ext uri="{FF2B5EF4-FFF2-40B4-BE49-F238E27FC236}">
                <a16:creationId xmlns:a16="http://schemas.microsoft.com/office/drawing/2014/main" xmlns="" id="{F5A72764-7622-43B0-9141-B5D4BE3B170F}"/>
              </a:ext>
            </a:extLst>
          </p:cNvPr>
          <p:cNvSpPr>
            <a:spLocks noGrp="1"/>
          </p:cNvSpPr>
          <p:nvPr>
            <p:ph type="sldNum" sz="quarter" idx="12"/>
          </p:nvPr>
        </p:nvSpPr>
        <p:spPr/>
        <p:txBody>
          <a:bodyPr/>
          <a:lstStyle/>
          <a:p>
            <a:fld id="{E97799C9-84D9-46D2-A11E-BCF8A720529D}" type="slidenum">
              <a:rPr lang="en-US" smtClean="0"/>
              <a:pPr/>
              <a:t>2</a:t>
            </a:fld>
            <a:endParaRPr lang="en-US" dirty="0"/>
          </a:p>
        </p:txBody>
      </p:sp>
    </p:spTree>
    <p:extLst>
      <p:ext uri="{BB962C8B-B14F-4D97-AF65-F5344CB8AC3E}">
        <p14:creationId xmlns:p14="http://schemas.microsoft.com/office/powerpoint/2010/main" xmlns="" val="487800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14D9301-6F8D-42FB-A0ED-B0325F15E13E}"/>
              </a:ext>
            </a:extLst>
          </p:cNvPr>
          <p:cNvSpPr/>
          <p:nvPr/>
        </p:nvSpPr>
        <p:spPr>
          <a:xfrm>
            <a:off x="978011" y="1443841"/>
            <a:ext cx="10718358" cy="3970318"/>
          </a:xfrm>
          <a:prstGeom prst="rect">
            <a:avLst/>
          </a:prstGeom>
        </p:spPr>
        <p:txBody>
          <a:bodyPr wrap="square">
            <a:spAutoFit/>
          </a:bodyPr>
          <a:lstStyle/>
          <a:p>
            <a:r>
              <a:rPr lang="en-US" sz="2800" dirty="0">
                <a:solidFill>
                  <a:srgbClr val="00B050"/>
                </a:solidFill>
              </a:rPr>
              <a:t>Budgeting process is chronological in nature, and consists of many budgets that are roughly classified according to methods and techniques of an organization in generating and spending its money. Different budgets are used for different applications. Some of these mentioned budgets deal with income coming from dividends, sales and interest. Consequently, other budgets give details of sources of expenditures like labor, selling costs, purchases, and factory costs. Some unique types of budgets are chiefly concerned with investments and forecast for company productivity and performance. These budgets are classified according to their usage.</a:t>
            </a:r>
            <a:endParaRPr lang="en-IN" sz="2800" dirty="0">
              <a:solidFill>
                <a:srgbClr val="00B050"/>
              </a:solidFill>
            </a:endParaRPr>
          </a:p>
        </p:txBody>
      </p:sp>
      <p:sp>
        <p:nvSpPr>
          <p:cNvPr id="3" name="Date Placeholder 2">
            <a:extLst>
              <a:ext uri="{FF2B5EF4-FFF2-40B4-BE49-F238E27FC236}">
                <a16:creationId xmlns:a16="http://schemas.microsoft.com/office/drawing/2014/main" xmlns="" id="{4C3D8422-EEB5-4DDD-BC74-A4EBD63053B5}"/>
              </a:ext>
            </a:extLst>
          </p:cNvPr>
          <p:cNvSpPr>
            <a:spLocks noGrp="1"/>
          </p:cNvSpPr>
          <p:nvPr>
            <p:ph type="dt" sz="half" idx="10"/>
          </p:nvPr>
        </p:nvSpPr>
        <p:spPr/>
        <p:txBody>
          <a:bodyPr/>
          <a:lstStyle/>
          <a:p>
            <a:fld id="{B86CA2BD-E854-4F6F-ACA0-796E600E5C1B}" type="datetime1">
              <a:rPr lang="en-US" smtClean="0"/>
              <a:pPr/>
              <a:t>8/12/2020</a:t>
            </a:fld>
            <a:endParaRPr lang="en-US" dirty="0"/>
          </a:p>
        </p:txBody>
      </p:sp>
      <p:sp>
        <p:nvSpPr>
          <p:cNvPr id="4" name="Footer Placeholder 3">
            <a:extLst>
              <a:ext uri="{FF2B5EF4-FFF2-40B4-BE49-F238E27FC236}">
                <a16:creationId xmlns:a16="http://schemas.microsoft.com/office/drawing/2014/main" xmlns="" id="{3714ABD3-27BD-45CB-93A2-9DF1D3C97B85}"/>
              </a:ext>
            </a:extLst>
          </p:cNvPr>
          <p:cNvSpPr>
            <a:spLocks noGrp="1"/>
          </p:cNvSpPr>
          <p:nvPr>
            <p:ph type="ftr" sz="quarter" idx="11"/>
          </p:nvPr>
        </p:nvSpPr>
        <p:spPr/>
        <p:txBody>
          <a:bodyPr/>
          <a:lstStyle/>
          <a:p>
            <a:r>
              <a:rPr lang="en-US"/>
              <a:t>ANIL PRATAP SINGH</a:t>
            </a:r>
            <a:endParaRPr lang="en-US" dirty="0"/>
          </a:p>
        </p:txBody>
      </p:sp>
      <p:sp>
        <p:nvSpPr>
          <p:cNvPr id="5" name="Slide Number Placeholder 4">
            <a:extLst>
              <a:ext uri="{FF2B5EF4-FFF2-40B4-BE49-F238E27FC236}">
                <a16:creationId xmlns:a16="http://schemas.microsoft.com/office/drawing/2014/main" xmlns="" id="{DEFD0E03-A08F-482A-B352-A5BF2DDA566F}"/>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xmlns="" val="2227093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75566E0-85FC-4FA5-B201-59B46D0EF7B9}"/>
              </a:ext>
            </a:extLst>
          </p:cNvPr>
          <p:cNvSpPr/>
          <p:nvPr/>
        </p:nvSpPr>
        <p:spPr>
          <a:xfrm>
            <a:off x="3120891" y="719667"/>
            <a:ext cx="6073714" cy="584775"/>
          </a:xfrm>
          <a:prstGeom prst="rect">
            <a:avLst/>
          </a:prstGeom>
        </p:spPr>
        <p:txBody>
          <a:bodyPr wrap="none">
            <a:spAutoFit/>
          </a:bodyPr>
          <a:lstStyle/>
          <a:p>
            <a:r>
              <a:rPr lang="en-IN" sz="3200" dirty="0">
                <a:solidFill>
                  <a:srgbClr val="FF0000"/>
                </a:solidFill>
              </a:rPr>
              <a:t>CLASSIFICATION OF BUDGETS</a:t>
            </a:r>
            <a:endParaRPr lang="en-IN" sz="3200" dirty="0"/>
          </a:p>
        </p:txBody>
      </p:sp>
      <p:graphicFrame>
        <p:nvGraphicFramePr>
          <p:cNvPr id="3" name="Diagram 2">
            <a:extLst>
              <a:ext uri="{FF2B5EF4-FFF2-40B4-BE49-F238E27FC236}">
                <a16:creationId xmlns:a16="http://schemas.microsoft.com/office/drawing/2014/main" xmlns="" id="{9A03A016-91F1-434A-A5BE-4630D2633F01}"/>
              </a:ext>
            </a:extLst>
          </p:cNvPr>
          <p:cNvGraphicFramePr/>
          <p:nvPr>
            <p:extLst>
              <p:ext uri="{D42A27DB-BD31-4B8C-83A1-F6EECF244321}">
                <p14:modId xmlns:p14="http://schemas.microsoft.com/office/powerpoint/2010/main" xmlns="" val="2129623206"/>
              </p:ext>
            </p:extLst>
          </p:nvPr>
        </p:nvGraphicFramePr>
        <p:xfrm>
          <a:off x="2032000" y="1304442"/>
          <a:ext cx="8233134" cy="4833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xmlns="" id="{CEDA8FC5-7B0F-41B1-9475-7461E8049887}"/>
              </a:ext>
            </a:extLst>
          </p:cNvPr>
          <p:cNvSpPr>
            <a:spLocks noGrp="1"/>
          </p:cNvSpPr>
          <p:nvPr>
            <p:ph type="dt" sz="half" idx="10"/>
          </p:nvPr>
        </p:nvSpPr>
        <p:spPr/>
        <p:txBody>
          <a:bodyPr/>
          <a:lstStyle/>
          <a:p>
            <a:fld id="{B1F6ED9C-1E81-48A5-9BC3-AD69202BDC92}" type="datetime1">
              <a:rPr lang="en-US" smtClean="0"/>
              <a:pPr/>
              <a:t>8/12/2020</a:t>
            </a:fld>
            <a:endParaRPr lang="en-US" dirty="0"/>
          </a:p>
        </p:txBody>
      </p:sp>
      <p:sp>
        <p:nvSpPr>
          <p:cNvPr id="5" name="Footer Placeholder 4">
            <a:extLst>
              <a:ext uri="{FF2B5EF4-FFF2-40B4-BE49-F238E27FC236}">
                <a16:creationId xmlns:a16="http://schemas.microsoft.com/office/drawing/2014/main" xmlns="" id="{6D3BF3CE-EF09-4316-9A1E-EA465A1778AE}"/>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5AF21B29-CE8A-4D2A-8D45-7F3AA8E87CDF}"/>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xmlns="" val="1354100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xmlns="" id="{AA09C495-AA2A-400D-8822-FD80067DCCC0}"/>
              </a:ext>
            </a:extLst>
          </p:cNvPr>
          <p:cNvGraphicFramePr/>
          <p:nvPr>
            <p:extLst>
              <p:ext uri="{D42A27DB-BD31-4B8C-83A1-F6EECF244321}">
                <p14:modId xmlns:p14="http://schemas.microsoft.com/office/powerpoint/2010/main" xmlns="" val="228496865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a:extLst>
              <a:ext uri="{FF2B5EF4-FFF2-40B4-BE49-F238E27FC236}">
                <a16:creationId xmlns:a16="http://schemas.microsoft.com/office/drawing/2014/main" xmlns="" id="{95C73D16-D974-4B50-821E-0F7B9D80E2AC}"/>
              </a:ext>
            </a:extLst>
          </p:cNvPr>
          <p:cNvSpPr>
            <a:spLocks noGrp="1"/>
          </p:cNvSpPr>
          <p:nvPr>
            <p:ph type="dt" sz="half" idx="10"/>
          </p:nvPr>
        </p:nvSpPr>
        <p:spPr/>
        <p:txBody>
          <a:bodyPr/>
          <a:lstStyle/>
          <a:p>
            <a:fld id="{7C8F04A9-6724-43BA-8894-9FCB1EDED7AE}" type="datetime1">
              <a:rPr lang="en-US" smtClean="0"/>
              <a:pPr/>
              <a:t>8/12/2020</a:t>
            </a:fld>
            <a:endParaRPr lang="en-US" dirty="0"/>
          </a:p>
        </p:txBody>
      </p:sp>
      <p:sp>
        <p:nvSpPr>
          <p:cNvPr id="4" name="Footer Placeholder 3">
            <a:extLst>
              <a:ext uri="{FF2B5EF4-FFF2-40B4-BE49-F238E27FC236}">
                <a16:creationId xmlns:a16="http://schemas.microsoft.com/office/drawing/2014/main" xmlns="" id="{91593D66-A751-4648-BE99-31828625190E}"/>
              </a:ext>
            </a:extLst>
          </p:cNvPr>
          <p:cNvSpPr>
            <a:spLocks noGrp="1"/>
          </p:cNvSpPr>
          <p:nvPr>
            <p:ph type="ftr" sz="quarter" idx="11"/>
          </p:nvPr>
        </p:nvSpPr>
        <p:spPr/>
        <p:txBody>
          <a:bodyPr/>
          <a:lstStyle/>
          <a:p>
            <a:r>
              <a:rPr lang="en-US"/>
              <a:t>ANIL PRATAP SINGH</a:t>
            </a:r>
            <a:endParaRPr lang="en-US" dirty="0"/>
          </a:p>
        </p:txBody>
      </p:sp>
      <p:sp>
        <p:nvSpPr>
          <p:cNvPr id="5" name="Slide Number Placeholder 4">
            <a:extLst>
              <a:ext uri="{FF2B5EF4-FFF2-40B4-BE49-F238E27FC236}">
                <a16:creationId xmlns:a16="http://schemas.microsoft.com/office/drawing/2014/main" xmlns="" id="{ACC06F12-133D-41FD-9D8E-DDEBCE6E073A}"/>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xmlns="" val="2913627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AA25A138-345B-4851-A341-6F7A1856BF95}"/>
              </a:ext>
            </a:extLst>
          </p:cNvPr>
          <p:cNvGraphicFramePr/>
          <p:nvPr>
            <p:extLst>
              <p:ext uri="{D42A27DB-BD31-4B8C-83A1-F6EECF244321}">
                <p14:modId xmlns:p14="http://schemas.microsoft.com/office/powerpoint/2010/main" xmlns="" val="152281065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xmlns="" id="{DAAF0985-2509-49C9-B925-80D1B6C4CEC6}"/>
              </a:ext>
            </a:extLst>
          </p:cNvPr>
          <p:cNvSpPr>
            <a:spLocks noGrp="1"/>
          </p:cNvSpPr>
          <p:nvPr>
            <p:ph type="dt" sz="half" idx="10"/>
          </p:nvPr>
        </p:nvSpPr>
        <p:spPr/>
        <p:txBody>
          <a:bodyPr/>
          <a:lstStyle/>
          <a:p>
            <a:fld id="{F80769A6-B807-4916-BB57-4AB57764CE05}" type="datetime1">
              <a:rPr lang="en-US" smtClean="0"/>
              <a:pPr/>
              <a:t>8/12/2020</a:t>
            </a:fld>
            <a:endParaRPr lang="en-US" dirty="0"/>
          </a:p>
        </p:txBody>
      </p:sp>
      <p:sp>
        <p:nvSpPr>
          <p:cNvPr id="4" name="Footer Placeholder 3">
            <a:extLst>
              <a:ext uri="{FF2B5EF4-FFF2-40B4-BE49-F238E27FC236}">
                <a16:creationId xmlns:a16="http://schemas.microsoft.com/office/drawing/2014/main" xmlns="" id="{0930ACD8-1E0D-459C-949C-33B6B8A5B694}"/>
              </a:ext>
            </a:extLst>
          </p:cNvPr>
          <p:cNvSpPr>
            <a:spLocks noGrp="1"/>
          </p:cNvSpPr>
          <p:nvPr>
            <p:ph type="ftr" sz="quarter" idx="11"/>
          </p:nvPr>
        </p:nvSpPr>
        <p:spPr/>
        <p:txBody>
          <a:bodyPr/>
          <a:lstStyle/>
          <a:p>
            <a:r>
              <a:rPr lang="en-US"/>
              <a:t>ANIL PRATAP SINGH</a:t>
            </a:r>
            <a:endParaRPr lang="en-US" dirty="0"/>
          </a:p>
        </p:txBody>
      </p:sp>
      <p:sp>
        <p:nvSpPr>
          <p:cNvPr id="5" name="Slide Number Placeholder 4">
            <a:extLst>
              <a:ext uri="{FF2B5EF4-FFF2-40B4-BE49-F238E27FC236}">
                <a16:creationId xmlns:a16="http://schemas.microsoft.com/office/drawing/2014/main" xmlns="" id="{3DEC186A-DF08-4494-B37B-2801C9AE59A5}"/>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xmlns="" val="851127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8422248F-589C-46E6-8F66-D274D7CF57CA}"/>
              </a:ext>
            </a:extLst>
          </p:cNvPr>
          <p:cNvGraphicFramePr/>
          <p:nvPr>
            <p:extLst>
              <p:ext uri="{D42A27DB-BD31-4B8C-83A1-F6EECF244321}">
                <p14:modId xmlns:p14="http://schemas.microsoft.com/office/powerpoint/2010/main" xmlns="" val="16398369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xmlns="" id="{F579E6B3-C3CE-4E61-9CFA-277A2AD55CE8}"/>
              </a:ext>
            </a:extLst>
          </p:cNvPr>
          <p:cNvSpPr>
            <a:spLocks noGrp="1"/>
          </p:cNvSpPr>
          <p:nvPr>
            <p:ph type="dt" sz="half" idx="10"/>
          </p:nvPr>
        </p:nvSpPr>
        <p:spPr/>
        <p:txBody>
          <a:bodyPr/>
          <a:lstStyle/>
          <a:p>
            <a:fld id="{C6832009-9F52-4AA3-AAEE-0F7FC90CFA68}" type="datetime1">
              <a:rPr lang="en-US" smtClean="0"/>
              <a:pPr/>
              <a:t>8/12/2020</a:t>
            </a:fld>
            <a:endParaRPr lang="en-US" dirty="0"/>
          </a:p>
        </p:txBody>
      </p:sp>
      <p:sp>
        <p:nvSpPr>
          <p:cNvPr id="4" name="Footer Placeholder 3">
            <a:extLst>
              <a:ext uri="{FF2B5EF4-FFF2-40B4-BE49-F238E27FC236}">
                <a16:creationId xmlns:a16="http://schemas.microsoft.com/office/drawing/2014/main" xmlns="" id="{E43DB29A-84AD-44BC-B7BD-84335B2B7699}"/>
              </a:ext>
            </a:extLst>
          </p:cNvPr>
          <p:cNvSpPr>
            <a:spLocks noGrp="1"/>
          </p:cNvSpPr>
          <p:nvPr>
            <p:ph type="ftr" sz="quarter" idx="11"/>
          </p:nvPr>
        </p:nvSpPr>
        <p:spPr/>
        <p:txBody>
          <a:bodyPr/>
          <a:lstStyle/>
          <a:p>
            <a:r>
              <a:rPr lang="en-US"/>
              <a:t>ANIL PRATAP SINGH</a:t>
            </a:r>
            <a:endParaRPr lang="en-US" dirty="0"/>
          </a:p>
        </p:txBody>
      </p:sp>
      <p:sp>
        <p:nvSpPr>
          <p:cNvPr id="5" name="Slide Number Placeholder 4">
            <a:extLst>
              <a:ext uri="{FF2B5EF4-FFF2-40B4-BE49-F238E27FC236}">
                <a16:creationId xmlns:a16="http://schemas.microsoft.com/office/drawing/2014/main" xmlns="" id="{2A92E99F-62D6-434E-962B-A40F5340F0A8}"/>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xmlns="" val="4085199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6A05D35-BB1C-491C-BD2F-AD3F372F18A3}"/>
              </a:ext>
            </a:extLst>
          </p:cNvPr>
          <p:cNvSpPr/>
          <p:nvPr/>
        </p:nvSpPr>
        <p:spPr>
          <a:xfrm>
            <a:off x="4875794" y="819186"/>
            <a:ext cx="2412840" cy="707886"/>
          </a:xfrm>
          <a:prstGeom prst="rect">
            <a:avLst/>
          </a:prstGeom>
        </p:spPr>
        <p:txBody>
          <a:bodyPr wrap="none">
            <a:spAutoFit/>
          </a:bodyPr>
          <a:lstStyle/>
          <a:p>
            <a:r>
              <a:rPr lang="en-IN" sz="4000" dirty="0">
                <a:solidFill>
                  <a:srgbClr val="00B050"/>
                </a:solidFill>
              </a:rPr>
              <a:t>THE</a:t>
            </a:r>
            <a:r>
              <a:rPr lang="en-IN" dirty="0"/>
              <a:t> </a:t>
            </a:r>
            <a:r>
              <a:rPr lang="en-IN" sz="4000" dirty="0">
                <a:solidFill>
                  <a:srgbClr val="00B050"/>
                </a:solidFill>
              </a:rPr>
              <a:t>END</a:t>
            </a:r>
            <a:endParaRPr lang="en-IN" sz="4000" dirty="0"/>
          </a:p>
        </p:txBody>
      </p:sp>
      <p:sp>
        <p:nvSpPr>
          <p:cNvPr id="3" name="Rectangle 2">
            <a:extLst>
              <a:ext uri="{FF2B5EF4-FFF2-40B4-BE49-F238E27FC236}">
                <a16:creationId xmlns:a16="http://schemas.microsoft.com/office/drawing/2014/main" xmlns="" id="{08BB15E1-4D4D-461E-8DF6-A614B82E2411}"/>
              </a:ext>
            </a:extLst>
          </p:cNvPr>
          <p:cNvSpPr/>
          <p:nvPr/>
        </p:nvSpPr>
        <p:spPr>
          <a:xfrm>
            <a:off x="4500438" y="1662025"/>
            <a:ext cx="4373218" cy="707886"/>
          </a:xfrm>
          <a:prstGeom prst="rect">
            <a:avLst/>
          </a:prstGeom>
        </p:spPr>
        <p:txBody>
          <a:bodyPr wrap="square">
            <a:spAutoFit/>
          </a:bodyPr>
          <a:lstStyle/>
          <a:p>
            <a:r>
              <a:rPr lang="en-IN" sz="4000" dirty="0">
                <a:solidFill>
                  <a:srgbClr val="FF0000"/>
                </a:solidFill>
              </a:rPr>
              <a:t>BE  POSITIVE</a:t>
            </a:r>
          </a:p>
        </p:txBody>
      </p:sp>
      <p:pic>
        <p:nvPicPr>
          <p:cNvPr id="7" name="Picture 6">
            <a:extLst>
              <a:ext uri="{FF2B5EF4-FFF2-40B4-BE49-F238E27FC236}">
                <a16:creationId xmlns:a16="http://schemas.microsoft.com/office/drawing/2014/main" xmlns="" id="{3F0D82D8-AD0E-425A-BA56-B3D884034973}"/>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2051434" y="2504864"/>
            <a:ext cx="7728669" cy="3841665"/>
          </a:xfrm>
          <a:prstGeom prst="rect">
            <a:avLst/>
          </a:prstGeom>
        </p:spPr>
      </p:pic>
      <p:sp>
        <p:nvSpPr>
          <p:cNvPr id="8" name="TextBox 7">
            <a:extLst>
              <a:ext uri="{FF2B5EF4-FFF2-40B4-BE49-F238E27FC236}">
                <a16:creationId xmlns:a16="http://schemas.microsoft.com/office/drawing/2014/main" xmlns="" id="{837BB6AF-88C1-42FA-BA5B-824CC928A650}"/>
              </a:ext>
            </a:extLst>
          </p:cNvPr>
          <p:cNvSpPr txBox="1"/>
          <p:nvPr/>
        </p:nvSpPr>
        <p:spPr>
          <a:xfrm>
            <a:off x="2051434" y="6465234"/>
            <a:ext cx="7728669" cy="230832"/>
          </a:xfrm>
          <a:prstGeom prst="rect">
            <a:avLst/>
          </a:prstGeom>
          <a:noFill/>
        </p:spPr>
        <p:txBody>
          <a:bodyPr wrap="square" rtlCol="0">
            <a:spAutoFit/>
          </a:bodyPr>
          <a:lstStyle/>
          <a:p>
            <a:r>
              <a:rPr lang="en-IN" sz="900">
                <a:hlinkClick r:id="rId3" tooltip="https://www.blogs.hss.ed.ac.uk/pubs-and-publications/2018/04/13/presenting-at-your-first-conference/"/>
              </a:rPr>
              <a:t>This Photo</a:t>
            </a:r>
            <a:r>
              <a:rPr lang="en-IN" sz="900"/>
              <a:t> by Unknown Author is licensed under </a:t>
            </a:r>
            <a:r>
              <a:rPr lang="en-IN" sz="900">
                <a:hlinkClick r:id="rId4" tooltip="https://creativecommons.org/licenses/by-nc-nd/3.0/"/>
              </a:rPr>
              <a:t>CC BY-NC-ND</a:t>
            </a:r>
            <a:endParaRPr lang="en-IN" sz="900"/>
          </a:p>
        </p:txBody>
      </p:sp>
      <p:sp>
        <p:nvSpPr>
          <p:cNvPr id="4" name="Date Placeholder 3">
            <a:extLst>
              <a:ext uri="{FF2B5EF4-FFF2-40B4-BE49-F238E27FC236}">
                <a16:creationId xmlns:a16="http://schemas.microsoft.com/office/drawing/2014/main" xmlns="" id="{A3F8620F-6793-4947-BDB0-53B6E91E5C39}"/>
              </a:ext>
            </a:extLst>
          </p:cNvPr>
          <p:cNvSpPr>
            <a:spLocks noGrp="1"/>
          </p:cNvSpPr>
          <p:nvPr>
            <p:ph type="dt" sz="half" idx="10"/>
          </p:nvPr>
        </p:nvSpPr>
        <p:spPr/>
        <p:txBody>
          <a:bodyPr/>
          <a:lstStyle/>
          <a:p>
            <a:fld id="{F64B805B-F177-4F3D-94A9-CB73C9B1505C}" type="datetime1">
              <a:rPr lang="en-US" smtClean="0"/>
              <a:pPr/>
              <a:t>8/12/2020</a:t>
            </a:fld>
            <a:endParaRPr lang="en-US" dirty="0"/>
          </a:p>
        </p:txBody>
      </p:sp>
      <p:sp>
        <p:nvSpPr>
          <p:cNvPr id="5" name="Footer Placeholder 4">
            <a:extLst>
              <a:ext uri="{FF2B5EF4-FFF2-40B4-BE49-F238E27FC236}">
                <a16:creationId xmlns:a16="http://schemas.microsoft.com/office/drawing/2014/main" xmlns="" id="{21A75C14-559A-4FEF-9639-52E0F3F57737}"/>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09581FE8-9A05-4A52-B316-60A6B11B7ACE}"/>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xmlns="" val="39258506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140</TotalTime>
  <Words>296</Words>
  <Application>Microsoft Office PowerPoint</Application>
  <PresentationFormat>Custom</PresentationFormat>
  <Paragraphs>60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Organic</vt:lpstr>
      <vt:lpstr>ACCOUNTING FOR PLANNING AND CONTROL PART   IV</vt:lpstr>
      <vt:lpstr>CLASSIFICATION OF BUDGETS</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ACCOUNTING FOR PLANNING AND CONTROL PART   IV</dc:title>
  <dc:creator>ANIL PRATAP</dc:creator>
  <cp:lastModifiedBy>SUJIT SINGH</cp:lastModifiedBy>
  <cp:revision>14</cp:revision>
  <dcterms:created xsi:type="dcterms:W3CDTF">2020-07-31T01:36:48Z</dcterms:created>
  <dcterms:modified xsi:type="dcterms:W3CDTF">2020-08-12T03:28:18Z</dcterms:modified>
</cp:coreProperties>
</file>