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8" r:id="rId2"/>
    <p:sldId id="256" r:id="rId3"/>
    <p:sldId id="257" r:id="rId4"/>
    <p:sldId id="259" r:id="rId5"/>
    <p:sldId id="260" r:id="rId6"/>
    <p:sldId id="263" r:id="rId7"/>
    <p:sldId id="264" r:id="rId8"/>
    <p:sldId id="266" r:id="rId9"/>
    <p:sldId id="267" r:id="rId10"/>
    <p:sldId id="268" r:id="rId11"/>
    <p:sldId id="271" r:id="rId12"/>
    <p:sldId id="27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L PRATAP" initials="AP" lastIdx="1" clrIdx="0">
    <p:extLst>
      <p:ext uri="{19B8F6BF-5375-455C-9EA6-DF929625EA0E}">
        <p15:presenceInfo xmlns:p15="http://schemas.microsoft.com/office/powerpoint/2012/main" xmlns="" userId="fabb663c0c29ab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31A6C-8CAF-4025-BE3B-8BB30FC845B2}" type="doc">
      <dgm:prSet loTypeId="urn:microsoft.com/office/officeart/2005/8/layout/hList6" loCatId="list" qsTypeId="urn:microsoft.com/office/officeart/2005/8/quickstyle/simple1" qsCatId="simple" csTypeId="urn:microsoft.com/office/officeart/2005/8/colors/colorful1#1" csCatId="colorful" phldr="1"/>
      <dgm:spPr/>
      <dgm:t>
        <a:bodyPr/>
        <a:lstStyle/>
        <a:p>
          <a:endParaRPr lang="en-IN"/>
        </a:p>
      </dgm:t>
    </dgm:pt>
    <dgm:pt modelId="{A2785707-1F1A-4654-B098-40C7E745A6FB}">
      <dgm:prSet phldrT="[Text]" custT="1"/>
      <dgm:spPr/>
      <dgm:t>
        <a:bodyPr/>
        <a:lstStyle/>
        <a:p>
          <a:r>
            <a:rPr lang="en-IN" sz="1600" b="1" dirty="0"/>
            <a:t>Regulate managers to think ahead</a:t>
          </a:r>
        </a:p>
      </dgm:t>
    </dgm:pt>
    <dgm:pt modelId="{1A20351A-0E16-4D03-98AF-EBF014ECB237}" type="parTrans" cxnId="{4BD7EC6B-6474-4477-AE99-82D30EC88466}">
      <dgm:prSet/>
      <dgm:spPr/>
      <dgm:t>
        <a:bodyPr/>
        <a:lstStyle/>
        <a:p>
          <a:endParaRPr lang="en-IN"/>
        </a:p>
      </dgm:t>
    </dgm:pt>
    <dgm:pt modelId="{E0616A5E-B23F-4DF9-8039-4304AC41F6A8}" type="sibTrans" cxnId="{4BD7EC6B-6474-4477-AE99-82D30EC88466}">
      <dgm:prSet/>
      <dgm:spPr/>
      <dgm:t>
        <a:bodyPr/>
        <a:lstStyle/>
        <a:p>
          <a:endParaRPr lang="en-IN"/>
        </a:p>
      </dgm:t>
    </dgm:pt>
    <dgm:pt modelId="{95C936F9-C389-44A9-8208-8D7C81C73972}">
      <dgm:prSet phldrT="[Text]" phldr="1" custT="1"/>
      <dgm:spPr/>
      <dgm:t>
        <a:bodyPr/>
        <a:lstStyle/>
        <a:p>
          <a:endParaRPr lang="en-IN" sz="1600" b="1" dirty="0">
            <a:solidFill>
              <a:schemeClr val="tx1"/>
            </a:solidFill>
          </a:endParaRPr>
        </a:p>
      </dgm:t>
    </dgm:pt>
    <dgm:pt modelId="{66603DE6-A187-40CE-9EF3-2609BC9AAE82}" type="parTrans" cxnId="{82D3BF9B-611C-4AC3-B5D7-BAD41A194099}">
      <dgm:prSet/>
      <dgm:spPr/>
      <dgm:t>
        <a:bodyPr/>
        <a:lstStyle/>
        <a:p>
          <a:endParaRPr lang="en-IN"/>
        </a:p>
      </dgm:t>
    </dgm:pt>
    <dgm:pt modelId="{DB7452CB-3679-4C7B-B6F3-BA826DB20863}" type="sibTrans" cxnId="{82D3BF9B-611C-4AC3-B5D7-BAD41A194099}">
      <dgm:prSet/>
      <dgm:spPr/>
      <dgm:t>
        <a:bodyPr/>
        <a:lstStyle/>
        <a:p>
          <a:endParaRPr lang="en-IN"/>
        </a:p>
      </dgm:t>
    </dgm:pt>
    <dgm:pt modelId="{06BA4015-7ABD-41FA-92F0-7027C16D4BFA}">
      <dgm:prSet phldrT="[Text]" custT="1"/>
      <dgm:spPr/>
      <dgm:t>
        <a:bodyPr/>
        <a:lstStyle/>
        <a:p>
          <a:r>
            <a:rPr lang="en-IN" sz="1600" b="1" dirty="0"/>
            <a:t>Make coordination between various departments</a:t>
          </a:r>
        </a:p>
      </dgm:t>
    </dgm:pt>
    <dgm:pt modelId="{165B4194-79EF-4F14-94A8-9BE0F55AA8CB}" type="parTrans" cxnId="{7CFEC9A2-9BD5-44E6-8736-C5720BE20FF2}">
      <dgm:prSet/>
      <dgm:spPr/>
      <dgm:t>
        <a:bodyPr/>
        <a:lstStyle/>
        <a:p>
          <a:endParaRPr lang="en-IN"/>
        </a:p>
      </dgm:t>
    </dgm:pt>
    <dgm:pt modelId="{9827E413-BD41-41A1-8DE9-79F1FFB9AC85}" type="sibTrans" cxnId="{7CFEC9A2-9BD5-44E6-8736-C5720BE20FF2}">
      <dgm:prSet/>
      <dgm:spPr/>
      <dgm:t>
        <a:bodyPr/>
        <a:lstStyle/>
        <a:p>
          <a:endParaRPr lang="en-IN"/>
        </a:p>
      </dgm:t>
    </dgm:pt>
    <dgm:pt modelId="{06711F02-A529-4994-914C-B976378BEFF6}">
      <dgm:prSet phldrT="[Text]" phldr="1" custT="1"/>
      <dgm:spPr/>
      <dgm:t>
        <a:bodyPr/>
        <a:lstStyle/>
        <a:p>
          <a:endParaRPr lang="en-IN" sz="1600" b="1" dirty="0">
            <a:solidFill>
              <a:schemeClr val="tx1"/>
            </a:solidFill>
          </a:endParaRPr>
        </a:p>
      </dgm:t>
    </dgm:pt>
    <dgm:pt modelId="{EDD53F05-1CA8-465D-A54C-0748F4D3296D}" type="parTrans" cxnId="{A09B1825-099F-4932-A9B2-8B87F1026C96}">
      <dgm:prSet/>
      <dgm:spPr/>
      <dgm:t>
        <a:bodyPr/>
        <a:lstStyle/>
        <a:p>
          <a:endParaRPr lang="en-IN"/>
        </a:p>
      </dgm:t>
    </dgm:pt>
    <dgm:pt modelId="{03E7F1DB-81DA-4A96-9976-7B22A994D6C7}" type="sibTrans" cxnId="{A09B1825-099F-4932-A9B2-8B87F1026C96}">
      <dgm:prSet/>
      <dgm:spPr/>
      <dgm:t>
        <a:bodyPr/>
        <a:lstStyle/>
        <a:p>
          <a:endParaRPr lang="en-IN"/>
        </a:p>
      </dgm:t>
    </dgm:pt>
    <dgm:pt modelId="{9F5968D4-00E5-4653-9BCF-93C5101DAB65}">
      <dgm:prSet phldrT="[Text]" custT="1"/>
      <dgm:spPr/>
      <dgm:t>
        <a:bodyPr/>
        <a:lstStyle/>
        <a:p>
          <a:r>
            <a:rPr lang="en-IN" sz="1800" b="1" dirty="0"/>
            <a:t>Policy formulation and implementation</a:t>
          </a:r>
        </a:p>
      </dgm:t>
    </dgm:pt>
    <dgm:pt modelId="{652310BB-5CF6-40C0-8D03-32A77784346E}" type="parTrans" cxnId="{0727A220-6867-4875-B084-1DD6D5D3DB12}">
      <dgm:prSet/>
      <dgm:spPr/>
      <dgm:t>
        <a:bodyPr/>
        <a:lstStyle/>
        <a:p>
          <a:endParaRPr lang="en-IN"/>
        </a:p>
      </dgm:t>
    </dgm:pt>
    <dgm:pt modelId="{FA388FBB-ED0A-4B73-BAC7-2D5168BF9638}" type="sibTrans" cxnId="{0727A220-6867-4875-B084-1DD6D5D3DB12}">
      <dgm:prSet/>
      <dgm:spPr/>
      <dgm:t>
        <a:bodyPr/>
        <a:lstStyle/>
        <a:p>
          <a:endParaRPr lang="en-IN"/>
        </a:p>
      </dgm:t>
    </dgm:pt>
    <dgm:pt modelId="{E314ACDD-5A35-48AA-86AF-7E9AD79A5AD1}">
      <dgm:prSet phldrT="[Text]" phldr="1" custT="1"/>
      <dgm:spPr/>
      <dgm:t>
        <a:bodyPr/>
        <a:lstStyle/>
        <a:p>
          <a:endParaRPr lang="en-IN" sz="1800" b="1" dirty="0">
            <a:solidFill>
              <a:schemeClr val="tx1"/>
            </a:solidFill>
          </a:endParaRPr>
        </a:p>
      </dgm:t>
    </dgm:pt>
    <dgm:pt modelId="{2719FBAC-2747-4F5A-83BC-84DBAD20D3A5}" type="parTrans" cxnId="{38D7FFE2-322C-47C6-9C6A-7CA7CC5ECF54}">
      <dgm:prSet/>
      <dgm:spPr/>
      <dgm:t>
        <a:bodyPr/>
        <a:lstStyle/>
        <a:p>
          <a:endParaRPr lang="en-IN"/>
        </a:p>
      </dgm:t>
    </dgm:pt>
    <dgm:pt modelId="{9B9C8D71-3764-4061-929E-553595BC2459}" type="sibTrans" cxnId="{38D7FFE2-322C-47C6-9C6A-7CA7CC5ECF54}">
      <dgm:prSet/>
      <dgm:spPr/>
      <dgm:t>
        <a:bodyPr/>
        <a:lstStyle/>
        <a:p>
          <a:endParaRPr lang="en-IN"/>
        </a:p>
      </dgm:t>
    </dgm:pt>
    <dgm:pt modelId="{D7F87B01-B788-4F10-9392-B54870AFC1E9}">
      <dgm:prSet custT="1"/>
      <dgm:spPr/>
      <dgm:t>
        <a:bodyPr/>
        <a:lstStyle/>
        <a:p>
          <a:r>
            <a:rPr lang="en-IN" sz="1400" b="1" dirty="0"/>
            <a:t>Measuring efficiency of the employees</a:t>
          </a:r>
        </a:p>
      </dgm:t>
    </dgm:pt>
    <dgm:pt modelId="{4FF0F920-D159-48EE-8F7A-8F404767607B}" type="parTrans" cxnId="{0CC94AAA-A843-4A63-9B72-F03F6B9EBFBB}">
      <dgm:prSet/>
      <dgm:spPr/>
      <dgm:t>
        <a:bodyPr/>
        <a:lstStyle/>
        <a:p>
          <a:endParaRPr lang="en-IN"/>
        </a:p>
      </dgm:t>
    </dgm:pt>
    <dgm:pt modelId="{54746C2F-A570-44C8-8C18-2951A90C0B75}" type="sibTrans" cxnId="{0CC94AAA-A843-4A63-9B72-F03F6B9EBFBB}">
      <dgm:prSet/>
      <dgm:spPr/>
      <dgm:t>
        <a:bodyPr/>
        <a:lstStyle/>
        <a:p>
          <a:endParaRPr lang="en-IN"/>
        </a:p>
      </dgm:t>
    </dgm:pt>
    <dgm:pt modelId="{FBCC8F34-C47D-4119-A925-C1D57FE1FF21}">
      <dgm:prSet custT="1"/>
      <dgm:spPr/>
      <dgm:t>
        <a:bodyPr/>
        <a:lstStyle/>
        <a:p>
          <a:r>
            <a:rPr lang="en-IN" sz="1400" b="1" dirty="0"/>
            <a:t>Directs capital expenditure in the most profitable direction</a:t>
          </a:r>
        </a:p>
      </dgm:t>
    </dgm:pt>
    <dgm:pt modelId="{54C908F2-50E9-4BD0-AA7B-85ED99DB1D36}" type="parTrans" cxnId="{23D5D3C5-5F82-4F88-BE97-CAB27AEC3684}">
      <dgm:prSet/>
      <dgm:spPr/>
      <dgm:t>
        <a:bodyPr/>
        <a:lstStyle/>
        <a:p>
          <a:endParaRPr lang="en-IN"/>
        </a:p>
      </dgm:t>
    </dgm:pt>
    <dgm:pt modelId="{1AAC412C-1AB8-4C7E-A7C5-9055C8D64426}" type="sibTrans" cxnId="{23D5D3C5-5F82-4F88-BE97-CAB27AEC3684}">
      <dgm:prSet/>
      <dgm:spPr/>
      <dgm:t>
        <a:bodyPr/>
        <a:lstStyle/>
        <a:p>
          <a:endParaRPr lang="en-IN"/>
        </a:p>
      </dgm:t>
    </dgm:pt>
    <dgm:pt modelId="{235FE796-50BB-4C12-8A6F-2C1E9AAE5845}">
      <dgm:prSet custT="1"/>
      <dgm:spPr/>
      <dgm:t>
        <a:bodyPr/>
        <a:lstStyle/>
        <a:p>
          <a:r>
            <a:rPr lang="en-IN" sz="1600" b="1" dirty="0"/>
            <a:t>Motivating executives</a:t>
          </a:r>
        </a:p>
      </dgm:t>
    </dgm:pt>
    <dgm:pt modelId="{FF7AA095-61B1-41AD-8999-59BB6A066FFB}" type="parTrans" cxnId="{BD4C5528-BA28-4510-8C93-A72591BEB12C}">
      <dgm:prSet/>
      <dgm:spPr/>
      <dgm:t>
        <a:bodyPr/>
        <a:lstStyle/>
        <a:p>
          <a:endParaRPr lang="en-IN"/>
        </a:p>
      </dgm:t>
    </dgm:pt>
    <dgm:pt modelId="{92EA194B-3CF1-43EE-9140-77DBB5C46C8A}" type="sibTrans" cxnId="{BD4C5528-BA28-4510-8C93-A72591BEB12C}">
      <dgm:prSet/>
      <dgm:spPr/>
      <dgm:t>
        <a:bodyPr/>
        <a:lstStyle/>
        <a:p>
          <a:endParaRPr lang="en-IN"/>
        </a:p>
      </dgm:t>
    </dgm:pt>
    <dgm:pt modelId="{97222BD4-3073-462F-ABE2-32193CD0E1C7}">
      <dgm:prSet/>
      <dgm:spPr/>
      <dgm:t>
        <a:bodyPr/>
        <a:lstStyle/>
        <a:p>
          <a:r>
            <a:rPr lang="en-IN" b="1" dirty="0"/>
            <a:t>Delegation of authority and assignment of responsibility</a:t>
          </a:r>
        </a:p>
      </dgm:t>
    </dgm:pt>
    <dgm:pt modelId="{8A011DA4-1E32-48B4-BF5C-8B39C617810E}" type="parTrans" cxnId="{060B7780-5E32-409C-833D-AD0F5C306F1A}">
      <dgm:prSet/>
      <dgm:spPr/>
      <dgm:t>
        <a:bodyPr/>
        <a:lstStyle/>
        <a:p>
          <a:endParaRPr lang="en-IN"/>
        </a:p>
      </dgm:t>
    </dgm:pt>
    <dgm:pt modelId="{10A44496-92B1-4E66-AEEF-79E654137DE5}" type="sibTrans" cxnId="{060B7780-5E32-409C-833D-AD0F5C306F1A}">
      <dgm:prSet/>
      <dgm:spPr/>
      <dgm:t>
        <a:bodyPr/>
        <a:lstStyle/>
        <a:p>
          <a:endParaRPr lang="en-IN"/>
        </a:p>
      </dgm:t>
    </dgm:pt>
    <dgm:pt modelId="{26400F4E-147B-4535-9ECA-E7810D0D812A}">
      <dgm:prSet custT="1"/>
      <dgm:spPr/>
      <dgm:t>
        <a:bodyPr/>
        <a:lstStyle/>
        <a:p>
          <a:r>
            <a:rPr lang="en-IN" sz="1600" b="1" dirty="0"/>
            <a:t>Develop effective communication system</a:t>
          </a:r>
        </a:p>
      </dgm:t>
    </dgm:pt>
    <dgm:pt modelId="{CE976FE4-D05D-49F2-A68A-48E61342DCCA}" type="parTrans" cxnId="{8E218C7A-29F2-4814-8E6E-1EECF9B7CE2C}">
      <dgm:prSet/>
      <dgm:spPr/>
      <dgm:t>
        <a:bodyPr/>
        <a:lstStyle/>
        <a:p>
          <a:endParaRPr lang="en-IN"/>
        </a:p>
      </dgm:t>
    </dgm:pt>
    <dgm:pt modelId="{42C4C845-C34F-4A28-BAD3-23B68BD115F8}" type="sibTrans" cxnId="{8E218C7A-29F2-4814-8E6E-1EECF9B7CE2C}">
      <dgm:prSet/>
      <dgm:spPr/>
      <dgm:t>
        <a:bodyPr/>
        <a:lstStyle/>
        <a:p>
          <a:endParaRPr lang="en-IN"/>
        </a:p>
      </dgm:t>
    </dgm:pt>
    <dgm:pt modelId="{1F7CCDF7-F36E-4F77-AB67-1E5C7D616E4F}" type="pres">
      <dgm:prSet presAssocID="{B8231A6C-8CAF-4025-BE3B-8BB30FC845B2}" presName="Name0" presStyleCnt="0">
        <dgm:presLayoutVars>
          <dgm:dir/>
          <dgm:resizeHandles val="exact"/>
        </dgm:presLayoutVars>
      </dgm:prSet>
      <dgm:spPr/>
      <dgm:t>
        <a:bodyPr/>
        <a:lstStyle/>
        <a:p>
          <a:endParaRPr lang="en-US"/>
        </a:p>
      </dgm:t>
    </dgm:pt>
    <dgm:pt modelId="{D4CCCE87-30D1-4CB5-BE66-C9F657BDB3EC}" type="pres">
      <dgm:prSet presAssocID="{A2785707-1F1A-4654-B098-40C7E745A6FB}" presName="node" presStyleLbl="node1" presStyleIdx="0" presStyleCnt="8" custScaleX="129741">
        <dgm:presLayoutVars>
          <dgm:bulletEnabled val="1"/>
        </dgm:presLayoutVars>
      </dgm:prSet>
      <dgm:spPr/>
      <dgm:t>
        <a:bodyPr/>
        <a:lstStyle/>
        <a:p>
          <a:endParaRPr lang="en-US"/>
        </a:p>
      </dgm:t>
    </dgm:pt>
    <dgm:pt modelId="{238D9826-DD7A-467D-B8F2-A72BAF751734}" type="pres">
      <dgm:prSet presAssocID="{E0616A5E-B23F-4DF9-8039-4304AC41F6A8}" presName="sibTrans" presStyleCnt="0"/>
      <dgm:spPr/>
    </dgm:pt>
    <dgm:pt modelId="{6CC13B96-C308-4B65-BBFB-AE84822EBDF4}" type="pres">
      <dgm:prSet presAssocID="{06BA4015-7ABD-41FA-92F0-7027C16D4BFA}" presName="node" presStyleLbl="node1" presStyleIdx="1" presStyleCnt="8" custScaleX="153480" custLinFactNeighborX="1332">
        <dgm:presLayoutVars>
          <dgm:bulletEnabled val="1"/>
        </dgm:presLayoutVars>
      </dgm:prSet>
      <dgm:spPr/>
      <dgm:t>
        <a:bodyPr/>
        <a:lstStyle/>
        <a:p>
          <a:endParaRPr lang="en-US"/>
        </a:p>
      </dgm:t>
    </dgm:pt>
    <dgm:pt modelId="{1FAB5CD8-4A69-4697-AA34-2266E583D2FB}" type="pres">
      <dgm:prSet presAssocID="{9827E413-BD41-41A1-8DE9-79F1FFB9AC85}" presName="sibTrans" presStyleCnt="0"/>
      <dgm:spPr/>
    </dgm:pt>
    <dgm:pt modelId="{4BE32908-514D-4767-B570-0AA6CDAB3CD9}" type="pres">
      <dgm:prSet presAssocID="{9F5968D4-00E5-4653-9BCF-93C5101DAB65}" presName="node" presStyleLbl="node1" presStyleIdx="2" presStyleCnt="8" custScaleX="151408" custScaleY="99027" custLinFactNeighborX="-42508" custLinFactNeighborY="649">
        <dgm:presLayoutVars>
          <dgm:bulletEnabled val="1"/>
        </dgm:presLayoutVars>
      </dgm:prSet>
      <dgm:spPr/>
      <dgm:t>
        <a:bodyPr/>
        <a:lstStyle/>
        <a:p>
          <a:endParaRPr lang="en-US"/>
        </a:p>
      </dgm:t>
    </dgm:pt>
    <dgm:pt modelId="{FA6130DE-937C-4253-AC30-F40D3BE49785}" type="pres">
      <dgm:prSet presAssocID="{FA388FBB-ED0A-4B73-BAC7-2D5168BF9638}" presName="sibTrans" presStyleCnt="0"/>
      <dgm:spPr/>
    </dgm:pt>
    <dgm:pt modelId="{EC1BB1BE-66D4-4901-A730-02E46FDE40E4}" type="pres">
      <dgm:prSet presAssocID="{26400F4E-147B-4535-9ECA-E7810D0D812A}" presName="node" presStyleLbl="node1" presStyleIdx="3" presStyleCnt="8" custScaleX="138193">
        <dgm:presLayoutVars>
          <dgm:bulletEnabled val="1"/>
        </dgm:presLayoutVars>
      </dgm:prSet>
      <dgm:spPr/>
      <dgm:t>
        <a:bodyPr/>
        <a:lstStyle/>
        <a:p>
          <a:endParaRPr lang="en-US"/>
        </a:p>
      </dgm:t>
    </dgm:pt>
    <dgm:pt modelId="{D5D372B4-71D8-4A21-AB7C-86D198A97B43}" type="pres">
      <dgm:prSet presAssocID="{42C4C845-C34F-4A28-BAD3-23B68BD115F8}" presName="sibTrans" presStyleCnt="0"/>
      <dgm:spPr/>
    </dgm:pt>
    <dgm:pt modelId="{2D6B2C9C-70F1-4DC3-9782-0C767BF0577F}" type="pres">
      <dgm:prSet presAssocID="{97222BD4-3073-462F-ABE2-32193CD0E1C7}" presName="node" presStyleLbl="node1" presStyleIdx="4" presStyleCnt="8" custScaleX="133179" custScaleY="98388">
        <dgm:presLayoutVars>
          <dgm:bulletEnabled val="1"/>
        </dgm:presLayoutVars>
      </dgm:prSet>
      <dgm:spPr/>
      <dgm:t>
        <a:bodyPr/>
        <a:lstStyle/>
        <a:p>
          <a:endParaRPr lang="en-US"/>
        </a:p>
      </dgm:t>
    </dgm:pt>
    <dgm:pt modelId="{100362F0-4CA1-4703-8639-9CF37DF75F54}" type="pres">
      <dgm:prSet presAssocID="{10A44496-92B1-4E66-AEEF-79E654137DE5}" presName="sibTrans" presStyleCnt="0"/>
      <dgm:spPr/>
    </dgm:pt>
    <dgm:pt modelId="{69E7C8D9-E5D3-4C47-97F8-C4C02A7958B6}" type="pres">
      <dgm:prSet presAssocID="{235FE796-50BB-4C12-8A6F-2C1E9AAE5845}" presName="node" presStyleLbl="node1" presStyleIdx="5" presStyleCnt="8" custScaleX="142499">
        <dgm:presLayoutVars>
          <dgm:bulletEnabled val="1"/>
        </dgm:presLayoutVars>
      </dgm:prSet>
      <dgm:spPr/>
      <dgm:t>
        <a:bodyPr/>
        <a:lstStyle/>
        <a:p>
          <a:endParaRPr lang="en-US"/>
        </a:p>
      </dgm:t>
    </dgm:pt>
    <dgm:pt modelId="{7ADF6B56-5556-48DD-AE7F-999B04340828}" type="pres">
      <dgm:prSet presAssocID="{92EA194B-3CF1-43EE-9140-77DBB5C46C8A}" presName="sibTrans" presStyleCnt="0"/>
      <dgm:spPr/>
    </dgm:pt>
    <dgm:pt modelId="{28C5A959-3256-43D7-997F-5936C65FA403}" type="pres">
      <dgm:prSet presAssocID="{FBCC8F34-C47D-4119-A925-C1D57FE1FF21}" presName="node" presStyleLbl="node1" presStyleIdx="6" presStyleCnt="8" custScaleX="125501">
        <dgm:presLayoutVars>
          <dgm:bulletEnabled val="1"/>
        </dgm:presLayoutVars>
      </dgm:prSet>
      <dgm:spPr/>
      <dgm:t>
        <a:bodyPr/>
        <a:lstStyle/>
        <a:p>
          <a:endParaRPr lang="en-US"/>
        </a:p>
      </dgm:t>
    </dgm:pt>
    <dgm:pt modelId="{74924AA2-CB63-4114-B358-622BD373F521}" type="pres">
      <dgm:prSet presAssocID="{1AAC412C-1AB8-4C7E-A7C5-9055C8D64426}" presName="sibTrans" presStyleCnt="0"/>
      <dgm:spPr/>
    </dgm:pt>
    <dgm:pt modelId="{4B66CABC-9E61-48BC-934D-5C66026E8780}" type="pres">
      <dgm:prSet presAssocID="{D7F87B01-B788-4F10-9392-B54870AFC1E9}" presName="node" presStyleLbl="node1" presStyleIdx="7" presStyleCnt="8" custScaleX="139398" custLinFactNeighborX="1421" custLinFactNeighborY="-1461">
        <dgm:presLayoutVars>
          <dgm:bulletEnabled val="1"/>
        </dgm:presLayoutVars>
      </dgm:prSet>
      <dgm:spPr/>
      <dgm:t>
        <a:bodyPr/>
        <a:lstStyle/>
        <a:p>
          <a:endParaRPr lang="en-US"/>
        </a:p>
      </dgm:t>
    </dgm:pt>
  </dgm:ptLst>
  <dgm:cxnLst>
    <dgm:cxn modelId="{8E218C7A-29F2-4814-8E6E-1EECF9B7CE2C}" srcId="{B8231A6C-8CAF-4025-BE3B-8BB30FC845B2}" destId="{26400F4E-147B-4535-9ECA-E7810D0D812A}" srcOrd="3" destOrd="0" parTransId="{CE976FE4-D05D-49F2-A68A-48E61342DCCA}" sibTransId="{42C4C845-C34F-4A28-BAD3-23B68BD115F8}"/>
    <dgm:cxn modelId="{0CC94AAA-A843-4A63-9B72-F03F6B9EBFBB}" srcId="{B8231A6C-8CAF-4025-BE3B-8BB30FC845B2}" destId="{D7F87B01-B788-4F10-9392-B54870AFC1E9}" srcOrd="7" destOrd="0" parTransId="{4FF0F920-D159-48EE-8F7A-8F404767607B}" sibTransId="{54746C2F-A570-44C8-8C18-2951A90C0B75}"/>
    <dgm:cxn modelId="{0727A220-6867-4875-B084-1DD6D5D3DB12}" srcId="{B8231A6C-8CAF-4025-BE3B-8BB30FC845B2}" destId="{9F5968D4-00E5-4653-9BCF-93C5101DAB65}" srcOrd="2" destOrd="0" parTransId="{652310BB-5CF6-40C0-8D03-32A77784346E}" sibTransId="{FA388FBB-ED0A-4B73-BAC7-2D5168BF9638}"/>
    <dgm:cxn modelId="{DAE9AD44-F8AF-4DB6-9364-28EFCC2E6C4C}" type="presOf" srcId="{97222BD4-3073-462F-ABE2-32193CD0E1C7}" destId="{2D6B2C9C-70F1-4DC3-9782-0C767BF0577F}" srcOrd="0" destOrd="0" presId="urn:microsoft.com/office/officeart/2005/8/layout/hList6"/>
    <dgm:cxn modelId="{A09B1825-099F-4932-A9B2-8B87F1026C96}" srcId="{06BA4015-7ABD-41FA-92F0-7027C16D4BFA}" destId="{06711F02-A529-4994-914C-B976378BEFF6}" srcOrd="0" destOrd="0" parTransId="{EDD53F05-1CA8-465D-A54C-0748F4D3296D}" sibTransId="{03E7F1DB-81DA-4A96-9976-7B22A994D6C7}"/>
    <dgm:cxn modelId="{060B7780-5E32-409C-833D-AD0F5C306F1A}" srcId="{B8231A6C-8CAF-4025-BE3B-8BB30FC845B2}" destId="{97222BD4-3073-462F-ABE2-32193CD0E1C7}" srcOrd="4" destOrd="0" parTransId="{8A011DA4-1E32-48B4-BF5C-8B39C617810E}" sibTransId="{10A44496-92B1-4E66-AEEF-79E654137DE5}"/>
    <dgm:cxn modelId="{B9F96EA4-7694-40E9-ACE8-FBCF5EA9DDF7}" type="presOf" srcId="{95C936F9-C389-44A9-8208-8D7C81C73972}" destId="{D4CCCE87-30D1-4CB5-BE66-C9F657BDB3EC}" srcOrd="0" destOrd="1" presId="urn:microsoft.com/office/officeart/2005/8/layout/hList6"/>
    <dgm:cxn modelId="{4DBD9BBB-793C-4F8A-8E51-0AEEC522C73D}" type="presOf" srcId="{FBCC8F34-C47D-4119-A925-C1D57FE1FF21}" destId="{28C5A959-3256-43D7-997F-5936C65FA403}" srcOrd="0" destOrd="0" presId="urn:microsoft.com/office/officeart/2005/8/layout/hList6"/>
    <dgm:cxn modelId="{23D5D3C5-5F82-4F88-BE97-CAB27AEC3684}" srcId="{B8231A6C-8CAF-4025-BE3B-8BB30FC845B2}" destId="{FBCC8F34-C47D-4119-A925-C1D57FE1FF21}" srcOrd="6" destOrd="0" parTransId="{54C908F2-50E9-4BD0-AA7B-85ED99DB1D36}" sibTransId="{1AAC412C-1AB8-4C7E-A7C5-9055C8D64426}"/>
    <dgm:cxn modelId="{BF5DEEF8-D92B-4969-A646-3D44F6221939}" type="presOf" srcId="{9F5968D4-00E5-4653-9BCF-93C5101DAB65}" destId="{4BE32908-514D-4767-B570-0AA6CDAB3CD9}" srcOrd="0" destOrd="0" presId="urn:microsoft.com/office/officeart/2005/8/layout/hList6"/>
    <dgm:cxn modelId="{4CC081D3-FBCA-483E-B0A8-76699C8A6699}" type="presOf" srcId="{A2785707-1F1A-4654-B098-40C7E745A6FB}" destId="{D4CCCE87-30D1-4CB5-BE66-C9F657BDB3EC}" srcOrd="0" destOrd="0" presId="urn:microsoft.com/office/officeart/2005/8/layout/hList6"/>
    <dgm:cxn modelId="{B1D4C915-F498-46D8-8A59-627654AFABDE}" type="presOf" srcId="{26400F4E-147B-4535-9ECA-E7810D0D812A}" destId="{EC1BB1BE-66D4-4901-A730-02E46FDE40E4}" srcOrd="0" destOrd="0" presId="urn:microsoft.com/office/officeart/2005/8/layout/hList6"/>
    <dgm:cxn modelId="{82D3BF9B-611C-4AC3-B5D7-BAD41A194099}" srcId="{A2785707-1F1A-4654-B098-40C7E745A6FB}" destId="{95C936F9-C389-44A9-8208-8D7C81C73972}" srcOrd="0" destOrd="0" parTransId="{66603DE6-A187-40CE-9EF3-2609BC9AAE82}" sibTransId="{DB7452CB-3679-4C7B-B6F3-BA826DB20863}"/>
    <dgm:cxn modelId="{4A7E165B-9F27-4C3F-9E06-4D40E5B1CB3E}" type="presOf" srcId="{235FE796-50BB-4C12-8A6F-2C1E9AAE5845}" destId="{69E7C8D9-E5D3-4C47-97F8-C4C02A7958B6}" srcOrd="0" destOrd="0" presId="urn:microsoft.com/office/officeart/2005/8/layout/hList6"/>
    <dgm:cxn modelId="{D1B7EF93-893B-42AB-9E56-6C52DE76859F}" type="presOf" srcId="{B8231A6C-8CAF-4025-BE3B-8BB30FC845B2}" destId="{1F7CCDF7-F36E-4F77-AB67-1E5C7D616E4F}" srcOrd="0" destOrd="0" presId="urn:microsoft.com/office/officeart/2005/8/layout/hList6"/>
    <dgm:cxn modelId="{536B0131-B821-44DD-A952-49C2C095DC1E}" type="presOf" srcId="{D7F87B01-B788-4F10-9392-B54870AFC1E9}" destId="{4B66CABC-9E61-48BC-934D-5C66026E8780}" srcOrd="0" destOrd="0" presId="urn:microsoft.com/office/officeart/2005/8/layout/hList6"/>
    <dgm:cxn modelId="{BD4C5528-BA28-4510-8C93-A72591BEB12C}" srcId="{B8231A6C-8CAF-4025-BE3B-8BB30FC845B2}" destId="{235FE796-50BB-4C12-8A6F-2C1E9AAE5845}" srcOrd="5" destOrd="0" parTransId="{FF7AA095-61B1-41AD-8999-59BB6A066FFB}" sibTransId="{92EA194B-3CF1-43EE-9140-77DBB5C46C8A}"/>
    <dgm:cxn modelId="{4BD7EC6B-6474-4477-AE99-82D30EC88466}" srcId="{B8231A6C-8CAF-4025-BE3B-8BB30FC845B2}" destId="{A2785707-1F1A-4654-B098-40C7E745A6FB}" srcOrd="0" destOrd="0" parTransId="{1A20351A-0E16-4D03-98AF-EBF014ECB237}" sibTransId="{E0616A5E-B23F-4DF9-8039-4304AC41F6A8}"/>
    <dgm:cxn modelId="{B1F15B4A-49D4-4177-93CE-DC578D8C38A3}" type="presOf" srcId="{06BA4015-7ABD-41FA-92F0-7027C16D4BFA}" destId="{6CC13B96-C308-4B65-BBFB-AE84822EBDF4}" srcOrd="0" destOrd="0" presId="urn:microsoft.com/office/officeart/2005/8/layout/hList6"/>
    <dgm:cxn modelId="{7CFEC9A2-9BD5-44E6-8736-C5720BE20FF2}" srcId="{B8231A6C-8CAF-4025-BE3B-8BB30FC845B2}" destId="{06BA4015-7ABD-41FA-92F0-7027C16D4BFA}" srcOrd="1" destOrd="0" parTransId="{165B4194-79EF-4F14-94A8-9BE0F55AA8CB}" sibTransId="{9827E413-BD41-41A1-8DE9-79F1FFB9AC85}"/>
    <dgm:cxn modelId="{8C5EF95D-0C83-4BCC-A3F2-AC393E26EEF4}" type="presOf" srcId="{06711F02-A529-4994-914C-B976378BEFF6}" destId="{6CC13B96-C308-4B65-BBFB-AE84822EBDF4}" srcOrd="0" destOrd="1" presId="urn:microsoft.com/office/officeart/2005/8/layout/hList6"/>
    <dgm:cxn modelId="{38D7FFE2-322C-47C6-9C6A-7CA7CC5ECF54}" srcId="{9F5968D4-00E5-4653-9BCF-93C5101DAB65}" destId="{E314ACDD-5A35-48AA-86AF-7E9AD79A5AD1}" srcOrd="0" destOrd="0" parTransId="{2719FBAC-2747-4F5A-83BC-84DBAD20D3A5}" sibTransId="{9B9C8D71-3764-4061-929E-553595BC2459}"/>
    <dgm:cxn modelId="{F6B5931B-B3F2-4D6A-AE84-CDC8AAD4E1FB}" type="presOf" srcId="{E314ACDD-5A35-48AA-86AF-7E9AD79A5AD1}" destId="{4BE32908-514D-4767-B570-0AA6CDAB3CD9}" srcOrd="0" destOrd="1" presId="urn:microsoft.com/office/officeart/2005/8/layout/hList6"/>
    <dgm:cxn modelId="{F9C0649B-8E98-4AF1-9EEF-E1CFF8C2D1E4}" type="presParOf" srcId="{1F7CCDF7-F36E-4F77-AB67-1E5C7D616E4F}" destId="{D4CCCE87-30D1-4CB5-BE66-C9F657BDB3EC}" srcOrd="0" destOrd="0" presId="urn:microsoft.com/office/officeart/2005/8/layout/hList6"/>
    <dgm:cxn modelId="{C5E4836E-FA0A-4EF6-9670-9E2AE14870F0}" type="presParOf" srcId="{1F7CCDF7-F36E-4F77-AB67-1E5C7D616E4F}" destId="{238D9826-DD7A-467D-B8F2-A72BAF751734}" srcOrd="1" destOrd="0" presId="urn:microsoft.com/office/officeart/2005/8/layout/hList6"/>
    <dgm:cxn modelId="{3EEC6787-6759-4AF6-AC83-089808C6C98C}" type="presParOf" srcId="{1F7CCDF7-F36E-4F77-AB67-1E5C7D616E4F}" destId="{6CC13B96-C308-4B65-BBFB-AE84822EBDF4}" srcOrd="2" destOrd="0" presId="urn:microsoft.com/office/officeart/2005/8/layout/hList6"/>
    <dgm:cxn modelId="{BAA0B6C5-E9CD-43E2-9B07-DF5E3606D716}" type="presParOf" srcId="{1F7CCDF7-F36E-4F77-AB67-1E5C7D616E4F}" destId="{1FAB5CD8-4A69-4697-AA34-2266E583D2FB}" srcOrd="3" destOrd="0" presId="urn:microsoft.com/office/officeart/2005/8/layout/hList6"/>
    <dgm:cxn modelId="{08BED563-30D3-40B5-B241-AB4F3A2B1026}" type="presParOf" srcId="{1F7CCDF7-F36E-4F77-AB67-1E5C7D616E4F}" destId="{4BE32908-514D-4767-B570-0AA6CDAB3CD9}" srcOrd="4" destOrd="0" presId="urn:microsoft.com/office/officeart/2005/8/layout/hList6"/>
    <dgm:cxn modelId="{AC2509EF-B256-49F8-BA8D-12866361AAA4}" type="presParOf" srcId="{1F7CCDF7-F36E-4F77-AB67-1E5C7D616E4F}" destId="{FA6130DE-937C-4253-AC30-F40D3BE49785}" srcOrd="5" destOrd="0" presId="urn:microsoft.com/office/officeart/2005/8/layout/hList6"/>
    <dgm:cxn modelId="{D8A6B593-F179-4168-A99A-6F2488B598BA}" type="presParOf" srcId="{1F7CCDF7-F36E-4F77-AB67-1E5C7D616E4F}" destId="{EC1BB1BE-66D4-4901-A730-02E46FDE40E4}" srcOrd="6" destOrd="0" presId="urn:microsoft.com/office/officeart/2005/8/layout/hList6"/>
    <dgm:cxn modelId="{C901E913-8A81-4F78-ADD9-EBEB666759AD}" type="presParOf" srcId="{1F7CCDF7-F36E-4F77-AB67-1E5C7D616E4F}" destId="{D5D372B4-71D8-4A21-AB7C-86D198A97B43}" srcOrd="7" destOrd="0" presId="urn:microsoft.com/office/officeart/2005/8/layout/hList6"/>
    <dgm:cxn modelId="{7DBDE5CF-B82D-4C96-8076-5EDC359F8222}" type="presParOf" srcId="{1F7CCDF7-F36E-4F77-AB67-1E5C7D616E4F}" destId="{2D6B2C9C-70F1-4DC3-9782-0C767BF0577F}" srcOrd="8" destOrd="0" presId="urn:microsoft.com/office/officeart/2005/8/layout/hList6"/>
    <dgm:cxn modelId="{E80081D7-B419-4876-9F13-F21AFA1F943B}" type="presParOf" srcId="{1F7CCDF7-F36E-4F77-AB67-1E5C7D616E4F}" destId="{100362F0-4CA1-4703-8639-9CF37DF75F54}" srcOrd="9" destOrd="0" presId="urn:microsoft.com/office/officeart/2005/8/layout/hList6"/>
    <dgm:cxn modelId="{7C2A646B-8FED-427A-8005-7C3D175B01EE}" type="presParOf" srcId="{1F7CCDF7-F36E-4F77-AB67-1E5C7D616E4F}" destId="{69E7C8D9-E5D3-4C47-97F8-C4C02A7958B6}" srcOrd="10" destOrd="0" presId="urn:microsoft.com/office/officeart/2005/8/layout/hList6"/>
    <dgm:cxn modelId="{5152971F-1F4B-4A3D-9F16-AD9A5CEDD271}" type="presParOf" srcId="{1F7CCDF7-F36E-4F77-AB67-1E5C7D616E4F}" destId="{7ADF6B56-5556-48DD-AE7F-999B04340828}" srcOrd="11" destOrd="0" presId="urn:microsoft.com/office/officeart/2005/8/layout/hList6"/>
    <dgm:cxn modelId="{41016E5E-FF9B-4B00-9B2C-8763058592B2}" type="presParOf" srcId="{1F7CCDF7-F36E-4F77-AB67-1E5C7D616E4F}" destId="{28C5A959-3256-43D7-997F-5936C65FA403}" srcOrd="12" destOrd="0" presId="urn:microsoft.com/office/officeart/2005/8/layout/hList6"/>
    <dgm:cxn modelId="{F16EBF8C-7F4B-41BB-9671-95DC255BE1BD}" type="presParOf" srcId="{1F7CCDF7-F36E-4F77-AB67-1E5C7D616E4F}" destId="{74924AA2-CB63-4114-B358-622BD373F521}" srcOrd="13" destOrd="0" presId="urn:microsoft.com/office/officeart/2005/8/layout/hList6"/>
    <dgm:cxn modelId="{7558F272-334D-4371-833D-A7B74FDD0153}" type="presParOf" srcId="{1F7CCDF7-F36E-4F77-AB67-1E5C7D616E4F}" destId="{4B66CABC-9E61-48BC-934D-5C66026E8780}" srcOrd="1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D20C7F-C376-4F4C-A879-49EC49720290}" type="doc">
      <dgm:prSet loTypeId="urn:microsoft.com/office/officeart/2008/layout/VerticalCurvedList" loCatId="list" qsTypeId="urn:microsoft.com/office/officeart/2005/8/quickstyle/simple1" qsCatId="simple" csTypeId="urn:microsoft.com/office/officeart/2005/8/colors/colorful1#2" csCatId="colorful" phldr="1"/>
      <dgm:spPr/>
      <dgm:t>
        <a:bodyPr/>
        <a:lstStyle/>
        <a:p>
          <a:endParaRPr lang="en-IN"/>
        </a:p>
      </dgm:t>
    </dgm:pt>
    <dgm:pt modelId="{82D5AC76-AF0A-4C30-8CBF-481BD4A10A15}">
      <dgm:prSet phldrT="[Text]"/>
      <dgm:spPr/>
      <dgm:t>
        <a:bodyPr/>
        <a:lstStyle/>
        <a:p>
          <a:r>
            <a:rPr lang="en-IN" dirty="0"/>
            <a:t>It generates a sense of caution and care among the line managers</a:t>
          </a:r>
        </a:p>
      </dgm:t>
    </dgm:pt>
    <dgm:pt modelId="{FBBA7FC3-4242-4157-A576-4D988CE9059E}" type="parTrans" cxnId="{F7A7D064-3AB2-4CCC-B533-BC88C5B90B68}">
      <dgm:prSet/>
      <dgm:spPr/>
      <dgm:t>
        <a:bodyPr/>
        <a:lstStyle/>
        <a:p>
          <a:endParaRPr lang="en-IN"/>
        </a:p>
      </dgm:t>
    </dgm:pt>
    <dgm:pt modelId="{88C1F06F-611B-4EE5-BFBB-20E38524C0E9}" type="sibTrans" cxnId="{F7A7D064-3AB2-4CCC-B533-BC88C5B90B68}">
      <dgm:prSet/>
      <dgm:spPr/>
      <dgm:t>
        <a:bodyPr/>
        <a:lstStyle/>
        <a:p>
          <a:endParaRPr lang="en-IN"/>
        </a:p>
      </dgm:t>
    </dgm:pt>
    <dgm:pt modelId="{BD4A89E5-91F4-48BF-918A-D15F5CF9EC1A}">
      <dgm:prSet phldrT="[Text]"/>
      <dgm:spPr/>
      <dgm:t>
        <a:bodyPr/>
        <a:lstStyle/>
        <a:p>
          <a:r>
            <a:rPr lang="en-IN" dirty="0"/>
            <a:t>means of controlling income and expenditure of a business</a:t>
          </a:r>
        </a:p>
      </dgm:t>
    </dgm:pt>
    <dgm:pt modelId="{0FCAF61F-2346-41D1-BBF9-1D3FEDF25A66}" type="parTrans" cxnId="{F53774E0-5B42-443A-8FBA-C07A0F165E42}">
      <dgm:prSet/>
      <dgm:spPr/>
      <dgm:t>
        <a:bodyPr/>
        <a:lstStyle/>
        <a:p>
          <a:endParaRPr lang="en-IN"/>
        </a:p>
      </dgm:t>
    </dgm:pt>
    <dgm:pt modelId="{BC9984FB-7584-4F6B-A2C1-CDB43EE39A07}" type="sibTrans" cxnId="{F53774E0-5B42-443A-8FBA-C07A0F165E42}">
      <dgm:prSet/>
      <dgm:spPr/>
      <dgm:t>
        <a:bodyPr/>
        <a:lstStyle/>
        <a:p>
          <a:endParaRPr lang="en-IN"/>
        </a:p>
      </dgm:t>
    </dgm:pt>
    <dgm:pt modelId="{BB97A396-A603-4A76-99C5-A7E1ECC52F90}">
      <dgm:prSet phldrT="[Text]"/>
      <dgm:spPr/>
      <dgm:t>
        <a:bodyPr/>
        <a:lstStyle/>
        <a:p>
          <a:r>
            <a:rPr lang="en-IN" dirty="0"/>
            <a:t>helps in directing both capital and revenue resources in a profitable way</a:t>
          </a:r>
        </a:p>
      </dgm:t>
    </dgm:pt>
    <dgm:pt modelId="{BBFF5D55-108B-45BC-B8E9-5641D60288C4}" type="parTrans" cxnId="{A9FA34CC-60B4-4A4E-B419-B16440C6D5D0}">
      <dgm:prSet/>
      <dgm:spPr/>
      <dgm:t>
        <a:bodyPr/>
        <a:lstStyle/>
        <a:p>
          <a:endParaRPr lang="en-IN"/>
        </a:p>
      </dgm:t>
    </dgm:pt>
    <dgm:pt modelId="{383E9D90-C168-41F3-967A-64647CC14000}" type="sibTrans" cxnId="{A9FA34CC-60B4-4A4E-B419-B16440C6D5D0}">
      <dgm:prSet/>
      <dgm:spPr/>
      <dgm:t>
        <a:bodyPr/>
        <a:lstStyle/>
        <a:p>
          <a:endParaRPr lang="en-IN"/>
        </a:p>
      </dgm:t>
    </dgm:pt>
    <dgm:pt modelId="{E1DDE892-BC86-4607-91C6-46E0563E230A}">
      <dgm:prSet/>
      <dgm:spPr/>
      <dgm:t>
        <a:bodyPr/>
        <a:lstStyle/>
        <a:p>
          <a:r>
            <a:rPr lang="en-IN" dirty="0"/>
            <a:t>It discloses the weaknesses</a:t>
          </a:r>
        </a:p>
      </dgm:t>
    </dgm:pt>
    <dgm:pt modelId="{06A0498E-61E4-4CD0-A4F3-F210E6D57027}" type="parTrans" cxnId="{A08C59C2-6D77-44F5-8B9B-D8746A2345E1}">
      <dgm:prSet/>
      <dgm:spPr/>
      <dgm:t>
        <a:bodyPr/>
        <a:lstStyle/>
        <a:p>
          <a:endParaRPr lang="en-IN"/>
        </a:p>
      </dgm:t>
    </dgm:pt>
    <dgm:pt modelId="{38F18B85-5B80-4299-978A-06B3719BBCE9}" type="sibTrans" cxnId="{A08C59C2-6D77-44F5-8B9B-D8746A2345E1}">
      <dgm:prSet/>
      <dgm:spPr/>
      <dgm:t>
        <a:bodyPr/>
        <a:lstStyle/>
        <a:p>
          <a:endParaRPr lang="en-IN"/>
        </a:p>
      </dgm:t>
    </dgm:pt>
    <dgm:pt modelId="{801E088E-1537-4282-8C6B-13041A773F0A}">
      <dgm:prSet/>
      <dgm:spPr/>
      <dgm:t>
        <a:bodyPr/>
        <a:lstStyle/>
        <a:p>
          <a:r>
            <a:rPr lang="en-IN" dirty="0"/>
            <a:t>help in profit maximization</a:t>
          </a:r>
        </a:p>
      </dgm:t>
    </dgm:pt>
    <dgm:pt modelId="{57E9C3F0-6CE5-4F8B-9DA9-BA156020E0BA}" type="parTrans" cxnId="{42291E96-CB4C-45A0-A29D-011D2741CA7E}">
      <dgm:prSet/>
      <dgm:spPr/>
      <dgm:t>
        <a:bodyPr/>
        <a:lstStyle/>
        <a:p>
          <a:endParaRPr lang="en-IN"/>
        </a:p>
      </dgm:t>
    </dgm:pt>
    <dgm:pt modelId="{420C7E8E-DDEF-4A31-8C38-86CF4DED2D27}" type="sibTrans" cxnId="{42291E96-CB4C-45A0-A29D-011D2741CA7E}">
      <dgm:prSet/>
      <dgm:spPr/>
      <dgm:t>
        <a:bodyPr/>
        <a:lstStyle/>
        <a:p>
          <a:endParaRPr lang="en-IN"/>
        </a:p>
      </dgm:t>
    </dgm:pt>
    <dgm:pt modelId="{93BC51DC-9543-4D0E-B78C-7B2698D46D37}" type="pres">
      <dgm:prSet presAssocID="{22D20C7F-C376-4F4C-A879-49EC49720290}" presName="Name0" presStyleCnt="0">
        <dgm:presLayoutVars>
          <dgm:chMax val="7"/>
          <dgm:chPref val="7"/>
          <dgm:dir/>
        </dgm:presLayoutVars>
      </dgm:prSet>
      <dgm:spPr/>
      <dgm:t>
        <a:bodyPr/>
        <a:lstStyle/>
        <a:p>
          <a:endParaRPr lang="en-US"/>
        </a:p>
      </dgm:t>
    </dgm:pt>
    <dgm:pt modelId="{5F899DA7-C83A-4333-92E3-B4A1CC6B15B4}" type="pres">
      <dgm:prSet presAssocID="{22D20C7F-C376-4F4C-A879-49EC49720290}" presName="Name1" presStyleCnt="0"/>
      <dgm:spPr/>
    </dgm:pt>
    <dgm:pt modelId="{5B4A0BE7-5470-4016-9A80-6795967AA1FA}" type="pres">
      <dgm:prSet presAssocID="{22D20C7F-C376-4F4C-A879-49EC49720290}" presName="cycle" presStyleCnt="0"/>
      <dgm:spPr/>
    </dgm:pt>
    <dgm:pt modelId="{0F69156F-B239-4ACB-991B-FE19BA9F5261}" type="pres">
      <dgm:prSet presAssocID="{22D20C7F-C376-4F4C-A879-49EC49720290}" presName="srcNode" presStyleLbl="node1" presStyleIdx="0" presStyleCnt="5"/>
      <dgm:spPr/>
    </dgm:pt>
    <dgm:pt modelId="{A72E3E06-3721-4C2B-87C2-1CAE128BF2FE}" type="pres">
      <dgm:prSet presAssocID="{22D20C7F-C376-4F4C-A879-49EC49720290}" presName="conn" presStyleLbl="parChTrans1D2" presStyleIdx="0" presStyleCnt="1"/>
      <dgm:spPr/>
      <dgm:t>
        <a:bodyPr/>
        <a:lstStyle/>
        <a:p>
          <a:endParaRPr lang="en-US"/>
        </a:p>
      </dgm:t>
    </dgm:pt>
    <dgm:pt modelId="{C8BFCC85-81EE-45B9-AFA9-7A57B1FA5D00}" type="pres">
      <dgm:prSet presAssocID="{22D20C7F-C376-4F4C-A879-49EC49720290}" presName="extraNode" presStyleLbl="node1" presStyleIdx="0" presStyleCnt="5"/>
      <dgm:spPr/>
    </dgm:pt>
    <dgm:pt modelId="{4D99E3C9-8E82-4C8D-BF9B-D0819580F5DE}" type="pres">
      <dgm:prSet presAssocID="{22D20C7F-C376-4F4C-A879-49EC49720290}" presName="dstNode" presStyleLbl="node1" presStyleIdx="0" presStyleCnt="5"/>
      <dgm:spPr/>
    </dgm:pt>
    <dgm:pt modelId="{45592329-EB79-4791-B454-CBDAB113EDA2}" type="pres">
      <dgm:prSet presAssocID="{82D5AC76-AF0A-4C30-8CBF-481BD4A10A15}" presName="text_1" presStyleLbl="node1" presStyleIdx="0" presStyleCnt="5">
        <dgm:presLayoutVars>
          <dgm:bulletEnabled val="1"/>
        </dgm:presLayoutVars>
      </dgm:prSet>
      <dgm:spPr/>
      <dgm:t>
        <a:bodyPr/>
        <a:lstStyle/>
        <a:p>
          <a:endParaRPr lang="en-US"/>
        </a:p>
      </dgm:t>
    </dgm:pt>
    <dgm:pt modelId="{D8DE5CE5-AD45-4872-9A2B-DF74B6DDC1D4}" type="pres">
      <dgm:prSet presAssocID="{82D5AC76-AF0A-4C30-8CBF-481BD4A10A15}" presName="accent_1" presStyleCnt="0"/>
      <dgm:spPr/>
    </dgm:pt>
    <dgm:pt modelId="{A09F82E7-7D22-4F94-9398-10438956E9F4}" type="pres">
      <dgm:prSet presAssocID="{82D5AC76-AF0A-4C30-8CBF-481BD4A10A15}" presName="accentRepeatNode" presStyleLbl="solidFgAcc1" presStyleIdx="0" presStyleCnt="5"/>
      <dgm:spPr>
        <a:solidFill>
          <a:srgbClr val="FF0000"/>
        </a:solidFill>
      </dgm:spPr>
    </dgm:pt>
    <dgm:pt modelId="{8A1BD2EB-BFB1-4295-A021-2B821745ADD8}" type="pres">
      <dgm:prSet presAssocID="{BD4A89E5-91F4-48BF-918A-D15F5CF9EC1A}" presName="text_2" presStyleLbl="node1" presStyleIdx="1" presStyleCnt="5">
        <dgm:presLayoutVars>
          <dgm:bulletEnabled val="1"/>
        </dgm:presLayoutVars>
      </dgm:prSet>
      <dgm:spPr/>
      <dgm:t>
        <a:bodyPr/>
        <a:lstStyle/>
        <a:p>
          <a:endParaRPr lang="en-US"/>
        </a:p>
      </dgm:t>
    </dgm:pt>
    <dgm:pt modelId="{80B99EB3-21EC-45A8-81EF-3998F1E654D8}" type="pres">
      <dgm:prSet presAssocID="{BD4A89E5-91F4-48BF-918A-D15F5CF9EC1A}" presName="accent_2" presStyleCnt="0"/>
      <dgm:spPr/>
    </dgm:pt>
    <dgm:pt modelId="{3A74CB8A-094C-4927-974F-2135ECF0BC3D}" type="pres">
      <dgm:prSet presAssocID="{BD4A89E5-91F4-48BF-918A-D15F5CF9EC1A}" presName="accentRepeatNode" presStyleLbl="solidFgAcc1" presStyleIdx="1" presStyleCnt="5"/>
      <dgm:spPr>
        <a:solidFill>
          <a:srgbClr val="00B050"/>
        </a:solidFill>
      </dgm:spPr>
    </dgm:pt>
    <dgm:pt modelId="{E2B9F07B-1063-4826-A351-398531CC415E}" type="pres">
      <dgm:prSet presAssocID="{BB97A396-A603-4A76-99C5-A7E1ECC52F90}" presName="text_3" presStyleLbl="node1" presStyleIdx="2" presStyleCnt="5">
        <dgm:presLayoutVars>
          <dgm:bulletEnabled val="1"/>
        </dgm:presLayoutVars>
      </dgm:prSet>
      <dgm:spPr/>
      <dgm:t>
        <a:bodyPr/>
        <a:lstStyle/>
        <a:p>
          <a:endParaRPr lang="en-US"/>
        </a:p>
      </dgm:t>
    </dgm:pt>
    <dgm:pt modelId="{07CD77BB-40C3-4CF2-82BB-8C1170BE740B}" type="pres">
      <dgm:prSet presAssocID="{BB97A396-A603-4A76-99C5-A7E1ECC52F90}" presName="accent_3" presStyleCnt="0"/>
      <dgm:spPr/>
    </dgm:pt>
    <dgm:pt modelId="{4661AC39-00CD-4E81-AAD2-B8D1AA2BDB5E}" type="pres">
      <dgm:prSet presAssocID="{BB97A396-A603-4A76-99C5-A7E1ECC52F90}" presName="accentRepeatNode" presStyleLbl="solidFgAcc1" presStyleIdx="2" presStyleCnt="5"/>
      <dgm:spPr>
        <a:solidFill>
          <a:srgbClr val="C00000"/>
        </a:solidFill>
      </dgm:spPr>
    </dgm:pt>
    <dgm:pt modelId="{F05A6AC6-AB00-40C5-BAA7-CB6C6669F440}" type="pres">
      <dgm:prSet presAssocID="{801E088E-1537-4282-8C6B-13041A773F0A}" presName="text_4" presStyleLbl="node1" presStyleIdx="3" presStyleCnt="5">
        <dgm:presLayoutVars>
          <dgm:bulletEnabled val="1"/>
        </dgm:presLayoutVars>
      </dgm:prSet>
      <dgm:spPr/>
      <dgm:t>
        <a:bodyPr/>
        <a:lstStyle/>
        <a:p>
          <a:endParaRPr lang="en-US"/>
        </a:p>
      </dgm:t>
    </dgm:pt>
    <dgm:pt modelId="{6820AB37-A709-492B-B51E-757A49D1A548}" type="pres">
      <dgm:prSet presAssocID="{801E088E-1537-4282-8C6B-13041A773F0A}" presName="accent_4" presStyleCnt="0"/>
      <dgm:spPr/>
    </dgm:pt>
    <dgm:pt modelId="{ABAFD87F-F7D5-4131-A119-D7ED58CDE1A4}" type="pres">
      <dgm:prSet presAssocID="{801E088E-1537-4282-8C6B-13041A773F0A}" presName="accentRepeatNode" presStyleLbl="solidFgAcc1" presStyleIdx="3" presStyleCnt="5"/>
      <dgm:spPr>
        <a:solidFill>
          <a:srgbClr val="FFFF00"/>
        </a:solidFill>
      </dgm:spPr>
    </dgm:pt>
    <dgm:pt modelId="{A02164B7-6BC7-446B-9CFF-427DDB223F58}" type="pres">
      <dgm:prSet presAssocID="{E1DDE892-BC86-4607-91C6-46E0563E230A}" presName="text_5" presStyleLbl="node1" presStyleIdx="4" presStyleCnt="5">
        <dgm:presLayoutVars>
          <dgm:bulletEnabled val="1"/>
        </dgm:presLayoutVars>
      </dgm:prSet>
      <dgm:spPr/>
      <dgm:t>
        <a:bodyPr/>
        <a:lstStyle/>
        <a:p>
          <a:endParaRPr lang="en-US"/>
        </a:p>
      </dgm:t>
    </dgm:pt>
    <dgm:pt modelId="{3AC95166-656F-413D-BADC-BD91C324B473}" type="pres">
      <dgm:prSet presAssocID="{E1DDE892-BC86-4607-91C6-46E0563E230A}" presName="accent_5" presStyleCnt="0"/>
      <dgm:spPr/>
    </dgm:pt>
    <dgm:pt modelId="{F5299C2D-83CA-4653-AC92-052F5D4D9BB4}" type="pres">
      <dgm:prSet presAssocID="{E1DDE892-BC86-4607-91C6-46E0563E230A}" presName="accentRepeatNode" presStyleLbl="solidFgAcc1" presStyleIdx="4" presStyleCnt="5"/>
      <dgm:spPr>
        <a:solidFill>
          <a:schemeClr val="accent1">
            <a:lumMod val="60000"/>
            <a:lumOff val="40000"/>
          </a:schemeClr>
        </a:solidFill>
      </dgm:spPr>
    </dgm:pt>
  </dgm:ptLst>
  <dgm:cxnLst>
    <dgm:cxn modelId="{22EF175E-7ADD-4059-8A87-B5FD5A489736}" type="presOf" srcId="{82D5AC76-AF0A-4C30-8CBF-481BD4A10A15}" destId="{45592329-EB79-4791-B454-CBDAB113EDA2}" srcOrd="0" destOrd="0" presId="urn:microsoft.com/office/officeart/2008/layout/VerticalCurvedList"/>
    <dgm:cxn modelId="{C70E511E-C26B-492D-B041-7A643B66F415}" type="presOf" srcId="{E1DDE892-BC86-4607-91C6-46E0563E230A}" destId="{A02164B7-6BC7-446B-9CFF-427DDB223F58}" srcOrd="0" destOrd="0" presId="urn:microsoft.com/office/officeart/2008/layout/VerticalCurvedList"/>
    <dgm:cxn modelId="{A08C59C2-6D77-44F5-8B9B-D8746A2345E1}" srcId="{22D20C7F-C376-4F4C-A879-49EC49720290}" destId="{E1DDE892-BC86-4607-91C6-46E0563E230A}" srcOrd="4" destOrd="0" parTransId="{06A0498E-61E4-4CD0-A4F3-F210E6D57027}" sibTransId="{38F18B85-5B80-4299-978A-06B3719BBCE9}"/>
    <dgm:cxn modelId="{A9FA34CC-60B4-4A4E-B419-B16440C6D5D0}" srcId="{22D20C7F-C376-4F4C-A879-49EC49720290}" destId="{BB97A396-A603-4A76-99C5-A7E1ECC52F90}" srcOrd="2" destOrd="0" parTransId="{BBFF5D55-108B-45BC-B8E9-5641D60288C4}" sibTransId="{383E9D90-C168-41F3-967A-64647CC14000}"/>
    <dgm:cxn modelId="{F53774E0-5B42-443A-8FBA-C07A0F165E42}" srcId="{22D20C7F-C376-4F4C-A879-49EC49720290}" destId="{BD4A89E5-91F4-48BF-918A-D15F5CF9EC1A}" srcOrd="1" destOrd="0" parTransId="{0FCAF61F-2346-41D1-BBF9-1D3FEDF25A66}" sibTransId="{BC9984FB-7584-4F6B-A2C1-CDB43EE39A07}"/>
    <dgm:cxn modelId="{E62591DA-350F-4DB7-AEC0-BE08940FAE85}" type="presOf" srcId="{801E088E-1537-4282-8C6B-13041A773F0A}" destId="{F05A6AC6-AB00-40C5-BAA7-CB6C6669F440}" srcOrd="0" destOrd="0" presId="urn:microsoft.com/office/officeart/2008/layout/VerticalCurvedList"/>
    <dgm:cxn modelId="{42291E96-CB4C-45A0-A29D-011D2741CA7E}" srcId="{22D20C7F-C376-4F4C-A879-49EC49720290}" destId="{801E088E-1537-4282-8C6B-13041A773F0A}" srcOrd="3" destOrd="0" parTransId="{57E9C3F0-6CE5-4F8B-9DA9-BA156020E0BA}" sibTransId="{420C7E8E-DDEF-4A31-8C38-86CF4DED2D27}"/>
    <dgm:cxn modelId="{538001CB-EFA4-4DC4-8D90-D6508BD011CF}" type="presOf" srcId="{22D20C7F-C376-4F4C-A879-49EC49720290}" destId="{93BC51DC-9543-4D0E-B78C-7B2698D46D37}" srcOrd="0" destOrd="0" presId="urn:microsoft.com/office/officeart/2008/layout/VerticalCurvedList"/>
    <dgm:cxn modelId="{D8E2EDBB-C70F-4116-ADB9-AC41598D4AD4}" type="presOf" srcId="{88C1F06F-611B-4EE5-BFBB-20E38524C0E9}" destId="{A72E3E06-3721-4C2B-87C2-1CAE128BF2FE}" srcOrd="0" destOrd="0" presId="urn:microsoft.com/office/officeart/2008/layout/VerticalCurvedList"/>
    <dgm:cxn modelId="{F7A7D064-3AB2-4CCC-B533-BC88C5B90B68}" srcId="{22D20C7F-C376-4F4C-A879-49EC49720290}" destId="{82D5AC76-AF0A-4C30-8CBF-481BD4A10A15}" srcOrd="0" destOrd="0" parTransId="{FBBA7FC3-4242-4157-A576-4D988CE9059E}" sibTransId="{88C1F06F-611B-4EE5-BFBB-20E38524C0E9}"/>
    <dgm:cxn modelId="{A5086258-BBAD-4017-8719-1DABACC9D26B}" type="presOf" srcId="{BB97A396-A603-4A76-99C5-A7E1ECC52F90}" destId="{E2B9F07B-1063-4826-A351-398531CC415E}" srcOrd="0" destOrd="0" presId="urn:microsoft.com/office/officeart/2008/layout/VerticalCurvedList"/>
    <dgm:cxn modelId="{2754F76B-6B38-4609-87FE-B1D8269B8888}" type="presOf" srcId="{BD4A89E5-91F4-48BF-918A-D15F5CF9EC1A}" destId="{8A1BD2EB-BFB1-4295-A021-2B821745ADD8}" srcOrd="0" destOrd="0" presId="urn:microsoft.com/office/officeart/2008/layout/VerticalCurvedList"/>
    <dgm:cxn modelId="{6B020016-0A1A-45A9-AFDA-325200DEC45A}" type="presParOf" srcId="{93BC51DC-9543-4D0E-B78C-7B2698D46D37}" destId="{5F899DA7-C83A-4333-92E3-B4A1CC6B15B4}" srcOrd="0" destOrd="0" presId="urn:microsoft.com/office/officeart/2008/layout/VerticalCurvedList"/>
    <dgm:cxn modelId="{83507993-0972-46D1-9FFB-9DCDD53E3E41}" type="presParOf" srcId="{5F899DA7-C83A-4333-92E3-B4A1CC6B15B4}" destId="{5B4A0BE7-5470-4016-9A80-6795967AA1FA}" srcOrd="0" destOrd="0" presId="urn:microsoft.com/office/officeart/2008/layout/VerticalCurvedList"/>
    <dgm:cxn modelId="{04C2949B-30DF-4DE6-9AA9-99BA92A874B3}" type="presParOf" srcId="{5B4A0BE7-5470-4016-9A80-6795967AA1FA}" destId="{0F69156F-B239-4ACB-991B-FE19BA9F5261}" srcOrd="0" destOrd="0" presId="urn:microsoft.com/office/officeart/2008/layout/VerticalCurvedList"/>
    <dgm:cxn modelId="{ACEB4B82-0874-4330-AB69-736F0540F885}" type="presParOf" srcId="{5B4A0BE7-5470-4016-9A80-6795967AA1FA}" destId="{A72E3E06-3721-4C2B-87C2-1CAE128BF2FE}" srcOrd="1" destOrd="0" presId="urn:microsoft.com/office/officeart/2008/layout/VerticalCurvedList"/>
    <dgm:cxn modelId="{26CA1533-08C4-4B5F-992B-4D06EBFFE268}" type="presParOf" srcId="{5B4A0BE7-5470-4016-9A80-6795967AA1FA}" destId="{C8BFCC85-81EE-45B9-AFA9-7A57B1FA5D00}" srcOrd="2" destOrd="0" presId="urn:microsoft.com/office/officeart/2008/layout/VerticalCurvedList"/>
    <dgm:cxn modelId="{98B2A90E-3671-4DB2-B331-70BB68DC3C68}" type="presParOf" srcId="{5B4A0BE7-5470-4016-9A80-6795967AA1FA}" destId="{4D99E3C9-8E82-4C8D-BF9B-D0819580F5DE}" srcOrd="3" destOrd="0" presId="urn:microsoft.com/office/officeart/2008/layout/VerticalCurvedList"/>
    <dgm:cxn modelId="{DBCB1428-78E2-4F51-8533-0845754F43E4}" type="presParOf" srcId="{5F899DA7-C83A-4333-92E3-B4A1CC6B15B4}" destId="{45592329-EB79-4791-B454-CBDAB113EDA2}" srcOrd="1" destOrd="0" presId="urn:microsoft.com/office/officeart/2008/layout/VerticalCurvedList"/>
    <dgm:cxn modelId="{0303EE6A-6B3F-4E7D-991E-7E7C48480B73}" type="presParOf" srcId="{5F899DA7-C83A-4333-92E3-B4A1CC6B15B4}" destId="{D8DE5CE5-AD45-4872-9A2B-DF74B6DDC1D4}" srcOrd="2" destOrd="0" presId="urn:microsoft.com/office/officeart/2008/layout/VerticalCurvedList"/>
    <dgm:cxn modelId="{45908105-4764-4D31-8F1A-2A305937FEA5}" type="presParOf" srcId="{D8DE5CE5-AD45-4872-9A2B-DF74B6DDC1D4}" destId="{A09F82E7-7D22-4F94-9398-10438956E9F4}" srcOrd="0" destOrd="0" presId="urn:microsoft.com/office/officeart/2008/layout/VerticalCurvedList"/>
    <dgm:cxn modelId="{C89576F4-6FE6-4166-B386-6E1983B94FED}" type="presParOf" srcId="{5F899DA7-C83A-4333-92E3-B4A1CC6B15B4}" destId="{8A1BD2EB-BFB1-4295-A021-2B821745ADD8}" srcOrd="3" destOrd="0" presId="urn:microsoft.com/office/officeart/2008/layout/VerticalCurvedList"/>
    <dgm:cxn modelId="{770A3B9A-8BEA-4515-96DE-7212AC0573B1}" type="presParOf" srcId="{5F899DA7-C83A-4333-92E3-B4A1CC6B15B4}" destId="{80B99EB3-21EC-45A8-81EF-3998F1E654D8}" srcOrd="4" destOrd="0" presId="urn:microsoft.com/office/officeart/2008/layout/VerticalCurvedList"/>
    <dgm:cxn modelId="{47F8BAAD-78F2-4A85-8BBC-E52A44818802}" type="presParOf" srcId="{80B99EB3-21EC-45A8-81EF-3998F1E654D8}" destId="{3A74CB8A-094C-4927-974F-2135ECF0BC3D}" srcOrd="0" destOrd="0" presId="urn:microsoft.com/office/officeart/2008/layout/VerticalCurvedList"/>
    <dgm:cxn modelId="{54A9891D-131D-4BDA-9912-265EF5B3D72E}" type="presParOf" srcId="{5F899DA7-C83A-4333-92E3-B4A1CC6B15B4}" destId="{E2B9F07B-1063-4826-A351-398531CC415E}" srcOrd="5" destOrd="0" presId="urn:microsoft.com/office/officeart/2008/layout/VerticalCurvedList"/>
    <dgm:cxn modelId="{BE45A538-C38C-4E2C-AC53-3BC45A8D02E5}" type="presParOf" srcId="{5F899DA7-C83A-4333-92E3-B4A1CC6B15B4}" destId="{07CD77BB-40C3-4CF2-82BB-8C1170BE740B}" srcOrd="6" destOrd="0" presId="urn:microsoft.com/office/officeart/2008/layout/VerticalCurvedList"/>
    <dgm:cxn modelId="{8A62EC36-DF3B-4C2C-84AE-78C6FF51DD57}" type="presParOf" srcId="{07CD77BB-40C3-4CF2-82BB-8C1170BE740B}" destId="{4661AC39-00CD-4E81-AAD2-B8D1AA2BDB5E}" srcOrd="0" destOrd="0" presId="urn:microsoft.com/office/officeart/2008/layout/VerticalCurvedList"/>
    <dgm:cxn modelId="{66B64B5A-20E6-4349-86BA-B3052B8A1AFC}" type="presParOf" srcId="{5F899DA7-C83A-4333-92E3-B4A1CC6B15B4}" destId="{F05A6AC6-AB00-40C5-BAA7-CB6C6669F440}" srcOrd="7" destOrd="0" presId="urn:microsoft.com/office/officeart/2008/layout/VerticalCurvedList"/>
    <dgm:cxn modelId="{41B1D74A-B5EE-409D-85C3-C41114F11FC3}" type="presParOf" srcId="{5F899DA7-C83A-4333-92E3-B4A1CC6B15B4}" destId="{6820AB37-A709-492B-B51E-757A49D1A548}" srcOrd="8" destOrd="0" presId="urn:microsoft.com/office/officeart/2008/layout/VerticalCurvedList"/>
    <dgm:cxn modelId="{EF46B371-07A6-4EDF-B73B-F97E1E39FEA4}" type="presParOf" srcId="{6820AB37-A709-492B-B51E-757A49D1A548}" destId="{ABAFD87F-F7D5-4131-A119-D7ED58CDE1A4}" srcOrd="0" destOrd="0" presId="urn:microsoft.com/office/officeart/2008/layout/VerticalCurvedList"/>
    <dgm:cxn modelId="{DFFDE844-07F3-44EC-AD46-0F37C17A79E1}" type="presParOf" srcId="{5F899DA7-C83A-4333-92E3-B4A1CC6B15B4}" destId="{A02164B7-6BC7-446B-9CFF-427DDB223F58}" srcOrd="9" destOrd="0" presId="urn:microsoft.com/office/officeart/2008/layout/VerticalCurvedList"/>
    <dgm:cxn modelId="{2A78E2BB-639F-4C3F-B891-D2778DBA427A}" type="presParOf" srcId="{5F899DA7-C83A-4333-92E3-B4A1CC6B15B4}" destId="{3AC95166-656F-413D-BADC-BD91C324B473}" srcOrd="10" destOrd="0" presId="urn:microsoft.com/office/officeart/2008/layout/VerticalCurvedList"/>
    <dgm:cxn modelId="{58928A57-5DF5-43AE-B1F1-669AB5168C7F}" type="presParOf" srcId="{3AC95166-656F-413D-BADC-BD91C324B473}" destId="{F5299C2D-83CA-4653-AC92-052F5D4D9BB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CB079D-F52B-4764-93B3-F94B6986002B}" type="doc">
      <dgm:prSet loTypeId="urn:microsoft.com/office/officeart/2008/layout/VerticalCurvedList" loCatId="list" qsTypeId="urn:microsoft.com/office/officeart/2005/8/quickstyle/simple1" qsCatId="simple" csTypeId="urn:microsoft.com/office/officeart/2005/8/colors/colorful1#3" csCatId="colorful" phldr="1"/>
      <dgm:spPr/>
      <dgm:t>
        <a:bodyPr/>
        <a:lstStyle/>
        <a:p>
          <a:endParaRPr lang="en-IN"/>
        </a:p>
      </dgm:t>
    </dgm:pt>
    <dgm:pt modelId="{5D9483CE-F690-4516-A053-CAF65D3C7652}">
      <dgm:prSet phldrT="[Text]"/>
      <dgm:spPr/>
      <dgm:t>
        <a:bodyPr/>
        <a:lstStyle/>
        <a:p>
          <a:r>
            <a:rPr lang="en-US" dirty="0"/>
            <a:t>Promotes co-ordination</a:t>
          </a:r>
          <a:endParaRPr lang="en-IN" dirty="0"/>
        </a:p>
      </dgm:t>
    </dgm:pt>
    <dgm:pt modelId="{D4EE8E40-3E7C-4ABA-8B78-1FC3E7EEF315}" type="parTrans" cxnId="{C08FF764-AA63-4ACF-8CAE-B97BA2BEEF0B}">
      <dgm:prSet/>
      <dgm:spPr/>
      <dgm:t>
        <a:bodyPr/>
        <a:lstStyle/>
        <a:p>
          <a:endParaRPr lang="en-IN"/>
        </a:p>
      </dgm:t>
    </dgm:pt>
    <dgm:pt modelId="{E432A6E3-EB1F-4C2E-8F11-B3E81AFA5BAC}" type="sibTrans" cxnId="{C08FF764-AA63-4ACF-8CAE-B97BA2BEEF0B}">
      <dgm:prSet/>
      <dgm:spPr/>
      <dgm:t>
        <a:bodyPr/>
        <a:lstStyle/>
        <a:p>
          <a:endParaRPr lang="en-IN"/>
        </a:p>
      </dgm:t>
    </dgm:pt>
    <dgm:pt modelId="{5A977F9C-96CD-4C55-B242-94F1CFC68F08}">
      <dgm:prSet/>
      <dgm:spPr/>
      <dgm:t>
        <a:bodyPr/>
        <a:lstStyle/>
        <a:p>
          <a:r>
            <a:rPr lang="en-US"/>
            <a:t>Optimum use of resources</a:t>
          </a:r>
          <a:endParaRPr lang="en-IN"/>
        </a:p>
      </dgm:t>
    </dgm:pt>
    <dgm:pt modelId="{13D5A2A1-C865-40FB-BC78-4B1297992E71}" type="parTrans" cxnId="{C2BDD313-E2BC-4CE5-8472-B247CFF01B2F}">
      <dgm:prSet/>
      <dgm:spPr/>
      <dgm:t>
        <a:bodyPr/>
        <a:lstStyle/>
        <a:p>
          <a:endParaRPr lang="en-IN"/>
        </a:p>
      </dgm:t>
    </dgm:pt>
    <dgm:pt modelId="{4FBCC7F1-E28F-44D8-8AB6-FA027585E941}" type="sibTrans" cxnId="{C2BDD313-E2BC-4CE5-8472-B247CFF01B2F}">
      <dgm:prSet/>
      <dgm:spPr/>
      <dgm:t>
        <a:bodyPr/>
        <a:lstStyle/>
        <a:p>
          <a:endParaRPr lang="en-IN"/>
        </a:p>
      </dgm:t>
    </dgm:pt>
    <dgm:pt modelId="{96096C2E-4246-4F85-8684-14BCCAA052A6}">
      <dgm:prSet/>
      <dgm:spPr/>
      <dgm:t>
        <a:bodyPr/>
        <a:lstStyle/>
        <a:p>
          <a:r>
            <a:rPr lang="en-US" dirty="0"/>
            <a:t>Helpful in Cost control</a:t>
          </a:r>
          <a:endParaRPr lang="en-IN" dirty="0"/>
        </a:p>
      </dgm:t>
    </dgm:pt>
    <dgm:pt modelId="{43F1FA11-72B4-43CC-BA82-D51EC017801C}" type="parTrans" cxnId="{61D19F5D-2264-4EFB-999F-5FC85CD3D733}">
      <dgm:prSet/>
      <dgm:spPr/>
      <dgm:t>
        <a:bodyPr/>
        <a:lstStyle/>
        <a:p>
          <a:endParaRPr lang="en-IN"/>
        </a:p>
      </dgm:t>
    </dgm:pt>
    <dgm:pt modelId="{FB7BCE6B-3305-458D-9EDC-00A284782E68}" type="sibTrans" cxnId="{61D19F5D-2264-4EFB-999F-5FC85CD3D733}">
      <dgm:prSet/>
      <dgm:spPr/>
      <dgm:t>
        <a:bodyPr/>
        <a:lstStyle/>
        <a:p>
          <a:endParaRPr lang="en-IN"/>
        </a:p>
      </dgm:t>
    </dgm:pt>
    <dgm:pt modelId="{FD908D8A-D4BE-40C6-BF1F-DB3CDBF3B378}">
      <dgm:prSet/>
      <dgm:spPr/>
      <dgm:t>
        <a:bodyPr/>
        <a:lstStyle/>
        <a:p>
          <a:r>
            <a:rPr lang="en-US"/>
            <a:t>Effective communication</a:t>
          </a:r>
          <a:endParaRPr lang="en-IN"/>
        </a:p>
      </dgm:t>
    </dgm:pt>
    <dgm:pt modelId="{25F2024D-AAEA-44C2-ABD3-6AC7B3EA9B5C}" type="parTrans" cxnId="{425BB142-7C4E-40C0-B1FB-930B7A33806A}">
      <dgm:prSet/>
      <dgm:spPr/>
      <dgm:t>
        <a:bodyPr/>
        <a:lstStyle/>
        <a:p>
          <a:endParaRPr lang="en-IN"/>
        </a:p>
      </dgm:t>
    </dgm:pt>
    <dgm:pt modelId="{BFF8F025-C0E4-450F-B4AF-3478F26F96C4}" type="sibTrans" cxnId="{425BB142-7C4E-40C0-B1FB-930B7A33806A}">
      <dgm:prSet/>
      <dgm:spPr/>
      <dgm:t>
        <a:bodyPr/>
        <a:lstStyle/>
        <a:p>
          <a:endParaRPr lang="en-IN"/>
        </a:p>
      </dgm:t>
    </dgm:pt>
    <dgm:pt modelId="{4D570CAF-3DE5-4A23-84FD-593538F2D500}">
      <dgm:prSet/>
      <dgm:spPr/>
      <dgm:t>
        <a:bodyPr/>
        <a:lstStyle/>
        <a:p>
          <a:r>
            <a:rPr lang="en-US"/>
            <a:t>Helpful in decision making</a:t>
          </a:r>
          <a:endParaRPr lang="en-IN"/>
        </a:p>
      </dgm:t>
    </dgm:pt>
    <dgm:pt modelId="{C14B083C-82BA-4887-AF19-DA45F9012A9B}" type="parTrans" cxnId="{3483377E-8262-409B-8849-59F7287F4FC9}">
      <dgm:prSet/>
      <dgm:spPr/>
      <dgm:t>
        <a:bodyPr/>
        <a:lstStyle/>
        <a:p>
          <a:endParaRPr lang="en-IN"/>
        </a:p>
      </dgm:t>
    </dgm:pt>
    <dgm:pt modelId="{17155251-212C-4D26-8DA0-33761100C8E2}" type="sibTrans" cxnId="{3483377E-8262-409B-8849-59F7287F4FC9}">
      <dgm:prSet/>
      <dgm:spPr/>
      <dgm:t>
        <a:bodyPr/>
        <a:lstStyle/>
        <a:p>
          <a:endParaRPr lang="en-IN"/>
        </a:p>
      </dgm:t>
    </dgm:pt>
    <dgm:pt modelId="{9A0406F1-5E22-426F-9266-5B1C927AB59F}" type="pres">
      <dgm:prSet presAssocID="{6DCB079D-F52B-4764-93B3-F94B6986002B}" presName="Name0" presStyleCnt="0">
        <dgm:presLayoutVars>
          <dgm:chMax val="7"/>
          <dgm:chPref val="7"/>
          <dgm:dir/>
        </dgm:presLayoutVars>
      </dgm:prSet>
      <dgm:spPr/>
      <dgm:t>
        <a:bodyPr/>
        <a:lstStyle/>
        <a:p>
          <a:endParaRPr lang="en-US"/>
        </a:p>
      </dgm:t>
    </dgm:pt>
    <dgm:pt modelId="{0F9A4532-F809-41AB-A4E9-C1CB51D3EAFF}" type="pres">
      <dgm:prSet presAssocID="{6DCB079D-F52B-4764-93B3-F94B6986002B}" presName="Name1" presStyleCnt="0"/>
      <dgm:spPr/>
    </dgm:pt>
    <dgm:pt modelId="{18890FDD-050A-4603-B4A5-A89BDA258067}" type="pres">
      <dgm:prSet presAssocID="{6DCB079D-F52B-4764-93B3-F94B6986002B}" presName="cycle" presStyleCnt="0"/>
      <dgm:spPr/>
    </dgm:pt>
    <dgm:pt modelId="{0DF43126-535B-4C79-B4CE-A131C5154DC9}" type="pres">
      <dgm:prSet presAssocID="{6DCB079D-F52B-4764-93B3-F94B6986002B}" presName="srcNode" presStyleLbl="node1" presStyleIdx="0" presStyleCnt="5"/>
      <dgm:spPr/>
    </dgm:pt>
    <dgm:pt modelId="{5915964B-41B3-480C-9B19-8F72D7201526}" type="pres">
      <dgm:prSet presAssocID="{6DCB079D-F52B-4764-93B3-F94B6986002B}" presName="conn" presStyleLbl="parChTrans1D2" presStyleIdx="0" presStyleCnt="1"/>
      <dgm:spPr/>
      <dgm:t>
        <a:bodyPr/>
        <a:lstStyle/>
        <a:p>
          <a:endParaRPr lang="en-US"/>
        </a:p>
      </dgm:t>
    </dgm:pt>
    <dgm:pt modelId="{11C3FB83-40BA-43E4-B78D-12113A933C1C}" type="pres">
      <dgm:prSet presAssocID="{6DCB079D-F52B-4764-93B3-F94B6986002B}" presName="extraNode" presStyleLbl="node1" presStyleIdx="0" presStyleCnt="5"/>
      <dgm:spPr/>
    </dgm:pt>
    <dgm:pt modelId="{DDFEBE77-2610-4857-A1B0-3A5E13981B22}" type="pres">
      <dgm:prSet presAssocID="{6DCB079D-F52B-4764-93B3-F94B6986002B}" presName="dstNode" presStyleLbl="node1" presStyleIdx="0" presStyleCnt="5"/>
      <dgm:spPr/>
    </dgm:pt>
    <dgm:pt modelId="{152FD9F3-32B9-4BD0-B00A-5578D3221107}" type="pres">
      <dgm:prSet presAssocID="{96096C2E-4246-4F85-8684-14BCCAA052A6}" presName="text_1" presStyleLbl="node1" presStyleIdx="0" presStyleCnt="5">
        <dgm:presLayoutVars>
          <dgm:bulletEnabled val="1"/>
        </dgm:presLayoutVars>
      </dgm:prSet>
      <dgm:spPr/>
      <dgm:t>
        <a:bodyPr/>
        <a:lstStyle/>
        <a:p>
          <a:endParaRPr lang="en-US"/>
        </a:p>
      </dgm:t>
    </dgm:pt>
    <dgm:pt modelId="{C7E0C62F-EEC3-4C2E-BB57-CBF2E2862DF0}" type="pres">
      <dgm:prSet presAssocID="{96096C2E-4246-4F85-8684-14BCCAA052A6}" presName="accent_1" presStyleCnt="0"/>
      <dgm:spPr/>
    </dgm:pt>
    <dgm:pt modelId="{936932DA-9264-45F3-B5B4-BBD75D5D13DF}" type="pres">
      <dgm:prSet presAssocID="{96096C2E-4246-4F85-8684-14BCCAA052A6}" presName="accentRepeatNode" presStyleLbl="solidFgAcc1" presStyleIdx="0" presStyleCnt="5"/>
      <dgm:spPr>
        <a:solidFill>
          <a:srgbClr val="FFFF00"/>
        </a:solidFill>
      </dgm:spPr>
    </dgm:pt>
    <dgm:pt modelId="{9A99CE6F-BB7C-4667-8B54-B66E9436D4F6}" type="pres">
      <dgm:prSet presAssocID="{5A977F9C-96CD-4C55-B242-94F1CFC68F08}" presName="text_2" presStyleLbl="node1" presStyleIdx="1" presStyleCnt="5">
        <dgm:presLayoutVars>
          <dgm:bulletEnabled val="1"/>
        </dgm:presLayoutVars>
      </dgm:prSet>
      <dgm:spPr/>
      <dgm:t>
        <a:bodyPr/>
        <a:lstStyle/>
        <a:p>
          <a:endParaRPr lang="en-US"/>
        </a:p>
      </dgm:t>
    </dgm:pt>
    <dgm:pt modelId="{4D863AE3-236F-45A3-B76C-FCA578128A39}" type="pres">
      <dgm:prSet presAssocID="{5A977F9C-96CD-4C55-B242-94F1CFC68F08}" presName="accent_2" presStyleCnt="0"/>
      <dgm:spPr/>
    </dgm:pt>
    <dgm:pt modelId="{D576F264-11C6-4F9B-8FE8-73373736CFDB}" type="pres">
      <dgm:prSet presAssocID="{5A977F9C-96CD-4C55-B242-94F1CFC68F08}" presName="accentRepeatNode" presStyleLbl="solidFgAcc1" presStyleIdx="1" presStyleCnt="5"/>
      <dgm:spPr>
        <a:solidFill>
          <a:srgbClr val="00B050"/>
        </a:solidFill>
      </dgm:spPr>
    </dgm:pt>
    <dgm:pt modelId="{ED1E6C9B-1635-4051-A460-B74254ADE995}" type="pres">
      <dgm:prSet presAssocID="{4D570CAF-3DE5-4A23-84FD-593538F2D500}" presName="text_3" presStyleLbl="node1" presStyleIdx="2" presStyleCnt="5">
        <dgm:presLayoutVars>
          <dgm:bulletEnabled val="1"/>
        </dgm:presLayoutVars>
      </dgm:prSet>
      <dgm:spPr/>
      <dgm:t>
        <a:bodyPr/>
        <a:lstStyle/>
        <a:p>
          <a:endParaRPr lang="en-US"/>
        </a:p>
      </dgm:t>
    </dgm:pt>
    <dgm:pt modelId="{B3360D34-8448-4D51-856E-07C7D8F000EF}" type="pres">
      <dgm:prSet presAssocID="{4D570CAF-3DE5-4A23-84FD-593538F2D500}" presName="accent_3" presStyleCnt="0"/>
      <dgm:spPr/>
    </dgm:pt>
    <dgm:pt modelId="{00614194-14C4-4D5F-A029-D2B201907800}" type="pres">
      <dgm:prSet presAssocID="{4D570CAF-3DE5-4A23-84FD-593538F2D500}" presName="accentRepeatNode" presStyleLbl="solidFgAcc1" presStyleIdx="2" presStyleCnt="5"/>
      <dgm:spPr>
        <a:solidFill>
          <a:srgbClr val="FF0000"/>
        </a:solidFill>
        <a:ln>
          <a:solidFill>
            <a:srgbClr val="FF0000"/>
          </a:solidFill>
        </a:ln>
      </dgm:spPr>
    </dgm:pt>
    <dgm:pt modelId="{4B30CB17-A7C1-428C-8BB2-E39FC9F236F0}" type="pres">
      <dgm:prSet presAssocID="{FD908D8A-D4BE-40C6-BF1F-DB3CDBF3B378}" presName="text_4" presStyleLbl="node1" presStyleIdx="3" presStyleCnt="5">
        <dgm:presLayoutVars>
          <dgm:bulletEnabled val="1"/>
        </dgm:presLayoutVars>
      </dgm:prSet>
      <dgm:spPr/>
      <dgm:t>
        <a:bodyPr/>
        <a:lstStyle/>
        <a:p>
          <a:endParaRPr lang="en-US"/>
        </a:p>
      </dgm:t>
    </dgm:pt>
    <dgm:pt modelId="{25C85D39-2C61-44DC-8837-ED738D5853D0}" type="pres">
      <dgm:prSet presAssocID="{FD908D8A-D4BE-40C6-BF1F-DB3CDBF3B378}" presName="accent_4" presStyleCnt="0"/>
      <dgm:spPr/>
    </dgm:pt>
    <dgm:pt modelId="{2EC7B8C6-A993-4F54-8939-6FE05A9E60EE}" type="pres">
      <dgm:prSet presAssocID="{FD908D8A-D4BE-40C6-BF1F-DB3CDBF3B378}" presName="accentRepeatNode" presStyleLbl="solidFgAcc1" presStyleIdx="3" presStyleCnt="5"/>
      <dgm:spPr>
        <a:solidFill>
          <a:schemeClr val="accent1">
            <a:lumMod val="75000"/>
          </a:schemeClr>
        </a:solidFill>
      </dgm:spPr>
    </dgm:pt>
    <dgm:pt modelId="{8750773C-C2CE-457E-9863-AF931A954BAF}" type="pres">
      <dgm:prSet presAssocID="{5D9483CE-F690-4516-A053-CAF65D3C7652}" presName="text_5" presStyleLbl="node1" presStyleIdx="4" presStyleCnt="5">
        <dgm:presLayoutVars>
          <dgm:bulletEnabled val="1"/>
        </dgm:presLayoutVars>
      </dgm:prSet>
      <dgm:spPr/>
      <dgm:t>
        <a:bodyPr/>
        <a:lstStyle/>
        <a:p>
          <a:endParaRPr lang="en-US"/>
        </a:p>
      </dgm:t>
    </dgm:pt>
    <dgm:pt modelId="{99CD41B6-C59F-4571-8D33-94A96BA7A2C6}" type="pres">
      <dgm:prSet presAssocID="{5D9483CE-F690-4516-A053-CAF65D3C7652}" presName="accent_5" presStyleCnt="0"/>
      <dgm:spPr/>
    </dgm:pt>
    <dgm:pt modelId="{D10843F2-7BA9-479D-B096-4ADB9A00A3F4}" type="pres">
      <dgm:prSet presAssocID="{5D9483CE-F690-4516-A053-CAF65D3C7652}" presName="accentRepeatNode" presStyleLbl="solidFgAcc1" presStyleIdx="4" presStyleCnt="5"/>
      <dgm:spPr>
        <a:solidFill>
          <a:schemeClr val="accent3">
            <a:lumMod val="50000"/>
          </a:schemeClr>
        </a:solidFill>
      </dgm:spPr>
    </dgm:pt>
  </dgm:ptLst>
  <dgm:cxnLst>
    <dgm:cxn modelId="{76659654-D5F0-447F-A6AA-F75FED16DA37}" type="presOf" srcId="{FB7BCE6B-3305-458D-9EDC-00A284782E68}" destId="{5915964B-41B3-480C-9B19-8F72D7201526}" srcOrd="0" destOrd="0" presId="urn:microsoft.com/office/officeart/2008/layout/VerticalCurvedList"/>
    <dgm:cxn modelId="{3483377E-8262-409B-8849-59F7287F4FC9}" srcId="{6DCB079D-F52B-4764-93B3-F94B6986002B}" destId="{4D570CAF-3DE5-4A23-84FD-593538F2D500}" srcOrd="2" destOrd="0" parTransId="{C14B083C-82BA-4887-AF19-DA45F9012A9B}" sibTransId="{17155251-212C-4D26-8DA0-33761100C8E2}"/>
    <dgm:cxn modelId="{E780686B-20BE-47D3-AECA-45A8E8B3979F}" type="presOf" srcId="{5A977F9C-96CD-4C55-B242-94F1CFC68F08}" destId="{9A99CE6F-BB7C-4667-8B54-B66E9436D4F6}" srcOrd="0" destOrd="0" presId="urn:microsoft.com/office/officeart/2008/layout/VerticalCurvedList"/>
    <dgm:cxn modelId="{C08FF764-AA63-4ACF-8CAE-B97BA2BEEF0B}" srcId="{6DCB079D-F52B-4764-93B3-F94B6986002B}" destId="{5D9483CE-F690-4516-A053-CAF65D3C7652}" srcOrd="4" destOrd="0" parTransId="{D4EE8E40-3E7C-4ABA-8B78-1FC3E7EEF315}" sibTransId="{E432A6E3-EB1F-4C2E-8F11-B3E81AFA5BAC}"/>
    <dgm:cxn modelId="{AACFA21F-A13C-4368-8A98-C7F6D60E51F5}" type="presOf" srcId="{FD908D8A-D4BE-40C6-BF1F-DB3CDBF3B378}" destId="{4B30CB17-A7C1-428C-8BB2-E39FC9F236F0}" srcOrd="0" destOrd="0" presId="urn:microsoft.com/office/officeart/2008/layout/VerticalCurvedList"/>
    <dgm:cxn modelId="{425BB142-7C4E-40C0-B1FB-930B7A33806A}" srcId="{6DCB079D-F52B-4764-93B3-F94B6986002B}" destId="{FD908D8A-D4BE-40C6-BF1F-DB3CDBF3B378}" srcOrd="3" destOrd="0" parTransId="{25F2024D-AAEA-44C2-ABD3-6AC7B3EA9B5C}" sibTransId="{BFF8F025-C0E4-450F-B4AF-3478F26F96C4}"/>
    <dgm:cxn modelId="{C2BDD313-E2BC-4CE5-8472-B247CFF01B2F}" srcId="{6DCB079D-F52B-4764-93B3-F94B6986002B}" destId="{5A977F9C-96CD-4C55-B242-94F1CFC68F08}" srcOrd="1" destOrd="0" parTransId="{13D5A2A1-C865-40FB-BC78-4B1297992E71}" sibTransId="{4FBCC7F1-E28F-44D8-8AB6-FA027585E941}"/>
    <dgm:cxn modelId="{9A5DB32C-279E-4012-97A7-85EBD6ACBE17}" type="presOf" srcId="{5D9483CE-F690-4516-A053-CAF65D3C7652}" destId="{8750773C-C2CE-457E-9863-AF931A954BAF}" srcOrd="0" destOrd="0" presId="urn:microsoft.com/office/officeart/2008/layout/VerticalCurvedList"/>
    <dgm:cxn modelId="{61D19F5D-2264-4EFB-999F-5FC85CD3D733}" srcId="{6DCB079D-F52B-4764-93B3-F94B6986002B}" destId="{96096C2E-4246-4F85-8684-14BCCAA052A6}" srcOrd="0" destOrd="0" parTransId="{43F1FA11-72B4-43CC-BA82-D51EC017801C}" sibTransId="{FB7BCE6B-3305-458D-9EDC-00A284782E68}"/>
    <dgm:cxn modelId="{59F910C4-F88D-4BF5-91E3-8A287E59D56A}" type="presOf" srcId="{6DCB079D-F52B-4764-93B3-F94B6986002B}" destId="{9A0406F1-5E22-426F-9266-5B1C927AB59F}" srcOrd="0" destOrd="0" presId="urn:microsoft.com/office/officeart/2008/layout/VerticalCurvedList"/>
    <dgm:cxn modelId="{5CE87420-D5AF-438E-BAF8-5E5BDA5DC233}" type="presOf" srcId="{96096C2E-4246-4F85-8684-14BCCAA052A6}" destId="{152FD9F3-32B9-4BD0-B00A-5578D3221107}" srcOrd="0" destOrd="0" presId="urn:microsoft.com/office/officeart/2008/layout/VerticalCurvedList"/>
    <dgm:cxn modelId="{9FEBFF8E-3CE7-438E-B9E6-8B52EC807859}" type="presOf" srcId="{4D570CAF-3DE5-4A23-84FD-593538F2D500}" destId="{ED1E6C9B-1635-4051-A460-B74254ADE995}" srcOrd="0" destOrd="0" presId="urn:microsoft.com/office/officeart/2008/layout/VerticalCurvedList"/>
    <dgm:cxn modelId="{BBDBD4CF-60E1-4433-90D0-BC9E649E8A11}" type="presParOf" srcId="{9A0406F1-5E22-426F-9266-5B1C927AB59F}" destId="{0F9A4532-F809-41AB-A4E9-C1CB51D3EAFF}" srcOrd="0" destOrd="0" presId="urn:microsoft.com/office/officeart/2008/layout/VerticalCurvedList"/>
    <dgm:cxn modelId="{A5508E55-2067-487B-B9AC-FAA25DB0B886}" type="presParOf" srcId="{0F9A4532-F809-41AB-A4E9-C1CB51D3EAFF}" destId="{18890FDD-050A-4603-B4A5-A89BDA258067}" srcOrd="0" destOrd="0" presId="urn:microsoft.com/office/officeart/2008/layout/VerticalCurvedList"/>
    <dgm:cxn modelId="{16E961F4-4235-4EE2-924B-6154F76A3FC5}" type="presParOf" srcId="{18890FDD-050A-4603-B4A5-A89BDA258067}" destId="{0DF43126-535B-4C79-B4CE-A131C5154DC9}" srcOrd="0" destOrd="0" presId="urn:microsoft.com/office/officeart/2008/layout/VerticalCurvedList"/>
    <dgm:cxn modelId="{59642F70-7D3E-4383-B481-FEAA133A33CC}" type="presParOf" srcId="{18890FDD-050A-4603-B4A5-A89BDA258067}" destId="{5915964B-41B3-480C-9B19-8F72D7201526}" srcOrd="1" destOrd="0" presId="urn:microsoft.com/office/officeart/2008/layout/VerticalCurvedList"/>
    <dgm:cxn modelId="{E8F3DA87-9F22-4C37-A6C1-5940D51CB4A3}" type="presParOf" srcId="{18890FDD-050A-4603-B4A5-A89BDA258067}" destId="{11C3FB83-40BA-43E4-B78D-12113A933C1C}" srcOrd="2" destOrd="0" presId="urn:microsoft.com/office/officeart/2008/layout/VerticalCurvedList"/>
    <dgm:cxn modelId="{618E8D30-1D72-4E17-A561-81A1510B72FC}" type="presParOf" srcId="{18890FDD-050A-4603-B4A5-A89BDA258067}" destId="{DDFEBE77-2610-4857-A1B0-3A5E13981B22}" srcOrd="3" destOrd="0" presId="urn:microsoft.com/office/officeart/2008/layout/VerticalCurvedList"/>
    <dgm:cxn modelId="{300F6FEC-0E6B-4D5B-A70B-6FA2B4380993}" type="presParOf" srcId="{0F9A4532-F809-41AB-A4E9-C1CB51D3EAFF}" destId="{152FD9F3-32B9-4BD0-B00A-5578D3221107}" srcOrd="1" destOrd="0" presId="urn:microsoft.com/office/officeart/2008/layout/VerticalCurvedList"/>
    <dgm:cxn modelId="{B1F69B32-964F-4112-8E42-9F7CFDA734E0}" type="presParOf" srcId="{0F9A4532-F809-41AB-A4E9-C1CB51D3EAFF}" destId="{C7E0C62F-EEC3-4C2E-BB57-CBF2E2862DF0}" srcOrd="2" destOrd="0" presId="urn:microsoft.com/office/officeart/2008/layout/VerticalCurvedList"/>
    <dgm:cxn modelId="{F6B85E93-4781-4918-9BE6-8876E54C9C77}" type="presParOf" srcId="{C7E0C62F-EEC3-4C2E-BB57-CBF2E2862DF0}" destId="{936932DA-9264-45F3-B5B4-BBD75D5D13DF}" srcOrd="0" destOrd="0" presId="urn:microsoft.com/office/officeart/2008/layout/VerticalCurvedList"/>
    <dgm:cxn modelId="{3E26ECF8-6620-4C5A-A890-354F04409C7A}" type="presParOf" srcId="{0F9A4532-F809-41AB-A4E9-C1CB51D3EAFF}" destId="{9A99CE6F-BB7C-4667-8B54-B66E9436D4F6}" srcOrd="3" destOrd="0" presId="urn:microsoft.com/office/officeart/2008/layout/VerticalCurvedList"/>
    <dgm:cxn modelId="{B6822603-D8EA-4786-BD22-81DD0D72AA1B}" type="presParOf" srcId="{0F9A4532-F809-41AB-A4E9-C1CB51D3EAFF}" destId="{4D863AE3-236F-45A3-B76C-FCA578128A39}" srcOrd="4" destOrd="0" presId="urn:microsoft.com/office/officeart/2008/layout/VerticalCurvedList"/>
    <dgm:cxn modelId="{1E5BCA5A-0695-4DB6-B791-B70E4EE143EE}" type="presParOf" srcId="{4D863AE3-236F-45A3-B76C-FCA578128A39}" destId="{D576F264-11C6-4F9B-8FE8-73373736CFDB}" srcOrd="0" destOrd="0" presId="urn:microsoft.com/office/officeart/2008/layout/VerticalCurvedList"/>
    <dgm:cxn modelId="{976B0F92-01A0-4BC4-9C45-7C55123DCD4C}" type="presParOf" srcId="{0F9A4532-F809-41AB-A4E9-C1CB51D3EAFF}" destId="{ED1E6C9B-1635-4051-A460-B74254ADE995}" srcOrd="5" destOrd="0" presId="urn:microsoft.com/office/officeart/2008/layout/VerticalCurvedList"/>
    <dgm:cxn modelId="{EC8BD67E-C585-428F-BE33-1A03329B2AB8}" type="presParOf" srcId="{0F9A4532-F809-41AB-A4E9-C1CB51D3EAFF}" destId="{B3360D34-8448-4D51-856E-07C7D8F000EF}" srcOrd="6" destOrd="0" presId="urn:microsoft.com/office/officeart/2008/layout/VerticalCurvedList"/>
    <dgm:cxn modelId="{BD3084B6-AC1F-4F24-9E41-B20B3BECE271}" type="presParOf" srcId="{B3360D34-8448-4D51-856E-07C7D8F000EF}" destId="{00614194-14C4-4D5F-A029-D2B201907800}" srcOrd="0" destOrd="0" presId="urn:microsoft.com/office/officeart/2008/layout/VerticalCurvedList"/>
    <dgm:cxn modelId="{2FD5BE1C-532F-4E4A-91B4-AB601E91063C}" type="presParOf" srcId="{0F9A4532-F809-41AB-A4E9-C1CB51D3EAFF}" destId="{4B30CB17-A7C1-428C-8BB2-E39FC9F236F0}" srcOrd="7" destOrd="0" presId="urn:microsoft.com/office/officeart/2008/layout/VerticalCurvedList"/>
    <dgm:cxn modelId="{4D7E1561-D6CF-4413-B0FA-372046D37153}" type="presParOf" srcId="{0F9A4532-F809-41AB-A4E9-C1CB51D3EAFF}" destId="{25C85D39-2C61-44DC-8837-ED738D5853D0}" srcOrd="8" destOrd="0" presId="urn:microsoft.com/office/officeart/2008/layout/VerticalCurvedList"/>
    <dgm:cxn modelId="{3949EC02-B24B-45D2-8EF5-9493FEB0FD27}" type="presParOf" srcId="{25C85D39-2C61-44DC-8837-ED738D5853D0}" destId="{2EC7B8C6-A993-4F54-8939-6FE05A9E60EE}" srcOrd="0" destOrd="0" presId="urn:microsoft.com/office/officeart/2008/layout/VerticalCurvedList"/>
    <dgm:cxn modelId="{33D4FF53-9DAA-46A1-8070-77690AFC6D0A}" type="presParOf" srcId="{0F9A4532-F809-41AB-A4E9-C1CB51D3EAFF}" destId="{8750773C-C2CE-457E-9863-AF931A954BAF}" srcOrd="9" destOrd="0" presId="urn:microsoft.com/office/officeart/2008/layout/VerticalCurvedList"/>
    <dgm:cxn modelId="{527463A6-D0D8-485E-962A-70DEEBD03D24}" type="presParOf" srcId="{0F9A4532-F809-41AB-A4E9-C1CB51D3EAFF}" destId="{99CD41B6-C59F-4571-8D33-94A96BA7A2C6}" srcOrd="10" destOrd="0" presId="urn:microsoft.com/office/officeart/2008/layout/VerticalCurvedList"/>
    <dgm:cxn modelId="{D72C8B51-2F50-4C5B-B5E6-517678B8C0B6}" type="presParOf" srcId="{99CD41B6-C59F-4571-8D33-94A96BA7A2C6}" destId="{D10843F2-7BA9-479D-B096-4ADB9A00A3F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96B05C-0424-4047-8277-40A05A308E8F}" type="doc">
      <dgm:prSet loTypeId="urn:microsoft.com/office/officeart/2005/8/layout/cycle4#1" loCatId="matrix" qsTypeId="urn:microsoft.com/office/officeart/2005/8/quickstyle/3d7" qsCatId="3D" csTypeId="urn:microsoft.com/office/officeart/2005/8/colors/colorful1#4" csCatId="colorful" phldr="1"/>
      <dgm:spPr/>
      <dgm:t>
        <a:bodyPr/>
        <a:lstStyle/>
        <a:p>
          <a:endParaRPr lang="en-IN"/>
        </a:p>
      </dgm:t>
    </dgm:pt>
    <dgm:pt modelId="{F64AB64E-0A40-4DA7-BB83-93B17565B172}">
      <dgm:prSet phldrT="[Text]" custT="1"/>
      <dgm:spPr/>
      <dgm:t>
        <a:bodyPr/>
        <a:lstStyle/>
        <a:p>
          <a:r>
            <a:rPr lang="en-IN" sz="1800" dirty="0"/>
            <a:t>Projection of future</a:t>
          </a:r>
        </a:p>
      </dgm:t>
    </dgm:pt>
    <dgm:pt modelId="{719E7386-9C4F-4856-9B5A-F940A7A9EFA4}" type="parTrans" cxnId="{156B260E-1DC6-44CA-8ECE-ED3068A80CAB}">
      <dgm:prSet/>
      <dgm:spPr/>
      <dgm:t>
        <a:bodyPr/>
        <a:lstStyle/>
        <a:p>
          <a:endParaRPr lang="en-IN"/>
        </a:p>
      </dgm:t>
    </dgm:pt>
    <dgm:pt modelId="{5046D4BE-313C-471F-AFFE-22CB93467DE9}" type="sibTrans" cxnId="{156B260E-1DC6-44CA-8ECE-ED3068A80CAB}">
      <dgm:prSet/>
      <dgm:spPr/>
      <dgm:t>
        <a:bodyPr/>
        <a:lstStyle/>
        <a:p>
          <a:endParaRPr lang="en-IN"/>
        </a:p>
      </dgm:t>
    </dgm:pt>
    <dgm:pt modelId="{60867FC7-6652-4B1A-8EBE-87324C16F6D7}">
      <dgm:prSet phldrT="[Text]" custT="1"/>
      <dgm:spPr/>
      <dgm:t>
        <a:bodyPr/>
        <a:lstStyle/>
        <a:p>
          <a:r>
            <a:rPr lang="en-IN" sz="1800" dirty="0"/>
            <a:t>Inflexibility</a:t>
          </a:r>
        </a:p>
      </dgm:t>
    </dgm:pt>
    <dgm:pt modelId="{99924E09-5AA3-475A-A12E-CED1BB2FC5E8}" type="parTrans" cxnId="{4CA00A00-C038-4759-B1B7-6C02D93CB9C4}">
      <dgm:prSet/>
      <dgm:spPr/>
      <dgm:t>
        <a:bodyPr/>
        <a:lstStyle/>
        <a:p>
          <a:endParaRPr lang="en-IN"/>
        </a:p>
      </dgm:t>
    </dgm:pt>
    <dgm:pt modelId="{4EC02558-35F4-4D5D-AA75-DBE50AEA7673}" type="sibTrans" cxnId="{4CA00A00-C038-4759-B1B7-6C02D93CB9C4}">
      <dgm:prSet/>
      <dgm:spPr/>
      <dgm:t>
        <a:bodyPr/>
        <a:lstStyle/>
        <a:p>
          <a:endParaRPr lang="en-IN"/>
        </a:p>
      </dgm:t>
    </dgm:pt>
    <dgm:pt modelId="{0CA7223E-30B5-49E9-B098-8F61BC48CDFE}">
      <dgm:prSet phldrT="[Text]" custT="1"/>
      <dgm:spPr/>
      <dgm:t>
        <a:bodyPr/>
        <a:lstStyle/>
        <a:p>
          <a:r>
            <a:rPr lang="en-IN" sz="1800" dirty="0"/>
            <a:t>Based on past results</a:t>
          </a:r>
        </a:p>
      </dgm:t>
    </dgm:pt>
    <dgm:pt modelId="{D0E02DB0-8290-4A27-991F-D6CCA2C99602}" type="parTrans" cxnId="{5E6EC311-9D12-460D-BF4C-A8E3C59F8083}">
      <dgm:prSet/>
      <dgm:spPr/>
      <dgm:t>
        <a:bodyPr/>
        <a:lstStyle/>
        <a:p>
          <a:endParaRPr lang="en-IN"/>
        </a:p>
      </dgm:t>
    </dgm:pt>
    <dgm:pt modelId="{DA5422FA-0971-48FE-B940-EBEC9BB18738}" type="sibTrans" cxnId="{5E6EC311-9D12-460D-BF4C-A8E3C59F8083}">
      <dgm:prSet/>
      <dgm:spPr/>
      <dgm:t>
        <a:bodyPr/>
        <a:lstStyle/>
        <a:p>
          <a:endParaRPr lang="en-IN"/>
        </a:p>
      </dgm:t>
    </dgm:pt>
    <dgm:pt modelId="{0F5EF9A2-5C51-4F94-8156-8440677DE07B}">
      <dgm:prSet phldrT="[Text]" custT="1"/>
      <dgm:spPr/>
      <dgm:t>
        <a:bodyPr anchor="ctr"/>
        <a:lstStyle/>
        <a:p>
          <a:pPr algn="l"/>
          <a:r>
            <a:rPr lang="en-IN" sz="1400" dirty="0"/>
            <a:t>Overspending</a:t>
          </a:r>
        </a:p>
      </dgm:t>
    </dgm:pt>
    <dgm:pt modelId="{6125907E-6811-45BF-929B-F6FD5F2E39A6}" type="parTrans" cxnId="{D765F705-CE6D-49FD-8D55-5A764370CE68}">
      <dgm:prSet/>
      <dgm:spPr/>
      <dgm:t>
        <a:bodyPr/>
        <a:lstStyle/>
        <a:p>
          <a:endParaRPr lang="en-IN"/>
        </a:p>
      </dgm:t>
    </dgm:pt>
    <dgm:pt modelId="{ED46DFE9-52CF-4919-8F2D-748BE054D3A5}" type="sibTrans" cxnId="{D765F705-CE6D-49FD-8D55-5A764370CE68}">
      <dgm:prSet/>
      <dgm:spPr/>
      <dgm:t>
        <a:bodyPr/>
        <a:lstStyle/>
        <a:p>
          <a:endParaRPr lang="en-IN"/>
        </a:p>
      </dgm:t>
    </dgm:pt>
    <dgm:pt modelId="{751569B7-7E91-4C2A-963E-165A507F3838}">
      <dgm:prSet phldrT="[Text]" custT="1"/>
      <dgm:spPr/>
      <dgm:t>
        <a:bodyPr/>
        <a:lstStyle/>
        <a:p>
          <a:r>
            <a:rPr lang="en-IN" sz="1400" dirty="0"/>
            <a:t>Scope of manipulation&amp; gaming the system</a:t>
          </a:r>
        </a:p>
      </dgm:t>
    </dgm:pt>
    <dgm:pt modelId="{8B384D6E-BC5B-4A74-8B84-78795F7BBBB5}" type="parTrans" cxnId="{D1144BC6-D6D0-4B2D-9CAC-DDB202860A75}">
      <dgm:prSet/>
      <dgm:spPr/>
      <dgm:t>
        <a:bodyPr/>
        <a:lstStyle/>
        <a:p>
          <a:endParaRPr lang="en-IN"/>
        </a:p>
      </dgm:t>
    </dgm:pt>
    <dgm:pt modelId="{A15B6CFF-C909-4A59-B12E-0079AA92A2A1}" type="sibTrans" cxnId="{D1144BC6-D6D0-4B2D-9CAC-DDB202860A75}">
      <dgm:prSet/>
      <dgm:spPr/>
      <dgm:t>
        <a:bodyPr/>
        <a:lstStyle/>
        <a:p>
          <a:endParaRPr lang="en-IN"/>
        </a:p>
      </dgm:t>
    </dgm:pt>
    <dgm:pt modelId="{C389C8B1-C809-451A-B8B2-926FAF562FBA}">
      <dgm:prSet phldrT="[Text]"/>
      <dgm:spPr/>
      <dgm:t>
        <a:bodyPr/>
        <a:lstStyle/>
        <a:p>
          <a:r>
            <a:rPr lang="en-IN" dirty="0"/>
            <a:t>Over emphasis on budgeted goals</a:t>
          </a:r>
        </a:p>
      </dgm:t>
    </dgm:pt>
    <dgm:pt modelId="{519B3BC0-DE70-4AB5-9507-BADBEAB7866F}" type="parTrans" cxnId="{C026C5F6-EACE-487A-BBA3-074F607ECB90}">
      <dgm:prSet/>
      <dgm:spPr/>
      <dgm:t>
        <a:bodyPr/>
        <a:lstStyle/>
        <a:p>
          <a:endParaRPr lang="en-IN"/>
        </a:p>
      </dgm:t>
    </dgm:pt>
    <dgm:pt modelId="{BD2A5A4D-3E4D-45DD-B333-D6689BAF0597}" type="sibTrans" cxnId="{C026C5F6-EACE-487A-BBA3-074F607ECB90}">
      <dgm:prSet/>
      <dgm:spPr/>
      <dgm:t>
        <a:bodyPr/>
        <a:lstStyle/>
        <a:p>
          <a:endParaRPr lang="en-IN"/>
        </a:p>
      </dgm:t>
    </dgm:pt>
    <dgm:pt modelId="{9AFBB4AC-8AD8-425E-97FF-D31D47EC1B9F}">
      <dgm:prSet phldrT="[Text]" custT="1"/>
      <dgm:spPr/>
      <dgm:t>
        <a:bodyPr/>
        <a:lstStyle/>
        <a:p>
          <a:r>
            <a:rPr lang="en-IN" sz="1600" dirty="0"/>
            <a:t>Time consuming and costly</a:t>
          </a:r>
        </a:p>
      </dgm:t>
    </dgm:pt>
    <dgm:pt modelId="{EDE5D7E1-C2B1-4527-971C-86B0E6E774FF}" type="parTrans" cxnId="{3E57612A-B337-4523-AE5F-81DC380B43CD}">
      <dgm:prSet/>
      <dgm:spPr/>
      <dgm:t>
        <a:bodyPr/>
        <a:lstStyle/>
        <a:p>
          <a:endParaRPr lang="en-IN"/>
        </a:p>
      </dgm:t>
    </dgm:pt>
    <dgm:pt modelId="{B989A0BE-231E-47A8-BC23-9F341968E3C1}" type="sibTrans" cxnId="{3E57612A-B337-4523-AE5F-81DC380B43CD}">
      <dgm:prSet/>
      <dgm:spPr/>
      <dgm:t>
        <a:bodyPr/>
        <a:lstStyle/>
        <a:p>
          <a:endParaRPr lang="en-IN"/>
        </a:p>
      </dgm:t>
    </dgm:pt>
    <dgm:pt modelId="{3FE94789-369C-4DCB-868B-FE1B44DFF3F7}">
      <dgm:prSet phldrT="[Text]"/>
      <dgm:spPr/>
      <dgm:t>
        <a:bodyPr/>
        <a:lstStyle/>
        <a:p>
          <a:r>
            <a:rPr lang="en-IN" dirty="0"/>
            <a:t>Hindrance to innovation and change</a:t>
          </a:r>
        </a:p>
      </dgm:t>
    </dgm:pt>
    <dgm:pt modelId="{004FE94C-4B49-4EF4-ACD3-79F5C2D7FE03}" type="parTrans" cxnId="{D6049257-53F3-4EC5-8D7D-2ED019BA3E1C}">
      <dgm:prSet/>
      <dgm:spPr/>
      <dgm:t>
        <a:bodyPr/>
        <a:lstStyle/>
        <a:p>
          <a:endParaRPr lang="en-IN"/>
        </a:p>
      </dgm:t>
    </dgm:pt>
    <dgm:pt modelId="{336F90EC-A7D4-4531-BA58-76A6B942319C}" type="sibTrans" cxnId="{D6049257-53F3-4EC5-8D7D-2ED019BA3E1C}">
      <dgm:prSet/>
      <dgm:spPr/>
      <dgm:t>
        <a:bodyPr/>
        <a:lstStyle/>
        <a:p>
          <a:endParaRPr lang="en-IN"/>
        </a:p>
      </dgm:t>
    </dgm:pt>
    <dgm:pt modelId="{2B91BC65-28EF-46C7-8EB8-4CE79812A7EA}">
      <dgm:prSet custT="1"/>
      <dgm:spPr/>
      <dgm:t>
        <a:bodyPr/>
        <a:lstStyle/>
        <a:p>
          <a:r>
            <a:rPr lang="en-IN" sz="1800" dirty="0"/>
            <a:t>only consider financial outcome</a:t>
          </a:r>
        </a:p>
      </dgm:t>
    </dgm:pt>
    <dgm:pt modelId="{69AEB971-6805-4C63-B250-BC08EEE4852B}" type="parTrans" cxnId="{20D72A72-8AD7-4F3F-B38C-E1BACC2541D6}">
      <dgm:prSet/>
      <dgm:spPr/>
      <dgm:t>
        <a:bodyPr/>
        <a:lstStyle/>
        <a:p>
          <a:endParaRPr lang="en-IN"/>
        </a:p>
      </dgm:t>
    </dgm:pt>
    <dgm:pt modelId="{2DFC47BC-02DF-4568-B25C-1DD73DE8761D}" type="sibTrans" cxnId="{20D72A72-8AD7-4F3F-B38C-E1BACC2541D6}">
      <dgm:prSet/>
      <dgm:spPr/>
      <dgm:t>
        <a:bodyPr/>
        <a:lstStyle/>
        <a:p>
          <a:endParaRPr lang="en-IN"/>
        </a:p>
      </dgm:t>
    </dgm:pt>
    <dgm:pt modelId="{42021921-2C7E-4151-8922-835DB7597FB1}" type="pres">
      <dgm:prSet presAssocID="{5796B05C-0424-4047-8277-40A05A308E8F}" presName="cycleMatrixDiagram" presStyleCnt="0">
        <dgm:presLayoutVars>
          <dgm:chMax val="1"/>
          <dgm:dir/>
          <dgm:animLvl val="lvl"/>
          <dgm:resizeHandles val="exact"/>
        </dgm:presLayoutVars>
      </dgm:prSet>
      <dgm:spPr/>
      <dgm:t>
        <a:bodyPr/>
        <a:lstStyle/>
        <a:p>
          <a:endParaRPr lang="en-US"/>
        </a:p>
      </dgm:t>
    </dgm:pt>
    <dgm:pt modelId="{F9A01D9F-36B0-4266-A94D-443FC37AAEC0}" type="pres">
      <dgm:prSet presAssocID="{5796B05C-0424-4047-8277-40A05A308E8F}" presName="children" presStyleCnt="0"/>
      <dgm:spPr/>
    </dgm:pt>
    <dgm:pt modelId="{DB76A0C6-BA23-4411-A18B-093C93EC7DE4}" type="pres">
      <dgm:prSet presAssocID="{5796B05C-0424-4047-8277-40A05A308E8F}" presName="child1group" presStyleCnt="0"/>
      <dgm:spPr/>
    </dgm:pt>
    <dgm:pt modelId="{B3B69601-CA1F-4770-BE0B-8F06D551E19A}" type="pres">
      <dgm:prSet presAssocID="{5796B05C-0424-4047-8277-40A05A308E8F}" presName="child1" presStyleLbl="bgAcc1" presStyleIdx="0" presStyleCnt="4"/>
      <dgm:spPr/>
      <dgm:t>
        <a:bodyPr/>
        <a:lstStyle/>
        <a:p>
          <a:endParaRPr lang="en-US"/>
        </a:p>
      </dgm:t>
    </dgm:pt>
    <dgm:pt modelId="{1A352693-B672-4011-ACB0-242F25E04F47}" type="pres">
      <dgm:prSet presAssocID="{5796B05C-0424-4047-8277-40A05A308E8F}" presName="child1Text" presStyleLbl="bgAcc1" presStyleIdx="0" presStyleCnt="4">
        <dgm:presLayoutVars>
          <dgm:bulletEnabled val="1"/>
        </dgm:presLayoutVars>
      </dgm:prSet>
      <dgm:spPr/>
      <dgm:t>
        <a:bodyPr/>
        <a:lstStyle/>
        <a:p>
          <a:endParaRPr lang="en-US"/>
        </a:p>
      </dgm:t>
    </dgm:pt>
    <dgm:pt modelId="{26277DDF-49A2-42F3-932A-C80481FB08C0}" type="pres">
      <dgm:prSet presAssocID="{5796B05C-0424-4047-8277-40A05A308E8F}" presName="child2group" presStyleCnt="0"/>
      <dgm:spPr/>
    </dgm:pt>
    <dgm:pt modelId="{71E995B0-2063-439B-8D13-4CD432B115E8}" type="pres">
      <dgm:prSet presAssocID="{5796B05C-0424-4047-8277-40A05A308E8F}" presName="child2" presStyleLbl="bgAcc1" presStyleIdx="1" presStyleCnt="4"/>
      <dgm:spPr/>
      <dgm:t>
        <a:bodyPr/>
        <a:lstStyle/>
        <a:p>
          <a:endParaRPr lang="en-US"/>
        </a:p>
      </dgm:t>
    </dgm:pt>
    <dgm:pt modelId="{915C5958-6C9E-4858-9D65-FEBFFE3B0A37}" type="pres">
      <dgm:prSet presAssocID="{5796B05C-0424-4047-8277-40A05A308E8F}" presName="child2Text" presStyleLbl="bgAcc1" presStyleIdx="1" presStyleCnt="4">
        <dgm:presLayoutVars>
          <dgm:bulletEnabled val="1"/>
        </dgm:presLayoutVars>
      </dgm:prSet>
      <dgm:spPr/>
      <dgm:t>
        <a:bodyPr/>
        <a:lstStyle/>
        <a:p>
          <a:endParaRPr lang="en-US"/>
        </a:p>
      </dgm:t>
    </dgm:pt>
    <dgm:pt modelId="{59460047-CDAE-44D2-B274-E9B12888BFBA}" type="pres">
      <dgm:prSet presAssocID="{5796B05C-0424-4047-8277-40A05A308E8F}" presName="child3group" presStyleCnt="0"/>
      <dgm:spPr/>
    </dgm:pt>
    <dgm:pt modelId="{7841C60C-A2DE-44B8-A43F-DB2B763C5FE2}" type="pres">
      <dgm:prSet presAssocID="{5796B05C-0424-4047-8277-40A05A308E8F}" presName="child3" presStyleLbl="bgAcc1" presStyleIdx="2" presStyleCnt="4"/>
      <dgm:spPr/>
      <dgm:t>
        <a:bodyPr/>
        <a:lstStyle/>
        <a:p>
          <a:endParaRPr lang="en-US"/>
        </a:p>
      </dgm:t>
    </dgm:pt>
    <dgm:pt modelId="{95387808-7C69-4827-8695-9F7392E93813}" type="pres">
      <dgm:prSet presAssocID="{5796B05C-0424-4047-8277-40A05A308E8F}" presName="child3Text" presStyleLbl="bgAcc1" presStyleIdx="2" presStyleCnt="4">
        <dgm:presLayoutVars>
          <dgm:bulletEnabled val="1"/>
        </dgm:presLayoutVars>
      </dgm:prSet>
      <dgm:spPr/>
      <dgm:t>
        <a:bodyPr/>
        <a:lstStyle/>
        <a:p>
          <a:endParaRPr lang="en-US"/>
        </a:p>
      </dgm:t>
    </dgm:pt>
    <dgm:pt modelId="{B7077A08-5078-4105-896B-D8647448E41C}" type="pres">
      <dgm:prSet presAssocID="{5796B05C-0424-4047-8277-40A05A308E8F}" presName="child4group" presStyleCnt="0"/>
      <dgm:spPr/>
    </dgm:pt>
    <dgm:pt modelId="{1A3CAA29-1DB6-4BB6-9D46-E28F7D443E69}" type="pres">
      <dgm:prSet presAssocID="{5796B05C-0424-4047-8277-40A05A308E8F}" presName="child4" presStyleLbl="bgAcc1" presStyleIdx="3" presStyleCnt="4"/>
      <dgm:spPr/>
      <dgm:t>
        <a:bodyPr/>
        <a:lstStyle/>
        <a:p>
          <a:endParaRPr lang="en-US"/>
        </a:p>
      </dgm:t>
    </dgm:pt>
    <dgm:pt modelId="{EA585178-1C97-4F78-B0C7-A41C97B53EDC}" type="pres">
      <dgm:prSet presAssocID="{5796B05C-0424-4047-8277-40A05A308E8F}" presName="child4Text" presStyleLbl="bgAcc1" presStyleIdx="3" presStyleCnt="4">
        <dgm:presLayoutVars>
          <dgm:bulletEnabled val="1"/>
        </dgm:presLayoutVars>
      </dgm:prSet>
      <dgm:spPr/>
      <dgm:t>
        <a:bodyPr/>
        <a:lstStyle/>
        <a:p>
          <a:endParaRPr lang="en-US"/>
        </a:p>
      </dgm:t>
    </dgm:pt>
    <dgm:pt modelId="{C6590D68-2689-4441-93D7-07F233911582}" type="pres">
      <dgm:prSet presAssocID="{5796B05C-0424-4047-8277-40A05A308E8F}" presName="childPlaceholder" presStyleCnt="0"/>
      <dgm:spPr/>
    </dgm:pt>
    <dgm:pt modelId="{4EAB6D88-9AA0-4F02-A641-56AB95C36D99}" type="pres">
      <dgm:prSet presAssocID="{5796B05C-0424-4047-8277-40A05A308E8F}" presName="circle" presStyleCnt="0"/>
      <dgm:spPr/>
    </dgm:pt>
    <dgm:pt modelId="{FA1B4EA4-286F-462E-9436-70D1B1E02BBB}" type="pres">
      <dgm:prSet presAssocID="{5796B05C-0424-4047-8277-40A05A308E8F}" presName="quadrant1" presStyleLbl="node1" presStyleIdx="0" presStyleCnt="4">
        <dgm:presLayoutVars>
          <dgm:chMax val="1"/>
          <dgm:bulletEnabled val="1"/>
        </dgm:presLayoutVars>
      </dgm:prSet>
      <dgm:spPr/>
      <dgm:t>
        <a:bodyPr/>
        <a:lstStyle/>
        <a:p>
          <a:endParaRPr lang="en-US"/>
        </a:p>
      </dgm:t>
    </dgm:pt>
    <dgm:pt modelId="{A59A4331-9DDD-4866-9794-43CB950CF53D}" type="pres">
      <dgm:prSet presAssocID="{5796B05C-0424-4047-8277-40A05A308E8F}" presName="quadrant2" presStyleLbl="node1" presStyleIdx="1" presStyleCnt="4">
        <dgm:presLayoutVars>
          <dgm:chMax val="1"/>
          <dgm:bulletEnabled val="1"/>
        </dgm:presLayoutVars>
      </dgm:prSet>
      <dgm:spPr/>
      <dgm:t>
        <a:bodyPr/>
        <a:lstStyle/>
        <a:p>
          <a:endParaRPr lang="en-US"/>
        </a:p>
      </dgm:t>
    </dgm:pt>
    <dgm:pt modelId="{2C34A959-F816-450C-9506-B9ED9715DADF}" type="pres">
      <dgm:prSet presAssocID="{5796B05C-0424-4047-8277-40A05A308E8F}" presName="quadrant3" presStyleLbl="node1" presStyleIdx="2" presStyleCnt="4">
        <dgm:presLayoutVars>
          <dgm:chMax val="1"/>
          <dgm:bulletEnabled val="1"/>
        </dgm:presLayoutVars>
      </dgm:prSet>
      <dgm:spPr/>
      <dgm:t>
        <a:bodyPr/>
        <a:lstStyle/>
        <a:p>
          <a:endParaRPr lang="en-US"/>
        </a:p>
      </dgm:t>
    </dgm:pt>
    <dgm:pt modelId="{6AC269D8-8858-4A94-911C-B9BAA8170721}" type="pres">
      <dgm:prSet presAssocID="{5796B05C-0424-4047-8277-40A05A308E8F}" presName="quadrant4" presStyleLbl="node1" presStyleIdx="3" presStyleCnt="4">
        <dgm:presLayoutVars>
          <dgm:chMax val="1"/>
          <dgm:bulletEnabled val="1"/>
        </dgm:presLayoutVars>
      </dgm:prSet>
      <dgm:spPr/>
      <dgm:t>
        <a:bodyPr/>
        <a:lstStyle/>
        <a:p>
          <a:endParaRPr lang="en-US"/>
        </a:p>
      </dgm:t>
    </dgm:pt>
    <dgm:pt modelId="{4BB4E137-D159-4999-BE81-E24A50ADD851}" type="pres">
      <dgm:prSet presAssocID="{5796B05C-0424-4047-8277-40A05A308E8F}" presName="quadrantPlaceholder" presStyleCnt="0"/>
      <dgm:spPr/>
    </dgm:pt>
    <dgm:pt modelId="{3EC59440-A695-4F89-857D-A776214AD3AA}" type="pres">
      <dgm:prSet presAssocID="{5796B05C-0424-4047-8277-40A05A308E8F}" presName="center1" presStyleLbl="fgShp" presStyleIdx="0" presStyleCnt="2"/>
      <dgm:spPr/>
    </dgm:pt>
    <dgm:pt modelId="{90EBBEE2-7688-4C32-B8B7-8681E155524A}" type="pres">
      <dgm:prSet presAssocID="{5796B05C-0424-4047-8277-40A05A308E8F}" presName="center2" presStyleLbl="fgShp" presStyleIdx="1" presStyleCnt="2"/>
      <dgm:spPr/>
    </dgm:pt>
  </dgm:ptLst>
  <dgm:cxnLst>
    <dgm:cxn modelId="{156B260E-1DC6-44CA-8ECE-ED3068A80CAB}" srcId="{5796B05C-0424-4047-8277-40A05A308E8F}" destId="{F64AB64E-0A40-4DA7-BB83-93B17565B172}" srcOrd="0" destOrd="0" parTransId="{719E7386-9C4F-4856-9B5A-F940A7A9EFA4}" sibTransId="{5046D4BE-313C-471F-AFFE-22CB93467DE9}"/>
    <dgm:cxn modelId="{D6049257-53F3-4EC5-8D7D-2ED019BA3E1C}" srcId="{9AFBB4AC-8AD8-425E-97FF-D31D47EC1B9F}" destId="{3FE94789-369C-4DCB-868B-FE1B44DFF3F7}" srcOrd="0" destOrd="0" parTransId="{004FE94C-4B49-4EF4-ACD3-79F5C2D7FE03}" sibTransId="{336F90EC-A7D4-4531-BA58-76A6B942319C}"/>
    <dgm:cxn modelId="{0714034B-9EB7-4142-8EE0-C526CB70794E}" type="presOf" srcId="{2B91BC65-28EF-46C7-8EB8-4CE79812A7EA}" destId="{B3B69601-CA1F-4770-BE0B-8F06D551E19A}" srcOrd="0" destOrd="1" presId="urn:microsoft.com/office/officeart/2005/8/layout/cycle4#1"/>
    <dgm:cxn modelId="{D765F705-CE6D-49FD-8D55-5A764370CE68}" srcId="{0CA7223E-30B5-49E9-B098-8F61BC48CDFE}" destId="{0F5EF9A2-5C51-4F94-8156-8440677DE07B}" srcOrd="0" destOrd="0" parTransId="{6125907E-6811-45BF-929B-F6FD5F2E39A6}" sibTransId="{ED46DFE9-52CF-4919-8F2D-748BE054D3A5}"/>
    <dgm:cxn modelId="{3388BCB8-1678-481C-8BF6-FC613A64A788}" type="presOf" srcId="{0F5EF9A2-5C51-4F94-8156-8440677DE07B}" destId="{71E995B0-2063-439B-8D13-4CD432B115E8}" srcOrd="0" destOrd="0" presId="urn:microsoft.com/office/officeart/2005/8/layout/cycle4#1"/>
    <dgm:cxn modelId="{8D885263-39E6-4D6A-A0C0-CA1498307F95}" type="presOf" srcId="{9AFBB4AC-8AD8-425E-97FF-D31D47EC1B9F}" destId="{6AC269D8-8858-4A94-911C-B9BAA8170721}" srcOrd="0" destOrd="0" presId="urn:microsoft.com/office/officeart/2005/8/layout/cycle4#1"/>
    <dgm:cxn modelId="{3E57612A-B337-4523-AE5F-81DC380B43CD}" srcId="{5796B05C-0424-4047-8277-40A05A308E8F}" destId="{9AFBB4AC-8AD8-425E-97FF-D31D47EC1B9F}" srcOrd="3" destOrd="0" parTransId="{EDE5D7E1-C2B1-4527-971C-86B0E6E774FF}" sibTransId="{B989A0BE-231E-47A8-BC23-9F341968E3C1}"/>
    <dgm:cxn modelId="{C212A2F6-2CD1-447A-9A64-A50CA908DFD2}" type="presOf" srcId="{751569B7-7E91-4C2A-963E-165A507F3838}" destId="{2C34A959-F816-450C-9506-B9ED9715DADF}" srcOrd="0" destOrd="0" presId="urn:microsoft.com/office/officeart/2005/8/layout/cycle4#1"/>
    <dgm:cxn modelId="{4CA00A00-C038-4759-B1B7-6C02D93CB9C4}" srcId="{F64AB64E-0A40-4DA7-BB83-93B17565B172}" destId="{60867FC7-6652-4B1A-8EBE-87324C16F6D7}" srcOrd="0" destOrd="0" parTransId="{99924E09-5AA3-475A-A12E-CED1BB2FC5E8}" sibTransId="{4EC02558-35F4-4D5D-AA75-DBE50AEA7673}"/>
    <dgm:cxn modelId="{3F63B375-7581-413A-90E8-55ED232955BC}" type="presOf" srcId="{0F5EF9A2-5C51-4F94-8156-8440677DE07B}" destId="{915C5958-6C9E-4858-9D65-FEBFFE3B0A37}" srcOrd="1" destOrd="0" presId="urn:microsoft.com/office/officeart/2005/8/layout/cycle4#1"/>
    <dgm:cxn modelId="{20A183FF-F03D-49FB-9B5D-1C82DEC5FC2E}" type="presOf" srcId="{5796B05C-0424-4047-8277-40A05A308E8F}" destId="{42021921-2C7E-4151-8922-835DB7597FB1}" srcOrd="0" destOrd="0" presId="urn:microsoft.com/office/officeart/2005/8/layout/cycle4#1"/>
    <dgm:cxn modelId="{96852D52-5B40-4300-A62F-FA577D97DB0F}" type="presOf" srcId="{3FE94789-369C-4DCB-868B-FE1B44DFF3F7}" destId="{1A3CAA29-1DB6-4BB6-9D46-E28F7D443E69}" srcOrd="0" destOrd="0" presId="urn:microsoft.com/office/officeart/2005/8/layout/cycle4#1"/>
    <dgm:cxn modelId="{2D2ED822-440C-4716-AA94-BDA5446E9F41}" type="presOf" srcId="{3FE94789-369C-4DCB-868B-FE1B44DFF3F7}" destId="{EA585178-1C97-4F78-B0C7-A41C97B53EDC}" srcOrd="1" destOrd="0" presId="urn:microsoft.com/office/officeart/2005/8/layout/cycle4#1"/>
    <dgm:cxn modelId="{D1144BC6-D6D0-4B2D-9CAC-DDB202860A75}" srcId="{5796B05C-0424-4047-8277-40A05A308E8F}" destId="{751569B7-7E91-4C2A-963E-165A507F3838}" srcOrd="2" destOrd="0" parTransId="{8B384D6E-BC5B-4A74-8B84-78795F7BBBB5}" sibTransId="{A15B6CFF-C909-4A59-B12E-0079AA92A2A1}"/>
    <dgm:cxn modelId="{79F6AE32-07D0-4B6A-B82F-8DCAAF1BC0C5}" type="presOf" srcId="{0CA7223E-30B5-49E9-B098-8F61BC48CDFE}" destId="{A59A4331-9DDD-4866-9794-43CB950CF53D}" srcOrd="0" destOrd="0" presId="urn:microsoft.com/office/officeart/2005/8/layout/cycle4#1"/>
    <dgm:cxn modelId="{C026C5F6-EACE-487A-BBA3-074F607ECB90}" srcId="{751569B7-7E91-4C2A-963E-165A507F3838}" destId="{C389C8B1-C809-451A-B8B2-926FAF562FBA}" srcOrd="0" destOrd="0" parTransId="{519B3BC0-DE70-4AB5-9507-BADBEAB7866F}" sibTransId="{BD2A5A4D-3E4D-45DD-B333-D6689BAF0597}"/>
    <dgm:cxn modelId="{D5C169B9-5E72-42A1-8E61-B4764F59A3D9}" type="presOf" srcId="{2B91BC65-28EF-46C7-8EB8-4CE79812A7EA}" destId="{1A352693-B672-4011-ACB0-242F25E04F47}" srcOrd="1" destOrd="1" presId="urn:microsoft.com/office/officeart/2005/8/layout/cycle4#1"/>
    <dgm:cxn modelId="{784F796C-0E95-4B33-8621-47833805FD93}" type="presOf" srcId="{C389C8B1-C809-451A-B8B2-926FAF562FBA}" destId="{95387808-7C69-4827-8695-9F7392E93813}" srcOrd="1" destOrd="0" presId="urn:microsoft.com/office/officeart/2005/8/layout/cycle4#1"/>
    <dgm:cxn modelId="{3228DE21-D997-45A6-AE5E-4016078D83A1}" type="presOf" srcId="{60867FC7-6652-4B1A-8EBE-87324C16F6D7}" destId="{B3B69601-CA1F-4770-BE0B-8F06D551E19A}" srcOrd="0" destOrd="0" presId="urn:microsoft.com/office/officeart/2005/8/layout/cycle4#1"/>
    <dgm:cxn modelId="{BE0B8075-938B-42F2-A21B-A9A6BB8E046D}" type="presOf" srcId="{60867FC7-6652-4B1A-8EBE-87324C16F6D7}" destId="{1A352693-B672-4011-ACB0-242F25E04F47}" srcOrd="1" destOrd="0" presId="urn:microsoft.com/office/officeart/2005/8/layout/cycle4#1"/>
    <dgm:cxn modelId="{BEA1F7DC-8995-48E9-82DD-CE44358EF72F}" type="presOf" srcId="{C389C8B1-C809-451A-B8B2-926FAF562FBA}" destId="{7841C60C-A2DE-44B8-A43F-DB2B763C5FE2}" srcOrd="0" destOrd="0" presId="urn:microsoft.com/office/officeart/2005/8/layout/cycle4#1"/>
    <dgm:cxn modelId="{DAB57D35-DCC2-401D-85E2-F67D13E5911C}" type="presOf" srcId="{F64AB64E-0A40-4DA7-BB83-93B17565B172}" destId="{FA1B4EA4-286F-462E-9436-70D1B1E02BBB}" srcOrd="0" destOrd="0" presId="urn:microsoft.com/office/officeart/2005/8/layout/cycle4#1"/>
    <dgm:cxn modelId="{20D72A72-8AD7-4F3F-B38C-E1BACC2541D6}" srcId="{F64AB64E-0A40-4DA7-BB83-93B17565B172}" destId="{2B91BC65-28EF-46C7-8EB8-4CE79812A7EA}" srcOrd="1" destOrd="0" parTransId="{69AEB971-6805-4C63-B250-BC08EEE4852B}" sibTransId="{2DFC47BC-02DF-4568-B25C-1DD73DE8761D}"/>
    <dgm:cxn modelId="{5E6EC311-9D12-460D-BF4C-A8E3C59F8083}" srcId="{5796B05C-0424-4047-8277-40A05A308E8F}" destId="{0CA7223E-30B5-49E9-B098-8F61BC48CDFE}" srcOrd="1" destOrd="0" parTransId="{D0E02DB0-8290-4A27-991F-D6CCA2C99602}" sibTransId="{DA5422FA-0971-48FE-B940-EBEC9BB18738}"/>
    <dgm:cxn modelId="{E8023579-1A4A-4AFC-8EAE-18207FD8CC22}" type="presParOf" srcId="{42021921-2C7E-4151-8922-835DB7597FB1}" destId="{F9A01D9F-36B0-4266-A94D-443FC37AAEC0}" srcOrd="0" destOrd="0" presId="urn:microsoft.com/office/officeart/2005/8/layout/cycle4#1"/>
    <dgm:cxn modelId="{A9B8BBD6-95D6-43DC-A217-9100106E9AFF}" type="presParOf" srcId="{F9A01D9F-36B0-4266-A94D-443FC37AAEC0}" destId="{DB76A0C6-BA23-4411-A18B-093C93EC7DE4}" srcOrd="0" destOrd="0" presId="urn:microsoft.com/office/officeart/2005/8/layout/cycle4#1"/>
    <dgm:cxn modelId="{29AE78E7-88FE-46CD-B8FF-340EBEF99599}" type="presParOf" srcId="{DB76A0C6-BA23-4411-A18B-093C93EC7DE4}" destId="{B3B69601-CA1F-4770-BE0B-8F06D551E19A}" srcOrd="0" destOrd="0" presId="urn:microsoft.com/office/officeart/2005/8/layout/cycle4#1"/>
    <dgm:cxn modelId="{38AC0608-91A0-4020-84AE-1D022008BCF5}" type="presParOf" srcId="{DB76A0C6-BA23-4411-A18B-093C93EC7DE4}" destId="{1A352693-B672-4011-ACB0-242F25E04F47}" srcOrd="1" destOrd="0" presId="urn:microsoft.com/office/officeart/2005/8/layout/cycle4#1"/>
    <dgm:cxn modelId="{32DCFE13-9CBF-4278-88ED-F08ADC03AE57}" type="presParOf" srcId="{F9A01D9F-36B0-4266-A94D-443FC37AAEC0}" destId="{26277DDF-49A2-42F3-932A-C80481FB08C0}" srcOrd="1" destOrd="0" presId="urn:microsoft.com/office/officeart/2005/8/layout/cycle4#1"/>
    <dgm:cxn modelId="{2923CF91-2242-4EE8-9EF9-5C430EDBE6FE}" type="presParOf" srcId="{26277DDF-49A2-42F3-932A-C80481FB08C0}" destId="{71E995B0-2063-439B-8D13-4CD432B115E8}" srcOrd="0" destOrd="0" presId="urn:microsoft.com/office/officeart/2005/8/layout/cycle4#1"/>
    <dgm:cxn modelId="{4E302B13-5BBE-477F-9143-E3CB6453C10A}" type="presParOf" srcId="{26277DDF-49A2-42F3-932A-C80481FB08C0}" destId="{915C5958-6C9E-4858-9D65-FEBFFE3B0A37}" srcOrd="1" destOrd="0" presId="urn:microsoft.com/office/officeart/2005/8/layout/cycle4#1"/>
    <dgm:cxn modelId="{F76A27B5-AB7D-4A78-B58C-C5285948423B}" type="presParOf" srcId="{F9A01D9F-36B0-4266-A94D-443FC37AAEC0}" destId="{59460047-CDAE-44D2-B274-E9B12888BFBA}" srcOrd="2" destOrd="0" presId="urn:microsoft.com/office/officeart/2005/8/layout/cycle4#1"/>
    <dgm:cxn modelId="{DACDF6A1-69BD-4A2C-A9ED-56ADAB1CAF5E}" type="presParOf" srcId="{59460047-CDAE-44D2-B274-E9B12888BFBA}" destId="{7841C60C-A2DE-44B8-A43F-DB2B763C5FE2}" srcOrd="0" destOrd="0" presId="urn:microsoft.com/office/officeart/2005/8/layout/cycle4#1"/>
    <dgm:cxn modelId="{64C9ADFC-82B4-4817-97A6-B22654ECC090}" type="presParOf" srcId="{59460047-CDAE-44D2-B274-E9B12888BFBA}" destId="{95387808-7C69-4827-8695-9F7392E93813}" srcOrd="1" destOrd="0" presId="urn:microsoft.com/office/officeart/2005/8/layout/cycle4#1"/>
    <dgm:cxn modelId="{1D6F55D0-6383-4141-9B90-A3561D5D7426}" type="presParOf" srcId="{F9A01D9F-36B0-4266-A94D-443FC37AAEC0}" destId="{B7077A08-5078-4105-896B-D8647448E41C}" srcOrd="3" destOrd="0" presId="urn:microsoft.com/office/officeart/2005/8/layout/cycle4#1"/>
    <dgm:cxn modelId="{F06245F0-D7F3-467E-A2FC-5268FFE36FBF}" type="presParOf" srcId="{B7077A08-5078-4105-896B-D8647448E41C}" destId="{1A3CAA29-1DB6-4BB6-9D46-E28F7D443E69}" srcOrd="0" destOrd="0" presId="urn:microsoft.com/office/officeart/2005/8/layout/cycle4#1"/>
    <dgm:cxn modelId="{EF13F3A8-B4D0-4132-91B7-A305BD4162DA}" type="presParOf" srcId="{B7077A08-5078-4105-896B-D8647448E41C}" destId="{EA585178-1C97-4F78-B0C7-A41C97B53EDC}" srcOrd="1" destOrd="0" presId="urn:microsoft.com/office/officeart/2005/8/layout/cycle4#1"/>
    <dgm:cxn modelId="{75E654B3-72B0-43C1-928D-045ABFB3A174}" type="presParOf" srcId="{F9A01D9F-36B0-4266-A94D-443FC37AAEC0}" destId="{C6590D68-2689-4441-93D7-07F233911582}" srcOrd="4" destOrd="0" presId="urn:microsoft.com/office/officeart/2005/8/layout/cycle4#1"/>
    <dgm:cxn modelId="{ECFE6EA6-BB5F-4369-BD18-2F452B57D3FE}" type="presParOf" srcId="{42021921-2C7E-4151-8922-835DB7597FB1}" destId="{4EAB6D88-9AA0-4F02-A641-56AB95C36D99}" srcOrd="1" destOrd="0" presId="urn:microsoft.com/office/officeart/2005/8/layout/cycle4#1"/>
    <dgm:cxn modelId="{D09F06B7-D760-494F-B7A2-1F94990E3F4D}" type="presParOf" srcId="{4EAB6D88-9AA0-4F02-A641-56AB95C36D99}" destId="{FA1B4EA4-286F-462E-9436-70D1B1E02BBB}" srcOrd="0" destOrd="0" presId="urn:microsoft.com/office/officeart/2005/8/layout/cycle4#1"/>
    <dgm:cxn modelId="{F26F0E24-C133-4579-90CB-294B84E17E22}" type="presParOf" srcId="{4EAB6D88-9AA0-4F02-A641-56AB95C36D99}" destId="{A59A4331-9DDD-4866-9794-43CB950CF53D}" srcOrd="1" destOrd="0" presId="urn:microsoft.com/office/officeart/2005/8/layout/cycle4#1"/>
    <dgm:cxn modelId="{F65E3674-51F6-4EDA-A2D3-9A999CED0D24}" type="presParOf" srcId="{4EAB6D88-9AA0-4F02-A641-56AB95C36D99}" destId="{2C34A959-F816-450C-9506-B9ED9715DADF}" srcOrd="2" destOrd="0" presId="urn:microsoft.com/office/officeart/2005/8/layout/cycle4#1"/>
    <dgm:cxn modelId="{CFEE75C9-1957-4DC1-BEE9-ECD4013F5A38}" type="presParOf" srcId="{4EAB6D88-9AA0-4F02-A641-56AB95C36D99}" destId="{6AC269D8-8858-4A94-911C-B9BAA8170721}" srcOrd="3" destOrd="0" presId="urn:microsoft.com/office/officeart/2005/8/layout/cycle4#1"/>
    <dgm:cxn modelId="{B981FCC3-3F8C-41F6-B422-0758E2A3CCF2}" type="presParOf" srcId="{4EAB6D88-9AA0-4F02-A641-56AB95C36D99}" destId="{4BB4E137-D159-4999-BE81-E24A50ADD851}" srcOrd="4" destOrd="0" presId="urn:microsoft.com/office/officeart/2005/8/layout/cycle4#1"/>
    <dgm:cxn modelId="{D3CC2D02-B9DC-491C-81F9-8F13AACD98EC}" type="presParOf" srcId="{42021921-2C7E-4151-8922-835DB7597FB1}" destId="{3EC59440-A695-4F89-857D-A776214AD3AA}" srcOrd="2" destOrd="0" presId="urn:microsoft.com/office/officeart/2005/8/layout/cycle4#1"/>
    <dgm:cxn modelId="{2ED31B3E-C7E3-48F0-91B4-54697A18E3AC}" type="presParOf" srcId="{42021921-2C7E-4151-8922-835DB7597FB1}" destId="{90EBBEE2-7688-4C32-B8B7-8681E155524A}"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9F1553-F0E7-4936-BECF-0C8C2BCB6211}" type="doc">
      <dgm:prSet loTypeId="urn:microsoft.com/office/officeart/2005/8/layout/bProcess4" loCatId="process" qsTypeId="urn:microsoft.com/office/officeart/2005/8/quickstyle/3d7" qsCatId="3D" csTypeId="urn:microsoft.com/office/officeart/2005/8/colors/colorful1#5" csCatId="colorful" phldr="1"/>
      <dgm:spPr/>
      <dgm:t>
        <a:bodyPr/>
        <a:lstStyle/>
        <a:p>
          <a:endParaRPr lang="en-IN"/>
        </a:p>
      </dgm:t>
    </dgm:pt>
    <dgm:pt modelId="{BED88425-3CAB-42A8-82B0-9C70B162CA05}">
      <dgm:prSet phldrT="[Text]"/>
      <dgm:spPr/>
      <dgm:t>
        <a:bodyPr/>
        <a:lstStyle/>
        <a:p>
          <a:r>
            <a:rPr lang="en-IN" dirty="0"/>
            <a:t>Sound Forecasting </a:t>
          </a:r>
        </a:p>
      </dgm:t>
    </dgm:pt>
    <dgm:pt modelId="{2777BA94-5577-48A2-A7E8-E125D7C30E9C}" type="parTrans" cxnId="{A944936C-9644-4057-B29F-101E82AEC80A}">
      <dgm:prSet/>
      <dgm:spPr/>
      <dgm:t>
        <a:bodyPr/>
        <a:lstStyle/>
        <a:p>
          <a:endParaRPr lang="en-IN"/>
        </a:p>
      </dgm:t>
    </dgm:pt>
    <dgm:pt modelId="{FE650D8E-7675-4E00-AB58-316F290AB468}" type="sibTrans" cxnId="{A944936C-9644-4057-B29F-101E82AEC80A}">
      <dgm:prSet/>
      <dgm:spPr/>
      <dgm:t>
        <a:bodyPr/>
        <a:lstStyle/>
        <a:p>
          <a:endParaRPr lang="en-IN"/>
        </a:p>
      </dgm:t>
    </dgm:pt>
    <dgm:pt modelId="{AD964D03-98D4-4644-AB5E-692609BB8EEC}">
      <dgm:prSet phldrT="[Text]"/>
      <dgm:spPr/>
      <dgm:t>
        <a:bodyPr/>
        <a:lstStyle/>
        <a:p>
          <a:r>
            <a:rPr lang="en-IN" dirty="0"/>
            <a:t>Participation</a:t>
          </a:r>
        </a:p>
      </dgm:t>
    </dgm:pt>
    <dgm:pt modelId="{66223E5D-E0E0-41A3-A480-987AA0F8FA88}" type="parTrans" cxnId="{FE29B62D-204B-4EC3-859C-EF1574A65CB1}">
      <dgm:prSet/>
      <dgm:spPr/>
      <dgm:t>
        <a:bodyPr/>
        <a:lstStyle/>
        <a:p>
          <a:endParaRPr lang="en-IN"/>
        </a:p>
      </dgm:t>
    </dgm:pt>
    <dgm:pt modelId="{4D1D8A5F-54CD-493A-A654-2C56BC3DBD9E}" type="sibTrans" cxnId="{FE29B62D-204B-4EC3-859C-EF1574A65CB1}">
      <dgm:prSet/>
      <dgm:spPr/>
      <dgm:t>
        <a:bodyPr/>
        <a:lstStyle/>
        <a:p>
          <a:endParaRPr lang="en-IN"/>
        </a:p>
      </dgm:t>
    </dgm:pt>
    <dgm:pt modelId="{7BEE59F9-BBA8-49D5-8049-2E9437841AD4}">
      <dgm:prSet phldrT="[Text]"/>
      <dgm:spPr/>
      <dgm:t>
        <a:bodyPr/>
        <a:lstStyle/>
        <a:p>
          <a:r>
            <a:rPr lang="en-IN" dirty="0"/>
            <a:t>Flexibility</a:t>
          </a:r>
        </a:p>
      </dgm:t>
    </dgm:pt>
    <dgm:pt modelId="{9CE76D85-4F33-4FC4-8A65-5DDB43DB1CE2}" type="parTrans" cxnId="{B3DF628A-738B-47AE-81B8-512EB8D27EF6}">
      <dgm:prSet/>
      <dgm:spPr/>
      <dgm:t>
        <a:bodyPr/>
        <a:lstStyle/>
        <a:p>
          <a:endParaRPr lang="en-IN"/>
        </a:p>
      </dgm:t>
    </dgm:pt>
    <dgm:pt modelId="{14CF4D71-2ABF-4E68-934F-31B491D1569C}" type="sibTrans" cxnId="{B3DF628A-738B-47AE-81B8-512EB8D27EF6}">
      <dgm:prSet/>
      <dgm:spPr/>
      <dgm:t>
        <a:bodyPr/>
        <a:lstStyle/>
        <a:p>
          <a:endParaRPr lang="en-IN"/>
        </a:p>
      </dgm:t>
    </dgm:pt>
    <dgm:pt modelId="{8DB3E45A-2DD4-4A6D-BD38-E725AA987037}">
      <dgm:prSet phldrT="[Text]"/>
      <dgm:spPr/>
      <dgm:t>
        <a:bodyPr/>
        <a:lstStyle/>
        <a:p>
          <a:r>
            <a:rPr lang="en-IN" dirty="0"/>
            <a:t>Goal Orientation</a:t>
          </a:r>
        </a:p>
      </dgm:t>
    </dgm:pt>
    <dgm:pt modelId="{FC3243A3-6B05-4BA2-B5BC-328C09A24F3D}" type="parTrans" cxnId="{DA3B9309-ABF6-483C-AC74-0853BFE16671}">
      <dgm:prSet/>
      <dgm:spPr/>
      <dgm:t>
        <a:bodyPr/>
        <a:lstStyle/>
        <a:p>
          <a:endParaRPr lang="en-IN"/>
        </a:p>
      </dgm:t>
    </dgm:pt>
    <dgm:pt modelId="{C3E56E78-EEFB-4D13-BAFF-7B5A48A91B36}" type="sibTrans" cxnId="{DA3B9309-ABF6-483C-AC74-0853BFE16671}">
      <dgm:prSet/>
      <dgm:spPr/>
      <dgm:t>
        <a:bodyPr/>
        <a:lstStyle/>
        <a:p>
          <a:endParaRPr lang="en-IN"/>
        </a:p>
      </dgm:t>
    </dgm:pt>
    <dgm:pt modelId="{4799C3A1-01F5-41CC-A77B-2C52F20D84FC}">
      <dgm:prSet phldrT="[Text]"/>
      <dgm:spPr/>
      <dgm:t>
        <a:bodyPr/>
        <a:lstStyle/>
        <a:p>
          <a:r>
            <a:rPr lang="en-IN" dirty="0"/>
            <a:t>Proper Recording System</a:t>
          </a:r>
        </a:p>
      </dgm:t>
    </dgm:pt>
    <dgm:pt modelId="{5C631D1E-09B4-412D-BBB8-A15A2E6A5114}" type="parTrans" cxnId="{F5537354-2AA6-4062-A55F-B86F7B6D33BD}">
      <dgm:prSet/>
      <dgm:spPr/>
      <dgm:t>
        <a:bodyPr/>
        <a:lstStyle/>
        <a:p>
          <a:endParaRPr lang="en-IN"/>
        </a:p>
      </dgm:t>
    </dgm:pt>
    <dgm:pt modelId="{95094AEB-632A-4FB5-B4C1-02A602394731}" type="sibTrans" cxnId="{F5537354-2AA6-4062-A55F-B86F7B6D33BD}">
      <dgm:prSet/>
      <dgm:spPr/>
      <dgm:t>
        <a:bodyPr/>
        <a:lstStyle/>
        <a:p>
          <a:endParaRPr lang="en-IN"/>
        </a:p>
      </dgm:t>
    </dgm:pt>
    <dgm:pt modelId="{7857E613-66A4-4038-8A4D-5AF43F601A4C}">
      <dgm:prSet phldrT="[Text]"/>
      <dgm:spPr/>
      <dgm:t>
        <a:bodyPr/>
        <a:lstStyle/>
        <a:p>
          <a:r>
            <a:rPr lang="en-IN" dirty="0"/>
            <a:t>Sound Administration</a:t>
          </a:r>
        </a:p>
      </dgm:t>
    </dgm:pt>
    <dgm:pt modelId="{9B08CFCE-8C4F-437F-A53E-E3A4D7396A10}" type="parTrans" cxnId="{8587810A-8BA3-4A08-9AA7-7990457A7B5E}">
      <dgm:prSet/>
      <dgm:spPr/>
      <dgm:t>
        <a:bodyPr/>
        <a:lstStyle/>
        <a:p>
          <a:endParaRPr lang="en-IN"/>
        </a:p>
      </dgm:t>
    </dgm:pt>
    <dgm:pt modelId="{8F6D3EB7-F19C-42A0-99F0-E1C593203BEF}" type="sibTrans" cxnId="{8587810A-8BA3-4A08-9AA7-7990457A7B5E}">
      <dgm:prSet/>
      <dgm:spPr/>
      <dgm:t>
        <a:bodyPr/>
        <a:lstStyle/>
        <a:p>
          <a:endParaRPr lang="en-IN"/>
        </a:p>
      </dgm:t>
    </dgm:pt>
    <dgm:pt modelId="{AADFB5CB-DE13-4FBB-8E3E-90C54E7DC6CB}">
      <dgm:prSet/>
      <dgm:spPr/>
      <dgm:t>
        <a:bodyPr/>
        <a:lstStyle/>
        <a:p>
          <a:r>
            <a:rPr lang="en-IN" dirty="0"/>
            <a:t>Top Management Support</a:t>
          </a:r>
        </a:p>
      </dgm:t>
    </dgm:pt>
    <dgm:pt modelId="{847E5F60-83F2-4710-B0D3-5570C7EE5564}" type="parTrans" cxnId="{B8206BDA-D13C-4484-9FF2-2E245F4A5B75}">
      <dgm:prSet/>
      <dgm:spPr/>
      <dgm:t>
        <a:bodyPr/>
        <a:lstStyle/>
        <a:p>
          <a:endParaRPr lang="en-IN"/>
        </a:p>
      </dgm:t>
    </dgm:pt>
    <dgm:pt modelId="{AB73673D-80C0-478C-8A36-9639F5AADD4E}" type="sibTrans" cxnId="{B8206BDA-D13C-4484-9FF2-2E245F4A5B75}">
      <dgm:prSet/>
      <dgm:spPr/>
      <dgm:t>
        <a:bodyPr/>
        <a:lstStyle/>
        <a:p>
          <a:endParaRPr lang="en-IN"/>
        </a:p>
      </dgm:t>
    </dgm:pt>
    <dgm:pt modelId="{164302C7-100B-481A-8AAA-088B475C379D}">
      <dgm:prSet/>
      <dgm:spPr/>
      <dgm:t>
        <a:bodyPr/>
        <a:lstStyle/>
        <a:p>
          <a:r>
            <a:rPr lang="en-IN" dirty="0"/>
            <a:t>Enforce Timeliness</a:t>
          </a:r>
        </a:p>
      </dgm:t>
    </dgm:pt>
    <dgm:pt modelId="{C2905956-3506-47BB-B272-A752E4E42CB7}" type="parTrans" cxnId="{BA780DF0-D194-4AFF-9FAB-8E175CD16B3F}">
      <dgm:prSet/>
      <dgm:spPr/>
      <dgm:t>
        <a:bodyPr/>
        <a:lstStyle/>
        <a:p>
          <a:endParaRPr lang="en-IN"/>
        </a:p>
      </dgm:t>
    </dgm:pt>
    <dgm:pt modelId="{57A83E5C-18A1-47CF-990C-623B2D06C128}" type="sibTrans" cxnId="{BA780DF0-D194-4AFF-9FAB-8E175CD16B3F}">
      <dgm:prSet/>
      <dgm:spPr/>
      <dgm:t>
        <a:bodyPr/>
        <a:lstStyle/>
        <a:p>
          <a:endParaRPr lang="en-IN"/>
        </a:p>
      </dgm:t>
    </dgm:pt>
    <dgm:pt modelId="{5D215E51-4945-4DBF-AFED-6CBA22A3C3F6}">
      <dgm:prSet/>
      <dgm:spPr/>
      <dgm:t>
        <a:bodyPr/>
        <a:lstStyle/>
        <a:p>
          <a:r>
            <a:rPr lang="en-IN" dirty="0"/>
            <a:t>Efficient Organization</a:t>
          </a:r>
        </a:p>
      </dgm:t>
    </dgm:pt>
    <dgm:pt modelId="{100A4DE7-3DB3-4475-B4A2-4107CF32B29A}" type="parTrans" cxnId="{9695C1BB-A96B-49E2-9739-6A5EFC06AD5C}">
      <dgm:prSet/>
      <dgm:spPr/>
      <dgm:t>
        <a:bodyPr/>
        <a:lstStyle/>
        <a:p>
          <a:endParaRPr lang="en-IN"/>
        </a:p>
      </dgm:t>
    </dgm:pt>
    <dgm:pt modelId="{1A3B0C7A-9A36-44A6-8196-CF87890713ED}" type="sibTrans" cxnId="{9695C1BB-A96B-49E2-9739-6A5EFC06AD5C}">
      <dgm:prSet/>
      <dgm:spPr/>
      <dgm:t>
        <a:bodyPr/>
        <a:lstStyle/>
        <a:p>
          <a:endParaRPr lang="en-IN"/>
        </a:p>
      </dgm:t>
    </dgm:pt>
    <dgm:pt modelId="{BCE880CB-C3FC-446F-9E53-1B359CD6922D}">
      <dgm:prSet/>
      <dgm:spPr/>
      <dgm:t>
        <a:bodyPr/>
        <a:lstStyle/>
        <a:p>
          <a:r>
            <a:rPr lang="en-IN" dirty="0"/>
            <a:t>Proper Co-ordination </a:t>
          </a:r>
        </a:p>
      </dgm:t>
    </dgm:pt>
    <dgm:pt modelId="{5D1C4165-7216-4458-90E5-7F806A84F3A5}" type="parTrans" cxnId="{027ACC34-C0DB-4E49-AEF2-223B340E9811}">
      <dgm:prSet/>
      <dgm:spPr/>
      <dgm:t>
        <a:bodyPr/>
        <a:lstStyle/>
        <a:p>
          <a:endParaRPr lang="en-IN"/>
        </a:p>
      </dgm:t>
    </dgm:pt>
    <dgm:pt modelId="{C0E25C06-0442-46AF-9625-BDCCAD5EC640}" type="sibTrans" cxnId="{027ACC34-C0DB-4E49-AEF2-223B340E9811}">
      <dgm:prSet/>
      <dgm:spPr/>
      <dgm:t>
        <a:bodyPr/>
        <a:lstStyle/>
        <a:p>
          <a:endParaRPr lang="en-IN"/>
        </a:p>
      </dgm:t>
    </dgm:pt>
    <dgm:pt modelId="{66D7E8E4-1C0A-4F7E-9ADF-A9D9A69586BE}">
      <dgm:prSet/>
      <dgm:spPr/>
      <dgm:t>
        <a:bodyPr/>
        <a:lstStyle/>
        <a:p>
          <a:r>
            <a:rPr lang="en-IN" dirty="0"/>
            <a:t>Constant Review</a:t>
          </a:r>
        </a:p>
      </dgm:t>
    </dgm:pt>
    <dgm:pt modelId="{E251669F-FA2E-4DDE-83B1-8BB77CB969E0}" type="parTrans" cxnId="{749A4989-CD3C-459C-A6C2-7A6C1FF3C5E7}">
      <dgm:prSet/>
      <dgm:spPr/>
      <dgm:t>
        <a:bodyPr/>
        <a:lstStyle/>
        <a:p>
          <a:endParaRPr lang="en-IN"/>
        </a:p>
      </dgm:t>
    </dgm:pt>
    <dgm:pt modelId="{F8AA0356-813F-4A56-8B47-7DBC27368B70}" type="sibTrans" cxnId="{749A4989-CD3C-459C-A6C2-7A6C1FF3C5E7}">
      <dgm:prSet/>
      <dgm:spPr/>
      <dgm:t>
        <a:bodyPr/>
        <a:lstStyle/>
        <a:p>
          <a:endParaRPr lang="en-IN"/>
        </a:p>
      </dgm:t>
    </dgm:pt>
    <dgm:pt modelId="{78738E4A-CD92-4993-B690-A62E15CC75B2}">
      <dgm:prSet/>
      <dgm:spPr/>
      <dgm:t>
        <a:bodyPr/>
        <a:lstStyle/>
        <a:p>
          <a:r>
            <a:rPr lang="en-IN" dirty="0"/>
            <a:t>Reward and Punishment </a:t>
          </a:r>
        </a:p>
      </dgm:t>
    </dgm:pt>
    <dgm:pt modelId="{A0A1BE11-4CE3-41D0-AD19-2AB2CBE3FE7D}" type="parTrans" cxnId="{4EA8ABF6-7BD2-4171-9714-6265FFDD8C02}">
      <dgm:prSet/>
      <dgm:spPr/>
      <dgm:t>
        <a:bodyPr/>
        <a:lstStyle/>
        <a:p>
          <a:endParaRPr lang="en-IN"/>
        </a:p>
      </dgm:t>
    </dgm:pt>
    <dgm:pt modelId="{CC0421C5-B2B2-4AE1-A965-63EAF43D9B98}" type="sibTrans" cxnId="{4EA8ABF6-7BD2-4171-9714-6265FFDD8C02}">
      <dgm:prSet/>
      <dgm:spPr/>
      <dgm:t>
        <a:bodyPr/>
        <a:lstStyle/>
        <a:p>
          <a:endParaRPr lang="en-IN"/>
        </a:p>
      </dgm:t>
    </dgm:pt>
    <dgm:pt modelId="{A29572E0-5285-4092-9B68-8217B7D4B923}" type="pres">
      <dgm:prSet presAssocID="{C69F1553-F0E7-4936-BECF-0C8C2BCB6211}" presName="Name0" presStyleCnt="0">
        <dgm:presLayoutVars>
          <dgm:dir/>
          <dgm:resizeHandles/>
        </dgm:presLayoutVars>
      </dgm:prSet>
      <dgm:spPr/>
      <dgm:t>
        <a:bodyPr/>
        <a:lstStyle/>
        <a:p>
          <a:endParaRPr lang="en-US"/>
        </a:p>
      </dgm:t>
    </dgm:pt>
    <dgm:pt modelId="{7FC8121E-848B-4EBA-BDC5-9272B60BA82A}" type="pres">
      <dgm:prSet presAssocID="{BED88425-3CAB-42A8-82B0-9C70B162CA05}" presName="compNode" presStyleCnt="0"/>
      <dgm:spPr/>
    </dgm:pt>
    <dgm:pt modelId="{2AC1B027-E149-4EE0-84AE-FF2928D29397}" type="pres">
      <dgm:prSet presAssocID="{BED88425-3CAB-42A8-82B0-9C70B162CA05}" presName="dummyConnPt" presStyleCnt="0"/>
      <dgm:spPr/>
    </dgm:pt>
    <dgm:pt modelId="{C0F4101C-0619-4CCF-A514-98EF0D05F0E9}" type="pres">
      <dgm:prSet presAssocID="{BED88425-3CAB-42A8-82B0-9C70B162CA05}" presName="node" presStyleLbl="node1" presStyleIdx="0" presStyleCnt="12">
        <dgm:presLayoutVars>
          <dgm:bulletEnabled val="1"/>
        </dgm:presLayoutVars>
      </dgm:prSet>
      <dgm:spPr/>
      <dgm:t>
        <a:bodyPr/>
        <a:lstStyle/>
        <a:p>
          <a:endParaRPr lang="en-US"/>
        </a:p>
      </dgm:t>
    </dgm:pt>
    <dgm:pt modelId="{366867D6-3C4C-4262-919E-100F870BD6A5}" type="pres">
      <dgm:prSet presAssocID="{FE650D8E-7675-4E00-AB58-316F290AB468}" presName="sibTrans" presStyleLbl="bgSibTrans2D1" presStyleIdx="0" presStyleCnt="11"/>
      <dgm:spPr/>
      <dgm:t>
        <a:bodyPr/>
        <a:lstStyle/>
        <a:p>
          <a:endParaRPr lang="en-US"/>
        </a:p>
      </dgm:t>
    </dgm:pt>
    <dgm:pt modelId="{69FEF753-9F5C-4A4C-9D12-91977847C72D}" type="pres">
      <dgm:prSet presAssocID="{AD964D03-98D4-4644-AB5E-692609BB8EEC}" presName="compNode" presStyleCnt="0"/>
      <dgm:spPr/>
    </dgm:pt>
    <dgm:pt modelId="{6EDE8E92-56BD-451D-9322-14BA980CD963}" type="pres">
      <dgm:prSet presAssocID="{AD964D03-98D4-4644-AB5E-692609BB8EEC}" presName="dummyConnPt" presStyleCnt="0"/>
      <dgm:spPr/>
    </dgm:pt>
    <dgm:pt modelId="{6E367725-E72A-4A1E-A0D3-FAA69756158A}" type="pres">
      <dgm:prSet presAssocID="{AD964D03-98D4-4644-AB5E-692609BB8EEC}" presName="node" presStyleLbl="node1" presStyleIdx="1" presStyleCnt="12">
        <dgm:presLayoutVars>
          <dgm:bulletEnabled val="1"/>
        </dgm:presLayoutVars>
      </dgm:prSet>
      <dgm:spPr/>
      <dgm:t>
        <a:bodyPr/>
        <a:lstStyle/>
        <a:p>
          <a:endParaRPr lang="en-US"/>
        </a:p>
      </dgm:t>
    </dgm:pt>
    <dgm:pt modelId="{50A7FC9F-CB93-45A8-AF6B-7E3CAED6C51E}" type="pres">
      <dgm:prSet presAssocID="{4D1D8A5F-54CD-493A-A654-2C56BC3DBD9E}" presName="sibTrans" presStyleLbl="bgSibTrans2D1" presStyleIdx="1" presStyleCnt="11"/>
      <dgm:spPr/>
      <dgm:t>
        <a:bodyPr/>
        <a:lstStyle/>
        <a:p>
          <a:endParaRPr lang="en-US"/>
        </a:p>
      </dgm:t>
    </dgm:pt>
    <dgm:pt modelId="{6023C02F-620F-4551-A405-3DABE3BAA53B}" type="pres">
      <dgm:prSet presAssocID="{7BEE59F9-BBA8-49D5-8049-2E9437841AD4}" presName="compNode" presStyleCnt="0"/>
      <dgm:spPr/>
    </dgm:pt>
    <dgm:pt modelId="{4A287021-5588-49C9-9508-A647CE2B6D4C}" type="pres">
      <dgm:prSet presAssocID="{7BEE59F9-BBA8-49D5-8049-2E9437841AD4}" presName="dummyConnPt" presStyleCnt="0"/>
      <dgm:spPr/>
    </dgm:pt>
    <dgm:pt modelId="{031390DD-E0A8-4449-A1DD-15932A69AE4B}" type="pres">
      <dgm:prSet presAssocID="{7BEE59F9-BBA8-49D5-8049-2E9437841AD4}" presName="node" presStyleLbl="node1" presStyleIdx="2" presStyleCnt="12">
        <dgm:presLayoutVars>
          <dgm:bulletEnabled val="1"/>
        </dgm:presLayoutVars>
      </dgm:prSet>
      <dgm:spPr/>
      <dgm:t>
        <a:bodyPr/>
        <a:lstStyle/>
        <a:p>
          <a:endParaRPr lang="en-US"/>
        </a:p>
      </dgm:t>
    </dgm:pt>
    <dgm:pt modelId="{46AECBD1-78AB-4B0E-AE78-7165984EEA48}" type="pres">
      <dgm:prSet presAssocID="{14CF4D71-2ABF-4E68-934F-31B491D1569C}" presName="sibTrans" presStyleLbl="bgSibTrans2D1" presStyleIdx="2" presStyleCnt="11"/>
      <dgm:spPr/>
      <dgm:t>
        <a:bodyPr/>
        <a:lstStyle/>
        <a:p>
          <a:endParaRPr lang="en-US"/>
        </a:p>
      </dgm:t>
    </dgm:pt>
    <dgm:pt modelId="{DBF08C63-A231-46EC-B9E4-9E29DDD5BD5C}" type="pres">
      <dgm:prSet presAssocID="{BCE880CB-C3FC-446F-9E53-1B359CD6922D}" presName="compNode" presStyleCnt="0"/>
      <dgm:spPr/>
    </dgm:pt>
    <dgm:pt modelId="{704308FE-6A71-401B-8B50-38C9BAB03E48}" type="pres">
      <dgm:prSet presAssocID="{BCE880CB-C3FC-446F-9E53-1B359CD6922D}" presName="dummyConnPt" presStyleCnt="0"/>
      <dgm:spPr/>
    </dgm:pt>
    <dgm:pt modelId="{BCF8A8E5-3072-4B58-A48C-C3B4BED3A192}" type="pres">
      <dgm:prSet presAssocID="{BCE880CB-C3FC-446F-9E53-1B359CD6922D}" presName="node" presStyleLbl="node1" presStyleIdx="3" presStyleCnt="12">
        <dgm:presLayoutVars>
          <dgm:bulletEnabled val="1"/>
        </dgm:presLayoutVars>
      </dgm:prSet>
      <dgm:spPr/>
      <dgm:t>
        <a:bodyPr/>
        <a:lstStyle/>
        <a:p>
          <a:endParaRPr lang="en-US"/>
        </a:p>
      </dgm:t>
    </dgm:pt>
    <dgm:pt modelId="{8E78A6AC-2B61-4BC0-8C49-FB0F39E5EC45}" type="pres">
      <dgm:prSet presAssocID="{C0E25C06-0442-46AF-9625-BDCCAD5EC640}" presName="sibTrans" presStyleLbl="bgSibTrans2D1" presStyleIdx="3" presStyleCnt="11"/>
      <dgm:spPr/>
      <dgm:t>
        <a:bodyPr/>
        <a:lstStyle/>
        <a:p>
          <a:endParaRPr lang="en-US"/>
        </a:p>
      </dgm:t>
    </dgm:pt>
    <dgm:pt modelId="{5600F8C0-5AF2-4E49-943E-D5809B24B392}" type="pres">
      <dgm:prSet presAssocID="{5D215E51-4945-4DBF-AFED-6CBA22A3C3F6}" presName="compNode" presStyleCnt="0"/>
      <dgm:spPr/>
    </dgm:pt>
    <dgm:pt modelId="{8C09669D-0A17-4EC5-8036-69D235244649}" type="pres">
      <dgm:prSet presAssocID="{5D215E51-4945-4DBF-AFED-6CBA22A3C3F6}" presName="dummyConnPt" presStyleCnt="0"/>
      <dgm:spPr/>
    </dgm:pt>
    <dgm:pt modelId="{161F9903-A3D4-437A-B218-0C32CF165779}" type="pres">
      <dgm:prSet presAssocID="{5D215E51-4945-4DBF-AFED-6CBA22A3C3F6}" presName="node" presStyleLbl="node1" presStyleIdx="4" presStyleCnt="12">
        <dgm:presLayoutVars>
          <dgm:bulletEnabled val="1"/>
        </dgm:presLayoutVars>
      </dgm:prSet>
      <dgm:spPr/>
      <dgm:t>
        <a:bodyPr/>
        <a:lstStyle/>
        <a:p>
          <a:endParaRPr lang="en-US"/>
        </a:p>
      </dgm:t>
    </dgm:pt>
    <dgm:pt modelId="{944373A3-E3C9-423E-B5E4-6AE442D7798D}" type="pres">
      <dgm:prSet presAssocID="{1A3B0C7A-9A36-44A6-8196-CF87890713ED}" presName="sibTrans" presStyleLbl="bgSibTrans2D1" presStyleIdx="4" presStyleCnt="11"/>
      <dgm:spPr/>
      <dgm:t>
        <a:bodyPr/>
        <a:lstStyle/>
        <a:p>
          <a:endParaRPr lang="en-US"/>
        </a:p>
      </dgm:t>
    </dgm:pt>
    <dgm:pt modelId="{10E4F58B-01E3-478C-934F-DEDE800CABC8}" type="pres">
      <dgm:prSet presAssocID="{164302C7-100B-481A-8AAA-088B475C379D}" presName="compNode" presStyleCnt="0"/>
      <dgm:spPr/>
    </dgm:pt>
    <dgm:pt modelId="{553C462F-CB58-4543-8FF1-7450DCA55FF4}" type="pres">
      <dgm:prSet presAssocID="{164302C7-100B-481A-8AAA-088B475C379D}" presName="dummyConnPt" presStyleCnt="0"/>
      <dgm:spPr/>
    </dgm:pt>
    <dgm:pt modelId="{10718938-8756-4526-9A03-28A85F65E15F}" type="pres">
      <dgm:prSet presAssocID="{164302C7-100B-481A-8AAA-088B475C379D}" presName="node" presStyleLbl="node1" presStyleIdx="5" presStyleCnt="12">
        <dgm:presLayoutVars>
          <dgm:bulletEnabled val="1"/>
        </dgm:presLayoutVars>
      </dgm:prSet>
      <dgm:spPr/>
      <dgm:t>
        <a:bodyPr/>
        <a:lstStyle/>
        <a:p>
          <a:endParaRPr lang="en-US"/>
        </a:p>
      </dgm:t>
    </dgm:pt>
    <dgm:pt modelId="{353D7701-0A59-45E9-8419-B4B8F279A008}" type="pres">
      <dgm:prSet presAssocID="{57A83E5C-18A1-47CF-990C-623B2D06C128}" presName="sibTrans" presStyleLbl="bgSibTrans2D1" presStyleIdx="5" presStyleCnt="11"/>
      <dgm:spPr/>
      <dgm:t>
        <a:bodyPr/>
        <a:lstStyle/>
        <a:p>
          <a:endParaRPr lang="en-US"/>
        </a:p>
      </dgm:t>
    </dgm:pt>
    <dgm:pt modelId="{E6D2D30C-7FD3-4CF9-A083-DDCBBCEFDEBC}" type="pres">
      <dgm:prSet presAssocID="{AADFB5CB-DE13-4FBB-8E3E-90C54E7DC6CB}" presName="compNode" presStyleCnt="0"/>
      <dgm:spPr/>
    </dgm:pt>
    <dgm:pt modelId="{14E64BB3-B75D-4B40-9797-4822BCD0485A}" type="pres">
      <dgm:prSet presAssocID="{AADFB5CB-DE13-4FBB-8E3E-90C54E7DC6CB}" presName="dummyConnPt" presStyleCnt="0"/>
      <dgm:spPr/>
    </dgm:pt>
    <dgm:pt modelId="{9D3890E9-08B1-4C5E-9E58-985890570ABB}" type="pres">
      <dgm:prSet presAssocID="{AADFB5CB-DE13-4FBB-8E3E-90C54E7DC6CB}" presName="node" presStyleLbl="node1" presStyleIdx="6" presStyleCnt="12">
        <dgm:presLayoutVars>
          <dgm:bulletEnabled val="1"/>
        </dgm:presLayoutVars>
      </dgm:prSet>
      <dgm:spPr/>
      <dgm:t>
        <a:bodyPr/>
        <a:lstStyle/>
        <a:p>
          <a:endParaRPr lang="en-US"/>
        </a:p>
      </dgm:t>
    </dgm:pt>
    <dgm:pt modelId="{128B8839-96DB-4BD8-A48A-AD7249480E29}" type="pres">
      <dgm:prSet presAssocID="{AB73673D-80C0-478C-8A36-9639F5AADD4E}" presName="sibTrans" presStyleLbl="bgSibTrans2D1" presStyleIdx="6" presStyleCnt="11"/>
      <dgm:spPr/>
      <dgm:t>
        <a:bodyPr/>
        <a:lstStyle/>
        <a:p>
          <a:endParaRPr lang="en-US"/>
        </a:p>
      </dgm:t>
    </dgm:pt>
    <dgm:pt modelId="{ECB13AF4-8346-405B-A451-7CD8BDA07E4D}" type="pres">
      <dgm:prSet presAssocID="{8DB3E45A-2DD4-4A6D-BD38-E725AA987037}" presName="compNode" presStyleCnt="0"/>
      <dgm:spPr/>
    </dgm:pt>
    <dgm:pt modelId="{72179588-9834-4086-91C0-6DFDD2F93D2C}" type="pres">
      <dgm:prSet presAssocID="{8DB3E45A-2DD4-4A6D-BD38-E725AA987037}" presName="dummyConnPt" presStyleCnt="0"/>
      <dgm:spPr/>
    </dgm:pt>
    <dgm:pt modelId="{0220B91B-CD24-42FC-865F-249B0C8086B1}" type="pres">
      <dgm:prSet presAssocID="{8DB3E45A-2DD4-4A6D-BD38-E725AA987037}" presName="node" presStyleLbl="node1" presStyleIdx="7" presStyleCnt="12">
        <dgm:presLayoutVars>
          <dgm:bulletEnabled val="1"/>
        </dgm:presLayoutVars>
      </dgm:prSet>
      <dgm:spPr/>
      <dgm:t>
        <a:bodyPr/>
        <a:lstStyle/>
        <a:p>
          <a:endParaRPr lang="en-US"/>
        </a:p>
      </dgm:t>
    </dgm:pt>
    <dgm:pt modelId="{6DBA9831-D708-4E96-906B-33E46E609766}" type="pres">
      <dgm:prSet presAssocID="{C3E56E78-EEFB-4D13-BAFF-7B5A48A91B36}" presName="sibTrans" presStyleLbl="bgSibTrans2D1" presStyleIdx="7" presStyleCnt="11"/>
      <dgm:spPr/>
      <dgm:t>
        <a:bodyPr/>
        <a:lstStyle/>
        <a:p>
          <a:endParaRPr lang="en-US"/>
        </a:p>
      </dgm:t>
    </dgm:pt>
    <dgm:pt modelId="{1681320D-FCE8-4005-9568-1666B82756D2}" type="pres">
      <dgm:prSet presAssocID="{4799C3A1-01F5-41CC-A77B-2C52F20D84FC}" presName="compNode" presStyleCnt="0"/>
      <dgm:spPr/>
    </dgm:pt>
    <dgm:pt modelId="{8F8083D7-D3F0-45E7-BED6-2C374BE5AEA7}" type="pres">
      <dgm:prSet presAssocID="{4799C3A1-01F5-41CC-A77B-2C52F20D84FC}" presName="dummyConnPt" presStyleCnt="0"/>
      <dgm:spPr/>
    </dgm:pt>
    <dgm:pt modelId="{3DB1B2D8-DBFE-40D2-94C1-3C3A1DA37F7F}" type="pres">
      <dgm:prSet presAssocID="{4799C3A1-01F5-41CC-A77B-2C52F20D84FC}" presName="node" presStyleLbl="node1" presStyleIdx="8" presStyleCnt="12">
        <dgm:presLayoutVars>
          <dgm:bulletEnabled val="1"/>
        </dgm:presLayoutVars>
      </dgm:prSet>
      <dgm:spPr/>
      <dgm:t>
        <a:bodyPr/>
        <a:lstStyle/>
        <a:p>
          <a:endParaRPr lang="en-US"/>
        </a:p>
      </dgm:t>
    </dgm:pt>
    <dgm:pt modelId="{9496EA95-5435-4E0F-9562-6E4C88F507D9}" type="pres">
      <dgm:prSet presAssocID="{95094AEB-632A-4FB5-B4C1-02A602394731}" presName="sibTrans" presStyleLbl="bgSibTrans2D1" presStyleIdx="8" presStyleCnt="11"/>
      <dgm:spPr/>
      <dgm:t>
        <a:bodyPr/>
        <a:lstStyle/>
        <a:p>
          <a:endParaRPr lang="en-US"/>
        </a:p>
      </dgm:t>
    </dgm:pt>
    <dgm:pt modelId="{5409C426-94E3-4E42-8E85-E889381B6FDF}" type="pres">
      <dgm:prSet presAssocID="{7857E613-66A4-4038-8A4D-5AF43F601A4C}" presName="compNode" presStyleCnt="0"/>
      <dgm:spPr/>
    </dgm:pt>
    <dgm:pt modelId="{108451BF-1A34-4F46-B3FE-83427EB1DE64}" type="pres">
      <dgm:prSet presAssocID="{7857E613-66A4-4038-8A4D-5AF43F601A4C}" presName="dummyConnPt" presStyleCnt="0"/>
      <dgm:spPr/>
    </dgm:pt>
    <dgm:pt modelId="{786206F1-CC9E-4DBF-8212-9651D4811B08}" type="pres">
      <dgm:prSet presAssocID="{7857E613-66A4-4038-8A4D-5AF43F601A4C}" presName="node" presStyleLbl="node1" presStyleIdx="9" presStyleCnt="12">
        <dgm:presLayoutVars>
          <dgm:bulletEnabled val="1"/>
        </dgm:presLayoutVars>
      </dgm:prSet>
      <dgm:spPr/>
      <dgm:t>
        <a:bodyPr/>
        <a:lstStyle/>
        <a:p>
          <a:endParaRPr lang="en-US"/>
        </a:p>
      </dgm:t>
    </dgm:pt>
    <dgm:pt modelId="{B7C7D409-DF57-4CC0-8AE3-BD48EC950A22}" type="pres">
      <dgm:prSet presAssocID="{8F6D3EB7-F19C-42A0-99F0-E1C593203BEF}" presName="sibTrans" presStyleLbl="bgSibTrans2D1" presStyleIdx="9" presStyleCnt="11"/>
      <dgm:spPr/>
      <dgm:t>
        <a:bodyPr/>
        <a:lstStyle/>
        <a:p>
          <a:endParaRPr lang="en-US"/>
        </a:p>
      </dgm:t>
    </dgm:pt>
    <dgm:pt modelId="{8AEA41E1-89CD-4FE2-9673-4B201A5BB2FD}" type="pres">
      <dgm:prSet presAssocID="{78738E4A-CD92-4993-B690-A62E15CC75B2}" presName="compNode" presStyleCnt="0"/>
      <dgm:spPr/>
    </dgm:pt>
    <dgm:pt modelId="{AD55C88D-0925-41AA-9890-6E3983239822}" type="pres">
      <dgm:prSet presAssocID="{78738E4A-CD92-4993-B690-A62E15CC75B2}" presName="dummyConnPt" presStyleCnt="0"/>
      <dgm:spPr/>
    </dgm:pt>
    <dgm:pt modelId="{90729DBB-456D-4B44-A126-62F1174D2941}" type="pres">
      <dgm:prSet presAssocID="{78738E4A-CD92-4993-B690-A62E15CC75B2}" presName="node" presStyleLbl="node1" presStyleIdx="10" presStyleCnt="12">
        <dgm:presLayoutVars>
          <dgm:bulletEnabled val="1"/>
        </dgm:presLayoutVars>
      </dgm:prSet>
      <dgm:spPr/>
      <dgm:t>
        <a:bodyPr/>
        <a:lstStyle/>
        <a:p>
          <a:endParaRPr lang="en-US"/>
        </a:p>
      </dgm:t>
    </dgm:pt>
    <dgm:pt modelId="{D432F880-C572-4650-9E30-DACA685A9AFD}" type="pres">
      <dgm:prSet presAssocID="{CC0421C5-B2B2-4AE1-A965-63EAF43D9B98}" presName="sibTrans" presStyleLbl="bgSibTrans2D1" presStyleIdx="10" presStyleCnt="11"/>
      <dgm:spPr/>
      <dgm:t>
        <a:bodyPr/>
        <a:lstStyle/>
        <a:p>
          <a:endParaRPr lang="en-US"/>
        </a:p>
      </dgm:t>
    </dgm:pt>
    <dgm:pt modelId="{B9C72E1B-C052-4D4E-97EB-434530869359}" type="pres">
      <dgm:prSet presAssocID="{66D7E8E4-1C0A-4F7E-9ADF-A9D9A69586BE}" presName="compNode" presStyleCnt="0"/>
      <dgm:spPr/>
    </dgm:pt>
    <dgm:pt modelId="{14904E43-34BC-447B-B27F-9548004E46C5}" type="pres">
      <dgm:prSet presAssocID="{66D7E8E4-1C0A-4F7E-9ADF-A9D9A69586BE}" presName="dummyConnPt" presStyleCnt="0"/>
      <dgm:spPr/>
    </dgm:pt>
    <dgm:pt modelId="{72BCBB48-4D62-4D64-8E2A-6D9752D63A5E}" type="pres">
      <dgm:prSet presAssocID="{66D7E8E4-1C0A-4F7E-9ADF-A9D9A69586BE}" presName="node" presStyleLbl="node1" presStyleIdx="11" presStyleCnt="12">
        <dgm:presLayoutVars>
          <dgm:bulletEnabled val="1"/>
        </dgm:presLayoutVars>
      </dgm:prSet>
      <dgm:spPr/>
      <dgm:t>
        <a:bodyPr/>
        <a:lstStyle/>
        <a:p>
          <a:endParaRPr lang="en-US"/>
        </a:p>
      </dgm:t>
    </dgm:pt>
  </dgm:ptLst>
  <dgm:cxnLst>
    <dgm:cxn modelId="{FE29B62D-204B-4EC3-859C-EF1574A65CB1}" srcId="{C69F1553-F0E7-4936-BECF-0C8C2BCB6211}" destId="{AD964D03-98D4-4644-AB5E-692609BB8EEC}" srcOrd="1" destOrd="0" parTransId="{66223E5D-E0E0-41A3-A480-987AA0F8FA88}" sibTransId="{4D1D8A5F-54CD-493A-A654-2C56BC3DBD9E}"/>
    <dgm:cxn modelId="{BA780DF0-D194-4AFF-9FAB-8E175CD16B3F}" srcId="{C69F1553-F0E7-4936-BECF-0C8C2BCB6211}" destId="{164302C7-100B-481A-8AAA-088B475C379D}" srcOrd="5" destOrd="0" parTransId="{C2905956-3506-47BB-B272-A752E4E42CB7}" sibTransId="{57A83E5C-18A1-47CF-990C-623B2D06C128}"/>
    <dgm:cxn modelId="{286C450D-BA3C-483D-A805-7644A67D2FA4}" type="presOf" srcId="{8DB3E45A-2DD4-4A6D-BD38-E725AA987037}" destId="{0220B91B-CD24-42FC-865F-249B0C8086B1}" srcOrd="0" destOrd="0" presId="urn:microsoft.com/office/officeart/2005/8/layout/bProcess4"/>
    <dgm:cxn modelId="{4EA8ABF6-7BD2-4171-9714-6265FFDD8C02}" srcId="{C69F1553-F0E7-4936-BECF-0C8C2BCB6211}" destId="{78738E4A-CD92-4993-B690-A62E15CC75B2}" srcOrd="10" destOrd="0" parTransId="{A0A1BE11-4CE3-41D0-AD19-2AB2CBE3FE7D}" sibTransId="{CC0421C5-B2B2-4AE1-A965-63EAF43D9B98}"/>
    <dgm:cxn modelId="{C5F0A110-B22C-458A-92A9-D308B2279415}" type="presOf" srcId="{7857E613-66A4-4038-8A4D-5AF43F601A4C}" destId="{786206F1-CC9E-4DBF-8212-9651D4811B08}" srcOrd="0" destOrd="0" presId="urn:microsoft.com/office/officeart/2005/8/layout/bProcess4"/>
    <dgm:cxn modelId="{FD61387E-66BF-4EB1-8DDA-28EE58335216}" type="presOf" srcId="{5D215E51-4945-4DBF-AFED-6CBA22A3C3F6}" destId="{161F9903-A3D4-437A-B218-0C32CF165779}" srcOrd="0" destOrd="0" presId="urn:microsoft.com/office/officeart/2005/8/layout/bProcess4"/>
    <dgm:cxn modelId="{A944936C-9644-4057-B29F-101E82AEC80A}" srcId="{C69F1553-F0E7-4936-BECF-0C8C2BCB6211}" destId="{BED88425-3CAB-42A8-82B0-9C70B162CA05}" srcOrd="0" destOrd="0" parTransId="{2777BA94-5577-48A2-A7E8-E125D7C30E9C}" sibTransId="{FE650D8E-7675-4E00-AB58-316F290AB468}"/>
    <dgm:cxn modelId="{8587810A-8BA3-4A08-9AA7-7990457A7B5E}" srcId="{C69F1553-F0E7-4936-BECF-0C8C2BCB6211}" destId="{7857E613-66A4-4038-8A4D-5AF43F601A4C}" srcOrd="9" destOrd="0" parTransId="{9B08CFCE-8C4F-437F-A53E-E3A4D7396A10}" sibTransId="{8F6D3EB7-F19C-42A0-99F0-E1C593203BEF}"/>
    <dgm:cxn modelId="{71D7D467-3F45-4BC0-BF68-5F7B47160B3A}" type="presOf" srcId="{4799C3A1-01F5-41CC-A77B-2C52F20D84FC}" destId="{3DB1B2D8-DBFE-40D2-94C1-3C3A1DA37F7F}" srcOrd="0" destOrd="0" presId="urn:microsoft.com/office/officeart/2005/8/layout/bProcess4"/>
    <dgm:cxn modelId="{91AFA52A-D598-4BB0-AB70-C4D34A24775A}" type="presOf" srcId="{BED88425-3CAB-42A8-82B0-9C70B162CA05}" destId="{C0F4101C-0619-4CCF-A514-98EF0D05F0E9}" srcOrd="0" destOrd="0" presId="urn:microsoft.com/office/officeart/2005/8/layout/bProcess4"/>
    <dgm:cxn modelId="{9695C1BB-A96B-49E2-9739-6A5EFC06AD5C}" srcId="{C69F1553-F0E7-4936-BECF-0C8C2BCB6211}" destId="{5D215E51-4945-4DBF-AFED-6CBA22A3C3F6}" srcOrd="4" destOrd="0" parTransId="{100A4DE7-3DB3-4475-B4A2-4107CF32B29A}" sibTransId="{1A3B0C7A-9A36-44A6-8196-CF87890713ED}"/>
    <dgm:cxn modelId="{15F1014B-1C3C-4387-9F42-34D7100D46E5}" type="presOf" srcId="{FE650D8E-7675-4E00-AB58-316F290AB468}" destId="{366867D6-3C4C-4262-919E-100F870BD6A5}" srcOrd="0" destOrd="0" presId="urn:microsoft.com/office/officeart/2005/8/layout/bProcess4"/>
    <dgm:cxn modelId="{749A4989-CD3C-459C-A6C2-7A6C1FF3C5E7}" srcId="{C69F1553-F0E7-4936-BECF-0C8C2BCB6211}" destId="{66D7E8E4-1C0A-4F7E-9ADF-A9D9A69586BE}" srcOrd="11" destOrd="0" parTransId="{E251669F-FA2E-4DDE-83B1-8BB77CB969E0}" sibTransId="{F8AA0356-813F-4A56-8B47-7DBC27368B70}"/>
    <dgm:cxn modelId="{B8206BDA-D13C-4484-9FF2-2E245F4A5B75}" srcId="{C69F1553-F0E7-4936-BECF-0C8C2BCB6211}" destId="{AADFB5CB-DE13-4FBB-8E3E-90C54E7DC6CB}" srcOrd="6" destOrd="0" parTransId="{847E5F60-83F2-4710-B0D3-5570C7EE5564}" sibTransId="{AB73673D-80C0-478C-8A36-9639F5AADD4E}"/>
    <dgm:cxn modelId="{AF6043E2-A7DF-45F5-BBC5-9025D80EFF6A}" type="presOf" srcId="{57A83E5C-18A1-47CF-990C-623B2D06C128}" destId="{353D7701-0A59-45E9-8419-B4B8F279A008}" srcOrd="0" destOrd="0" presId="urn:microsoft.com/office/officeart/2005/8/layout/bProcess4"/>
    <dgm:cxn modelId="{B654670C-125F-481B-AC3A-BA51E10E53A6}" type="presOf" srcId="{8F6D3EB7-F19C-42A0-99F0-E1C593203BEF}" destId="{B7C7D409-DF57-4CC0-8AE3-BD48EC950A22}" srcOrd="0" destOrd="0" presId="urn:microsoft.com/office/officeart/2005/8/layout/bProcess4"/>
    <dgm:cxn modelId="{737EA0F1-FEB4-41CD-BA68-922E6C16C0BB}" type="presOf" srcId="{AADFB5CB-DE13-4FBB-8E3E-90C54E7DC6CB}" destId="{9D3890E9-08B1-4C5E-9E58-985890570ABB}" srcOrd="0" destOrd="0" presId="urn:microsoft.com/office/officeart/2005/8/layout/bProcess4"/>
    <dgm:cxn modelId="{1D554E1A-7BFB-4784-BE81-BDFB01E970DB}" type="presOf" srcId="{C0E25C06-0442-46AF-9625-BDCCAD5EC640}" destId="{8E78A6AC-2B61-4BC0-8C49-FB0F39E5EC45}" srcOrd="0" destOrd="0" presId="urn:microsoft.com/office/officeart/2005/8/layout/bProcess4"/>
    <dgm:cxn modelId="{524BFAF5-7C58-427A-A3BE-606A9C0EBADC}" type="presOf" srcId="{4D1D8A5F-54CD-493A-A654-2C56BC3DBD9E}" destId="{50A7FC9F-CB93-45A8-AF6B-7E3CAED6C51E}" srcOrd="0" destOrd="0" presId="urn:microsoft.com/office/officeart/2005/8/layout/bProcess4"/>
    <dgm:cxn modelId="{1180BF04-2731-4193-A73F-55B6BCD472E3}" type="presOf" srcId="{BCE880CB-C3FC-446F-9E53-1B359CD6922D}" destId="{BCF8A8E5-3072-4B58-A48C-C3B4BED3A192}" srcOrd="0" destOrd="0" presId="urn:microsoft.com/office/officeart/2005/8/layout/bProcess4"/>
    <dgm:cxn modelId="{CBADA53F-D9C5-40E6-A2B4-30C0AE2D36B2}" type="presOf" srcId="{1A3B0C7A-9A36-44A6-8196-CF87890713ED}" destId="{944373A3-E3C9-423E-B5E4-6AE442D7798D}" srcOrd="0" destOrd="0" presId="urn:microsoft.com/office/officeart/2005/8/layout/bProcess4"/>
    <dgm:cxn modelId="{40431ECF-881C-4F62-A53D-F20E7F632837}" type="presOf" srcId="{C3E56E78-EEFB-4D13-BAFF-7B5A48A91B36}" destId="{6DBA9831-D708-4E96-906B-33E46E609766}" srcOrd="0" destOrd="0" presId="urn:microsoft.com/office/officeart/2005/8/layout/bProcess4"/>
    <dgm:cxn modelId="{2221394A-BD57-43B0-B9A7-E745F791E624}" type="presOf" srcId="{78738E4A-CD92-4993-B690-A62E15CC75B2}" destId="{90729DBB-456D-4B44-A126-62F1174D2941}" srcOrd="0" destOrd="0" presId="urn:microsoft.com/office/officeart/2005/8/layout/bProcess4"/>
    <dgm:cxn modelId="{B6C13CF5-DDDE-40E8-9779-BBB36325E439}" type="presOf" srcId="{AB73673D-80C0-478C-8A36-9639F5AADD4E}" destId="{128B8839-96DB-4BD8-A48A-AD7249480E29}" srcOrd="0" destOrd="0" presId="urn:microsoft.com/office/officeart/2005/8/layout/bProcess4"/>
    <dgm:cxn modelId="{6D926C24-4A5F-4FEC-8137-FC39693A6598}" type="presOf" srcId="{AD964D03-98D4-4644-AB5E-692609BB8EEC}" destId="{6E367725-E72A-4A1E-A0D3-FAA69756158A}" srcOrd="0" destOrd="0" presId="urn:microsoft.com/office/officeart/2005/8/layout/bProcess4"/>
    <dgm:cxn modelId="{68CD546C-129C-4950-8BA3-D5C815B8DF19}" type="presOf" srcId="{164302C7-100B-481A-8AAA-088B475C379D}" destId="{10718938-8756-4526-9A03-28A85F65E15F}" srcOrd="0" destOrd="0" presId="urn:microsoft.com/office/officeart/2005/8/layout/bProcess4"/>
    <dgm:cxn modelId="{F5537354-2AA6-4062-A55F-B86F7B6D33BD}" srcId="{C69F1553-F0E7-4936-BECF-0C8C2BCB6211}" destId="{4799C3A1-01F5-41CC-A77B-2C52F20D84FC}" srcOrd="8" destOrd="0" parTransId="{5C631D1E-09B4-412D-BBB8-A15A2E6A5114}" sibTransId="{95094AEB-632A-4FB5-B4C1-02A602394731}"/>
    <dgm:cxn modelId="{D0372B9D-29DC-4459-960C-5D944767B5B2}" type="presOf" srcId="{66D7E8E4-1C0A-4F7E-9ADF-A9D9A69586BE}" destId="{72BCBB48-4D62-4D64-8E2A-6D9752D63A5E}" srcOrd="0" destOrd="0" presId="urn:microsoft.com/office/officeart/2005/8/layout/bProcess4"/>
    <dgm:cxn modelId="{08AB433E-0649-484B-B75D-2C27DE623E0E}" type="presOf" srcId="{CC0421C5-B2B2-4AE1-A965-63EAF43D9B98}" destId="{D432F880-C572-4650-9E30-DACA685A9AFD}" srcOrd="0" destOrd="0" presId="urn:microsoft.com/office/officeart/2005/8/layout/bProcess4"/>
    <dgm:cxn modelId="{DA7FF19C-8D12-4744-8BE3-E2FEAFED0B32}" type="presOf" srcId="{95094AEB-632A-4FB5-B4C1-02A602394731}" destId="{9496EA95-5435-4E0F-9562-6E4C88F507D9}" srcOrd="0" destOrd="0" presId="urn:microsoft.com/office/officeart/2005/8/layout/bProcess4"/>
    <dgm:cxn modelId="{1A6932EE-56AF-419B-BA5C-FE17337D4680}" type="presOf" srcId="{7BEE59F9-BBA8-49D5-8049-2E9437841AD4}" destId="{031390DD-E0A8-4449-A1DD-15932A69AE4B}" srcOrd="0" destOrd="0" presId="urn:microsoft.com/office/officeart/2005/8/layout/bProcess4"/>
    <dgm:cxn modelId="{DA3B9309-ABF6-483C-AC74-0853BFE16671}" srcId="{C69F1553-F0E7-4936-BECF-0C8C2BCB6211}" destId="{8DB3E45A-2DD4-4A6D-BD38-E725AA987037}" srcOrd="7" destOrd="0" parTransId="{FC3243A3-6B05-4BA2-B5BC-328C09A24F3D}" sibTransId="{C3E56E78-EEFB-4D13-BAFF-7B5A48A91B36}"/>
    <dgm:cxn modelId="{B3DF628A-738B-47AE-81B8-512EB8D27EF6}" srcId="{C69F1553-F0E7-4936-BECF-0C8C2BCB6211}" destId="{7BEE59F9-BBA8-49D5-8049-2E9437841AD4}" srcOrd="2" destOrd="0" parTransId="{9CE76D85-4F33-4FC4-8A65-5DDB43DB1CE2}" sibTransId="{14CF4D71-2ABF-4E68-934F-31B491D1569C}"/>
    <dgm:cxn modelId="{537C3071-6623-4E3B-831C-7E0060A04533}" type="presOf" srcId="{14CF4D71-2ABF-4E68-934F-31B491D1569C}" destId="{46AECBD1-78AB-4B0E-AE78-7165984EEA48}" srcOrd="0" destOrd="0" presId="urn:microsoft.com/office/officeart/2005/8/layout/bProcess4"/>
    <dgm:cxn modelId="{9E679C63-6FB7-40F6-9C5A-6629F1776754}" type="presOf" srcId="{C69F1553-F0E7-4936-BECF-0C8C2BCB6211}" destId="{A29572E0-5285-4092-9B68-8217B7D4B923}" srcOrd="0" destOrd="0" presId="urn:microsoft.com/office/officeart/2005/8/layout/bProcess4"/>
    <dgm:cxn modelId="{027ACC34-C0DB-4E49-AEF2-223B340E9811}" srcId="{C69F1553-F0E7-4936-BECF-0C8C2BCB6211}" destId="{BCE880CB-C3FC-446F-9E53-1B359CD6922D}" srcOrd="3" destOrd="0" parTransId="{5D1C4165-7216-4458-90E5-7F806A84F3A5}" sibTransId="{C0E25C06-0442-46AF-9625-BDCCAD5EC640}"/>
    <dgm:cxn modelId="{2B10971C-788A-4267-9F4C-848715E2BF95}" type="presParOf" srcId="{A29572E0-5285-4092-9B68-8217B7D4B923}" destId="{7FC8121E-848B-4EBA-BDC5-9272B60BA82A}" srcOrd="0" destOrd="0" presId="urn:microsoft.com/office/officeart/2005/8/layout/bProcess4"/>
    <dgm:cxn modelId="{80BBE804-76CB-4F8F-A321-E6EB866ED3C1}" type="presParOf" srcId="{7FC8121E-848B-4EBA-BDC5-9272B60BA82A}" destId="{2AC1B027-E149-4EE0-84AE-FF2928D29397}" srcOrd="0" destOrd="0" presId="urn:microsoft.com/office/officeart/2005/8/layout/bProcess4"/>
    <dgm:cxn modelId="{CC4A5316-9549-4877-A5A6-D3F8BF43AEC5}" type="presParOf" srcId="{7FC8121E-848B-4EBA-BDC5-9272B60BA82A}" destId="{C0F4101C-0619-4CCF-A514-98EF0D05F0E9}" srcOrd="1" destOrd="0" presId="urn:microsoft.com/office/officeart/2005/8/layout/bProcess4"/>
    <dgm:cxn modelId="{C043CA82-173F-4E79-9C20-1B8EBB77E225}" type="presParOf" srcId="{A29572E0-5285-4092-9B68-8217B7D4B923}" destId="{366867D6-3C4C-4262-919E-100F870BD6A5}" srcOrd="1" destOrd="0" presId="urn:microsoft.com/office/officeart/2005/8/layout/bProcess4"/>
    <dgm:cxn modelId="{BE36DDF8-A126-473D-8ED7-EB6DB182BA3F}" type="presParOf" srcId="{A29572E0-5285-4092-9B68-8217B7D4B923}" destId="{69FEF753-9F5C-4A4C-9D12-91977847C72D}" srcOrd="2" destOrd="0" presId="urn:microsoft.com/office/officeart/2005/8/layout/bProcess4"/>
    <dgm:cxn modelId="{7C900176-67C9-49C1-86AD-E179E2686F75}" type="presParOf" srcId="{69FEF753-9F5C-4A4C-9D12-91977847C72D}" destId="{6EDE8E92-56BD-451D-9322-14BA980CD963}" srcOrd="0" destOrd="0" presId="urn:microsoft.com/office/officeart/2005/8/layout/bProcess4"/>
    <dgm:cxn modelId="{B208A900-3875-4020-A0BE-5956C2610771}" type="presParOf" srcId="{69FEF753-9F5C-4A4C-9D12-91977847C72D}" destId="{6E367725-E72A-4A1E-A0D3-FAA69756158A}" srcOrd="1" destOrd="0" presId="urn:microsoft.com/office/officeart/2005/8/layout/bProcess4"/>
    <dgm:cxn modelId="{182E513A-CEFF-4009-8660-FFDDAB754268}" type="presParOf" srcId="{A29572E0-5285-4092-9B68-8217B7D4B923}" destId="{50A7FC9F-CB93-45A8-AF6B-7E3CAED6C51E}" srcOrd="3" destOrd="0" presId="urn:microsoft.com/office/officeart/2005/8/layout/bProcess4"/>
    <dgm:cxn modelId="{984AAF87-8ADA-44A6-9209-5C706AD771AC}" type="presParOf" srcId="{A29572E0-5285-4092-9B68-8217B7D4B923}" destId="{6023C02F-620F-4551-A405-3DABE3BAA53B}" srcOrd="4" destOrd="0" presId="urn:microsoft.com/office/officeart/2005/8/layout/bProcess4"/>
    <dgm:cxn modelId="{519E8BC7-1525-4B9A-B266-745B06E73D3A}" type="presParOf" srcId="{6023C02F-620F-4551-A405-3DABE3BAA53B}" destId="{4A287021-5588-49C9-9508-A647CE2B6D4C}" srcOrd="0" destOrd="0" presId="urn:microsoft.com/office/officeart/2005/8/layout/bProcess4"/>
    <dgm:cxn modelId="{96346D78-4AFA-4FB4-A47D-408BF5FB566F}" type="presParOf" srcId="{6023C02F-620F-4551-A405-3DABE3BAA53B}" destId="{031390DD-E0A8-4449-A1DD-15932A69AE4B}" srcOrd="1" destOrd="0" presId="urn:microsoft.com/office/officeart/2005/8/layout/bProcess4"/>
    <dgm:cxn modelId="{3FC68E7B-C1B3-4050-8E79-412B6790D788}" type="presParOf" srcId="{A29572E0-5285-4092-9B68-8217B7D4B923}" destId="{46AECBD1-78AB-4B0E-AE78-7165984EEA48}" srcOrd="5" destOrd="0" presId="urn:microsoft.com/office/officeart/2005/8/layout/bProcess4"/>
    <dgm:cxn modelId="{83DEF4FE-6268-4B99-82A4-D659B40ACF22}" type="presParOf" srcId="{A29572E0-5285-4092-9B68-8217B7D4B923}" destId="{DBF08C63-A231-46EC-B9E4-9E29DDD5BD5C}" srcOrd="6" destOrd="0" presId="urn:microsoft.com/office/officeart/2005/8/layout/bProcess4"/>
    <dgm:cxn modelId="{14306404-C2BC-4029-AF5B-8A2C6379FE3B}" type="presParOf" srcId="{DBF08C63-A231-46EC-B9E4-9E29DDD5BD5C}" destId="{704308FE-6A71-401B-8B50-38C9BAB03E48}" srcOrd="0" destOrd="0" presId="urn:microsoft.com/office/officeart/2005/8/layout/bProcess4"/>
    <dgm:cxn modelId="{423ACDEC-5876-4331-8BC4-73AA3E758E18}" type="presParOf" srcId="{DBF08C63-A231-46EC-B9E4-9E29DDD5BD5C}" destId="{BCF8A8E5-3072-4B58-A48C-C3B4BED3A192}" srcOrd="1" destOrd="0" presId="urn:microsoft.com/office/officeart/2005/8/layout/bProcess4"/>
    <dgm:cxn modelId="{144B5450-6E69-473C-BF11-FB11ED30EE43}" type="presParOf" srcId="{A29572E0-5285-4092-9B68-8217B7D4B923}" destId="{8E78A6AC-2B61-4BC0-8C49-FB0F39E5EC45}" srcOrd="7" destOrd="0" presId="urn:microsoft.com/office/officeart/2005/8/layout/bProcess4"/>
    <dgm:cxn modelId="{172E8995-CE8A-4068-81A3-5E60C904C5FA}" type="presParOf" srcId="{A29572E0-5285-4092-9B68-8217B7D4B923}" destId="{5600F8C0-5AF2-4E49-943E-D5809B24B392}" srcOrd="8" destOrd="0" presId="urn:microsoft.com/office/officeart/2005/8/layout/bProcess4"/>
    <dgm:cxn modelId="{8E101D40-2B0B-40BD-AF33-942DB7AB1B52}" type="presParOf" srcId="{5600F8C0-5AF2-4E49-943E-D5809B24B392}" destId="{8C09669D-0A17-4EC5-8036-69D235244649}" srcOrd="0" destOrd="0" presId="urn:microsoft.com/office/officeart/2005/8/layout/bProcess4"/>
    <dgm:cxn modelId="{F1E8F97D-CC29-4080-BE1E-1B3C7A10B634}" type="presParOf" srcId="{5600F8C0-5AF2-4E49-943E-D5809B24B392}" destId="{161F9903-A3D4-437A-B218-0C32CF165779}" srcOrd="1" destOrd="0" presId="urn:microsoft.com/office/officeart/2005/8/layout/bProcess4"/>
    <dgm:cxn modelId="{41DC0369-1BE7-435F-A9BE-936B3CF4B048}" type="presParOf" srcId="{A29572E0-5285-4092-9B68-8217B7D4B923}" destId="{944373A3-E3C9-423E-B5E4-6AE442D7798D}" srcOrd="9" destOrd="0" presId="urn:microsoft.com/office/officeart/2005/8/layout/bProcess4"/>
    <dgm:cxn modelId="{5FF63F62-23A5-42CD-83F1-DA97DB3A900B}" type="presParOf" srcId="{A29572E0-5285-4092-9B68-8217B7D4B923}" destId="{10E4F58B-01E3-478C-934F-DEDE800CABC8}" srcOrd="10" destOrd="0" presId="urn:microsoft.com/office/officeart/2005/8/layout/bProcess4"/>
    <dgm:cxn modelId="{E309D1FB-5651-4B4F-A5F3-3D458D180C00}" type="presParOf" srcId="{10E4F58B-01E3-478C-934F-DEDE800CABC8}" destId="{553C462F-CB58-4543-8FF1-7450DCA55FF4}" srcOrd="0" destOrd="0" presId="urn:microsoft.com/office/officeart/2005/8/layout/bProcess4"/>
    <dgm:cxn modelId="{EA7EA49E-E84C-4827-AFDB-BA6BC99C3176}" type="presParOf" srcId="{10E4F58B-01E3-478C-934F-DEDE800CABC8}" destId="{10718938-8756-4526-9A03-28A85F65E15F}" srcOrd="1" destOrd="0" presId="urn:microsoft.com/office/officeart/2005/8/layout/bProcess4"/>
    <dgm:cxn modelId="{99F29C75-620E-4C8B-88D4-7305BFD79D1A}" type="presParOf" srcId="{A29572E0-5285-4092-9B68-8217B7D4B923}" destId="{353D7701-0A59-45E9-8419-B4B8F279A008}" srcOrd="11" destOrd="0" presId="urn:microsoft.com/office/officeart/2005/8/layout/bProcess4"/>
    <dgm:cxn modelId="{18080B21-B9AC-43E3-86A5-49F2BD8A31EC}" type="presParOf" srcId="{A29572E0-5285-4092-9B68-8217B7D4B923}" destId="{E6D2D30C-7FD3-4CF9-A083-DDCBBCEFDEBC}" srcOrd="12" destOrd="0" presId="urn:microsoft.com/office/officeart/2005/8/layout/bProcess4"/>
    <dgm:cxn modelId="{A7E3AD96-D2FA-473A-A616-3C373873C30F}" type="presParOf" srcId="{E6D2D30C-7FD3-4CF9-A083-DDCBBCEFDEBC}" destId="{14E64BB3-B75D-4B40-9797-4822BCD0485A}" srcOrd="0" destOrd="0" presId="urn:microsoft.com/office/officeart/2005/8/layout/bProcess4"/>
    <dgm:cxn modelId="{0E8C4BFC-9E08-45BD-B99B-DCD1114D762C}" type="presParOf" srcId="{E6D2D30C-7FD3-4CF9-A083-DDCBBCEFDEBC}" destId="{9D3890E9-08B1-4C5E-9E58-985890570ABB}" srcOrd="1" destOrd="0" presId="urn:microsoft.com/office/officeart/2005/8/layout/bProcess4"/>
    <dgm:cxn modelId="{9A112A62-96A6-430E-A542-955D55CAC23A}" type="presParOf" srcId="{A29572E0-5285-4092-9B68-8217B7D4B923}" destId="{128B8839-96DB-4BD8-A48A-AD7249480E29}" srcOrd="13" destOrd="0" presId="urn:microsoft.com/office/officeart/2005/8/layout/bProcess4"/>
    <dgm:cxn modelId="{320BD557-634F-4B95-8A72-0F8CAE50297F}" type="presParOf" srcId="{A29572E0-5285-4092-9B68-8217B7D4B923}" destId="{ECB13AF4-8346-405B-A451-7CD8BDA07E4D}" srcOrd="14" destOrd="0" presId="urn:microsoft.com/office/officeart/2005/8/layout/bProcess4"/>
    <dgm:cxn modelId="{5FC3D7A9-567C-4169-90AC-0E1BC7C92A39}" type="presParOf" srcId="{ECB13AF4-8346-405B-A451-7CD8BDA07E4D}" destId="{72179588-9834-4086-91C0-6DFDD2F93D2C}" srcOrd="0" destOrd="0" presId="urn:microsoft.com/office/officeart/2005/8/layout/bProcess4"/>
    <dgm:cxn modelId="{F4FC9293-98B1-4E11-BD61-1AE11385534A}" type="presParOf" srcId="{ECB13AF4-8346-405B-A451-7CD8BDA07E4D}" destId="{0220B91B-CD24-42FC-865F-249B0C8086B1}" srcOrd="1" destOrd="0" presId="urn:microsoft.com/office/officeart/2005/8/layout/bProcess4"/>
    <dgm:cxn modelId="{FF0128D7-003E-4955-B440-2E2EE0D298CA}" type="presParOf" srcId="{A29572E0-5285-4092-9B68-8217B7D4B923}" destId="{6DBA9831-D708-4E96-906B-33E46E609766}" srcOrd="15" destOrd="0" presId="urn:microsoft.com/office/officeart/2005/8/layout/bProcess4"/>
    <dgm:cxn modelId="{29E72409-DB3A-4577-87DD-8539DDEB8686}" type="presParOf" srcId="{A29572E0-5285-4092-9B68-8217B7D4B923}" destId="{1681320D-FCE8-4005-9568-1666B82756D2}" srcOrd="16" destOrd="0" presId="urn:microsoft.com/office/officeart/2005/8/layout/bProcess4"/>
    <dgm:cxn modelId="{72D6311A-47FD-4572-A015-236E653EAA24}" type="presParOf" srcId="{1681320D-FCE8-4005-9568-1666B82756D2}" destId="{8F8083D7-D3F0-45E7-BED6-2C374BE5AEA7}" srcOrd="0" destOrd="0" presId="urn:microsoft.com/office/officeart/2005/8/layout/bProcess4"/>
    <dgm:cxn modelId="{F2B582CE-A85D-4320-82DB-B4357C1BA48A}" type="presParOf" srcId="{1681320D-FCE8-4005-9568-1666B82756D2}" destId="{3DB1B2D8-DBFE-40D2-94C1-3C3A1DA37F7F}" srcOrd="1" destOrd="0" presId="urn:microsoft.com/office/officeart/2005/8/layout/bProcess4"/>
    <dgm:cxn modelId="{8B966ED6-6FDB-4994-A75A-369F85E6480D}" type="presParOf" srcId="{A29572E0-5285-4092-9B68-8217B7D4B923}" destId="{9496EA95-5435-4E0F-9562-6E4C88F507D9}" srcOrd="17" destOrd="0" presId="urn:microsoft.com/office/officeart/2005/8/layout/bProcess4"/>
    <dgm:cxn modelId="{6B156193-CAE7-4B80-B0B0-19825352564E}" type="presParOf" srcId="{A29572E0-5285-4092-9B68-8217B7D4B923}" destId="{5409C426-94E3-4E42-8E85-E889381B6FDF}" srcOrd="18" destOrd="0" presId="urn:microsoft.com/office/officeart/2005/8/layout/bProcess4"/>
    <dgm:cxn modelId="{F6DC3A39-49AA-4371-B2CB-348F94E917D3}" type="presParOf" srcId="{5409C426-94E3-4E42-8E85-E889381B6FDF}" destId="{108451BF-1A34-4F46-B3FE-83427EB1DE64}" srcOrd="0" destOrd="0" presId="urn:microsoft.com/office/officeart/2005/8/layout/bProcess4"/>
    <dgm:cxn modelId="{1E01D578-2BFF-4C3E-A89C-DCB384C277B2}" type="presParOf" srcId="{5409C426-94E3-4E42-8E85-E889381B6FDF}" destId="{786206F1-CC9E-4DBF-8212-9651D4811B08}" srcOrd="1" destOrd="0" presId="urn:microsoft.com/office/officeart/2005/8/layout/bProcess4"/>
    <dgm:cxn modelId="{6F783D09-EA75-454D-BC0D-C7C66063B3A9}" type="presParOf" srcId="{A29572E0-5285-4092-9B68-8217B7D4B923}" destId="{B7C7D409-DF57-4CC0-8AE3-BD48EC950A22}" srcOrd="19" destOrd="0" presId="urn:microsoft.com/office/officeart/2005/8/layout/bProcess4"/>
    <dgm:cxn modelId="{F9CDE51B-86BF-41C8-9749-B09D38460978}" type="presParOf" srcId="{A29572E0-5285-4092-9B68-8217B7D4B923}" destId="{8AEA41E1-89CD-4FE2-9673-4B201A5BB2FD}" srcOrd="20" destOrd="0" presId="urn:microsoft.com/office/officeart/2005/8/layout/bProcess4"/>
    <dgm:cxn modelId="{A16BB1D0-0B3C-4C37-81B9-F0236E70C9BF}" type="presParOf" srcId="{8AEA41E1-89CD-4FE2-9673-4B201A5BB2FD}" destId="{AD55C88D-0925-41AA-9890-6E3983239822}" srcOrd="0" destOrd="0" presId="urn:microsoft.com/office/officeart/2005/8/layout/bProcess4"/>
    <dgm:cxn modelId="{36E097A2-26EF-4275-8464-0144B13461A5}" type="presParOf" srcId="{8AEA41E1-89CD-4FE2-9673-4B201A5BB2FD}" destId="{90729DBB-456D-4B44-A126-62F1174D2941}" srcOrd="1" destOrd="0" presId="urn:microsoft.com/office/officeart/2005/8/layout/bProcess4"/>
    <dgm:cxn modelId="{64E9F6AB-9219-4EAC-8642-E4CCD34F03D1}" type="presParOf" srcId="{A29572E0-5285-4092-9B68-8217B7D4B923}" destId="{D432F880-C572-4650-9E30-DACA685A9AFD}" srcOrd="21" destOrd="0" presId="urn:microsoft.com/office/officeart/2005/8/layout/bProcess4"/>
    <dgm:cxn modelId="{07A87138-AF78-4CE0-B10A-1116E8D1DB7A}" type="presParOf" srcId="{A29572E0-5285-4092-9B68-8217B7D4B923}" destId="{B9C72E1B-C052-4D4E-97EB-434530869359}" srcOrd="22" destOrd="0" presId="urn:microsoft.com/office/officeart/2005/8/layout/bProcess4"/>
    <dgm:cxn modelId="{97FDED80-1620-4723-A193-C4AFE2AAEF9F}" type="presParOf" srcId="{B9C72E1B-C052-4D4E-97EB-434530869359}" destId="{14904E43-34BC-447B-B27F-9548004E46C5}" srcOrd="0" destOrd="0" presId="urn:microsoft.com/office/officeart/2005/8/layout/bProcess4"/>
    <dgm:cxn modelId="{8B242378-48F6-47D1-8B1F-E5A519E9D451}" type="presParOf" srcId="{B9C72E1B-C052-4D4E-97EB-434530869359}" destId="{72BCBB48-4D62-4D64-8E2A-6D9752D63A5E}"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CCCE87-30D1-4CB5-BE66-C9F657BDB3EC}">
      <dsp:nvSpPr>
        <dsp:cNvPr id="0" name=""/>
        <dsp:cNvSpPr/>
      </dsp:nvSpPr>
      <dsp:spPr>
        <a:xfrm rot="16200000">
          <a:off x="-1804185" y="1809374"/>
          <a:ext cx="4898002" cy="1279252"/>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en-IN" sz="1600" b="1" kern="1200" dirty="0"/>
            <a:t>Regulate managers to think ahead</a:t>
          </a:r>
        </a:p>
        <a:p>
          <a:pPr marL="171450" lvl="1" indent="-171450" algn="l" defTabSz="711200">
            <a:lnSpc>
              <a:spcPct val="90000"/>
            </a:lnSpc>
            <a:spcBef>
              <a:spcPct val="0"/>
            </a:spcBef>
            <a:spcAft>
              <a:spcPct val="15000"/>
            </a:spcAft>
            <a:buChar char="••"/>
          </a:pPr>
          <a:endParaRPr lang="en-IN" sz="1600" b="1" kern="1200" dirty="0">
            <a:solidFill>
              <a:schemeClr val="tx1"/>
            </a:solidFill>
          </a:endParaRPr>
        </a:p>
      </dsp:txBody>
      <dsp:txXfrm rot="16200000">
        <a:off x="-1804185" y="1809374"/>
        <a:ext cx="4898002" cy="1279252"/>
      </dsp:txXfrm>
    </dsp:sp>
    <dsp:sp modelId="{6CC13B96-C308-4B65-BBFB-AE84822EBDF4}">
      <dsp:nvSpPr>
        <dsp:cNvPr id="0" name=""/>
        <dsp:cNvSpPr/>
      </dsp:nvSpPr>
      <dsp:spPr>
        <a:xfrm rot="16200000">
          <a:off x="-332963" y="1692340"/>
          <a:ext cx="4898002" cy="1513320"/>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en-IN" sz="1600" b="1" kern="1200" dirty="0"/>
            <a:t>Make coordination between various departments</a:t>
          </a:r>
        </a:p>
        <a:p>
          <a:pPr marL="171450" lvl="1" indent="-171450" algn="l" defTabSz="711200">
            <a:lnSpc>
              <a:spcPct val="90000"/>
            </a:lnSpc>
            <a:spcBef>
              <a:spcPct val="0"/>
            </a:spcBef>
            <a:spcAft>
              <a:spcPct val="15000"/>
            </a:spcAft>
            <a:buChar char="••"/>
          </a:pPr>
          <a:endParaRPr lang="en-IN" sz="1600" b="1" kern="1200" dirty="0">
            <a:solidFill>
              <a:schemeClr val="tx1"/>
            </a:solidFill>
          </a:endParaRPr>
        </a:p>
      </dsp:txBody>
      <dsp:txXfrm rot="16200000">
        <a:off x="-332963" y="1692340"/>
        <a:ext cx="4898002" cy="1513320"/>
      </dsp:txXfrm>
    </dsp:sp>
    <dsp:sp modelId="{4BE32908-514D-4767-B570-0AA6CDAB3CD9}">
      <dsp:nvSpPr>
        <dsp:cNvPr id="0" name=""/>
        <dsp:cNvSpPr/>
      </dsp:nvSpPr>
      <dsp:spPr>
        <a:xfrm rot="16200000">
          <a:off x="1235501" y="1726384"/>
          <a:ext cx="4850344" cy="1492890"/>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n-IN" sz="1800" b="1" kern="1200" dirty="0"/>
            <a:t>Policy formulation and implementation</a:t>
          </a:r>
        </a:p>
        <a:p>
          <a:pPr marL="171450" lvl="1" indent="-171450" algn="l" defTabSz="800100">
            <a:lnSpc>
              <a:spcPct val="90000"/>
            </a:lnSpc>
            <a:spcBef>
              <a:spcPct val="0"/>
            </a:spcBef>
            <a:spcAft>
              <a:spcPct val="15000"/>
            </a:spcAft>
            <a:buChar char="••"/>
          </a:pPr>
          <a:endParaRPr lang="en-IN" sz="1800" b="1" kern="1200" dirty="0">
            <a:solidFill>
              <a:schemeClr val="tx1"/>
            </a:solidFill>
          </a:endParaRPr>
        </a:p>
      </dsp:txBody>
      <dsp:txXfrm rot="16200000">
        <a:off x="1235501" y="1726384"/>
        <a:ext cx="4850344" cy="1492890"/>
      </dsp:txXfrm>
    </dsp:sp>
    <dsp:sp modelId="{EC1BB1BE-66D4-4901-A730-02E46FDE40E4}">
      <dsp:nvSpPr>
        <dsp:cNvPr id="0" name=""/>
        <dsp:cNvSpPr/>
      </dsp:nvSpPr>
      <dsp:spPr>
        <a:xfrm rot="16200000">
          <a:off x="2744797" y="1767706"/>
          <a:ext cx="4898002" cy="1362589"/>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IN" sz="1600" b="1" kern="1200" dirty="0"/>
            <a:t>Develop effective communication system</a:t>
          </a:r>
        </a:p>
      </dsp:txBody>
      <dsp:txXfrm rot="16200000">
        <a:off x="2744797" y="1767706"/>
        <a:ext cx="4898002" cy="1362589"/>
      </dsp:txXfrm>
    </dsp:sp>
    <dsp:sp modelId="{2D6B2C9C-70F1-4DC3-9782-0C767BF0577F}">
      <dsp:nvSpPr>
        <dsp:cNvPr id="0" name=""/>
        <dsp:cNvSpPr/>
      </dsp:nvSpPr>
      <dsp:spPr>
        <a:xfrm rot="16200000">
          <a:off x="4196096" y="1792425"/>
          <a:ext cx="4819046" cy="1313151"/>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281" bIns="0" numCol="1" spcCol="1270" anchor="ctr" anchorCtr="0">
          <a:noAutofit/>
        </a:bodyPr>
        <a:lstStyle/>
        <a:p>
          <a:pPr lvl="0" algn="ctr" defTabSz="622300">
            <a:lnSpc>
              <a:spcPct val="90000"/>
            </a:lnSpc>
            <a:spcBef>
              <a:spcPct val="0"/>
            </a:spcBef>
            <a:spcAft>
              <a:spcPct val="35000"/>
            </a:spcAft>
          </a:pPr>
          <a:r>
            <a:rPr lang="en-IN" sz="1400" b="1" kern="1200" dirty="0"/>
            <a:t>Delegation of authority and assignment of responsibility</a:t>
          </a:r>
        </a:p>
      </dsp:txBody>
      <dsp:txXfrm rot="16200000">
        <a:off x="4196096" y="1792425"/>
        <a:ext cx="4819046" cy="1313151"/>
      </dsp:txXfrm>
    </dsp:sp>
    <dsp:sp modelId="{69E7C8D9-E5D3-4C47-97F8-C4C02A7958B6}">
      <dsp:nvSpPr>
        <dsp:cNvPr id="0" name=""/>
        <dsp:cNvSpPr/>
      </dsp:nvSpPr>
      <dsp:spPr>
        <a:xfrm rot="16200000">
          <a:off x="5589668" y="1746477"/>
          <a:ext cx="4898002" cy="1405047"/>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IN" sz="1600" b="1" kern="1200" dirty="0"/>
            <a:t>Motivating executives</a:t>
          </a:r>
        </a:p>
      </dsp:txBody>
      <dsp:txXfrm rot="16200000">
        <a:off x="5589668" y="1746477"/>
        <a:ext cx="4898002" cy="1405047"/>
      </dsp:txXfrm>
    </dsp:sp>
    <dsp:sp modelId="{28C5A959-3256-43D7-997F-5936C65FA403}">
      <dsp:nvSpPr>
        <dsp:cNvPr id="0" name=""/>
        <dsp:cNvSpPr/>
      </dsp:nvSpPr>
      <dsp:spPr>
        <a:xfrm rot="16200000">
          <a:off x="6984865" y="1830277"/>
          <a:ext cx="4898002" cy="1237446"/>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IN" sz="1400" b="1" kern="1200" dirty="0"/>
            <a:t>Directs capital expenditure in the most profitable direction</a:t>
          </a:r>
        </a:p>
      </dsp:txBody>
      <dsp:txXfrm rot="16200000">
        <a:off x="6984865" y="1830277"/>
        <a:ext cx="4898002" cy="1237446"/>
      </dsp:txXfrm>
    </dsp:sp>
    <dsp:sp modelId="{4B66CABC-9E61-48BC-934D-5C66026E8780}">
      <dsp:nvSpPr>
        <dsp:cNvPr id="0" name=""/>
        <dsp:cNvSpPr/>
      </dsp:nvSpPr>
      <dsp:spPr>
        <a:xfrm rot="16200000">
          <a:off x="8365825" y="1761765"/>
          <a:ext cx="4898002" cy="1374471"/>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IN" sz="1400" b="1" kern="1200" dirty="0"/>
            <a:t>Measuring efficiency of the employees</a:t>
          </a:r>
        </a:p>
      </dsp:txBody>
      <dsp:txXfrm rot="16200000">
        <a:off x="8365825" y="1761765"/>
        <a:ext cx="4898002" cy="137447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2E3E06-3721-4C2B-87C2-1CAE128BF2FE}">
      <dsp:nvSpPr>
        <dsp:cNvPr id="0" name=""/>
        <dsp:cNvSpPr/>
      </dsp:nvSpPr>
      <dsp:spPr>
        <a:xfrm>
          <a:off x="-6064176" y="-927862"/>
          <a:ext cx="7218880" cy="7218880"/>
        </a:xfrm>
        <a:prstGeom prst="blockArc">
          <a:avLst>
            <a:gd name="adj1" fmla="val 18900000"/>
            <a:gd name="adj2" fmla="val 2700000"/>
            <a:gd name="adj3" fmla="val 299"/>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592329-EB79-4791-B454-CBDAB113EDA2}">
      <dsp:nvSpPr>
        <dsp:cNvPr id="0" name=""/>
        <dsp:cNvSpPr/>
      </dsp:nvSpPr>
      <dsp:spPr>
        <a:xfrm>
          <a:off x="504588" y="335089"/>
          <a:ext cx="10456779" cy="6706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296" tIns="50800" rIns="50800" bIns="50800" numCol="1" spcCol="1270" anchor="ctr" anchorCtr="0">
          <a:noAutofit/>
        </a:bodyPr>
        <a:lstStyle/>
        <a:p>
          <a:pPr lvl="0" algn="l" defTabSz="889000">
            <a:lnSpc>
              <a:spcPct val="90000"/>
            </a:lnSpc>
            <a:spcBef>
              <a:spcPct val="0"/>
            </a:spcBef>
            <a:spcAft>
              <a:spcPct val="35000"/>
            </a:spcAft>
          </a:pPr>
          <a:r>
            <a:rPr lang="en-IN" sz="2000" kern="1200" dirty="0"/>
            <a:t>It generates a sense of caution and care among the line managers</a:t>
          </a:r>
        </a:p>
      </dsp:txBody>
      <dsp:txXfrm>
        <a:off x="504588" y="335089"/>
        <a:ext cx="10456779" cy="670608"/>
      </dsp:txXfrm>
    </dsp:sp>
    <dsp:sp modelId="{A09F82E7-7D22-4F94-9398-10438956E9F4}">
      <dsp:nvSpPr>
        <dsp:cNvPr id="0" name=""/>
        <dsp:cNvSpPr/>
      </dsp:nvSpPr>
      <dsp:spPr>
        <a:xfrm>
          <a:off x="85457" y="251263"/>
          <a:ext cx="838261" cy="838261"/>
        </a:xfrm>
        <a:prstGeom prst="ellipse">
          <a:avLst/>
        </a:prstGeom>
        <a:solidFill>
          <a:srgbClr val="FF0000"/>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1BD2EB-BFB1-4295-A021-2B821745ADD8}">
      <dsp:nvSpPr>
        <dsp:cNvPr id="0" name=""/>
        <dsp:cNvSpPr/>
      </dsp:nvSpPr>
      <dsp:spPr>
        <a:xfrm>
          <a:off x="985126" y="1340681"/>
          <a:ext cx="9976240" cy="6706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296" tIns="50800" rIns="50800" bIns="50800" numCol="1" spcCol="1270" anchor="ctr" anchorCtr="0">
          <a:noAutofit/>
        </a:bodyPr>
        <a:lstStyle/>
        <a:p>
          <a:pPr lvl="0" algn="l" defTabSz="889000">
            <a:lnSpc>
              <a:spcPct val="90000"/>
            </a:lnSpc>
            <a:spcBef>
              <a:spcPct val="0"/>
            </a:spcBef>
            <a:spcAft>
              <a:spcPct val="35000"/>
            </a:spcAft>
          </a:pPr>
          <a:r>
            <a:rPr lang="en-IN" sz="2000" kern="1200" dirty="0"/>
            <a:t>means of controlling income and expenditure of a business</a:t>
          </a:r>
        </a:p>
      </dsp:txBody>
      <dsp:txXfrm>
        <a:off x="985126" y="1340681"/>
        <a:ext cx="9976240" cy="670608"/>
      </dsp:txXfrm>
    </dsp:sp>
    <dsp:sp modelId="{3A74CB8A-094C-4927-974F-2135ECF0BC3D}">
      <dsp:nvSpPr>
        <dsp:cNvPr id="0" name=""/>
        <dsp:cNvSpPr/>
      </dsp:nvSpPr>
      <dsp:spPr>
        <a:xfrm>
          <a:off x="565996" y="1256855"/>
          <a:ext cx="838261" cy="838261"/>
        </a:xfrm>
        <a:prstGeom prst="ellipse">
          <a:avLst/>
        </a:prstGeom>
        <a:solidFill>
          <a:srgbClr val="00B050"/>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B9F07B-1063-4826-A351-398531CC415E}">
      <dsp:nvSpPr>
        <dsp:cNvPr id="0" name=""/>
        <dsp:cNvSpPr/>
      </dsp:nvSpPr>
      <dsp:spPr>
        <a:xfrm>
          <a:off x="1132613" y="2346273"/>
          <a:ext cx="9828754" cy="6706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296" tIns="50800" rIns="50800" bIns="50800" numCol="1" spcCol="1270" anchor="ctr" anchorCtr="0">
          <a:noAutofit/>
        </a:bodyPr>
        <a:lstStyle/>
        <a:p>
          <a:pPr lvl="0" algn="l" defTabSz="889000">
            <a:lnSpc>
              <a:spcPct val="90000"/>
            </a:lnSpc>
            <a:spcBef>
              <a:spcPct val="0"/>
            </a:spcBef>
            <a:spcAft>
              <a:spcPct val="35000"/>
            </a:spcAft>
          </a:pPr>
          <a:r>
            <a:rPr lang="en-IN" sz="2000" kern="1200" dirty="0"/>
            <a:t>helps in directing both capital and revenue resources in a profitable way</a:t>
          </a:r>
        </a:p>
      </dsp:txBody>
      <dsp:txXfrm>
        <a:off x="1132613" y="2346273"/>
        <a:ext cx="9828754" cy="670608"/>
      </dsp:txXfrm>
    </dsp:sp>
    <dsp:sp modelId="{4661AC39-00CD-4E81-AAD2-B8D1AA2BDB5E}">
      <dsp:nvSpPr>
        <dsp:cNvPr id="0" name=""/>
        <dsp:cNvSpPr/>
      </dsp:nvSpPr>
      <dsp:spPr>
        <a:xfrm>
          <a:off x="713482" y="2262446"/>
          <a:ext cx="838261" cy="838261"/>
        </a:xfrm>
        <a:prstGeom prst="ellipse">
          <a:avLst/>
        </a:prstGeom>
        <a:solidFill>
          <a:srgbClr val="C00000"/>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5A6AC6-AB00-40C5-BAA7-CB6C6669F440}">
      <dsp:nvSpPr>
        <dsp:cNvPr id="0" name=""/>
        <dsp:cNvSpPr/>
      </dsp:nvSpPr>
      <dsp:spPr>
        <a:xfrm>
          <a:off x="985126" y="3351864"/>
          <a:ext cx="9976240" cy="67060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296" tIns="50800" rIns="50800" bIns="50800" numCol="1" spcCol="1270" anchor="ctr" anchorCtr="0">
          <a:noAutofit/>
        </a:bodyPr>
        <a:lstStyle/>
        <a:p>
          <a:pPr lvl="0" algn="l" defTabSz="889000">
            <a:lnSpc>
              <a:spcPct val="90000"/>
            </a:lnSpc>
            <a:spcBef>
              <a:spcPct val="0"/>
            </a:spcBef>
            <a:spcAft>
              <a:spcPct val="35000"/>
            </a:spcAft>
          </a:pPr>
          <a:r>
            <a:rPr lang="en-IN" sz="2000" kern="1200" dirty="0"/>
            <a:t>help in profit maximization</a:t>
          </a:r>
        </a:p>
      </dsp:txBody>
      <dsp:txXfrm>
        <a:off x="985126" y="3351864"/>
        <a:ext cx="9976240" cy="670608"/>
      </dsp:txXfrm>
    </dsp:sp>
    <dsp:sp modelId="{ABAFD87F-F7D5-4131-A119-D7ED58CDE1A4}">
      <dsp:nvSpPr>
        <dsp:cNvPr id="0" name=""/>
        <dsp:cNvSpPr/>
      </dsp:nvSpPr>
      <dsp:spPr>
        <a:xfrm>
          <a:off x="565996" y="3268038"/>
          <a:ext cx="838261" cy="838261"/>
        </a:xfrm>
        <a:prstGeom prst="ellipse">
          <a:avLst/>
        </a:prstGeom>
        <a:solidFill>
          <a:srgbClr val="FFFF00"/>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164B7-6BC7-446B-9CFF-427DDB223F58}">
      <dsp:nvSpPr>
        <dsp:cNvPr id="0" name=""/>
        <dsp:cNvSpPr/>
      </dsp:nvSpPr>
      <dsp:spPr>
        <a:xfrm>
          <a:off x="504588" y="4357456"/>
          <a:ext cx="10456779" cy="67060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296" tIns="50800" rIns="50800" bIns="50800" numCol="1" spcCol="1270" anchor="ctr" anchorCtr="0">
          <a:noAutofit/>
        </a:bodyPr>
        <a:lstStyle/>
        <a:p>
          <a:pPr lvl="0" algn="l" defTabSz="889000">
            <a:lnSpc>
              <a:spcPct val="90000"/>
            </a:lnSpc>
            <a:spcBef>
              <a:spcPct val="0"/>
            </a:spcBef>
            <a:spcAft>
              <a:spcPct val="35000"/>
            </a:spcAft>
          </a:pPr>
          <a:r>
            <a:rPr lang="en-IN" sz="2000" kern="1200" dirty="0"/>
            <a:t>It discloses the weaknesses</a:t>
          </a:r>
        </a:p>
      </dsp:txBody>
      <dsp:txXfrm>
        <a:off x="504588" y="4357456"/>
        <a:ext cx="10456779" cy="670608"/>
      </dsp:txXfrm>
    </dsp:sp>
    <dsp:sp modelId="{F5299C2D-83CA-4653-AC92-052F5D4D9BB4}">
      <dsp:nvSpPr>
        <dsp:cNvPr id="0" name=""/>
        <dsp:cNvSpPr/>
      </dsp:nvSpPr>
      <dsp:spPr>
        <a:xfrm>
          <a:off x="85457" y="4273630"/>
          <a:ext cx="838261" cy="838261"/>
        </a:xfrm>
        <a:prstGeom prst="ellipse">
          <a:avLst/>
        </a:prstGeom>
        <a:solidFill>
          <a:schemeClr val="accent1">
            <a:lumMod val="60000"/>
            <a:lumOff val="4000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15964B-41B3-480C-9B19-8F72D7201526}">
      <dsp:nvSpPr>
        <dsp:cNvPr id="0" name=""/>
        <dsp:cNvSpPr/>
      </dsp:nvSpPr>
      <dsp:spPr>
        <a:xfrm>
          <a:off x="-5596303" y="-856733"/>
          <a:ext cx="6663081" cy="6663081"/>
        </a:xfrm>
        <a:prstGeom prst="blockArc">
          <a:avLst>
            <a:gd name="adj1" fmla="val 18900000"/>
            <a:gd name="adj2" fmla="val 2700000"/>
            <a:gd name="adj3" fmla="val 324"/>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2FD9F3-32B9-4BD0-B00A-5578D3221107}">
      <dsp:nvSpPr>
        <dsp:cNvPr id="0" name=""/>
        <dsp:cNvSpPr/>
      </dsp:nvSpPr>
      <dsp:spPr>
        <a:xfrm>
          <a:off x="466374" y="309251"/>
          <a:ext cx="7403387" cy="6188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252" tIns="81280" rIns="81280" bIns="81280" numCol="1" spcCol="1270" anchor="ctr" anchorCtr="0">
          <a:noAutofit/>
        </a:bodyPr>
        <a:lstStyle/>
        <a:p>
          <a:pPr lvl="0" algn="l" defTabSz="1422400">
            <a:lnSpc>
              <a:spcPct val="90000"/>
            </a:lnSpc>
            <a:spcBef>
              <a:spcPct val="0"/>
            </a:spcBef>
            <a:spcAft>
              <a:spcPct val="35000"/>
            </a:spcAft>
          </a:pPr>
          <a:r>
            <a:rPr lang="en-US" sz="3200" kern="1200" dirty="0"/>
            <a:t>Helpful in Cost control</a:t>
          </a:r>
          <a:endParaRPr lang="en-IN" sz="3200" kern="1200" dirty="0"/>
        </a:p>
      </dsp:txBody>
      <dsp:txXfrm>
        <a:off x="466374" y="309251"/>
        <a:ext cx="7403387" cy="618899"/>
      </dsp:txXfrm>
    </dsp:sp>
    <dsp:sp modelId="{936932DA-9264-45F3-B5B4-BBD75D5D13DF}">
      <dsp:nvSpPr>
        <dsp:cNvPr id="0" name=""/>
        <dsp:cNvSpPr/>
      </dsp:nvSpPr>
      <dsp:spPr>
        <a:xfrm>
          <a:off x="79561" y="231889"/>
          <a:ext cx="773624" cy="773624"/>
        </a:xfrm>
        <a:prstGeom prst="ellipse">
          <a:avLst/>
        </a:prstGeom>
        <a:solidFill>
          <a:srgbClr val="FFFF00"/>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99CE6F-BB7C-4667-8B54-B66E9436D4F6}">
      <dsp:nvSpPr>
        <dsp:cNvPr id="0" name=""/>
        <dsp:cNvSpPr/>
      </dsp:nvSpPr>
      <dsp:spPr>
        <a:xfrm>
          <a:off x="909859" y="1237304"/>
          <a:ext cx="6959902" cy="61889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252" tIns="81280" rIns="81280" bIns="81280" numCol="1" spcCol="1270" anchor="ctr" anchorCtr="0">
          <a:noAutofit/>
        </a:bodyPr>
        <a:lstStyle/>
        <a:p>
          <a:pPr lvl="0" algn="l" defTabSz="1422400">
            <a:lnSpc>
              <a:spcPct val="90000"/>
            </a:lnSpc>
            <a:spcBef>
              <a:spcPct val="0"/>
            </a:spcBef>
            <a:spcAft>
              <a:spcPct val="35000"/>
            </a:spcAft>
          </a:pPr>
          <a:r>
            <a:rPr lang="en-US" sz="3200" kern="1200"/>
            <a:t>Optimum use of resources</a:t>
          </a:r>
          <a:endParaRPr lang="en-IN" sz="3200" kern="1200"/>
        </a:p>
      </dsp:txBody>
      <dsp:txXfrm>
        <a:off x="909859" y="1237304"/>
        <a:ext cx="6959902" cy="618899"/>
      </dsp:txXfrm>
    </dsp:sp>
    <dsp:sp modelId="{D576F264-11C6-4F9B-8FE8-73373736CFDB}">
      <dsp:nvSpPr>
        <dsp:cNvPr id="0" name=""/>
        <dsp:cNvSpPr/>
      </dsp:nvSpPr>
      <dsp:spPr>
        <a:xfrm>
          <a:off x="523047" y="1159942"/>
          <a:ext cx="773624" cy="773624"/>
        </a:xfrm>
        <a:prstGeom prst="ellipse">
          <a:avLst/>
        </a:prstGeom>
        <a:solidFill>
          <a:srgbClr val="00B050"/>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1E6C9B-1635-4051-A460-B74254ADE995}">
      <dsp:nvSpPr>
        <dsp:cNvPr id="0" name=""/>
        <dsp:cNvSpPr/>
      </dsp:nvSpPr>
      <dsp:spPr>
        <a:xfrm>
          <a:off x="1045974" y="2165357"/>
          <a:ext cx="6823787" cy="61889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252" tIns="81280" rIns="81280" bIns="81280" numCol="1" spcCol="1270" anchor="ctr" anchorCtr="0">
          <a:noAutofit/>
        </a:bodyPr>
        <a:lstStyle/>
        <a:p>
          <a:pPr lvl="0" algn="l" defTabSz="1422400">
            <a:lnSpc>
              <a:spcPct val="90000"/>
            </a:lnSpc>
            <a:spcBef>
              <a:spcPct val="0"/>
            </a:spcBef>
            <a:spcAft>
              <a:spcPct val="35000"/>
            </a:spcAft>
          </a:pPr>
          <a:r>
            <a:rPr lang="en-US" sz="3200" kern="1200"/>
            <a:t>Helpful in decision making</a:t>
          </a:r>
          <a:endParaRPr lang="en-IN" sz="3200" kern="1200"/>
        </a:p>
      </dsp:txBody>
      <dsp:txXfrm>
        <a:off x="1045974" y="2165357"/>
        <a:ext cx="6823787" cy="618899"/>
      </dsp:txXfrm>
    </dsp:sp>
    <dsp:sp modelId="{00614194-14C4-4D5F-A029-D2B201907800}">
      <dsp:nvSpPr>
        <dsp:cNvPr id="0" name=""/>
        <dsp:cNvSpPr/>
      </dsp:nvSpPr>
      <dsp:spPr>
        <a:xfrm>
          <a:off x="659161" y="2087994"/>
          <a:ext cx="773624" cy="773624"/>
        </a:xfrm>
        <a:prstGeom prst="ellipse">
          <a:avLst/>
        </a:prstGeom>
        <a:solidFill>
          <a:srgbClr val="FF0000"/>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4B30CB17-A7C1-428C-8BB2-E39FC9F236F0}">
      <dsp:nvSpPr>
        <dsp:cNvPr id="0" name=""/>
        <dsp:cNvSpPr/>
      </dsp:nvSpPr>
      <dsp:spPr>
        <a:xfrm>
          <a:off x="909859" y="3093409"/>
          <a:ext cx="6959902" cy="6188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252" tIns="81280" rIns="81280" bIns="81280" numCol="1" spcCol="1270" anchor="ctr" anchorCtr="0">
          <a:noAutofit/>
        </a:bodyPr>
        <a:lstStyle/>
        <a:p>
          <a:pPr lvl="0" algn="l" defTabSz="1422400">
            <a:lnSpc>
              <a:spcPct val="90000"/>
            </a:lnSpc>
            <a:spcBef>
              <a:spcPct val="0"/>
            </a:spcBef>
            <a:spcAft>
              <a:spcPct val="35000"/>
            </a:spcAft>
          </a:pPr>
          <a:r>
            <a:rPr lang="en-US" sz="3200" kern="1200"/>
            <a:t>Effective communication</a:t>
          </a:r>
          <a:endParaRPr lang="en-IN" sz="3200" kern="1200"/>
        </a:p>
      </dsp:txBody>
      <dsp:txXfrm>
        <a:off x="909859" y="3093409"/>
        <a:ext cx="6959902" cy="618899"/>
      </dsp:txXfrm>
    </dsp:sp>
    <dsp:sp modelId="{2EC7B8C6-A993-4F54-8939-6FE05A9E60EE}">
      <dsp:nvSpPr>
        <dsp:cNvPr id="0" name=""/>
        <dsp:cNvSpPr/>
      </dsp:nvSpPr>
      <dsp:spPr>
        <a:xfrm>
          <a:off x="523047" y="3016047"/>
          <a:ext cx="773624" cy="773624"/>
        </a:xfrm>
        <a:prstGeom prst="ellipse">
          <a:avLst/>
        </a:prstGeom>
        <a:solidFill>
          <a:schemeClr val="accent1">
            <a:lumMod val="7500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50773C-C2CE-457E-9863-AF931A954BAF}">
      <dsp:nvSpPr>
        <dsp:cNvPr id="0" name=""/>
        <dsp:cNvSpPr/>
      </dsp:nvSpPr>
      <dsp:spPr>
        <a:xfrm>
          <a:off x="466374" y="4021462"/>
          <a:ext cx="7403387" cy="61889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252" tIns="81280" rIns="81280" bIns="81280" numCol="1" spcCol="1270" anchor="ctr" anchorCtr="0">
          <a:noAutofit/>
        </a:bodyPr>
        <a:lstStyle/>
        <a:p>
          <a:pPr lvl="0" algn="l" defTabSz="1422400">
            <a:lnSpc>
              <a:spcPct val="90000"/>
            </a:lnSpc>
            <a:spcBef>
              <a:spcPct val="0"/>
            </a:spcBef>
            <a:spcAft>
              <a:spcPct val="35000"/>
            </a:spcAft>
          </a:pPr>
          <a:r>
            <a:rPr lang="en-US" sz="3200" kern="1200" dirty="0"/>
            <a:t>Promotes co-ordination</a:t>
          </a:r>
          <a:endParaRPr lang="en-IN" sz="3200" kern="1200" dirty="0"/>
        </a:p>
      </dsp:txBody>
      <dsp:txXfrm>
        <a:off x="466374" y="4021462"/>
        <a:ext cx="7403387" cy="618899"/>
      </dsp:txXfrm>
    </dsp:sp>
    <dsp:sp modelId="{D10843F2-7BA9-479D-B096-4ADB9A00A3F4}">
      <dsp:nvSpPr>
        <dsp:cNvPr id="0" name=""/>
        <dsp:cNvSpPr/>
      </dsp:nvSpPr>
      <dsp:spPr>
        <a:xfrm>
          <a:off x="79561" y="3944099"/>
          <a:ext cx="773624" cy="773624"/>
        </a:xfrm>
        <a:prstGeom prst="ellipse">
          <a:avLst/>
        </a:prstGeom>
        <a:solidFill>
          <a:schemeClr val="accent3">
            <a:lumMod val="5000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353AF-5CA4-497D-835C-842E5754EF49}" type="datetimeFigureOut">
              <a:rPr lang="en-IN" smtClean="0"/>
              <a:pPr/>
              <a:t>12-08-2020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30E0A-1334-4386-85F7-966A8470F23E}" type="slidenum">
              <a:rPr lang="en-IN" smtClean="0"/>
              <a:pPr/>
              <a:t>‹#›</a:t>
            </a:fld>
            <a:endParaRPr lang="en-IN"/>
          </a:p>
        </p:txBody>
      </p:sp>
    </p:spTree>
    <p:extLst>
      <p:ext uri="{BB962C8B-B14F-4D97-AF65-F5344CB8AC3E}">
        <p14:creationId xmlns:p14="http://schemas.microsoft.com/office/powerpoint/2010/main" xmlns="" val="138044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CFD5CC9-B69E-4778-818E-2EAFE1F51459}" type="datetime1">
              <a:rPr lang="en-US" smtClean="0"/>
              <a:pPr/>
              <a:t>8/12/2020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ANIL PRATAP SINGH</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439672-6A8B-4F05-9DDC-CB13FF3B2CAE}" type="datetime1">
              <a:rPr lang="en-US" smtClean="0"/>
              <a:pPr/>
              <a:t>8/12/2020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702D12D-678F-48E0-B5C7-E5F3571D1E57}" type="datetime1">
              <a:rPr lang="en-US" smtClean="0"/>
              <a:pPr/>
              <a:t>8/12/2020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ANIL PRATAP SINGH</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E859CA9-B548-425C-B85E-7446EC5DA510}" type="datetime1">
              <a:rPr lang="en-US" smtClean="0"/>
              <a:pPr/>
              <a:t>8/12/2020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ANIL PRATAP SINGH</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D4E0D3E-0067-439D-91A2-9CE846F7BCC7}" type="datetime1">
              <a:rPr lang="en-US" smtClean="0"/>
              <a:pPr/>
              <a:t>8/12/2020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ANIL PRATAP SINGH</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6089995-8566-4147-B155-651BF8AA14FB}" type="datetime1">
              <a:rPr lang="en-US" smtClean="0"/>
              <a:pPr/>
              <a:t>8/12/2020</a:t>
            </a:fld>
            <a:endParaRPr lang="en-US" dirty="0"/>
          </a:p>
        </p:txBody>
      </p:sp>
      <p:sp>
        <p:nvSpPr>
          <p:cNvPr id="4" name="Footer Placeholder 3"/>
          <p:cNvSpPr>
            <a:spLocks noGrp="1"/>
          </p:cNvSpPr>
          <p:nvPr>
            <p:ph type="ftr" sz="quarter" idx="11"/>
          </p:nvPr>
        </p:nvSpPr>
        <p:spPr/>
        <p:txBody>
          <a:bodyPr/>
          <a:lstStyle/>
          <a:p>
            <a:r>
              <a:rPr lang="en-US"/>
              <a:t>ANIL PRATAP SINGH</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F65825D-6446-46FB-8EBA-074492BD2B94}" type="datetime1">
              <a:rPr lang="en-US" smtClean="0"/>
              <a:pPr/>
              <a:t>8/12/2020</a:t>
            </a:fld>
            <a:endParaRPr lang="en-US" dirty="0"/>
          </a:p>
        </p:txBody>
      </p:sp>
      <p:sp>
        <p:nvSpPr>
          <p:cNvPr id="4" name="Footer Placeholder 3"/>
          <p:cNvSpPr>
            <a:spLocks noGrp="1"/>
          </p:cNvSpPr>
          <p:nvPr>
            <p:ph type="ftr" sz="quarter" idx="11"/>
          </p:nvPr>
        </p:nvSpPr>
        <p:spPr/>
        <p:txBody>
          <a:bodyPr/>
          <a:lstStyle/>
          <a:p>
            <a:r>
              <a:rPr lang="en-US"/>
              <a:t>ANIL PRATAP SINGH</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62A0F-83BF-4CCC-ABFE-22D8067499AF}"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4498802-350A-40DF-B611-1AB8449A63A8}" type="datetime1">
              <a:rPr lang="en-US" smtClean="0"/>
              <a:pPr/>
              <a:t>8/12/2020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ANIL PRATAP SINGH</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7A5B87-1D78-42FE-9832-9911804C41F7}" type="datetime1">
              <a:rPr lang="en-US" smtClean="0"/>
              <a:pPr/>
              <a:t>8/12/2020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600516A-19EC-4498-872E-946B397D80BB}" type="datetime1">
              <a:rPr lang="en-US" smtClean="0"/>
              <a:pPr/>
              <a:t>8/12/2020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a:t>ANIL PRATAP SINGH</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625FEC-95C4-40DB-A1E8-5888AC95041B}" type="datetime1">
              <a:rPr lang="en-US" smtClean="0"/>
              <a:pPr/>
              <a:t>8/12/2020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6F080-8E32-47DE-882D-B0EEB4796BD1}" type="datetime1">
              <a:rPr lang="en-US" smtClean="0"/>
              <a:pPr/>
              <a:t>8/12/2020</a:t>
            </a:fld>
            <a:endParaRPr lang="en-US" dirty="0"/>
          </a:p>
        </p:txBody>
      </p:sp>
      <p:sp>
        <p:nvSpPr>
          <p:cNvPr id="8" name="Footer Placeholder 7"/>
          <p:cNvSpPr>
            <a:spLocks noGrp="1"/>
          </p:cNvSpPr>
          <p:nvPr>
            <p:ph type="ftr" sz="quarter" idx="11"/>
          </p:nvPr>
        </p:nvSpPr>
        <p:spPr/>
        <p:txBody>
          <a:bodyPr/>
          <a:lstStyle/>
          <a:p>
            <a:r>
              <a:rPr lang="en-US"/>
              <a:t>ANIL PRATAP SINGH</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4EDD02-84FD-4C2B-BC2F-DDFC625CACBE}" type="datetime1">
              <a:rPr lang="en-US" smtClean="0"/>
              <a:pPr/>
              <a:t>8/12/2020</a:t>
            </a:fld>
            <a:endParaRPr lang="en-US" dirty="0"/>
          </a:p>
        </p:txBody>
      </p:sp>
      <p:sp>
        <p:nvSpPr>
          <p:cNvPr id="4" name="Footer Placeholder 3"/>
          <p:cNvSpPr>
            <a:spLocks noGrp="1"/>
          </p:cNvSpPr>
          <p:nvPr>
            <p:ph type="ftr" sz="quarter" idx="11"/>
          </p:nvPr>
        </p:nvSpPr>
        <p:spPr/>
        <p:txBody>
          <a:bodyPr/>
          <a:lstStyle/>
          <a:p>
            <a:r>
              <a:rPr lang="en-US"/>
              <a:t>ANIL PRATAP SINGH</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E4F47-B54A-42EF-9FBC-E69F9C505927}" type="datetime1">
              <a:rPr lang="en-US" smtClean="0"/>
              <a:pPr/>
              <a:t>8/12/2020</a:t>
            </a:fld>
            <a:endParaRPr lang="en-US" dirty="0"/>
          </a:p>
        </p:txBody>
      </p:sp>
      <p:sp>
        <p:nvSpPr>
          <p:cNvPr id="3" name="Footer Placeholder 2"/>
          <p:cNvSpPr>
            <a:spLocks noGrp="1"/>
          </p:cNvSpPr>
          <p:nvPr>
            <p:ph type="ftr" sz="quarter" idx="11"/>
          </p:nvPr>
        </p:nvSpPr>
        <p:spPr/>
        <p:txBody>
          <a:bodyPr/>
          <a:lstStyle/>
          <a:p>
            <a:r>
              <a:rPr lang="en-US"/>
              <a:t>ANIL PRATAP SINGH</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A870C7-5AB8-4D16-A46A-9E28D4E7A0AE}" type="datetime1">
              <a:rPr lang="en-US" smtClean="0"/>
              <a:pPr/>
              <a:t>8/12/2020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1ED207-DED1-4BEF-8B81-22E56312A293}" type="datetime1">
              <a:rPr lang="en-US" smtClean="0"/>
              <a:pPr/>
              <a:t>8/12/2020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7CA13BC-9C2E-415C-AC7B-49ED3B062798}" type="datetime1">
              <a:rPr lang="en-US" smtClean="0"/>
              <a:pPr/>
              <a:t>8/12/2020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ANIL PRATAP SINGH</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hyperlink" Target="http://patriciawest.wordpress.com/"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E6EC47-2136-4B5C-B62D-FDC3F1A7A609}"/>
              </a:ext>
            </a:extLst>
          </p:cNvPr>
          <p:cNvSpPr>
            <a:spLocks noGrp="1"/>
          </p:cNvSpPr>
          <p:nvPr>
            <p:ph type="title"/>
          </p:nvPr>
        </p:nvSpPr>
        <p:spPr>
          <a:xfrm>
            <a:off x="6430951" y="4058304"/>
            <a:ext cx="5761049" cy="667247"/>
          </a:xfrm>
        </p:spPr>
        <p:txBody>
          <a:bodyPr/>
          <a:lstStyle/>
          <a:p>
            <a:r>
              <a:rPr lang="en-IN"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DR.ANIL PRATAP SINGH</a:t>
            </a:r>
          </a:p>
        </p:txBody>
      </p:sp>
      <p:pic>
        <p:nvPicPr>
          <p:cNvPr id="6" name="Content Placeholder 5">
            <a:extLst>
              <a:ext uri="{FF2B5EF4-FFF2-40B4-BE49-F238E27FC236}">
                <a16:creationId xmlns:a16="http://schemas.microsoft.com/office/drawing/2014/main" xmlns="" id="{C2DBB3E7-7DEA-4CB4-B34D-2BBE14BD26B9}"/>
              </a:ext>
            </a:extLst>
          </p:cNvPr>
          <p:cNvPicPr>
            <a:picLocks noGrp="1" noChangeAspect="1"/>
          </p:cNvPicPr>
          <p:nvPr>
            <p:ph idx="1"/>
          </p:nvPr>
        </p:nvPicPr>
        <p:blipFill>
          <a:blip r:embed="rId2"/>
          <a:stretch>
            <a:fillRect/>
          </a:stretch>
        </p:blipFill>
        <p:spPr>
          <a:xfrm>
            <a:off x="1287851" y="986903"/>
            <a:ext cx="6337450" cy="3071401"/>
          </a:xfrm>
        </p:spPr>
      </p:pic>
      <p:sp>
        <p:nvSpPr>
          <p:cNvPr id="4" name="Text Placeholder 3">
            <a:extLst>
              <a:ext uri="{FF2B5EF4-FFF2-40B4-BE49-F238E27FC236}">
                <a16:creationId xmlns:a16="http://schemas.microsoft.com/office/drawing/2014/main" xmlns="" id="{9D98DBD5-C962-40D0-AB23-B0904E78897E}"/>
              </a:ext>
            </a:extLst>
          </p:cNvPr>
          <p:cNvSpPr>
            <a:spLocks noGrp="1"/>
          </p:cNvSpPr>
          <p:nvPr>
            <p:ph type="body" sz="half" idx="2"/>
          </p:nvPr>
        </p:nvSpPr>
        <p:spPr>
          <a:xfrm>
            <a:off x="6430951" y="4909648"/>
            <a:ext cx="6549887" cy="994577"/>
          </a:xfrm>
        </p:spPr>
        <p:txBody>
          <a:bodyPr/>
          <a:lstStyle/>
          <a:p>
            <a:r>
              <a:rPr lang="en-IN"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HEAD DEPARTMENT OF COMMERCE</a:t>
            </a:r>
          </a:p>
          <a:p>
            <a:r>
              <a:rPr lang="en-IN" b="1" dirty="0">
                <a:ln w="6600">
                  <a:solidFill>
                    <a:schemeClr val="accent2"/>
                  </a:solidFill>
                  <a:prstDash val="solid"/>
                </a:ln>
                <a:solidFill>
                  <a:srgbClr val="FFFFFF"/>
                </a:solidFill>
                <a:effectLst>
                  <a:outerShdw dist="38100" dir="2700000" algn="tl" rotWithShape="0">
                    <a:schemeClr val="accent2"/>
                  </a:outerShdw>
                </a:effectLst>
              </a:rPr>
              <a:t>HARISH CHANDRA POST GRADUATE COLLEGE VARANASI</a:t>
            </a:r>
          </a:p>
        </p:txBody>
      </p:sp>
      <p:sp>
        <p:nvSpPr>
          <p:cNvPr id="3" name="TextBox 2">
            <a:extLst>
              <a:ext uri="{FF2B5EF4-FFF2-40B4-BE49-F238E27FC236}">
                <a16:creationId xmlns:a16="http://schemas.microsoft.com/office/drawing/2014/main" xmlns="" id="{B28D36DE-1BF8-4AB9-A03E-9AA11EC18202}"/>
              </a:ext>
            </a:extLst>
          </p:cNvPr>
          <p:cNvSpPr txBox="1"/>
          <p:nvPr/>
        </p:nvSpPr>
        <p:spPr>
          <a:xfrm>
            <a:off x="8992925" y="1542553"/>
            <a:ext cx="1653017" cy="646331"/>
          </a:xfrm>
          <a:prstGeom prst="rect">
            <a:avLst/>
          </a:prstGeom>
          <a:noFill/>
        </p:spPr>
        <p:txBody>
          <a:bodyPr wrap="none" rtlCol="0">
            <a:spAutoFit/>
          </a:bodyPr>
          <a:lstStyle/>
          <a:p>
            <a:r>
              <a:rPr lang="en-IN" sz="3600" dirty="0">
                <a:solidFill>
                  <a:srgbClr val="FF0000"/>
                </a:solidFill>
              </a:rPr>
              <a:t>PART</a:t>
            </a:r>
            <a:r>
              <a:rPr lang="en-IN" dirty="0"/>
              <a:t> </a:t>
            </a:r>
            <a:r>
              <a:rPr lang="en-IN" sz="3600" dirty="0">
                <a:solidFill>
                  <a:srgbClr val="FF0000"/>
                </a:solidFill>
              </a:rPr>
              <a:t>III</a:t>
            </a:r>
          </a:p>
        </p:txBody>
      </p:sp>
      <p:sp>
        <p:nvSpPr>
          <p:cNvPr id="5" name="Date Placeholder 4">
            <a:extLst>
              <a:ext uri="{FF2B5EF4-FFF2-40B4-BE49-F238E27FC236}">
                <a16:creationId xmlns:a16="http://schemas.microsoft.com/office/drawing/2014/main" xmlns="" id="{4928FD66-269C-4232-AF21-F12BE5D5F70D}"/>
              </a:ext>
            </a:extLst>
          </p:cNvPr>
          <p:cNvSpPr>
            <a:spLocks noGrp="1"/>
          </p:cNvSpPr>
          <p:nvPr>
            <p:ph type="dt" sz="half" idx="10"/>
          </p:nvPr>
        </p:nvSpPr>
        <p:spPr/>
        <p:txBody>
          <a:bodyPr/>
          <a:lstStyle/>
          <a:p>
            <a:fld id="{5ABF3704-5676-4316-86C4-A878ACE11781}" type="datetime1">
              <a:rPr lang="en-US" smtClean="0"/>
              <a:pPr/>
              <a:t>8/12/2020</a:t>
            </a:fld>
            <a:endParaRPr lang="en-US" dirty="0"/>
          </a:p>
        </p:txBody>
      </p:sp>
      <p:sp>
        <p:nvSpPr>
          <p:cNvPr id="7" name="Footer Placeholder 6">
            <a:extLst>
              <a:ext uri="{FF2B5EF4-FFF2-40B4-BE49-F238E27FC236}">
                <a16:creationId xmlns:a16="http://schemas.microsoft.com/office/drawing/2014/main" xmlns="" id="{4F97BFDA-BBA9-4BAB-BC28-699F0D8BE661}"/>
              </a:ext>
            </a:extLst>
          </p:cNvPr>
          <p:cNvSpPr>
            <a:spLocks noGrp="1"/>
          </p:cNvSpPr>
          <p:nvPr>
            <p:ph type="ftr" sz="quarter" idx="11"/>
          </p:nvPr>
        </p:nvSpPr>
        <p:spPr/>
        <p:txBody>
          <a:bodyPr/>
          <a:lstStyle/>
          <a:p>
            <a:r>
              <a:rPr lang="en-US"/>
              <a:t>ANIL PRATAP SINGH</a:t>
            </a:r>
            <a:endParaRPr lang="en-US" dirty="0"/>
          </a:p>
        </p:txBody>
      </p:sp>
      <p:sp>
        <p:nvSpPr>
          <p:cNvPr id="8" name="Slide Number Placeholder 7">
            <a:extLst>
              <a:ext uri="{FF2B5EF4-FFF2-40B4-BE49-F238E27FC236}">
                <a16:creationId xmlns:a16="http://schemas.microsoft.com/office/drawing/2014/main" xmlns="" id="{39AF9FCF-9F1D-47A8-BF29-A07F2CB1B5DB}"/>
              </a:ext>
            </a:extLst>
          </p:cNvPr>
          <p:cNvSpPr>
            <a:spLocks noGrp="1"/>
          </p:cNvSpPr>
          <p:nvPr>
            <p:ph type="sldNum" sz="quarter" idx="12"/>
          </p:nvPr>
        </p:nvSpPr>
        <p:spPr/>
        <p:txBody>
          <a:bodyPr/>
          <a:lstStyle/>
          <a:p>
            <a:fld id="{6D22F896-40B5-4ADD-8801-0D06FADFA095}" type="slidenum">
              <a:rPr lang="en-US" smtClean="0"/>
              <a:pPr/>
              <a:t>1</a:t>
            </a:fld>
            <a:endParaRPr lang="en-US" dirty="0"/>
          </a:p>
        </p:txBody>
      </p:sp>
    </p:spTree>
    <p:extLst>
      <p:ext uri="{BB962C8B-B14F-4D97-AF65-F5344CB8AC3E}">
        <p14:creationId xmlns:p14="http://schemas.microsoft.com/office/powerpoint/2010/main" xmlns="" val="139199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0DC58-02F0-4848-BDA4-8D6814B00267}"/>
              </a:ext>
            </a:extLst>
          </p:cNvPr>
          <p:cNvSpPr>
            <a:spLocks noGrp="1"/>
          </p:cNvSpPr>
          <p:nvPr>
            <p:ph type="title"/>
          </p:nvPr>
        </p:nvSpPr>
        <p:spPr>
          <a:xfrm>
            <a:off x="1265582" y="756421"/>
            <a:ext cx="9150627" cy="1382479"/>
          </a:xfrm>
        </p:spPr>
        <p:txBody>
          <a:bodyPr/>
          <a:lstStyle/>
          <a:p>
            <a:r>
              <a:rPr lang="en-IN" dirty="0">
                <a:solidFill>
                  <a:srgbClr val="00B0F0"/>
                </a:solidFill>
              </a:rPr>
              <a:t>ESSENTIAL OF EFFECTIVE BUDGETING</a:t>
            </a:r>
          </a:p>
        </p:txBody>
      </p:sp>
      <p:sp>
        <p:nvSpPr>
          <p:cNvPr id="3" name="Content Placeholder 2">
            <a:extLst>
              <a:ext uri="{FF2B5EF4-FFF2-40B4-BE49-F238E27FC236}">
                <a16:creationId xmlns:a16="http://schemas.microsoft.com/office/drawing/2014/main" xmlns="" id="{3837AE84-EC16-408F-9C44-6E26A3932645}"/>
              </a:ext>
            </a:extLst>
          </p:cNvPr>
          <p:cNvSpPr>
            <a:spLocks noGrp="1"/>
          </p:cNvSpPr>
          <p:nvPr>
            <p:ph idx="1"/>
          </p:nvPr>
        </p:nvSpPr>
        <p:spPr/>
        <p:txBody>
          <a:bodyPr>
            <a:noAutofit/>
          </a:bodyPr>
          <a:lstStyle/>
          <a:p>
            <a:r>
              <a:rPr lang="en-IN" sz="4000" dirty="0">
                <a:solidFill>
                  <a:srgbClr val="FF0000"/>
                </a:solidFill>
              </a:rPr>
              <a:t>A budgetary control system can prove successful only when certain conditions and attitudes exist, absence of which will </a:t>
            </a:r>
            <a:r>
              <a:rPr lang="en-IN" sz="4000" dirty="0" err="1">
                <a:solidFill>
                  <a:srgbClr val="FF0000"/>
                </a:solidFill>
              </a:rPr>
              <a:t>nigate</a:t>
            </a:r>
            <a:r>
              <a:rPr lang="en-IN" sz="4000" dirty="0">
                <a:solidFill>
                  <a:srgbClr val="FF0000"/>
                </a:solidFill>
              </a:rPr>
              <a:t>  to large extent the value of a budget system in any business. Such conditions and attitudes which are essential for effective budgeting are as follows:</a:t>
            </a:r>
          </a:p>
          <a:p>
            <a:endParaRPr lang="en-IN" sz="4000" dirty="0">
              <a:solidFill>
                <a:srgbClr val="FF0000"/>
              </a:solidFill>
            </a:endParaRPr>
          </a:p>
        </p:txBody>
      </p:sp>
      <p:sp>
        <p:nvSpPr>
          <p:cNvPr id="4" name="Date Placeholder 3">
            <a:extLst>
              <a:ext uri="{FF2B5EF4-FFF2-40B4-BE49-F238E27FC236}">
                <a16:creationId xmlns:a16="http://schemas.microsoft.com/office/drawing/2014/main" xmlns="" id="{8959724A-D680-484D-81D7-F32B986B1244}"/>
              </a:ext>
            </a:extLst>
          </p:cNvPr>
          <p:cNvSpPr>
            <a:spLocks noGrp="1"/>
          </p:cNvSpPr>
          <p:nvPr>
            <p:ph type="dt" sz="half" idx="10"/>
          </p:nvPr>
        </p:nvSpPr>
        <p:spPr/>
        <p:txBody>
          <a:bodyPr/>
          <a:lstStyle/>
          <a:p>
            <a:fld id="{9E5F7320-5DF6-403F-ABF5-B6C963F8E791}" type="datetime1">
              <a:rPr lang="en-US" smtClean="0"/>
              <a:pPr/>
              <a:t>8/12/2020</a:t>
            </a:fld>
            <a:endParaRPr lang="en-US" dirty="0"/>
          </a:p>
        </p:txBody>
      </p:sp>
      <p:sp>
        <p:nvSpPr>
          <p:cNvPr id="5" name="Footer Placeholder 4">
            <a:extLst>
              <a:ext uri="{FF2B5EF4-FFF2-40B4-BE49-F238E27FC236}">
                <a16:creationId xmlns:a16="http://schemas.microsoft.com/office/drawing/2014/main" xmlns="" id="{A7B59EE8-70A1-4380-A14D-374AC84E10D4}"/>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E3F05B46-CD88-4338-9B42-427A3DCA0021}"/>
              </a:ext>
            </a:extLst>
          </p:cNvPr>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xmlns="" val="3587053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B72EC60B-92A1-42EE-823B-2DC8853E7D01}"/>
              </a:ext>
            </a:extLst>
          </p:cNvPr>
          <p:cNvGraphicFramePr/>
          <p:nvPr>
            <p:extLst>
              <p:ext uri="{D42A27DB-BD31-4B8C-83A1-F6EECF244321}">
                <p14:modId xmlns:p14="http://schemas.microsoft.com/office/powerpoint/2010/main" xmlns="" val="2230074042"/>
              </p:ext>
            </p:extLst>
          </p:nvPr>
        </p:nvGraphicFramePr>
        <p:xfrm>
          <a:off x="2032000" y="230588"/>
          <a:ext cx="9513294" cy="5907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xmlns="" id="{B83995AD-CDDA-4EE6-8ECB-38AB5F587619}"/>
              </a:ext>
            </a:extLst>
          </p:cNvPr>
          <p:cNvSpPr/>
          <p:nvPr/>
        </p:nvSpPr>
        <p:spPr>
          <a:xfrm>
            <a:off x="1400256" y="1765391"/>
            <a:ext cx="1263487" cy="369332"/>
          </a:xfrm>
          <a:prstGeom prst="rect">
            <a:avLst/>
          </a:prstGeom>
        </p:spPr>
        <p:txBody>
          <a:bodyPr wrap="none">
            <a:spAutoFit/>
          </a:bodyPr>
          <a:lstStyle/>
          <a:p>
            <a:r>
              <a:rPr lang="en-IN" b="1" dirty="0">
                <a:solidFill>
                  <a:srgbClr val="FF0000"/>
                </a:solidFill>
              </a:rPr>
              <a:t>ESSENTIAL</a:t>
            </a:r>
          </a:p>
        </p:txBody>
      </p:sp>
      <p:sp>
        <p:nvSpPr>
          <p:cNvPr id="4" name="Rectangle 3">
            <a:extLst>
              <a:ext uri="{FF2B5EF4-FFF2-40B4-BE49-F238E27FC236}">
                <a16:creationId xmlns:a16="http://schemas.microsoft.com/office/drawing/2014/main" xmlns="" id="{7E75503D-3777-42E9-95FF-A11F98840FA9}"/>
              </a:ext>
            </a:extLst>
          </p:cNvPr>
          <p:cNvSpPr/>
          <p:nvPr/>
        </p:nvSpPr>
        <p:spPr>
          <a:xfrm>
            <a:off x="750877" y="2815128"/>
            <a:ext cx="1920719" cy="369332"/>
          </a:xfrm>
          <a:prstGeom prst="rect">
            <a:avLst/>
          </a:prstGeom>
        </p:spPr>
        <p:txBody>
          <a:bodyPr wrap="none">
            <a:spAutoFit/>
          </a:bodyPr>
          <a:lstStyle/>
          <a:p>
            <a:r>
              <a:rPr lang="en-IN" dirty="0">
                <a:solidFill>
                  <a:srgbClr val="00B0F0"/>
                </a:solidFill>
              </a:rPr>
              <a:t>         </a:t>
            </a:r>
            <a:r>
              <a:rPr lang="en-IN" b="1" dirty="0">
                <a:solidFill>
                  <a:srgbClr val="0070C0"/>
                </a:solidFill>
              </a:rPr>
              <a:t>EFFECTIVE</a:t>
            </a:r>
            <a:r>
              <a:rPr lang="en-IN" dirty="0">
                <a:solidFill>
                  <a:srgbClr val="00B0F0"/>
                </a:solidFill>
              </a:rPr>
              <a:t> </a:t>
            </a:r>
            <a:endParaRPr lang="en-IN" dirty="0"/>
          </a:p>
        </p:txBody>
      </p:sp>
      <p:sp>
        <p:nvSpPr>
          <p:cNvPr id="5" name="Rectangle 4">
            <a:extLst>
              <a:ext uri="{FF2B5EF4-FFF2-40B4-BE49-F238E27FC236}">
                <a16:creationId xmlns:a16="http://schemas.microsoft.com/office/drawing/2014/main" xmlns="" id="{2A3368F5-772A-41E7-BA35-91C13BF21BF9}"/>
              </a:ext>
            </a:extLst>
          </p:cNvPr>
          <p:cNvSpPr/>
          <p:nvPr/>
        </p:nvSpPr>
        <p:spPr>
          <a:xfrm>
            <a:off x="1766218" y="2238538"/>
            <a:ext cx="497252" cy="369332"/>
          </a:xfrm>
          <a:prstGeom prst="rect">
            <a:avLst/>
          </a:prstGeom>
        </p:spPr>
        <p:txBody>
          <a:bodyPr wrap="none">
            <a:spAutoFit/>
          </a:bodyPr>
          <a:lstStyle/>
          <a:p>
            <a:r>
              <a:rPr lang="en-IN" b="1" dirty="0">
                <a:solidFill>
                  <a:srgbClr val="00B050"/>
                </a:solidFill>
              </a:rPr>
              <a:t>OF</a:t>
            </a:r>
          </a:p>
        </p:txBody>
      </p:sp>
      <p:sp>
        <p:nvSpPr>
          <p:cNvPr id="6" name="Rectangle 5">
            <a:extLst>
              <a:ext uri="{FF2B5EF4-FFF2-40B4-BE49-F238E27FC236}">
                <a16:creationId xmlns:a16="http://schemas.microsoft.com/office/drawing/2014/main" xmlns="" id="{49767B97-EE2D-4C87-AB0E-D4993A6B5809}"/>
              </a:ext>
            </a:extLst>
          </p:cNvPr>
          <p:cNvSpPr/>
          <p:nvPr/>
        </p:nvSpPr>
        <p:spPr>
          <a:xfrm>
            <a:off x="1270089" y="3530808"/>
            <a:ext cx="1489510" cy="369332"/>
          </a:xfrm>
          <a:prstGeom prst="rect">
            <a:avLst/>
          </a:prstGeom>
        </p:spPr>
        <p:txBody>
          <a:bodyPr wrap="none">
            <a:spAutoFit/>
          </a:bodyPr>
          <a:lstStyle/>
          <a:p>
            <a:r>
              <a:rPr lang="en-IN" b="1" dirty="0">
                <a:solidFill>
                  <a:srgbClr val="92D050"/>
                </a:solidFill>
              </a:rPr>
              <a:t>BUDGETING</a:t>
            </a:r>
          </a:p>
        </p:txBody>
      </p:sp>
      <p:sp>
        <p:nvSpPr>
          <p:cNvPr id="7" name="Date Placeholder 6">
            <a:extLst>
              <a:ext uri="{FF2B5EF4-FFF2-40B4-BE49-F238E27FC236}">
                <a16:creationId xmlns:a16="http://schemas.microsoft.com/office/drawing/2014/main" xmlns="" id="{1B745A0E-F318-4D06-9E11-AA7B807A71A6}"/>
              </a:ext>
            </a:extLst>
          </p:cNvPr>
          <p:cNvSpPr>
            <a:spLocks noGrp="1"/>
          </p:cNvSpPr>
          <p:nvPr>
            <p:ph type="dt" sz="half" idx="10"/>
          </p:nvPr>
        </p:nvSpPr>
        <p:spPr/>
        <p:txBody>
          <a:bodyPr/>
          <a:lstStyle/>
          <a:p>
            <a:fld id="{66A2C427-89FD-4610-8A10-70E56954EAE2}" type="datetime1">
              <a:rPr lang="en-US" smtClean="0"/>
              <a:pPr/>
              <a:t>8/12/2020</a:t>
            </a:fld>
            <a:endParaRPr lang="en-US" dirty="0"/>
          </a:p>
        </p:txBody>
      </p:sp>
      <p:sp>
        <p:nvSpPr>
          <p:cNvPr id="8" name="Footer Placeholder 7">
            <a:extLst>
              <a:ext uri="{FF2B5EF4-FFF2-40B4-BE49-F238E27FC236}">
                <a16:creationId xmlns:a16="http://schemas.microsoft.com/office/drawing/2014/main" xmlns="" id="{80541D2B-EA4E-4F43-BB88-6D24F7036C23}"/>
              </a:ext>
            </a:extLst>
          </p:cNvPr>
          <p:cNvSpPr>
            <a:spLocks noGrp="1"/>
          </p:cNvSpPr>
          <p:nvPr>
            <p:ph type="ftr" sz="quarter" idx="11"/>
          </p:nvPr>
        </p:nvSpPr>
        <p:spPr/>
        <p:txBody>
          <a:bodyPr/>
          <a:lstStyle/>
          <a:p>
            <a:r>
              <a:rPr lang="en-US"/>
              <a:t>ANIL PRATAP SINGH</a:t>
            </a:r>
            <a:endParaRPr lang="en-US" dirty="0"/>
          </a:p>
        </p:txBody>
      </p:sp>
      <p:sp>
        <p:nvSpPr>
          <p:cNvPr id="9" name="Slide Number Placeholder 8">
            <a:extLst>
              <a:ext uri="{FF2B5EF4-FFF2-40B4-BE49-F238E27FC236}">
                <a16:creationId xmlns:a16="http://schemas.microsoft.com/office/drawing/2014/main" xmlns="" id="{6AD971E3-99ED-4E12-9AED-A1BF1C10E5DB}"/>
              </a:ext>
            </a:extLst>
          </p:cNvPr>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xmlns="" val="1898466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B63AC8D-6345-4A83-85B9-B079F80F2601}"/>
              </a:ext>
            </a:extLst>
          </p:cNvPr>
          <p:cNvSpPr txBox="1"/>
          <p:nvPr/>
        </p:nvSpPr>
        <p:spPr>
          <a:xfrm>
            <a:off x="4921857" y="890546"/>
            <a:ext cx="2273379" cy="707886"/>
          </a:xfrm>
          <a:prstGeom prst="rect">
            <a:avLst/>
          </a:prstGeom>
          <a:noFill/>
        </p:spPr>
        <p:txBody>
          <a:bodyPr wrap="none" rtlCol="0">
            <a:spAutoFit/>
          </a:bodyPr>
          <a:lstStyle/>
          <a:p>
            <a:r>
              <a:rPr lang="en-IN" sz="4000" dirty="0">
                <a:solidFill>
                  <a:srgbClr val="FF0000"/>
                </a:solidFill>
              </a:rPr>
              <a:t>THE </a:t>
            </a:r>
            <a:r>
              <a:rPr lang="en-IN" dirty="0"/>
              <a:t> </a:t>
            </a:r>
            <a:r>
              <a:rPr lang="en-IN" sz="4000" dirty="0">
                <a:solidFill>
                  <a:srgbClr val="FF0000"/>
                </a:solidFill>
              </a:rPr>
              <a:t>END</a:t>
            </a:r>
          </a:p>
        </p:txBody>
      </p:sp>
      <p:pic>
        <p:nvPicPr>
          <p:cNvPr id="7" name="Picture 6">
            <a:extLst>
              <a:ext uri="{FF2B5EF4-FFF2-40B4-BE49-F238E27FC236}">
                <a16:creationId xmlns:a16="http://schemas.microsoft.com/office/drawing/2014/main" xmlns="" id="{3B54649A-AD75-4C77-95B1-B2CB6D300CF3}"/>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166978" y="1779871"/>
            <a:ext cx="4532243" cy="4672135"/>
          </a:xfrm>
          <a:prstGeom prst="rect">
            <a:avLst/>
          </a:prstGeom>
        </p:spPr>
      </p:pic>
      <p:sp>
        <p:nvSpPr>
          <p:cNvPr id="8" name="TextBox 7">
            <a:extLst>
              <a:ext uri="{FF2B5EF4-FFF2-40B4-BE49-F238E27FC236}">
                <a16:creationId xmlns:a16="http://schemas.microsoft.com/office/drawing/2014/main" xmlns="" id="{EE04B7D9-5FCE-441E-BB5C-BD1711B8AEDA}"/>
              </a:ext>
            </a:extLst>
          </p:cNvPr>
          <p:cNvSpPr txBox="1"/>
          <p:nvPr/>
        </p:nvSpPr>
        <p:spPr>
          <a:xfrm>
            <a:off x="5843716" y="2629324"/>
            <a:ext cx="6181306" cy="2554545"/>
          </a:xfrm>
          <a:prstGeom prst="rect">
            <a:avLst/>
          </a:prstGeom>
          <a:noFill/>
        </p:spPr>
        <p:txBody>
          <a:bodyPr wrap="square" rtlCol="0">
            <a:spAutoFit/>
          </a:bodyPr>
          <a:lstStyle/>
          <a:p>
            <a:r>
              <a:rPr lang="en-IN" sz="3200" dirty="0">
                <a:solidFill>
                  <a:srgbClr val="FF0000"/>
                </a:solidFill>
              </a:rPr>
              <a:t>ALL POWER IS WITHIN YOU.YOU CAN DO ANYTHING AND EVERYTHING.BELIEVE IN THAT.     </a:t>
            </a:r>
            <a:r>
              <a:rPr lang="en-IN" sz="3200" dirty="0"/>
              <a:t>                                                       </a:t>
            </a:r>
            <a:r>
              <a:rPr lang="en-IN" sz="3200" dirty="0">
                <a:solidFill>
                  <a:srgbClr val="7030A0"/>
                </a:solidFill>
              </a:rPr>
              <a:t>SWAMI VIVEKANABND</a:t>
            </a:r>
          </a:p>
        </p:txBody>
      </p:sp>
      <p:sp>
        <p:nvSpPr>
          <p:cNvPr id="2" name="Date Placeholder 1">
            <a:extLst>
              <a:ext uri="{FF2B5EF4-FFF2-40B4-BE49-F238E27FC236}">
                <a16:creationId xmlns:a16="http://schemas.microsoft.com/office/drawing/2014/main" xmlns="" id="{DD23FD90-D576-4BB5-8884-0EBF62BDC3F6}"/>
              </a:ext>
            </a:extLst>
          </p:cNvPr>
          <p:cNvSpPr>
            <a:spLocks noGrp="1"/>
          </p:cNvSpPr>
          <p:nvPr>
            <p:ph type="dt" sz="half" idx="10"/>
          </p:nvPr>
        </p:nvSpPr>
        <p:spPr/>
        <p:txBody>
          <a:bodyPr/>
          <a:lstStyle/>
          <a:p>
            <a:fld id="{B08FE847-D26B-4AB3-A225-F498678C5DE8}" type="datetime1">
              <a:rPr lang="en-US" smtClean="0"/>
              <a:pPr/>
              <a:t>8/12/2020</a:t>
            </a:fld>
            <a:endParaRPr lang="en-US" dirty="0"/>
          </a:p>
        </p:txBody>
      </p:sp>
      <p:sp>
        <p:nvSpPr>
          <p:cNvPr id="3" name="Footer Placeholder 2">
            <a:extLst>
              <a:ext uri="{FF2B5EF4-FFF2-40B4-BE49-F238E27FC236}">
                <a16:creationId xmlns:a16="http://schemas.microsoft.com/office/drawing/2014/main" xmlns="" id="{C97B5FD0-02B1-4086-9A6C-00D14E765D02}"/>
              </a:ext>
            </a:extLst>
          </p:cNvPr>
          <p:cNvSpPr>
            <a:spLocks noGrp="1"/>
          </p:cNvSpPr>
          <p:nvPr>
            <p:ph type="ftr" sz="quarter" idx="11"/>
          </p:nvPr>
        </p:nvSpPr>
        <p:spPr/>
        <p:txBody>
          <a:bodyPr/>
          <a:lstStyle/>
          <a:p>
            <a:r>
              <a:rPr lang="en-US"/>
              <a:t>ANIL PRATAP SINGH</a:t>
            </a:r>
            <a:endParaRPr lang="en-US" dirty="0"/>
          </a:p>
        </p:txBody>
      </p:sp>
      <p:sp>
        <p:nvSpPr>
          <p:cNvPr id="4" name="Slide Number Placeholder 3">
            <a:extLst>
              <a:ext uri="{FF2B5EF4-FFF2-40B4-BE49-F238E27FC236}">
                <a16:creationId xmlns:a16="http://schemas.microsoft.com/office/drawing/2014/main" xmlns="" id="{5C01D18C-7559-42EC-879A-2D62A281B623}"/>
              </a:ext>
            </a:extLst>
          </p:cNvPr>
          <p:cNvSpPr>
            <a:spLocks noGrp="1"/>
          </p:cNvSpPr>
          <p:nvPr>
            <p:ph type="sldNum" sz="quarter" idx="12"/>
          </p:nvPr>
        </p:nvSpPr>
        <p:spPr/>
        <p:txBody>
          <a:bodyPr/>
          <a:lstStyle/>
          <a:p>
            <a:fld id="{6D22F896-40B5-4ADD-8801-0D06FADFA095}" type="slidenum">
              <a:rPr lang="en-US" smtClean="0"/>
              <a:pPr/>
              <a:t>12</a:t>
            </a:fld>
            <a:endParaRPr lang="en-US" dirty="0"/>
          </a:p>
        </p:txBody>
      </p:sp>
    </p:spTree>
    <p:extLst>
      <p:ext uri="{BB962C8B-B14F-4D97-AF65-F5344CB8AC3E}">
        <p14:creationId xmlns:p14="http://schemas.microsoft.com/office/powerpoint/2010/main" xmlns="" val="1549345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BB39ED-8C8D-4678-A8AA-454F41919BF2}"/>
              </a:ext>
            </a:extLst>
          </p:cNvPr>
          <p:cNvSpPr>
            <a:spLocks noGrp="1"/>
          </p:cNvSpPr>
          <p:nvPr>
            <p:ph type="ctrTitle"/>
          </p:nvPr>
        </p:nvSpPr>
        <p:spPr>
          <a:xfrm>
            <a:off x="667909" y="1747745"/>
            <a:ext cx="11036411" cy="1082919"/>
          </a:xfrm>
        </p:spPr>
        <p:txBody>
          <a:bodyPr anchor="ctr">
            <a:normAutofit/>
          </a:bodyPr>
          <a:lstStyle/>
          <a:p>
            <a:r>
              <a:rPr lang="en-IN" sz="3200" b="1" cap="none"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ACCOUNTING FOR PLANNING AND CONTROL     </a:t>
            </a:r>
            <a:r>
              <a:rPr lang="en-IN" sz="3200" dirty="0"/>
              <a:t>   </a:t>
            </a:r>
          </a:p>
        </p:txBody>
      </p:sp>
      <p:sp>
        <p:nvSpPr>
          <p:cNvPr id="3" name="Subtitle 2">
            <a:extLst>
              <a:ext uri="{FF2B5EF4-FFF2-40B4-BE49-F238E27FC236}">
                <a16:creationId xmlns:a16="http://schemas.microsoft.com/office/drawing/2014/main" xmlns="" id="{68982471-399C-4F21-9DA5-C579F8907DE7}"/>
              </a:ext>
            </a:extLst>
          </p:cNvPr>
          <p:cNvSpPr>
            <a:spLocks noGrp="1"/>
          </p:cNvSpPr>
          <p:nvPr>
            <p:ph type="subTitle" idx="1"/>
          </p:nvPr>
        </p:nvSpPr>
        <p:spPr>
          <a:xfrm>
            <a:off x="1447137" y="3805584"/>
            <a:ext cx="10042497" cy="595994"/>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IN" b="1" dirty="0">
                <a:ln/>
                <a:solidFill>
                  <a:schemeClr val="accent3"/>
                </a:solidFill>
              </a:rPr>
              <a:t>PURPOSE,IMPORTANCE,LIMITATION AND ESSENTIAL OF BUDGETING</a:t>
            </a:r>
          </a:p>
        </p:txBody>
      </p:sp>
      <p:sp>
        <p:nvSpPr>
          <p:cNvPr id="4" name="TextBox 3">
            <a:extLst>
              <a:ext uri="{FF2B5EF4-FFF2-40B4-BE49-F238E27FC236}">
                <a16:creationId xmlns:a16="http://schemas.microsoft.com/office/drawing/2014/main" xmlns="" id="{133E68FF-5364-4F9E-AB95-670FA4273D30}"/>
              </a:ext>
            </a:extLst>
          </p:cNvPr>
          <p:cNvSpPr txBox="1"/>
          <p:nvPr/>
        </p:nvSpPr>
        <p:spPr>
          <a:xfrm>
            <a:off x="4707172" y="2934031"/>
            <a:ext cx="1497526" cy="584775"/>
          </a:xfrm>
          <a:prstGeom prst="rect">
            <a:avLst/>
          </a:prstGeom>
          <a:noFill/>
        </p:spPr>
        <p:txBody>
          <a:bodyPr wrap="none" rtlCol="0">
            <a:spAutoFit/>
          </a:bodyPr>
          <a:lstStyle/>
          <a:p>
            <a:r>
              <a:rPr lang="en-IN" sz="3200" dirty="0">
                <a:solidFill>
                  <a:srgbClr val="FF0000"/>
                </a:solidFill>
              </a:rPr>
              <a:t>PART</a:t>
            </a:r>
            <a:r>
              <a:rPr lang="en-IN" dirty="0"/>
              <a:t> </a:t>
            </a:r>
            <a:r>
              <a:rPr lang="en-IN" sz="3200" dirty="0">
                <a:solidFill>
                  <a:srgbClr val="FF0000"/>
                </a:solidFill>
              </a:rPr>
              <a:t>III</a:t>
            </a:r>
          </a:p>
        </p:txBody>
      </p:sp>
      <p:sp>
        <p:nvSpPr>
          <p:cNvPr id="5" name="Date Placeholder 4">
            <a:extLst>
              <a:ext uri="{FF2B5EF4-FFF2-40B4-BE49-F238E27FC236}">
                <a16:creationId xmlns:a16="http://schemas.microsoft.com/office/drawing/2014/main" xmlns="" id="{23D58E57-4ADB-497E-8E05-B283CA2C60C3}"/>
              </a:ext>
            </a:extLst>
          </p:cNvPr>
          <p:cNvSpPr>
            <a:spLocks noGrp="1"/>
          </p:cNvSpPr>
          <p:nvPr>
            <p:ph type="dt" sz="half" idx="10"/>
          </p:nvPr>
        </p:nvSpPr>
        <p:spPr/>
        <p:txBody>
          <a:bodyPr/>
          <a:lstStyle/>
          <a:p>
            <a:fld id="{83DA2C1D-F591-49A0-9BB2-5054862AE023}" type="datetime1">
              <a:rPr lang="en-US" smtClean="0"/>
              <a:pPr/>
              <a:t>8/12/2020</a:t>
            </a:fld>
            <a:endParaRPr lang="en-US" dirty="0"/>
          </a:p>
        </p:txBody>
      </p:sp>
      <p:sp>
        <p:nvSpPr>
          <p:cNvPr id="6" name="Footer Placeholder 5">
            <a:extLst>
              <a:ext uri="{FF2B5EF4-FFF2-40B4-BE49-F238E27FC236}">
                <a16:creationId xmlns:a16="http://schemas.microsoft.com/office/drawing/2014/main" xmlns="" id="{230FA271-3F98-4104-8624-FD44918DE816}"/>
              </a:ext>
            </a:extLst>
          </p:cNvPr>
          <p:cNvSpPr>
            <a:spLocks noGrp="1"/>
          </p:cNvSpPr>
          <p:nvPr>
            <p:ph type="ftr" sz="quarter" idx="11"/>
          </p:nvPr>
        </p:nvSpPr>
        <p:spPr/>
        <p:txBody>
          <a:bodyPr/>
          <a:lstStyle/>
          <a:p>
            <a:r>
              <a:rPr lang="en-US"/>
              <a:t>ANIL PRATAP SINGH</a:t>
            </a:r>
            <a:endParaRPr lang="en-US" dirty="0"/>
          </a:p>
        </p:txBody>
      </p:sp>
      <p:sp>
        <p:nvSpPr>
          <p:cNvPr id="7" name="Slide Number Placeholder 6">
            <a:extLst>
              <a:ext uri="{FF2B5EF4-FFF2-40B4-BE49-F238E27FC236}">
                <a16:creationId xmlns:a16="http://schemas.microsoft.com/office/drawing/2014/main" xmlns="" id="{1C735B00-3E43-459E-A98E-0C9D88A677B6}"/>
              </a:ext>
            </a:extLst>
          </p:cNvPr>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xmlns="" val="853779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3659F9-47D0-4A8A-B929-87062ED07752}"/>
              </a:ext>
            </a:extLst>
          </p:cNvPr>
          <p:cNvSpPr>
            <a:spLocks noGrp="1"/>
          </p:cNvSpPr>
          <p:nvPr>
            <p:ph type="title"/>
          </p:nvPr>
        </p:nvSpPr>
        <p:spPr>
          <a:xfrm>
            <a:off x="2345635" y="573542"/>
            <a:ext cx="7228398" cy="1293028"/>
          </a:xfrm>
        </p:spPr>
        <p:txBody>
          <a:bodyPr/>
          <a:lstStyle/>
          <a:p>
            <a:r>
              <a:rPr lang="en-IN" b="1" cap="none"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PURPOSE OF BUDGETING</a:t>
            </a:r>
          </a:p>
        </p:txBody>
      </p:sp>
      <p:sp>
        <p:nvSpPr>
          <p:cNvPr id="3" name="Content Placeholder 2">
            <a:extLst>
              <a:ext uri="{FF2B5EF4-FFF2-40B4-BE49-F238E27FC236}">
                <a16:creationId xmlns:a16="http://schemas.microsoft.com/office/drawing/2014/main" xmlns="" id="{7FAB4096-78C7-4200-A362-23822D50BDDA}"/>
              </a:ext>
            </a:extLst>
          </p:cNvPr>
          <p:cNvSpPr>
            <a:spLocks noGrp="1"/>
          </p:cNvSpPr>
          <p:nvPr>
            <p:ph idx="1"/>
          </p:nvPr>
        </p:nvSpPr>
        <p:spPr/>
        <p:txBody>
          <a:bodyPr>
            <a:noAutofit/>
          </a:bodyPr>
          <a:lstStyle/>
          <a:p>
            <a:pPr marL="0" indent="0">
              <a:buNone/>
            </a:pPr>
            <a:r>
              <a:rPr lang="en-US" sz="3200" dirty="0">
                <a:solidFill>
                  <a:srgbClr val="FF0000"/>
                </a:solidFill>
              </a:rPr>
              <a:t>Budgeting is a critically important part of the business planning process. Business owners and managers need to be able to predict whether a business will make a profit or not. The purpose of budgeting is basically to provide a model of how the business might perform, financially speaking, if certain strategies, events, plans are carried out . In constructing a Business Plan, the manager attempts to forecast Income and Expenditure, and thereby profitability.</a:t>
            </a:r>
            <a:endParaRPr lang="en-IN" sz="3200" dirty="0">
              <a:solidFill>
                <a:srgbClr val="FF0000"/>
              </a:solidFill>
            </a:endParaRPr>
          </a:p>
        </p:txBody>
      </p:sp>
      <p:sp>
        <p:nvSpPr>
          <p:cNvPr id="4" name="Date Placeholder 3">
            <a:extLst>
              <a:ext uri="{FF2B5EF4-FFF2-40B4-BE49-F238E27FC236}">
                <a16:creationId xmlns:a16="http://schemas.microsoft.com/office/drawing/2014/main" xmlns="" id="{F7745D47-8EC7-46B4-83E1-EC41B59085D8}"/>
              </a:ext>
            </a:extLst>
          </p:cNvPr>
          <p:cNvSpPr>
            <a:spLocks noGrp="1"/>
          </p:cNvSpPr>
          <p:nvPr>
            <p:ph type="dt" sz="half" idx="10"/>
          </p:nvPr>
        </p:nvSpPr>
        <p:spPr/>
        <p:txBody>
          <a:bodyPr/>
          <a:lstStyle/>
          <a:p>
            <a:fld id="{FB8030D8-7386-4CD7-A631-BF8DCC6803F9}" type="datetime1">
              <a:rPr lang="en-US" smtClean="0"/>
              <a:pPr/>
              <a:t>8/12/2020</a:t>
            </a:fld>
            <a:endParaRPr lang="en-US" dirty="0"/>
          </a:p>
        </p:txBody>
      </p:sp>
      <p:sp>
        <p:nvSpPr>
          <p:cNvPr id="5" name="Footer Placeholder 4">
            <a:extLst>
              <a:ext uri="{FF2B5EF4-FFF2-40B4-BE49-F238E27FC236}">
                <a16:creationId xmlns:a16="http://schemas.microsoft.com/office/drawing/2014/main" xmlns="" id="{F5FF7D8B-9F57-4B03-9239-27E61FF00584}"/>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22AABF53-726E-4514-9157-6EA68F5A4B45}"/>
              </a:ext>
            </a:extLst>
          </p:cNvPr>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xmlns="" val="194955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BC70E3-C1D3-402E-AC61-3CD4535F49FC}"/>
              </a:ext>
            </a:extLst>
          </p:cNvPr>
          <p:cNvSpPr>
            <a:spLocks noGrp="1"/>
          </p:cNvSpPr>
          <p:nvPr>
            <p:ph type="title"/>
          </p:nvPr>
        </p:nvSpPr>
        <p:spPr>
          <a:xfrm>
            <a:off x="3196424" y="639315"/>
            <a:ext cx="6711563" cy="1293028"/>
          </a:xfrm>
        </p:spPr>
        <p:txBody>
          <a:bodyPr/>
          <a:lstStyle/>
          <a:p>
            <a:r>
              <a:rPr lang="en-IN"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PURPOSE OF BUDGETING</a:t>
            </a:r>
            <a:endParaRPr lang="en-IN" dirty="0"/>
          </a:p>
        </p:txBody>
      </p:sp>
      <p:graphicFrame>
        <p:nvGraphicFramePr>
          <p:cNvPr id="4" name="Content Placeholder 3">
            <a:extLst>
              <a:ext uri="{FF2B5EF4-FFF2-40B4-BE49-F238E27FC236}">
                <a16:creationId xmlns:a16="http://schemas.microsoft.com/office/drawing/2014/main" xmlns="" id="{C00E549C-6745-4B14-8E86-DC80C4AB59D5}"/>
              </a:ext>
            </a:extLst>
          </p:cNvPr>
          <p:cNvGraphicFramePr>
            <a:graphicFrameLocks noGrp="1"/>
          </p:cNvGraphicFramePr>
          <p:nvPr>
            <p:ph idx="1"/>
            <p:extLst>
              <p:ext uri="{D42A27DB-BD31-4B8C-83A1-F6EECF244321}">
                <p14:modId xmlns:p14="http://schemas.microsoft.com/office/powerpoint/2010/main" xmlns="" val="2736715270"/>
              </p:ext>
            </p:extLst>
          </p:nvPr>
        </p:nvGraphicFramePr>
        <p:xfrm>
          <a:off x="685800" y="1661824"/>
          <a:ext cx="11506200" cy="4898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xmlns="" id="{F0597F9B-0538-4ADC-B1F3-5D35B9EE0185}"/>
              </a:ext>
            </a:extLst>
          </p:cNvPr>
          <p:cNvSpPr>
            <a:spLocks noGrp="1"/>
          </p:cNvSpPr>
          <p:nvPr>
            <p:ph type="dt" sz="half" idx="10"/>
          </p:nvPr>
        </p:nvSpPr>
        <p:spPr/>
        <p:txBody>
          <a:bodyPr/>
          <a:lstStyle/>
          <a:p>
            <a:fld id="{7F4AEE48-25BD-4478-8C3F-F3D35981BFF3}" type="datetime1">
              <a:rPr lang="en-US" smtClean="0"/>
              <a:pPr/>
              <a:t>8/12/2020</a:t>
            </a:fld>
            <a:endParaRPr lang="en-US" dirty="0"/>
          </a:p>
        </p:txBody>
      </p:sp>
      <p:sp>
        <p:nvSpPr>
          <p:cNvPr id="5" name="Footer Placeholder 4">
            <a:extLst>
              <a:ext uri="{FF2B5EF4-FFF2-40B4-BE49-F238E27FC236}">
                <a16:creationId xmlns:a16="http://schemas.microsoft.com/office/drawing/2014/main" xmlns="" id="{7A5FCAC5-04EC-4D7D-86D7-5AFC43F68765}"/>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B71BE145-6FB0-490A-BE54-9CA33BAEBADD}"/>
              </a:ext>
            </a:extLst>
          </p:cNvPr>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xmlns="" val="282567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6F229D-6601-4795-8A29-14AD94A5ABB6}"/>
              </a:ext>
            </a:extLst>
          </p:cNvPr>
          <p:cNvSpPr>
            <a:spLocks noGrp="1"/>
          </p:cNvSpPr>
          <p:nvPr>
            <p:ph type="title"/>
          </p:nvPr>
        </p:nvSpPr>
        <p:spPr>
          <a:xfrm>
            <a:off x="2814762" y="787178"/>
            <a:ext cx="7323814" cy="983975"/>
          </a:xfrm>
        </p:spPr>
        <p:txBody>
          <a:bodyPr/>
          <a:lstStyle/>
          <a:p>
            <a:r>
              <a:rPr lang="en-IN" dirty="0">
                <a:solidFill>
                  <a:srgbClr val="00B050"/>
                </a:solidFill>
              </a:rPr>
              <a:t>IMPORTANCE OF BUDGETING</a:t>
            </a:r>
          </a:p>
        </p:txBody>
      </p:sp>
      <p:sp>
        <p:nvSpPr>
          <p:cNvPr id="3" name="Content Placeholder 2">
            <a:extLst>
              <a:ext uri="{FF2B5EF4-FFF2-40B4-BE49-F238E27FC236}">
                <a16:creationId xmlns:a16="http://schemas.microsoft.com/office/drawing/2014/main" xmlns="" id="{55A9DD97-AFF2-4621-BE97-9F2FB4484B5F}"/>
              </a:ext>
            </a:extLst>
          </p:cNvPr>
          <p:cNvSpPr>
            <a:spLocks noGrp="1"/>
          </p:cNvSpPr>
          <p:nvPr>
            <p:ph idx="1"/>
          </p:nvPr>
        </p:nvSpPr>
        <p:spPr/>
        <p:txBody>
          <a:bodyPr/>
          <a:lstStyle/>
          <a:p>
            <a:pPr marL="0" indent="0">
              <a:buNone/>
            </a:pPr>
            <a:r>
              <a:rPr lang="en-US" dirty="0"/>
              <a:t> </a:t>
            </a:r>
            <a:r>
              <a:rPr lang="en-US" sz="2800" dirty="0">
                <a:solidFill>
                  <a:srgbClr val="FF0000"/>
                </a:solidFill>
              </a:rPr>
              <a:t>Budgeting is simply balancing your expenses with your income. If they don't balance and you spend more than you make, you will have  problem . many people don't </a:t>
            </a:r>
            <a:r>
              <a:rPr lang="en-US" sz="2800" dirty="0" err="1">
                <a:solidFill>
                  <a:srgbClr val="FF0000"/>
                </a:solidFill>
              </a:rPr>
              <a:t>realise</a:t>
            </a:r>
            <a:r>
              <a:rPr lang="en-US" sz="2800" dirty="0">
                <a:solidFill>
                  <a:srgbClr val="FF0000"/>
                </a:solidFill>
              </a:rPr>
              <a:t> that they spend more than they earn and slowly sink deeper into dept every year. It enables the business owner to concentrate on cash flow, reducing costs, improving profits and increasing returns on investment . Budgeting is the basis for all business success. It helps with both planning and control of the finances of the business.</a:t>
            </a:r>
            <a:endParaRPr lang="en-IN" sz="2800" dirty="0">
              <a:solidFill>
                <a:srgbClr val="FF0000"/>
              </a:solidFill>
            </a:endParaRPr>
          </a:p>
        </p:txBody>
      </p:sp>
      <p:sp>
        <p:nvSpPr>
          <p:cNvPr id="4" name="Date Placeholder 3">
            <a:extLst>
              <a:ext uri="{FF2B5EF4-FFF2-40B4-BE49-F238E27FC236}">
                <a16:creationId xmlns:a16="http://schemas.microsoft.com/office/drawing/2014/main" xmlns="" id="{BCB996A0-650B-465D-82A7-BF74E31DA608}"/>
              </a:ext>
            </a:extLst>
          </p:cNvPr>
          <p:cNvSpPr>
            <a:spLocks noGrp="1"/>
          </p:cNvSpPr>
          <p:nvPr>
            <p:ph type="dt" sz="half" idx="10"/>
          </p:nvPr>
        </p:nvSpPr>
        <p:spPr/>
        <p:txBody>
          <a:bodyPr/>
          <a:lstStyle/>
          <a:p>
            <a:fld id="{70B6BA3A-6D17-4543-926A-B26DA00A7068}" type="datetime1">
              <a:rPr lang="en-US" smtClean="0"/>
              <a:pPr/>
              <a:t>8/12/2020</a:t>
            </a:fld>
            <a:endParaRPr lang="en-US" dirty="0"/>
          </a:p>
        </p:txBody>
      </p:sp>
      <p:sp>
        <p:nvSpPr>
          <p:cNvPr id="5" name="Footer Placeholder 4">
            <a:extLst>
              <a:ext uri="{FF2B5EF4-FFF2-40B4-BE49-F238E27FC236}">
                <a16:creationId xmlns:a16="http://schemas.microsoft.com/office/drawing/2014/main" xmlns="" id="{9E85BCB2-EF5B-4FDC-859E-CEF86F539C54}"/>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81D64D66-4A92-45A8-A9D2-C454E03C055E}"/>
              </a:ext>
            </a:extLst>
          </p:cNvPr>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xmlns="" val="2590502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F5E8FC-E0E1-4584-AC3F-D00F79AA5067}"/>
              </a:ext>
            </a:extLst>
          </p:cNvPr>
          <p:cNvSpPr>
            <a:spLocks noGrp="1"/>
          </p:cNvSpPr>
          <p:nvPr>
            <p:ph type="title"/>
          </p:nvPr>
        </p:nvSpPr>
        <p:spPr>
          <a:xfrm>
            <a:off x="3291840" y="639315"/>
            <a:ext cx="7347668" cy="999878"/>
          </a:xfrm>
        </p:spPr>
        <p:txBody>
          <a:bodyPr/>
          <a:lstStyle/>
          <a:p>
            <a:r>
              <a:rPr lang="en-IN" dirty="0">
                <a:solidFill>
                  <a:srgbClr val="C00000"/>
                </a:solidFill>
              </a:rPr>
              <a:t>IMPORTANCE OF BUDGETING</a:t>
            </a:r>
            <a:endParaRPr lang="en-IN" dirty="0"/>
          </a:p>
        </p:txBody>
      </p:sp>
      <p:graphicFrame>
        <p:nvGraphicFramePr>
          <p:cNvPr id="4" name="Content Placeholder 3">
            <a:extLst>
              <a:ext uri="{FF2B5EF4-FFF2-40B4-BE49-F238E27FC236}">
                <a16:creationId xmlns:a16="http://schemas.microsoft.com/office/drawing/2014/main" xmlns="" id="{D940794F-0361-4E8F-ABF5-6F302A29BA41}"/>
              </a:ext>
            </a:extLst>
          </p:cNvPr>
          <p:cNvGraphicFramePr>
            <a:graphicFrameLocks noGrp="1"/>
          </p:cNvGraphicFramePr>
          <p:nvPr>
            <p:ph idx="1"/>
            <p:extLst>
              <p:ext uri="{D42A27DB-BD31-4B8C-83A1-F6EECF244321}">
                <p14:modId xmlns:p14="http://schemas.microsoft.com/office/powerpoint/2010/main" xmlns="" val="1187449341"/>
              </p:ext>
            </p:extLst>
          </p:nvPr>
        </p:nvGraphicFramePr>
        <p:xfrm>
          <a:off x="469127" y="1494844"/>
          <a:ext cx="11037073" cy="536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xmlns="" id="{F8789E36-9E9F-47ED-9D4C-D44C535B5BA7}"/>
              </a:ext>
            </a:extLst>
          </p:cNvPr>
          <p:cNvSpPr>
            <a:spLocks noGrp="1"/>
          </p:cNvSpPr>
          <p:nvPr>
            <p:ph type="dt" sz="half" idx="10"/>
          </p:nvPr>
        </p:nvSpPr>
        <p:spPr/>
        <p:txBody>
          <a:bodyPr/>
          <a:lstStyle/>
          <a:p>
            <a:fld id="{AA3B8630-B287-4398-BD3F-5CB903FC6BEF}" type="datetime1">
              <a:rPr lang="en-US" smtClean="0"/>
              <a:pPr/>
              <a:t>8/12/2020</a:t>
            </a:fld>
            <a:endParaRPr lang="en-US" dirty="0"/>
          </a:p>
        </p:txBody>
      </p:sp>
      <p:sp>
        <p:nvSpPr>
          <p:cNvPr id="5" name="Footer Placeholder 4">
            <a:extLst>
              <a:ext uri="{FF2B5EF4-FFF2-40B4-BE49-F238E27FC236}">
                <a16:creationId xmlns:a16="http://schemas.microsoft.com/office/drawing/2014/main" xmlns="" id="{8F96679A-B884-4515-BADA-DB93AA3C6A50}"/>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C9D3C4A0-1B03-4640-9BE2-6D7D90F14055}"/>
              </a:ext>
            </a:extLst>
          </p:cNvPr>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xmlns="" val="360940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BFF7988D-CD4F-4712-90F1-A8D59F42B14D}"/>
              </a:ext>
            </a:extLst>
          </p:cNvPr>
          <p:cNvGraphicFramePr/>
          <p:nvPr>
            <p:extLst>
              <p:ext uri="{D42A27DB-BD31-4B8C-83A1-F6EECF244321}">
                <p14:modId xmlns:p14="http://schemas.microsoft.com/office/powerpoint/2010/main" xmlns="" val="554850732"/>
              </p:ext>
            </p:extLst>
          </p:nvPr>
        </p:nvGraphicFramePr>
        <p:xfrm>
          <a:off x="1833217" y="1558052"/>
          <a:ext cx="7938936" cy="4949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xmlns="" id="{8EB98339-81C7-4080-9010-A6A0EE7C4A44}"/>
              </a:ext>
            </a:extLst>
          </p:cNvPr>
          <p:cNvSpPr/>
          <p:nvPr/>
        </p:nvSpPr>
        <p:spPr>
          <a:xfrm>
            <a:off x="3776869" y="676338"/>
            <a:ext cx="6208202" cy="584775"/>
          </a:xfrm>
          <a:prstGeom prst="rect">
            <a:avLst/>
          </a:prstGeom>
        </p:spPr>
        <p:txBody>
          <a:bodyPr wrap="square">
            <a:spAutoFit/>
          </a:bodyPr>
          <a:lstStyle/>
          <a:p>
            <a:r>
              <a:rPr lang="en-IN" sz="3200" dirty="0">
                <a:solidFill>
                  <a:srgbClr val="C00000"/>
                </a:solidFill>
              </a:rPr>
              <a:t>IMPORTANCE OF BUDGETING</a:t>
            </a:r>
            <a:endParaRPr lang="en-IN" sz="3200" dirty="0"/>
          </a:p>
        </p:txBody>
      </p:sp>
      <p:sp>
        <p:nvSpPr>
          <p:cNvPr id="2" name="Date Placeholder 1">
            <a:extLst>
              <a:ext uri="{FF2B5EF4-FFF2-40B4-BE49-F238E27FC236}">
                <a16:creationId xmlns:a16="http://schemas.microsoft.com/office/drawing/2014/main" xmlns="" id="{925AA5B1-E93D-45C5-8749-485107D45206}"/>
              </a:ext>
            </a:extLst>
          </p:cNvPr>
          <p:cNvSpPr>
            <a:spLocks noGrp="1"/>
          </p:cNvSpPr>
          <p:nvPr>
            <p:ph type="dt" sz="half" idx="10"/>
          </p:nvPr>
        </p:nvSpPr>
        <p:spPr/>
        <p:txBody>
          <a:bodyPr/>
          <a:lstStyle/>
          <a:p>
            <a:fld id="{03D3BFD4-6DE6-4879-B0F4-96A34C498EA1}" type="datetime1">
              <a:rPr lang="en-US" smtClean="0"/>
              <a:pPr/>
              <a:t>8/12/2020</a:t>
            </a:fld>
            <a:endParaRPr lang="en-US" dirty="0"/>
          </a:p>
        </p:txBody>
      </p:sp>
      <p:sp>
        <p:nvSpPr>
          <p:cNvPr id="3" name="Footer Placeholder 2">
            <a:extLst>
              <a:ext uri="{FF2B5EF4-FFF2-40B4-BE49-F238E27FC236}">
                <a16:creationId xmlns:a16="http://schemas.microsoft.com/office/drawing/2014/main" xmlns="" id="{A0C2BC09-8C05-4E65-9D69-07A873DA9AE6}"/>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544872B7-674C-436C-98DD-806363E1626D}"/>
              </a:ext>
            </a:extLst>
          </p:cNvPr>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xmlns="" val="827821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464911-E765-44B8-A086-ECF6138349A0}"/>
              </a:ext>
            </a:extLst>
          </p:cNvPr>
          <p:cNvSpPr>
            <a:spLocks noGrp="1"/>
          </p:cNvSpPr>
          <p:nvPr>
            <p:ph type="title"/>
          </p:nvPr>
        </p:nvSpPr>
        <p:spPr>
          <a:xfrm>
            <a:off x="2926079" y="639315"/>
            <a:ext cx="6806979" cy="1293028"/>
          </a:xfrm>
        </p:spPr>
        <p:txBody>
          <a:bodyPr/>
          <a:lstStyle/>
          <a:p>
            <a:r>
              <a:rPr lang="en-IN" dirty="0">
                <a:solidFill>
                  <a:srgbClr val="00B050"/>
                </a:solidFill>
              </a:rPr>
              <a:t>LIMITATION OF BUDGETING</a:t>
            </a:r>
          </a:p>
        </p:txBody>
      </p:sp>
      <p:sp>
        <p:nvSpPr>
          <p:cNvPr id="3" name="Content Placeholder 2">
            <a:extLst>
              <a:ext uri="{FF2B5EF4-FFF2-40B4-BE49-F238E27FC236}">
                <a16:creationId xmlns:a16="http://schemas.microsoft.com/office/drawing/2014/main" xmlns="" id="{4E3EF95A-3A7B-44E2-A93B-6E00FB39D2D8}"/>
              </a:ext>
            </a:extLst>
          </p:cNvPr>
          <p:cNvSpPr>
            <a:spLocks noGrp="1"/>
          </p:cNvSpPr>
          <p:nvPr>
            <p:ph idx="1"/>
          </p:nvPr>
        </p:nvSpPr>
        <p:spPr/>
        <p:txBody>
          <a:bodyPr>
            <a:normAutofit/>
          </a:bodyPr>
          <a:lstStyle/>
          <a:p>
            <a:pPr marL="0" indent="0">
              <a:buNone/>
            </a:pPr>
            <a:r>
              <a:rPr lang="en-US" sz="2800" dirty="0">
                <a:solidFill>
                  <a:srgbClr val="C00000"/>
                </a:solidFill>
              </a:rPr>
              <a:t>BUDGETING is based on a lot of assumptions in estimating the expenses and revenues. These are generally based on trends and the market scenario prevailing at the time of making the budget. Budgets can also be based on the predictions made for the coming year considering the data available at the time of budgeting . Any shift in the macroeconomic conditions, like an economic downturn or changes in currency exchange rates, changes in interest rates etc., can lead the actual costs that vary significantly from the budgeted expenses.</a:t>
            </a:r>
            <a:endParaRPr lang="en-IN" sz="2800" dirty="0">
              <a:solidFill>
                <a:srgbClr val="C00000"/>
              </a:solidFill>
            </a:endParaRPr>
          </a:p>
        </p:txBody>
      </p:sp>
      <p:sp>
        <p:nvSpPr>
          <p:cNvPr id="4" name="Date Placeholder 3">
            <a:extLst>
              <a:ext uri="{FF2B5EF4-FFF2-40B4-BE49-F238E27FC236}">
                <a16:creationId xmlns:a16="http://schemas.microsoft.com/office/drawing/2014/main" xmlns="" id="{561D6580-8F06-4BCE-A894-C5BEB6CF5EF5}"/>
              </a:ext>
            </a:extLst>
          </p:cNvPr>
          <p:cNvSpPr>
            <a:spLocks noGrp="1"/>
          </p:cNvSpPr>
          <p:nvPr>
            <p:ph type="dt" sz="half" idx="10"/>
          </p:nvPr>
        </p:nvSpPr>
        <p:spPr/>
        <p:txBody>
          <a:bodyPr/>
          <a:lstStyle/>
          <a:p>
            <a:fld id="{31CBD09D-AD28-4A1B-9442-FD1E667049C3}" type="datetime1">
              <a:rPr lang="en-US" smtClean="0"/>
              <a:pPr/>
              <a:t>8/12/2020</a:t>
            </a:fld>
            <a:endParaRPr lang="en-US" dirty="0"/>
          </a:p>
        </p:txBody>
      </p:sp>
      <p:sp>
        <p:nvSpPr>
          <p:cNvPr id="5" name="Footer Placeholder 4">
            <a:extLst>
              <a:ext uri="{FF2B5EF4-FFF2-40B4-BE49-F238E27FC236}">
                <a16:creationId xmlns:a16="http://schemas.microsoft.com/office/drawing/2014/main" xmlns="" id="{3809A06B-43B5-4FDA-9E8C-956096C3F7C4}"/>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DF139F02-3246-498A-A838-F97E78ED73FA}"/>
              </a:ext>
            </a:extLst>
          </p:cNvPr>
          <p:cNvSpPr>
            <a:spLocks noGrp="1"/>
          </p:cNvSpPr>
          <p:nvPr>
            <p:ph type="sldNum" sz="quarter" idx="12"/>
          </p:nvPr>
        </p:nvSpPr>
        <p:spPr/>
        <p:txBody>
          <a:bodyPr/>
          <a:lstStyle/>
          <a:p>
            <a:fld id="{6D22F896-40B5-4ADD-8801-0D06FADFA095}" type="slidenum">
              <a:rPr lang="en-US" smtClean="0"/>
              <a:pPr/>
              <a:t>8</a:t>
            </a:fld>
            <a:endParaRPr lang="en-US" dirty="0"/>
          </a:p>
        </p:txBody>
      </p:sp>
    </p:spTree>
    <p:extLst>
      <p:ext uri="{BB962C8B-B14F-4D97-AF65-F5344CB8AC3E}">
        <p14:creationId xmlns:p14="http://schemas.microsoft.com/office/powerpoint/2010/main" xmlns="" val="2659072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4EA1898-8C81-4090-B176-429059336BF3}"/>
              </a:ext>
            </a:extLst>
          </p:cNvPr>
          <p:cNvSpPr/>
          <p:nvPr/>
        </p:nvSpPr>
        <p:spPr>
          <a:xfrm>
            <a:off x="4586103" y="636103"/>
            <a:ext cx="5345076" cy="523220"/>
          </a:xfrm>
          <a:prstGeom prst="rect">
            <a:avLst/>
          </a:prstGeom>
        </p:spPr>
        <p:txBody>
          <a:bodyPr wrap="square">
            <a:spAutoFit/>
          </a:bodyPr>
          <a:lstStyle/>
          <a:p>
            <a:r>
              <a:rPr lang="en-IN" sz="2800" dirty="0">
                <a:solidFill>
                  <a:srgbClr val="FF0000"/>
                </a:solidFill>
              </a:rPr>
              <a:t>LIMITATION OF BUDGETING</a:t>
            </a:r>
            <a:endParaRPr lang="en-IN" sz="2800" dirty="0"/>
          </a:p>
        </p:txBody>
      </p:sp>
      <p:graphicFrame>
        <p:nvGraphicFramePr>
          <p:cNvPr id="4" name="Diagram 3">
            <a:extLst>
              <a:ext uri="{FF2B5EF4-FFF2-40B4-BE49-F238E27FC236}">
                <a16:creationId xmlns:a16="http://schemas.microsoft.com/office/drawing/2014/main" xmlns="" id="{4AC52831-17B8-44FB-B2BF-61DC08212996}"/>
              </a:ext>
            </a:extLst>
          </p:cNvPr>
          <p:cNvGraphicFramePr/>
          <p:nvPr>
            <p:extLst>
              <p:ext uri="{D42A27DB-BD31-4B8C-83A1-F6EECF244321}">
                <p14:modId xmlns:p14="http://schemas.microsoft.com/office/powerpoint/2010/main" xmlns="" val="606695701"/>
              </p:ext>
            </p:extLst>
          </p:nvPr>
        </p:nvGraphicFramePr>
        <p:xfrm>
          <a:off x="2032000" y="1415331"/>
          <a:ext cx="7740153" cy="4723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a:extLst>
              <a:ext uri="{FF2B5EF4-FFF2-40B4-BE49-F238E27FC236}">
                <a16:creationId xmlns:a16="http://schemas.microsoft.com/office/drawing/2014/main" xmlns="" id="{E5C392C9-11AD-4716-A647-0587DCB96E69}"/>
              </a:ext>
            </a:extLst>
          </p:cNvPr>
          <p:cNvSpPr>
            <a:spLocks noGrp="1"/>
          </p:cNvSpPr>
          <p:nvPr>
            <p:ph type="dt" sz="half" idx="10"/>
          </p:nvPr>
        </p:nvSpPr>
        <p:spPr/>
        <p:txBody>
          <a:bodyPr/>
          <a:lstStyle/>
          <a:p>
            <a:fld id="{62ADD13C-6839-4493-B174-E73E2015C741}" type="datetime1">
              <a:rPr lang="en-US" smtClean="0"/>
              <a:pPr/>
              <a:t>8/12/2020</a:t>
            </a:fld>
            <a:endParaRPr lang="en-US" dirty="0"/>
          </a:p>
        </p:txBody>
      </p:sp>
      <p:sp>
        <p:nvSpPr>
          <p:cNvPr id="5" name="Footer Placeholder 4">
            <a:extLst>
              <a:ext uri="{FF2B5EF4-FFF2-40B4-BE49-F238E27FC236}">
                <a16:creationId xmlns:a16="http://schemas.microsoft.com/office/drawing/2014/main" xmlns="" id="{9CD1A191-FFBA-4175-BE32-A255B2FE1F08}"/>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DACB3449-7737-4E06-B670-5927CAC5C9F3}"/>
              </a:ext>
            </a:extLst>
          </p:cNvPr>
          <p:cNvSpPr>
            <a:spLocks noGrp="1"/>
          </p:cNvSpPr>
          <p:nvPr>
            <p:ph type="sldNum" sz="quarter"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xmlns="" val="206590584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1207</TotalTime>
  <Words>606</Words>
  <Application>Microsoft Office PowerPoint</Application>
  <PresentationFormat>Custom</PresentationFormat>
  <Paragraphs>100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Vapor Trail</vt:lpstr>
      <vt:lpstr>DR.ANIL PRATAP SINGH</vt:lpstr>
      <vt:lpstr>ACCOUNTING FOR PLANNING AND CONTROL        </vt:lpstr>
      <vt:lpstr>PURPOSE OF BUDGETING</vt:lpstr>
      <vt:lpstr>PURPOSE OF BUDGETING</vt:lpstr>
      <vt:lpstr>IMPORTANCE OF BUDGETING</vt:lpstr>
      <vt:lpstr>IMPORTANCE OF BUDGETING</vt:lpstr>
      <vt:lpstr>Slide 7</vt:lpstr>
      <vt:lpstr>LIMITATION OF BUDGETING</vt:lpstr>
      <vt:lpstr>Slide 9</vt:lpstr>
      <vt:lpstr>ESSENTIAL OF EFFECTIVE BUDGETING</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ANIL PRATAP</dc:creator>
  <cp:lastModifiedBy>SUJIT SINGH</cp:lastModifiedBy>
  <cp:revision>35</cp:revision>
  <dcterms:created xsi:type="dcterms:W3CDTF">2020-07-30T06:38:02Z</dcterms:created>
  <dcterms:modified xsi:type="dcterms:W3CDTF">2020-08-12T03:34:27Z</dcterms:modified>
</cp:coreProperties>
</file>