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5" r:id="rId1"/>
  </p:sldMasterIdLst>
  <p:notesMasterIdLst>
    <p:notesMasterId r:id="rId22"/>
  </p:notesMasterIdLst>
  <p:sldIdLst>
    <p:sldId id="302" r:id="rId2"/>
    <p:sldId id="280" r:id="rId3"/>
    <p:sldId id="287" r:id="rId4"/>
    <p:sldId id="282" r:id="rId5"/>
    <p:sldId id="278" r:id="rId6"/>
    <p:sldId id="283" r:id="rId7"/>
    <p:sldId id="266" r:id="rId8"/>
    <p:sldId id="284" r:id="rId9"/>
    <p:sldId id="286" r:id="rId10"/>
    <p:sldId id="265" r:id="rId11"/>
    <p:sldId id="288" r:id="rId12"/>
    <p:sldId id="289" r:id="rId13"/>
    <p:sldId id="300" r:id="rId14"/>
    <p:sldId id="291" r:id="rId15"/>
    <p:sldId id="293" r:id="rId16"/>
    <p:sldId id="294" r:id="rId17"/>
    <p:sldId id="296" r:id="rId18"/>
    <p:sldId id="298" r:id="rId19"/>
    <p:sldId id="303" r:id="rId20"/>
    <p:sldId id="30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AB1DB6BB-4BCC-4601-8443-0A4CB8975F47}">
          <p14:sldIdLst>
            <p14:sldId id="302"/>
          </p14:sldIdLst>
        </p14:section>
        <p14:section name="Untitled Section" id="{BA40FAA9-2653-4286-BAA9-3485B8A4EE46}">
          <p14:sldIdLst>
            <p14:sldId id="280"/>
            <p14:sldId id="287"/>
            <p14:sldId id="282"/>
            <p14:sldId id="278"/>
            <p14:sldId id="283"/>
            <p14:sldId id="266"/>
            <p14:sldId id="284"/>
            <p14:sldId id="286"/>
            <p14:sldId id="265"/>
            <p14:sldId id="288"/>
            <p14:sldId id="289"/>
            <p14:sldId id="300"/>
            <p14:sldId id="291"/>
            <p14:sldId id="293"/>
            <p14:sldId id="294"/>
            <p14:sldId id="296"/>
            <p14:sldId id="298"/>
            <p14:sldId id="303"/>
            <p14:sldId id="30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2D7B"/>
    <a:srgbClr val="1EE8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71" d="100"/>
          <a:sy n="71" d="100"/>
        </p:scale>
        <p:origin x="-48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9ACD4B-4881-4804-9288-51CEDC7B473E}"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IN"/>
        </a:p>
      </dgm:t>
    </dgm:pt>
    <dgm:pt modelId="{1EB4C9CA-A802-439F-8D34-158CF44384EA}">
      <dgm:prSet phldrT="[Text]"/>
      <dgm:spPr>
        <a:solidFill>
          <a:schemeClr val="bg1">
            <a:lumMod val="95000"/>
            <a:lumOff val="5000"/>
          </a:schemeClr>
        </a:solidFill>
      </dgm:spPr>
      <dgm:t>
        <a:bodyPr/>
        <a:lstStyle/>
        <a:p>
          <a:r>
            <a:rPr lang="en-IN" dirty="0"/>
            <a:t>NATURE OF PLANNING</a:t>
          </a:r>
        </a:p>
      </dgm:t>
    </dgm:pt>
    <dgm:pt modelId="{B4A4D2A4-77E9-4022-8763-255A56D049A9}" type="parTrans" cxnId="{531345E7-7681-4E67-89DC-D7AAFE0488B5}">
      <dgm:prSet/>
      <dgm:spPr/>
      <dgm:t>
        <a:bodyPr/>
        <a:lstStyle/>
        <a:p>
          <a:endParaRPr lang="en-IN"/>
        </a:p>
      </dgm:t>
    </dgm:pt>
    <dgm:pt modelId="{58DF5DFD-ADB6-401B-B155-52C8F39A1CCA}" type="sibTrans" cxnId="{531345E7-7681-4E67-89DC-D7AAFE0488B5}">
      <dgm:prSet/>
      <dgm:spPr/>
      <dgm:t>
        <a:bodyPr/>
        <a:lstStyle/>
        <a:p>
          <a:endParaRPr lang="en-IN"/>
        </a:p>
      </dgm:t>
    </dgm:pt>
    <dgm:pt modelId="{AA7CC172-4AAD-4D4C-8EAA-F44C32070157}">
      <dgm:prSet phldrT="[Text]"/>
      <dgm:spPr>
        <a:solidFill>
          <a:schemeClr val="accent5"/>
        </a:solidFill>
      </dgm:spPr>
      <dgm:t>
        <a:bodyPr/>
        <a:lstStyle/>
        <a:p>
          <a:r>
            <a:rPr lang="en-IN" dirty="0"/>
            <a:t> GOAL ORIENTED</a:t>
          </a:r>
        </a:p>
      </dgm:t>
    </dgm:pt>
    <dgm:pt modelId="{ECC71EA5-7EF6-4022-AB6D-9F46C7E8D277}" type="parTrans" cxnId="{997DD920-B097-47F6-A22A-E5516AEAFB50}">
      <dgm:prSet/>
      <dgm:spPr/>
      <dgm:t>
        <a:bodyPr/>
        <a:lstStyle/>
        <a:p>
          <a:endParaRPr lang="en-IN"/>
        </a:p>
      </dgm:t>
    </dgm:pt>
    <dgm:pt modelId="{F57A92DE-8E9A-455D-A20C-4D72D98473D7}" type="sibTrans" cxnId="{997DD920-B097-47F6-A22A-E5516AEAFB50}">
      <dgm:prSet/>
      <dgm:spPr/>
      <dgm:t>
        <a:bodyPr/>
        <a:lstStyle/>
        <a:p>
          <a:endParaRPr lang="en-IN"/>
        </a:p>
      </dgm:t>
    </dgm:pt>
    <dgm:pt modelId="{3E101A08-13CB-401A-A9A2-913C6D15EDC3}">
      <dgm:prSet phldrT="[Text]"/>
      <dgm:spPr>
        <a:solidFill>
          <a:schemeClr val="accent3"/>
        </a:solidFill>
      </dgm:spPr>
      <dgm:t>
        <a:bodyPr/>
        <a:lstStyle/>
        <a:p>
          <a:r>
            <a:rPr lang="en-IN" dirty="0"/>
            <a:t>FORWARD LOOKING</a:t>
          </a:r>
        </a:p>
      </dgm:t>
    </dgm:pt>
    <dgm:pt modelId="{6AE688D3-5946-4318-B5EE-09B2D144BEDA}" type="parTrans" cxnId="{86A05757-43C2-49C3-BCD5-458306CE5EDA}">
      <dgm:prSet/>
      <dgm:spPr/>
      <dgm:t>
        <a:bodyPr/>
        <a:lstStyle/>
        <a:p>
          <a:endParaRPr lang="en-IN"/>
        </a:p>
      </dgm:t>
    </dgm:pt>
    <dgm:pt modelId="{CA1418E9-B7A3-42EA-8A0B-B87C7A2046E4}" type="sibTrans" cxnId="{86A05757-43C2-49C3-BCD5-458306CE5EDA}">
      <dgm:prSet/>
      <dgm:spPr/>
      <dgm:t>
        <a:bodyPr/>
        <a:lstStyle/>
        <a:p>
          <a:endParaRPr lang="en-IN"/>
        </a:p>
      </dgm:t>
    </dgm:pt>
    <dgm:pt modelId="{A12F74AD-751E-4D05-83D7-2E11C5839974}">
      <dgm:prSet phldrT="[Text]"/>
      <dgm:spPr>
        <a:solidFill>
          <a:srgbClr val="00B0F0"/>
        </a:solidFill>
      </dgm:spPr>
      <dgm:t>
        <a:bodyPr/>
        <a:lstStyle/>
        <a:p>
          <a:r>
            <a:rPr lang="en-IN" dirty="0"/>
            <a:t>INTELLECTUAL PROCESS</a:t>
          </a:r>
        </a:p>
      </dgm:t>
    </dgm:pt>
    <dgm:pt modelId="{1A0F80F3-C5AE-4E76-AFEA-98E21039117D}" type="parTrans" cxnId="{830357D6-9C40-4A90-9C30-736D2F8497E3}">
      <dgm:prSet/>
      <dgm:spPr/>
      <dgm:t>
        <a:bodyPr/>
        <a:lstStyle/>
        <a:p>
          <a:endParaRPr lang="en-IN"/>
        </a:p>
      </dgm:t>
    </dgm:pt>
    <dgm:pt modelId="{CE15D1EB-1A6A-4821-AD0A-7E187BAD23DC}" type="sibTrans" cxnId="{830357D6-9C40-4A90-9C30-736D2F8497E3}">
      <dgm:prSet/>
      <dgm:spPr/>
      <dgm:t>
        <a:bodyPr/>
        <a:lstStyle/>
        <a:p>
          <a:endParaRPr lang="en-IN"/>
        </a:p>
      </dgm:t>
    </dgm:pt>
    <dgm:pt modelId="{6097EBE0-A41F-4C31-8FB8-D59214417FB1}">
      <dgm:prSet phldrT="[Text]"/>
      <dgm:spPr>
        <a:solidFill>
          <a:srgbClr val="C00000"/>
        </a:solidFill>
      </dgm:spPr>
      <dgm:t>
        <a:bodyPr/>
        <a:lstStyle/>
        <a:p>
          <a:r>
            <a:rPr lang="en-IN" dirty="0"/>
            <a:t>PRIMARY FUNCTION</a:t>
          </a:r>
        </a:p>
      </dgm:t>
    </dgm:pt>
    <dgm:pt modelId="{DE9C3562-4092-4FEA-8774-C4CF5484A646}" type="parTrans" cxnId="{DE068817-A77A-425D-AAD8-9E33D15DBC67}">
      <dgm:prSet/>
      <dgm:spPr/>
      <dgm:t>
        <a:bodyPr/>
        <a:lstStyle/>
        <a:p>
          <a:endParaRPr lang="en-IN"/>
        </a:p>
      </dgm:t>
    </dgm:pt>
    <dgm:pt modelId="{AD558651-2287-49EA-BE17-AAB478F6A13E}" type="sibTrans" cxnId="{DE068817-A77A-425D-AAD8-9E33D15DBC67}">
      <dgm:prSet/>
      <dgm:spPr/>
      <dgm:t>
        <a:bodyPr/>
        <a:lstStyle/>
        <a:p>
          <a:endParaRPr lang="en-IN"/>
        </a:p>
      </dgm:t>
    </dgm:pt>
    <dgm:pt modelId="{021650CE-7480-4E7E-AADA-895F86F182CD}">
      <dgm:prSet phldrT="[Text]"/>
      <dgm:spPr>
        <a:solidFill>
          <a:schemeClr val="accent6">
            <a:lumMod val="75000"/>
          </a:schemeClr>
        </a:solidFill>
      </dgm:spPr>
      <dgm:t>
        <a:bodyPr/>
        <a:lstStyle/>
        <a:p>
          <a:r>
            <a:rPr lang="en-IN" dirty="0"/>
            <a:t>INVOLVES CHOICE</a:t>
          </a:r>
        </a:p>
      </dgm:t>
    </dgm:pt>
    <dgm:pt modelId="{7BAF795D-E98D-4B44-8E84-03F139692A07}" type="parTrans" cxnId="{B8E5237A-388C-4179-9C51-5F276491C1E7}">
      <dgm:prSet/>
      <dgm:spPr/>
      <dgm:t>
        <a:bodyPr/>
        <a:lstStyle/>
        <a:p>
          <a:endParaRPr lang="en-IN"/>
        </a:p>
      </dgm:t>
    </dgm:pt>
    <dgm:pt modelId="{F29CCA8A-F136-44D7-8EBD-7191A16766E5}" type="sibTrans" cxnId="{B8E5237A-388C-4179-9C51-5F276491C1E7}">
      <dgm:prSet/>
      <dgm:spPr/>
      <dgm:t>
        <a:bodyPr/>
        <a:lstStyle/>
        <a:p>
          <a:endParaRPr lang="en-IN"/>
        </a:p>
      </dgm:t>
    </dgm:pt>
    <dgm:pt modelId="{DBDCCA5C-6676-4AA0-BB9A-635F9BAF4C6E}">
      <dgm:prSet phldrT="[Text]"/>
      <dgm:spPr>
        <a:solidFill>
          <a:schemeClr val="accent4">
            <a:lumMod val="75000"/>
          </a:schemeClr>
        </a:solidFill>
        <a:ln>
          <a:solidFill>
            <a:schemeClr val="tx1"/>
          </a:solidFill>
        </a:ln>
      </dgm:spPr>
      <dgm:t>
        <a:bodyPr/>
        <a:lstStyle/>
        <a:p>
          <a:r>
            <a:rPr lang="en-IN" dirty="0"/>
            <a:t>DYNAMIC PROCESS</a:t>
          </a:r>
        </a:p>
      </dgm:t>
    </dgm:pt>
    <dgm:pt modelId="{A10A86CC-D909-4D93-A13F-4788CD6D78B2}" type="parTrans" cxnId="{F43CB7AD-96B1-4829-86B2-067DB06FEF02}">
      <dgm:prSet/>
      <dgm:spPr/>
      <dgm:t>
        <a:bodyPr/>
        <a:lstStyle/>
        <a:p>
          <a:endParaRPr lang="en-IN"/>
        </a:p>
      </dgm:t>
    </dgm:pt>
    <dgm:pt modelId="{D99AF16F-BE92-4EDA-8BD8-037A5939FA2C}" type="sibTrans" cxnId="{F43CB7AD-96B1-4829-86B2-067DB06FEF02}">
      <dgm:prSet/>
      <dgm:spPr/>
      <dgm:t>
        <a:bodyPr/>
        <a:lstStyle/>
        <a:p>
          <a:endParaRPr lang="en-IN"/>
        </a:p>
      </dgm:t>
    </dgm:pt>
    <dgm:pt modelId="{B1A34607-D23C-4D50-BD25-D3B29D855C0B}" type="pres">
      <dgm:prSet presAssocID="{F79ACD4B-4881-4804-9288-51CEDC7B473E}" presName="Name0" presStyleCnt="0">
        <dgm:presLayoutVars>
          <dgm:chMax val="1"/>
          <dgm:chPref val="1"/>
          <dgm:dir/>
          <dgm:animOne val="branch"/>
          <dgm:animLvl val="lvl"/>
        </dgm:presLayoutVars>
      </dgm:prSet>
      <dgm:spPr/>
      <dgm:t>
        <a:bodyPr/>
        <a:lstStyle/>
        <a:p>
          <a:endParaRPr lang="en-US"/>
        </a:p>
      </dgm:t>
    </dgm:pt>
    <dgm:pt modelId="{F2F7C8F2-FF6B-40D5-BB23-939EE09EAF33}" type="pres">
      <dgm:prSet presAssocID="{1EB4C9CA-A802-439F-8D34-158CF44384EA}" presName="Parent" presStyleLbl="node0" presStyleIdx="0" presStyleCnt="1">
        <dgm:presLayoutVars>
          <dgm:chMax val="6"/>
          <dgm:chPref val="6"/>
        </dgm:presLayoutVars>
      </dgm:prSet>
      <dgm:spPr/>
      <dgm:t>
        <a:bodyPr/>
        <a:lstStyle/>
        <a:p>
          <a:endParaRPr lang="en-US"/>
        </a:p>
      </dgm:t>
    </dgm:pt>
    <dgm:pt modelId="{88B5688C-09D5-4B9C-8EE4-6E40B79495D7}" type="pres">
      <dgm:prSet presAssocID="{AA7CC172-4AAD-4D4C-8EAA-F44C32070157}" presName="Accent1" presStyleCnt="0"/>
      <dgm:spPr/>
    </dgm:pt>
    <dgm:pt modelId="{A1C8BC9E-E33C-415E-92DF-EE91A7C7DBC5}" type="pres">
      <dgm:prSet presAssocID="{AA7CC172-4AAD-4D4C-8EAA-F44C32070157}" presName="Accent" presStyleLbl="bgShp" presStyleIdx="0" presStyleCnt="6"/>
      <dgm:spPr/>
    </dgm:pt>
    <dgm:pt modelId="{B57D6A8C-1886-494A-848F-99F8F10DF313}" type="pres">
      <dgm:prSet presAssocID="{AA7CC172-4AAD-4D4C-8EAA-F44C32070157}" presName="Child1" presStyleLbl="node1" presStyleIdx="0" presStyleCnt="6">
        <dgm:presLayoutVars>
          <dgm:chMax val="0"/>
          <dgm:chPref val="0"/>
          <dgm:bulletEnabled val="1"/>
        </dgm:presLayoutVars>
      </dgm:prSet>
      <dgm:spPr/>
      <dgm:t>
        <a:bodyPr/>
        <a:lstStyle/>
        <a:p>
          <a:endParaRPr lang="en-US"/>
        </a:p>
      </dgm:t>
    </dgm:pt>
    <dgm:pt modelId="{46FEA7E2-BECE-4182-9405-5D8C9840C825}" type="pres">
      <dgm:prSet presAssocID="{3E101A08-13CB-401A-A9A2-913C6D15EDC3}" presName="Accent2" presStyleCnt="0"/>
      <dgm:spPr/>
    </dgm:pt>
    <dgm:pt modelId="{4631BD08-D96F-4440-A4F1-6646993EE2B2}" type="pres">
      <dgm:prSet presAssocID="{3E101A08-13CB-401A-A9A2-913C6D15EDC3}" presName="Accent" presStyleLbl="bgShp" presStyleIdx="1" presStyleCnt="6"/>
      <dgm:spPr/>
    </dgm:pt>
    <dgm:pt modelId="{E0F00D9C-FC1A-47C6-9D6F-3ECF558632F9}" type="pres">
      <dgm:prSet presAssocID="{3E101A08-13CB-401A-A9A2-913C6D15EDC3}" presName="Child2" presStyleLbl="node1" presStyleIdx="1" presStyleCnt="6">
        <dgm:presLayoutVars>
          <dgm:chMax val="0"/>
          <dgm:chPref val="0"/>
          <dgm:bulletEnabled val="1"/>
        </dgm:presLayoutVars>
      </dgm:prSet>
      <dgm:spPr/>
      <dgm:t>
        <a:bodyPr/>
        <a:lstStyle/>
        <a:p>
          <a:endParaRPr lang="en-US"/>
        </a:p>
      </dgm:t>
    </dgm:pt>
    <dgm:pt modelId="{4983C3FE-3784-4B79-BA6C-79317D0BCC56}" type="pres">
      <dgm:prSet presAssocID="{A12F74AD-751E-4D05-83D7-2E11C5839974}" presName="Accent3" presStyleCnt="0"/>
      <dgm:spPr/>
    </dgm:pt>
    <dgm:pt modelId="{86D7F744-DF60-470E-B410-4391D0071B56}" type="pres">
      <dgm:prSet presAssocID="{A12F74AD-751E-4D05-83D7-2E11C5839974}" presName="Accent" presStyleLbl="bgShp" presStyleIdx="2" presStyleCnt="6"/>
      <dgm:spPr/>
    </dgm:pt>
    <dgm:pt modelId="{BD96BCF8-293C-4529-96FE-46908006350E}" type="pres">
      <dgm:prSet presAssocID="{A12F74AD-751E-4D05-83D7-2E11C5839974}" presName="Child3" presStyleLbl="node1" presStyleIdx="2" presStyleCnt="6">
        <dgm:presLayoutVars>
          <dgm:chMax val="0"/>
          <dgm:chPref val="0"/>
          <dgm:bulletEnabled val="1"/>
        </dgm:presLayoutVars>
      </dgm:prSet>
      <dgm:spPr/>
      <dgm:t>
        <a:bodyPr/>
        <a:lstStyle/>
        <a:p>
          <a:endParaRPr lang="en-US"/>
        </a:p>
      </dgm:t>
    </dgm:pt>
    <dgm:pt modelId="{08779896-B5BF-4CC5-BFEC-D16604DFA6A1}" type="pres">
      <dgm:prSet presAssocID="{6097EBE0-A41F-4C31-8FB8-D59214417FB1}" presName="Accent4" presStyleCnt="0"/>
      <dgm:spPr/>
    </dgm:pt>
    <dgm:pt modelId="{CDA55833-C03D-49CC-A026-8278963B4884}" type="pres">
      <dgm:prSet presAssocID="{6097EBE0-A41F-4C31-8FB8-D59214417FB1}" presName="Accent" presStyleLbl="bgShp" presStyleIdx="3" presStyleCnt="6"/>
      <dgm:spPr/>
    </dgm:pt>
    <dgm:pt modelId="{62F58B46-53C3-4544-9DC5-F060798A5645}" type="pres">
      <dgm:prSet presAssocID="{6097EBE0-A41F-4C31-8FB8-D59214417FB1}" presName="Child4" presStyleLbl="node1" presStyleIdx="3" presStyleCnt="6">
        <dgm:presLayoutVars>
          <dgm:chMax val="0"/>
          <dgm:chPref val="0"/>
          <dgm:bulletEnabled val="1"/>
        </dgm:presLayoutVars>
      </dgm:prSet>
      <dgm:spPr/>
      <dgm:t>
        <a:bodyPr/>
        <a:lstStyle/>
        <a:p>
          <a:endParaRPr lang="en-US"/>
        </a:p>
      </dgm:t>
    </dgm:pt>
    <dgm:pt modelId="{6A10823A-3751-4599-BD2E-7F063CDF6BED}" type="pres">
      <dgm:prSet presAssocID="{021650CE-7480-4E7E-AADA-895F86F182CD}" presName="Accent5" presStyleCnt="0"/>
      <dgm:spPr/>
    </dgm:pt>
    <dgm:pt modelId="{5347A61A-09EB-40E9-826D-896F627FE2AE}" type="pres">
      <dgm:prSet presAssocID="{021650CE-7480-4E7E-AADA-895F86F182CD}" presName="Accent" presStyleLbl="bgShp" presStyleIdx="4" presStyleCnt="6"/>
      <dgm:spPr/>
    </dgm:pt>
    <dgm:pt modelId="{2E9F61AB-59C7-4F8D-8E0E-D26111F3A236}" type="pres">
      <dgm:prSet presAssocID="{021650CE-7480-4E7E-AADA-895F86F182CD}" presName="Child5" presStyleLbl="node1" presStyleIdx="4" presStyleCnt="6">
        <dgm:presLayoutVars>
          <dgm:chMax val="0"/>
          <dgm:chPref val="0"/>
          <dgm:bulletEnabled val="1"/>
        </dgm:presLayoutVars>
      </dgm:prSet>
      <dgm:spPr/>
      <dgm:t>
        <a:bodyPr/>
        <a:lstStyle/>
        <a:p>
          <a:endParaRPr lang="en-US"/>
        </a:p>
      </dgm:t>
    </dgm:pt>
    <dgm:pt modelId="{28E627E5-713A-4CA3-985A-1B9E031AE057}" type="pres">
      <dgm:prSet presAssocID="{DBDCCA5C-6676-4AA0-BB9A-635F9BAF4C6E}" presName="Accent6" presStyleCnt="0"/>
      <dgm:spPr/>
    </dgm:pt>
    <dgm:pt modelId="{94A4B709-2ED9-4359-A3BA-8D9B04649F63}" type="pres">
      <dgm:prSet presAssocID="{DBDCCA5C-6676-4AA0-BB9A-635F9BAF4C6E}" presName="Accent" presStyleLbl="bgShp" presStyleIdx="5" presStyleCnt="6"/>
      <dgm:spPr/>
    </dgm:pt>
    <dgm:pt modelId="{7C90F160-9DD6-4608-B94B-0BA26019F246}" type="pres">
      <dgm:prSet presAssocID="{DBDCCA5C-6676-4AA0-BB9A-635F9BAF4C6E}" presName="Child6" presStyleLbl="node1" presStyleIdx="5" presStyleCnt="6">
        <dgm:presLayoutVars>
          <dgm:chMax val="0"/>
          <dgm:chPref val="0"/>
          <dgm:bulletEnabled val="1"/>
        </dgm:presLayoutVars>
      </dgm:prSet>
      <dgm:spPr/>
      <dgm:t>
        <a:bodyPr/>
        <a:lstStyle/>
        <a:p>
          <a:endParaRPr lang="en-US"/>
        </a:p>
      </dgm:t>
    </dgm:pt>
  </dgm:ptLst>
  <dgm:cxnLst>
    <dgm:cxn modelId="{DE068817-A77A-425D-AAD8-9E33D15DBC67}" srcId="{1EB4C9CA-A802-439F-8D34-158CF44384EA}" destId="{6097EBE0-A41F-4C31-8FB8-D59214417FB1}" srcOrd="3" destOrd="0" parTransId="{DE9C3562-4092-4FEA-8774-C4CF5484A646}" sibTransId="{AD558651-2287-49EA-BE17-AAB478F6A13E}"/>
    <dgm:cxn modelId="{EABD7F20-F4E3-4AAB-AC09-E69184553F86}" type="presOf" srcId="{A12F74AD-751E-4D05-83D7-2E11C5839974}" destId="{BD96BCF8-293C-4529-96FE-46908006350E}" srcOrd="0" destOrd="0" presId="urn:microsoft.com/office/officeart/2011/layout/HexagonRadial"/>
    <dgm:cxn modelId="{7BADD4B8-A135-417D-BB52-245AF7953FDB}" type="presOf" srcId="{F79ACD4B-4881-4804-9288-51CEDC7B473E}" destId="{B1A34607-D23C-4D50-BD25-D3B29D855C0B}" srcOrd="0" destOrd="0" presId="urn:microsoft.com/office/officeart/2011/layout/HexagonRadial"/>
    <dgm:cxn modelId="{531345E7-7681-4E67-89DC-D7AAFE0488B5}" srcId="{F79ACD4B-4881-4804-9288-51CEDC7B473E}" destId="{1EB4C9CA-A802-439F-8D34-158CF44384EA}" srcOrd="0" destOrd="0" parTransId="{B4A4D2A4-77E9-4022-8763-255A56D049A9}" sibTransId="{58DF5DFD-ADB6-401B-B155-52C8F39A1CCA}"/>
    <dgm:cxn modelId="{997DD920-B097-47F6-A22A-E5516AEAFB50}" srcId="{1EB4C9CA-A802-439F-8D34-158CF44384EA}" destId="{AA7CC172-4AAD-4D4C-8EAA-F44C32070157}" srcOrd="0" destOrd="0" parTransId="{ECC71EA5-7EF6-4022-AB6D-9F46C7E8D277}" sibTransId="{F57A92DE-8E9A-455D-A20C-4D72D98473D7}"/>
    <dgm:cxn modelId="{F43CB7AD-96B1-4829-86B2-067DB06FEF02}" srcId="{1EB4C9CA-A802-439F-8D34-158CF44384EA}" destId="{DBDCCA5C-6676-4AA0-BB9A-635F9BAF4C6E}" srcOrd="5" destOrd="0" parTransId="{A10A86CC-D909-4D93-A13F-4788CD6D78B2}" sibTransId="{D99AF16F-BE92-4EDA-8BD8-037A5939FA2C}"/>
    <dgm:cxn modelId="{8424CA9E-D2A2-4A2C-8E98-4E98D083A31B}" type="presOf" srcId="{1EB4C9CA-A802-439F-8D34-158CF44384EA}" destId="{F2F7C8F2-FF6B-40D5-BB23-939EE09EAF33}" srcOrd="0" destOrd="0" presId="urn:microsoft.com/office/officeart/2011/layout/HexagonRadial"/>
    <dgm:cxn modelId="{72726C18-107E-4AC3-98AD-342B76918376}" type="presOf" srcId="{6097EBE0-A41F-4C31-8FB8-D59214417FB1}" destId="{62F58B46-53C3-4544-9DC5-F060798A5645}" srcOrd="0" destOrd="0" presId="urn:microsoft.com/office/officeart/2011/layout/HexagonRadial"/>
    <dgm:cxn modelId="{46A7BF3A-CF7D-4307-942B-C90A3CD11AC1}" type="presOf" srcId="{021650CE-7480-4E7E-AADA-895F86F182CD}" destId="{2E9F61AB-59C7-4F8D-8E0E-D26111F3A236}" srcOrd="0" destOrd="0" presId="urn:microsoft.com/office/officeart/2011/layout/HexagonRadial"/>
    <dgm:cxn modelId="{359688A2-223E-45CB-AF7E-B6E2FBA9635F}" type="presOf" srcId="{AA7CC172-4AAD-4D4C-8EAA-F44C32070157}" destId="{B57D6A8C-1886-494A-848F-99F8F10DF313}" srcOrd="0" destOrd="0" presId="urn:microsoft.com/office/officeart/2011/layout/HexagonRadial"/>
    <dgm:cxn modelId="{B8E5237A-388C-4179-9C51-5F276491C1E7}" srcId="{1EB4C9CA-A802-439F-8D34-158CF44384EA}" destId="{021650CE-7480-4E7E-AADA-895F86F182CD}" srcOrd="4" destOrd="0" parTransId="{7BAF795D-E98D-4B44-8E84-03F139692A07}" sibTransId="{F29CCA8A-F136-44D7-8EBD-7191A16766E5}"/>
    <dgm:cxn modelId="{86A05757-43C2-49C3-BCD5-458306CE5EDA}" srcId="{1EB4C9CA-A802-439F-8D34-158CF44384EA}" destId="{3E101A08-13CB-401A-A9A2-913C6D15EDC3}" srcOrd="1" destOrd="0" parTransId="{6AE688D3-5946-4318-B5EE-09B2D144BEDA}" sibTransId="{CA1418E9-B7A3-42EA-8A0B-B87C7A2046E4}"/>
    <dgm:cxn modelId="{B6A5C680-892F-4849-B70F-E9634C0F8B05}" type="presOf" srcId="{3E101A08-13CB-401A-A9A2-913C6D15EDC3}" destId="{E0F00D9C-FC1A-47C6-9D6F-3ECF558632F9}" srcOrd="0" destOrd="0" presId="urn:microsoft.com/office/officeart/2011/layout/HexagonRadial"/>
    <dgm:cxn modelId="{830357D6-9C40-4A90-9C30-736D2F8497E3}" srcId="{1EB4C9CA-A802-439F-8D34-158CF44384EA}" destId="{A12F74AD-751E-4D05-83D7-2E11C5839974}" srcOrd="2" destOrd="0" parTransId="{1A0F80F3-C5AE-4E76-AFEA-98E21039117D}" sibTransId="{CE15D1EB-1A6A-4821-AD0A-7E187BAD23DC}"/>
    <dgm:cxn modelId="{735990C8-1E21-4CE7-B667-9DDA84C5F673}" type="presOf" srcId="{DBDCCA5C-6676-4AA0-BB9A-635F9BAF4C6E}" destId="{7C90F160-9DD6-4608-B94B-0BA26019F246}" srcOrd="0" destOrd="0" presId="urn:microsoft.com/office/officeart/2011/layout/HexagonRadial"/>
    <dgm:cxn modelId="{D9ED2102-F737-4F68-AC30-43593DF274FE}" type="presParOf" srcId="{B1A34607-D23C-4D50-BD25-D3B29D855C0B}" destId="{F2F7C8F2-FF6B-40D5-BB23-939EE09EAF33}" srcOrd="0" destOrd="0" presId="urn:microsoft.com/office/officeart/2011/layout/HexagonRadial"/>
    <dgm:cxn modelId="{8E42E213-97E1-4305-8B6F-EBB6114E73CE}" type="presParOf" srcId="{B1A34607-D23C-4D50-BD25-D3B29D855C0B}" destId="{88B5688C-09D5-4B9C-8EE4-6E40B79495D7}" srcOrd="1" destOrd="0" presId="urn:microsoft.com/office/officeart/2011/layout/HexagonRadial"/>
    <dgm:cxn modelId="{D6712586-2BC3-49DF-A8EB-F7FBB4D6781B}" type="presParOf" srcId="{88B5688C-09D5-4B9C-8EE4-6E40B79495D7}" destId="{A1C8BC9E-E33C-415E-92DF-EE91A7C7DBC5}" srcOrd="0" destOrd="0" presId="urn:microsoft.com/office/officeart/2011/layout/HexagonRadial"/>
    <dgm:cxn modelId="{CFC20F8D-815D-4A07-983A-6474A49B85B4}" type="presParOf" srcId="{B1A34607-D23C-4D50-BD25-D3B29D855C0B}" destId="{B57D6A8C-1886-494A-848F-99F8F10DF313}" srcOrd="2" destOrd="0" presId="urn:microsoft.com/office/officeart/2011/layout/HexagonRadial"/>
    <dgm:cxn modelId="{825B17E1-9AE2-4AB8-9E35-2993E7770CE0}" type="presParOf" srcId="{B1A34607-D23C-4D50-BD25-D3B29D855C0B}" destId="{46FEA7E2-BECE-4182-9405-5D8C9840C825}" srcOrd="3" destOrd="0" presId="urn:microsoft.com/office/officeart/2011/layout/HexagonRadial"/>
    <dgm:cxn modelId="{06D264C1-8494-4C06-BDC4-DE2EA35C8080}" type="presParOf" srcId="{46FEA7E2-BECE-4182-9405-5D8C9840C825}" destId="{4631BD08-D96F-4440-A4F1-6646993EE2B2}" srcOrd="0" destOrd="0" presId="urn:microsoft.com/office/officeart/2011/layout/HexagonRadial"/>
    <dgm:cxn modelId="{E85CBC2F-6AC0-47D1-BBC8-8FF733CE2DFA}" type="presParOf" srcId="{B1A34607-D23C-4D50-BD25-D3B29D855C0B}" destId="{E0F00D9C-FC1A-47C6-9D6F-3ECF558632F9}" srcOrd="4" destOrd="0" presId="urn:microsoft.com/office/officeart/2011/layout/HexagonRadial"/>
    <dgm:cxn modelId="{9B56E49F-5D11-42B3-87A4-FD21A5909C27}" type="presParOf" srcId="{B1A34607-D23C-4D50-BD25-D3B29D855C0B}" destId="{4983C3FE-3784-4B79-BA6C-79317D0BCC56}" srcOrd="5" destOrd="0" presId="urn:microsoft.com/office/officeart/2011/layout/HexagonRadial"/>
    <dgm:cxn modelId="{88B3C889-226B-4859-B552-EAFA79AF4318}" type="presParOf" srcId="{4983C3FE-3784-4B79-BA6C-79317D0BCC56}" destId="{86D7F744-DF60-470E-B410-4391D0071B56}" srcOrd="0" destOrd="0" presId="urn:microsoft.com/office/officeart/2011/layout/HexagonRadial"/>
    <dgm:cxn modelId="{A7B22A1C-0B1D-4523-9C2A-3955B8D70547}" type="presParOf" srcId="{B1A34607-D23C-4D50-BD25-D3B29D855C0B}" destId="{BD96BCF8-293C-4529-96FE-46908006350E}" srcOrd="6" destOrd="0" presId="urn:microsoft.com/office/officeart/2011/layout/HexagonRadial"/>
    <dgm:cxn modelId="{89FA72ED-BF2C-4B94-A68B-1308F35676AF}" type="presParOf" srcId="{B1A34607-D23C-4D50-BD25-D3B29D855C0B}" destId="{08779896-B5BF-4CC5-BFEC-D16604DFA6A1}" srcOrd="7" destOrd="0" presId="urn:microsoft.com/office/officeart/2011/layout/HexagonRadial"/>
    <dgm:cxn modelId="{21E7A772-83F4-49A9-A059-A5A372535386}" type="presParOf" srcId="{08779896-B5BF-4CC5-BFEC-D16604DFA6A1}" destId="{CDA55833-C03D-49CC-A026-8278963B4884}" srcOrd="0" destOrd="0" presId="urn:microsoft.com/office/officeart/2011/layout/HexagonRadial"/>
    <dgm:cxn modelId="{581358BC-1B9C-4A4C-8190-331E95B1FDCA}" type="presParOf" srcId="{B1A34607-D23C-4D50-BD25-D3B29D855C0B}" destId="{62F58B46-53C3-4544-9DC5-F060798A5645}" srcOrd="8" destOrd="0" presId="urn:microsoft.com/office/officeart/2011/layout/HexagonRadial"/>
    <dgm:cxn modelId="{09F874F4-7E74-4D7F-8253-FE2E3C289DD7}" type="presParOf" srcId="{B1A34607-D23C-4D50-BD25-D3B29D855C0B}" destId="{6A10823A-3751-4599-BD2E-7F063CDF6BED}" srcOrd="9" destOrd="0" presId="urn:microsoft.com/office/officeart/2011/layout/HexagonRadial"/>
    <dgm:cxn modelId="{45AD7BBB-9DF8-4BFD-A73F-439FDEBB004C}" type="presParOf" srcId="{6A10823A-3751-4599-BD2E-7F063CDF6BED}" destId="{5347A61A-09EB-40E9-826D-896F627FE2AE}" srcOrd="0" destOrd="0" presId="urn:microsoft.com/office/officeart/2011/layout/HexagonRadial"/>
    <dgm:cxn modelId="{D6FDBF21-C70F-4144-BD57-98A7709E9741}" type="presParOf" srcId="{B1A34607-D23C-4D50-BD25-D3B29D855C0B}" destId="{2E9F61AB-59C7-4F8D-8E0E-D26111F3A236}" srcOrd="10" destOrd="0" presId="urn:microsoft.com/office/officeart/2011/layout/HexagonRadial"/>
    <dgm:cxn modelId="{B7C19B77-4418-4A5C-AF3F-2BB20CF6AC37}" type="presParOf" srcId="{B1A34607-D23C-4D50-BD25-D3B29D855C0B}" destId="{28E627E5-713A-4CA3-985A-1B9E031AE057}" srcOrd="11" destOrd="0" presId="urn:microsoft.com/office/officeart/2011/layout/HexagonRadial"/>
    <dgm:cxn modelId="{12F2A1DA-CF64-4351-9AA5-B42B818BEF45}" type="presParOf" srcId="{28E627E5-713A-4CA3-985A-1B9E031AE057}" destId="{94A4B709-2ED9-4359-A3BA-8D9B04649F63}" srcOrd="0" destOrd="0" presId="urn:microsoft.com/office/officeart/2011/layout/HexagonRadial"/>
    <dgm:cxn modelId="{DAB3BA3A-2F40-4938-9928-F4F7BA16BE19}" type="presParOf" srcId="{B1A34607-D23C-4D50-BD25-D3B29D855C0B}" destId="{7C90F160-9DD6-4608-B94B-0BA26019F246}" srcOrd="12" destOrd="0" presId="urn:microsoft.com/office/officeart/2011/layout/HexagonRadial"/>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75F6D98-EA62-4CB4-BC5D-123409C66D23}" type="doc">
      <dgm:prSet loTypeId="urn:microsoft.com/office/officeart/2005/8/layout/hList6" loCatId="list" qsTypeId="urn:microsoft.com/office/officeart/2005/8/quickstyle/3d4" qsCatId="3D" csTypeId="urn:microsoft.com/office/officeart/2005/8/colors/colorful5" csCatId="colorful" phldr="1"/>
      <dgm:spPr/>
      <dgm:t>
        <a:bodyPr/>
        <a:lstStyle/>
        <a:p>
          <a:endParaRPr lang="en-IN"/>
        </a:p>
      </dgm:t>
    </dgm:pt>
    <dgm:pt modelId="{BF7D81F7-43D1-4C41-ABC1-29F7E093333B}">
      <dgm:prSet phldrT="[Text]" phldr="1"/>
      <dgm:spPr/>
      <dgm:t>
        <a:bodyPr/>
        <a:lstStyle/>
        <a:p>
          <a:endParaRPr lang="en-IN" dirty="0"/>
        </a:p>
      </dgm:t>
    </dgm:pt>
    <dgm:pt modelId="{485E9434-1BAA-44B0-8496-2255782BD0A1}" type="parTrans" cxnId="{D0B339F4-813B-47FD-AC1A-D47F64BAFFDB}">
      <dgm:prSet/>
      <dgm:spPr/>
      <dgm:t>
        <a:bodyPr/>
        <a:lstStyle/>
        <a:p>
          <a:endParaRPr lang="en-IN"/>
        </a:p>
      </dgm:t>
    </dgm:pt>
    <dgm:pt modelId="{AB5B5BDE-F6F6-4C87-BBA7-E68E31A0348A}" type="sibTrans" cxnId="{D0B339F4-813B-47FD-AC1A-D47F64BAFFDB}">
      <dgm:prSet/>
      <dgm:spPr/>
      <dgm:t>
        <a:bodyPr/>
        <a:lstStyle/>
        <a:p>
          <a:endParaRPr lang="en-IN"/>
        </a:p>
      </dgm:t>
    </dgm:pt>
    <dgm:pt modelId="{7F69954F-31A2-4464-BA6D-D1430CC67461}">
      <dgm:prSet phldrT="[Text]"/>
      <dgm:spPr/>
      <dgm:t>
        <a:bodyPr/>
        <a:lstStyle/>
        <a:p>
          <a:r>
            <a:rPr lang="en-US" dirty="0"/>
            <a:t>Planning facilitates existence of certain plant goes and standard of performance.</a:t>
          </a:r>
          <a:endParaRPr lang="en-IN" dirty="0"/>
        </a:p>
      </dgm:t>
    </dgm:pt>
    <dgm:pt modelId="{DE56BAC8-684C-408A-B9FC-9634E245FDF3}" type="parTrans" cxnId="{176711C5-B2AB-457E-9CA6-14B5F3A92959}">
      <dgm:prSet/>
      <dgm:spPr/>
      <dgm:t>
        <a:bodyPr/>
        <a:lstStyle/>
        <a:p>
          <a:endParaRPr lang="en-IN"/>
        </a:p>
      </dgm:t>
    </dgm:pt>
    <dgm:pt modelId="{20FEA3CB-77F3-47D3-8009-D6E75CCC7261}" type="sibTrans" cxnId="{176711C5-B2AB-457E-9CA6-14B5F3A92959}">
      <dgm:prSet/>
      <dgm:spPr/>
      <dgm:t>
        <a:bodyPr/>
        <a:lstStyle/>
        <a:p>
          <a:endParaRPr lang="en-IN"/>
        </a:p>
      </dgm:t>
    </dgm:pt>
    <dgm:pt modelId="{3B1AB453-C084-40F3-980C-96530A7DFBA4}">
      <dgm:prSet phldrT="[Text]" phldr="1"/>
      <dgm:spPr/>
      <dgm:t>
        <a:bodyPr/>
        <a:lstStyle/>
        <a:p>
          <a:endParaRPr lang="en-IN" dirty="0"/>
        </a:p>
      </dgm:t>
    </dgm:pt>
    <dgm:pt modelId="{9C059C13-1A85-416B-A8A0-5C7FB4802825}" type="parTrans" cxnId="{2290008B-D2CB-45D5-95ED-D6410921B4D5}">
      <dgm:prSet/>
      <dgm:spPr/>
      <dgm:t>
        <a:bodyPr/>
        <a:lstStyle/>
        <a:p>
          <a:endParaRPr lang="en-IN"/>
        </a:p>
      </dgm:t>
    </dgm:pt>
    <dgm:pt modelId="{00C839C4-A015-4132-AA45-EFCC524A4C47}" type="sibTrans" cxnId="{2290008B-D2CB-45D5-95ED-D6410921B4D5}">
      <dgm:prSet/>
      <dgm:spPr/>
      <dgm:t>
        <a:bodyPr/>
        <a:lstStyle/>
        <a:p>
          <a:endParaRPr lang="en-IN"/>
        </a:p>
      </dgm:t>
    </dgm:pt>
    <dgm:pt modelId="{D59A7697-9A70-442F-B71E-7E3AFCC4F642}">
      <dgm:prSet phldrT="[Text]"/>
      <dgm:spPr/>
      <dgm:t>
        <a:bodyPr/>
        <a:lstStyle/>
        <a:p>
          <a:r>
            <a:rPr lang="en-US" dirty="0"/>
            <a:t>in fact, planning and controlling are the two sides of a same coin. if learning is root controlling is the fruit.</a:t>
          </a:r>
          <a:endParaRPr lang="en-IN" dirty="0"/>
        </a:p>
      </dgm:t>
    </dgm:pt>
    <dgm:pt modelId="{9C67396D-C070-4DAE-9C32-09DB47FDEC4F}" type="parTrans" cxnId="{93A9F49E-7F98-4020-96FA-248214FE628C}">
      <dgm:prSet/>
      <dgm:spPr/>
      <dgm:t>
        <a:bodyPr/>
        <a:lstStyle/>
        <a:p>
          <a:endParaRPr lang="en-IN"/>
        </a:p>
      </dgm:t>
    </dgm:pt>
    <dgm:pt modelId="{87170949-7A36-4582-9A22-F2DBA237B901}" type="sibTrans" cxnId="{93A9F49E-7F98-4020-96FA-248214FE628C}">
      <dgm:prSet/>
      <dgm:spPr/>
      <dgm:t>
        <a:bodyPr/>
        <a:lstStyle/>
        <a:p>
          <a:endParaRPr lang="en-IN"/>
        </a:p>
      </dgm:t>
    </dgm:pt>
    <dgm:pt modelId="{21A9E5CD-E9E5-4E83-8447-FDC41D031949}">
      <dgm:prSet phldrT="[Text]" phldr="1"/>
      <dgm:spPr/>
      <dgm:t>
        <a:bodyPr/>
        <a:lstStyle/>
        <a:p>
          <a:endParaRPr lang="en-IN" dirty="0"/>
        </a:p>
      </dgm:t>
    </dgm:pt>
    <dgm:pt modelId="{1D9BE5AA-3FDF-48DA-A6AB-F1920A95732B}" type="parTrans" cxnId="{CB3B5FF8-EC18-4ABE-B1AF-CEF8E0CF97CA}">
      <dgm:prSet/>
      <dgm:spPr/>
      <dgm:t>
        <a:bodyPr/>
        <a:lstStyle/>
        <a:p>
          <a:endParaRPr lang="en-IN"/>
        </a:p>
      </dgm:t>
    </dgm:pt>
    <dgm:pt modelId="{162509B7-1C4C-4DF9-9320-C3C6497E6674}" type="sibTrans" cxnId="{CB3B5FF8-EC18-4ABE-B1AF-CEF8E0CF97CA}">
      <dgm:prSet/>
      <dgm:spPr/>
      <dgm:t>
        <a:bodyPr/>
        <a:lstStyle/>
        <a:p>
          <a:endParaRPr lang="en-IN"/>
        </a:p>
      </dgm:t>
    </dgm:pt>
    <dgm:pt modelId="{8D478CB9-E90A-4085-9649-F3388FB4A76F}">
      <dgm:prSet phldrT="[Text]" phldr="1"/>
      <dgm:spPr/>
      <dgm:t>
        <a:bodyPr/>
        <a:lstStyle/>
        <a:p>
          <a:endParaRPr lang="en-IN" dirty="0"/>
        </a:p>
      </dgm:t>
    </dgm:pt>
    <dgm:pt modelId="{2D5EDF08-BA40-44EA-88D3-BAEBC0DF69DE}" type="parTrans" cxnId="{0EE4FC82-6A25-4D20-BBB7-CB32BFE4F13E}">
      <dgm:prSet/>
      <dgm:spPr/>
      <dgm:t>
        <a:bodyPr/>
        <a:lstStyle/>
        <a:p>
          <a:endParaRPr lang="en-IN"/>
        </a:p>
      </dgm:t>
    </dgm:pt>
    <dgm:pt modelId="{356E33F9-7223-4C32-A683-A88743BCF540}" type="sibTrans" cxnId="{0EE4FC82-6A25-4D20-BBB7-CB32BFE4F13E}">
      <dgm:prSet/>
      <dgm:spPr/>
      <dgm:t>
        <a:bodyPr/>
        <a:lstStyle/>
        <a:p>
          <a:endParaRPr lang="en-IN"/>
        </a:p>
      </dgm:t>
    </dgm:pt>
    <dgm:pt modelId="{0C00B47E-0348-4894-92ED-E1826F7605B0}">
      <dgm:prSet/>
      <dgm:spPr/>
      <dgm:t>
        <a:bodyPr/>
        <a:lstStyle/>
        <a:p>
          <a:r>
            <a:rPr lang="en-US" dirty="0"/>
            <a:t>I</a:t>
          </a:r>
          <a:endParaRPr lang="en-IN" dirty="0"/>
        </a:p>
      </dgm:t>
    </dgm:pt>
    <dgm:pt modelId="{F5196FC3-CB38-419C-AEDD-D4DBFFB49993}" type="parTrans" cxnId="{3F5B6A1E-B9BA-4532-A0A9-4A312B0379D2}">
      <dgm:prSet/>
      <dgm:spPr/>
      <dgm:t>
        <a:bodyPr/>
        <a:lstStyle/>
        <a:p>
          <a:endParaRPr lang="en-IN"/>
        </a:p>
      </dgm:t>
    </dgm:pt>
    <dgm:pt modelId="{62F8002E-87B2-4361-9744-52ECC705FE18}" type="sibTrans" cxnId="{3F5B6A1E-B9BA-4532-A0A9-4A312B0379D2}">
      <dgm:prSet/>
      <dgm:spPr/>
      <dgm:t>
        <a:bodyPr/>
        <a:lstStyle/>
        <a:p>
          <a:endParaRPr lang="en-IN"/>
        </a:p>
      </dgm:t>
    </dgm:pt>
    <dgm:pt modelId="{BCD0365F-43AD-48C2-92AC-CAC997509CCE}">
      <dgm:prSet/>
      <dgm:spPr/>
      <dgm:t>
        <a:bodyPr/>
        <a:lstStyle/>
        <a:p>
          <a:r>
            <a:rPr lang="en-US"/>
            <a:t>It provides basis of controlling.</a:t>
          </a:r>
          <a:endParaRPr lang="en-US" dirty="0"/>
        </a:p>
      </dgm:t>
    </dgm:pt>
    <dgm:pt modelId="{C16FF2A4-A6D9-4A29-97D6-9A849F1F7D58}" type="parTrans" cxnId="{7EEA3976-47F8-4952-A916-3E681ECADD53}">
      <dgm:prSet/>
      <dgm:spPr/>
      <dgm:t>
        <a:bodyPr/>
        <a:lstStyle/>
        <a:p>
          <a:endParaRPr lang="en-IN"/>
        </a:p>
      </dgm:t>
    </dgm:pt>
    <dgm:pt modelId="{075EE1A6-F204-4C89-B7C8-2E423CF01025}" type="sibTrans" cxnId="{7EEA3976-47F8-4952-A916-3E681ECADD53}">
      <dgm:prSet/>
      <dgm:spPr/>
      <dgm:t>
        <a:bodyPr/>
        <a:lstStyle/>
        <a:p>
          <a:endParaRPr lang="en-IN"/>
        </a:p>
      </dgm:t>
    </dgm:pt>
    <dgm:pt modelId="{C6E4DF6C-3060-40AA-BF4C-1F6ACE5B09F4}">
      <dgm:prSet/>
      <dgm:spPr/>
      <dgm:t>
        <a:bodyPr/>
        <a:lstStyle/>
        <a:p>
          <a:endParaRPr lang="en-IN"/>
        </a:p>
      </dgm:t>
    </dgm:pt>
    <dgm:pt modelId="{8C60D27B-CEDA-4C81-92C2-54C53A4A34CF}" type="parTrans" cxnId="{D5A6C1BF-524E-43D8-9875-1DD0012997F5}">
      <dgm:prSet/>
      <dgm:spPr/>
      <dgm:t>
        <a:bodyPr/>
        <a:lstStyle/>
        <a:p>
          <a:endParaRPr lang="en-IN"/>
        </a:p>
      </dgm:t>
    </dgm:pt>
    <dgm:pt modelId="{247D39B5-60C4-4677-B74E-9747DC9F5CF7}" type="sibTrans" cxnId="{D5A6C1BF-524E-43D8-9875-1DD0012997F5}">
      <dgm:prSet/>
      <dgm:spPr/>
      <dgm:t>
        <a:bodyPr/>
        <a:lstStyle/>
        <a:p>
          <a:endParaRPr lang="en-IN"/>
        </a:p>
      </dgm:t>
    </dgm:pt>
    <dgm:pt modelId="{7231E0AA-CE2F-4A95-9CA3-CF97E9AEDF18}">
      <dgm:prSet/>
      <dgm:spPr/>
      <dgm:t>
        <a:bodyPr/>
        <a:lstStyle/>
        <a:p>
          <a:r>
            <a:rPr lang="en-US"/>
            <a:t>we cannot think of an effective system of controlling without existence of well thought out plans.</a:t>
          </a:r>
          <a:endParaRPr lang="en-US" dirty="0"/>
        </a:p>
      </dgm:t>
    </dgm:pt>
    <dgm:pt modelId="{7588AD2B-A12E-45FC-BE45-A7AF0F63CF46}" type="parTrans" cxnId="{63F29724-BA06-4956-84AF-6F5CA76A9579}">
      <dgm:prSet/>
      <dgm:spPr/>
      <dgm:t>
        <a:bodyPr/>
        <a:lstStyle/>
        <a:p>
          <a:endParaRPr lang="en-IN"/>
        </a:p>
      </dgm:t>
    </dgm:pt>
    <dgm:pt modelId="{83BFF063-9306-416B-8663-1BF5E54F5EC7}" type="sibTrans" cxnId="{63F29724-BA06-4956-84AF-6F5CA76A9579}">
      <dgm:prSet/>
      <dgm:spPr/>
      <dgm:t>
        <a:bodyPr/>
        <a:lstStyle/>
        <a:p>
          <a:endParaRPr lang="en-IN"/>
        </a:p>
      </dgm:t>
    </dgm:pt>
    <dgm:pt modelId="{781E9266-990A-4048-AE4D-79576C62482F}">
      <dgm:prSet/>
      <dgm:spPr/>
      <dgm:t>
        <a:bodyPr/>
        <a:lstStyle/>
        <a:p>
          <a:r>
            <a:rPr lang="en-US"/>
            <a:t>Planning provides pre-determined goes against which actual performance is compared</a:t>
          </a:r>
          <a:endParaRPr lang="en-IN" dirty="0"/>
        </a:p>
      </dgm:t>
    </dgm:pt>
    <dgm:pt modelId="{D445B671-4B41-4EE6-A8AE-ED92CE2FB1D9}" type="parTrans" cxnId="{FD31C0FF-CE5C-46FF-9302-4CB525D54086}">
      <dgm:prSet/>
      <dgm:spPr/>
      <dgm:t>
        <a:bodyPr/>
        <a:lstStyle/>
        <a:p>
          <a:endParaRPr lang="en-IN"/>
        </a:p>
      </dgm:t>
    </dgm:pt>
    <dgm:pt modelId="{7C9BDB72-657B-49A1-93A8-A1845F7DB472}" type="sibTrans" cxnId="{FD31C0FF-CE5C-46FF-9302-4CB525D54086}">
      <dgm:prSet/>
      <dgm:spPr/>
      <dgm:t>
        <a:bodyPr/>
        <a:lstStyle/>
        <a:p>
          <a:endParaRPr lang="en-IN"/>
        </a:p>
      </dgm:t>
    </dgm:pt>
    <dgm:pt modelId="{93F4EBA0-D563-4027-9C05-F66CB241FD6A}" type="pres">
      <dgm:prSet presAssocID="{675F6D98-EA62-4CB4-BC5D-123409C66D23}" presName="Name0" presStyleCnt="0">
        <dgm:presLayoutVars>
          <dgm:dir/>
          <dgm:resizeHandles val="exact"/>
        </dgm:presLayoutVars>
      </dgm:prSet>
      <dgm:spPr/>
      <dgm:t>
        <a:bodyPr/>
        <a:lstStyle/>
        <a:p>
          <a:endParaRPr lang="en-US"/>
        </a:p>
      </dgm:t>
    </dgm:pt>
    <dgm:pt modelId="{D9FEEE0B-6219-4AF3-90C4-0811A5312615}" type="pres">
      <dgm:prSet presAssocID="{BF7D81F7-43D1-4C41-ABC1-29F7E093333B}" presName="node" presStyleLbl="node1" presStyleIdx="0" presStyleCnt="5">
        <dgm:presLayoutVars>
          <dgm:bulletEnabled val="1"/>
        </dgm:presLayoutVars>
      </dgm:prSet>
      <dgm:spPr/>
      <dgm:t>
        <a:bodyPr/>
        <a:lstStyle/>
        <a:p>
          <a:endParaRPr lang="en-US"/>
        </a:p>
      </dgm:t>
    </dgm:pt>
    <dgm:pt modelId="{DF0A9885-1E96-4AEF-B6CD-8B3EB849C5B5}" type="pres">
      <dgm:prSet presAssocID="{AB5B5BDE-F6F6-4C87-BBA7-E68E31A0348A}" presName="sibTrans" presStyleCnt="0"/>
      <dgm:spPr/>
    </dgm:pt>
    <dgm:pt modelId="{191B119E-3CFC-4610-AD7E-0E8F701199C1}" type="pres">
      <dgm:prSet presAssocID="{3B1AB453-C084-40F3-980C-96530A7DFBA4}" presName="node" presStyleLbl="node1" presStyleIdx="1" presStyleCnt="5">
        <dgm:presLayoutVars>
          <dgm:bulletEnabled val="1"/>
        </dgm:presLayoutVars>
      </dgm:prSet>
      <dgm:spPr/>
      <dgm:t>
        <a:bodyPr/>
        <a:lstStyle/>
        <a:p>
          <a:endParaRPr lang="en-US"/>
        </a:p>
      </dgm:t>
    </dgm:pt>
    <dgm:pt modelId="{36A7F866-DFC9-46CD-BFAE-EEB3137D5055}" type="pres">
      <dgm:prSet presAssocID="{00C839C4-A015-4132-AA45-EFCC524A4C47}" presName="sibTrans" presStyleCnt="0"/>
      <dgm:spPr/>
    </dgm:pt>
    <dgm:pt modelId="{F05CBB9B-41CA-4B07-921F-42A7B06B84C2}" type="pres">
      <dgm:prSet presAssocID="{21A9E5CD-E9E5-4E83-8447-FDC41D031949}" presName="node" presStyleLbl="node1" presStyleIdx="2" presStyleCnt="5">
        <dgm:presLayoutVars>
          <dgm:bulletEnabled val="1"/>
        </dgm:presLayoutVars>
      </dgm:prSet>
      <dgm:spPr/>
      <dgm:t>
        <a:bodyPr/>
        <a:lstStyle/>
        <a:p>
          <a:endParaRPr lang="en-US"/>
        </a:p>
      </dgm:t>
    </dgm:pt>
    <dgm:pt modelId="{E3195384-C04C-4D95-83F7-5B60086E5B53}" type="pres">
      <dgm:prSet presAssocID="{162509B7-1C4C-4DF9-9320-C3C6497E6674}" presName="sibTrans" presStyleCnt="0"/>
      <dgm:spPr/>
    </dgm:pt>
    <dgm:pt modelId="{BE62B582-92DF-4E32-A51D-B4C934E17947}" type="pres">
      <dgm:prSet presAssocID="{781E9266-990A-4048-AE4D-79576C62482F}" presName="node" presStyleLbl="node1" presStyleIdx="3" presStyleCnt="5">
        <dgm:presLayoutVars>
          <dgm:bulletEnabled val="1"/>
        </dgm:presLayoutVars>
      </dgm:prSet>
      <dgm:spPr/>
      <dgm:t>
        <a:bodyPr/>
        <a:lstStyle/>
        <a:p>
          <a:endParaRPr lang="en-US"/>
        </a:p>
      </dgm:t>
    </dgm:pt>
    <dgm:pt modelId="{164FBE6F-5CC5-4C09-8FBC-0A5546E84EC0}" type="pres">
      <dgm:prSet presAssocID="{7C9BDB72-657B-49A1-93A8-A1845F7DB472}" presName="sibTrans" presStyleCnt="0"/>
      <dgm:spPr/>
    </dgm:pt>
    <dgm:pt modelId="{5DEAF975-CFEF-493B-A960-27AA7082F5E2}" type="pres">
      <dgm:prSet presAssocID="{7231E0AA-CE2F-4A95-9CA3-CF97E9AEDF18}" presName="node" presStyleLbl="node1" presStyleIdx="4" presStyleCnt="5">
        <dgm:presLayoutVars>
          <dgm:bulletEnabled val="1"/>
        </dgm:presLayoutVars>
      </dgm:prSet>
      <dgm:spPr/>
      <dgm:t>
        <a:bodyPr/>
        <a:lstStyle/>
        <a:p>
          <a:endParaRPr lang="en-US"/>
        </a:p>
      </dgm:t>
    </dgm:pt>
  </dgm:ptLst>
  <dgm:cxnLst>
    <dgm:cxn modelId="{A4AA048B-94B8-4FCC-892D-07DB30474EF5}" type="presOf" srcId="{BCD0365F-43AD-48C2-92AC-CAC997509CCE}" destId="{F05CBB9B-41CA-4B07-921F-42A7B06B84C2}" srcOrd="0" destOrd="2" presId="urn:microsoft.com/office/officeart/2005/8/layout/hList6"/>
    <dgm:cxn modelId="{0C7B1F4A-9507-4A39-BAF6-F083951121FA}" type="presOf" srcId="{3B1AB453-C084-40F3-980C-96530A7DFBA4}" destId="{191B119E-3CFC-4610-AD7E-0E8F701199C1}" srcOrd="0" destOrd="0" presId="urn:microsoft.com/office/officeart/2005/8/layout/hList6"/>
    <dgm:cxn modelId="{3F5B6A1E-B9BA-4532-A0A9-4A312B0379D2}" srcId="{3B1AB453-C084-40F3-980C-96530A7DFBA4}" destId="{0C00B47E-0348-4894-92ED-E1826F7605B0}" srcOrd="1" destOrd="0" parTransId="{F5196FC3-CB38-419C-AEDD-D4DBFFB49993}" sibTransId="{62F8002E-87B2-4361-9744-52ECC705FE18}"/>
    <dgm:cxn modelId="{176711C5-B2AB-457E-9CA6-14B5F3A92959}" srcId="{BF7D81F7-43D1-4C41-ABC1-29F7E093333B}" destId="{7F69954F-31A2-4464-BA6D-D1430CC67461}" srcOrd="0" destOrd="0" parTransId="{DE56BAC8-684C-408A-B9FC-9634E245FDF3}" sibTransId="{20FEA3CB-77F3-47D3-8009-D6E75CCC7261}"/>
    <dgm:cxn modelId="{223F3A56-C3D2-4AC1-AD3A-7320AF2355D2}" type="presOf" srcId="{C6E4DF6C-3060-40AA-BF4C-1F6ACE5B09F4}" destId="{D9FEEE0B-6219-4AF3-90C4-0811A5312615}" srcOrd="0" destOrd="2" presId="urn:microsoft.com/office/officeart/2005/8/layout/hList6"/>
    <dgm:cxn modelId="{0EE4FC82-6A25-4D20-BBB7-CB32BFE4F13E}" srcId="{21A9E5CD-E9E5-4E83-8447-FDC41D031949}" destId="{8D478CB9-E90A-4085-9649-F3388FB4A76F}" srcOrd="0" destOrd="0" parTransId="{2D5EDF08-BA40-44EA-88D3-BAEBC0DF69DE}" sibTransId="{356E33F9-7223-4C32-A683-A88743BCF540}"/>
    <dgm:cxn modelId="{FD31C0FF-CE5C-46FF-9302-4CB525D54086}" srcId="{675F6D98-EA62-4CB4-BC5D-123409C66D23}" destId="{781E9266-990A-4048-AE4D-79576C62482F}" srcOrd="3" destOrd="0" parTransId="{D445B671-4B41-4EE6-A8AE-ED92CE2FB1D9}" sibTransId="{7C9BDB72-657B-49A1-93A8-A1845F7DB472}"/>
    <dgm:cxn modelId="{2944320A-3EC4-42AF-B184-674074BBA466}" type="presOf" srcId="{8D478CB9-E90A-4085-9649-F3388FB4A76F}" destId="{F05CBB9B-41CA-4B07-921F-42A7B06B84C2}" srcOrd="0" destOrd="1" presId="urn:microsoft.com/office/officeart/2005/8/layout/hList6"/>
    <dgm:cxn modelId="{42C9E3CA-798F-48C1-A70A-A333FD054B17}" type="presOf" srcId="{781E9266-990A-4048-AE4D-79576C62482F}" destId="{BE62B582-92DF-4E32-A51D-B4C934E17947}" srcOrd="0" destOrd="0" presId="urn:microsoft.com/office/officeart/2005/8/layout/hList6"/>
    <dgm:cxn modelId="{CB3B5FF8-EC18-4ABE-B1AF-CEF8E0CF97CA}" srcId="{675F6D98-EA62-4CB4-BC5D-123409C66D23}" destId="{21A9E5CD-E9E5-4E83-8447-FDC41D031949}" srcOrd="2" destOrd="0" parTransId="{1D9BE5AA-3FDF-48DA-A6AB-F1920A95732B}" sibTransId="{162509B7-1C4C-4DF9-9320-C3C6497E6674}"/>
    <dgm:cxn modelId="{0905F3E0-DDE5-46E4-A003-81D18414F2C4}" type="presOf" srcId="{675F6D98-EA62-4CB4-BC5D-123409C66D23}" destId="{93F4EBA0-D563-4027-9C05-F66CB241FD6A}" srcOrd="0" destOrd="0" presId="urn:microsoft.com/office/officeart/2005/8/layout/hList6"/>
    <dgm:cxn modelId="{9B91AAA1-7E80-474B-9F3E-01C66088C5A9}" type="presOf" srcId="{BF7D81F7-43D1-4C41-ABC1-29F7E093333B}" destId="{D9FEEE0B-6219-4AF3-90C4-0811A5312615}" srcOrd="0" destOrd="0" presId="urn:microsoft.com/office/officeart/2005/8/layout/hList6"/>
    <dgm:cxn modelId="{F7E55D27-C471-4D9D-ADDC-17D2F13737F2}" type="presOf" srcId="{21A9E5CD-E9E5-4E83-8447-FDC41D031949}" destId="{F05CBB9B-41CA-4B07-921F-42A7B06B84C2}" srcOrd="0" destOrd="0" presId="urn:microsoft.com/office/officeart/2005/8/layout/hList6"/>
    <dgm:cxn modelId="{63F29724-BA06-4956-84AF-6F5CA76A9579}" srcId="{675F6D98-EA62-4CB4-BC5D-123409C66D23}" destId="{7231E0AA-CE2F-4A95-9CA3-CF97E9AEDF18}" srcOrd="4" destOrd="0" parTransId="{7588AD2B-A12E-45FC-BE45-A7AF0F63CF46}" sibTransId="{83BFF063-9306-416B-8663-1BF5E54F5EC7}"/>
    <dgm:cxn modelId="{D0B339F4-813B-47FD-AC1A-D47F64BAFFDB}" srcId="{675F6D98-EA62-4CB4-BC5D-123409C66D23}" destId="{BF7D81F7-43D1-4C41-ABC1-29F7E093333B}" srcOrd="0" destOrd="0" parTransId="{485E9434-1BAA-44B0-8496-2255782BD0A1}" sibTransId="{AB5B5BDE-F6F6-4C87-BBA7-E68E31A0348A}"/>
    <dgm:cxn modelId="{7EEA3976-47F8-4952-A916-3E681ECADD53}" srcId="{21A9E5CD-E9E5-4E83-8447-FDC41D031949}" destId="{BCD0365F-43AD-48C2-92AC-CAC997509CCE}" srcOrd="1" destOrd="0" parTransId="{C16FF2A4-A6D9-4A29-97D6-9A849F1F7D58}" sibTransId="{075EE1A6-F204-4C89-B7C8-2E423CF01025}"/>
    <dgm:cxn modelId="{ED270056-726F-440E-B62D-A8AFECDC95C6}" type="presOf" srcId="{7F69954F-31A2-4464-BA6D-D1430CC67461}" destId="{D9FEEE0B-6219-4AF3-90C4-0811A5312615}" srcOrd="0" destOrd="1" presId="urn:microsoft.com/office/officeart/2005/8/layout/hList6"/>
    <dgm:cxn modelId="{BAA39C90-5CEE-4586-9C17-6D040C239A0A}" type="presOf" srcId="{0C00B47E-0348-4894-92ED-E1826F7605B0}" destId="{191B119E-3CFC-4610-AD7E-0E8F701199C1}" srcOrd="0" destOrd="2" presId="urn:microsoft.com/office/officeart/2005/8/layout/hList6"/>
    <dgm:cxn modelId="{1DDB8388-65F1-4A06-8729-59FFE22A9A9D}" type="presOf" srcId="{D59A7697-9A70-442F-B71E-7E3AFCC4F642}" destId="{191B119E-3CFC-4610-AD7E-0E8F701199C1}" srcOrd="0" destOrd="1" presId="urn:microsoft.com/office/officeart/2005/8/layout/hList6"/>
    <dgm:cxn modelId="{D5A6C1BF-524E-43D8-9875-1DD0012997F5}" srcId="{BF7D81F7-43D1-4C41-ABC1-29F7E093333B}" destId="{C6E4DF6C-3060-40AA-BF4C-1F6ACE5B09F4}" srcOrd="1" destOrd="0" parTransId="{8C60D27B-CEDA-4C81-92C2-54C53A4A34CF}" sibTransId="{247D39B5-60C4-4677-B74E-9747DC9F5CF7}"/>
    <dgm:cxn modelId="{2290008B-D2CB-45D5-95ED-D6410921B4D5}" srcId="{675F6D98-EA62-4CB4-BC5D-123409C66D23}" destId="{3B1AB453-C084-40F3-980C-96530A7DFBA4}" srcOrd="1" destOrd="0" parTransId="{9C059C13-1A85-416B-A8A0-5C7FB4802825}" sibTransId="{00C839C4-A015-4132-AA45-EFCC524A4C47}"/>
    <dgm:cxn modelId="{23C7DDCC-F2E4-424F-8DCF-A61190ABD416}" type="presOf" srcId="{7231E0AA-CE2F-4A95-9CA3-CF97E9AEDF18}" destId="{5DEAF975-CFEF-493B-A960-27AA7082F5E2}" srcOrd="0" destOrd="0" presId="urn:microsoft.com/office/officeart/2005/8/layout/hList6"/>
    <dgm:cxn modelId="{93A9F49E-7F98-4020-96FA-248214FE628C}" srcId="{3B1AB453-C084-40F3-980C-96530A7DFBA4}" destId="{D59A7697-9A70-442F-B71E-7E3AFCC4F642}" srcOrd="0" destOrd="0" parTransId="{9C67396D-C070-4DAE-9C32-09DB47FDEC4F}" sibTransId="{87170949-7A36-4582-9A22-F2DBA237B901}"/>
    <dgm:cxn modelId="{1BBA2BCF-4BFF-4ADE-9203-C4B972EE4EC7}" type="presParOf" srcId="{93F4EBA0-D563-4027-9C05-F66CB241FD6A}" destId="{D9FEEE0B-6219-4AF3-90C4-0811A5312615}" srcOrd="0" destOrd="0" presId="urn:microsoft.com/office/officeart/2005/8/layout/hList6"/>
    <dgm:cxn modelId="{31A19A62-9C1D-4A77-A0D5-5FB41AD719B5}" type="presParOf" srcId="{93F4EBA0-D563-4027-9C05-F66CB241FD6A}" destId="{DF0A9885-1E96-4AEF-B6CD-8B3EB849C5B5}" srcOrd="1" destOrd="0" presId="urn:microsoft.com/office/officeart/2005/8/layout/hList6"/>
    <dgm:cxn modelId="{2331A9BD-A168-4DF3-B2C3-99DB49F0CD38}" type="presParOf" srcId="{93F4EBA0-D563-4027-9C05-F66CB241FD6A}" destId="{191B119E-3CFC-4610-AD7E-0E8F701199C1}" srcOrd="2" destOrd="0" presId="urn:microsoft.com/office/officeart/2005/8/layout/hList6"/>
    <dgm:cxn modelId="{382BFC3A-2FCA-486E-9966-EAC77D93DF24}" type="presParOf" srcId="{93F4EBA0-D563-4027-9C05-F66CB241FD6A}" destId="{36A7F866-DFC9-46CD-BFAE-EEB3137D5055}" srcOrd="3" destOrd="0" presId="urn:microsoft.com/office/officeart/2005/8/layout/hList6"/>
    <dgm:cxn modelId="{EC6A1867-6601-4170-B0E7-228EC272A415}" type="presParOf" srcId="{93F4EBA0-D563-4027-9C05-F66CB241FD6A}" destId="{F05CBB9B-41CA-4B07-921F-42A7B06B84C2}" srcOrd="4" destOrd="0" presId="urn:microsoft.com/office/officeart/2005/8/layout/hList6"/>
    <dgm:cxn modelId="{DC8B77C8-BDA2-4704-A854-89F931E83496}" type="presParOf" srcId="{93F4EBA0-D563-4027-9C05-F66CB241FD6A}" destId="{E3195384-C04C-4D95-83F7-5B60086E5B53}" srcOrd="5" destOrd="0" presId="urn:microsoft.com/office/officeart/2005/8/layout/hList6"/>
    <dgm:cxn modelId="{6C0AE8CE-7F55-4F3F-83ED-4125E5EFC110}" type="presParOf" srcId="{93F4EBA0-D563-4027-9C05-F66CB241FD6A}" destId="{BE62B582-92DF-4E32-A51D-B4C934E17947}" srcOrd="6" destOrd="0" presId="urn:microsoft.com/office/officeart/2005/8/layout/hList6"/>
    <dgm:cxn modelId="{886DC9AF-4334-4B1D-ACD3-233AA95D4491}" type="presParOf" srcId="{93F4EBA0-D563-4027-9C05-F66CB241FD6A}" destId="{164FBE6F-5CC5-4C09-8FBC-0A5546E84EC0}" srcOrd="7" destOrd="0" presId="urn:microsoft.com/office/officeart/2005/8/layout/hList6"/>
    <dgm:cxn modelId="{5ED13E1B-8ED0-4C2B-9383-E0161371AA79}" type="presParOf" srcId="{93F4EBA0-D563-4027-9C05-F66CB241FD6A}" destId="{5DEAF975-CFEF-493B-A960-27AA7082F5E2}" srcOrd="8"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75B382-352F-4383-9AE8-3806BA5709D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FBC71D31-6D0D-4D86-8FFC-DFB048C118F3}">
      <dgm:prSet phldrT="[Text]"/>
      <dgm:spPr>
        <a:solidFill>
          <a:srgbClr val="FF0000"/>
        </a:solidFill>
      </dgm:spPr>
      <dgm:t>
        <a:bodyPr/>
        <a:lstStyle/>
        <a:p>
          <a:r>
            <a:rPr lang="en-IN" dirty="0" err="1">
              <a:solidFill>
                <a:schemeClr val="tx1"/>
              </a:solidFill>
            </a:rPr>
            <a:t>Benifits</a:t>
          </a:r>
          <a:endParaRPr lang="en-IN" dirty="0">
            <a:solidFill>
              <a:schemeClr val="tx1"/>
            </a:solidFill>
          </a:endParaRPr>
        </a:p>
      </dgm:t>
    </dgm:pt>
    <dgm:pt modelId="{7F146F1E-81CC-4BBA-8898-0952DC23E254}" type="parTrans" cxnId="{D103B474-7FB0-497E-83F1-FB1400B8CE33}">
      <dgm:prSet/>
      <dgm:spPr/>
      <dgm:t>
        <a:bodyPr/>
        <a:lstStyle/>
        <a:p>
          <a:endParaRPr lang="en-IN"/>
        </a:p>
      </dgm:t>
    </dgm:pt>
    <dgm:pt modelId="{637FC0E2-A082-4711-AE27-08D9EC0B97CB}" type="sibTrans" cxnId="{D103B474-7FB0-497E-83F1-FB1400B8CE33}">
      <dgm:prSet/>
      <dgm:spPr/>
      <dgm:t>
        <a:bodyPr/>
        <a:lstStyle/>
        <a:p>
          <a:endParaRPr lang="en-IN"/>
        </a:p>
      </dgm:t>
    </dgm:pt>
    <dgm:pt modelId="{4233ED12-E46E-460C-90F4-BF45751BE5D5}">
      <dgm:prSet phldrT="[Text]"/>
      <dgm:spPr/>
      <dgm:t>
        <a:bodyPr/>
        <a:lstStyle/>
        <a:p>
          <a:r>
            <a:rPr lang="en-US" dirty="0">
              <a:solidFill>
                <a:srgbClr val="FF0000"/>
              </a:solidFill>
            </a:rPr>
            <a:t>Better checks and control of </a:t>
          </a:r>
          <a:r>
            <a:rPr lang="en-US" dirty="0" err="1">
              <a:solidFill>
                <a:srgbClr val="FF0000"/>
              </a:solidFill>
            </a:rPr>
            <a:t>organisation</a:t>
          </a:r>
          <a:r>
            <a:rPr lang="en-US" dirty="0">
              <a:solidFill>
                <a:srgbClr val="FF0000"/>
              </a:solidFill>
            </a:rPr>
            <a:t>.</a:t>
          </a:r>
          <a:endParaRPr lang="en-IN" dirty="0">
            <a:solidFill>
              <a:srgbClr val="FF0000"/>
            </a:solidFill>
          </a:endParaRPr>
        </a:p>
      </dgm:t>
    </dgm:pt>
    <dgm:pt modelId="{89DA7AF3-89D5-408E-AEBC-941F6572B26A}" type="parTrans" cxnId="{47D31370-1C1F-4C9A-91BA-CDD26DB2FD84}">
      <dgm:prSet/>
      <dgm:spPr/>
      <dgm:t>
        <a:bodyPr/>
        <a:lstStyle/>
        <a:p>
          <a:endParaRPr lang="en-IN"/>
        </a:p>
      </dgm:t>
    </dgm:pt>
    <dgm:pt modelId="{700C3EFD-80B0-4CDD-A3B4-76D1E1BEBF30}" type="sibTrans" cxnId="{47D31370-1C1F-4C9A-91BA-CDD26DB2FD84}">
      <dgm:prSet/>
      <dgm:spPr/>
      <dgm:t>
        <a:bodyPr/>
        <a:lstStyle/>
        <a:p>
          <a:endParaRPr lang="en-IN"/>
        </a:p>
      </dgm:t>
    </dgm:pt>
    <dgm:pt modelId="{AF9F381E-1425-4C3D-B123-30179A1A7599}">
      <dgm:prSet phldrT="[Text]"/>
      <dgm:spPr/>
      <dgm:t>
        <a:bodyPr/>
        <a:lstStyle/>
        <a:p>
          <a:r>
            <a:rPr lang="en-US" dirty="0">
              <a:solidFill>
                <a:srgbClr val="FF0000"/>
              </a:solidFill>
            </a:rPr>
            <a:t>Superior assessment of performance.</a:t>
          </a:r>
          <a:endParaRPr lang="en-IN" dirty="0">
            <a:solidFill>
              <a:srgbClr val="FF0000"/>
            </a:solidFill>
          </a:endParaRPr>
        </a:p>
      </dgm:t>
    </dgm:pt>
    <dgm:pt modelId="{BF0BFC6C-B3D0-449D-8AF2-CF58A699667A}" type="parTrans" cxnId="{CD9B3215-D242-49AD-9AFF-08FB831B495E}">
      <dgm:prSet/>
      <dgm:spPr/>
      <dgm:t>
        <a:bodyPr/>
        <a:lstStyle/>
        <a:p>
          <a:endParaRPr lang="en-IN"/>
        </a:p>
      </dgm:t>
    </dgm:pt>
    <dgm:pt modelId="{7E98944C-2DC5-4CC5-A044-A607C6497BBE}" type="sibTrans" cxnId="{CD9B3215-D242-49AD-9AFF-08FB831B495E}">
      <dgm:prSet/>
      <dgm:spPr/>
      <dgm:t>
        <a:bodyPr/>
        <a:lstStyle/>
        <a:p>
          <a:endParaRPr lang="en-IN"/>
        </a:p>
      </dgm:t>
    </dgm:pt>
    <dgm:pt modelId="{9BF1BA99-7B4F-4945-9973-90DF791B91E0}">
      <dgm:prSet phldrT="[Text]"/>
      <dgm:spPr>
        <a:solidFill>
          <a:srgbClr val="00B050"/>
        </a:solidFill>
      </dgm:spPr>
      <dgm:t>
        <a:bodyPr/>
        <a:lstStyle/>
        <a:p>
          <a:r>
            <a:rPr lang="en-IN" dirty="0">
              <a:solidFill>
                <a:schemeClr val="tx1"/>
              </a:solidFill>
            </a:rPr>
            <a:t>Of</a:t>
          </a:r>
        </a:p>
      </dgm:t>
    </dgm:pt>
    <dgm:pt modelId="{D4CDB5B6-DF4D-4410-82DA-DB0B6741D726}" type="parTrans" cxnId="{FFF82222-BBD4-42AA-A6A0-4D5F3C097E19}">
      <dgm:prSet/>
      <dgm:spPr/>
      <dgm:t>
        <a:bodyPr/>
        <a:lstStyle/>
        <a:p>
          <a:endParaRPr lang="en-IN"/>
        </a:p>
      </dgm:t>
    </dgm:pt>
    <dgm:pt modelId="{B315B849-7CC4-418E-8EA4-752F718606E0}" type="sibTrans" cxnId="{FFF82222-BBD4-42AA-A6A0-4D5F3C097E19}">
      <dgm:prSet/>
      <dgm:spPr/>
      <dgm:t>
        <a:bodyPr/>
        <a:lstStyle/>
        <a:p>
          <a:endParaRPr lang="en-IN"/>
        </a:p>
      </dgm:t>
    </dgm:pt>
    <dgm:pt modelId="{C553F631-E14E-4A1A-99ED-B21697E2E130}">
      <dgm:prSet phldrT="[Text]"/>
      <dgm:spPr/>
      <dgm:t>
        <a:bodyPr/>
        <a:lstStyle/>
        <a:p>
          <a:r>
            <a:rPr lang="en-US" dirty="0">
              <a:solidFill>
                <a:srgbClr val="00B050"/>
              </a:solidFill>
            </a:rPr>
            <a:t>Optimum</a:t>
          </a:r>
          <a:r>
            <a:rPr lang="en-US" dirty="0"/>
            <a:t> </a:t>
          </a:r>
          <a:r>
            <a:rPr lang="en-US" dirty="0" err="1">
              <a:solidFill>
                <a:srgbClr val="00B050"/>
              </a:solidFill>
            </a:rPr>
            <a:t>utilisation</a:t>
          </a:r>
          <a:r>
            <a:rPr lang="en-US" dirty="0"/>
            <a:t> </a:t>
          </a:r>
          <a:r>
            <a:rPr lang="en-US" dirty="0">
              <a:solidFill>
                <a:srgbClr val="00B050"/>
              </a:solidFill>
            </a:rPr>
            <a:t>of</a:t>
          </a:r>
          <a:r>
            <a:rPr lang="en-US" dirty="0"/>
            <a:t> </a:t>
          </a:r>
          <a:r>
            <a:rPr lang="en-US" dirty="0">
              <a:solidFill>
                <a:srgbClr val="00B050"/>
              </a:solidFill>
            </a:rPr>
            <a:t>resources</a:t>
          </a:r>
          <a:r>
            <a:rPr lang="en-US" dirty="0"/>
            <a:t>.</a:t>
          </a:r>
          <a:endParaRPr lang="en-IN" dirty="0"/>
        </a:p>
      </dgm:t>
    </dgm:pt>
    <dgm:pt modelId="{47559ACC-A5C1-4E3D-B7F6-965BF5195A84}" type="parTrans" cxnId="{2C84426A-5A5C-4E18-9739-7BD69484CE50}">
      <dgm:prSet/>
      <dgm:spPr/>
      <dgm:t>
        <a:bodyPr/>
        <a:lstStyle/>
        <a:p>
          <a:endParaRPr lang="en-IN"/>
        </a:p>
      </dgm:t>
    </dgm:pt>
    <dgm:pt modelId="{2D3D541C-6990-48F2-8705-5DBD7485D230}" type="sibTrans" cxnId="{2C84426A-5A5C-4E18-9739-7BD69484CE50}">
      <dgm:prSet/>
      <dgm:spPr/>
      <dgm:t>
        <a:bodyPr/>
        <a:lstStyle/>
        <a:p>
          <a:endParaRPr lang="en-IN"/>
        </a:p>
      </dgm:t>
    </dgm:pt>
    <dgm:pt modelId="{E2E8C899-EFA6-4327-A1EC-39F5E281BC5C}">
      <dgm:prSet phldrT="[Text]"/>
      <dgm:spPr>
        <a:solidFill>
          <a:srgbClr val="0070C0"/>
        </a:solidFill>
      </dgm:spPr>
      <dgm:t>
        <a:bodyPr/>
        <a:lstStyle/>
        <a:p>
          <a:r>
            <a:rPr lang="en-IN" dirty="0">
              <a:solidFill>
                <a:schemeClr val="tx1"/>
              </a:solidFill>
            </a:rPr>
            <a:t>Planning</a:t>
          </a:r>
        </a:p>
      </dgm:t>
    </dgm:pt>
    <dgm:pt modelId="{9B3FAB91-801E-4AA8-8540-372E0B1C4FA1}" type="parTrans" cxnId="{A5A284C7-7351-455B-96E1-6A48E8ADBC80}">
      <dgm:prSet/>
      <dgm:spPr/>
      <dgm:t>
        <a:bodyPr/>
        <a:lstStyle/>
        <a:p>
          <a:endParaRPr lang="en-IN"/>
        </a:p>
      </dgm:t>
    </dgm:pt>
    <dgm:pt modelId="{8634D6BE-AE60-4900-A15E-92791775EBB6}" type="sibTrans" cxnId="{A5A284C7-7351-455B-96E1-6A48E8ADBC80}">
      <dgm:prSet/>
      <dgm:spPr/>
      <dgm:t>
        <a:bodyPr/>
        <a:lstStyle/>
        <a:p>
          <a:endParaRPr lang="en-IN"/>
        </a:p>
      </dgm:t>
    </dgm:pt>
    <dgm:pt modelId="{EA85C91B-B02C-4B96-BC6E-9F976A9DB590}">
      <dgm:prSet phldrT="[Text]"/>
      <dgm:spPr/>
      <dgm:t>
        <a:bodyPr/>
        <a:lstStyle/>
        <a:p>
          <a:r>
            <a:rPr lang="en-US" dirty="0">
              <a:solidFill>
                <a:srgbClr val="0070C0"/>
              </a:solidFill>
            </a:rPr>
            <a:t>Identification of possible areas of development</a:t>
          </a:r>
          <a:endParaRPr lang="en-IN" dirty="0">
            <a:solidFill>
              <a:srgbClr val="0070C0"/>
            </a:solidFill>
          </a:endParaRPr>
        </a:p>
      </dgm:t>
    </dgm:pt>
    <dgm:pt modelId="{21A17D6A-27DF-46E3-98BB-6AB2E54D759F}" type="parTrans" cxnId="{437B2FCE-3360-49C3-BDE2-245663CFAC2B}">
      <dgm:prSet/>
      <dgm:spPr/>
      <dgm:t>
        <a:bodyPr/>
        <a:lstStyle/>
        <a:p>
          <a:endParaRPr lang="en-IN"/>
        </a:p>
      </dgm:t>
    </dgm:pt>
    <dgm:pt modelId="{E2717220-F5B9-4352-B37F-A95F4F4288AB}" type="sibTrans" cxnId="{437B2FCE-3360-49C3-BDE2-245663CFAC2B}">
      <dgm:prSet/>
      <dgm:spPr/>
      <dgm:t>
        <a:bodyPr/>
        <a:lstStyle/>
        <a:p>
          <a:endParaRPr lang="en-IN"/>
        </a:p>
      </dgm:t>
    </dgm:pt>
    <dgm:pt modelId="{2485A62F-C4D5-4109-9537-B88349D23E50}">
      <dgm:prSet phldrT="[Text]"/>
      <dgm:spPr/>
      <dgm:t>
        <a:bodyPr/>
        <a:lstStyle/>
        <a:p>
          <a:r>
            <a:rPr lang="en-US" dirty="0">
              <a:solidFill>
                <a:srgbClr val="0070C0"/>
              </a:solidFill>
            </a:rPr>
            <a:t>Improvement of managerial performance</a:t>
          </a:r>
          <a:endParaRPr lang="en-IN" dirty="0">
            <a:solidFill>
              <a:srgbClr val="0070C0"/>
            </a:solidFill>
          </a:endParaRPr>
        </a:p>
      </dgm:t>
    </dgm:pt>
    <dgm:pt modelId="{CEEAAF6A-F5E9-486C-80DD-A96B055C2922}" type="parTrans" cxnId="{597A03D1-CC3D-485D-A013-23F058BC88A6}">
      <dgm:prSet/>
      <dgm:spPr/>
      <dgm:t>
        <a:bodyPr/>
        <a:lstStyle/>
        <a:p>
          <a:endParaRPr lang="en-IN"/>
        </a:p>
      </dgm:t>
    </dgm:pt>
    <dgm:pt modelId="{7DF64FE4-5410-445E-AC98-2933248F6EF0}" type="sibTrans" cxnId="{597A03D1-CC3D-485D-A013-23F058BC88A6}">
      <dgm:prSet/>
      <dgm:spPr/>
      <dgm:t>
        <a:bodyPr/>
        <a:lstStyle/>
        <a:p>
          <a:endParaRPr lang="en-IN"/>
        </a:p>
      </dgm:t>
    </dgm:pt>
    <dgm:pt modelId="{3206DDBD-3215-4191-AAEC-47D7690C7E59}">
      <dgm:prSet/>
      <dgm:spPr/>
      <dgm:t>
        <a:bodyPr/>
        <a:lstStyle/>
        <a:p>
          <a:r>
            <a:rPr lang="en-US" dirty="0">
              <a:solidFill>
                <a:srgbClr val="FF0000"/>
              </a:solidFill>
            </a:rPr>
            <a:t>Sustained growth and profitability</a:t>
          </a:r>
          <a:endParaRPr lang="en-IN" dirty="0">
            <a:solidFill>
              <a:srgbClr val="FF0000"/>
            </a:solidFill>
          </a:endParaRPr>
        </a:p>
      </dgm:t>
    </dgm:pt>
    <dgm:pt modelId="{15865F86-6DDD-48D6-B73D-CE5FB4491DA5}" type="parTrans" cxnId="{70374C2A-CDE1-48EA-AF87-5B0FA65FAE04}">
      <dgm:prSet/>
      <dgm:spPr/>
      <dgm:t>
        <a:bodyPr/>
        <a:lstStyle/>
        <a:p>
          <a:endParaRPr lang="en-IN"/>
        </a:p>
      </dgm:t>
    </dgm:pt>
    <dgm:pt modelId="{C47D2FFD-5900-4532-8302-F963C44F8A90}" type="sibTrans" cxnId="{70374C2A-CDE1-48EA-AF87-5B0FA65FAE04}">
      <dgm:prSet/>
      <dgm:spPr/>
      <dgm:t>
        <a:bodyPr/>
        <a:lstStyle/>
        <a:p>
          <a:endParaRPr lang="en-IN"/>
        </a:p>
      </dgm:t>
    </dgm:pt>
    <dgm:pt modelId="{45AF3989-A17E-4617-89F9-38187FE92ACA}">
      <dgm:prSet/>
      <dgm:spPr/>
      <dgm:t>
        <a:bodyPr/>
        <a:lstStyle/>
        <a:p>
          <a:r>
            <a:rPr lang="en-US" dirty="0">
              <a:solidFill>
                <a:srgbClr val="00B050"/>
              </a:solidFill>
            </a:rPr>
            <a:t>Timely</a:t>
          </a:r>
          <a:r>
            <a:rPr lang="en-US" dirty="0"/>
            <a:t> </a:t>
          </a:r>
          <a:r>
            <a:rPr lang="en-US" dirty="0">
              <a:solidFill>
                <a:srgbClr val="00B050"/>
              </a:solidFill>
            </a:rPr>
            <a:t>remedy</a:t>
          </a:r>
          <a:r>
            <a:rPr lang="en-US" dirty="0"/>
            <a:t> </a:t>
          </a:r>
          <a:r>
            <a:rPr lang="en-US" dirty="0">
              <a:solidFill>
                <a:srgbClr val="00B050"/>
              </a:solidFill>
            </a:rPr>
            <a:t>for</a:t>
          </a:r>
          <a:r>
            <a:rPr lang="en-US" dirty="0"/>
            <a:t> </a:t>
          </a:r>
          <a:r>
            <a:rPr lang="en-US" dirty="0">
              <a:solidFill>
                <a:srgbClr val="00B050"/>
              </a:solidFill>
            </a:rPr>
            <a:t>action</a:t>
          </a:r>
          <a:endParaRPr lang="en-IN" dirty="0">
            <a:solidFill>
              <a:srgbClr val="00B050"/>
            </a:solidFill>
          </a:endParaRPr>
        </a:p>
      </dgm:t>
    </dgm:pt>
    <dgm:pt modelId="{2437B57D-F457-4546-A738-149EAE1C26CB}" type="parTrans" cxnId="{7A24B6BE-72DC-4764-89BE-B044C68C4589}">
      <dgm:prSet/>
      <dgm:spPr/>
      <dgm:t>
        <a:bodyPr/>
        <a:lstStyle/>
        <a:p>
          <a:endParaRPr lang="en-IN"/>
        </a:p>
      </dgm:t>
    </dgm:pt>
    <dgm:pt modelId="{CF3F9DBF-ED38-4924-AE3F-720F263E0F88}" type="sibTrans" cxnId="{7A24B6BE-72DC-4764-89BE-B044C68C4589}">
      <dgm:prSet/>
      <dgm:spPr/>
      <dgm:t>
        <a:bodyPr/>
        <a:lstStyle/>
        <a:p>
          <a:endParaRPr lang="en-IN"/>
        </a:p>
      </dgm:t>
    </dgm:pt>
    <dgm:pt modelId="{195F8DCF-7E67-4E52-B8F5-E239829A5168}">
      <dgm:prSet/>
      <dgm:spPr/>
      <dgm:t>
        <a:bodyPr/>
        <a:lstStyle/>
        <a:p>
          <a:r>
            <a:rPr lang="en-US" dirty="0">
              <a:solidFill>
                <a:srgbClr val="00B050"/>
              </a:solidFill>
            </a:rPr>
            <a:t>Development</a:t>
          </a:r>
          <a:r>
            <a:rPr lang="en-US" dirty="0"/>
            <a:t> </a:t>
          </a:r>
          <a:r>
            <a:rPr lang="en-US" dirty="0">
              <a:solidFill>
                <a:srgbClr val="00B050"/>
              </a:solidFill>
            </a:rPr>
            <a:t>of</a:t>
          </a:r>
          <a:r>
            <a:rPr lang="en-US" dirty="0"/>
            <a:t> </a:t>
          </a:r>
          <a:r>
            <a:rPr lang="en-US" dirty="0">
              <a:solidFill>
                <a:srgbClr val="00B050"/>
              </a:solidFill>
            </a:rPr>
            <a:t>strategy</a:t>
          </a:r>
          <a:r>
            <a:rPr lang="en-US" dirty="0"/>
            <a:t> </a:t>
          </a:r>
          <a:r>
            <a:rPr lang="en-US" dirty="0">
              <a:solidFill>
                <a:srgbClr val="00B050"/>
              </a:solidFill>
            </a:rPr>
            <a:t>to</a:t>
          </a:r>
          <a:r>
            <a:rPr lang="en-US" dirty="0"/>
            <a:t> </a:t>
          </a:r>
          <a:r>
            <a:rPr lang="en-US" dirty="0">
              <a:solidFill>
                <a:srgbClr val="00B050"/>
              </a:solidFill>
            </a:rPr>
            <a:t>meet</a:t>
          </a:r>
          <a:r>
            <a:rPr lang="en-US" dirty="0"/>
            <a:t> </a:t>
          </a:r>
          <a:r>
            <a:rPr lang="en-US" dirty="0">
              <a:solidFill>
                <a:srgbClr val="00B050"/>
              </a:solidFill>
            </a:rPr>
            <a:t>objectives</a:t>
          </a:r>
          <a:r>
            <a:rPr lang="en-US" dirty="0"/>
            <a:t>.</a:t>
          </a:r>
        </a:p>
      </dgm:t>
    </dgm:pt>
    <dgm:pt modelId="{66B69287-4822-4729-B1C2-EC36B70D4BFD}" type="parTrans" cxnId="{C03D1572-B1B3-4822-93A2-DFE90751EC29}">
      <dgm:prSet/>
      <dgm:spPr/>
      <dgm:t>
        <a:bodyPr/>
        <a:lstStyle/>
        <a:p>
          <a:endParaRPr lang="en-IN"/>
        </a:p>
      </dgm:t>
    </dgm:pt>
    <dgm:pt modelId="{61382F4C-8101-4D33-B3F6-1E22EA28D39B}" type="sibTrans" cxnId="{C03D1572-B1B3-4822-93A2-DFE90751EC29}">
      <dgm:prSet/>
      <dgm:spPr/>
      <dgm:t>
        <a:bodyPr/>
        <a:lstStyle/>
        <a:p>
          <a:endParaRPr lang="en-IN"/>
        </a:p>
      </dgm:t>
    </dgm:pt>
    <dgm:pt modelId="{463F74FE-F45D-4A5C-AC02-13DECDEE2DFF}" type="pres">
      <dgm:prSet presAssocID="{9C75B382-352F-4383-9AE8-3806BA5709D7}" presName="linearFlow" presStyleCnt="0">
        <dgm:presLayoutVars>
          <dgm:dir/>
          <dgm:animLvl val="lvl"/>
          <dgm:resizeHandles val="exact"/>
        </dgm:presLayoutVars>
      </dgm:prSet>
      <dgm:spPr/>
      <dgm:t>
        <a:bodyPr/>
        <a:lstStyle/>
        <a:p>
          <a:endParaRPr lang="en-US"/>
        </a:p>
      </dgm:t>
    </dgm:pt>
    <dgm:pt modelId="{8720D03A-9051-4ED7-851B-473266088071}" type="pres">
      <dgm:prSet presAssocID="{FBC71D31-6D0D-4D86-8FFC-DFB048C118F3}" presName="composite" presStyleCnt="0"/>
      <dgm:spPr/>
    </dgm:pt>
    <dgm:pt modelId="{F92AF6AE-F867-4A64-BCEA-AD8B511A2E4A}" type="pres">
      <dgm:prSet presAssocID="{FBC71D31-6D0D-4D86-8FFC-DFB048C118F3}" presName="parentText" presStyleLbl="alignNode1" presStyleIdx="0" presStyleCnt="3">
        <dgm:presLayoutVars>
          <dgm:chMax val="1"/>
          <dgm:bulletEnabled val="1"/>
        </dgm:presLayoutVars>
      </dgm:prSet>
      <dgm:spPr/>
      <dgm:t>
        <a:bodyPr/>
        <a:lstStyle/>
        <a:p>
          <a:endParaRPr lang="en-US"/>
        </a:p>
      </dgm:t>
    </dgm:pt>
    <dgm:pt modelId="{6B40628A-DDFD-4221-9386-846E535D2EB1}" type="pres">
      <dgm:prSet presAssocID="{FBC71D31-6D0D-4D86-8FFC-DFB048C118F3}" presName="descendantText" presStyleLbl="alignAcc1" presStyleIdx="0" presStyleCnt="3">
        <dgm:presLayoutVars>
          <dgm:bulletEnabled val="1"/>
        </dgm:presLayoutVars>
      </dgm:prSet>
      <dgm:spPr/>
      <dgm:t>
        <a:bodyPr/>
        <a:lstStyle/>
        <a:p>
          <a:endParaRPr lang="en-US"/>
        </a:p>
      </dgm:t>
    </dgm:pt>
    <dgm:pt modelId="{52793EB7-879F-4033-AE54-67EF6E332AFE}" type="pres">
      <dgm:prSet presAssocID="{637FC0E2-A082-4711-AE27-08D9EC0B97CB}" presName="sp" presStyleCnt="0"/>
      <dgm:spPr/>
    </dgm:pt>
    <dgm:pt modelId="{5890B7E8-2967-4A18-88B6-CF15473F0D36}" type="pres">
      <dgm:prSet presAssocID="{9BF1BA99-7B4F-4945-9973-90DF791B91E0}" presName="composite" presStyleCnt="0"/>
      <dgm:spPr/>
    </dgm:pt>
    <dgm:pt modelId="{BB5DE1A8-EE45-43DC-AC67-C2387DCDF3BC}" type="pres">
      <dgm:prSet presAssocID="{9BF1BA99-7B4F-4945-9973-90DF791B91E0}" presName="parentText" presStyleLbl="alignNode1" presStyleIdx="1" presStyleCnt="3">
        <dgm:presLayoutVars>
          <dgm:chMax val="1"/>
          <dgm:bulletEnabled val="1"/>
        </dgm:presLayoutVars>
      </dgm:prSet>
      <dgm:spPr/>
      <dgm:t>
        <a:bodyPr/>
        <a:lstStyle/>
        <a:p>
          <a:endParaRPr lang="en-US"/>
        </a:p>
      </dgm:t>
    </dgm:pt>
    <dgm:pt modelId="{D46B2F8C-C281-46E0-8F37-1FB618921FCC}" type="pres">
      <dgm:prSet presAssocID="{9BF1BA99-7B4F-4945-9973-90DF791B91E0}" presName="descendantText" presStyleLbl="alignAcc1" presStyleIdx="1" presStyleCnt="3">
        <dgm:presLayoutVars>
          <dgm:bulletEnabled val="1"/>
        </dgm:presLayoutVars>
      </dgm:prSet>
      <dgm:spPr/>
      <dgm:t>
        <a:bodyPr/>
        <a:lstStyle/>
        <a:p>
          <a:endParaRPr lang="en-US"/>
        </a:p>
      </dgm:t>
    </dgm:pt>
    <dgm:pt modelId="{F1C53E74-19F5-4B72-8EC3-E4BA3B16C081}" type="pres">
      <dgm:prSet presAssocID="{B315B849-7CC4-418E-8EA4-752F718606E0}" presName="sp" presStyleCnt="0"/>
      <dgm:spPr/>
    </dgm:pt>
    <dgm:pt modelId="{DC5EEB07-CB8F-4DF7-9B1E-3DA9F89B90CE}" type="pres">
      <dgm:prSet presAssocID="{E2E8C899-EFA6-4327-A1EC-39F5E281BC5C}" presName="composite" presStyleCnt="0"/>
      <dgm:spPr/>
    </dgm:pt>
    <dgm:pt modelId="{30751FB6-D8FE-4643-BD8B-F96FE894F20C}" type="pres">
      <dgm:prSet presAssocID="{E2E8C899-EFA6-4327-A1EC-39F5E281BC5C}" presName="parentText" presStyleLbl="alignNode1" presStyleIdx="2" presStyleCnt="3">
        <dgm:presLayoutVars>
          <dgm:chMax val="1"/>
          <dgm:bulletEnabled val="1"/>
        </dgm:presLayoutVars>
      </dgm:prSet>
      <dgm:spPr/>
      <dgm:t>
        <a:bodyPr/>
        <a:lstStyle/>
        <a:p>
          <a:endParaRPr lang="en-US"/>
        </a:p>
      </dgm:t>
    </dgm:pt>
    <dgm:pt modelId="{9B1C2A0C-A152-4EE0-8B35-BB360904830D}" type="pres">
      <dgm:prSet presAssocID="{E2E8C899-EFA6-4327-A1EC-39F5E281BC5C}" presName="descendantText" presStyleLbl="alignAcc1" presStyleIdx="2" presStyleCnt="3">
        <dgm:presLayoutVars>
          <dgm:bulletEnabled val="1"/>
        </dgm:presLayoutVars>
      </dgm:prSet>
      <dgm:spPr/>
      <dgm:t>
        <a:bodyPr/>
        <a:lstStyle/>
        <a:p>
          <a:endParaRPr lang="en-US"/>
        </a:p>
      </dgm:t>
    </dgm:pt>
  </dgm:ptLst>
  <dgm:cxnLst>
    <dgm:cxn modelId="{1A3790E6-35C0-434A-B89F-9085D3D934CF}" type="presOf" srcId="{AF9F381E-1425-4C3D-B123-30179A1A7599}" destId="{6B40628A-DDFD-4221-9386-846E535D2EB1}" srcOrd="0" destOrd="2" presId="urn:microsoft.com/office/officeart/2005/8/layout/chevron2"/>
    <dgm:cxn modelId="{A4E16145-9A81-4A4B-89B3-E844AA0A7C4E}" type="presOf" srcId="{9C75B382-352F-4383-9AE8-3806BA5709D7}" destId="{463F74FE-F45D-4A5C-AC02-13DECDEE2DFF}" srcOrd="0" destOrd="0" presId="urn:microsoft.com/office/officeart/2005/8/layout/chevron2"/>
    <dgm:cxn modelId="{597A03D1-CC3D-485D-A013-23F058BC88A6}" srcId="{E2E8C899-EFA6-4327-A1EC-39F5E281BC5C}" destId="{2485A62F-C4D5-4109-9537-B88349D23E50}" srcOrd="1" destOrd="0" parTransId="{CEEAAF6A-F5E9-486C-80DD-A96B055C2922}" sibTransId="{7DF64FE4-5410-445E-AC98-2933248F6EF0}"/>
    <dgm:cxn modelId="{3620622E-EF6F-47B6-8C1F-135B3D96D0DA}" type="presOf" srcId="{E2E8C899-EFA6-4327-A1EC-39F5E281BC5C}" destId="{30751FB6-D8FE-4643-BD8B-F96FE894F20C}" srcOrd="0" destOrd="0" presId="urn:microsoft.com/office/officeart/2005/8/layout/chevron2"/>
    <dgm:cxn modelId="{9D09A4A6-E619-49CC-9610-8F44CC9CE2C8}" type="presOf" srcId="{EA85C91B-B02C-4B96-BC6E-9F976A9DB590}" destId="{9B1C2A0C-A152-4EE0-8B35-BB360904830D}" srcOrd="0" destOrd="0" presId="urn:microsoft.com/office/officeart/2005/8/layout/chevron2"/>
    <dgm:cxn modelId="{CAB0930F-5B9A-4FE0-8610-6BFA6CD90807}" type="presOf" srcId="{C553F631-E14E-4A1A-99ED-B21697E2E130}" destId="{D46B2F8C-C281-46E0-8F37-1FB618921FCC}" srcOrd="0" destOrd="0" presId="urn:microsoft.com/office/officeart/2005/8/layout/chevron2"/>
    <dgm:cxn modelId="{70374C2A-CDE1-48EA-AF87-5B0FA65FAE04}" srcId="{FBC71D31-6D0D-4D86-8FFC-DFB048C118F3}" destId="{3206DDBD-3215-4191-AAEC-47D7690C7E59}" srcOrd="1" destOrd="0" parTransId="{15865F86-6DDD-48D6-B73D-CE5FB4491DA5}" sibTransId="{C47D2FFD-5900-4532-8302-F963C44F8A90}"/>
    <dgm:cxn modelId="{7A24B6BE-72DC-4764-89BE-B044C68C4589}" srcId="{9BF1BA99-7B4F-4945-9973-90DF791B91E0}" destId="{45AF3989-A17E-4617-89F9-38187FE92ACA}" srcOrd="2" destOrd="0" parTransId="{2437B57D-F457-4546-A738-149EAE1C26CB}" sibTransId="{CF3F9DBF-ED38-4924-AE3F-720F263E0F88}"/>
    <dgm:cxn modelId="{FFF82222-BBD4-42AA-A6A0-4D5F3C097E19}" srcId="{9C75B382-352F-4383-9AE8-3806BA5709D7}" destId="{9BF1BA99-7B4F-4945-9973-90DF791B91E0}" srcOrd="1" destOrd="0" parTransId="{D4CDB5B6-DF4D-4410-82DA-DB0B6741D726}" sibTransId="{B315B849-7CC4-418E-8EA4-752F718606E0}"/>
    <dgm:cxn modelId="{68438318-06A3-487F-9DC0-770F66D9222C}" type="presOf" srcId="{3206DDBD-3215-4191-AAEC-47D7690C7E59}" destId="{6B40628A-DDFD-4221-9386-846E535D2EB1}" srcOrd="0" destOrd="1" presId="urn:microsoft.com/office/officeart/2005/8/layout/chevron2"/>
    <dgm:cxn modelId="{C98523D4-5371-4A27-97AB-67B317A21A7B}" type="presOf" srcId="{2485A62F-C4D5-4109-9537-B88349D23E50}" destId="{9B1C2A0C-A152-4EE0-8B35-BB360904830D}" srcOrd="0" destOrd="1" presId="urn:microsoft.com/office/officeart/2005/8/layout/chevron2"/>
    <dgm:cxn modelId="{A5A284C7-7351-455B-96E1-6A48E8ADBC80}" srcId="{9C75B382-352F-4383-9AE8-3806BA5709D7}" destId="{E2E8C899-EFA6-4327-A1EC-39F5E281BC5C}" srcOrd="2" destOrd="0" parTransId="{9B3FAB91-801E-4AA8-8540-372E0B1C4FA1}" sibTransId="{8634D6BE-AE60-4900-A15E-92791775EBB6}"/>
    <dgm:cxn modelId="{D103B474-7FB0-497E-83F1-FB1400B8CE33}" srcId="{9C75B382-352F-4383-9AE8-3806BA5709D7}" destId="{FBC71D31-6D0D-4D86-8FFC-DFB048C118F3}" srcOrd="0" destOrd="0" parTransId="{7F146F1E-81CC-4BBA-8898-0952DC23E254}" sibTransId="{637FC0E2-A082-4711-AE27-08D9EC0B97CB}"/>
    <dgm:cxn modelId="{C03D1572-B1B3-4822-93A2-DFE90751EC29}" srcId="{9BF1BA99-7B4F-4945-9973-90DF791B91E0}" destId="{195F8DCF-7E67-4E52-B8F5-E239829A5168}" srcOrd="1" destOrd="0" parTransId="{66B69287-4822-4729-B1C2-EC36B70D4BFD}" sibTransId="{61382F4C-8101-4D33-B3F6-1E22EA28D39B}"/>
    <dgm:cxn modelId="{437B2FCE-3360-49C3-BDE2-245663CFAC2B}" srcId="{E2E8C899-EFA6-4327-A1EC-39F5E281BC5C}" destId="{EA85C91B-B02C-4B96-BC6E-9F976A9DB590}" srcOrd="0" destOrd="0" parTransId="{21A17D6A-27DF-46E3-98BB-6AB2E54D759F}" sibTransId="{E2717220-F5B9-4352-B37F-A95F4F4288AB}"/>
    <dgm:cxn modelId="{CC891ABC-B23B-42AD-B148-125E49ABE739}" type="presOf" srcId="{45AF3989-A17E-4617-89F9-38187FE92ACA}" destId="{D46B2F8C-C281-46E0-8F37-1FB618921FCC}" srcOrd="0" destOrd="2" presId="urn:microsoft.com/office/officeart/2005/8/layout/chevron2"/>
    <dgm:cxn modelId="{0A37F806-62C8-47E7-846B-F4C2387C1248}" type="presOf" srcId="{FBC71D31-6D0D-4D86-8FFC-DFB048C118F3}" destId="{F92AF6AE-F867-4A64-BCEA-AD8B511A2E4A}" srcOrd="0" destOrd="0" presId="urn:microsoft.com/office/officeart/2005/8/layout/chevron2"/>
    <dgm:cxn modelId="{47D31370-1C1F-4C9A-91BA-CDD26DB2FD84}" srcId="{FBC71D31-6D0D-4D86-8FFC-DFB048C118F3}" destId="{4233ED12-E46E-460C-90F4-BF45751BE5D5}" srcOrd="0" destOrd="0" parTransId="{89DA7AF3-89D5-408E-AEBC-941F6572B26A}" sibTransId="{700C3EFD-80B0-4CDD-A3B4-76D1E1BEBF30}"/>
    <dgm:cxn modelId="{CD9B3215-D242-49AD-9AFF-08FB831B495E}" srcId="{FBC71D31-6D0D-4D86-8FFC-DFB048C118F3}" destId="{AF9F381E-1425-4C3D-B123-30179A1A7599}" srcOrd="2" destOrd="0" parTransId="{BF0BFC6C-B3D0-449D-8AF2-CF58A699667A}" sibTransId="{7E98944C-2DC5-4CC5-A044-A607C6497BBE}"/>
    <dgm:cxn modelId="{EECB7EF9-6274-47BE-9602-5524135E726E}" type="presOf" srcId="{4233ED12-E46E-460C-90F4-BF45751BE5D5}" destId="{6B40628A-DDFD-4221-9386-846E535D2EB1}" srcOrd="0" destOrd="0" presId="urn:microsoft.com/office/officeart/2005/8/layout/chevron2"/>
    <dgm:cxn modelId="{2C84426A-5A5C-4E18-9739-7BD69484CE50}" srcId="{9BF1BA99-7B4F-4945-9973-90DF791B91E0}" destId="{C553F631-E14E-4A1A-99ED-B21697E2E130}" srcOrd="0" destOrd="0" parTransId="{47559ACC-A5C1-4E3D-B7F6-965BF5195A84}" sibTransId="{2D3D541C-6990-48F2-8705-5DBD7485D230}"/>
    <dgm:cxn modelId="{D1CD1CE1-F02F-4E9C-AA23-18645321C249}" type="presOf" srcId="{195F8DCF-7E67-4E52-B8F5-E239829A5168}" destId="{D46B2F8C-C281-46E0-8F37-1FB618921FCC}" srcOrd="0" destOrd="1" presId="urn:microsoft.com/office/officeart/2005/8/layout/chevron2"/>
    <dgm:cxn modelId="{6426A8AD-DA21-4747-A110-3B2EDBC615A2}" type="presOf" srcId="{9BF1BA99-7B4F-4945-9973-90DF791B91E0}" destId="{BB5DE1A8-EE45-43DC-AC67-C2387DCDF3BC}" srcOrd="0" destOrd="0" presId="urn:microsoft.com/office/officeart/2005/8/layout/chevron2"/>
    <dgm:cxn modelId="{030D6CEA-A287-4B65-88B3-4379017CE293}" type="presParOf" srcId="{463F74FE-F45D-4A5C-AC02-13DECDEE2DFF}" destId="{8720D03A-9051-4ED7-851B-473266088071}" srcOrd="0" destOrd="0" presId="urn:microsoft.com/office/officeart/2005/8/layout/chevron2"/>
    <dgm:cxn modelId="{FDA5DB3B-F0A2-452A-9465-AF0582104F60}" type="presParOf" srcId="{8720D03A-9051-4ED7-851B-473266088071}" destId="{F92AF6AE-F867-4A64-BCEA-AD8B511A2E4A}" srcOrd="0" destOrd="0" presId="urn:microsoft.com/office/officeart/2005/8/layout/chevron2"/>
    <dgm:cxn modelId="{5DEB1A65-1DB0-4B25-95EE-753247C74932}" type="presParOf" srcId="{8720D03A-9051-4ED7-851B-473266088071}" destId="{6B40628A-DDFD-4221-9386-846E535D2EB1}" srcOrd="1" destOrd="0" presId="urn:microsoft.com/office/officeart/2005/8/layout/chevron2"/>
    <dgm:cxn modelId="{4B7A4ECE-D619-4F1C-B791-126565E45111}" type="presParOf" srcId="{463F74FE-F45D-4A5C-AC02-13DECDEE2DFF}" destId="{52793EB7-879F-4033-AE54-67EF6E332AFE}" srcOrd="1" destOrd="0" presId="urn:microsoft.com/office/officeart/2005/8/layout/chevron2"/>
    <dgm:cxn modelId="{1BCCCBAD-5955-4BF4-8467-E1FB82609AA1}" type="presParOf" srcId="{463F74FE-F45D-4A5C-AC02-13DECDEE2DFF}" destId="{5890B7E8-2967-4A18-88B6-CF15473F0D36}" srcOrd="2" destOrd="0" presId="urn:microsoft.com/office/officeart/2005/8/layout/chevron2"/>
    <dgm:cxn modelId="{8C37C88D-F296-4FE2-A15B-B097DED42EFB}" type="presParOf" srcId="{5890B7E8-2967-4A18-88B6-CF15473F0D36}" destId="{BB5DE1A8-EE45-43DC-AC67-C2387DCDF3BC}" srcOrd="0" destOrd="0" presId="urn:microsoft.com/office/officeart/2005/8/layout/chevron2"/>
    <dgm:cxn modelId="{3E29CC70-F723-4A35-8D40-A47CB1E4B1AF}" type="presParOf" srcId="{5890B7E8-2967-4A18-88B6-CF15473F0D36}" destId="{D46B2F8C-C281-46E0-8F37-1FB618921FCC}" srcOrd="1" destOrd="0" presId="urn:microsoft.com/office/officeart/2005/8/layout/chevron2"/>
    <dgm:cxn modelId="{F28C74CF-5383-420C-A32D-6FCC1F4044A9}" type="presParOf" srcId="{463F74FE-F45D-4A5C-AC02-13DECDEE2DFF}" destId="{F1C53E74-19F5-4B72-8EC3-E4BA3B16C081}" srcOrd="3" destOrd="0" presId="urn:microsoft.com/office/officeart/2005/8/layout/chevron2"/>
    <dgm:cxn modelId="{1DD84BE0-0440-4B99-8CFB-DB828AAE2FCD}" type="presParOf" srcId="{463F74FE-F45D-4A5C-AC02-13DECDEE2DFF}" destId="{DC5EEB07-CB8F-4DF7-9B1E-3DA9F89B90CE}" srcOrd="4" destOrd="0" presId="urn:microsoft.com/office/officeart/2005/8/layout/chevron2"/>
    <dgm:cxn modelId="{C7CE5BFF-991D-4A23-B2D3-685EA5A000E7}" type="presParOf" srcId="{DC5EEB07-CB8F-4DF7-9B1E-3DA9F89B90CE}" destId="{30751FB6-D8FE-4643-BD8B-F96FE894F20C}" srcOrd="0" destOrd="0" presId="urn:microsoft.com/office/officeart/2005/8/layout/chevron2"/>
    <dgm:cxn modelId="{8B1E635D-10ED-48ED-A6F7-D8B36ACB87A3}" type="presParOf" srcId="{DC5EEB07-CB8F-4DF7-9B1E-3DA9F89B90CE}" destId="{9B1C2A0C-A152-4EE0-8B35-BB360904830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0F465A-33BB-4933-A50D-095C229B0E2E}" type="doc">
      <dgm:prSet loTypeId="urn:microsoft.com/office/officeart/2005/8/layout/pyramid2" loCatId="pyramid" qsTypeId="urn:microsoft.com/office/officeart/2005/8/quickstyle/simple1" qsCatId="simple" csTypeId="urn:microsoft.com/office/officeart/2005/8/colors/colorful3" csCatId="colorful" phldr="1"/>
      <dgm:spPr/>
    </dgm:pt>
    <dgm:pt modelId="{4EB829FC-752B-4707-8917-E7D750F38A07}">
      <dgm:prSet/>
      <dgm:spPr>
        <a:solidFill>
          <a:srgbClr val="FFFF00">
            <a:alpha val="90000"/>
          </a:srgbClr>
        </a:solidFill>
      </dgm:spPr>
      <dgm:t>
        <a:bodyPr/>
        <a:lstStyle/>
        <a:p>
          <a:r>
            <a:rPr lang="en-IN" dirty="0">
              <a:solidFill>
                <a:schemeClr val="accent6"/>
              </a:solidFill>
            </a:rPr>
            <a:t>Lack of accurate information</a:t>
          </a:r>
        </a:p>
      </dgm:t>
    </dgm:pt>
    <dgm:pt modelId="{E615DB0B-2399-4C2F-BBB2-AFC7DCBD42CB}" type="parTrans" cxnId="{FED15626-F31C-4DF1-B22D-E41B9E2BDE86}">
      <dgm:prSet/>
      <dgm:spPr/>
      <dgm:t>
        <a:bodyPr/>
        <a:lstStyle/>
        <a:p>
          <a:endParaRPr lang="en-IN"/>
        </a:p>
      </dgm:t>
    </dgm:pt>
    <dgm:pt modelId="{F08C8910-959E-453D-B9B8-3423A96A417F}" type="sibTrans" cxnId="{FED15626-F31C-4DF1-B22D-E41B9E2BDE86}">
      <dgm:prSet/>
      <dgm:spPr/>
      <dgm:t>
        <a:bodyPr/>
        <a:lstStyle/>
        <a:p>
          <a:endParaRPr lang="en-IN"/>
        </a:p>
      </dgm:t>
    </dgm:pt>
    <dgm:pt modelId="{E349C71C-00A1-4E7F-A4CB-EA688CC48328}">
      <dgm:prSet/>
      <dgm:spPr>
        <a:solidFill>
          <a:srgbClr val="00B0F0">
            <a:alpha val="90000"/>
          </a:srgbClr>
        </a:solidFill>
      </dgm:spPr>
      <dgm:t>
        <a:bodyPr/>
        <a:lstStyle/>
        <a:p>
          <a:r>
            <a:rPr lang="en-IN" dirty="0">
              <a:solidFill>
                <a:srgbClr val="0070C0"/>
              </a:solidFill>
            </a:rPr>
            <a:t>Problems of change</a:t>
          </a:r>
        </a:p>
      </dgm:t>
    </dgm:pt>
    <dgm:pt modelId="{22D14329-4D18-4331-9BC7-6678B898D13F}" type="parTrans" cxnId="{CADF2EA6-C569-4954-878A-D56C5D9AEFFF}">
      <dgm:prSet/>
      <dgm:spPr/>
      <dgm:t>
        <a:bodyPr/>
        <a:lstStyle/>
        <a:p>
          <a:endParaRPr lang="en-IN"/>
        </a:p>
      </dgm:t>
    </dgm:pt>
    <dgm:pt modelId="{54661150-B844-4C92-A0EE-318159E0AE70}" type="sibTrans" cxnId="{CADF2EA6-C569-4954-878A-D56C5D9AEFFF}">
      <dgm:prSet/>
      <dgm:spPr/>
      <dgm:t>
        <a:bodyPr/>
        <a:lstStyle/>
        <a:p>
          <a:endParaRPr lang="en-IN"/>
        </a:p>
      </dgm:t>
    </dgm:pt>
    <dgm:pt modelId="{08BB18E2-E24F-4489-9DA3-136A691EBF60}">
      <dgm:prSet/>
      <dgm:spPr>
        <a:solidFill>
          <a:srgbClr val="FFC000">
            <a:alpha val="90000"/>
          </a:srgbClr>
        </a:solidFill>
      </dgm:spPr>
      <dgm:t>
        <a:bodyPr/>
        <a:lstStyle/>
        <a:p>
          <a:r>
            <a:rPr lang="en-IN" dirty="0">
              <a:solidFill>
                <a:srgbClr val="00B050"/>
              </a:solidFill>
            </a:rPr>
            <a:t>Failure of people</a:t>
          </a:r>
        </a:p>
      </dgm:t>
    </dgm:pt>
    <dgm:pt modelId="{4A9D8BDC-4EDD-4783-813E-0244B049FC56}" type="parTrans" cxnId="{D5581CD3-38DB-4016-BA54-C7EF8549BEC1}">
      <dgm:prSet/>
      <dgm:spPr/>
      <dgm:t>
        <a:bodyPr/>
        <a:lstStyle/>
        <a:p>
          <a:endParaRPr lang="en-IN"/>
        </a:p>
      </dgm:t>
    </dgm:pt>
    <dgm:pt modelId="{994A7846-4E17-4BF7-9BF3-96420AC6E9C8}" type="sibTrans" cxnId="{D5581CD3-38DB-4016-BA54-C7EF8549BEC1}">
      <dgm:prSet/>
      <dgm:spPr/>
      <dgm:t>
        <a:bodyPr/>
        <a:lstStyle/>
        <a:p>
          <a:endParaRPr lang="en-IN"/>
        </a:p>
      </dgm:t>
    </dgm:pt>
    <dgm:pt modelId="{3E0E411B-63E7-45BF-9660-4D264A695D88}">
      <dgm:prSet/>
      <dgm:spPr>
        <a:solidFill>
          <a:srgbClr val="FFFF00">
            <a:alpha val="90000"/>
          </a:srgbClr>
        </a:solidFill>
      </dgm:spPr>
      <dgm:t>
        <a:bodyPr/>
        <a:lstStyle/>
        <a:p>
          <a:r>
            <a:rPr lang="en-IN" dirty="0"/>
            <a:t>Inflexibilities</a:t>
          </a:r>
        </a:p>
      </dgm:t>
    </dgm:pt>
    <dgm:pt modelId="{C7A43BEC-A1B4-434A-B755-1980B7533E47}" type="parTrans" cxnId="{8DC82678-743E-4CAE-957C-52878A68C192}">
      <dgm:prSet/>
      <dgm:spPr/>
      <dgm:t>
        <a:bodyPr/>
        <a:lstStyle/>
        <a:p>
          <a:endParaRPr lang="en-IN"/>
        </a:p>
      </dgm:t>
    </dgm:pt>
    <dgm:pt modelId="{CF533CB5-BF6C-45C9-8EA1-67059BC67714}" type="sibTrans" cxnId="{8DC82678-743E-4CAE-957C-52878A68C192}">
      <dgm:prSet/>
      <dgm:spPr/>
      <dgm:t>
        <a:bodyPr/>
        <a:lstStyle/>
        <a:p>
          <a:endParaRPr lang="en-IN"/>
        </a:p>
      </dgm:t>
    </dgm:pt>
    <dgm:pt modelId="{22D1C96C-E0BC-44BA-9A90-CC8B0DA31F28}">
      <dgm:prSet/>
      <dgm:spPr>
        <a:solidFill>
          <a:srgbClr val="00B0F0">
            <a:alpha val="90000"/>
          </a:srgbClr>
        </a:solidFill>
      </dgm:spPr>
      <dgm:t>
        <a:bodyPr/>
        <a:lstStyle/>
        <a:p>
          <a:r>
            <a:rPr lang="en-US" dirty="0"/>
            <a:t>Rigidity in planning</a:t>
          </a:r>
          <a:endParaRPr lang="en-IN" dirty="0"/>
        </a:p>
      </dgm:t>
    </dgm:pt>
    <dgm:pt modelId="{45BF9A53-C424-4A7B-897F-7FC1D933AC75}" type="parTrans" cxnId="{6CE39FEB-14B9-432F-BB80-929D471DA385}">
      <dgm:prSet/>
      <dgm:spPr/>
      <dgm:t>
        <a:bodyPr/>
        <a:lstStyle/>
        <a:p>
          <a:endParaRPr lang="en-IN"/>
        </a:p>
      </dgm:t>
    </dgm:pt>
    <dgm:pt modelId="{02AC6340-562A-447C-B272-63C07530ABBA}" type="sibTrans" cxnId="{6CE39FEB-14B9-432F-BB80-929D471DA385}">
      <dgm:prSet/>
      <dgm:spPr/>
      <dgm:t>
        <a:bodyPr/>
        <a:lstStyle/>
        <a:p>
          <a:endParaRPr lang="en-IN"/>
        </a:p>
      </dgm:t>
    </dgm:pt>
    <dgm:pt modelId="{E4E1A634-5BBC-4BD1-A89F-1EF1308F7B49}">
      <dgm:prSet/>
      <dgm:spPr>
        <a:solidFill>
          <a:srgbClr val="FF0000">
            <a:alpha val="90000"/>
          </a:srgbClr>
        </a:solidFill>
      </dgm:spPr>
      <dgm:t>
        <a:bodyPr/>
        <a:lstStyle/>
        <a:p>
          <a:r>
            <a:rPr lang="en-US" dirty="0"/>
            <a:t>Time and cost factors</a:t>
          </a:r>
          <a:endParaRPr lang="en-IN" dirty="0"/>
        </a:p>
      </dgm:t>
    </dgm:pt>
    <dgm:pt modelId="{7A8EDF6C-DC8E-4FE4-8244-0E3CE9F3C6D4}" type="parTrans" cxnId="{92FA75A3-693A-4E1E-B819-C1CC7DFBCD96}">
      <dgm:prSet/>
      <dgm:spPr/>
      <dgm:t>
        <a:bodyPr/>
        <a:lstStyle/>
        <a:p>
          <a:endParaRPr lang="en-IN"/>
        </a:p>
      </dgm:t>
    </dgm:pt>
    <dgm:pt modelId="{C1D226C3-DA95-4F85-8B1C-F46333B7B3AB}" type="sibTrans" cxnId="{92FA75A3-693A-4E1E-B819-C1CC7DFBCD96}">
      <dgm:prSet/>
      <dgm:spPr/>
      <dgm:t>
        <a:bodyPr/>
        <a:lstStyle/>
        <a:p>
          <a:endParaRPr lang="en-IN"/>
        </a:p>
      </dgm:t>
    </dgm:pt>
    <dgm:pt modelId="{0BDE09E8-531B-4BE7-8B0E-8999E9628E4B}">
      <dgm:prSet/>
      <dgm:spPr>
        <a:solidFill>
          <a:srgbClr val="92D050">
            <a:alpha val="90000"/>
          </a:srgbClr>
        </a:solidFill>
      </dgm:spPr>
      <dgm:t>
        <a:bodyPr/>
        <a:lstStyle/>
        <a:p>
          <a:r>
            <a:rPr lang="en-IN" dirty="0"/>
            <a:t>Environmental constraints</a:t>
          </a:r>
        </a:p>
      </dgm:t>
    </dgm:pt>
    <dgm:pt modelId="{887513F6-78CA-4570-A462-45C486E479EE}" type="parTrans" cxnId="{FC26617A-D7F7-496B-99D4-749EDFCF2F9C}">
      <dgm:prSet/>
      <dgm:spPr/>
      <dgm:t>
        <a:bodyPr/>
        <a:lstStyle/>
        <a:p>
          <a:endParaRPr lang="en-IN"/>
        </a:p>
      </dgm:t>
    </dgm:pt>
    <dgm:pt modelId="{98B00C16-9804-4A5A-9782-BA967EB976BB}" type="sibTrans" cxnId="{FC26617A-D7F7-496B-99D4-749EDFCF2F9C}">
      <dgm:prSet/>
      <dgm:spPr/>
      <dgm:t>
        <a:bodyPr/>
        <a:lstStyle/>
        <a:p>
          <a:endParaRPr lang="en-IN"/>
        </a:p>
      </dgm:t>
    </dgm:pt>
    <dgm:pt modelId="{48273188-FBA0-430A-90FF-3EFE1079BA01}" type="pres">
      <dgm:prSet presAssocID="{CC0F465A-33BB-4933-A50D-095C229B0E2E}" presName="compositeShape" presStyleCnt="0">
        <dgm:presLayoutVars>
          <dgm:dir/>
          <dgm:resizeHandles/>
        </dgm:presLayoutVars>
      </dgm:prSet>
      <dgm:spPr/>
    </dgm:pt>
    <dgm:pt modelId="{4C6206EB-F2F9-4673-BF39-91121F818DA4}" type="pres">
      <dgm:prSet presAssocID="{CC0F465A-33BB-4933-A50D-095C229B0E2E}" presName="pyramid" presStyleLbl="node1" presStyleIdx="0" presStyleCnt="1"/>
      <dgm:spPr/>
    </dgm:pt>
    <dgm:pt modelId="{4446FBE1-036A-454D-B85A-B7CEFFEBD000}" type="pres">
      <dgm:prSet presAssocID="{CC0F465A-33BB-4933-A50D-095C229B0E2E}" presName="theList" presStyleCnt="0"/>
      <dgm:spPr/>
    </dgm:pt>
    <dgm:pt modelId="{C0047FFF-AB51-4F9E-8E36-031D94FDEDD1}" type="pres">
      <dgm:prSet presAssocID="{4EB829FC-752B-4707-8917-E7D750F38A07}" presName="aNode" presStyleLbl="fgAcc1" presStyleIdx="0" presStyleCnt="7">
        <dgm:presLayoutVars>
          <dgm:bulletEnabled val="1"/>
        </dgm:presLayoutVars>
      </dgm:prSet>
      <dgm:spPr/>
      <dgm:t>
        <a:bodyPr/>
        <a:lstStyle/>
        <a:p>
          <a:endParaRPr lang="en-US"/>
        </a:p>
      </dgm:t>
    </dgm:pt>
    <dgm:pt modelId="{F2610710-2B9D-4D74-887F-D74D7C1670E5}" type="pres">
      <dgm:prSet presAssocID="{4EB829FC-752B-4707-8917-E7D750F38A07}" presName="aSpace" presStyleCnt="0"/>
      <dgm:spPr/>
    </dgm:pt>
    <dgm:pt modelId="{9D317C50-48F9-432E-A8CA-F116497C410D}" type="pres">
      <dgm:prSet presAssocID="{08BB18E2-E24F-4489-9DA3-136A691EBF60}" presName="aNode" presStyleLbl="fgAcc1" presStyleIdx="1" presStyleCnt="7">
        <dgm:presLayoutVars>
          <dgm:bulletEnabled val="1"/>
        </dgm:presLayoutVars>
      </dgm:prSet>
      <dgm:spPr/>
      <dgm:t>
        <a:bodyPr/>
        <a:lstStyle/>
        <a:p>
          <a:endParaRPr lang="en-US"/>
        </a:p>
      </dgm:t>
    </dgm:pt>
    <dgm:pt modelId="{BF15837F-B93A-476C-8A92-9E18FABE29A0}" type="pres">
      <dgm:prSet presAssocID="{08BB18E2-E24F-4489-9DA3-136A691EBF60}" presName="aSpace" presStyleCnt="0"/>
      <dgm:spPr/>
    </dgm:pt>
    <dgm:pt modelId="{C936DB63-B220-43A9-841E-E01E8A4C9F3D}" type="pres">
      <dgm:prSet presAssocID="{E349C71C-00A1-4E7F-A4CB-EA688CC48328}" presName="aNode" presStyleLbl="fgAcc1" presStyleIdx="2" presStyleCnt="7">
        <dgm:presLayoutVars>
          <dgm:bulletEnabled val="1"/>
        </dgm:presLayoutVars>
      </dgm:prSet>
      <dgm:spPr/>
      <dgm:t>
        <a:bodyPr/>
        <a:lstStyle/>
        <a:p>
          <a:endParaRPr lang="en-US"/>
        </a:p>
      </dgm:t>
    </dgm:pt>
    <dgm:pt modelId="{FF59E222-724C-45DF-A222-05E061D399B7}" type="pres">
      <dgm:prSet presAssocID="{E349C71C-00A1-4E7F-A4CB-EA688CC48328}" presName="aSpace" presStyleCnt="0"/>
      <dgm:spPr/>
    </dgm:pt>
    <dgm:pt modelId="{A40ED1D1-9287-4420-9E8A-2DC3C2FA251D}" type="pres">
      <dgm:prSet presAssocID="{3E0E411B-63E7-45BF-9660-4D264A695D88}" presName="aNode" presStyleLbl="fgAcc1" presStyleIdx="3" presStyleCnt="7">
        <dgm:presLayoutVars>
          <dgm:bulletEnabled val="1"/>
        </dgm:presLayoutVars>
      </dgm:prSet>
      <dgm:spPr/>
      <dgm:t>
        <a:bodyPr/>
        <a:lstStyle/>
        <a:p>
          <a:endParaRPr lang="en-US"/>
        </a:p>
      </dgm:t>
    </dgm:pt>
    <dgm:pt modelId="{6E94F64B-5EB2-4B18-9134-973B7B23529F}" type="pres">
      <dgm:prSet presAssocID="{3E0E411B-63E7-45BF-9660-4D264A695D88}" presName="aSpace" presStyleCnt="0"/>
      <dgm:spPr/>
    </dgm:pt>
    <dgm:pt modelId="{0FD881D6-31F5-45D3-B6A7-C17D139E485D}" type="pres">
      <dgm:prSet presAssocID="{22D1C96C-E0BC-44BA-9A90-CC8B0DA31F28}" presName="aNode" presStyleLbl="fgAcc1" presStyleIdx="4" presStyleCnt="7">
        <dgm:presLayoutVars>
          <dgm:bulletEnabled val="1"/>
        </dgm:presLayoutVars>
      </dgm:prSet>
      <dgm:spPr/>
      <dgm:t>
        <a:bodyPr/>
        <a:lstStyle/>
        <a:p>
          <a:endParaRPr lang="en-US"/>
        </a:p>
      </dgm:t>
    </dgm:pt>
    <dgm:pt modelId="{E2EEE709-AF10-4987-A056-0650D0A9F0A8}" type="pres">
      <dgm:prSet presAssocID="{22D1C96C-E0BC-44BA-9A90-CC8B0DA31F28}" presName="aSpace" presStyleCnt="0"/>
      <dgm:spPr/>
    </dgm:pt>
    <dgm:pt modelId="{12BB1EF8-202D-4979-B29A-982E1EB75C17}" type="pres">
      <dgm:prSet presAssocID="{E4E1A634-5BBC-4BD1-A89F-1EF1308F7B49}" presName="aNode" presStyleLbl="fgAcc1" presStyleIdx="5" presStyleCnt="7">
        <dgm:presLayoutVars>
          <dgm:bulletEnabled val="1"/>
        </dgm:presLayoutVars>
      </dgm:prSet>
      <dgm:spPr/>
      <dgm:t>
        <a:bodyPr/>
        <a:lstStyle/>
        <a:p>
          <a:endParaRPr lang="en-US"/>
        </a:p>
      </dgm:t>
    </dgm:pt>
    <dgm:pt modelId="{1B6473CA-2977-46AF-ACA9-4B175365F161}" type="pres">
      <dgm:prSet presAssocID="{E4E1A634-5BBC-4BD1-A89F-1EF1308F7B49}" presName="aSpace" presStyleCnt="0"/>
      <dgm:spPr/>
    </dgm:pt>
    <dgm:pt modelId="{9499BE34-9787-4089-BD87-B7BFDE126C4F}" type="pres">
      <dgm:prSet presAssocID="{0BDE09E8-531B-4BE7-8B0E-8999E9628E4B}" presName="aNode" presStyleLbl="fgAcc1" presStyleIdx="6" presStyleCnt="7">
        <dgm:presLayoutVars>
          <dgm:bulletEnabled val="1"/>
        </dgm:presLayoutVars>
      </dgm:prSet>
      <dgm:spPr/>
      <dgm:t>
        <a:bodyPr/>
        <a:lstStyle/>
        <a:p>
          <a:endParaRPr lang="en-US"/>
        </a:p>
      </dgm:t>
    </dgm:pt>
    <dgm:pt modelId="{0A44CFF2-8B6C-403D-92E7-638A23E24E4A}" type="pres">
      <dgm:prSet presAssocID="{0BDE09E8-531B-4BE7-8B0E-8999E9628E4B}" presName="aSpace" presStyleCnt="0"/>
      <dgm:spPr/>
    </dgm:pt>
  </dgm:ptLst>
  <dgm:cxnLst>
    <dgm:cxn modelId="{CADF2EA6-C569-4954-878A-D56C5D9AEFFF}" srcId="{CC0F465A-33BB-4933-A50D-095C229B0E2E}" destId="{E349C71C-00A1-4E7F-A4CB-EA688CC48328}" srcOrd="2" destOrd="0" parTransId="{22D14329-4D18-4331-9BC7-6678B898D13F}" sibTransId="{54661150-B844-4C92-A0EE-318159E0AE70}"/>
    <dgm:cxn modelId="{8DC82678-743E-4CAE-957C-52878A68C192}" srcId="{CC0F465A-33BB-4933-A50D-095C229B0E2E}" destId="{3E0E411B-63E7-45BF-9660-4D264A695D88}" srcOrd="3" destOrd="0" parTransId="{C7A43BEC-A1B4-434A-B755-1980B7533E47}" sibTransId="{CF533CB5-BF6C-45C9-8EA1-67059BC67714}"/>
    <dgm:cxn modelId="{BB9DC744-71FA-4992-90E2-1653DE2EA2F4}" type="presOf" srcId="{3E0E411B-63E7-45BF-9660-4D264A695D88}" destId="{A40ED1D1-9287-4420-9E8A-2DC3C2FA251D}" srcOrd="0" destOrd="0" presId="urn:microsoft.com/office/officeart/2005/8/layout/pyramid2"/>
    <dgm:cxn modelId="{4DD7B020-F037-496C-915A-0440B34077B1}" type="presOf" srcId="{0BDE09E8-531B-4BE7-8B0E-8999E9628E4B}" destId="{9499BE34-9787-4089-BD87-B7BFDE126C4F}" srcOrd="0" destOrd="0" presId="urn:microsoft.com/office/officeart/2005/8/layout/pyramid2"/>
    <dgm:cxn modelId="{4A0EAE48-2BD9-4756-9227-BF4A84E24070}" type="presOf" srcId="{E4E1A634-5BBC-4BD1-A89F-1EF1308F7B49}" destId="{12BB1EF8-202D-4979-B29A-982E1EB75C17}" srcOrd="0" destOrd="0" presId="urn:microsoft.com/office/officeart/2005/8/layout/pyramid2"/>
    <dgm:cxn modelId="{92FA75A3-693A-4E1E-B819-C1CC7DFBCD96}" srcId="{CC0F465A-33BB-4933-A50D-095C229B0E2E}" destId="{E4E1A634-5BBC-4BD1-A89F-1EF1308F7B49}" srcOrd="5" destOrd="0" parTransId="{7A8EDF6C-DC8E-4FE4-8244-0E3CE9F3C6D4}" sibTransId="{C1D226C3-DA95-4F85-8B1C-F46333B7B3AB}"/>
    <dgm:cxn modelId="{6CE39FEB-14B9-432F-BB80-929D471DA385}" srcId="{CC0F465A-33BB-4933-A50D-095C229B0E2E}" destId="{22D1C96C-E0BC-44BA-9A90-CC8B0DA31F28}" srcOrd="4" destOrd="0" parTransId="{45BF9A53-C424-4A7B-897F-7FC1D933AC75}" sibTransId="{02AC6340-562A-447C-B272-63C07530ABBA}"/>
    <dgm:cxn modelId="{1A8A6ACE-05A6-4445-879C-AC74D4EB153E}" type="presOf" srcId="{4EB829FC-752B-4707-8917-E7D750F38A07}" destId="{C0047FFF-AB51-4F9E-8E36-031D94FDEDD1}" srcOrd="0" destOrd="0" presId="urn:microsoft.com/office/officeart/2005/8/layout/pyramid2"/>
    <dgm:cxn modelId="{FC26617A-D7F7-496B-99D4-749EDFCF2F9C}" srcId="{CC0F465A-33BB-4933-A50D-095C229B0E2E}" destId="{0BDE09E8-531B-4BE7-8B0E-8999E9628E4B}" srcOrd="6" destOrd="0" parTransId="{887513F6-78CA-4570-A462-45C486E479EE}" sibTransId="{98B00C16-9804-4A5A-9782-BA967EB976BB}"/>
    <dgm:cxn modelId="{D5581CD3-38DB-4016-BA54-C7EF8549BEC1}" srcId="{CC0F465A-33BB-4933-A50D-095C229B0E2E}" destId="{08BB18E2-E24F-4489-9DA3-136A691EBF60}" srcOrd="1" destOrd="0" parTransId="{4A9D8BDC-4EDD-4783-813E-0244B049FC56}" sibTransId="{994A7846-4E17-4BF7-9BF3-96420AC6E9C8}"/>
    <dgm:cxn modelId="{F5CE5DCF-AB45-4D99-9403-84DF82432923}" type="presOf" srcId="{CC0F465A-33BB-4933-A50D-095C229B0E2E}" destId="{48273188-FBA0-430A-90FF-3EFE1079BA01}" srcOrd="0" destOrd="0" presId="urn:microsoft.com/office/officeart/2005/8/layout/pyramid2"/>
    <dgm:cxn modelId="{FED15626-F31C-4DF1-B22D-E41B9E2BDE86}" srcId="{CC0F465A-33BB-4933-A50D-095C229B0E2E}" destId="{4EB829FC-752B-4707-8917-E7D750F38A07}" srcOrd="0" destOrd="0" parTransId="{E615DB0B-2399-4C2F-BBB2-AFC7DCBD42CB}" sibTransId="{F08C8910-959E-453D-B9B8-3423A96A417F}"/>
    <dgm:cxn modelId="{52DD4979-79A8-48AB-8142-28F222D9644F}" type="presOf" srcId="{08BB18E2-E24F-4489-9DA3-136A691EBF60}" destId="{9D317C50-48F9-432E-A8CA-F116497C410D}" srcOrd="0" destOrd="0" presId="urn:microsoft.com/office/officeart/2005/8/layout/pyramid2"/>
    <dgm:cxn modelId="{9596F742-237B-4B23-9338-742A25FE2B81}" type="presOf" srcId="{22D1C96C-E0BC-44BA-9A90-CC8B0DA31F28}" destId="{0FD881D6-31F5-45D3-B6A7-C17D139E485D}" srcOrd="0" destOrd="0" presId="urn:microsoft.com/office/officeart/2005/8/layout/pyramid2"/>
    <dgm:cxn modelId="{E112E962-DA25-4C61-8A7C-B84910F91452}" type="presOf" srcId="{E349C71C-00A1-4E7F-A4CB-EA688CC48328}" destId="{C936DB63-B220-43A9-841E-E01E8A4C9F3D}" srcOrd="0" destOrd="0" presId="urn:microsoft.com/office/officeart/2005/8/layout/pyramid2"/>
    <dgm:cxn modelId="{687BACF7-5B52-4049-8778-46374EA7D946}" type="presParOf" srcId="{48273188-FBA0-430A-90FF-3EFE1079BA01}" destId="{4C6206EB-F2F9-4673-BF39-91121F818DA4}" srcOrd="0" destOrd="0" presId="urn:microsoft.com/office/officeart/2005/8/layout/pyramid2"/>
    <dgm:cxn modelId="{226738E2-01B6-4539-B007-23C9C4393A5F}" type="presParOf" srcId="{48273188-FBA0-430A-90FF-3EFE1079BA01}" destId="{4446FBE1-036A-454D-B85A-B7CEFFEBD000}" srcOrd="1" destOrd="0" presId="urn:microsoft.com/office/officeart/2005/8/layout/pyramid2"/>
    <dgm:cxn modelId="{7A195264-1D2C-4576-A6E3-1AC251ED31B3}" type="presParOf" srcId="{4446FBE1-036A-454D-B85A-B7CEFFEBD000}" destId="{C0047FFF-AB51-4F9E-8E36-031D94FDEDD1}" srcOrd="0" destOrd="0" presId="urn:microsoft.com/office/officeart/2005/8/layout/pyramid2"/>
    <dgm:cxn modelId="{A4BE607F-C2C1-4C21-91EE-EFBD72885FAB}" type="presParOf" srcId="{4446FBE1-036A-454D-B85A-B7CEFFEBD000}" destId="{F2610710-2B9D-4D74-887F-D74D7C1670E5}" srcOrd="1" destOrd="0" presId="urn:microsoft.com/office/officeart/2005/8/layout/pyramid2"/>
    <dgm:cxn modelId="{63462348-E913-4CAC-B218-2180BCD7C1DD}" type="presParOf" srcId="{4446FBE1-036A-454D-B85A-B7CEFFEBD000}" destId="{9D317C50-48F9-432E-A8CA-F116497C410D}" srcOrd="2" destOrd="0" presId="urn:microsoft.com/office/officeart/2005/8/layout/pyramid2"/>
    <dgm:cxn modelId="{0F09A6F2-4E67-4ECB-BFB7-2922EC80DDE4}" type="presParOf" srcId="{4446FBE1-036A-454D-B85A-B7CEFFEBD000}" destId="{BF15837F-B93A-476C-8A92-9E18FABE29A0}" srcOrd="3" destOrd="0" presId="urn:microsoft.com/office/officeart/2005/8/layout/pyramid2"/>
    <dgm:cxn modelId="{D2599633-3D05-4690-96BB-2A7B24B63E0D}" type="presParOf" srcId="{4446FBE1-036A-454D-B85A-B7CEFFEBD000}" destId="{C936DB63-B220-43A9-841E-E01E8A4C9F3D}" srcOrd="4" destOrd="0" presId="urn:microsoft.com/office/officeart/2005/8/layout/pyramid2"/>
    <dgm:cxn modelId="{0D0A5FAD-7F0B-41B4-B759-F8E6F0278270}" type="presParOf" srcId="{4446FBE1-036A-454D-B85A-B7CEFFEBD000}" destId="{FF59E222-724C-45DF-A222-05E061D399B7}" srcOrd="5" destOrd="0" presId="urn:microsoft.com/office/officeart/2005/8/layout/pyramid2"/>
    <dgm:cxn modelId="{71E0DDBF-9EC9-4CFE-895A-1B4770758E9B}" type="presParOf" srcId="{4446FBE1-036A-454D-B85A-B7CEFFEBD000}" destId="{A40ED1D1-9287-4420-9E8A-2DC3C2FA251D}" srcOrd="6" destOrd="0" presId="urn:microsoft.com/office/officeart/2005/8/layout/pyramid2"/>
    <dgm:cxn modelId="{2AA99189-9B2D-44AA-BAF5-BF15C8162E94}" type="presParOf" srcId="{4446FBE1-036A-454D-B85A-B7CEFFEBD000}" destId="{6E94F64B-5EB2-4B18-9134-973B7B23529F}" srcOrd="7" destOrd="0" presId="urn:microsoft.com/office/officeart/2005/8/layout/pyramid2"/>
    <dgm:cxn modelId="{DC925EE4-4DD2-4D64-82D5-BC7D93DDB9D4}" type="presParOf" srcId="{4446FBE1-036A-454D-B85A-B7CEFFEBD000}" destId="{0FD881D6-31F5-45D3-B6A7-C17D139E485D}" srcOrd="8" destOrd="0" presId="urn:microsoft.com/office/officeart/2005/8/layout/pyramid2"/>
    <dgm:cxn modelId="{91BA93B8-B798-40A0-8DE4-475A7A9E2A49}" type="presParOf" srcId="{4446FBE1-036A-454D-B85A-B7CEFFEBD000}" destId="{E2EEE709-AF10-4987-A056-0650D0A9F0A8}" srcOrd="9" destOrd="0" presId="urn:microsoft.com/office/officeart/2005/8/layout/pyramid2"/>
    <dgm:cxn modelId="{3123D03B-5D58-4136-B365-17B5FB944629}" type="presParOf" srcId="{4446FBE1-036A-454D-B85A-B7CEFFEBD000}" destId="{12BB1EF8-202D-4979-B29A-982E1EB75C17}" srcOrd="10" destOrd="0" presId="urn:microsoft.com/office/officeart/2005/8/layout/pyramid2"/>
    <dgm:cxn modelId="{A77332C8-A3CE-45B4-9817-7C2FD4F2C367}" type="presParOf" srcId="{4446FBE1-036A-454D-B85A-B7CEFFEBD000}" destId="{1B6473CA-2977-46AF-ACA9-4B175365F161}" srcOrd="11" destOrd="0" presId="urn:microsoft.com/office/officeart/2005/8/layout/pyramid2"/>
    <dgm:cxn modelId="{59D9CC42-7781-42F2-9546-D843645D32DC}" type="presParOf" srcId="{4446FBE1-036A-454D-B85A-B7CEFFEBD000}" destId="{9499BE34-9787-4089-BD87-B7BFDE126C4F}" srcOrd="12" destOrd="0" presId="urn:microsoft.com/office/officeart/2005/8/layout/pyramid2"/>
    <dgm:cxn modelId="{33AF1131-A4E8-4A77-A2FA-2E6358F29378}" type="presParOf" srcId="{4446FBE1-036A-454D-B85A-B7CEFFEBD000}" destId="{0A44CFF2-8B6C-403D-92E7-638A23E24E4A}" srcOrd="13"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5C86E6-0736-49A4-B134-11744E8D8F1E}"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IN"/>
        </a:p>
      </dgm:t>
    </dgm:pt>
    <dgm:pt modelId="{82B696EA-BE02-4B91-93B8-1632A982C5EB}">
      <dgm:prSet phldrT="[Text]"/>
      <dgm:spPr>
        <a:solidFill>
          <a:srgbClr val="002060"/>
        </a:solidFill>
      </dgm:spPr>
      <dgm:t>
        <a:bodyPr/>
        <a:lstStyle/>
        <a:p>
          <a:r>
            <a:rPr lang="en-IN" dirty="0"/>
            <a:t>The Control Process</a:t>
          </a:r>
        </a:p>
      </dgm:t>
    </dgm:pt>
    <dgm:pt modelId="{5641B651-E683-4D04-9185-FDBD892FAF96}" type="parTrans" cxnId="{8243BA08-1CBC-4EE9-9199-543DF9D07682}">
      <dgm:prSet/>
      <dgm:spPr/>
      <dgm:t>
        <a:bodyPr/>
        <a:lstStyle/>
        <a:p>
          <a:endParaRPr lang="en-IN"/>
        </a:p>
      </dgm:t>
    </dgm:pt>
    <dgm:pt modelId="{C7CB1A8D-B686-4FA1-879F-5F39B745830B}" type="sibTrans" cxnId="{8243BA08-1CBC-4EE9-9199-543DF9D07682}">
      <dgm:prSet/>
      <dgm:spPr/>
      <dgm:t>
        <a:bodyPr/>
        <a:lstStyle/>
        <a:p>
          <a:endParaRPr lang="en-IN"/>
        </a:p>
      </dgm:t>
    </dgm:pt>
    <dgm:pt modelId="{A5167DBA-FFFA-413B-899F-04C59C1F6E7F}">
      <dgm:prSet phldrT="[Text]"/>
      <dgm:spPr>
        <a:solidFill>
          <a:srgbClr val="FF0000"/>
        </a:solidFill>
      </dgm:spPr>
      <dgm:t>
        <a:bodyPr/>
        <a:lstStyle/>
        <a:p>
          <a:r>
            <a:rPr lang="en-IN" dirty="0">
              <a:highlight>
                <a:srgbClr val="0000FF"/>
              </a:highlight>
            </a:rPr>
            <a:t>Step1</a:t>
          </a:r>
        </a:p>
        <a:p>
          <a:r>
            <a:rPr lang="en-IN" dirty="0"/>
            <a:t>Establish performance objectives and standards</a:t>
          </a:r>
        </a:p>
      </dgm:t>
    </dgm:pt>
    <dgm:pt modelId="{49C5F8F1-2821-46C1-8A7F-6D4B7C4F30E2}" type="parTrans" cxnId="{FD153397-3D1B-4DF3-B1F0-28707B4E5341}">
      <dgm:prSet/>
      <dgm:spPr/>
      <dgm:t>
        <a:bodyPr/>
        <a:lstStyle/>
        <a:p>
          <a:endParaRPr lang="en-IN"/>
        </a:p>
      </dgm:t>
    </dgm:pt>
    <dgm:pt modelId="{D1AAD50D-8FEC-4D4E-A7EE-09F206FFC346}" type="sibTrans" cxnId="{FD153397-3D1B-4DF3-B1F0-28707B4E5341}">
      <dgm:prSet/>
      <dgm:spPr/>
      <dgm:t>
        <a:bodyPr/>
        <a:lstStyle/>
        <a:p>
          <a:endParaRPr lang="en-IN"/>
        </a:p>
      </dgm:t>
    </dgm:pt>
    <dgm:pt modelId="{8F40CE82-FD27-481F-ADAF-2CADF10B16D2}">
      <dgm:prSet phldrT="[Text]"/>
      <dgm:spPr>
        <a:solidFill>
          <a:srgbClr val="D92D7B"/>
        </a:solidFill>
      </dgm:spPr>
      <dgm:t>
        <a:bodyPr/>
        <a:lstStyle/>
        <a:p>
          <a:r>
            <a:rPr lang="en-IN" dirty="0">
              <a:highlight>
                <a:srgbClr val="0000FF"/>
              </a:highlight>
            </a:rPr>
            <a:t>Step 2</a:t>
          </a:r>
        </a:p>
        <a:p>
          <a:r>
            <a:rPr lang="en-IN" dirty="0"/>
            <a:t>Measure actual performance</a:t>
          </a:r>
        </a:p>
      </dgm:t>
    </dgm:pt>
    <dgm:pt modelId="{D3BD7FC6-E9B1-4723-8352-479B0B16D10B}" type="parTrans" cxnId="{F4509E5D-F97B-4AEA-8DD6-C85F7401B33A}">
      <dgm:prSet/>
      <dgm:spPr/>
      <dgm:t>
        <a:bodyPr/>
        <a:lstStyle/>
        <a:p>
          <a:endParaRPr lang="en-IN"/>
        </a:p>
      </dgm:t>
    </dgm:pt>
    <dgm:pt modelId="{0A8FBB7F-2B8E-4AB7-9FB1-B7CFC17C63A0}" type="sibTrans" cxnId="{F4509E5D-F97B-4AEA-8DD6-C85F7401B33A}">
      <dgm:prSet/>
      <dgm:spPr/>
      <dgm:t>
        <a:bodyPr/>
        <a:lstStyle/>
        <a:p>
          <a:endParaRPr lang="en-IN"/>
        </a:p>
      </dgm:t>
    </dgm:pt>
    <dgm:pt modelId="{D8017A27-2A92-4AE5-B1C9-FA8BBEF67A46}">
      <dgm:prSet phldrT="[Text]" custT="1"/>
      <dgm:spPr>
        <a:solidFill>
          <a:srgbClr val="00B0F0"/>
        </a:solidFill>
      </dgm:spPr>
      <dgm:t>
        <a:bodyPr/>
        <a:lstStyle/>
        <a:p>
          <a:r>
            <a:rPr lang="en-IN" sz="1100" dirty="0">
              <a:highlight>
                <a:srgbClr val="0000FF"/>
              </a:highlight>
            </a:rPr>
            <a:t>Step 3</a:t>
          </a:r>
        </a:p>
        <a:p>
          <a:r>
            <a:rPr lang="en-IN" sz="1100" dirty="0"/>
            <a:t>Compare actual performance with objectives and </a:t>
          </a:r>
          <a:r>
            <a:rPr lang="en-IN" sz="1100" dirty="0" err="1"/>
            <a:t>standads</a:t>
          </a:r>
          <a:endParaRPr lang="en-IN" sz="1100" dirty="0"/>
        </a:p>
      </dgm:t>
    </dgm:pt>
    <dgm:pt modelId="{886679E0-AF21-451E-8717-DCAE03C043F9}" type="parTrans" cxnId="{F6B5FF85-4E57-402A-BBDA-C6572FBB8741}">
      <dgm:prSet/>
      <dgm:spPr/>
      <dgm:t>
        <a:bodyPr/>
        <a:lstStyle/>
        <a:p>
          <a:endParaRPr lang="en-IN"/>
        </a:p>
      </dgm:t>
    </dgm:pt>
    <dgm:pt modelId="{F8188D28-2BD9-476C-99BE-AE06D17B4BB0}" type="sibTrans" cxnId="{F6B5FF85-4E57-402A-BBDA-C6572FBB8741}">
      <dgm:prSet/>
      <dgm:spPr/>
      <dgm:t>
        <a:bodyPr/>
        <a:lstStyle/>
        <a:p>
          <a:endParaRPr lang="en-IN"/>
        </a:p>
      </dgm:t>
    </dgm:pt>
    <dgm:pt modelId="{8665FCF9-599A-4AC3-BED1-2B4C6159E3E8}">
      <dgm:prSet phldrT="[Text]"/>
      <dgm:spPr>
        <a:solidFill>
          <a:srgbClr val="00B050"/>
        </a:solidFill>
      </dgm:spPr>
      <dgm:t>
        <a:bodyPr/>
        <a:lstStyle/>
        <a:p>
          <a:r>
            <a:rPr lang="en-IN" dirty="0">
              <a:highlight>
                <a:srgbClr val="0000FF"/>
              </a:highlight>
            </a:rPr>
            <a:t>Step 4</a:t>
          </a:r>
        </a:p>
        <a:p>
          <a:r>
            <a:rPr lang="en-IN" dirty="0"/>
            <a:t>Take necessary actions</a:t>
          </a:r>
        </a:p>
      </dgm:t>
    </dgm:pt>
    <dgm:pt modelId="{40AF2EBA-25FB-4A72-9398-162DE691598B}" type="parTrans" cxnId="{C3ECDDC8-5824-4710-B4EC-919EE4C07745}">
      <dgm:prSet/>
      <dgm:spPr/>
      <dgm:t>
        <a:bodyPr/>
        <a:lstStyle/>
        <a:p>
          <a:endParaRPr lang="en-IN"/>
        </a:p>
      </dgm:t>
    </dgm:pt>
    <dgm:pt modelId="{202C4604-EFC4-42CD-96D5-32A8161A4B05}" type="sibTrans" cxnId="{C3ECDDC8-5824-4710-B4EC-919EE4C07745}">
      <dgm:prSet/>
      <dgm:spPr/>
      <dgm:t>
        <a:bodyPr/>
        <a:lstStyle/>
        <a:p>
          <a:endParaRPr lang="en-IN"/>
        </a:p>
      </dgm:t>
    </dgm:pt>
    <dgm:pt modelId="{529A0BA7-E80D-48D9-8581-EFB92A122265}" type="pres">
      <dgm:prSet presAssocID="{AA5C86E6-0736-49A4-B134-11744E8D8F1E}" presName="Name0" presStyleCnt="0">
        <dgm:presLayoutVars>
          <dgm:chMax val="1"/>
          <dgm:dir/>
          <dgm:animLvl val="ctr"/>
          <dgm:resizeHandles val="exact"/>
        </dgm:presLayoutVars>
      </dgm:prSet>
      <dgm:spPr/>
      <dgm:t>
        <a:bodyPr/>
        <a:lstStyle/>
        <a:p>
          <a:endParaRPr lang="en-US"/>
        </a:p>
      </dgm:t>
    </dgm:pt>
    <dgm:pt modelId="{635AF520-4252-4FAE-8D88-807DC9D89538}" type="pres">
      <dgm:prSet presAssocID="{82B696EA-BE02-4B91-93B8-1632A982C5EB}" presName="centerShape" presStyleLbl="node0" presStyleIdx="0" presStyleCnt="1" custScaleX="137522" custScaleY="132972"/>
      <dgm:spPr/>
      <dgm:t>
        <a:bodyPr/>
        <a:lstStyle/>
        <a:p>
          <a:endParaRPr lang="en-US"/>
        </a:p>
      </dgm:t>
    </dgm:pt>
    <dgm:pt modelId="{669DCC61-E437-4457-BA4C-FEE64A5AA301}" type="pres">
      <dgm:prSet presAssocID="{A5167DBA-FFFA-413B-899F-04C59C1F6E7F}" presName="node" presStyleLbl="node1" presStyleIdx="0" presStyleCnt="4">
        <dgm:presLayoutVars>
          <dgm:bulletEnabled val="1"/>
        </dgm:presLayoutVars>
      </dgm:prSet>
      <dgm:spPr/>
      <dgm:t>
        <a:bodyPr/>
        <a:lstStyle/>
        <a:p>
          <a:endParaRPr lang="en-US"/>
        </a:p>
      </dgm:t>
    </dgm:pt>
    <dgm:pt modelId="{42E3E3B7-CD07-4D1A-9DDB-5C2E907C6D24}" type="pres">
      <dgm:prSet presAssocID="{A5167DBA-FFFA-413B-899F-04C59C1F6E7F}" presName="dummy" presStyleCnt="0"/>
      <dgm:spPr/>
    </dgm:pt>
    <dgm:pt modelId="{6913F6CA-6BB5-406B-9A2A-5DED8B1D0BD4}" type="pres">
      <dgm:prSet presAssocID="{D1AAD50D-8FEC-4D4E-A7EE-09F206FFC346}" presName="sibTrans" presStyleLbl="sibTrans2D1" presStyleIdx="0" presStyleCnt="4"/>
      <dgm:spPr/>
      <dgm:t>
        <a:bodyPr/>
        <a:lstStyle/>
        <a:p>
          <a:endParaRPr lang="en-US"/>
        </a:p>
      </dgm:t>
    </dgm:pt>
    <dgm:pt modelId="{7820433A-41E4-43FD-AFF5-27749F3D173F}" type="pres">
      <dgm:prSet presAssocID="{8F40CE82-FD27-481F-ADAF-2CADF10B16D2}" presName="node" presStyleLbl="node1" presStyleIdx="1" presStyleCnt="4">
        <dgm:presLayoutVars>
          <dgm:bulletEnabled val="1"/>
        </dgm:presLayoutVars>
      </dgm:prSet>
      <dgm:spPr/>
      <dgm:t>
        <a:bodyPr/>
        <a:lstStyle/>
        <a:p>
          <a:endParaRPr lang="en-US"/>
        </a:p>
      </dgm:t>
    </dgm:pt>
    <dgm:pt modelId="{C5985BA5-17C8-4D0F-957A-DDD3BE09FAF0}" type="pres">
      <dgm:prSet presAssocID="{8F40CE82-FD27-481F-ADAF-2CADF10B16D2}" presName="dummy" presStyleCnt="0"/>
      <dgm:spPr/>
    </dgm:pt>
    <dgm:pt modelId="{FCA393E4-40D1-4B2A-A347-FEC7061D75B9}" type="pres">
      <dgm:prSet presAssocID="{0A8FBB7F-2B8E-4AB7-9FB1-B7CFC17C63A0}" presName="sibTrans" presStyleLbl="sibTrans2D1" presStyleIdx="1" presStyleCnt="4"/>
      <dgm:spPr/>
      <dgm:t>
        <a:bodyPr/>
        <a:lstStyle/>
        <a:p>
          <a:endParaRPr lang="en-US"/>
        </a:p>
      </dgm:t>
    </dgm:pt>
    <dgm:pt modelId="{5AC2127F-8958-4764-A8B2-307A33F72789}" type="pres">
      <dgm:prSet presAssocID="{D8017A27-2A92-4AE5-B1C9-FA8BBEF67A46}" presName="node" presStyleLbl="node1" presStyleIdx="2" presStyleCnt="4" custScaleX="103507" custScaleY="97564">
        <dgm:presLayoutVars>
          <dgm:bulletEnabled val="1"/>
        </dgm:presLayoutVars>
      </dgm:prSet>
      <dgm:spPr/>
      <dgm:t>
        <a:bodyPr/>
        <a:lstStyle/>
        <a:p>
          <a:endParaRPr lang="en-US"/>
        </a:p>
      </dgm:t>
    </dgm:pt>
    <dgm:pt modelId="{024ABB09-034C-4D8C-9B7E-97E9A3723463}" type="pres">
      <dgm:prSet presAssocID="{D8017A27-2A92-4AE5-B1C9-FA8BBEF67A46}" presName="dummy" presStyleCnt="0"/>
      <dgm:spPr/>
    </dgm:pt>
    <dgm:pt modelId="{4B51B2A3-E4A6-4C84-90BA-13E00F3EEF3B}" type="pres">
      <dgm:prSet presAssocID="{F8188D28-2BD9-476C-99BE-AE06D17B4BB0}" presName="sibTrans" presStyleLbl="sibTrans2D1" presStyleIdx="2" presStyleCnt="4"/>
      <dgm:spPr/>
      <dgm:t>
        <a:bodyPr/>
        <a:lstStyle/>
        <a:p>
          <a:endParaRPr lang="en-US"/>
        </a:p>
      </dgm:t>
    </dgm:pt>
    <dgm:pt modelId="{03BA65DB-761A-461A-8F84-76D77077CF7B}" type="pres">
      <dgm:prSet presAssocID="{8665FCF9-599A-4AC3-BED1-2B4C6159E3E8}" presName="node" presStyleLbl="node1" presStyleIdx="3" presStyleCnt="4">
        <dgm:presLayoutVars>
          <dgm:bulletEnabled val="1"/>
        </dgm:presLayoutVars>
      </dgm:prSet>
      <dgm:spPr/>
      <dgm:t>
        <a:bodyPr/>
        <a:lstStyle/>
        <a:p>
          <a:endParaRPr lang="en-US"/>
        </a:p>
      </dgm:t>
    </dgm:pt>
    <dgm:pt modelId="{DE62C1BE-FE58-4F62-96F6-26B76121A0D8}" type="pres">
      <dgm:prSet presAssocID="{8665FCF9-599A-4AC3-BED1-2B4C6159E3E8}" presName="dummy" presStyleCnt="0"/>
      <dgm:spPr/>
    </dgm:pt>
    <dgm:pt modelId="{078A4963-F56B-47D7-9449-CC442BFB0B80}" type="pres">
      <dgm:prSet presAssocID="{202C4604-EFC4-42CD-96D5-32A8161A4B05}" presName="sibTrans" presStyleLbl="sibTrans2D1" presStyleIdx="3" presStyleCnt="4"/>
      <dgm:spPr/>
      <dgm:t>
        <a:bodyPr/>
        <a:lstStyle/>
        <a:p>
          <a:endParaRPr lang="en-US"/>
        </a:p>
      </dgm:t>
    </dgm:pt>
  </dgm:ptLst>
  <dgm:cxnLst>
    <dgm:cxn modelId="{686E0773-746C-4707-8F20-5C79EC5E6395}" type="presOf" srcId="{8665FCF9-599A-4AC3-BED1-2B4C6159E3E8}" destId="{03BA65DB-761A-461A-8F84-76D77077CF7B}" srcOrd="0" destOrd="0" presId="urn:microsoft.com/office/officeart/2005/8/layout/radial6"/>
    <dgm:cxn modelId="{5D5F18AF-0DA6-44AB-A675-9085642B315F}" type="presOf" srcId="{8F40CE82-FD27-481F-ADAF-2CADF10B16D2}" destId="{7820433A-41E4-43FD-AFF5-27749F3D173F}" srcOrd="0" destOrd="0" presId="urn:microsoft.com/office/officeart/2005/8/layout/radial6"/>
    <dgm:cxn modelId="{266D6907-33A3-4C81-A985-D016A675025D}" type="presOf" srcId="{F8188D28-2BD9-476C-99BE-AE06D17B4BB0}" destId="{4B51B2A3-E4A6-4C84-90BA-13E00F3EEF3B}" srcOrd="0" destOrd="0" presId="urn:microsoft.com/office/officeart/2005/8/layout/radial6"/>
    <dgm:cxn modelId="{F4509E5D-F97B-4AEA-8DD6-C85F7401B33A}" srcId="{82B696EA-BE02-4B91-93B8-1632A982C5EB}" destId="{8F40CE82-FD27-481F-ADAF-2CADF10B16D2}" srcOrd="1" destOrd="0" parTransId="{D3BD7FC6-E9B1-4723-8352-479B0B16D10B}" sibTransId="{0A8FBB7F-2B8E-4AB7-9FB1-B7CFC17C63A0}"/>
    <dgm:cxn modelId="{8243BA08-1CBC-4EE9-9199-543DF9D07682}" srcId="{AA5C86E6-0736-49A4-B134-11744E8D8F1E}" destId="{82B696EA-BE02-4B91-93B8-1632A982C5EB}" srcOrd="0" destOrd="0" parTransId="{5641B651-E683-4D04-9185-FDBD892FAF96}" sibTransId="{C7CB1A8D-B686-4FA1-879F-5F39B745830B}"/>
    <dgm:cxn modelId="{FD153397-3D1B-4DF3-B1F0-28707B4E5341}" srcId="{82B696EA-BE02-4B91-93B8-1632A982C5EB}" destId="{A5167DBA-FFFA-413B-899F-04C59C1F6E7F}" srcOrd="0" destOrd="0" parTransId="{49C5F8F1-2821-46C1-8A7F-6D4B7C4F30E2}" sibTransId="{D1AAD50D-8FEC-4D4E-A7EE-09F206FFC346}"/>
    <dgm:cxn modelId="{CCE20C2F-7560-4DED-9D25-25E8B2730606}" type="presOf" srcId="{AA5C86E6-0736-49A4-B134-11744E8D8F1E}" destId="{529A0BA7-E80D-48D9-8581-EFB92A122265}" srcOrd="0" destOrd="0" presId="urn:microsoft.com/office/officeart/2005/8/layout/radial6"/>
    <dgm:cxn modelId="{AF1E0C70-3F6F-4830-8294-330BBEEFCE5B}" type="presOf" srcId="{202C4604-EFC4-42CD-96D5-32A8161A4B05}" destId="{078A4963-F56B-47D7-9449-CC442BFB0B80}" srcOrd="0" destOrd="0" presId="urn:microsoft.com/office/officeart/2005/8/layout/radial6"/>
    <dgm:cxn modelId="{F6B5FF85-4E57-402A-BBDA-C6572FBB8741}" srcId="{82B696EA-BE02-4B91-93B8-1632A982C5EB}" destId="{D8017A27-2A92-4AE5-B1C9-FA8BBEF67A46}" srcOrd="2" destOrd="0" parTransId="{886679E0-AF21-451E-8717-DCAE03C043F9}" sibTransId="{F8188D28-2BD9-476C-99BE-AE06D17B4BB0}"/>
    <dgm:cxn modelId="{52F794C5-B9C3-4BBF-9D6C-EDE6CAECAA9D}" type="presOf" srcId="{0A8FBB7F-2B8E-4AB7-9FB1-B7CFC17C63A0}" destId="{FCA393E4-40D1-4B2A-A347-FEC7061D75B9}" srcOrd="0" destOrd="0" presId="urn:microsoft.com/office/officeart/2005/8/layout/radial6"/>
    <dgm:cxn modelId="{D512C8F4-5949-4839-971F-AF9C61A849E6}" type="presOf" srcId="{D1AAD50D-8FEC-4D4E-A7EE-09F206FFC346}" destId="{6913F6CA-6BB5-406B-9A2A-5DED8B1D0BD4}" srcOrd="0" destOrd="0" presId="urn:microsoft.com/office/officeart/2005/8/layout/radial6"/>
    <dgm:cxn modelId="{C3ECDDC8-5824-4710-B4EC-919EE4C07745}" srcId="{82B696EA-BE02-4B91-93B8-1632A982C5EB}" destId="{8665FCF9-599A-4AC3-BED1-2B4C6159E3E8}" srcOrd="3" destOrd="0" parTransId="{40AF2EBA-25FB-4A72-9398-162DE691598B}" sibTransId="{202C4604-EFC4-42CD-96D5-32A8161A4B05}"/>
    <dgm:cxn modelId="{FCEFA686-D419-42A9-A31E-18BECE2421FF}" type="presOf" srcId="{82B696EA-BE02-4B91-93B8-1632A982C5EB}" destId="{635AF520-4252-4FAE-8D88-807DC9D89538}" srcOrd="0" destOrd="0" presId="urn:microsoft.com/office/officeart/2005/8/layout/radial6"/>
    <dgm:cxn modelId="{AB568268-0787-488C-85DE-E07B31328F9D}" type="presOf" srcId="{A5167DBA-FFFA-413B-899F-04C59C1F6E7F}" destId="{669DCC61-E437-4457-BA4C-FEE64A5AA301}" srcOrd="0" destOrd="0" presId="urn:microsoft.com/office/officeart/2005/8/layout/radial6"/>
    <dgm:cxn modelId="{EF832186-1C3F-42AE-916E-7EA7A040DAB1}" type="presOf" srcId="{D8017A27-2A92-4AE5-B1C9-FA8BBEF67A46}" destId="{5AC2127F-8958-4764-A8B2-307A33F72789}" srcOrd="0" destOrd="0" presId="urn:microsoft.com/office/officeart/2005/8/layout/radial6"/>
    <dgm:cxn modelId="{583DAE21-1AE0-4278-BBAB-9580A02897C2}" type="presParOf" srcId="{529A0BA7-E80D-48D9-8581-EFB92A122265}" destId="{635AF520-4252-4FAE-8D88-807DC9D89538}" srcOrd="0" destOrd="0" presId="urn:microsoft.com/office/officeart/2005/8/layout/radial6"/>
    <dgm:cxn modelId="{A375AFFA-E0DB-4E95-8AED-1DCCCBA549D4}" type="presParOf" srcId="{529A0BA7-E80D-48D9-8581-EFB92A122265}" destId="{669DCC61-E437-4457-BA4C-FEE64A5AA301}" srcOrd="1" destOrd="0" presId="urn:microsoft.com/office/officeart/2005/8/layout/radial6"/>
    <dgm:cxn modelId="{5E8B6220-2AF9-467A-9B51-FD2AB6EFC99F}" type="presParOf" srcId="{529A0BA7-E80D-48D9-8581-EFB92A122265}" destId="{42E3E3B7-CD07-4D1A-9DDB-5C2E907C6D24}" srcOrd="2" destOrd="0" presId="urn:microsoft.com/office/officeart/2005/8/layout/radial6"/>
    <dgm:cxn modelId="{29979B1E-CE9D-4923-B893-BCC17798B63A}" type="presParOf" srcId="{529A0BA7-E80D-48D9-8581-EFB92A122265}" destId="{6913F6CA-6BB5-406B-9A2A-5DED8B1D0BD4}" srcOrd="3" destOrd="0" presId="urn:microsoft.com/office/officeart/2005/8/layout/radial6"/>
    <dgm:cxn modelId="{EA2098FF-C1EA-4C05-B46F-B8FB4BF45910}" type="presParOf" srcId="{529A0BA7-E80D-48D9-8581-EFB92A122265}" destId="{7820433A-41E4-43FD-AFF5-27749F3D173F}" srcOrd="4" destOrd="0" presId="urn:microsoft.com/office/officeart/2005/8/layout/radial6"/>
    <dgm:cxn modelId="{2AA5FF40-B717-47CF-9A62-EE52460433DC}" type="presParOf" srcId="{529A0BA7-E80D-48D9-8581-EFB92A122265}" destId="{C5985BA5-17C8-4D0F-957A-DDD3BE09FAF0}" srcOrd="5" destOrd="0" presId="urn:microsoft.com/office/officeart/2005/8/layout/radial6"/>
    <dgm:cxn modelId="{12C346CC-D413-41C5-A8DE-F05B69889150}" type="presParOf" srcId="{529A0BA7-E80D-48D9-8581-EFB92A122265}" destId="{FCA393E4-40D1-4B2A-A347-FEC7061D75B9}" srcOrd="6" destOrd="0" presId="urn:microsoft.com/office/officeart/2005/8/layout/radial6"/>
    <dgm:cxn modelId="{9A5091A9-BEB5-490F-8618-165A03ADC330}" type="presParOf" srcId="{529A0BA7-E80D-48D9-8581-EFB92A122265}" destId="{5AC2127F-8958-4764-A8B2-307A33F72789}" srcOrd="7" destOrd="0" presId="urn:microsoft.com/office/officeart/2005/8/layout/radial6"/>
    <dgm:cxn modelId="{7BA15656-44B7-43DA-BE71-EA96AA8339F1}" type="presParOf" srcId="{529A0BA7-E80D-48D9-8581-EFB92A122265}" destId="{024ABB09-034C-4D8C-9B7E-97E9A3723463}" srcOrd="8" destOrd="0" presId="urn:microsoft.com/office/officeart/2005/8/layout/radial6"/>
    <dgm:cxn modelId="{21154493-4C65-420C-8437-0847F026B1E6}" type="presParOf" srcId="{529A0BA7-E80D-48D9-8581-EFB92A122265}" destId="{4B51B2A3-E4A6-4C84-90BA-13E00F3EEF3B}" srcOrd="9" destOrd="0" presId="urn:microsoft.com/office/officeart/2005/8/layout/radial6"/>
    <dgm:cxn modelId="{63F08C9B-574A-4F31-BB63-3A0484B1250F}" type="presParOf" srcId="{529A0BA7-E80D-48D9-8581-EFB92A122265}" destId="{03BA65DB-761A-461A-8F84-76D77077CF7B}" srcOrd="10" destOrd="0" presId="urn:microsoft.com/office/officeart/2005/8/layout/radial6"/>
    <dgm:cxn modelId="{523E5C08-6E7B-4DD7-92FE-4F9A72607536}" type="presParOf" srcId="{529A0BA7-E80D-48D9-8581-EFB92A122265}" destId="{DE62C1BE-FE58-4F62-96F6-26B76121A0D8}" srcOrd="11" destOrd="0" presId="urn:microsoft.com/office/officeart/2005/8/layout/radial6"/>
    <dgm:cxn modelId="{2523A5DA-DB06-4CD1-A598-A069F65E19A1}" type="presParOf" srcId="{529A0BA7-E80D-48D9-8581-EFB92A122265}" destId="{078A4963-F56B-47D7-9449-CC442BFB0B80}"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67BD4E-0230-4941-8EAA-B542727CA75A}"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en-IN"/>
        </a:p>
      </dgm:t>
    </dgm:pt>
    <dgm:pt modelId="{32CE9592-B647-4AFC-974D-C478802D386E}">
      <dgm:prSet phldrT="[Text]" custT="1"/>
      <dgm:spPr>
        <a:solidFill>
          <a:schemeClr val="bg2"/>
        </a:solidFill>
      </dgm:spPr>
      <dgm:t>
        <a:bodyPr/>
        <a:lstStyle/>
        <a:p>
          <a:r>
            <a:rPr lang="en-IN" sz="1400" dirty="0"/>
            <a:t>Accuracy</a:t>
          </a:r>
        </a:p>
      </dgm:t>
    </dgm:pt>
    <dgm:pt modelId="{B32624BD-2CBD-49E5-91D8-E0C611EF48F5}" type="parTrans" cxnId="{329FDE4E-01D0-4043-95BC-6C2ACE7E7CB2}">
      <dgm:prSet/>
      <dgm:spPr/>
      <dgm:t>
        <a:bodyPr/>
        <a:lstStyle/>
        <a:p>
          <a:endParaRPr lang="en-IN"/>
        </a:p>
      </dgm:t>
    </dgm:pt>
    <dgm:pt modelId="{69ECB2A2-9649-4624-A125-56A43A9050DF}" type="sibTrans" cxnId="{329FDE4E-01D0-4043-95BC-6C2ACE7E7CB2}">
      <dgm:prSet/>
      <dgm:spPr/>
      <dgm:t>
        <a:bodyPr/>
        <a:lstStyle/>
        <a:p>
          <a:endParaRPr lang="en-IN"/>
        </a:p>
      </dgm:t>
    </dgm:pt>
    <dgm:pt modelId="{65DAA298-55F8-45A9-9610-5737D575197F}">
      <dgm:prSet phldrT="[Text]" custT="1"/>
      <dgm:spPr>
        <a:solidFill>
          <a:srgbClr val="92D050">
            <a:alpha val="90000"/>
          </a:srgbClr>
        </a:solidFill>
      </dgm:spPr>
      <dgm:t>
        <a:bodyPr/>
        <a:lstStyle/>
        <a:p>
          <a:r>
            <a:rPr lang="en-IN" sz="1400" dirty="0"/>
            <a:t>Focus on critical control points</a:t>
          </a:r>
        </a:p>
      </dgm:t>
    </dgm:pt>
    <dgm:pt modelId="{4E7D53F2-9B0F-467D-9E2E-25B5C0564F48}" type="parTrans" cxnId="{9D45057E-7913-4A60-A68A-D7E55F36E239}">
      <dgm:prSet/>
      <dgm:spPr/>
      <dgm:t>
        <a:bodyPr/>
        <a:lstStyle/>
        <a:p>
          <a:endParaRPr lang="en-IN"/>
        </a:p>
      </dgm:t>
    </dgm:pt>
    <dgm:pt modelId="{6A4841A0-34CB-418D-990C-182C618C7901}" type="sibTrans" cxnId="{9D45057E-7913-4A60-A68A-D7E55F36E239}">
      <dgm:prSet/>
      <dgm:spPr/>
      <dgm:t>
        <a:bodyPr/>
        <a:lstStyle/>
        <a:p>
          <a:endParaRPr lang="en-IN"/>
        </a:p>
      </dgm:t>
    </dgm:pt>
    <dgm:pt modelId="{76215E9C-6C82-4B25-858B-361A218DC66D}">
      <dgm:prSet phldrT="[Text]" custT="1"/>
      <dgm:spPr>
        <a:solidFill>
          <a:srgbClr val="00B0F0"/>
        </a:solidFill>
      </dgm:spPr>
      <dgm:t>
        <a:bodyPr/>
        <a:lstStyle/>
        <a:p>
          <a:r>
            <a:rPr lang="en-IN" sz="1400" dirty="0"/>
            <a:t>Timeliness</a:t>
          </a:r>
        </a:p>
      </dgm:t>
    </dgm:pt>
    <dgm:pt modelId="{68CC7852-8B10-4B7F-9900-12582D38F8A9}" type="parTrans" cxnId="{2176E60C-1A33-41A7-9487-B2233F388BF9}">
      <dgm:prSet/>
      <dgm:spPr/>
      <dgm:t>
        <a:bodyPr/>
        <a:lstStyle/>
        <a:p>
          <a:endParaRPr lang="en-IN"/>
        </a:p>
      </dgm:t>
    </dgm:pt>
    <dgm:pt modelId="{35EC19D6-4D61-43BE-8483-239FC1B5334B}" type="sibTrans" cxnId="{2176E60C-1A33-41A7-9487-B2233F388BF9}">
      <dgm:prSet/>
      <dgm:spPr/>
      <dgm:t>
        <a:bodyPr/>
        <a:lstStyle/>
        <a:p>
          <a:endParaRPr lang="en-IN"/>
        </a:p>
      </dgm:t>
    </dgm:pt>
    <dgm:pt modelId="{4C4FBFF0-11B8-4CB9-9D63-FD6A89D7D10C}">
      <dgm:prSet phldrT="[Text]" custT="1"/>
      <dgm:spPr>
        <a:solidFill>
          <a:schemeClr val="accent5">
            <a:alpha val="90000"/>
          </a:schemeClr>
        </a:solidFill>
      </dgm:spPr>
      <dgm:t>
        <a:bodyPr/>
        <a:lstStyle/>
        <a:p>
          <a:r>
            <a:rPr lang="en-IN" sz="1400" dirty="0"/>
            <a:t>Comprehensibility</a:t>
          </a:r>
        </a:p>
      </dgm:t>
    </dgm:pt>
    <dgm:pt modelId="{47DB924F-D88D-435C-88E2-2E632D7BF922}" type="parTrans" cxnId="{D6D98F0F-DB7D-48B8-A73A-B407F70AE1DB}">
      <dgm:prSet/>
      <dgm:spPr/>
      <dgm:t>
        <a:bodyPr/>
        <a:lstStyle/>
        <a:p>
          <a:endParaRPr lang="en-IN"/>
        </a:p>
      </dgm:t>
    </dgm:pt>
    <dgm:pt modelId="{7059D4D4-9276-4659-8A1C-B3927B3B0BD5}" type="sibTrans" cxnId="{D6D98F0F-DB7D-48B8-A73A-B407F70AE1DB}">
      <dgm:prSet/>
      <dgm:spPr/>
      <dgm:t>
        <a:bodyPr/>
        <a:lstStyle/>
        <a:p>
          <a:endParaRPr lang="en-IN"/>
        </a:p>
      </dgm:t>
    </dgm:pt>
    <dgm:pt modelId="{AD4F9B8D-06A6-4419-9524-8B83016FA1BA}">
      <dgm:prSet phldrT="[Text]" custT="1"/>
      <dgm:spPr/>
      <dgm:t>
        <a:bodyPr/>
        <a:lstStyle/>
        <a:p>
          <a:r>
            <a:rPr lang="en-IN" sz="1400" dirty="0"/>
            <a:t>Flexibility</a:t>
          </a:r>
        </a:p>
      </dgm:t>
    </dgm:pt>
    <dgm:pt modelId="{98CF67E4-881E-4065-BF4B-874CB74CF091}" type="parTrans" cxnId="{2EA3538D-220E-4E19-A66E-37B73D8C8CCD}">
      <dgm:prSet/>
      <dgm:spPr/>
      <dgm:t>
        <a:bodyPr/>
        <a:lstStyle/>
        <a:p>
          <a:endParaRPr lang="en-IN"/>
        </a:p>
      </dgm:t>
    </dgm:pt>
    <dgm:pt modelId="{294822D1-B2F3-417E-9108-1C02E8B7A4A3}" type="sibTrans" cxnId="{2EA3538D-220E-4E19-A66E-37B73D8C8CCD}">
      <dgm:prSet/>
      <dgm:spPr/>
      <dgm:t>
        <a:bodyPr/>
        <a:lstStyle/>
        <a:p>
          <a:endParaRPr lang="en-IN"/>
        </a:p>
      </dgm:t>
    </dgm:pt>
    <dgm:pt modelId="{6299F47B-CA5D-48F9-B881-85F3CD512C94}">
      <dgm:prSet phldrT="[Text]" custT="1"/>
      <dgm:spPr>
        <a:solidFill>
          <a:srgbClr val="FFC000">
            <a:alpha val="90000"/>
          </a:srgbClr>
        </a:solidFill>
      </dgm:spPr>
      <dgm:t>
        <a:bodyPr/>
        <a:lstStyle/>
        <a:p>
          <a:r>
            <a:rPr lang="en-IN" sz="1200" dirty="0"/>
            <a:t>Acceptability</a:t>
          </a:r>
        </a:p>
      </dgm:t>
    </dgm:pt>
    <dgm:pt modelId="{0AED281B-09D1-4043-9930-F6E55EDB761E}" type="parTrans" cxnId="{8E503FCD-6719-425B-8CB9-F22AAE0C9F37}">
      <dgm:prSet/>
      <dgm:spPr/>
      <dgm:t>
        <a:bodyPr/>
        <a:lstStyle/>
        <a:p>
          <a:endParaRPr lang="en-IN"/>
        </a:p>
      </dgm:t>
    </dgm:pt>
    <dgm:pt modelId="{6CDF4645-3F70-419E-9DD8-D449007F0CCC}" type="sibTrans" cxnId="{8E503FCD-6719-425B-8CB9-F22AAE0C9F37}">
      <dgm:prSet/>
      <dgm:spPr/>
      <dgm:t>
        <a:bodyPr/>
        <a:lstStyle/>
        <a:p>
          <a:endParaRPr lang="en-IN"/>
        </a:p>
      </dgm:t>
    </dgm:pt>
    <dgm:pt modelId="{1F8EA692-DFD4-4DA1-9543-0CFC4EE078B9}">
      <dgm:prSet phldrT="[Text]" custT="1"/>
      <dgm:spPr>
        <a:solidFill>
          <a:srgbClr val="00B050"/>
        </a:solidFill>
      </dgm:spPr>
      <dgm:t>
        <a:bodyPr/>
        <a:lstStyle/>
        <a:p>
          <a:r>
            <a:rPr lang="en-IN" sz="1400" dirty="0"/>
            <a:t>Integration</a:t>
          </a:r>
        </a:p>
      </dgm:t>
    </dgm:pt>
    <dgm:pt modelId="{10A38F79-B6C4-42AA-B013-3E738D71EFB0}" type="parTrans" cxnId="{24B136A0-AB88-497B-8539-C9FB7C3F8894}">
      <dgm:prSet/>
      <dgm:spPr/>
      <dgm:t>
        <a:bodyPr/>
        <a:lstStyle/>
        <a:p>
          <a:endParaRPr lang="en-IN"/>
        </a:p>
      </dgm:t>
    </dgm:pt>
    <dgm:pt modelId="{76715E10-ABEE-4879-A13C-C4FB684BC8E0}" type="sibTrans" cxnId="{24B136A0-AB88-497B-8539-C9FB7C3F8894}">
      <dgm:prSet/>
      <dgm:spPr/>
      <dgm:t>
        <a:bodyPr/>
        <a:lstStyle/>
        <a:p>
          <a:endParaRPr lang="en-IN"/>
        </a:p>
      </dgm:t>
    </dgm:pt>
    <dgm:pt modelId="{4D1D7F3A-BF31-400A-9E20-59B39C3AAFEC}">
      <dgm:prSet phldrT="[Text]"/>
      <dgm:spPr>
        <a:solidFill>
          <a:srgbClr val="FFFF00">
            <a:alpha val="90000"/>
          </a:srgbClr>
        </a:solidFill>
      </dgm:spPr>
      <dgm:t>
        <a:bodyPr/>
        <a:lstStyle/>
        <a:p>
          <a:r>
            <a:rPr lang="en-IN" dirty="0"/>
            <a:t>Economic feasibility</a:t>
          </a:r>
        </a:p>
      </dgm:t>
    </dgm:pt>
    <dgm:pt modelId="{FE2A5A7B-3F7F-47FA-87C8-C3C3F193022C}" type="parTrans" cxnId="{3A3FDFC4-A5FA-4F6E-9512-B97DA9E819B8}">
      <dgm:prSet/>
      <dgm:spPr/>
      <dgm:t>
        <a:bodyPr/>
        <a:lstStyle/>
        <a:p>
          <a:endParaRPr lang="en-IN"/>
        </a:p>
      </dgm:t>
    </dgm:pt>
    <dgm:pt modelId="{D49A1D30-7790-40C8-8A91-B64A0CBF7FB2}" type="sibTrans" cxnId="{3A3FDFC4-A5FA-4F6E-9512-B97DA9E819B8}">
      <dgm:prSet/>
      <dgm:spPr/>
      <dgm:t>
        <a:bodyPr/>
        <a:lstStyle/>
        <a:p>
          <a:endParaRPr lang="en-IN"/>
        </a:p>
      </dgm:t>
    </dgm:pt>
    <dgm:pt modelId="{C7496167-F9B7-4A8A-AA80-D14C3103D00B}">
      <dgm:prSet phldrT="[Text]"/>
      <dgm:spPr>
        <a:solidFill>
          <a:schemeClr val="accent5">
            <a:alpha val="90000"/>
          </a:schemeClr>
        </a:solidFill>
      </dgm:spPr>
      <dgm:t>
        <a:bodyPr/>
        <a:lstStyle/>
        <a:p>
          <a:endParaRPr lang="en-IN" sz="1000"/>
        </a:p>
      </dgm:t>
    </dgm:pt>
    <dgm:pt modelId="{A0A415DC-CA27-49A7-A603-F4208E425712}" type="parTrans" cxnId="{75E8B069-FE59-4649-9C87-A32DD525B6E4}">
      <dgm:prSet/>
      <dgm:spPr/>
      <dgm:t>
        <a:bodyPr/>
        <a:lstStyle/>
        <a:p>
          <a:endParaRPr lang="en-IN"/>
        </a:p>
      </dgm:t>
    </dgm:pt>
    <dgm:pt modelId="{59713250-AFC6-463E-B2EC-27A8116F1AC3}" type="sibTrans" cxnId="{75E8B069-FE59-4649-9C87-A32DD525B6E4}">
      <dgm:prSet/>
      <dgm:spPr/>
      <dgm:t>
        <a:bodyPr/>
        <a:lstStyle/>
        <a:p>
          <a:endParaRPr lang="en-IN"/>
        </a:p>
      </dgm:t>
    </dgm:pt>
    <dgm:pt modelId="{BD1FD01F-4DF9-4121-8609-BA5AA3A36D8F}" type="pres">
      <dgm:prSet presAssocID="{A967BD4E-0230-4941-8EAA-B542727CA75A}" presName="cycleMatrixDiagram" presStyleCnt="0">
        <dgm:presLayoutVars>
          <dgm:chMax val="1"/>
          <dgm:dir/>
          <dgm:animLvl val="lvl"/>
          <dgm:resizeHandles val="exact"/>
        </dgm:presLayoutVars>
      </dgm:prSet>
      <dgm:spPr/>
      <dgm:t>
        <a:bodyPr/>
        <a:lstStyle/>
        <a:p>
          <a:endParaRPr lang="en-US"/>
        </a:p>
      </dgm:t>
    </dgm:pt>
    <dgm:pt modelId="{D50BC3E6-C25C-44A5-8C47-8ECE5ED7CD29}" type="pres">
      <dgm:prSet presAssocID="{A967BD4E-0230-4941-8EAA-B542727CA75A}" presName="children" presStyleCnt="0"/>
      <dgm:spPr/>
    </dgm:pt>
    <dgm:pt modelId="{0D302E07-3994-4105-BFF0-728CB5B37517}" type="pres">
      <dgm:prSet presAssocID="{A967BD4E-0230-4941-8EAA-B542727CA75A}" presName="child1group" presStyleCnt="0"/>
      <dgm:spPr/>
    </dgm:pt>
    <dgm:pt modelId="{7ACEDDA0-354C-48C6-8D83-A6BD0B7BC6D6}" type="pres">
      <dgm:prSet presAssocID="{A967BD4E-0230-4941-8EAA-B542727CA75A}" presName="child1" presStyleLbl="bgAcc1" presStyleIdx="0" presStyleCnt="4"/>
      <dgm:spPr/>
      <dgm:t>
        <a:bodyPr/>
        <a:lstStyle/>
        <a:p>
          <a:endParaRPr lang="en-US"/>
        </a:p>
      </dgm:t>
    </dgm:pt>
    <dgm:pt modelId="{4EE0CD36-83FD-40D0-9C1F-A5D170F7A809}" type="pres">
      <dgm:prSet presAssocID="{A967BD4E-0230-4941-8EAA-B542727CA75A}" presName="child1Text" presStyleLbl="bgAcc1" presStyleIdx="0" presStyleCnt="4">
        <dgm:presLayoutVars>
          <dgm:bulletEnabled val="1"/>
        </dgm:presLayoutVars>
      </dgm:prSet>
      <dgm:spPr/>
      <dgm:t>
        <a:bodyPr/>
        <a:lstStyle/>
        <a:p>
          <a:endParaRPr lang="en-US"/>
        </a:p>
      </dgm:t>
    </dgm:pt>
    <dgm:pt modelId="{2A750894-F53B-4D24-821E-2534417E1628}" type="pres">
      <dgm:prSet presAssocID="{A967BD4E-0230-4941-8EAA-B542727CA75A}" presName="child2group" presStyleCnt="0"/>
      <dgm:spPr/>
    </dgm:pt>
    <dgm:pt modelId="{00D8F6F2-97D7-4918-9A88-7EE768DCC4D2}" type="pres">
      <dgm:prSet presAssocID="{A967BD4E-0230-4941-8EAA-B542727CA75A}" presName="child2" presStyleLbl="bgAcc1" presStyleIdx="1" presStyleCnt="4"/>
      <dgm:spPr/>
      <dgm:t>
        <a:bodyPr/>
        <a:lstStyle/>
        <a:p>
          <a:endParaRPr lang="en-US"/>
        </a:p>
      </dgm:t>
    </dgm:pt>
    <dgm:pt modelId="{A821E0C3-1B45-4423-B106-BAF9BD185915}" type="pres">
      <dgm:prSet presAssocID="{A967BD4E-0230-4941-8EAA-B542727CA75A}" presName="child2Text" presStyleLbl="bgAcc1" presStyleIdx="1" presStyleCnt="4">
        <dgm:presLayoutVars>
          <dgm:bulletEnabled val="1"/>
        </dgm:presLayoutVars>
      </dgm:prSet>
      <dgm:spPr/>
      <dgm:t>
        <a:bodyPr/>
        <a:lstStyle/>
        <a:p>
          <a:endParaRPr lang="en-US"/>
        </a:p>
      </dgm:t>
    </dgm:pt>
    <dgm:pt modelId="{1E18C9A8-C5FA-48EB-A1F6-45DC3E5D7B8B}" type="pres">
      <dgm:prSet presAssocID="{A967BD4E-0230-4941-8EAA-B542727CA75A}" presName="child3group" presStyleCnt="0"/>
      <dgm:spPr/>
    </dgm:pt>
    <dgm:pt modelId="{4A977B94-B89F-405E-813E-FF91DC357C65}" type="pres">
      <dgm:prSet presAssocID="{A967BD4E-0230-4941-8EAA-B542727CA75A}" presName="child3" presStyleLbl="bgAcc1" presStyleIdx="2" presStyleCnt="4"/>
      <dgm:spPr/>
      <dgm:t>
        <a:bodyPr/>
        <a:lstStyle/>
        <a:p>
          <a:endParaRPr lang="en-US"/>
        </a:p>
      </dgm:t>
    </dgm:pt>
    <dgm:pt modelId="{4868317E-4C26-4FA9-965F-9557A29A6639}" type="pres">
      <dgm:prSet presAssocID="{A967BD4E-0230-4941-8EAA-B542727CA75A}" presName="child3Text" presStyleLbl="bgAcc1" presStyleIdx="2" presStyleCnt="4">
        <dgm:presLayoutVars>
          <dgm:bulletEnabled val="1"/>
        </dgm:presLayoutVars>
      </dgm:prSet>
      <dgm:spPr/>
      <dgm:t>
        <a:bodyPr/>
        <a:lstStyle/>
        <a:p>
          <a:endParaRPr lang="en-US"/>
        </a:p>
      </dgm:t>
    </dgm:pt>
    <dgm:pt modelId="{FEF8F564-CDA1-437D-B985-AA0F8EFB8F15}" type="pres">
      <dgm:prSet presAssocID="{A967BD4E-0230-4941-8EAA-B542727CA75A}" presName="child4group" presStyleCnt="0"/>
      <dgm:spPr/>
    </dgm:pt>
    <dgm:pt modelId="{CA946D01-901F-4C13-9E34-62908BD1883D}" type="pres">
      <dgm:prSet presAssocID="{A967BD4E-0230-4941-8EAA-B542727CA75A}" presName="child4" presStyleLbl="bgAcc1" presStyleIdx="3" presStyleCnt="4"/>
      <dgm:spPr/>
      <dgm:t>
        <a:bodyPr/>
        <a:lstStyle/>
        <a:p>
          <a:endParaRPr lang="en-US"/>
        </a:p>
      </dgm:t>
    </dgm:pt>
    <dgm:pt modelId="{398295C8-D8D3-440A-BC4C-3955B5616363}" type="pres">
      <dgm:prSet presAssocID="{A967BD4E-0230-4941-8EAA-B542727CA75A}" presName="child4Text" presStyleLbl="bgAcc1" presStyleIdx="3" presStyleCnt="4">
        <dgm:presLayoutVars>
          <dgm:bulletEnabled val="1"/>
        </dgm:presLayoutVars>
      </dgm:prSet>
      <dgm:spPr/>
      <dgm:t>
        <a:bodyPr/>
        <a:lstStyle/>
        <a:p>
          <a:endParaRPr lang="en-US"/>
        </a:p>
      </dgm:t>
    </dgm:pt>
    <dgm:pt modelId="{A90EFA07-CFE3-4437-B843-D1EB2F5C2C35}" type="pres">
      <dgm:prSet presAssocID="{A967BD4E-0230-4941-8EAA-B542727CA75A}" presName="childPlaceholder" presStyleCnt="0"/>
      <dgm:spPr/>
    </dgm:pt>
    <dgm:pt modelId="{C8CB02F5-C417-4D15-930A-6AFDB3FDD9A2}" type="pres">
      <dgm:prSet presAssocID="{A967BD4E-0230-4941-8EAA-B542727CA75A}" presName="circle" presStyleCnt="0"/>
      <dgm:spPr/>
    </dgm:pt>
    <dgm:pt modelId="{B832699A-6D7C-4627-8178-3E6AA62DEB7B}" type="pres">
      <dgm:prSet presAssocID="{A967BD4E-0230-4941-8EAA-B542727CA75A}" presName="quadrant1" presStyleLbl="node1" presStyleIdx="0" presStyleCnt="4">
        <dgm:presLayoutVars>
          <dgm:chMax val="1"/>
          <dgm:bulletEnabled val="1"/>
        </dgm:presLayoutVars>
      </dgm:prSet>
      <dgm:spPr/>
      <dgm:t>
        <a:bodyPr/>
        <a:lstStyle/>
        <a:p>
          <a:endParaRPr lang="en-US"/>
        </a:p>
      </dgm:t>
    </dgm:pt>
    <dgm:pt modelId="{266783C0-ED62-4543-BD5B-69A090AD1666}" type="pres">
      <dgm:prSet presAssocID="{A967BD4E-0230-4941-8EAA-B542727CA75A}" presName="quadrant2" presStyleLbl="node1" presStyleIdx="1" presStyleCnt="4">
        <dgm:presLayoutVars>
          <dgm:chMax val="1"/>
          <dgm:bulletEnabled val="1"/>
        </dgm:presLayoutVars>
      </dgm:prSet>
      <dgm:spPr/>
      <dgm:t>
        <a:bodyPr/>
        <a:lstStyle/>
        <a:p>
          <a:endParaRPr lang="en-US"/>
        </a:p>
      </dgm:t>
    </dgm:pt>
    <dgm:pt modelId="{642A11CF-93CD-41E0-83EA-EC61E12387BB}" type="pres">
      <dgm:prSet presAssocID="{A967BD4E-0230-4941-8EAA-B542727CA75A}" presName="quadrant3" presStyleLbl="node1" presStyleIdx="2" presStyleCnt="4">
        <dgm:presLayoutVars>
          <dgm:chMax val="1"/>
          <dgm:bulletEnabled val="1"/>
        </dgm:presLayoutVars>
      </dgm:prSet>
      <dgm:spPr/>
      <dgm:t>
        <a:bodyPr/>
        <a:lstStyle/>
        <a:p>
          <a:endParaRPr lang="en-US"/>
        </a:p>
      </dgm:t>
    </dgm:pt>
    <dgm:pt modelId="{7EB9A6DA-5AAC-4E1D-8AF4-0B6C3E1E71BB}" type="pres">
      <dgm:prSet presAssocID="{A967BD4E-0230-4941-8EAA-B542727CA75A}" presName="quadrant4" presStyleLbl="node1" presStyleIdx="3" presStyleCnt="4">
        <dgm:presLayoutVars>
          <dgm:chMax val="1"/>
          <dgm:bulletEnabled val="1"/>
        </dgm:presLayoutVars>
      </dgm:prSet>
      <dgm:spPr/>
      <dgm:t>
        <a:bodyPr/>
        <a:lstStyle/>
        <a:p>
          <a:endParaRPr lang="en-US"/>
        </a:p>
      </dgm:t>
    </dgm:pt>
    <dgm:pt modelId="{D338D032-8F24-49AA-93EF-B4CEBB2E5257}" type="pres">
      <dgm:prSet presAssocID="{A967BD4E-0230-4941-8EAA-B542727CA75A}" presName="quadrantPlaceholder" presStyleCnt="0"/>
      <dgm:spPr/>
    </dgm:pt>
    <dgm:pt modelId="{D3586566-9F10-4079-A814-536DA5636774}" type="pres">
      <dgm:prSet presAssocID="{A967BD4E-0230-4941-8EAA-B542727CA75A}" presName="center1" presStyleLbl="fgShp" presStyleIdx="0" presStyleCnt="2"/>
      <dgm:spPr/>
    </dgm:pt>
    <dgm:pt modelId="{1F22DCF2-D99E-4390-9049-BC3283FA9138}" type="pres">
      <dgm:prSet presAssocID="{A967BD4E-0230-4941-8EAA-B542727CA75A}" presName="center2" presStyleLbl="fgShp" presStyleIdx="1" presStyleCnt="2"/>
      <dgm:spPr/>
    </dgm:pt>
  </dgm:ptLst>
  <dgm:cxnLst>
    <dgm:cxn modelId="{8C97EB5C-3D5B-48D7-BAA7-377357AF8EF0}" type="presOf" srcId="{AD4F9B8D-06A6-4419-9524-8B83016FA1BA}" destId="{642A11CF-93CD-41E0-83EA-EC61E12387BB}" srcOrd="0" destOrd="0" presId="urn:microsoft.com/office/officeart/2005/8/layout/cycle4#1"/>
    <dgm:cxn modelId="{1421F72C-6385-46A9-B90A-7318CEF31E59}" type="presOf" srcId="{C7496167-F9B7-4A8A-AA80-D14C3103D00B}" destId="{00D8F6F2-97D7-4918-9A88-7EE768DCC4D2}" srcOrd="0" destOrd="0" presId="urn:microsoft.com/office/officeart/2005/8/layout/cycle4#1"/>
    <dgm:cxn modelId="{21F952D3-AFE9-49E2-ADEE-6EDFD357A05A}" type="presOf" srcId="{A967BD4E-0230-4941-8EAA-B542727CA75A}" destId="{BD1FD01F-4DF9-4121-8609-BA5AA3A36D8F}" srcOrd="0" destOrd="0" presId="urn:microsoft.com/office/officeart/2005/8/layout/cycle4#1"/>
    <dgm:cxn modelId="{7DBD987E-D496-451C-BD36-9601237B3620}" type="presOf" srcId="{65DAA298-55F8-45A9-9610-5737D575197F}" destId="{4EE0CD36-83FD-40D0-9C1F-A5D170F7A809}" srcOrd="1" destOrd="0" presId="urn:microsoft.com/office/officeart/2005/8/layout/cycle4#1"/>
    <dgm:cxn modelId="{F6C12A5B-74DD-410B-B146-494A1AB44988}" type="presOf" srcId="{65DAA298-55F8-45A9-9610-5737D575197F}" destId="{7ACEDDA0-354C-48C6-8D83-A6BD0B7BC6D6}" srcOrd="0" destOrd="0" presId="urn:microsoft.com/office/officeart/2005/8/layout/cycle4#1"/>
    <dgm:cxn modelId="{329FDE4E-01D0-4043-95BC-6C2ACE7E7CB2}" srcId="{A967BD4E-0230-4941-8EAA-B542727CA75A}" destId="{32CE9592-B647-4AFC-974D-C478802D386E}" srcOrd="0" destOrd="0" parTransId="{B32624BD-2CBD-49E5-91D8-E0C611EF48F5}" sibTransId="{69ECB2A2-9649-4624-A125-56A43A9050DF}"/>
    <dgm:cxn modelId="{D7011442-5AC5-4D07-981B-0A30924F4F6D}" type="presOf" srcId="{4C4FBFF0-11B8-4CB9-9D63-FD6A89D7D10C}" destId="{00D8F6F2-97D7-4918-9A88-7EE768DCC4D2}" srcOrd="0" destOrd="1" presId="urn:microsoft.com/office/officeart/2005/8/layout/cycle4#1"/>
    <dgm:cxn modelId="{B8C31E34-5FB7-49F8-902F-CD08B02D539A}" type="presOf" srcId="{4C4FBFF0-11B8-4CB9-9D63-FD6A89D7D10C}" destId="{A821E0C3-1B45-4423-B106-BAF9BD185915}" srcOrd="1" destOrd="1" presId="urn:microsoft.com/office/officeart/2005/8/layout/cycle4#1"/>
    <dgm:cxn modelId="{570EBCB3-27B9-40BE-8212-3C7734C03E1D}" type="presOf" srcId="{6299F47B-CA5D-48F9-B881-85F3CD512C94}" destId="{4868317E-4C26-4FA9-965F-9557A29A6639}" srcOrd="1" destOrd="0" presId="urn:microsoft.com/office/officeart/2005/8/layout/cycle4#1"/>
    <dgm:cxn modelId="{24B136A0-AB88-497B-8539-C9FB7C3F8894}" srcId="{A967BD4E-0230-4941-8EAA-B542727CA75A}" destId="{1F8EA692-DFD4-4DA1-9543-0CFC4EE078B9}" srcOrd="3" destOrd="0" parTransId="{10A38F79-B6C4-42AA-B013-3E738D71EFB0}" sibTransId="{76715E10-ABEE-4879-A13C-C4FB684BC8E0}"/>
    <dgm:cxn modelId="{8E503FCD-6719-425B-8CB9-F22AAE0C9F37}" srcId="{AD4F9B8D-06A6-4419-9524-8B83016FA1BA}" destId="{6299F47B-CA5D-48F9-B881-85F3CD512C94}" srcOrd="0" destOrd="0" parTransId="{0AED281B-09D1-4043-9930-F6E55EDB761E}" sibTransId="{6CDF4645-3F70-419E-9DD8-D449007F0CCC}"/>
    <dgm:cxn modelId="{3A3FDFC4-A5FA-4F6E-9512-B97DA9E819B8}" srcId="{1F8EA692-DFD4-4DA1-9543-0CFC4EE078B9}" destId="{4D1D7F3A-BF31-400A-9E20-59B39C3AAFEC}" srcOrd="0" destOrd="0" parTransId="{FE2A5A7B-3F7F-47FA-87C8-C3C3F193022C}" sibTransId="{D49A1D30-7790-40C8-8A91-B64A0CBF7FB2}"/>
    <dgm:cxn modelId="{161CCF1B-DF92-4549-BBE9-A81FFA6B8DE3}" type="presOf" srcId="{1F8EA692-DFD4-4DA1-9543-0CFC4EE078B9}" destId="{7EB9A6DA-5AAC-4E1D-8AF4-0B6C3E1E71BB}" srcOrd="0" destOrd="0" presId="urn:microsoft.com/office/officeart/2005/8/layout/cycle4#1"/>
    <dgm:cxn modelId="{C068667D-6D77-4CA3-9EE3-50B3352B8936}" type="presOf" srcId="{C7496167-F9B7-4A8A-AA80-D14C3103D00B}" destId="{A821E0C3-1B45-4423-B106-BAF9BD185915}" srcOrd="1" destOrd="0" presId="urn:microsoft.com/office/officeart/2005/8/layout/cycle4#1"/>
    <dgm:cxn modelId="{75E8B069-FE59-4649-9C87-A32DD525B6E4}" srcId="{76215E9C-6C82-4B25-858B-361A218DC66D}" destId="{C7496167-F9B7-4A8A-AA80-D14C3103D00B}" srcOrd="0" destOrd="0" parTransId="{A0A415DC-CA27-49A7-A603-F4208E425712}" sibTransId="{59713250-AFC6-463E-B2EC-27A8116F1AC3}"/>
    <dgm:cxn modelId="{2176E60C-1A33-41A7-9487-B2233F388BF9}" srcId="{A967BD4E-0230-4941-8EAA-B542727CA75A}" destId="{76215E9C-6C82-4B25-858B-361A218DC66D}" srcOrd="1" destOrd="0" parTransId="{68CC7852-8B10-4B7F-9900-12582D38F8A9}" sibTransId="{35EC19D6-4D61-43BE-8483-239FC1B5334B}"/>
    <dgm:cxn modelId="{2A282790-4623-46C3-8198-90F110F2E994}" type="presOf" srcId="{32CE9592-B647-4AFC-974D-C478802D386E}" destId="{B832699A-6D7C-4627-8178-3E6AA62DEB7B}" srcOrd="0" destOrd="0" presId="urn:microsoft.com/office/officeart/2005/8/layout/cycle4#1"/>
    <dgm:cxn modelId="{9D45057E-7913-4A60-A68A-D7E55F36E239}" srcId="{32CE9592-B647-4AFC-974D-C478802D386E}" destId="{65DAA298-55F8-45A9-9610-5737D575197F}" srcOrd="0" destOrd="0" parTransId="{4E7D53F2-9B0F-467D-9E2E-25B5C0564F48}" sibTransId="{6A4841A0-34CB-418D-990C-182C618C7901}"/>
    <dgm:cxn modelId="{38F732EF-C4A3-4C2F-8381-54FFD66E4684}" type="presOf" srcId="{76215E9C-6C82-4B25-858B-361A218DC66D}" destId="{266783C0-ED62-4543-BD5B-69A090AD1666}" srcOrd="0" destOrd="0" presId="urn:microsoft.com/office/officeart/2005/8/layout/cycle4#1"/>
    <dgm:cxn modelId="{CCAE91AF-6B71-43D1-9764-813C01C282D1}" type="presOf" srcId="{6299F47B-CA5D-48F9-B881-85F3CD512C94}" destId="{4A977B94-B89F-405E-813E-FF91DC357C65}" srcOrd="0" destOrd="0" presId="urn:microsoft.com/office/officeart/2005/8/layout/cycle4#1"/>
    <dgm:cxn modelId="{D6D98F0F-DB7D-48B8-A73A-B407F70AE1DB}" srcId="{76215E9C-6C82-4B25-858B-361A218DC66D}" destId="{4C4FBFF0-11B8-4CB9-9D63-FD6A89D7D10C}" srcOrd="1" destOrd="0" parTransId="{47DB924F-D88D-435C-88E2-2E632D7BF922}" sibTransId="{7059D4D4-9276-4659-8A1C-B3927B3B0BD5}"/>
    <dgm:cxn modelId="{1D583E02-E5A6-493E-9098-87AA8A1B379E}" type="presOf" srcId="{4D1D7F3A-BF31-400A-9E20-59B39C3AAFEC}" destId="{398295C8-D8D3-440A-BC4C-3955B5616363}" srcOrd="1" destOrd="0" presId="urn:microsoft.com/office/officeart/2005/8/layout/cycle4#1"/>
    <dgm:cxn modelId="{2EA3538D-220E-4E19-A66E-37B73D8C8CCD}" srcId="{A967BD4E-0230-4941-8EAA-B542727CA75A}" destId="{AD4F9B8D-06A6-4419-9524-8B83016FA1BA}" srcOrd="2" destOrd="0" parTransId="{98CF67E4-881E-4065-BF4B-874CB74CF091}" sibTransId="{294822D1-B2F3-417E-9108-1C02E8B7A4A3}"/>
    <dgm:cxn modelId="{8E1491E9-BEF9-4638-B3D3-7F7A64F9A6DA}" type="presOf" srcId="{4D1D7F3A-BF31-400A-9E20-59B39C3AAFEC}" destId="{CA946D01-901F-4C13-9E34-62908BD1883D}" srcOrd="0" destOrd="0" presId="urn:microsoft.com/office/officeart/2005/8/layout/cycle4#1"/>
    <dgm:cxn modelId="{FCF86913-BCBE-49BE-935C-AE94EC1AB18D}" type="presParOf" srcId="{BD1FD01F-4DF9-4121-8609-BA5AA3A36D8F}" destId="{D50BC3E6-C25C-44A5-8C47-8ECE5ED7CD29}" srcOrd="0" destOrd="0" presId="urn:microsoft.com/office/officeart/2005/8/layout/cycle4#1"/>
    <dgm:cxn modelId="{66D190A1-127C-45A7-A36B-DC4264CFB5F7}" type="presParOf" srcId="{D50BC3E6-C25C-44A5-8C47-8ECE5ED7CD29}" destId="{0D302E07-3994-4105-BFF0-728CB5B37517}" srcOrd="0" destOrd="0" presId="urn:microsoft.com/office/officeart/2005/8/layout/cycle4#1"/>
    <dgm:cxn modelId="{06BD28B9-37A9-4933-ACC9-3A2220874C2D}" type="presParOf" srcId="{0D302E07-3994-4105-BFF0-728CB5B37517}" destId="{7ACEDDA0-354C-48C6-8D83-A6BD0B7BC6D6}" srcOrd="0" destOrd="0" presId="urn:microsoft.com/office/officeart/2005/8/layout/cycle4#1"/>
    <dgm:cxn modelId="{DD02929E-1A1A-4ECB-8CC4-7F7AE7A59F39}" type="presParOf" srcId="{0D302E07-3994-4105-BFF0-728CB5B37517}" destId="{4EE0CD36-83FD-40D0-9C1F-A5D170F7A809}" srcOrd="1" destOrd="0" presId="urn:microsoft.com/office/officeart/2005/8/layout/cycle4#1"/>
    <dgm:cxn modelId="{9A3EAF63-FADC-41EB-981F-FD59D86BCBF5}" type="presParOf" srcId="{D50BC3E6-C25C-44A5-8C47-8ECE5ED7CD29}" destId="{2A750894-F53B-4D24-821E-2534417E1628}" srcOrd="1" destOrd="0" presId="urn:microsoft.com/office/officeart/2005/8/layout/cycle4#1"/>
    <dgm:cxn modelId="{89D675CC-AA58-4CB5-91A7-801088335A04}" type="presParOf" srcId="{2A750894-F53B-4D24-821E-2534417E1628}" destId="{00D8F6F2-97D7-4918-9A88-7EE768DCC4D2}" srcOrd="0" destOrd="0" presId="urn:microsoft.com/office/officeart/2005/8/layout/cycle4#1"/>
    <dgm:cxn modelId="{8A4BEAB1-90F2-4096-A90C-F6BB920B7BB1}" type="presParOf" srcId="{2A750894-F53B-4D24-821E-2534417E1628}" destId="{A821E0C3-1B45-4423-B106-BAF9BD185915}" srcOrd="1" destOrd="0" presId="urn:microsoft.com/office/officeart/2005/8/layout/cycle4#1"/>
    <dgm:cxn modelId="{31C8A4BE-4EE9-4675-9C24-8DC6338F4197}" type="presParOf" srcId="{D50BC3E6-C25C-44A5-8C47-8ECE5ED7CD29}" destId="{1E18C9A8-C5FA-48EB-A1F6-45DC3E5D7B8B}" srcOrd="2" destOrd="0" presId="urn:microsoft.com/office/officeart/2005/8/layout/cycle4#1"/>
    <dgm:cxn modelId="{6BE1DF15-EAC6-426A-A443-F660AE3BED1B}" type="presParOf" srcId="{1E18C9A8-C5FA-48EB-A1F6-45DC3E5D7B8B}" destId="{4A977B94-B89F-405E-813E-FF91DC357C65}" srcOrd="0" destOrd="0" presId="urn:microsoft.com/office/officeart/2005/8/layout/cycle4#1"/>
    <dgm:cxn modelId="{4CAB7822-9BBC-495C-AE6F-60A9B565CE94}" type="presParOf" srcId="{1E18C9A8-C5FA-48EB-A1F6-45DC3E5D7B8B}" destId="{4868317E-4C26-4FA9-965F-9557A29A6639}" srcOrd="1" destOrd="0" presId="urn:microsoft.com/office/officeart/2005/8/layout/cycle4#1"/>
    <dgm:cxn modelId="{3CC990B4-5D2F-4324-8EFF-167FD31A77A6}" type="presParOf" srcId="{D50BC3E6-C25C-44A5-8C47-8ECE5ED7CD29}" destId="{FEF8F564-CDA1-437D-B985-AA0F8EFB8F15}" srcOrd="3" destOrd="0" presId="urn:microsoft.com/office/officeart/2005/8/layout/cycle4#1"/>
    <dgm:cxn modelId="{F172722D-2552-45E0-887A-B01210B6130A}" type="presParOf" srcId="{FEF8F564-CDA1-437D-B985-AA0F8EFB8F15}" destId="{CA946D01-901F-4C13-9E34-62908BD1883D}" srcOrd="0" destOrd="0" presId="urn:microsoft.com/office/officeart/2005/8/layout/cycle4#1"/>
    <dgm:cxn modelId="{BABB5C7D-4946-42F2-9828-DB18F7941453}" type="presParOf" srcId="{FEF8F564-CDA1-437D-B985-AA0F8EFB8F15}" destId="{398295C8-D8D3-440A-BC4C-3955B5616363}" srcOrd="1" destOrd="0" presId="urn:microsoft.com/office/officeart/2005/8/layout/cycle4#1"/>
    <dgm:cxn modelId="{15AF6D8E-64F2-48A6-972E-B7E5AF0B56C6}" type="presParOf" srcId="{D50BC3E6-C25C-44A5-8C47-8ECE5ED7CD29}" destId="{A90EFA07-CFE3-4437-B843-D1EB2F5C2C35}" srcOrd="4" destOrd="0" presId="urn:microsoft.com/office/officeart/2005/8/layout/cycle4#1"/>
    <dgm:cxn modelId="{5E4801C6-17FA-482B-9346-5139218B485E}" type="presParOf" srcId="{BD1FD01F-4DF9-4121-8609-BA5AA3A36D8F}" destId="{C8CB02F5-C417-4D15-930A-6AFDB3FDD9A2}" srcOrd="1" destOrd="0" presId="urn:microsoft.com/office/officeart/2005/8/layout/cycle4#1"/>
    <dgm:cxn modelId="{5F24E175-D451-4085-A7EA-4DD8FDE549A7}" type="presParOf" srcId="{C8CB02F5-C417-4D15-930A-6AFDB3FDD9A2}" destId="{B832699A-6D7C-4627-8178-3E6AA62DEB7B}" srcOrd="0" destOrd="0" presId="urn:microsoft.com/office/officeart/2005/8/layout/cycle4#1"/>
    <dgm:cxn modelId="{0C9C8705-810F-4C5D-99C9-369C3FFB8F32}" type="presParOf" srcId="{C8CB02F5-C417-4D15-930A-6AFDB3FDD9A2}" destId="{266783C0-ED62-4543-BD5B-69A090AD1666}" srcOrd="1" destOrd="0" presId="urn:microsoft.com/office/officeart/2005/8/layout/cycle4#1"/>
    <dgm:cxn modelId="{E170D5F3-643C-421F-9D7B-11D419955E25}" type="presParOf" srcId="{C8CB02F5-C417-4D15-930A-6AFDB3FDD9A2}" destId="{642A11CF-93CD-41E0-83EA-EC61E12387BB}" srcOrd="2" destOrd="0" presId="urn:microsoft.com/office/officeart/2005/8/layout/cycle4#1"/>
    <dgm:cxn modelId="{C298B855-8AAF-4C96-AEA8-FD41E7A52D29}" type="presParOf" srcId="{C8CB02F5-C417-4D15-930A-6AFDB3FDD9A2}" destId="{7EB9A6DA-5AAC-4E1D-8AF4-0B6C3E1E71BB}" srcOrd="3" destOrd="0" presId="urn:microsoft.com/office/officeart/2005/8/layout/cycle4#1"/>
    <dgm:cxn modelId="{152EAB66-0F25-417E-9FA9-847F73C63B4A}" type="presParOf" srcId="{C8CB02F5-C417-4D15-930A-6AFDB3FDD9A2}" destId="{D338D032-8F24-49AA-93EF-B4CEBB2E5257}" srcOrd="4" destOrd="0" presId="urn:microsoft.com/office/officeart/2005/8/layout/cycle4#1"/>
    <dgm:cxn modelId="{C53F2328-AE61-4B92-A5F0-0C1316CAE674}" type="presParOf" srcId="{BD1FD01F-4DF9-4121-8609-BA5AA3A36D8F}" destId="{D3586566-9F10-4079-A814-536DA5636774}" srcOrd="2" destOrd="0" presId="urn:microsoft.com/office/officeart/2005/8/layout/cycle4#1"/>
    <dgm:cxn modelId="{5F154C73-F2A7-4FF4-9A91-E962F98DA74A}" type="presParOf" srcId="{BD1FD01F-4DF9-4121-8609-BA5AA3A36D8F}" destId="{1F22DCF2-D99E-4390-9049-BC3283FA9138}"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089FAF-4EBF-42FA-8981-656FCD1AABD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2C404AD4-945D-48FB-8C99-72692DAA119D}">
      <dgm:prSet phldrT="[Text]"/>
      <dgm:spPr>
        <a:solidFill>
          <a:srgbClr val="92D050"/>
        </a:solidFill>
      </dgm:spPr>
      <dgm:t>
        <a:bodyPr/>
        <a:lstStyle/>
        <a:p>
          <a:pPr>
            <a:buNone/>
          </a:pPr>
          <a:r>
            <a:rPr lang="en-US" dirty="0"/>
            <a:t>Eliminates wastages and makes management accountable.</a:t>
          </a:r>
          <a:endParaRPr lang="en-IN" dirty="0"/>
        </a:p>
      </dgm:t>
    </dgm:pt>
    <dgm:pt modelId="{7659F449-9750-46BF-9D59-F89AD23B70D5}" type="parTrans" cxnId="{FA424625-7CE8-4E2E-9CA3-3D781A6139A6}">
      <dgm:prSet/>
      <dgm:spPr/>
      <dgm:t>
        <a:bodyPr/>
        <a:lstStyle/>
        <a:p>
          <a:endParaRPr lang="en-IN"/>
        </a:p>
      </dgm:t>
    </dgm:pt>
    <dgm:pt modelId="{C8750C1E-0E2E-4207-8BD1-DFFA02228AB9}" type="sibTrans" cxnId="{FA424625-7CE8-4E2E-9CA3-3D781A6139A6}">
      <dgm:prSet/>
      <dgm:spPr/>
      <dgm:t>
        <a:bodyPr/>
        <a:lstStyle/>
        <a:p>
          <a:endParaRPr lang="en-IN"/>
        </a:p>
      </dgm:t>
    </dgm:pt>
    <dgm:pt modelId="{31F60306-25ED-4DC8-907E-568E57DC26B7}">
      <dgm:prSet phldrT="[Text]"/>
      <dgm:spPr>
        <a:solidFill>
          <a:srgbClr val="00B0F0"/>
        </a:solidFill>
      </dgm:spPr>
      <dgm:t>
        <a:bodyPr/>
        <a:lstStyle/>
        <a:p>
          <a:pPr>
            <a:buNone/>
          </a:pPr>
          <a:r>
            <a:rPr lang="en-US" dirty="0"/>
            <a:t>Reduces uncertainties.</a:t>
          </a:r>
          <a:endParaRPr lang="en-IN" dirty="0"/>
        </a:p>
      </dgm:t>
    </dgm:pt>
    <dgm:pt modelId="{9966CB3E-8849-4A09-B6F4-10F4EE40FC67}" type="parTrans" cxnId="{E8AD394B-9733-407B-A2C6-4832F91CA8D1}">
      <dgm:prSet/>
      <dgm:spPr/>
      <dgm:t>
        <a:bodyPr/>
        <a:lstStyle/>
        <a:p>
          <a:endParaRPr lang="en-IN"/>
        </a:p>
      </dgm:t>
    </dgm:pt>
    <dgm:pt modelId="{CE981E97-9670-4A28-8AC2-8281337FA4BC}" type="sibTrans" cxnId="{E8AD394B-9733-407B-A2C6-4832F91CA8D1}">
      <dgm:prSet/>
      <dgm:spPr/>
      <dgm:t>
        <a:bodyPr/>
        <a:lstStyle/>
        <a:p>
          <a:endParaRPr lang="en-IN"/>
        </a:p>
      </dgm:t>
    </dgm:pt>
    <dgm:pt modelId="{19269BD1-974B-49E5-B745-F0D1531D5DF9}">
      <dgm:prSet phldrT="[Text]"/>
      <dgm:spPr>
        <a:solidFill>
          <a:schemeClr val="accent5">
            <a:lumMod val="50000"/>
          </a:schemeClr>
        </a:solidFill>
      </dgm:spPr>
      <dgm:t>
        <a:bodyPr/>
        <a:lstStyle/>
        <a:p>
          <a:pPr>
            <a:buNone/>
          </a:pPr>
          <a:r>
            <a:rPr lang="en-US" dirty="0"/>
            <a:t>Organizational effectiveness.</a:t>
          </a:r>
          <a:endParaRPr lang="en-IN" dirty="0"/>
        </a:p>
      </dgm:t>
    </dgm:pt>
    <dgm:pt modelId="{7D5B2B18-5B83-4F48-9DBD-CBBD86C748BA}" type="parTrans" cxnId="{DF39F9AA-1E08-4045-A354-03DD64AC9FB3}">
      <dgm:prSet/>
      <dgm:spPr/>
      <dgm:t>
        <a:bodyPr/>
        <a:lstStyle/>
        <a:p>
          <a:endParaRPr lang="en-IN"/>
        </a:p>
      </dgm:t>
    </dgm:pt>
    <dgm:pt modelId="{5B31179C-D107-48A4-B495-F52EFB6231FA}" type="sibTrans" cxnId="{DF39F9AA-1E08-4045-A354-03DD64AC9FB3}">
      <dgm:prSet/>
      <dgm:spPr/>
      <dgm:t>
        <a:bodyPr/>
        <a:lstStyle/>
        <a:p>
          <a:endParaRPr lang="en-IN"/>
        </a:p>
      </dgm:t>
    </dgm:pt>
    <dgm:pt modelId="{FF0CC2A2-1D86-4851-9088-912F79BD6058}" type="pres">
      <dgm:prSet presAssocID="{32089FAF-4EBF-42FA-8981-656FCD1AABD1}" presName="linear" presStyleCnt="0">
        <dgm:presLayoutVars>
          <dgm:dir/>
          <dgm:animLvl val="lvl"/>
          <dgm:resizeHandles val="exact"/>
        </dgm:presLayoutVars>
      </dgm:prSet>
      <dgm:spPr/>
      <dgm:t>
        <a:bodyPr/>
        <a:lstStyle/>
        <a:p>
          <a:endParaRPr lang="en-US"/>
        </a:p>
      </dgm:t>
    </dgm:pt>
    <dgm:pt modelId="{F33A0499-18A4-48B3-A950-220CC9981C8F}" type="pres">
      <dgm:prSet presAssocID="{2C404AD4-945D-48FB-8C99-72692DAA119D}" presName="parentLin" presStyleCnt="0"/>
      <dgm:spPr/>
    </dgm:pt>
    <dgm:pt modelId="{E468D299-3B03-485C-B47C-139D4E97571C}" type="pres">
      <dgm:prSet presAssocID="{2C404AD4-945D-48FB-8C99-72692DAA119D}" presName="parentLeftMargin" presStyleLbl="node1" presStyleIdx="0" presStyleCnt="3"/>
      <dgm:spPr/>
      <dgm:t>
        <a:bodyPr/>
        <a:lstStyle/>
        <a:p>
          <a:endParaRPr lang="en-US"/>
        </a:p>
      </dgm:t>
    </dgm:pt>
    <dgm:pt modelId="{E485ADD9-7636-444C-B58E-8F916854EFC6}" type="pres">
      <dgm:prSet presAssocID="{2C404AD4-945D-48FB-8C99-72692DAA119D}" presName="parentText" presStyleLbl="node1" presStyleIdx="0" presStyleCnt="3">
        <dgm:presLayoutVars>
          <dgm:chMax val="0"/>
          <dgm:bulletEnabled val="1"/>
        </dgm:presLayoutVars>
      </dgm:prSet>
      <dgm:spPr/>
      <dgm:t>
        <a:bodyPr/>
        <a:lstStyle/>
        <a:p>
          <a:endParaRPr lang="en-US"/>
        </a:p>
      </dgm:t>
    </dgm:pt>
    <dgm:pt modelId="{1DFD89B4-D17F-4E5A-AE5B-D75B1C0B26CE}" type="pres">
      <dgm:prSet presAssocID="{2C404AD4-945D-48FB-8C99-72692DAA119D}" presName="negativeSpace" presStyleCnt="0"/>
      <dgm:spPr/>
    </dgm:pt>
    <dgm:pt modelId="{2485C7C9-9C04-4A35-B55D-B660DF470FE3}" type="pres">
      <dgm:prSet presAssocID="{2C404AD4-945D-48FB-8C99-72692DAA119D}" presName="childText" presStyleLbl="conFgAcc1" presStyleIdx="0" presStyleCnt="3">
        <dgm:presLayoutVars>
          <dgm:bulletEnabled val="1"/>
        </dgm:presLayoutVars>
      </dgm:prSet>
      <dgm:spPr/>
    </dgm:pt>
    <dgm:pt modelId="{AA8C19B6-F7F8-4B2C-B930-D2C472EFA2E9}" type="pres">
      <dgm:prSet presAssocID="{C8750C1E-0E2E-4207-8BD1-DFFA02228AB9}" presName="spaceBetweenRectangles" presStyleCnt="0"/>
      <dgm:spPr/>
    </dgm:pt>
    <dgm:pt modelId="{98A76FAE-E718-442E-B3DD-2FEA9C1544C6}" type="pres">
      <dgm:prSet presAssocID="{31F60306-25ED-4DC8-907E-568E57DC26B7}" presName="parentLin" presStyleCnt="0"/>
      <dgm:spPr/>
    </dgm:pt>
    <dgm:pt modelId="{5FEC3112-1730-4816-B7F3-2A6DA57C0E6C}" type="pres">
      <dgm:prSet presAssocID="{31F60306-25ED-4DC8-907E-568E57DC26B7}" presName="parentLeftMargin" presStyleLbl="node1" presStyleIdx="0" presStyleCnt="3"/>
      <dgm:spPr/>
      <dgm:t>
        <a:bodyPr/>
        <a:lstStyle/>
        <a:p>
          <a:endParaRPr lang="en-US"/>
        </a:p>
      </dgm:t>
    </dgm:pt>
    <dgm:pt modelId="{D239405B-8F61-4AAF-B615-E247CB4F0BC0}" type="pres">
      <dgm:prSet presAssocID="{31F60306-25ED-4DC8-907E-568E57DC26B7}" presName="parentText" presStyleLbl="node1" presStyleIdx="1" presStyleCnt="3">
        <dgm:presLayoutVars>
          <dgm:chMax val="0"/>
          <dgm:bulletEnabled val="1"/>
        </dgm:presLayoutVars>
      </dgm:prSet>
      <dgm:spPr/>
      <dgm:t>
        <a:bodyPr/>
        <a:lstStyle/>
        <a:p>
          <a:endParaRPr lang="en-US"/>
        </a:p>
      </dgm:t>
    </dgm:pt>
    <dgm:pt modelId="{22B057B6-A3B9-4F1A-9B09-17303678A52D}" type="pres">
      <dgm:prSet presAssocID="{31F60306-25ED-4DC8-907E-568E57DC26B7}" presName="negativeSpace" presStyleCnt="0"/>
      <dgm:spPr/>
    </dgm:pt>
    <dgm:pt modelId="{2FD1716D-43A7-4E63-9D59-0ED7526B3FE6}" type="pres">
      <dgm:prSet presAssocID="{31F60306-25ED-4DC8-907E-568E57DC26B7}" presName="childText" presStyleLbl="conFgAcc1" presStyleIdx="1" presStyleCnt="3">
        <dgm:presLayoutVars>
          <dgm:bulletEnabled val="1"/>
        </dgm:presLayoutVars>
      </dgm:prSet>
      <dgm:spPr/>
    </dgm:pt>
    <dgm:pt modelId="{E9D5F358-240D-4205-909D-E43DC8B31269}" type="pres">
      <dgm:prSet presAssocID="{CE981E97-9670-4A28-8AC2-8281337FA4BC}" presName="spaceBetweenRectangles" presStyleCnt="0"/>
      <dgm:spPr/>
    </dgm:pt>
    <dgm:pt modelId="{BE26EA21-E82F-49DC-9E19-BCC65BA58A96}" type="pres">
      <dgm:prSet presAssocID="{19269BD1-974B-49E5-B745-F0D1531D5DF9}" presName="parentLin" presStyleCnt="0"/>
      <dgm:spPr/>
    </dgm:pt>
    <dgm:pt modelId="{A0CDFC30-C89C-4923-8197-C9D322ABD3EE}" type="pres">
      <dgm:prSet presAssocID="{19269BD1-974B-49E5-B745-F0D1531D5DF9}" presName="parentLeftMargin" presStyleLbl="node1" presStyleIdx="1" presStyleCnt="3"/>
      <dgm:spPr/>
      <dgm:t>
        <a:bodyPr/>
        <a:lstStyle/>
        <a:p>
          <a:endParaRPr lang="en-US"/>
        </a:p>
      </dgm:t>
    </dgm:pt>
    <dgm:pt modelId="{3EE3BFF9-9239-486D-9656-612B84F848CC}" type="pres">
      <dgm:prSet presAssocID="{19269BD1-974B-49E5-B745-F0D1531D5DF9}" presName="parentText" presStyleLbl="node1" presStyleIdx="2" presStyleCnt="3">
        <dgm:presLayoutVars>
          <dgm:chMax val="0"/>
          <dgm:bulletEnabled val="1"/>
        </dgm:presLayoutVars>
      </dgm:prSet>
      <dgm:spPr/>
      <dgm:t>
        <a:bodyPr/>
        <a:lstStyle/>
        <a:p>
          <a:endParaRPr lang="en-US"/>
        </a:p>
      </dgm:t>
    </dgm:pt>
    <dgm:pt modelId="{D5F9D4EE-8AC4-40AC-890A-A22ED059F3D6}" type="pres">
      <dgm:prSet presAssocID="{19269BD1-974B-49E5-B745-F0D1531D5DF9}" presName="negativeSpace" presStyleCnt="0"/>
      <dgm:spPr/>
    </dgm:pt>
    <dgm:pt modelId="{41BFE179-18D0-41FF-9B77-C5A26AC47E2B}" type="pres">
      <dgm:prSet presAssocID="{19269BD1-974B-49E5-B745-F0D1531D5DF9}" presName="childText" presStyleLbl="conFgAcc1" presStyleIdx="2" presStyleCnt="3">
        <dgm:presLayoutVars>
          <dgm:bulletEnabled val="1"/>
        </dgm:presLayoutVars>
      </dgm:prSet>
      <dgm:spPr/>
    </dgm:pt>
  </dgm:ptLst>
  <dgm:cxnLst>
    <dgm:cxn modelId="{C523C42C-2F14-4EC7-90D8-53252696CAE1}" type="presOf" srcId="{2C404AD4-945D-48FB-8C99-72692DAA119D}" destId="{E468D299-3B03-485C-B47C-139D4E97571C}" srcOrd="0" destOrd="0" presId="urn:microsoft.com/office/officeart/2005/8/layout/list1"/>
    <dgm:cxn modelId="{96246132-A7B3-41D7-B737-83B2869E3773}" type="presOf" srcId="{19269BD1-974B-49E5-B745-F0D1531D5DF9}" destId="{3EE3BFF9-9239-486D-9656-612B84F848CC}" srcOrd="1" destOrd="0" presId="urn:microsoft.com/office/officeart/2005/8/layout/list1"/>
    <dgm:cxn modelId="{E8AD394B-9733-407B-A2C6-4832F91CA8D1}" srcId="{32089FAF-4EBF-42FA-8981-656FCD1AABD1}" destId="{31F60306-25ED-4DC8-907E-568E57DC26B7}" srcOrd="1" destOrd="0" parTransId="{9966CB3E-8849-4A09-B6F4-10F4EE40FC67}" sibTransId="{CE981E97-9670-4A28-8AC2-8281337FA4BC}"/>
    <dgm:cxn modelId="{7DC9B488-1380-46B3-8D45-F177B4B66442}" type="presOf" srcId="{19269BD1-974B-49E5-B745-F0D1531D5DF9}" destId="{A0CDFC30-C89C-4923-8197-C9D322ABD3EE}" srcOrd="0" destOrd="0" presId="urn:microsoft.com/office/officeart/2005/8/layout/list1"/>
    <dgm:cxn modelId="{2676156C-26D5-4A1A-A4C6-18709F53B436}" type="presOf" srcId="{31F60306-25ED-4DC8-907E-568E57DC26B7}" destId="{D239405B-8F61-4AAF-B615-E247CB4F0BC0}" srcOrd="1" destOrd="0" presId="urn:microsoft.com/office/officeart/2005/8/layout/list1"/>
    <dgm:cxn modelId="{35A96B63-A4E9-483B-BB71-8F7F892FA37C}" type="presOf" srcId="{32089FAF-4EBF-42FA-8981-656FCD1AABD1}" destId="{FF0CC2A2-1D86-4851-9088-912F79BD6058}" srcOrd="0" destOrd="0" presId="urn:microsoft.com/office/officeart/2005/8/layout/list1"/>
    <dgm:cxn modelId="{FA424625-7CE8-4E2E-9CA3-3D781A6139A6}" srcId="{32089FAF-4EBF-42FA-8981-656FCD1AABD1}" destId="{2C404AD4-945D-48FB-8C99-72692DAA119D}" srcOrd="0" destOrd="0" parTransId="{7659F449-9750-46BF-9D59-F89AD23B70D5}" sibTransId="{C8750C1E-0E2E-4207-8BD1-DFFA02228AB9}"/>
    <dgm:cxn modelId="{9AE9DD5E-F14F-466D-8C59-75C7430BDBCC}" type="presOf" srcId="{2C404AD4-945D-48FB-8C99-72692DAA119D}" destId="{E485ADD9-7636-444C-B58E-8F916854EFC6}" srcOrd="1" destOrd="0" presId="urn:microsoft.com/office/officeart/2005/8/layout/list1"/>
    <dgm:cxn modelId="{750A412A-A78F-4811-B7F1-5F97D62C9C22}" type="presOf" srcId="{31F60306-25ED-4DC8-907E-568E57DC26B7}" destId="{5FEC3112-1730-4816-B7F3-2A6DA57C0E6C}" srcOrd="0" destOrd="0" presId="urn:microsoft.com/office/officeart/2005/8/layout/list1"/>
    <dgm:cxn modelId="{DF39F9AA-1E08-4045-A354-03DD64AC9FB3}" srcId="{32089FAF-4EBF-42FA-8981-656FCD1AABD1}" destId="{19269BD1-974B-49E5-B745-F0D1531D5DF9}" srcOrd="2" destOrd="0" parTransId="{7D5B2B18-5B83-4F48-9DBD-CBBD86C748BA}" sibTransId="{5B31179C-D107-48A4-B495-F52EFB6231FA}"/>
    <dgm:cxn modelId="{C12A7742-C9BB-4748-9B32-7B3EF6CB56FE}" type="presParOf" srcId="{FF0CC2A2-1D86-4851-9088-912F79BD6058}" destId="{F33A0499-18A4-48B3-A950-220CC9981C8F}" srcOrd="0" destOrd="0" presId="urn:microsoft.com/office/officeart/2005/8/layout/list1"/>
    <dgm:cxn modelId="{7A22D28A-9A04-45D2-ABE6-EBD08ACCEFEF}" type="presParOf" srcId="{F33A0499-18A4-48B3-A950-220CC9981C8F}" destId="{E468D299-3B03-485C-B47C-139D4E97571C}" srcOrd="0" destOrd="0" presId="urn:microsoft.com/office/officeart/2005/8/layout/list1"/>
    <dgm:cxn modelId="{7F3331F2-4477-4E2A-BA5D-DA1C92E7D3AD}" type="presParOf" srcId="{F33A0499-18A4-48B3-A950-220CC9981C8F}" destId="{E485ADD9-7636-444C-B58E-8F916854EFC6}" srcOrd="1" destOrd="0" presId="urn:microsoft.com/office/officeart/2005/8/layout/list1"/>
    <dgm:cxn modelId="{6EC354B8-57FF-473F-BCD6-15FDF13D7D62}" type="presParOf" srcId="{FF0CC2A2-1D86-4851-9088-912F79BD6058}" destId="{1DFD89B4-D17F-4E5A-AE5B-D75B1C0B26CE}" srcOrd="1" destOrd="0" presId="urn:microsoft.com/office/officeart/2005/8/layout/list1"/>
    <dgm:cxn modelId="{7D7E268B-70E7-4566-94F7-0B4C4F658DC0}" type="presParOf" srcId="{FF0CC2A2-1D86-4851-9088-912F79BD6058}" destId="{2485C7C9-9C04-4A35-B55D-B660DF470FE3}" srcOrd="2" destOrd="0" presId="urn:microsoft.com/office/officeart/2005/8/layout/list1"/>
    <dgm:cxn modelId="{9BBC8FA1-9203-45CC-964B-4C47EBFB027B}" type="presParOf" srcId="{FF0CC2A2-1D86-4851-9088-912F79BD6058}" destId="{AA8C19B6-F7F8-4B2C-B930-D2C472EFA2E9}" srcOrd="3" destOrd="0" presId="urn:microsoft.com/office/officeart/2005/8/layout/list1"/>
    <dgm:cxn modelId="{34CE53F3-F178-4083-A7C3-47EE6652D19A}" type="presParOf" srcId="{FF0CC2A2-1D86-4851-9088-912F79BD6058}" destId="{98A76FAE-E718-442E-B3DD-2FEA9C1544C6}" srcOrd="4" destOrd="0" presId="urn:microsoft.com/office/officeart/2005/8/layout/list1"/>
    <dgm:cxn modelId="{0B1F86F0-4A23-4F0C-AC90-145FB20D60DE}" type="presParOf" srcId="{98A76FAE-E718-442E-B3DD-2FEA9C1544C6}" destId="{5FEC3112-1730-4816-B7F3-2A6DA57C0E6C}" srcOrd="0" destOrd="0" presId="urn:microsoft.com/office/officeart/2005/8/layout/list1"/>
    <dgm:cxn modelId="{D2C4C141-F6A3-4887-AEA7-CB87E6AB3497}" type="presParOf" srcId="{98A76FAE-E718-442E-B3DD-2FEA9C1544C6}" destId="{D239405B-8F61-4AAF-B615-E247CB4F0BC0}" srcOrd="1" destOrd="0" presId="urn:microsoft.com/office/officeart/2005/8/layout/list1"/>
    <dgm:cxn modelId="{FE823C7A-F071-4D5D-A51E-F52F3BD24A71}" type="presParOf" srcId="{FF0CC2A2-1D86-4851-9088-912F79BD6058}" destId="{22B057B6-A3B9-4F1A-9B09-17303678A52D}" srcOrd="5" destOrd="0" presId="urn:microsoft.com/office/officeart/2005/8/layout/list1"/>
    <dgm:cxn modelId="{05D98D9E-1FED-4A8C-B22C-7400ADD5D781}" type="presParOf" srcId="{FF0CC2A2-1D86-4851-9088-912F79BD6058}" destId="{2FD1716D-43A7-4E63-9D59-0ED7526B3FE6}" srcOrd="6" destOrd="0" presId="urn:microsoft.com/office/officeart/2005/8/layout/list1"/>
    <dgm:cxn modelId="{1CB4FBCE-AC58-40C2-9075-7E9F9E82001B}" type="presParOf" srcId="{FF0CC2A2-1D86-4851-9088-912F79BD6058}" destId="{E9D5F358-240D-4205-909D-E43DC8B31269}" srcOrd="7" destOrd="0" presId="urn:microsoft.com/office/officeart/2005/8/layout/list1"/>
    <dgm:cxn modelId="{D58780DC-7BCC-4378-A741-7FA973E933B1}" type="presParOf" srcId="{FF0CC2A2-1D86-4851-9088-912F79BD6058}" destId="{BE26EA21-E82F-49DC-9E19-BCC65BA58A96}" srcOrd="8" destOrd="0" presId="urn:microsoft.com/office/officeart/2005/8/layout/list1"/>
    <dgm:cxn modelId="{71052BC4-7C26-4A91-8057-681E16405F80}" type="presParOf" srcId="{BE26EA21-E82F-49DC-9E19-BCC65BA58A96}" destId="{A0CDFC30-C89C-4923-8197-C9D322ABD3EE}" srcOrd="0" destOrd="0" presId="urn:microsoft.com/office/officeart/2005/8/layout/list1"/>
    <dgm:cxn modelId="{EA1A4ED6-12D6-4E6F-BC3F-8146BD707340}" type="presParOf" srcId="{BE26EA21-E82F-49DC-9E19-BCC65BA58A96}" destId="{3EE3BFF9-9239-486D-9656-612B84F848CC}" srcOrd="1" destOrd="0" presId="urn:microsoft.com/office/officeart/2005/8/layout/list1"/>
    <dgm:cxn modelId="{8D1F5626-D392-4796-8758-4AE8A4681B2F}" type="presParOf" srcId="{FF0CC2A2-1D86-4851-9088-912F79BD6058}" destId="{D5F9D4EE-8AC4-40AC-890A-A22ED059F3D6}" srcOrd="9" destOrd="0" presId="urn:microsoft.com/office/officeart/2005/8/layout/list1"/>
    <dgm:cxn modelId="{9ACA6141-1B2E-4DD2-8078-CCC0B0905218}" type="presParOf" srcId="{FF0CC2A2-1D86-4851-9088-912F79BD6058}" destId="{41BFE179-18D0-41FF-9B77-C5A26AC47E2B}"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388030-9D09-4616-8D23-3DFD8E6485F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FC1E3F04-1EA3-491B-8BD2-F5E0BE13735F}">
      <dgm:prSet phldrT="[Text]"/>
      <dgm:spPr>
        <a:solidFill>
          <a:schemeClr val="bg2"/>
        </a:solidFill>
      </dgm:spPr>
      <dgm:t>
        <a:bodyPr/>
        <a:lstStyle/>
        <a:p>
          <a:pPr>
            <a:buNone/>
          </a:pPr>
          <a:r>
            <a:rPr lang="en-US" dirty="0"/>
            <a:t>Ensure better coordination among the functions of Management</a:t>
          </a:r>
          <a:endParaRPr lang="en-IN" dirty="0"/>
        </a:p>
      </dgm:t>
    </dgm:pt>
    <dgm:pt modelId="{E4C850B6-72FC-4AD8-AE04-08560ADFEE14}" type="parTrans" cxnId="{31F8EAFC-09A5-44BA-9016-AE0B9A4B63D7}">
      <dgm:prSet/>
      <dgm:spPr/>
      <dgm:t>
        <a:bodyPr/>
        <a:lstStyle/>
        <a:p>
          <a:endParaRPr lang="en-IN"/>
        </a:p>
      </dgm:t>
    </dgm:pt>
    <dgm:pt modelId="{7EFA8149-0FAB-4F35-B5A3-53FB2ECAE68A}" type="sibTrans" cxnId="{31F8EAFC-09A5-44BA-9016-AE0B9A4B63D7}">
      <dgm:prSet/>
      <dgm:spPr/>
      <dgm:t>
        <a:bodyPr/>
        <a:lstStyle/>
        <a:p>
          <a:endParaRPr lang="en-IN"/>
        </a:p>
      </dgm:t>
    </dgm:pt>
    <dgm:pt modelId="{DFCD8429-1273-4283-B96D-8E666D6689AD}">
      <dgm:prSet phldrT="[Text]"/>
      <dgm:spPr>
        <a:solidFill>
          <a:schemeClr val="accent3"/>
        </a:solidFill>
      </dgm:spPr>
      <dgm:t>
        <a:bodyPr/>
        <a:lstStyle/>
        <a:p>
          <a:pPr>
            <a:buNone/>
          </a:pPr>
          <a:r>
            <a:rPr lang="en-US" dirty="0"/>
            <a:t>Prevent misuse of delegated authority</a:t>
          </a:r>
          <a:endParaRPr lang="en-IN" dirty="0"/>
        </a:p>
      </dgm:t>
    </dgm:pt>
    <dgm:pt modelId="{BF541662-4025-4BF9-A80B-65B7963B9F6D}" type="parTrans" cxnId="{C07862C6-B100-4F08-909E-E050E9A55B28}">
      <dgm:prSet/>
      <dgm:spPr/>
      <dgm:t>
        <a:bodyPr/>
        <a:lstStyle/>
        <a:p>
          <a:endParaRPr lang="en-IN"/>
        </a:p>
      </dgm:t>
    </dgm:pt>
    <dgm:pt modelId="{4B8791A2-923F-4027-9414-40C74E901DE8}" type="sibTrans" cxnId="{C07862C6-B100-4F08-909E-E050E9A55B28}">
      <dgm:prSet/>
      <dgm:spPr/>
      <dgm:t>
        <a:bodyPr/>
        <a:lstStyle/>
        <a:p>
          <a:endParaRPr lang="en-IN"/>
        </a:p>
      </dgm:t>
    </dgm:pt>
    <dgm:pt modelId="{4707248B-F554-4E7C-8603-3250F6031722}">
      <dgm:prSet phldrT="[Text]"/>
      <dgm:spPr>
        <a:solidFill>
          <a:schemeClr val="accent6">
            <a:lumMod val="75000"/>
          </a:schemeClr>
        </a:solidFill>
      </dgm:spPr>
      <dgm:t>
        <a:bodyPr/>
        <a:lstStyle/>
        <a:p>
          <a:r>
            <a:rPr lang="en-IN" dirty="0"/>
            <a:t>Making planning effective</a:t>
          </a:r>
        </a:p>
      </dgm:t>
    </dgm:pt>
    <dgm:pt modelId="{CD3A0E67-A5E9-412F-99E6-B029C6D614F9}" type="parTrans" cxnId="{55895944-A13F-4B8E-8948-3D240B26579D}">
      <dgm:prSet/>
      <dgm:spPr/>
      <dgm:t>
        <a:bodyPr/>
        <a:lstStyle/>
        <a:p>
          <a:endParaRPr lang="en-IN"/>
        </a:p>
      </dgm:t>
    </dgm:pt>
    <dgm:pt modelId="{EE59BB66-F12F-4AF7-82F4-4A86314278EF}" type="sibTrans" cxnId="{55895944-A13F-4B8E-8948-3D240B26579D}">
      <dgm:prSet/>
      <dgm:spPr/>
      <dgm:t>
        <a:bodyPr/>
        <a:lstStyle/>
        <a:p>
          <a:endParaRPr lang="en-IN"/>
        </a:p>
      </dgm:t>
    </dgm:pt>
    <dgm:pt modelId="{B2D425EA-0EE2-4843-B89C-9A217B568B0A}" type="pres">
      <dgm:prSet presAssocID="{A0388030-9D09-4616-8D23-3DFD8E6485FE}" presName="linear" presStyleCnt="0">
        <dgm:presLayoutVars>
          <dgm:dir/>
          <dgm:animLvl val="lvl"/>
          <dgm:resizeHandles val="exact"/>
        </dgm:presLayoutVars>
      </dgm:prSet>
      <dgm:spPr/>
      <dgm:t>
        <a:bodyPr/>
        <a:lstStyle/>
        <a:p>
          <a:endParaRPr lang="en-US"/>
        </a:p>
      </dgm:t>
    </dgm:pt>
    <dgm:pt modelId="{D9BD0F02-47C7-4DA6-8FAC-7B06A5C73151}" type="pres">
      <dgm:prSet presAssocID="{FC1E3F04-1EA3-491B-8BD2-F5E0BE13735F}" presName="parentLin" presStyleCnt="0"/>
      <dgm:spPr/>
    </dgm:pt>
    <dgm:pt modelId="{F305F4D2-76E9-4DFE-91C7-58F57C7D1CA1}" type="pres">
      <dgm:prSet presAssocID="{FC1E3F04-1EA3-491B-8BD2-F5E0BE13735F}" presName="parentLeftMargin" presStyleLbl="node1" presStyleIdx="0" presStyleCnt="3"/>
      <dgm:spPr/>
      <dgm:t>
        <a:bodyPr/>
        <a:lstStyle/>
        <a:p>
          <a:endParaRPr lang="en-US"/>
        </a:p>
      </dgm:t>
    </dgm:pt>
    <dgm:pt modelId="{32F3E1EE-8BB7-4221-B19C-AA269ADD0DC5}" type="pres">
      <dgm:prSet presAssocID="{FC1E3F04-1EA3-491B-8BD2-F5E0BE13735F}" presName="parentText" presStyleLbl="node1" presStyleIdx="0" presStyleCnt="3">
        <dgm:presLayoutVars>
          <dgm:chMax val="0"/>
          <dgm:bulletEnabled val="1"/>
        </dgm:presLayoutVars>
      </dgm:prSet>
      <dgm:spPr/>
      <dgm:t>
        <a:bodyPr/>
        <a:lstStyle/>
        <a:p>
          <a:endParaRPr lang="en-US"/>
        </a:p>
      </dgm:t>
    </dgm:pt>
    <dgm:pt modelId="{28409E7F-6C31-40CB-9F05-64B9A4E41E88}" type="pres">
      <dgm:prSet presAssocID="{FC1E3F04-1EA3-491B-8BD2-F5E0BE13735F}" presName="negativeSpace" presStyleCnt="0"/>
      <dgm:spPr/>
    </dgm:pt>
    <dgm:pt modelId="{58BC93D8-6031-423F-8CC5-7E6CB7DE272D}" type="pres">
      <dgm:prSet presAssocID="{FC1E3F04-1EA3-491B-8BD2-F5E0BE13735F}" presName="childText" presStyleLbl="conFgAcc1" presStyleIdx="0" presStyleCnt="3">
        <dgm:presLayoutVars>
          <dgm:bulletEnabled val="1"/>
        </dgm:presLayoutVars>
      </dgm:prSet>
      <dgm:spPr/>
    </dgm:pt>
    <dgm:pt modelId="{8C0974C3-73B4-46ED-BE6C-F35D6E21C333}" type="pres">
      <dgm:prSet presAssocID="{7EFA8149-0FAB-4F35-B5A3-53FB2ECAE68A}" presName="spaceBetweenRectangles" presStyleCnt="0"/>
      <dgm:spPr/>
    </dgm:pt>
    <dgm:pt modelId="{97511AC3-D712-4AC7-965D-391EA8D067D1}" type="pres">
      <dgm:prSet presAssocID="{DFCD8429-1273-4283-B96D-8E666D6689AD}" presName="parentLin" presStyleCnt="0"/>
      <dgm:spPr/>
    </dgm:pt>
    <dgm:pt modelId="{124DB362-3696-469B-A7E6-B8A7AAFABD98}" type="pres">
      <dgm:prSet presAssocID="{DFCD8429-1273-4283-B96D-8E666D6689AD}" presName="parentLeftMargin" presStyleLbl="node1" presStyleIdx="0" presStyleCnt="3"/>
      <dgm:spPr/>
      <dgm:t>
        <a:bodyPr/>
        <a:lstStyle/>
        <a:p>
          <a:endParaRPr lang="en-US"/>
        </a:p>
      </dgm:t>
    </dgm:pt>
    <dgm:pt modelId="{B2125FEE-75EE-4858-92C3-9CC24CE57156}" type="pres">
      <dgm:prSet presAssocID="{DFCD8429-1273-4283-B96D-8E666D6689AD}" presName="parentText" presStyleLbl="node1" presStyleIdx="1" presStyleCnt="3">
        <dgm:presLayoutVars>
          <dgm:chMax val="0"/>
          <dgm:bulletEnabled val="1"/>
        </dgm:presLayoutVars>
      </dgm:prSet>
      <dgm:spPr/>
      <dgm:t>
        <a:bodyPr/>
        <a:lstStyle/>
        <a:p>
          <a:endParaRPr lang="en-US"/>
        </a:p>
      </dgm:t>
    </dgm:pt>
    <dgm:pt modelId="{20A9A276-DF85-4C99-B089-83D23DD4A47E}" type="pres">
      <dgm:prSet presAssocID="{DFCD8429-1273-4283-B96D-8E666D6689AD}" presName="negativeSpace" presStyleCnt="0"/>
      <dgm:spPr/>
    </dgm:pt>
    <dgm:pt modelId="{D2EF48FA-0DBD-4DE0-91FB-3CDAD770A325}" type="pres">
      <dgm:prSet presAssocID="{DFCD8429-1273-4283-B96D-8E666D6689AD}" presName="childText" presStyleLbl="conFgAcc1" presStyleIdx="1" presStyleCnt="3">
        <dgm:presLayoutVars>
          <dgm:bulletEnabled val="1"/>
        </dgm:presLayoutVars>
      </dgm:prSet>
      <dgm:spPr/>
    </dgm:pt>
    <dgm:pt modelId="{76851F2C-AD1A-4581-A210-A6259D9194BE}" type="pres">
      <dgm:prSet presAssocID="{4B8791A2-923F-4027-9414-40C74E901DE8}" presName="spaceBetweenRectangles" presStyleCnt="0"/>
      <dgm:spPr/>
    </dgm:pt>
    <dgm:pt modelId="{94B10E49-6761-4B28-9401-59733363F50F}" type="pres">
      <dgm:prSet presAssocID="{4707248B-F554-4E7C-8603-3250F6031722}" presName="parentLin" presStyleCnt="0"/>
      <dgm:spPr/>
    </dgm:pt>
    <dgm:pt modelId="{92035EF1-7953-4D1F-88E2-6466FC79C5C6}" type="pres">
      <dgm:prSet presAssocID="{4707248B-F554-4E7C-8603-3250F6031722}" presName="parentLeftMargin" presStyleLbl="node1" presStyleIdx="1" presStyleCnt="3"/>
      <dgm:spPr/>
      <dgm:t>
        <a:bodyPr/>
        <a:lstStyle/>
        <a:p>
          <a:endParaRPr lang="en-US"/>
        </a:p>
      </dgm:t>
    </dgm:pt>
    <dgm:pt modelId="{80B8EA0D-63A0-46EF-976C-062E8FF2B4A5}" type="pres">
      <dgm:prSet presAssocID="{4707248B-F554-4E7C-8603-3250F6031722}" presName="parentText" presStyleLbl="node1" presStyleIdx="2" presStyleCnt="3">
        <dgm:presLayoutVars>
          <dgm:chMax val="0"/>
          <dgm:bulletEnabled val="1"/>
        </dgm:presLayoutVars>
      </dgm:prSet>
      <dgm:spPr/>
      <dgm:t>
        <a:bodyPr/>
        <a:lstStyle/>
        <a:p>
          <a:endParaRPr lang="en-US"/>
        </a:p>
      </dgm:t>
    </dgm:pt>
    <dgm:pt modelId="{E84FFBF0-3E00-4789-8187-B595ED29C072}" type="pres">
      <dgm:prSet presAssocID="{4707248B-F554-4E7C-8603-3250F6031722}" presName="negativeSpace" presStyleCnt="0"/>
      <dgm:spPr/>
    </dgm:pt>
    <dgm:pt modelId="{BBCC0151-1455-4365-8FC2-B41C5B7DA5FF}" type="pres">
      <dgm:prSet presAssocID="{4707248B-F554-4E7C-8603-3250F6031722}" presName="childText" presStyleLbl="conFgAcc1" presStyleIdx="2" presStyleCnt="3">
        <dgm:presLayoutVars>
          <dgm:bulletEnabled val="1"/>
        </dgm:presLayoutVars>
      </dgm:prSet>
      <dgm:spPr/>
    </dgm:pt>
  </dgm:ptLst>
  <dgm:cxnLst>
    <dgm:cxn modelId="{1FBA2347-D679-4E9B-BD3F-A252FAE3A110}" type="presOf" srcId="{FC1E3F04-1EA3-491B-8BD2-F5E0BE13735F}" destId="{F305F4D2-76E9-4DFE-91C7-58F57C7D1CA1}" srcOrd="0" destOrd="0" presId="urn:microsoft.com/office/officeart/2005/8/layout/list1"/>
    <dgm:cxn modelId="{31F8EAFC-09A5-44BA-9016-AE0B9A4B63D7}" srcId="{A0388030-9D09-4616-8D23-3DFD8E6485FE}" destId="{FC1E3F04-1EA3-491B-8BD2-F5E0BE13735F}" srcOrd="0" destOrd="0" parTransId="{E4C850B6-72FC-4AD8-AE04-08560ADFEE14}" sibTransId="{7EFA8149-0FAB-4F35-B5A3-53FB2ECAE68A}"/>
    <dgm:cxn modelId="{0E5494C5-D022-4930-A15A-95DDC6C744AC}" type="presOf" srcId="{4707248B-F554-4E7C-8603-3250F6031722}" destId="{92035EF1-7953-4D1F-88E2-6466FC79C5C6}" srcOrd="0" destOrd="0" presId="urn:microsoft.com/office/officeart/2005/8/layout/list1"/>
    <dgm:cxn modelId="{51CB7034-A6C9-41FC-B8EC-A98335B6BE08}" type="presOf" srcId="{4707248B-F554-4E7C-8603-3250F6031722}" destId="{80B8EA0D-63A0-46EF-976C-062E8FF2B4A5}" srcOrd="1" destOrd="0" presId="urn:microsoft.com/office/officeart/2005/8/layout/list1"/>
    <dgm:cxn modelId="{C07862C6-B100-4F08-909E-E050E9A55B28}" srcId="{A0388030-9D09-4616-8D23-3DFD8E6485FE}" destId="{DFCD8429-1273-4283-B96D-8E666D6689AD}" srcOrd="1" destOrd="0" parTransId="{BF541662-4025-4BF9-A80B-65B7963B9F6D}" sibTransId="{4B8791A2-923F-4027-9414-40C74E901DE8}"/>
    <dgm:cxn modelId="{731912AA-8FEF-481F-A413-41716A7CDE59}" type="presOf" srcId="{DFCD8429-1273-4283-B96D-8E666D6689AD}" destId="{B2125FEE-75EE-4858-92C3-9CC24CE57156}" srcOrd="1" destOrd="0" presId="urn:microsoft.com/office/officeart/2005/8/layout/list1"/>
    <dgm:cxn modelId="{7886FACD-698B-4138-926E-C30C12BE65C6}" type="presOf" srcId="{A0388030-9D09-4616-8D23-3DFD8E6485FE}" destId="{B2D425EA-0EE2-4843-B89C-9A217B568B0A}" srcOrd="0" destOrd="0" presId="urn:microsoft.com/office/officeart/2005/8/layout/list1"/>
    <dgm:cxn modelId="{55895944-A13F-4B8E-8948-3D240B26579D}" srcId="{A0388030-9D09-4616-8D23-3DFD8E6485FE}" destId="{4707248B-F554-4E7C-8603-3250F6031722}" srcOrd="2" destOrd="0" parTransId="{CD3A0E67-A5E9-412F-99E6-B029C6D614F9}" sibTransId="{EE59BB66-F12F-4AF7-82F4-4A86314278EF}"/>
    <dgm:cxn modelId="{B5BB5535-52BB-48CE-BD8F-4F778FDD4F6A}" type="presOf" srcId="{DFCD8429-1273-4283-B96D-8E666D6689AD}" destId="{124DB362-3696-469B-A7E6-B8A7AAFABD98}" srcOrd="0" destOrd="0" presId="urn:microsoft.com/office/officeart/2005/8/layout/list1"/>
    <dgm:cxn modelId="{0C620806-8EAC-46BB-AA35-715C7FB2CBFB}" type="presOf" srcId="{FC1E3F04-1EA3-491B-8BD2-F5E0BE13735F}" destId="{32F3E1EE-8BB7-4221-B19C-AA269ADD0DC5}" srcOrd="1" destOrd="0" presId="urn:microsoft.com/office/officeart/2005/8/layout/list1"/>
    <dgm:cxn modelId="{5F34503A-9EA5-4FD0-A049-D0660A4FCC61}" type="presParOf" srcId="{B2D425EA-0EE2-4843-B89C-9A217B568B0A}" destId="{D9BD0F02-47C7-4DA6-8FAC-7B06A5C73151}" srcOrd="0" destOrd="0" presId="urn:microsoft.com/office/officeart/2005/8/layout/list1"/>
    <dgm:cxn modelId="{56C0640E-8C4B-4485-A25B-A38FFC705960}" type="presParOf" srcId="{D9BD0F02-47C7-4DA6-8FAC-7B06A5C73151}" destId="{F305F4D2-76E9-4DFE-91C7-58F57C7D1CA1}" srcOrd="0" destOrd="0" presId="urn:microsoft.com/office/officeart/2005/8/layout/list1"/>
    <dgm:cxn modelId="{E0BF1ED9-5B21-4540-B192-01D003F2C4BE}" type="presParOf" srcId="{D9BD0F02-47C7-4DA6-8FAC-7B06A5C73151}" destId="{32F3E1EE-8BB7-4221-B19C-AA269ADD0DC5}" srcOrd="1" destOrd="0" presId="urn:microsoft.com/office/officeart/2005/8/layout/list1"/>
    <dgm:cxn modelId="{4A75E6B2-756C-42BD-9713-C98A2C0A72B3}" type="presParOf" srcId="{B2D425EA-0EE2-4843-B89C-9A217B568B0A}" destId="{28409E7F-6C31-40CB-9F05-64B9A4E41E88}" srcOrd="1" destOrd="0" presId="urn:microsoft.com/office/officeart/2005/8/layout/list1"/>
    <dgm:cxn modelId="{444959E5-CC14-4C6F-B84E-CD30319823A5}" type="presParOf" srcId="{B2D425EA-0EE2-4843-B89C-9A217B568B0A}" destId="{58BC93D8-6031-423F-8CC5-7E6CB7DE272D}" srcOrd="2" destOrd="0" presId="urn:microsoft.com/office/officeart/2005/8/layout/list1"/>
    <dgm:cxn modelId="{D2414226-57B7-4B22-BA7D-D3303305112E}" type="presParOf" srcId="{B2D425EA-0EE2-4843-B89C-9A217B568B0A}" destId="{8C0974C3-73B4-46ED-BE6C-F35D6E21C333}" srcOrd="3" destOrd="0" presId="urn:microsoft.com/office/officeart/2005/8/layout/list1"/>
    <dgm:cxn modelId="{30B90563-EADC-4FA2-9CD6-25A21B207DD1}" type="presParOf" srcId="{B2D425EA-0EE2-4843-B89C-9A217B568B0A}" destId="{97511AC3-D712-4AC7-965D-391EA8D067D1}" srcOrd="4" destOrd="0" presId="urn:microsoft.com/office/officeart/2005/8/layout/list1"/>
    <dgm:cxn modelId="{C43F011B-5878-4913-B835-9BEDB1CCBDD4}" type="presParOf" srcId="{97511AC3-D712-4AC7-965D-391EA8D067D1}" destId="{124DB362-3696-469B-A7E6-B8A7AAFABD98}" srcOrd="0" destOrd="0" presId="urn:microsoft.com/office/officeart/2005/8/layout/list1"/>
    <dgm:cxn modelId="{FF60B9F4-EF3D-45D8-A7C2-79E772063339}" type="presParOf" srcId="{97511AC3-D712-4AC7-965D-391EA8D067D1}" destId="{B2125FEE-75EE-4858-92C3-9CC24CE57156}" srcOrd="1" destOrd="0" presId="urn:microsoft.com/office/officeart/2005/8/layout/list1"/>
    <dgm:cxn modelId="{298E4F34-D294-43A6-95EC-9FA94D2464D9}" type="presParOf" srcId="{B2D425EA-0EE2-4843-B89C-9A217B568B0A}" destId="{20A9A276-DF85-4C99-B089-83D23DD4A47E}" srcOrd="5" destOrd="0" presId="urn:microsoft.com/office/officeart/2005/8/layout/list1"/>
    <dgm:cxn modelId="{A6CFD57E-9449-4DFA-BA79-089AA0AC9119}" type="presParOf" srcId="{B2D425EA-0EE2-4843-B89C-9A217B568B0A}" destId="{D2EF48FA-0DBD-4DE0-91FB-3CDAD770A325}" srcOrd="6" destOrd="0" presId="urn:microsoft.com/office/officeart/2005/8/layout/list1"/>
    <dgm:cxn modelId="{661FEF99-6CA8-4038-9D8A-162EBCB4C399}" type="presParOf" srcId="{B2D425EA-0EE2-4843-B89C-9A217B568B0A}" destId="{76851F2C-AD1A-4581-A210-A6259D9194BE}" srcOrd="7" destOrd="0" presId="urn:microsoft.com/office/officeart/2005/8/layout/list1"/>
    <dgm:cxn modelId="{28ABF5B0-F31F-4884-9CB6-013F21BC52DD}" type="presParOf" srcId="{B2D425EA-0EE2-4843-B89C-9A217B568B0A}" destId="{94B10E49-6761-4B28-9401-59733363F50F}" srcOrd="8" destOrd="0" presId="urn:microsoft.com/office/officeart/2005/8/layout/list1"/>
    <dgm:cxn modelId="{D89D34F7-FAD3-4CE1-9115-BB18609A7967}" type="presParOf" srcId="{94B10E49-6761-4B28-9401-59733363F50F}" destId="{92035EF1-7953-4D1F-88E2-6466FC79C5C6}" srcOrd="0" destOrd="0" presId="urn:microsoft.com/office/officeart/2005/8/layout/list1"/>
    <dgm:cxn modelId="{09B38436-896D-4682-98D1-B3A26221025D}" type="presParOf" srcId="{94B10E49-6761-4B28-9401-59733363F50F}" destId="{80B8EA0D-63A0-46EF-976C-062E8FF2B4A5}" srcOrd="1" destOrd="0" presId="urn:microsoft.com/office/officeart/2005/8/layout/list1"/>
    <dgm:cxn modelId="{FE2BFA24-38C4-4214-846C-A717536F73E7}" type="presParOf" srcId="{B2D425EA-0EE2-4843-B89C-9A217B568B0A}" destId="{E84FFBF0-3E00-4789-8187-B595ED29C072}" srcOrd="9" destOrd="0" presId="urn:microsoft.com/office/officeart/2005/8/layout/list1"/>
    <dgm:cxn modelId="{E16582B6-2429-435E-B03D-930A221C9AC9}" type="presParOf" srcId="{B2D425EA-0EE2-4843-B89C-9A217B568B0A}" destId="{BBCC0151-1455-4365-8FC2-B41C5B7DA5FF}"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1E00D4-CB72-4205-876F-EF27694E28F7}"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IN"/>
        </a:p>
      </dgm:t>
    </dgm:pt>
    <dgm:pt modelId="{959B9357-284A-4E1B-9B20-141F9BDB7C35}">
      <dgm:prSet phldrT="[Text]"/>
      <dgm:spPr>
        <a:solidFill>
          <a:schemeClr val="accent3">
            <a:lumMod val="75000"/>
          </a:schemeClr>
        </a:solidFill>
      </dgm:spPr>
      <dgm:t>
        <a:bodyPr/>
        <a:lstStyle/>
        <a:p>
          <a:r>
            <a:rPr lang="en-US" dirty="0"/>
            <a:t>Many areas define measurement in </a:t>
          </a:r>
          <a:r>
            <a:rPr lang="en-US" dirty="0">
              <a:solidFill>
                <a:schemeClr val="tx1"/>
              </a:solidFill>
            </a:rPr>
            <a:t>quantitative</a:t>
          </a:r>
          <a:r>
            <a:rPr lang="en-US" dirty="0"/>
            <a:t> </a:t>
          </a:r>
          <a:r>
            <a:rPr lang="en-US" dirty="0">
              <a:solidFill>
                <a:schemeClr val="tx1"/>
              </a:solidFill>
            </a:rPr>
            <a:t>terms</a:t>
          </a:r>
          <a:r>
            <a:rPr lang="en-US" dirty="0"/>
            <a:t>.</a:t>
          </a:r>
          <a:endParaRPr lang="en-IN" dirty="0"/>
        </a:p>
      </dgm:t>
    </dgm:pt>
    <dgm:pt modelId="{DE7F7AF5-D570-47B8-9E42-A2F0842D19CE}" type="parTrans" cxnId="{EC1DF206-06CB-433D-B170-1EFC3FCB2608}">
      <dgm:prSet/>
      <dgm:spPr/>
      <dgm:t>
        <a:bodyPr/>
        <a:lstStyle/>
        <a:p>
          <a:endParaRPr lang="en-IN"/>
        </a:p>
      </dgm:t>
    </dgm:pt>
    <dgm:pt modelId="{6A277CC8-69AC-4CA3-814F-91419A84D69A}" type="sibTrans" cxnId="{EC1DF206-06CB-433D-B170-1EFC3FCB2608}">
      <dgm:prSet/>
      <dgm:spPr/>
      <dgm:t>
        <a:bodyPr/>
        <a:lstStyle/>
        <a:p>
          <a:endParaRPr lang="en-IN"/>
        </a:p>
      </dgm:t>
    </dgm:pt>
    <dgm:pt modelId="{C49C682F-E7F2-4248-8F4C-2B489B8A7A99}">
      <dgm:prSet phldrT="[Text]"/>
      <dgm:spPr>
        <a:solidFill>
          <a:srgbClr val="1EE896"/>
        </a:solidFill>
      </dgm:spPr>
      <dgm:t>
        <a:bodyPr/>
        <a:lstStyle/>
        <a:p>
          <a:r>
            <a:rPr lang="en-US" dirty="0"/>
            <a:t>Enterprise has very little control over external influences.</a:t>
          </a:r>
          <a:endParaRPr lang="en-IN" dirty="0"/>
        </a:p>
      </dgm:t>
    </dgm:pt>
    <dgm:pt modelId="{671EB121-5A65-4FBE-BE8F-F2E5BDB1CE1A}" type="parTrans" cxnId="{472B60B8-FFD9-4B01-B8C9-F9761D1A4478}">
      <dgm:prSet/>
      <dgm:spPr/>
      <dgm:t>
        <a:bodyPr/>
        <a:lstStyle/>
        <a:p>
          <a:endParaRPr lang="en-IN"/>
        </a:p>
      </dgm:t>
    </dgm:pt>
    <dgm:pt modelId="{EBF9ABB2-9E5C-4DAD-85F0-0EBB14665ED0}" type="sibTrans" cxnId="{472B60B8-FFD9-4B01-B8C9-F9761D1A4478}">
      <dgm:prSet/>
      <dgm:spPr/>
      <dgm:t>
        <a:bodyPr/>
        <a:lstStyle/>
        <a:p>
          <a:endParaRPr lang="en-IN"/>
        </a:p>
      </dgm:t>
    </dgm:pt>
    <dgm:pt modelId="{75F97E19-E153-4EE9-9784-650D95638288}">
      <dgm:prSet phldrT="[Text]"/>
      <dgm:spPr>
        <a:solidFill>
          <a:schemeClr val="accent5">
            <a:lumMod val="75000"/>
          </a:schemeClr>
        </a:solidFill>
      </dgm:spPr>
      <dgm:t>
        <a:bodyPr/>
        <a:lstStyle/>
        <a:p>
          <a:r>
            <a:rPr lang="en-US" dirty="0"/>
            <a:t>It is expensive and takes time and effort.</a:t>
          </a:r>
          <a:endParaRPr lang="en-IN" dirty="0"/>
        </a:p>
      </dgm:t>
    </dgm:pt>
    <dgm:pt modelId="{81786B95-CAEB-48CC-AF4B-D7F5436BCCC5}" type="parTrans" cxnId="{1439F219-7FE6-4C0D-8714-58C5A5DCEFF6}">
      <dgm:prSet/>
      <dgm:spPr/>
      <dgm:t>
        <a:bodyPr/>
        <a:lstStyle/>
        <a:p>
          <a:endParaRPr lang="en-IN"/>
        </a:p>
      </dgm:t>
    </dgm:pt>
    <dgm:pt modelId="{95E55134-6F4A-42D0-B19A-7A3985AE7EE3}" type="sibTrans" cxnId="{1439F219-7FE6-4C0D-8714-58C5A5DCEFF6}">
      <dgm:prSet/>
      <dgm:spPr/>
      <dgm:t>
        <a:bodyPr/>
        <a:lstStyle/>
        <a:p>
          <a:endParaRPr lang="en-IN"/>
        </a:p>
      </dgm:t>
    </dgm:pt>
    <dgm:pt modelId="{4B096A43-60EA-4F10-AD5A-BC6F4C09EB1D}">
      <dgm:prSet phldrT="[Text]"/>
      <dgm:spPr>
        <a:solidFill>
          <a:srgbClr val="00B0F0"/>
        </a:solidFill>
      </dgm:spPr>
      <dgm:t>
        <a:bodyPr/>
        <a:lstStyle/>
        <a:p>
          <a:r>
            <a:rPr lang="en-US" dirty="0"/>
            <a:t>Employees do not like to be watched and offer resistance.</a:t>
          </a:r>
          <a:endParaRPr lang="en-IN" dirty="0"/>
        </a:p>
      </dgm:t>
    </dgm:pt>
    <dgm:pt modelId="{0C7DC5EE-CBE4-4063-B5EE-E31AEF9CCA39}" type="parTrans" cxnId="{DF6CE380-38E4-478F-BBC0-7ABA56AE304E}">
      <dgm:prSet/>
      <dgm:spPr/>
      <dgm:t>
        <a:bodyPr/>
        <a:lstStyle/>
        <a:p>
          <a:endParaRPr lang="en-IN"/>
        </a:p>
      </dgm:t>
    </dgm:pt>
    <dgm:pt modelId="{737D9947-A0E2-403A-8AC7-6F97BF599C2A}" type="sibTrans" cxnId="{DF6CE380-38E4-478F-BBC0-7ABA56AE304E}">
      <dgm:prSet/>
      <dgm:spPr/>
      <dgm:t>
        <a:bodyPr/>
        <a:lstStyle/>
        <a:p>
          <a:endParaRPr lang="en-IN"/>
        </a:p>
      </dgm:t>
    </dgm:pt>
    <dgm:pt modelId="{BE62A7FF-031A-4C1C-A4F3-29C41D36DC32}">
      <dgm:prSet phldrT="[Text]"/>
      <dgm:spPr>
        <a:solidFill>
          <a:srgbClr val="D92D7B"/>
        </a:solidFill>
      </dgm:spPr>
      <dgm:t>
        <a:bodyPr/>
        <a:lstStyle/>
        <a:p>
          <a:r>
            <a:rPr lang="en-US" dirty="0"/>
            <a:t>Setting control points is not easy</a:t>
          </a:r>
          <a:endParaRPr lang="en-IN" dirty="0"/>
        </a:p>
      </dgm:t>
    </dgm:pt>
    <dgm:pt modelId="{AA43240B-4401-4B4A-9156-62E68814EDE4}" type="parTrans" cxnId="{696D6CE6-C055-4A81-A569-D2134F332523}">
      <dgm:prSet/>
      <dgm:spPr/>
      <dgm:t>
        <a:bodyPr/>
        <a:lstStyle/>
        <a:p>
          <a:endParaRPr lang="en-IN"/>
        </a:p>
      </dgm:t>
    </dgm:pt>
    <dgm:pt modelId="{745C9727-B9C7-41CD-8914-13219CA4DC9B}" type="sibTrans" cxnId="{696D6CE6-C055-4A81-A569-D2134F332523}">
      <dgm:prSet/>
      <dgm:spPr/>
      <dgm:t>
        <a:bodyPr/>
        <a:lstStyle/>
        <a:p>
          <a:endParaRPr lang="en-IN"/>
        </a:p>
      </dgm:t>
    </dgm:pt>
    <dgm:pt modelId="{C5B1D00B-5C35-44E6-AC5E-A057128DD9E4}" type="pres">
      <dgm:prSet presAssocID="{C61E00D4-CB72-4205-876F-EF27694E28F7}" presName="diagram" presStyleCnt="0">
        <dgm:presLayoutVars>
          <dgm:dir/>
          <dgm:resizeHandles val="exact"/>
        </dgm:presLayoutVars>
      </dgm:prSet>
      <dgm:spPr/>
      <dgm:t>
        <a:bodyPr/>
        <a:lstStyle/>
        <a:p>
          <a:endParaRPr lang="en-US"/>
        </a:p>
      </dgm:t>
    </dgm:pt>
    <dgm:pt modelId="{E25CF9D8-E94F-41F0-9F8E-CFC9F1897E56}" type="pres">
      <dgm:prSet presAssocID="{959B9357-284A-4E1B-9B20-141F9BDB7C35}" presName="node" presStyleLbl="node1" presStyleIdx="0" presStyleCnt="5">
        <dgm:presLayoutVars>
          <dgm:bulletEnabled val="1"/>
        </dgm:presLayoutVars>
      </dgm:prSet>
      <dgm:spPr/>
      <dgm:t>
        <a:bodyPr/>
        <a:lstStyle/>
        <a:p>
          <a:endParaRPr lang="en-US"/>
        </a:p>
      </dgm:t>
    </dgm:pt>
    <dgm:pt modelId="{DA55CE8F-2DF4-4F20-B418-F859FAD2194B}" type="pres">
      <dgm:prSet presAssocID="{6A277CC8-69AC-4CA3-814F-91419A84D69A}" presName="sibTrans" presStyleCnt="0"/>
      <dgm:spPr/>
    </dgm:pt>
    <dgm:pt modelId="{AFFF14E1-EDD3-4612-9FD4-8534A13F9B7F}" type="pres">
      <dgm:prSet presAssocID="{C49C682F-E7F2-4248-8F4C-2B489B8A7A99}" presName="node" presStyleLbl="node1" presStyleIdx="1" presStyleCnt="5">
        <dgm:presLayoutVars>
          <dgm:bulletEnabled val="1"/>
        </dgm:presLayoutVars>
      </dgm:prSet>
      <dgm:spPr/>
      <dgm:t>
        <a:bodyPr/>
        <a:lstStyle/>
        <a:p>
          <a:endParaRPr lang="en-US"/>
        </a:p>
      </dgm:t>
    </dgm:pt>
    <dgm:pt modelId="{C93BD7A3-8A34-4DE4-8BA9-85F17F53C6A2}" type="pres">
      <dgm:prSet presAssocID="{EBF9ABB2-9E5C-4DAD-85F0-0EBB14665ED0}" presName="sibTrans" presStyleCnt="0"/>
      <dgm:spPr/>
    </dgm:pt>
    <dgm:pt modelId="{CE0BAE6F-3ACA-47C9-8A9E-24FC7DA588D3}" type="pres">
      <dgm:prSet presAssocID="{75F97E19-E153-4EE9-9784-650D95638288}" presName="node" presStyleLbl="node1" presStyleIdx="2" presStyleCnt="5">
        <dgm:presLayoutVars>
          <dgm:bulletEnabled val="1"/>
        </dgm:presLayoutVars>
      </dgm:prSet>
      <dgm:spPr/>
      <dgm:t>
        <a:bodyPr/>
        <a:lstStyle/>
        <a:p>
          <a:endParaRPr lang="en-US"/>
        </a:p>
      </dgm:t>
    </dgm:pt>
    <dgm:pt modelId="{9CEA4F56-C3A3-4D20-8DAB-1433117D0239}" type="pres">
      <dgm:prSet presAssocID="{95E55134-6F4A-42D0-B19A-7A3985AE7EE3}" presName="sibTrans" presStyleCnt="0"/>
      <dgm:spPr/>
    </dgm:pt>
    <dgm:pt modelId="{53C28DDD-B3F1-426C-A774-59E1E0114EC5}" type="pres">
      <dgm:prSet presAssocID="{4B096A43-60EA-4F10-AD5A-BC6F4C09EB1D}" presName="node" presStyleLbl="node1" presStyleIdx="3" presStyleCnt="5">
        <dgm:presLayoutVars>
          <dgm:bulletEnabled val="1"/>
        </dgm:presLayoutVars>
      </dgm:prSet>
      <dgm:spPr/>
      <dgm:t>
        <a:bodyPr/>
        <a:lstStyle/>
        <a:p>
          <a:endParaRPr lang="en-US"/>
        </a:p>
      </dgm:t>
    </dgm:pt>
    <dgm:pt modelId="{9681C680-4325-4B0E-AD3D-8FFBBACBCC46}" type="pres">
      <dgm:prSet presAssocID="{737D9947-A0E2-403A-8AC7-6F97BF599C2A}" presName="sibTrans" presStyleCnt="0"/>
      <dgm:spPr/>
    </dgm:pt>
    <dgm:pt modelId="{DF8AED9B-8A81-47CC-91C6-5BC21FF21965}" type="pres">
      <dgm:prSet presAssocID="{BE62A7FF-031A-4C1C-A4F3-29C41D36DC32}" presName="node" presStyleLbl="node1" presStyleIdx="4" presStyleCnt="5">
        <dgm:presLayoutVars>
          <dgm:bulletEnabled val="1"/>
        </dgm:presLayoutVars>
      </dgm:prSet>
      <dgm:spPr/>
      <dgm:t>
        <a:bodyPr/>
        <a:lstStyle/>
        <a:p>
          <a:endParaRPr lang="en-US"/>
        </a:p>
      </dgm:t>
    </dgm:pt>
  </dgm:ptLst>
  <dgm:cxnLst>
    <dgm:cxn modelId="{696D6CE6-C055-4A81-A569-D2134F332523}" srcId="{C61E00D4-CB72-4205-876F-EF27694E28F7}" destId="{BE62A7FF-031A-4C1C-A4F3-29C41D36DC32}" srcOrd="4" destOrd="0" parTransId="{AA43240B-4401-4B4A-9156-62E68814EDE4}" sibTransId="{745C9727-B9C7-41CD-8914-13219CA4DC9B}"/>
    <dgm:cxn modelId="{EC1DF206-06CB-433D-B170-1EFC3FCB2608}" srcId="{C61E00D4-CB72-4205-876F-EF27694E28F7}" destId="{959B9357-284A-4E1B-9B20-141F9BDB7C35}" srcOrd="0" destOrd="0" parTransId="{DE7F7AF5-D570-47B8-9E42-A2F0842D19CE}" sibTransId="{6A277CC8-69AC-4CA3-814F-91419A84D69A}"/>
    <dgm:cxn modelId="{DF6CE380-38E4-478F-BBC0-7ABA56AE304E}" srcId="{C61E00D4-CB72-4205-876F-EF27694E28F7}" destId="{4B096A43-60EA-4F10-AD5A-BC6F4C09EB1D}" srcOrd="3" destOrd="0" parTransId="{0C7DC5EE-CBE4-4063-B5EE-E31AEF9CCA39}" sibTransId="{737D9947-A0E2-403A-8AC7-6F97BF599C2A}"/>
    <dgm:cxn modelId="{2A0E8F6E-A795-418E-AC18-012E36E8753E}" type="presOf" srcId="{BE62A7FF-031A-4C1C-A4F3-29C41D36DC32}" destId="{DF8AED9B-8A81-47CC-91C6-5BC21FF21965}" srcOrd="0" destOrd="0" presId="urn:microsoft.com/office/officeart/2005/8/layout/default#1"/>
    <dgm:cxn modelId="{5024A9A6-11D8-4F66-B4CF-07ED85A47715}" type="presOf" srcId="{75F97E19-E153-4EE9-9784-650D95638288}" destId="{CE0BAE6F-3ACA-47C9-8A9E-24FC7DA588D3}" srcOrd="0" destOrd="0" presId="urn:microsoft.com/office/officeart/2005/8/layout/default#1"/>
    <dgm:cxn modelId="{1439F219-7FE6-4C0D-8714-58C5A5DCEFF6}" srcId="{C61E00D4-CB72-4205-876F-EF27694E28F7}" destId="{75F97E19-E153-4EE9-9784-650D95638288}" srcOrd="2" destOrd="0" parTransId="{81786B95-CAEB-48CC-AF4B-D7F5436BCCC5}" sibTransId="{95E55134-6F4A-42D0-B19A-7A3985AE7EE3}"/>
    <dgm:cxn modelId="{5E48C844-0619-4991-B4D3-8FCC2859D054}" type="presOf" srcId="{C61E00D4-CB72-4205-876F-EF27694E28F7}" destId="{C5B1D00B-5C35-44E6-AC5E-A057128DD9E4}" srcOrd="0" destOrd="0" presId="urn:microsoft.com/office/officeart/2005/8/layout/default#1"/>
    <dgm:cxn modelId="{8D38E26D-A035-4552-BFA5-2ABEDF5E9F46}" type="presOf" srcId="{4B096A43-60EA-4F10-AD5A-BC6F4C09EB1D}" destId="{53C28DDD-B3F1-426C-A774-59E1E0114EC5}" srcOrd="0" destOrd="0" presId="urn:microsoft.com/office/officeart/2005/8/layout/default#1"/>
    <dgm:cxn modelId="{472B60B8-FFD9-4B01-B8C9-F9761D1A4478}" srcId="{C61E00D4-CB72-4205-876F-EF27694E28F7}" destId="{C49C682F-E7F2-4248-8F4C-2B489B8A7A99}" srcOrd="1" destOrd="0" parTransId="{671EB121-5A65-4FBE-BE8F-F2E5BDB1CE1A}" sibTransId="{EBF9ABB2-9E5C-4DAD-85F0-0EBB14665ED0}"/>
    <dgm:cxn modelId="{26490BA5-7678-43EB-AB26-0E39E774BE6E}" type="presOf" srcId="{C49C682F-E7F2-4248-8F4C-2B489B8A7A99}" destId="{AFFF14E1-EDD3-4612-9FD4-8534A13F9B7F}" srcOrd="0" destOrd="0" presId="urn:microsoft.com/office/officeart/2005/8/layout/default#1"/>
    <dgm:cxn modelId="{0F4CAB8E-2070-4308-8C91-69DC2C1DC063}" type="presOf" srcId="{959B9357-284A-4E1B-9B20-141F9BDB7C35}" destId="{E25CF9D8-E94F-41F0-9F8E-CFC9F1897E56}" srcOrd="0" destOrd="0" presId="urn:microsoft.com/office/officeart/2005/8/layout/default#1"/>
    <dgm:cxn modelId="{979866A9-F707-40AF-9C7A-7DE92B433ED2}" type="presParOf" srcId="{C5B1D00B-5C35-44E6-AC5E-A057128DD9E4}" destId="{E25CF9D8-E94F-41F0-9F8E-CFC9F1897E56}" srcOrd="0" destOrd="0" presId="urn:microsoft.com/office/officeart/2005/8/layout/default#1"/>
    <dgm:cxn modelId="{C558262C-7D44-43C4-A09E-2CEAAC9B0E3E}" type="presParOf" srcId="{C5B1D00B-5C35-44E6-AC5E-A057128DD9E4}" destId="{DA55CE8F-2DF4-4F20-B418-F859FAD2194B}" srcOrd="1" destOrd="0" presId="urn:microsoft.com/office/officeart/2005/8/layout/default#1"/>
    <dgm:cxn modelId="{81C09BBE-6BB1-432E-B9B9-76665727FD73}" type="presParOf" srcId="{C5B1D00B-5C35-44E6-AC5E-A057128DD9E4}" destId="{AFFF14E1-EDD3-4612-9FD4-8534A13F9B7F}" srcOrd="2" destOrd="0" presId="urn:microsoft.com/office/officeart/2005/8/layout/default#1"/>
    <dgm:cxn modelId="{D574097C-D879-40E4-8892-C0565DF24F5A}" type="presParOf" srcId="{C5B1D00B-5C35-44E6-AC5E-A057128DD9E4}" destId="{C93BD7A3-8A34-4DE4-8BA9-85F17F53C6A2}" srcOrd="3" destOrd="0" presId="urn:microsoft.com/office/officeart/2005/8/layout/default#1"/>
    <dgm:cxn modelId="{50777FFB-47CE-4556-AF2C-5210DFBE30A5}" type="presParOf" srcId="{C5B1D00B-5C35-44E6-AC5E-A057128DD9E4}" destId="{CE0BAE6F-3ACA-47C9-8A9E-24FC7DA588D3}" srcOrd="4" destOrd="0" presId="urn:microsoft.com/office/officeart/2005/8/layout/default#1"/>
    <dgm:cxn modelId="{EF63F59C-07F7-4BFD-BDF6-F07C7092A728}" type="presParOf" srcId="{C5B1D00B-5C35-44E6-AC5E-A057128DD9E4}" destId="{9CEA4F56-C3A3-4D20-8DAB-1433117D0239}" srcOrd="5" destOrd="0" presId="urn:microsoft.com/office/officeart/2005/8/layout/default#1"/>
    <dgm:cxn modelId="{0F56E219-D5A5-4FFB-B303-8ED596FB318F}" type="presParOf" srcId="{C5B1D00B-5C35-44E6-AC5E-A057128DD9E4}" destId="{53C28DDD-B3F1-426C-A774-59E1E0114EC5}" srcOrd="6" destOrd="0" presId="urn:microsoft.com/office/officeart/2005/8/layout/default#1"/>
    <dgm:cxn modelId="{D5BD68C6-3C01-4F42-AB06-3947B50B8FA3}" type="presParOf" srcId="{C5B1D00B-5C35-44E6-AC5E-A057128DD9E4}" destId="{9681C680-4325-4B0E-AD3D-8FFBBACBCC46}" srcOrd="7" destOrd="0" presId="urn:microsoft.com/office/officeart/2005/8/layout/default#1"/>
    <dgm:cxn modelId="{8820B530-D307-41E4-85FC-2BFEB2F934FD}" type="presParOf" srcId="{C5B1D00B-5C35-44E6-AC5E-A057128DD9E4}" destId="{DF8AED9B-8A81-47CC-91C6-5BC21FF21965}"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64807A-11D6-46C4-8087-2BE6EC0682C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A177F8F3-E99B-433D-A0FD-E06DB21ECD71}">
      <dgm:prSet phldrT="[Text]" custT="1"/>
      <dgm:spPr>
        <a:solidFill>
          <a:srgbClr val="00B0F0"/>
        </a:solidFill>
      </dgm:spPr>
      <dgm:t>
        <a:bodyPr/>
        <a:lstStyle/>
        <a:p>
          <a:r>
            <a:rPr lang="en-IN" sz="2000" dirty="0"/>
            <a:t>Planning and Controlling are closely linked to each other</a:t>
          </a:r>
        </a:p>
      </dgm:t>
    </dgm:pt>
    <dgm:pt modelId="{0EEEBA8E-BCFC-489B-992F-39369483746F}" type="parTrans" cxnId="{87F3145D-3A3A-46DA-AC88-C24089980A86}">
      <dgm:prSet/>
      <dgm:spPr/>
      <dgm:t>
        <a:bodyPr/>
        <a:lstStyle/>
        <a:p>
          <a:endParaRPr lang="en-IN"/>
        </a:p>
      </dgm:t>
    </dgm:pt>
    <dgm:pt modelId="{18EE33F9-020D-476A-9727-5C5262A61D7D}" type="sibTrans" cxnId="{87F3145D-3A3A-46DA-AC88-C24089980A86}">
      <dgm:prSet/>
      <dgm:spPr/>
      <dgm:t>
        <a:bodyPr/>
        <a:lstStyle/>
        <a:p>
          <a:endParaRPr lang="en-IN"/>
        </a:p>
      </dgm:t>
    </dgm:pt>
    <dgm:pt modelId="{0373F6A3-8051-4128-85BE-564F2AE2D924}">
      <dgm:prSet phldrT="[Text]"/>
      <dgm:spPr>
        <a:solidFill>
          <a:srgbClr val="00B050"/>
        </a:solidFill>
      </dgm:spPr>
      <dgm:t>
        <a:bodyPr/>
        <a:lstStyle/>
        <a:p>
          <a:r>
            <a:rPr lang="en-US" dirty="0"/>
            <a:t>planning is a process of setting </a:t>
          </a:r>
          <a:r>
            <a:rPr lang="en-US" dirty="0" err="1"/>
            <a:t>organisations</a:t>
          </a:r>
          <a:r>
            <a:rPr lang="en-US" dirty="0"/>
            <a:t> objectives goals and standards where is controlling is a process of ensuring that the goals are achieved as for the set plan</a:t>
          </a:r>
          <a:endParaRPr lang="en-IN" dirty="0"/>
        </a:p>
      </dgm:t>
    </dgm:pt>
    <dgm:pt modelId="{863E02B0-AF92-4C27-BA0A-21428F3BC5AD}" type="parTrans" cxnId="{2BCD13E4-87EC-43CC-8CE8-81DE19D6C086}">
      <dgm:prSet/>
      <dgm:spPr/>
      <dgm:t>
        <a:bodyPr/>
        <a:lstStyle/>
        <a:p>
          <a:endParaRPr lang="en-IN"/>
        </a:p>
      </dgm:t>
    </dgm:pt>
    <dgm:pt modelId="{C3341EC7-C6C4-4590-B24C-888953CAD69B}" type="sibTrans" cxnId="{2BCD13E4-87EC-43CC-8CE8-81DE19D6C086}">
      <dgm:prSet/>
      <dgm:spPr/>
      <dgm:t>
        <a:bodyPr/>
        <a:lstStyle/>
        <a:p>
          <a:endParaRPr lang="en-IN"/>
        </a:p>
      </dgm:t>
    </dgm:pt>
    <dgm:pt modelId="{5E821202-8B37-4C59-AE9B-81372F4AC82F}">
      <dgm:prSet phldrT="[Text]"/>
      <dgm:spPr>
        <a:solidFill>
          <a:srgbClr val="FF0000"/>
        </a:solidFill>
      </dgm:spPr>
      <dgm:t>
        <a:bodyPr/>
        <a:lstStyle/>
        <a:p>
          <a:r>
            <a:rPr lang="en-US" dirty="0"/>
            <a:t>Planning should be done in such a way that it lays foundations for the establishment of controlling standards and keeps controlling in view.</a:t>
          </a:r>
          <a:endParaRPr lang="en-IN" dirty="0"/>
        </a:p>
      </dgm:t>
    </dgm:pt>
    <dgm:pt modelId="{BB599187-45CF-4A9E-9AB5-739BC77153DE}" type="parTrans" cxnId="{A0F94D02-5BFC-4EFF-8603-A00DDB283E3E}">
      <dgm:prSet/>
      <dgm:spPr/>
      <dgm:t>
        <a:bodyPr/>
        <a:lstStyle/>
        <a:p>
          <a:endParaRPr lang="en-IN"/>
        </a:p>
      </dgm:t>
    </dgm:pt>
    <dgm:pt modelId="{79A490E0-DF1A-4C7C-BAF3-AAA26C596D27}" type="sibTrans" cxnId="{A0F94D02-5BFC-4EFF-8603-A00DDB283E3E}">
      <dgm:prSet/>
      <dgm:spPr/>
      <dgm:t>
        <a:bodyPr/>
        <a:lstStyle/>
        <a:p>
          <a:endParaRPr lang="en-IN"/>
        </a:p>
      </dgm:t>
    </dgm:pt>
    <dgm:pt modelId="{6EA7D668-667B-4120-B3AA-00A7D9858B3E}">
      <dgm:prSet/>
      <dgm:spPr>
        <a:solidFill>
          <a:srgbClr val="002060"/>
        </a:solidFill>
      </dgm:spPr>
      <dgm:t>
        <a:bodyPr/>
        <a:lstStyle/>
        <a:p>
          <a:r>
            <a:rPr lang="en-US" dirty="0"/>
            <a:t>Planning involves what an </a:t>
          </a:r>
          <a:r>
            <a:rPr lang="en-US" dirty="0" err="1"/>
            <a:t>organisation</a:t>
          </a:r>
          <a:r>
            <a:rPr lang="en-US" dirty="0"/>
            <a:t> aspires to achieve in the future where is controlling includes what the </a:t>
          </a:r>
          <a:r>
            <a:rPr lang="en-US" dirty="0" err="1"/>
            <a:t>organisation</a:t>
          </a:r>
          <a:r>
            <a:rPr lang="en-US" dirty="0"/>
            <a:t> has achieved in the past</a:t>
          </a:r>
          <a:endParaRPr lang="en-IN" dirty="0"/>
        </a:p>
      </dgm:t>
    </dgm:pt>
    <dgm:pt modelId="{90E86AAB-B806-4EC1-AB7C-3E71CF1933C2}" type="parTrans" cxnId="{703234B0-1400-46C0-AAE4-A578545251E6}">
      <dgm:prSet/>
      <dgm:spPr/>
      <dgm:t>
        <a:bodyPr/>
        <a:lstStyle/>
        <a:p>
          <a:endParaRPr lang="en-IN"/>
        </a:p>
      </dgm:t>
    </dgm:pt>
    <dgm:pt modelId="{910B781D-107A-4D9A-BFC1-4957621493E3}" type="sibTrans" cxnId="{703234B0-1400-46C0-AAE4-A578545251E6}">
      <dgm:prSet/>
      <dgm:spPr/>
      <dgm:t>
        <a:bodyPr/>
        <a:lstStyle/>
        <a:p>
          <a:endParaRPr lang="en-IN"/>
        </a:p>
      </dgm:t>
    </dgm:pt>
    <dgm:pt modelId="{861FDF48-098B-49E3-8063-3D20190666A1}" type="pres">
      <dgm:prSet presAssocID="{0764807A-11D6-46C4-8087-2BE6EC0682C8}" presName="Name0" presStyleCnt="0">
        <dgm:presLayoutVars>
          <dgm:chMax val="7"/>
          <dgm:chPref val="7"/>
          <dgm:dir/>
        </dgm:presLayoutVars>
      </dgm:prSet>
      <dgm:spPr/>
      <dgm:t>
        <a:bodyPr/>
        <a:lstStyle/>
        <a:p>
          <a:endParaRPr lang="en-US"/>
        </a:p>
      </dgm:t>
    </dgm:pt>
    <dgm:pt modelId="{93F4E9A9-43DF-4A33-A057-5B2BCEACC6C2}" type="pres">
      <dgm:prSet presAssocID="{0764807A-11D6-46C4-8087-2BE6EC0682C8}" presName="Name1" presStyleCnt="0"/>
      <dgm:spPr/>
    </dgm:pt>
    <dgm:pt modelId="{9F823CC9-213A-4390-8BC8-801BA3A58C60}" type="pres">
      <dgm:prSet presAssocID="{0764807A-11D6-46C4-8087-2BE6EC0682C8}" presName="cycle" presStyleCnt="0"/>
      <dgm:spPr/>
    </dgm:pt>
    <dgm:pt modelId="{8A1898C7-DE52-46B9-A9A6-B613FB88E537}" type="pres">
      <dgm:prSet presAssocID="{0764807A-11D6-46C4-8087-2BE6EC0682C8}" presName="srcNode" presStyleLbl="node1" presStyleIdx="0" presStyleCnt="4"/>
      <dgm:spPr/>
    </dgm:pt>
    <dgm:pt modelId="{C1806F46-74B8-48D5-874B-9A5C7DD08406}" type="pres">
      <dgm:prSet presAssocID="{0764807A-11D6-46C4-8087-2BE6EC0682C8}" presName="conn" presStyleLbl="parChTrans1D2" presStyleIdx="0" presStyleCnt="1"/>
      <dgm:spPr/>
      <dgm:t>
        <a:bodyPr/>
        <a:lstStyle/>
        <a:p>
          <a:endParaRPr lang="en-US"/>
        </a:p>
      </dgm:t>
    </dgm:pt>
    <dgm:pt modelId="{FAE00FBB-3687-4F1D-9953-4808E7F7428C}" type="pres">
      <dgm:prSet presAssocID="{0764807A-11D6-46C4-8087-2BE6EC0682C8}" presName="extraNode" presStyleLbl="node1" presStyleIdx="0" presStyleCnt="4"/>
      <dgm:spPr/>
    </dgm:pt>
    <dgm:pt modelId="{08DE6A02-2450-4066-8807-A62B7E460F16}" type="pres">
      <dgm:prSet presAssocID="{0764807A-11D6-46C4-8087-2BE6EC0682C8}" presName="dstNode" presStyleLbl="node1" presStyleIdx="0" presStyleCnt="4"/>
      <dgm:spPr/>
    </dgm:pt>
    <dgm:pt modelId="{396FA904-39AC-46B6-8F0D-04A675BE3CE9}" type="pres">
      <dgm:prSet presAssocID="{A177F8F3-E99B-433D-A0FD-E06DB21ECD71}" presName="text_1" presStyleLbl="node1" presStyleIdx="0" presStyleCnt="4">
        <dgm:presLayoutVars>
          <dgm:bulletEnabled val="1"/>
        </dgm:presLayoutVars>
      </dgm:prSet>
      <dgm:spPr/>
      <dgm:t>
        <a:bodyPr/>
        <a:lstStyle/>
        <a:p>
          <a:endParaRPr lang="en-US"/>
        </a:p>
      </dgm:t>
    </dgm:pt>
    <dgm:pt modelId="{9FF2FA15-798C-4ACD-9A8E-13FCAA4D14F3}" type="pres">
      <dgm:prSet presAssocID="{A177F8F3-E99B-433D-A0FD-E06DB21ECD71}" presName="accent_1" presStyleCnt="0"/>
      <dgm:spPr/>
    </dgm:pt>
    <dgm:pt modelId="{4E4FF1D4-9A36-44B2-B156-5D2E484276E6}" type="pres">
      <dgm:prSet presAssocID="{A177F8F3-E99B-433D-A0FD-E06DB21ECD71}" presName="accentRepeatNode" presStyleLbl="solidFgAcc1" presStyleIdx="0" presStyleCnt="4"/>
      <dgm:spPr>
        <a:solidFill>
          <a:srgbClr val="FF0000"/>
        </a:solidFill>
      </dgm:spPr>
    </dgm:pt>
    <dgm:pt modelId="{4E406570-1233-491A-A08D-CD84196A4CCF}" type="pres">
      <dgm:prSet presAssocID="{0373F6A3-8051-4128-85BE-564F2AE2D924}" presName="text_2" presStyleLbl="node1" presStyleIdx="1" presStyleCnt="4">
        <dgm:presLayoutVars>
          <dgm:bulletEnabled val="1"/>
        </dgm:presLayoutVars>
      </dgm:prSet>
      <dgm:spPr/>
      <dgm:t>
        <a:bodyPr/>
        <a:lstStyle/>
        <a:p>
          <a:endParaRPr lang="en-US"/>
        </a:p>
      </dgm:t>
    </dgm:pt>
    <dgm:pt modelId="{88EB5561-606A-45A8-A1CE-F8B509817766}" type="pres">
      <dgm:prSet presAssocID="{0373F6A3-8051-4128-85BE-564F2AE2D924}" presName="accent_2" presStyleCnt="0"/>
      <dgm:spPr/>
    </dgm:pt>
    <dgm:pt modelId="{6B7DC296-0933-4E89-B865-79AD4A224E40}" type="pres">
      <dgm:prSet presAssocID="{0373F6A3-8051-4128-85BE-564F2AE2D924}" presName="accentRepeatNode" presStyleLbl="solidFgAcc1" presStyleIdx="1" presStyleCnt="4"/>
      <dgm:spPr>
        <a:solidFill>
          <a:srgbClr val="FFFF00"/>
        </a:solidFill>
      </dgm:spPr>
    </dgm:pt>
    <dgm:pt modelId="{4B1D28F6-5E43-42F3-8E8D-ADD31634A16A}" type="pres">
      <dgm:prSet presAssocID="{5E821202-8B37-4C59-AE9B-81372F4AC82F}" presName="text_3" presStyleLbl="node1" presStyleIdx="2" presStyleCnt="4">
        <dgm:presLayoutVars>
          <dgm:bulletEnabled val="1"/>
        </dgm:presLayoutVars>
      </dgm:prSet>
      <dgm:spPr/>
      <dgm:t>
        <a:bodyPr/>
        <a:lstStyle/>
        <a:p>
          <a:endParaRPr lang="en-US"/>
        </a:p>
      </dgm:t>
    </dgm:pt>
    <dgm:pt modelId="{9ABE67D4-2155-4143-B738-F1CD94D72F6C}" type="pres">
      <dgm:prSet presAssocID="{5E821202-8B37-4C59-AE9B-81372F4AC82F}" presName="accent_3" presStyleCnt="0"/>
      <dgm:spPr/>
    </dgm:pt>
    <dgm:pt modelId="{0628B1F0-E243-47C2-A55B-2205AEF740A9}" type="pres">
      <dgm:prSet presAssocID="{5E821202-8B37-4C59-AE9B-81372F4AC82F}" presName="accentRepeatNode" presStyleLbl="solidFgAcc1" presStyleIdx="2" presStyleCnt="4"/>
      <dgm:spPr>
        <a:solidFill>
          <a:srgbClr val="00B050"/>
        </a:solidFill>
      </dgm:spPr>
    </dgm:pt>
    <dgm:pt modelId="{9B999D87-DF9C-4242-AA6A-F3C28855B7FA}" type="pres">
      <dgm:prSet presAssocID="{6EA7D668-667B-4120-B3AA-00A7D9858B3E}" presName="text_4" presStyleLbl="node1" presStyleIdx="3" presStyleCnt="4">
        <dgm:presLayoutVars>
          <dgm:bulletEnabled val="1"/>
        </dgm:presLayoutVars>
      </dgm:prSet>
      <dgm:spPr/>
      <dgm:t>
        <a:bodyPr/>
        <a:lstStyle/>
        <a:p>
          <a:endParaRPr lang="en-US"/>
        </a:p>
      </dgm:t>
    </dgm:pt>
    <dgm:pt modelId="{481E8E9D-955F-4442-88D6-0233A16BC8D5}" type="pres">
      <dgm:prSet presAssocID="{6EA7D668-667B-4120-B3AA-00A7D9858B3E}" presName="accent_4" presStyleCnt="0"/>
      <dgm:spPr/>
    </dgm:pt>
    <dgm:pt modelId="{E0A4DAB2-83DC-46D0-B880-D4F363965FCD}" type="pres">
      <dgm:prSet presAssocID="{6EA7D668-667B-4120-B3AA-00A7D9858B3E}" presName="accentRepeatNode" presStyleLbl="solidFgAcc1" presStyleIdx="3" presStyleCnt="4"/>
      <dgm:spPr>
        <a:solidFill>
          <a:srgbClr val="D92D7B"/>
        </a:solidFill>
      </dgm:spPr>
    </dgm:pt>
  </dgm:ptLst>
  <dgm:cxnLst>
    <dgm:cxn modelId="{3799DFFF-A02A-42B4-A068-E2DF334192D9}" type="presOf" srcId="{18EE33F9-020D-476A-9727-5C5262A61D7D}" destId="{C1806F46-74B8-48D5-874B-9A5C7DD08406}" srcOrd="0" destOrd="0" presId="urn:microsoft.com/office/officeart/2008/layout/VerticalCurvedList"/>
    <dgm:cxn modelId="{FFCB84E0-1DFC-42F5-B1B5-2221B29D65D9}" type="presOf" srcId="{5E821202-8B37-4C59-AE9B-81372F4AC82F}" destId="{4B1D28F6-5E43-42F3-8E8D-ADD31634A16A}" srcOrd="0" destOrd="0" presId="urn:microsoft.com/office/officeart/2008/layout/VerticalCurvedList"/>
    <dgm:cxn modelId="{B959E064-2077-41C1-AF0E-923622CEB705}" type="presOf" srcId="{A177F8F3-E99B-433D-A0FD-E06DB21ECD71}" destId="{396FA904-39AC-46B6-8F0D-04A675BE3CE9}" srcOrd="0" destOrd="0" presId="urn:microsoft.com/office/officeart/2008/layout/VerticalCurvedList"/>
    <dgm:cxn modelId="{87F3145D-3A3A-46DA-AC88-C24089980A86}" srcId="{0764807A-11D6-46C4-8087-2BE6EC0682C8}" destId="{A177F8F3-E99B-433D-A0FD-E06DB21ECD71}" srcOrd="0" destOrd="0" parTransId="{0EEEBA8E-BCFC-489B-992F-39369483746F}" sibTransId="{18EE33F9-020D-476A-9727-5C5262A61D7D}"/>
    <dgm:cxn modelId="{29433867-47F2-4667-A2A9-6E6AD7C34F09}" type="presOf" srcId="{0764807A-11D6-46C4-8087-2BE6EC0682C8}" destId="{861FDF48-098B-49E3-8063-3D20190666A1}" srcOrd="0" destOrd="0" presId="urn:microsoft.com/office/officeart/2008/layout/VerticalCurvedList"/>
    <dgm:cxn modelId="{26C5961C-5193-4739-B8D9-733301EA1FC8}" type="presOf" srcId="{0373F6A3-8051-4128-85BE-564F2AE2D924}" destId="{4E406570-1233-491A-A08D-CD84196A4CCF}" srcOrd="0" destOrd="0" presId="urn:microsoft.com/office/officeart/2008/layout/VerticalCurvedList"/>
    <dgm:cxn modelId="{A0F94D02-5BFC-4EFF-8603-A00DDB283E3E}" srcId="{0764807A-11D6-46C4-8087-2BE6EC0682C8}" destId="{5E821202-8B37-4C59-AE9B-81372F4AC82F}" srcOrd="2" destOrd="0" parTransId="{BB599187-45CF-4A9E-9AB5-739BC77153DE}" sibTransId="{79A490E0-DF1A-4C7C-BAF3-AAA26C596D27}"/>
    <dgm:cxn modelId="{703234B0-1400-46C0-AAE4-A578545251E6}" srcId="{0764807A-11D6-46C4-8087-2BE6EC0682C8}" destId="{6EA7D668-667B-4120-B3AA-00A7D9858B3E}" srcOrd="3" destOrd="0" parTransId="{90E86AAB-B806-4EC1-AB7C-3E71CF1933C2}" sibTransId="{910B781D-107A-4D9A-BFC1-4957621493E3}"/>
    <dgm:cxn modelId="{66E36429-7F6B-4913-9670-EDC4C2F6EA1A}" type="presOf" srcId="{6EA7D668-667B-4120-B3AA-00A7D9858B3E}" destId="{9B999D87-DF9C-4242-AA6A-F3C28855B7FA}" srcOrd="0" destOrd="0" presId="urn:microsoft.com/office/officeart/2008/layout/VerticalCurvedList"/>
    <dgm:cxn modelId="{2BCD13E4-87EC-43CC-8CE8-81DE19D6C086}" srcId="{0764807A-11D6-46C4-8087-2BE6EC0682C8}" destId="{0373F6A3-8051-4128-85BE-564F2AE2D924}" srcOrd="1" destOrd="0" parTransId="{863E02B0-AF92-4C27-BA0A-21428F3BC5AD}" sibTransId="{C3341EC7-C6C4-4590-B24C-888953CAD69B}"/>
    <dgm:cxn modelId="{8A522F45-23C4-46DF-8802-D7546538825B}" type="presParOf" srcId="{861FDF48-098B-49E3-8063-3D20190666A1}" destId="{93F4E9A9-43DF-4A33-A057-5B2BCEACC6C2}" srcOrd="0" destOrd="0" presId="urn:microsoft.com/office/officeart/2008/layout/VerticalCurvedList"/>
    <dgm:cxn modelId="{114187A0-AF22-4D57-B86B-7E4202E3AEB6}" type="presParOf" srcId="{93F4E9A9-43DF-4A33-A057-5B2BCEACC6C2}" destId="{9F823CC9-213A-4390-8BC8-801BA3A58C60}" srcOrd="0" destOrd="0" presId="urn:microsoft.com/office/officeart/2008/layout/VerticalCurvedList"/>
    <dgm:cxn modelId="{E51D0726-8C9E-4342-9D97-F7990EE0C83D}" type="presParOf" srcId="{9F823CC9-213A-4390-8BC8-801BA3A58C60}" destId="{8A1898C7-DE52-46B9-A9A6-B613FB88E537}" srcOrd="0" destOrd="0" presId="urn:microsoft.com/office/officeart/2008/layout/VerticalCurvedList"/>
    <dgm:cxn modelId="{6BCEF9A2-E157-4CA6-8F12-03E09E0E4E60}" type="presParOf" srcId="{9F823CC9-213A-4390-8BC8-801BA3A58C60}" destId="{C1806F46-74B8-48D5-874B-9A5C7DD08406}" srcOrd="1" destOrd="0" presId="urn:microsoft.com/office/officeart/2008/layout/VerticalCurvedList"/>
    <dgm:cxn modelId="{2C58639E-2D69-46D1-A3ED-5A05F953B7EC}" type="presParOf" srcId="{9F823CC9-213A-4390-8BC8-801BA3A58C60}" destId="{FAE00FBB-3687-4F1D-9953-4808E7F7428C}" srcOrd="2" destOrd="0" presId="urn:microsoft.com/office/officeart/2008/layout/VerticalCurvedList"/>
    <dgm:cxn modelId="{7252DBC0-A31D-44EA-A943-ABC97B3EBA7B}" type="presParOf" srcId="{9F823CC9-213A-4390-8BC8-801BA3A58C60}" destId="{08DE6A02-2450-4066-8807-A62B7E460F16}" srcOrd="3" destOrd="0" presId="urn:microsoft.com/office/officeart/2008/layout/VerticalCurvedList"/>
    <dgm:cxn modelId="{C2206DBE-F60C-4FF4-B337-78EE1D925899}" type="presParOf" srcId="{93F4E9A9-43DF-4A33-A057-5B2BCEACC6C2}" destId="{396FA904-39AC-46B6-8F0D-04A675BE3CE9}" srcOrd="1" destOrd="0" presId="urn:microsoft.com/office/officeart/2008/layout/VerticalCurvedList"/>
    <dgm:cxn modelId="{22D6348E-5B15-4D78-905D-ACB670F3C659}" type="presParOf" srcId="{93F4E9A9-43DF-4A33-A057-5B2BCEACC6C2}" destId="{9FF2FA15-798C-4ACD-9A8E-13FCAA4D14F3}" srcOrd="2" destOrd="0" presId="urn:microsoft.com/office/officeart/2008/layout/VerticalCurvedList"/>
    <dgm:cxn modelId="{80FC9F77-B139-4236-A2FA-88F9B3ABFA63}" type="presParOf" srcId="{9FF2FA15-798C-4ACD-9A8E-13FCAA4D14F3}" destId="{4E4FF1D4-9A36-44B2-B156-5D2E484276E6}" srcOrd="0" destOrd="0" presId="urn:microsoft.com/office/officeart/2008/layout/VerticalCurvedList"/>
    <dgm:cxn modelId="{EEB26C86-834A-42AD-8F49-0C4747856CCC}" type="presParOf" srcId="{93F4E9A9-43DF-4A33-A057-5B2BCEACC6C2}" destId="{4E406570-1233-491A-A08D-CD84196A4CCF}" srcOrd="3" destOrd="0" presId="urn:microsoft.com/office/officeart/2008/layout/VerticalCurvedList"/>
    <dgm:cxn modelId="{940D51C9-1E42-4913-B9C0-691420EB3467}" type="presParOf" srcId="{93F4E9A9-43DF-4A33-A057-5B2BCEACC6C2}" destId="{88EB5561-606A-45A8-A1CE-F8B509817766}" srcOrd="4" destOrd="0" presId="urn:microsoft.com/office/officeart/2008/layout/VerticalCurvedList"/>
    <dgm:cxn modelId="{B088FC07-F85F-425F-B52A-78C1705176FC}" type="presParOf" srcId="{88EB5561-606A-45A8-A1CE-F8B509817766}" destId="{6B7DC296-0933-4E89-B865-79AD4A224E40}" srcOrd="0" destOrd="0" presId="urn:microsoft.com/office/officeart/2008/layout/VerticalCurvedList"/>
    <dgm:cxn modelId="{B747A8A6-C3D5-46DF-9168-C78BBE424677}" type="presParOf" srcId="{93F4E9A9-43DF-4A33-A057-5B2BCEACC6C2}" destId="{4B1D28F6-5E43-42F3-8E8D-ADD31634A16A}" srcOrd="5" destOrd="0" presId="urn:microsoft.com/office/officeart/2008/layout/VerticalCurvedList"/>
    <dgm:cxn modelId="{83AAB259-B070-4E65-AC0C-06C9BB2DEEF3}" type="presParOf" srcId="{93F4E9A9-43DF-4A33-A057-5B2BCEACC6C2}" destId="{9ABE67D4-2155-4143-B738-F1CD94D72F6C}" srcOrd="6" destOrd="0" presId="urn:microsoft.com/office/officeart/2008/layout/VerticalCurvedList"/>
    <dgm:cxn modelId="{5B41CCBE-D9DC-4620-8783-D3A9CE36A0A5}" type="presParOf" srcId="{9ABE67D4-2155-4143-B738-F1CD94D72F6C}" destId="{0628B1F0-E243-47C2-A55B-2205AEF740A9}" srcOrd="0" destOrd="0" presId="urn:microsoft.com/office/officeart/2008/layout/VerticalCurvedList"/>
    <dgm:cxn modelId="{C5386A09-1CE0-428D-972C-6530BD0C7CDE}" type="presParOf" srcId="{93F4E9A9-43DF-4A33-A057-5B2BCEACC6C2}" destId="{9B999D87-DF9C-4242-AA6A-F3C28855B7FA}" srcOrd="7" destOrd="0" presId="urn:microsoft.com/office/officeart/2008/layout/VerticalCurvedList"/>
    <dgm:cxn modelId="{D6004A3D-D55F-405A-B7F9-C7A058068BDC}" type="presParOf" srcId="{93F4E9A9-43DF-4A33-A057-5B2BCEACC6C2}" destId="{481E8E9D-955F-4442-88D6-0233A16BC8D5}" srcOrd="8" destOrd="0" presId="urn:microsoft.com/office/officeart/2008/layout/VerticalCurvedList"/>
    <dgm:cxn modelId="{4DBE4D17-D051-4FCF-90F7-886B816033CA}" type="presParOf" srcId="{481E8E9D-955F-4442-88D6-0233A16BC8D5}" destId="{E0A4DAB2-83DC-46D0-B880-D4F363965FC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E5B31-FF21-4322-8772-70D6B1478075}"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4DA3B9-D091-4137-8862-C57A4071FE8C}" type="slidenum">
              <a:rPr lang="en-IN" smtClean="0"/>
              <a:pPr/>
              <a:t>‹#›</a:t>
            </a:fld>
            <a:endParaRPr lang="en-IN"/>
          </a:p>
        </p:txBody>
      </p:sp>
    </p:spTree>
    <p:extLst>
      <p:ext uri="{BB962C8B-B14F-4D97-AF65-F5344CB8AC3E}">
        <p14:creationId xmlns:p14="http://schemas.microsoft.com/office/powerpoint/2010/main" xmlns="" val="144782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4A0D5F-341F-4031-B0A9-FFEAFD986C20}"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396811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F7D66A-1800-40C2-8210-3DF09476484D}"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577233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BCC50-E0F1-4303-9F48-CD868DAF78E2}"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2270348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34042B-8B63-45E8-BBE0-A242F1D20D2D}"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4F6043-7A67-491B-98BC-F933DED7226D}"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xmlns="" val="1772142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079868-EB28-44B3-8625-033746F03E5C}" type="datetime2">
              <a:rPr lang="en-US" smtClean="0"/>
              <a:pPr/>
              <a:t>Wednesday, August 12, 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684408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54C340B-25DA-4F55-B4DF-5B2007009A96}" type="datetime2">
              <a:rPr lang="en-US" smtClean="0"/>
              <a:pPr/>
              <a:t>Wednesday, August 12, 2020</a:t>
            </a:fld>
            <a:endParaRPr lang="en-US" dirty="0"/>
          </a:p>
        </p:txBody>
      </p:sp>
      <p:sp>
        <p:nvSpPr>
          <p:cNvPr id="4" name="Footer Placeholder 3"/>
          <p:cNvSpPr>
            <a:spLocks noGrp="1"/>
          </p:cNvSpPr>
          <p:nvPr>
            <p:ph type="ftr" sz="quarter" idx="11"/>
          </p:nvPr>
        </p:nvSpPr>
        <p:spPr/>
        <p:txBody>
          <a:bodyPr/>
          <a:lstStyle/>
          <a:p>
            <a:r>
              <a:rPr lang="en-US"/>
              <a:t>ANIL PRATAP SINGH</a:t>
            </a:r>
            <a:endParaRPr lang="en-US" dirty="0"/>
          </a:p>
        </p:txBody>
      </p:sp>
      <p:sp>
        <p:nvSpPr>
          <p:cNvPr id="5" name="Slide Number Placeholder 4"/>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1804614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186FEEA-2A38-4F21-A18F-BA4C37C87894}" type="datetime2">
              <a:rPr lang="en-US" smtClean="0"/>
              <a:pPr/>
              <a:t>Wednesday, August 12, 2020</a:t>
            </a:fld>
            <a:endParaRPr lang="en-US" dirty="0"/>
          </a:p>
        </p:txBody>
      </p:sp>
      <p:sp>
        <p:nvSpPr>
          <p:cNvPr id="4" name="Footer Placeholder 3"/>
          <p:cNvSpPr>
            <a:spLocks noGrp="1"/>
          </p:cNvSpPr>
          <p:nvPr>
            <p:ph type="ftr" sz="quarter" idx="11"/>
          </p:nvPr>
        </p:nvSpPr>
        <p:spPr/>
        <p:txBody>
          <a:bodyPr/>
          <a:lstStyle/>
          <a:p>
            <a:r>
              <a:rPr lang="en-US"/>
              <a:t>ANIL PRATAP SINGH</a:t>
            </a:r>
            <a:endParaRPr lang="en-US" dirty="0"/>
          </a:p>
        </p:txBody>
      </p:sp>
      <p:sp>
        <p:nvSpPr>
          <p:cNvPr id="5" name="Slide Number Placeholder 4"/>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2042618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D85197-060D-4CAC-A228-55F38A4752FE}" type="datetime2">
              <a:rPr lang="en-US" smtClean="0"/>
              <a:pPr/>
              <a:t>Wednesday, August 12, 2020</a:t>
            </a:fld>
            <a:endParaRPr lang="en-US"/>
          </a:p>
        </p:txBody>
      </p:sp>
      <p:sp>
        <p:nvSpPr>
          <p:cNvPr id="5" name="Footer Placeholder 4"/>
          <p:cNvSpPr>
            <a:spLocks noGrp="1"/>
          </p:cNvSpPr>
          <p:nvPr>
            <p:ph type="ftr" sz="quarter" idx="11"/>
          </p:nvPr>
        </p:nvSpPr>
        <p:spPr/>
        <p:txBody>
          <a:bodyPr/>
          <a:lstStyle/>
          <a:p>
            <a:r>
              <a:rPr lang="en-US"/>
              <a:t>ANIL PRATAP SINGH</a:t>
            </a:r>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2301752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892FB11-170F-47CE-A534-340E58183114}" type="datetime2">
              <a:rPr lang="en-US" smtClean="0"/>
              <a:pPr/>
              <a:t>Wednesday, August 12, 2020</a:t>
            </a:fld>
            <a:endParaRPr lang="en-US"/>
          </a:p>
        </p:txBody>
      </p:sp>
      <p:sp>
        <p:nvSpPr>
          <p:cNvPr id="5" name="Footer Placeholder 4"/>
          <p:cNvSpPr>
            <a:spLocks noGrp="1"/>
          </p:cNvSpPr>
          <p:nvPr>
            <p:ph type="ftr" sz="quarter" idx="11"/>
          </p:nvPr>
        </p:nvSpPr>
        <p:spPr>
          <a:xfrm>
            <a:off x="680321" y="5936188"/>
            <a:ext cx="6126805" cy="365125"/>
          </a:xfrm>
        </p:spPr>
        <p:txBody>
          <a:bodyPr/>
          <a:lstStyle/>
          <a:p>
            <a:r>
              <a:rPr lang="en-US"/>
              <a:t>ANIL PRATAP SINGH</a:t>
            </a: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30915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78FE51-E949-462E-8F02-FD32794DBD02}" type="datetime2">
              <a:rPr lang="en-US" smtClean="0"/>
              <a:pPr/>
              <a:t>Wednesday, August 12, 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79422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7B14DD-0599-4ED7-BEA0-C13877DDEA93}" type="datetime2">
              <a:rPr lang="en-US" smtClean="0"/>
              <a:pPr/>
              <a:t>Wednesday, August 12, 2020</a:t>
            </a:fld>
            <a:endParaRPr lang="en-US"/>
          </a:p>
        </p:txBody>
      </p:sp>
      <p:sp>
        <p:nvSpPr>
          <p:cNvPr id="5" name="Footer Placeholder 4"/>
          <p:cNvSpPr>
            <a:spLocks noGrp="1"/>
          </p:cNvSpPr>
          <p:nvPr>
            <p:ph type="ftr" sz="quarter" idx="11"/>
          </p:nvPr>
        </p:nvSpPr>
        <p:spPr/>
        <p:txBody>
          <a:bodyPr/>
          <a:lstStyle/>
          <a:p>
            <a:r>
              <a:rPr lang="en-US"/>
              <a:t>ANIL PRATAP SINGH</a:t>
            </a:r>
          </a:p>
        </p:txBody>
      </p:sp>
      <p:sp>
        <p:nvSpPr>
          <p:cNvPr id="6" name="Slide Number Placeholder 5"/>
          <p:cNvSpPr>
            <a:spLocks noGrp="1"/>
          </p:cNvSpPr>
          <p:nvPr>
            <p:ph type="sldNum" sz="quarter" idx="12"/>
          </p:nvPr>
        </p:nvSpPr>
        <p:spPr>
          <a:xfrm>
            <a:off x="10729455" y="2869895"/>
            <a:ext cx="1154151" cy="1090789"/>
          </a:xfr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351371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62D0F2-E8F0-46A5-B43A-FF01F058E9E7}" type="datetime2">
              <a:rPr lang="en-US" smtClean="0"/>
              <a:pPr/>
              <a:t>Wednesday, August 12, 2020</a:t>
            </a:fld>
            <a:endParaRPr lang="en-US"/>
          </a:p>
        </p:txBody>
      </p:sp>
      <p:sp>
        <p:nvSpPr>
          <p:cNvPr id="6" name="Footer Placeholder 5"/>
          <p:cNvSpPr>
            <a:spLocks noGrp="1"/>
          </p:cNvSpPr>
          <p:nvPr>
            <p:ph type="ftr" sz="quarter" idx="11"/>
          </p:nvPr>
        </p:nvSpPr>
        <p:spPr/>
        <p:txBody>
          <a:bodyPr/>
          <a:lstStyle/>
          <a:p>
            <a:r>
              <a:rPr lang="en-US"/>
              <a:t>ANIL PRATAP SINGH</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393942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70F8AE-B88D-466D-802A-EF1FE9278263}" type="datetime2">
              <a:rPr lang="en-US" smtClean="0"/>
              <a:pPr/>
              <a:t>Wednesday, August 12, 2020</a:t>
            </a:fld>
            <a:endParaRPr lang="en-US"/>
          </a:p>
        </p:txBody>
      </p:sp>
      <p:sp>
        <p:nvSpPr>
          <p:cNvPr id="8" name="Footer Placeholder 7"/>
          <p:cNvSpPr>
            <a:spLocks noGrp="1"/>
          </p:cNvSpPr>
          <p:nvPr>
            <p:ph type="ftr" sz="quarter" idx="11"/>
          </p:nvPr>
        </p:nvSpPr>
        <p:spPr/>
        <p:txBody>
          <a:bodyPr/>
          <a:lstStyle/>
          <a:p>
            <a:r>
              <a:rPr lang="en-US"/>
              <a:t>ANIL PRATAP SINGH</a:t>
            </a:r>
          </a:p>
        </p:txBody>
      </p:sp>
      <p:sp>
        <p:nvSpPr>
          <p:cNvPr id="9" name="Slide Number Placeholder 8"/>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400914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5C2D37-7E71-41FB-A0F8-C528C8E38170}" type="datetime2">
              <a:rPr lang="en-US" smtClean="0"/>
              <a:pPr/>
              <a:t>Wednesday, August 12, 2020</a:t>
            </a:fld>
            <a:endParaRPr lang="en-US"/>
          </a:p>
        </p:txBody>
      </p:sp>
      <p:sp>
        <p:nvSpPr>
          <p:cNvPr id="4" name="Footer Placeholder 3"/>
          <p:cNvSpPr>
            <a:spLocks noGrp="1"/>
          </p:cNvSpPr>
          <p:nvPr>
            <p:ph type="ftr" sz="quarter" idx="11"/>
          </p:nvPr>
        </p:nvSpPr>
        <p:spPr/>
        <p:txBody>
          <a:bodyPr/>
          <a:lstStyle/>
          <a:p>
            <a:r>
              <a:rPr lang="en-US"/>
              <a:t>ANIL PRATAP SINGH</a:t>
            </a:r>
          </a:p>
        </p:txBody>
      </p:sp>
      <p:sp>
        <p:nvSpPr>
          <p:cNvPr id="5" name="Slide Number Placeholder 4"/>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58638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3F04CD7-C2DD-4ECB-A03C-36CC41971962}" type="datetime2">
              <a:rPr lang="en-US" smtClean="0"/>
              <a:pPr/>
              <a:t>Wednesday, August 12, 2020</a:t>
            </a:fld>
            <a:endParaRPr lang="en-US"/>
          </a:p>
        </p:txBody>
      </p:sp>
      <p:sp>
        <p:nvSpPr>
          <p:cNvPr id="3" name="Footer Placeholder 2"/>
          <p:cNvSpPr>
            <a:spLocks noGrp="1"/>
          </p:cNvSpPr>
          <p:nvPr>
            <p:ph type="ftr" sz="quarter" idx="11"/>
          </p:nvPr>
        </p:nvSpPr>
        <p:spPr/>
        <p:txBody>
          <a:bodyPr/>
          <a:lstStyle/>
          <a:p>
            <a:r>
              <a:rPr lang="en-US"/>
              <a:t>ANIL PRATAP SINGH</a:t>
            </a:r>
          </a:p>
        </p:txBody>
      </p:sp>
      <p:sp>
        <p:nvSpPr>
          <p:cNvPr id="4" name="Slide Number Placeholder 3"/>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251960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4CE061-0D02-4B1F-88EE-B3082B594110}" type="datetime2">
              <a:rPr lang="en-US" smtClean="0"/>
              <a:pPr/>
              <a:t>Wednesday, August 12, 2020</a:t>
            </a:fld>
            <a:endParaRPr lang="en-US"/>
          </a:p>
        </p:txBody>
      </p:sp>
      <p:sp>
        <p:nvSpPr>
          <p:cNvPr id="6" name="Footer Placeholder 5"/>
          <p:cNvSpPr>
            <a:spLocks noGrp="1"/>
          </p:cNvSpPr>
          <p:nvPr>
            <p:ph type="ftr" sz="quarter" idx="11"/>
          </p:nvPr>
        </p:nvSpPr>
        <p:spPr/>
        <p:txBody>
          <a:bodyPr/>
          <a:lstStyle/>
          <a:p>
            <a:r>
              <a:rPr lang="en-US"/>
              <a:t>ANIL PRATAP SINGH</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426521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6B6D41-2F1A-4F27-80CB-96139F3B9840}" type="datetime2">
              <a:rPr lang="en-US" smtClean="0"/>
              <a:pPr/>
              <a:t>Wednesday, August 12, 2020</a:t>
            </a:fld>
            <a:endParaRPr lang="en-US"/>
          </a:p>
        </p:txBody>
      </p:sp>
      <p:sp>
        <p:nvSpPr>
          <p:cNvPr id="6" name="Footer Placeholder 5"/>
          <p:cNvSpPr>
            <a:spLocks noGrp="1"/>
          </p:cNvSpPr>
          <p:nvPr>
            <p:ph type="ftr" sz="quarter" idx="11"/>
          </p:nvPr>
        </p:nvSpPr>
        <p:spPr/>
        <p:txBody>
          <a:bodyPr/>
          <a:lstStyle/>
          <a:p>
            <a:r>
              <a:rPr lang="en-US"/>
              <a:t>ANIL PRATAP SINGH</a:t>
            </a:r>
          </a:p>
        </p:txBody>
      </p:sp>
      <p:sp>
        <p:nvSpPr>
          <p:cNvPr id="7" name="Slide Number Placeholder 6"/>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xmlns="" val="20454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cstate="print">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6FA9B-9EC2-45EE-9582-3DE5F79AF1AC}" type="datetime2">
              <a:rPr lang="en-US" smtClean="0"/>
              <a:pPr/>
              <a:t>Wednesday, August 12, 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ANIL PRATAP SINGH</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xmlns="" val="278579358"/>
      </p:ext>
    </p:extLst>
  </p:cSld>
  <p:clrMap bg1="dk1" tx1="lt1" bg2="dk2" tx2="lt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A8FB365D-023E-4EBE-9327-2FAA6E2F91D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08040" y="4251310"/>
            <a:ext cx="1882141" cy="2394737"/>
          </a:xfrm>
          <a:prstGeom prst="rect">
            <a:avLst/>
          </a:prstGeom>
        </p:spPr>
      </p:pic>
      <p:sp>
        <p:nvSpPr>
          <p:cNvPr id="3" name="Title 1">
            <a:extLst>
              <a:ext uri="{FF2B5EF4-FFF2-40B4-BE49-F238E27FC236}">
                <a16:creationId xmlns:a16="http://schemas.microsoft.com/office/drawing/2014/main" xmlns="" id="{8D47F482-C076-4009-8B04-1C2FCD1FEF18}"/>
              </a:ext>
            </a:extLst>
          </p:cNvPr>
          <p:cNvSpPr txBox="1">
            <a:spLocks/>
          </p:cNvSpPr>
          <p:nvPr/>
        </p:nvSpPr>
        <p:spPr>
          <a:xfrm>
            <a:off x="2633081" y="4571350"/>
            <a:ext cx="10720387" cy="1558925"/>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IN" sz="3200" dirty="0">
                <a:solidFill>
                  <a:srgbClr val="FFFF00"/>
                </a:solidFill>
              </a:rPr>
              <a:t>DR.ANIL PRATAP SINGH</a:t>
            </a:r>
            <a:r>
              <a:rPr lang="en-IN" sz="3200" dirty="0"/>
              <a:t/>
            </a:r>
            <a:br>
              <a:rPr lang="en-IN" sz="3200" dirty="0"/>
            </a:br>
            <a:r>
              <a:rPr lang="en-IN" sz="3200" dirty="0">
                <a:solidFill>
                  <a:srgbClr val="00B0F0"/>
                </a:solidFill>
              </a:rPr>
              <a:t>HOD   COMMERCE</a:t>
            </a:r>
            <a:br>
              <a:rPr lang="en-IN" sz="3200" dirty="0">
                <a:solidFill>
                  <a:srgbClr val="00B0F0"/>
                </a:solidFill>
              </a:rPr>
            </a:br>
            <a:r>
              <a:rPr lang="en-IN" sz="3200" dirty="0">
                <a:solidFill>
                  <a:srgbClr val="92D050"/>
                </a:solidFill>
              </a:rPr>
              <a:t>HARISH  CHANDRA POST GRADUATE COLLEGE</a:t>
            </a:r>
            <a:br>
              <a:rPr lang="en-IN" sz="3200" dirty="0">
                <a:solidFill>
                  <a:srgbClr val="92D050"/>
                </a:solidFill>
              </a:rPr>
            </a:br>
            <a:r>
              <a:rPr lang="en-IN" sz="3200" dirty="0">
                <a:solidFill>
                  <a:srgbClr val="92D050"/>
                </a:solidFill>
              </a:rPr>
              <a:t>VARANASI</a:t>
            </a:r>
          </a:p>
        </p:txBody>
      </p:sp>
      <p:pic>
        <p:nvPicPr>
          <p:cNvPr id="4" name="Picture 3">
            <a:extLst>
              <a:ext uri="{FF2B5EF4-FFF2-40B4-BE49-F238E27FC236}">
                <a16:creationId xmlns:a16="http://schemas.microsoft.com/office/drawing/2014/main" xmlns="" id="{FF9BA519-001A-4878-80BE-4C525F00A46F}"/>
              </a:ext>
            </a:extLst>
          </p:cNvPr>
          <p:cNvPicPr>
            <a:picLocks noChangeAspect="1"/>
          </p:cNvPicPr>
          <p:nvPr/>
        </p:nvPicPr>
        <p:blipFill rotWithShape="1">
          <a:blip r:embed="rId3" cstate="print"/>
          <a:srcRect t="11455" r="-1" b="8167"/>
          <a:stretch/>
        </p:blipFill>
        <p:spPr>
          <a:xfrm>
            <a:off x="-190500" y="-251094"/>
            <a:ext cx="12534900" cy="4415653"/>
          </a:xfrm>
          <a:prstGeom prst="rect">
            <a:avLst/>
          </a:prstGeom>
        </p:spPr>
      </p:pic>
      <p:sp>
        <p:nvSpPr>
          <p:cNvPr id="5" name="Date Placeholder 4">
            <a:extLst>
              <a:ext uri="{FF2B5EF4-FFF2-40B4-BE49-F238E27FC236}">
                <a16:creationId xmlns:a16="http://schemas.microsoft.com/office/drawing/2014/main" xmlns="" id="{7E06F656-A0F9-474C-9D9C-D69F1A4A2800}"/>
              </a:ext>
            </a:extLst>
          </p:cNvPr>
          <p:cNvSpPr>
            <a:spLocks noGrp="1"/>
          </p:cNvSpPr>
          <p:nvPr>
            <p:ph type="dt" sz="half" idx="10"/>
          </p:nvPr>
        </p:nvSpPr>
        <p:spPr/>
        <p:txBody>
          <a:bodyPr/>
          <a:lstStyle/>
          <a:p>
            <a:fld id="{A3BFC13D-DBDD-491B-A565-A3480D638176}" type="datetime2">
              <a:rPr lang="en-US" smtClean="0"/>
              <a:pPr/>
              <a:t>Wednesday, August 12, 2020</a:t>
            </a:fld>
            <a:endParaRPr lang="en-US"/>
          </a:p>
        </p:txBody>
      </p:sp>
      <p:sp>
        <p:nvSpPr>
          <p:cNvPr id="6" name="Footer Placeholder 5">
            <a:extLst>
              <a:ext uri="{FF2B5EF4-FFF2-40B4-BE49-F238E27FC236}">
                <a16:creationId xmlns:a16="http://schemas.microsoft.com/office/drawing/2014/main" xmlns="" id="{2A07E587-EEEF-4397-9779-13264C378935}"/>
              </a:ext>
            </a:extLst>
          </p:cNvPr>
          <p:cNvSpPr>
            <a:spLocks noGrp="1"/>
          </p:cNvSpPr>
          <p:nvPr>
            <p:ph type="ftr" sz="quarter" idx="11"/>
          </p:nvPr>
        </p:nvSpPr>
        <p:spPr/>
        <p:txBody>
          <a:bodyPr/>
          <a:lstStyle/>
          <a:p>
            <a:r>
              <a:rPr lang="en-US"/>
              <a:t>ANIL PRATAP SINGH</a:t>
            </a:r>
          </a:p>
        </p:txBody>
      </p:sp>
      <p:sp>
        <p:nvSpPr>
          <p:cNvPr id="7" name="Slide Number Placeholder 6">
            <a:extLst>
              <a:ext uri="{FF2B5EF4-FFF2-40B4-BE49-F238E27FC236}">
                <a16:creationId xmlns:a16="http://schemas.microsoft.com/office/drawing/2014/main" xmlns="" id="{40A84FA8-7F52-4199-B27C-6CD995786E2B}"/>
              </a:ext>
            </a:extLst>
          </p:cNvPr>
          <p:cNvSpPr>
            <a:spLocks noGrp="1"/>
          </p:cNvSpPr>
          <p:nvPr>
            <p:ph type="sldNum" sz="quarter" idx="12"/>
          </p:nvPr>
        </p:nvSpPr>
        <p:spPr/>
        <p:txBody>
          <a:bodyPr/>
          <a:lstStyle/>
          <a:p>
            <a:fld id="{3A4F6043-7A67-491B-98BC-F933DED7226D}" type="slidenum">
              <a:rPr lang="en-US" smtClean="0"/>
              <a:pPr/>
              <a:t>1</a:t>
            </a:fld>
            <a:endParaRPr lang="en-US"/>
          </a:p>
        </p:txBody>
      </p:sp>
    </p:spTree>
    <p:extLst>
      <p:ext uri="{BB962C8B-B14F-4D97-AF65-F5344CB8AC3E}">
        <p14:creationId xmlns:p14="http://schemas.microsoft.com/office/powerpoint/2010/main" xmlns="" val="678027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BA16E012-87AC-4B18-A4B1-A134CDEF09AD}"/>
              </a:ext>
            </a:extLst>
          </p:cNvPr>
          <p:cNvGraphicFramePr/>
          <p:nvPr>
            <p:extLst>
              <p:ext uri="{D42A27DB-BD31-4B8C-83A1-F6EECF244321}">
                <p14:modId xmlns:p14="http://schemas.microsoft.com/office/powerpoint/2010/main" xmlns="" val="1628143300"/>
              </p:ext>
            </p:extLst>
          </p:nvPr>
        </p:nvGraphicFramePr>
        <p:xfrm>
          <a:off x="2032000" y="1735015"/>
          <a:ext cx="7080738" cy="4403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xmlns="" id="{42C7B38E-BE37-4FC1-BA74-B2056E274D69}"/>
              </a:ext>
            </a:extLst>
          </p:cNvPr>
          <p:cNvSpPr txBox="1"/>
          <p:nvPr/>
        </p:nvSpPr>
        <p:spPr>
          <a:xfrm>
            <a:off x="1156677" y="601785"/>
            <a:ext cx="6713415" cy="707886"/>
          </a:xfrm>
          <a:prstGeom prst="rect">
            <a:avLst/>
          </a:prstGeom>
          <a:noFill/>
        </p:spPr>
        <p:txBody>
          <a:bodyPr wrap="square" rtlCol="0">
            <a:spAutoFit/>
          </a:bodyPr>
          <a:lstStyle/>
          <a:p>
            <a:pPr algn="ctr"/>
            <a:r>
              <a:rPr lang="en-IN" sz="4000" dirty="0">
                <a:solidFill>
                  <a:srgbClr val="FFFF00"/>
                </a:solidFill>
              </a:rPr>
              <a:t>Limitations</a:t>
            </a:r>
            <a:r>
              <a:rPr lang="en-IN" sz="4000" dirty="0"/>
              <a:t> </a:t>
            </a:r>
            <a:r>
              <a:rPr lang="en-IN" sz="4000" dirty="0">
                <a:solidFill>
                  <a:srgbClr val="FFFF00"/>
                </a:solidFill>
              </a:rPr>
              <a:t>of</a:t>
            </a:r>
            <a:r>
              <a:rPr lang="en-IN" sz="4000" dirty="0"/>
              <a:t> </a:t>
            </a:r>
            <a:r>
              <a:rPr lang="en-IN" sz="4000" dirty="0">
                <a:solidFill>
                  <a:srgbClr val="FFFF00"/>
                </a:solidFill>
              </a:rPr>
              <a:t>planning</a:t>
            </a:r>
            <a:endParaRPr lang="en-IN" dirty="0">
              <a:solidFill>
                <a:srgbClr val="FFFF00"/>
              </a:solidFill>
            </a:endParaRPr>
          </a:p>
        </p:txBody>
      </p:sp>
      <p:sp>
        <p:nvSpPr>
          <p:cNvPr id="2" name="Date Placeholder 1">
            <a:extLst>
              <a:ext uri="{FF2B5EF4-FFF2-40B4-BE49-F238E27FC236}">
                <a16:creationId xmlns:a16="http://schemas.microsoft.com/office/drawing/2014/main" xmlns="" id="{4A40059D-B8CF-4360-A111-DD916FBC29A5}"/>
              </a:ext>
            </a:extLst>
          </p:cNvPr>
          <p:cNvSpPr>
            <a:spLocks noGrp="1"/>
          </p:cNvSpPr>
          <p:nvPr>
            <p:ph type="dt" sz="half" idx="10"/>
          </p:nvPr>
        </p:nvSpPr>
        <p:spPr/>
        <p:txBody>
          <a:bodyPr/>
          <a:lstStyle/>
          <a:p>
            <a:fld id="{98DDB2CA-74AF-4424-9832-D10F478A2585}" type="datetime2">
              <a:rPr lang="en-US" smtClean="0"/>
              <a:pPr/>
              <a:t>Wednesday, August 12, 2020</a:t>
            </a:fld>
            <a:endParaRPr lang="en-US"/>
          </a:p>
        </p:txBody>
      </p:sp>
      <p:sp>
        <p:nvSpPr>
          <p:cNvPr id="3" name="Footer Placeholder 2">
            <a:extLst>
              <a:ext uri="{FF2B5EF4-FFF2-40B4-BE49-F238E27FC236}">
                <a16:creationId xmlns:a16="http://schemas.microsoft.com/office/drawing/2014/main" xmlns="" id="{358A6E18-9D87-46DB-812C-31F3E44F4C4F}"/>
              </a:ext>
            </a:extLst>
          </p:cNvPr>
          <p:cNvSpPr>
            <a:spLocks noGrp="1"/>
          </p:cNvSpPr>
          <p:nvPr>
            <p:ph type="ftr" sz="quarter" idx="11"/>
          </p:nvPr>
        </p:nvSpPr>
        <p:spPr/>
        <p:txBody>
          <a:bodyPr/>
          <a:lstStyle/>
          <a:p>
            <a:r>
              <a:rPr lang="en-US"/>
              <a:t>ANIL PRATAP SINGH</a:t>
            </a:r>
          </a:p>
        </p:txBody>
      </p:sp>
      <p:sp>
        <p:nvSpPr>
          <p:cNvPr id="6" name="Slide Number Placeholder 5">
            <a:extLst>
              <a:ext uri="{FF2B5EF4-FFF2-40B4-BE49-F238E27FC236}">
                <a16:creationId xmlns:a16="http://schemas.microsoft.com/office/drawing/2014/main" xmlns="" id="{62499176-FDD5-42AA-BA64-3EDED33BC506}"/>
              </a:ext>
            </a:extLst>
          </p:cNvPr>
          <p:cNvSpPr>
            <a:spLocks noGrp="1"/>
          </p:cNvSpPr>
          <p:nvPr>
            <p:ph type="sldNum" sz="quarter" idx="12"/>
          </p:nvPr>
        </p:nvSpPr>
        <p:spPr/>
        <p:txBody>
          <a:bodyPr/>
          <a:lstStyle/>
          <a:p>
            <a:fld id="{3A4F6043-7A67-491B-98BC-F933DED7226D}" type="slidenum">
              <a:rPr lang="en-US" smtClean="0"/>
              <a:pPr/>
              <a:t>10</a:t>
            </a:fld>
            <a:endParaRPr lang="en-US"/>
          </a:p>
        </p:txBody>
      </p:sp>
    </p:spTree>
    <p:extLst>
      <p:ext uri="{BB962C8B-B14F-4D97-AF65-F5344CB8AC3E}">
        <p14:creationId xmlns:p14="http://schemas.microsoft.com/office/powerpoint/2010/main" xmlns="" val="259746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5B01AF-2AD5-4BC3-9647-B52B20775060}"/>
              </a:ext>
            </a:extLst>
          </p:cNvPr>
          <p:cNvSpPr>
            <a:spLocks noGrp="1"/>
          </p:cNvSpPr>
          <p:nvPr>
            <p:ph type="title"/>
          </p:nvPr>
        </p:nvSpPr>
        <p:spPr/>
        <p:txBody>
          <a:bodyPr/>
          <a:lstStyle/>
          <a:p>
            <a:r>
              <a:rPr lang="en-IN" dirty="0"/>
              <a:t>                   CONTROLLING</a:t>
            </a:r>
          </a:p>
        </p:txBody>
      </p:sp>
      <p:sp>
        <p:nvSpPr>
          <p:cNvPr id="3" name="Content Placeholder 2">
            <a:extLst>
              <a:ext uri="{FF2B5EF4-FFF2-40B4-BE49-F238E27FC236}">
                <a16:creationId xmlns:a16="http://schemas.microsoft.com/office/drawing/2014/main" xmlns="" id="{C1792CB6-81B2-4EE0-90D3-9D7C5F57F658}"/>
              </a:ext>
            </a:extLst>
          </p:cNvPr>
          <p:cNvSpPr>
            <a:spLocks noGrp="1"/>
          </p:cNvSpPr>
          <p:nvPr>
            <p:ph idx="1"/>
          </p:nvPr>
        </p:nvSpPr>
        <p:spPr/>
        <p:txBody>
          <a:bodyPr/>
          <a:lstStyle/>
          <a:p>
            <a:r>
              <a:rPr lang="en-US" dirty="0">
                <a:solidFill>
                  <a:srgbClr val="FFFF00"/>
                </a:solidFill>
              </a:rPr>
              <a:t>Controlling is determining what is being accomplished, that is evaluating the performance and if necessary, applying corrected measures so that the performance takes place according to plans. George R Terry.</a:t>
            </a:r>
          </a:p>
          <a:p>
            <a:r>
              <a:rPr lang="en-US" dirty="0">
                <a:solidFill>
                  <a:srgbClr val="FFFF00"/>
                </a:solidFill>
              </a:rPr>
              <a:t>In the planning </a:t>
            </a:r>
            <a:r>
              <a:rPr lang="en-US" dirty="0" err="1">
                <a:solidFill>
                  <a:srgbClr val="FFFF00"/>
                </a:solidFill>
              </a:rPr>
              <a:t>stage,managers</a:t>
            </a:r>
            <a:r>
              <a:rPr lang="en-US" dirty="0">
                <a:solidFill>
                  <a:srgbClr val="FFFF00"/>
                </a:solidFill>
              </a:rPr>
              <a:t> decide how the resources would be </a:t>
            </a:r>
            <a:r>
              <a:rPr lang="en-US" dirty="0" err="1">
                <a:solidFill>
                  <a:srgbClr val="FFFF00"/>
                </a:solidFill>
              </a:rPr>
              <a:t>utilised</a:t>
            </a:r>
            <a:r>
              <a:rPr lang="en-US" dirty="0">
                <a:solidFill>
                  <a:srgbClr val="FFFF00"/>
                </a:solidFill>
              </a:rPr>
              <a:t> to achieve </a:t>
            </a:r>
            <a:r>
              <a:rPr lang="en-US" dirty="0" err="1">
                <a:solidFill>
                  <a:srgbClr val="FFFF00"/>
                </a:solidFill>
              </a:rPr>
              <a:t>organisational</a:t>
            </a:r>
            <a:r>
              <a:rPr lang="en-US" dirty="0">
                <a:solidFill>
                  <a:srgbClr val="FFFF00"/>
                </a:solidFill>
              </a:rPr>
              <a:t> objective; at the controlling stage, managers try to </a:t>
            </a:r>
            <a:r>
              <a:rPr lang="en-US" dirty="0" err="1">
                <a:solidFill>
                  <a:srgbClr val="FFFF00"/>
                </a:solidFill>
              </a:rPr>
              <a:t>visualise</a:t>
            </a:r>
            <a:r>
              <a:rPr lang="en-US" dirty="0">
                <a:solidFill>
                  <a:srgbClr val="FFFF00"/>
                </a:solidFill>
              </a:rPr>
              <a:t> whether resources are </a:t>
            </a:r>
            <a:r>
              <a:rPr lang="en-US" dirty="0" err="1">
                <a:solidFill>
                  <a:srgbClr val="FFFF00"/>
                </a:solidFill>
              </a:rPr>
              <a:t>utilised</a:t>
            </a:r>
            <a:r>
              <a:rPr lang="en-US" dirty="0">
                <a:solidFill>
                  <a:srgbClr val="FFFF00"/>
                </a:solidFill>
              </a:rPr>
              <a:t> in the same way as planned.</a:t>
            </a:r>
            <a:endParaRPr lang="en-IN" dirty="0">
              <a:solidFill>
                <a:srgbClr val="FFFF00"/>
              </a:solidFill>
            </a:endParaRPr>
          </a:p>
        </p:txBody>
      </p:sp>
      <p:sp>
        <p:nvSpPr>
          <p:cNvPr id="4" name="Date Placeholder 3">
            <a:extLst>
              <a:ext uri="{FF2B5EF4-FFF2-40B4-BE49-F238E27FC236}">
                <a16:creationId xmlns:a16="http://schemas.microsoft.com/office/drawing/2014/main" xmlns="" id="{281A2938-AF62-4331-9E16-677A0CFCFA07}"/>
              </a:ext>
            </a:extLst>
          </p:cNvPr>
          <p:cNvSpPr>
            <a:spLocks noGrp="1"/>
          </p:cNvSpPr>
          <p:nvPr>
            <p:ph type="dt" sz="half" idx="10"/>
          </p:nvPr>
        </p:nvSpPr>
        <p:spPr/>
        <p:txBody>
          <a:bodyPr/>
          <a:lstStyle/>
          <a:p>
            <a:fld id="{935F94A3-35C5-4B22-987F-4E64EB855AB6}"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59DC186A-8497-43A2-965D-977A1DE02BDE}"/>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6D4E5B34-D298-4D9B-BB28-055EFCE1F4F2}"/>
              </a:ext>
            </a:extLst>
          </p:cNvPr>
          <p:cNvSpPr>
            <a:spLocks noGrp="1"/>
          </p:cNvSpPr>
          <p:nvPr>
            <p:ph type="sldNum" sz="quarter" idx="12"/>
          </p:nvPr>
        </p:nvSpPr>
        <p:spPr/>
        <p:txBody>
          <a:bodyPr/>
          <a:lstStyle/>
          <a:p>
            <a:fld id="{3A4F6043-7A67-491B-98BC-F933DED7226D}" type="slidenum">
              <a:rPr lang="en-US" smtClean="0"/>
              <a:pPr/>
              <a:t>11</a:t>
            </a:fld>
            <a:endParaRPr lang="en-US" dirty="0"/>
          </a:p>
        </p:txBody>
      </p:sp>
    </p:spTree>
    <p:extLst>
      <p:ext uri="{BB962C8B-B14F-4D97-AF65-F5344CB8AC3E}">
        <p14:creationId xmlns:p14="http://schemas.microsoft.com/office/powerpoint/2010/main" xmlns="" val="358557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ACE7345-C274-4D1F-9E0B-E26C78CCC8B7}"/>
              </a:ext>
            </a:extLst>
          </p:cNvPr>
          <p:cNvSpPr/>
          <p:nvPr/>
        </p:nvSpPr>
        <p:spPr>
          <a:xfrm>
            <a:off x="289560" y="441960"/>
            <a:ext cx="12138660" cy="5509200"/>
          </a:xfrm>
          <a:prstGeom prst="rect">
            <a:avLst/>
          </a:prstGeom>
        </p:spPr>
        <p:txBody>
          <a:bodyPr wrap="square">
            <a:spAutoFit/>
          </a:bodyPr>
          <a:lstStyle/>
          <a:p>
            <a:r>
              <a:rPr lang="en-IN" sz="3200" dirty="0">
                <a:solidFill>
                  <a:srgbClr val="002060"/>
                </a:solidFill>
              </a:rPr>
              <a:t>Controlling means ensuring that the organisation is actually achieving the planned objectives</a:t>
            </a:r>
            <a:r>
              <a:rPr lang="en-IN" sz="3200" dirty="0"/>
              <a:t>.</a:t>
            </a:r>
          </a:p>
          <a:p>
            <a:endParaRPr lang="en-IN" sz="3200" dirty="0"/>
          </a:p>
          <a:p>
            <a:endParaRPr lang="en-IN" sz="3200" dirty="0"/>
          </a:p>
          <a:p>
            <a:r>
              <a:rPr lang="en-IN" sz="3200" dirty="0"/>
              <a:t> </a:t>
            </a:r>
            <a:r>
              <a:rPr lang="en-IN" sz="3200" dirty="0">
                <a:solidFill>
                  <a:srgbClr val="00B050"/>
                </a:solidFill>
              </a:rPr>
              <a:t>Is the process of comparing actual performance with standards and taking any necessary corrective actions .</a:t>
            </a:r>
          </a:p>
          <a:p>
            <a:endParaRPr lang="en-IN" sz="3200" dirty="0">
              <a:solidFill>
                <a:srgbClr val="00B050"/>
              </a:solidFill>
            </a:endParaRPr>
          </a:p>
          <a:p>
            <a:endParaRPr lang="en-IN" sz="3200" dirty="0">
              <a:solidFill>
                <a:srgbClr val="00B050"/>
              </a:solidFill>
            </a:endParaRPr>
          </a:p>
          <a:p>
            <a:r>
              <a:rPr lang="en-IN" sz="3200" dirty="0">
                <a:solidFill>
                  <a:srgbClr val="FFFF00"/>
                </a:solidFill>
              </a:rPr>
              <a:t>Is the </a:t>
            </a:r>
            <a:r>
              <a:rPr lang="en-IN" sz="3200" dirty="0" err="1">
                <a:solidFill>
                  <a:srgbClr val="FFFF00"/>
                </a:solidFill>
              </a:rPr>
              <a:t>pocess</a:t>
            </a:r>
            <a:r>
              <a:rPr lang="en-IN" sz="3200" dirty="0">
                <a:solidFill>
                  <a:srgbClr val="FFFF00"/>
                </a:solidFill>
              </a:rPr>
              <a:t> of monitoring activities to ensure that they are being accomplished as planned and of correcting any significant deviation.</a:t>
            </a:r>
          </a:p>
        </p:txBody>
      </p:sp>
      <p:sp>
        <p:nvSpPr>
          <p:cNvPr id="3" name="Date Placeholder 2">
            <a:extLst>
              <a:ext uri="{FF2B5EF4-FFF2-40B4-BE49-F238E27FC236}">
                <a16:creationId xmlns:a16="http://schemas.microsoft.com/office/drawing/2014/main" xmlns="" id="{ED4B206F-279D-4895-BA2A-BB1A040C3E95}"/>
              </a:ext>
            </a:extLst>
          </p:cNvPr>
          <p:cNvSpPr>
            <a:spLocks noGrp="1"/>
          </p:cNvSpPr>
          <p:nvPr>
            <p:ph type="dt" sz="half" idx="10"/>
          </p:nvPr>
        </p:nvSpPr>
        <p:spPr/>
        <p:txBody>
          <a:bodyPr/>
          <a:lstStyle/>
          <a:p>
            <a:fld id="{01C80C5A-42ED-482D-BA9E-6D68DA8F88D1}" type="datetime2">
              <a:rPr lang="en-US" smtClean="0"/>
              <a:pPr/>
              <a:t>Wednesday, August 12, 2020</a:t>
            </a:fld>
            <a:endParaRPr lang="en-US"/>
          </a:p>
        </p:txBody>
      </p:sp>
      <p:sp>
        <p:nvSpPr>
          <p:cNvPr id="4" name="Footer Placeholder 3">
            <a:extLst>
              <a:ext uri="{FF2B5EF4-FFF2-40B4-BE49-F238E27FC236}">
                <a16:creationId xmlns:a16="http://schemas.microsoft.com/office/drawing/2014/main" xmlns="" id="{4E07724D-0F38-4BEA-B991-56A607A6EF8F}"/>
              </a:ext>
            </a:extLst>
          </p:cNvPr>
          <p:cNvSpPr>
            <a:spLocks noGrp="1"/>
          </p:cNvSpPr>
          <p:nvPr>
            <p:ph type="ftr" sz="quarter" idx="11"/>
          </p:nvPr>
        </p:nvSpPr>
        <p:spPr/>
        <p:txBody>
          <a:bodyPr/>
          <a:lstStyle/>
          <a:p>
            <a:r>
              <a:rPr lang="en-US"/>
              <a:t>ANIL PRATAP SINGH</a:t>
            </a:r>
          </a:p>
        </p:txBody>
      </p:sp>
      <p:sp>
        <p:nvSpPr>
          <p:cNvPr id="5" name="Slide Number Placeholder 4">
            <a:extLst>
              <a:ext uri="{FF2B5EF4-FFF2-40B4-BE49-F238E27FC236}">
                <a16:creationId xmlns:a16="http://schemas.microsoft.com/office/drawing/2014/main" xmlns="" id="{D47264B2-AFEA-49FE-99E2-9BC98F0F9B4F}"/>
              </a:ext>
            </a:extLst>
          </p:cNvPr>
          <p:cNvSpPr>
            <a:spLocks noGrp="1"/>
          </p:cNvSpPr>
          <p:nvPr>
            <p:ph type="sldNum" sz="quarter" idx="12"/>
          </p:nvPr>
        </p:nvSpPr>
        <p:spPr/>
        <p:txBody>
          <a:bodyPr/>
          <a:lstStyle/>
          <a:p>
            <a:fld id="{3A4F6043-7A67-491B-98BC-F933DED7226D}" type="slidenum">
              <a:rPr lang="en-US" smtClean="0"/>
              <a:pPr/>
              <a:t>12</a:t>
            </a:fld>
            <a:endParaRPr lang="en-US"/>
          </a:p>
        </p:txBody>
      </p:sp>
    </p:spTree>
    <p:extLst>
      <p:ext uri="{BB962C8B-B14F-4D97-AF65-F5344CB8AC3E}">
        <p14:creationId xmlns:p14="http://schemas.microsoft.com/office/powerpoint/2010/main" xmlns="" val="262323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A9E71877-E03B-40C8-945D-8351033D9999}"/>
              </a:ext>
            </a:extLst>
          </p:cNvPr>
          <p:cNvGraphicFramePr/>
          <p:nvPr>
            <p:extLst>
              <p:ext uri="{D42A27DB-BD31-4B8C-83A1-F6EECF244321}">
                <p14:modId xmlns:p14="http://schemas.microsoft.com/office/powerpoint/2010/main" xmlns="" val="1145469921"/>
              </p:ext>
            </p:extLst>
          </p:nvPr>
        </p:nvGraphicFramePr>
        <p:xfrm>
          <a:off x="670560" y="121920"/>
          <a:ext cx="9489440" cy="6016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rrow: Right 2">
            <a:extLst>
              <a:ext uri="{FF2B5EF4-FFF2-40B4-BE49-F238E27FC236}">
                <a16:creationId xmlns:a16="http://schemas.microsoft.com/office/drawing/2014/main" xmlns="" id="{A1A80CA7-6C27-4233-B532-3BB2BA7C037D}"/>
              </a:ext>
            </a:extLst>
          </p:cNvPr>
          <p:cNvSpPr/>
          <p:nvPr/>
        </p:nvSpPr>
        <p:spPr>
          <a:xfrm rot="18738613">
            <a:off x="3459480" y="1386840"/>
            <a:ext cx="746760" cy="434340"/>
          </a:xfrm>
          <a:prstGeom prst="rightArrow">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Arrow: Right 3">
            <a:extLst>
              <a:ext uri="{FF2B5EF4-FFF2-40B4-BE49-F238E27FC236}">
                <a16:creationId xmlns:a16="http://schemas.microsoft.com/office/drawing/2014/main" xmlns="" id="{D6A709B4-F229-4A16-AFEA-475309E3237C}"/>
              </a:ext>
            </a:extLst>
          </p:cNvPr>
          <p:cNvSpPr/>
          <p:nvPr/>
        </p:nvSpPr>
        <p:spPr>
          <a:xfrm rot="13296632">
            <a:off x="3475354" y="4480559"/>
            <a:ext cx="746760" cy="434340"/>
          </a:xfrm>
          <a:prstGeom prst="rightArrow">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Right 4">
            <a:extLst>
              <a:ext uri="{FF2B5EF4-FFF2-40B4-BE49-F238E27FC236}">
                <a16:creationId xmlns:a16="http://schemas.microsoft.com/office/drawing/2014/main" xmlns="" id="{5042BC4A-669E-4C3A-A7C9-5071055FFA93}"/>
              </a:ext>
            </a:extLst>
          </p:cNvPr>
          <p:cNvSpPr/>
          <p:nvPr/>
        </p:nvSpPr>
        <p:spPr>
          <a:xfrm rot="8114212">
            <a:off x="6583681" y="4480560"/>
            <a:ext cx="746760" cy="434340"/>
          </a:xfrm>
          <a:prstGeom prst="rightArrow">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xmlns="" id="{141DF3FE-99AE-4BB7-B126-3540B47C70F5}"/>
              </a:ext>
            </a:extLst>
          </p:cNvPr>
          <p:cNvSpPr/>
          <p:nvPr/>
        </p:nvSpPr>
        <p:spPr>
          <a:xfrm rot="2883556">
            <a:off x="6676619" y="1463039"/>
            <a:ext cx="746760" cy="434340"/>
          </a:xfrm>
          <a:prstGeom prst="rightArrow">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ate Placeholder 6">
            <a:extLst>
              <a:ext uri="{FF2B5EF4-FFF2-40B4-BE49-F238E27FC236}">
                <a16:creationId xmlns:a16="http://schemas.microsoft.com/office/drawing/2014/main" xmlns="" id="{A1D4B2B9-C1A9-46C7-BE21-D46651835C53}"/>
              </a:ext>
            </a:extLst>
          </p:cNvPr>
          <p:cNvSpPr>
            <a:spLocks noGrp="1"/>
          </p:cNvSpPr>
          <p:nvPr>
            <p:ph type="dt" sz="half" idx="10"/>
          </p:nvPr>
        </p:nvSpPr>
        <p:spPr/>
        <p:txBody>
          <a:bodyPr/>
          <a:lstStyle/>
          <a:p>
            <a:fld id="{D5ADDCFF-5CAF-470E-8F4F-EA2BE1AA877C}" type="datetime2">
              <a:rPr lang="en-US" smtClean="0"/>
              <a:pPr/>
              <a:t>Wednesday, August 12, 2020</a:t>
            </a:fld>
            <a:endParaRPr lang="en-US"/>
          </a:p>
        </p:txBody>
      </p:sp>
      <p:sp>
        <p:nvSpPr>
          <p:cNvPr id="8" name="Footer Placeholder 7">
            <a:extLst>
              <a:ext uri="{FF2B5EF4-FFF2-40B4-BE49-F238E27FC236}">
                <a16:creationId xmlns:a16="http://schemas.microsoft.com/office/drawing/2014/main" xmlns="" id="{201D0D4C-E363-478A-ABC6-5E7EB8A82CDE}"/>
              </a:ext>
            </a:extLst>
          </p:cNvPr>
          <p:cNvSpPr>
            <a:spLocks noGrp="1"/>
          </p:cNvSpPr>
          <p:nvPr>
            <p:ph type="ftr" sz="quarter" idx="11"/>
          </p:nvPr>
        </p:nvSpPr>
        <p:spPr/>
        <p:txBody>
          <a:bodyPr/>
          <a:lstStyle/>
          <a:p>
            <a:r>
              <a:rPr lang="en-US"/>
              <a:t>ANIL PRATAP SINGH</a:t>
            </a:r>
          </a:p>
        </p:txBody>
      </p:sp>
      <p:sp>
        <p:nvSpPr>
          <p:cNvPr id="9" name="Slide Number Placeholder 8">
            <a:extLst>
              <a:ext uri="{FF2B5EF4-FFF2-40B4-BE49-F238E27FC236}">
                <a16:creationId xmlns:a16="http://schemas.microsoft.com/office/drawing/2014/main" xmlns="" id="{A5F49AEE-1C18-40F1-AF51-EC20278F617A}"/>
              </a:ext>
            </a:extLst>
          </p:cNvPr>
          <p:cNvSpPr>
            <a:spLocks noGrp="1"/>
          </p:cNvSpPr>
          <p:nvPr>
            <p:ph type="sldNum" sz="quarter" idx="12"/>
          </p:nvPr>
        </p:nvSpPr>
        <p:spPr/>
        <p:txBody>
          <a:bodyPr/>
          <a:lstStyle/>
          <a:p>
            <a:fld id="{3A4F6043-7A67-491B-98BC-F933DED7226D}" type="slidenum">
              <a:rPr lang="en-US" smtClean="0"/>
              <a:pPr/>
              <a:t>13</a:t>
            </a:fld>
            <a:endParaRPr lang="en-US"/>
          </a:p>
        </p:txBody>
      </p:sp>
    </p:spTree>
    <p:extLst>
      <p:ext uri="{BB962C8B-B14F-4D97-AF65-F5344CB8AC3E}">
        <p14:creationId xmlns:p14="http://schemas.microsoft.com/office/powerpoint/2010/main" xmlns="" val="124064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0EE431-5A96-4665-A046-39759CE358CE}"/>
              </a:ext>
            </a:extLst>
          </p:cNvPr>
          <p:cNvSpPr>
            <a:spLocks noGrp="1"/>
          </p:cNvSpPr>
          <p:nvPr>
            <p:ph type="title"/>
          </p:nvPr>
        </p:nvSpPr>
        <p:spPr/>
        <p:txBody>
          <a:bodyPr/>
          <a:lstStyle/>
          <a:p>
            <a:r>
              <a:rPr lang="en-IN" dirty="0"/>
              <a:t>characteristics of effective controls</a:t>
            </a:r>
          </a:p>
        </p:txBody>
      </p:sp>
      <p:graphicFrame>
        <p:nvGraphicFramePr>
          <p:cNvPr id="7" name="Content Placeholder 6">
            <a:extLst>
              <a:ext uri="{FF2B5EF4-FFF2-40B4-BE49-F238E27FC236}">
                <a16:creationId xmlns:a16="http://schemas.microsoft.com/office/drawing/2014/main" xmlns="" id="{1AF0E101-A1CB-48FA-B22B-11376842EB39}"/>
              </a:ext>
            </a:extLst>
          </p:cNvPr>
          <p:cNvGraphicFramePr>
            <a:graphicFrameLocks noGrp="1"/>
          </p:cNvGraphicFramePr>
          <p:nvPr>
            <p:ph idx="1"/>
            <p:extLst>
              <p:ext uri="{D42A27DB-BD31-4B8C-83A1-F6EECF244321}">
                <p14:modId xmlns:p14="http://schemas.microsoft.com/office/powerpoint/2010/main" xmlns="" val="720790828"/>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F8E7CF1F-5A96-485B-A177-F65A9A1BD309}"/>
              </a:ext>
            </a:extLst>
          </p:cNvPr>
          <p:cNvSpPr>
            <a:spLocks noGrp="1"/>
          </p:cNvSpPr>
          <p:nvPr>
            <p:ph type="dt" sz="half" idx="10"/>
          </p:nvPr>
        </p:nvSpPr>
        <p:spPr/>
        <p:txBody>
          <a:bodyPr/>
          <a:lstStyle/>
          <a:p>
            <a:fld id="{9A83BC94-2201-4DB0-B019-086E4D3BF517}" type="datetime2">
              <a:rPr lang="en-US" smtClean="0"/>
              <a:pPr/>
              <a:t>Wednesday, August 12, 2020</a:t>
            </a:fld>
            <a:endParaRPr lang="en-US" dirty="0"/>
          </a:p>
        </p:txBody>
      </p:sp>
      <p:sp>
        <p:nvSpPr>
          <p:cNvPr id="4" name="Footer Placeholder 3">
            <a:extLst>
              <a:ext uri="{FF2B5EF4-FFF2-40B4-BE49-F238E27FC236}">
                <a16:creationId xmlns:a16="http://schemas.microsoft.com/office/drawing/2014/main" xmlns="" id="{FD48AAE8-4E43-4939-88C3-A4CD30E89B86}"/>
              </a:ext>
            </a:extLst>
          </p:cNvPr>
          <p:cNvSpPr>
            <a:spLocks noGrp="1"/>
          </p:cNvSpPr>
          <p:nvPr>
            <p:ph type="ftr" sz="quarter" idx="11"/>
          </p:nvPr>
        </p:nvSpPr>
        <p:spPr/>
        <p:txBody>
          <a:bodyPr/>
          <a:lstStyle/>
          <a:p>
            <a:r>
              <a:rPr lang="en-US"/>
              <a:t>ANIL PRATAP SINGH</a:t>
            </a:r>
            <a:endParaRPr lang="en-US" dirty="0"/>
          </a:p>
        </p:txBody>
      </p:sp>
      <p:sp>
        <p:nvSpPr>
          <p:cNvPr id="5" name="Slide Number Placeholder 4">
            <a:extLst>
              <a:ext uri="{FF2B5EF4-FFF2-40B4-BE49-F238E27FC236}">
                <a16:creationId xmlns:a16="http://schemas.microsoft.com/office/drawing/2014/main" xmlns="" id="{16FE5D31-2BD1-4077-B4BB-37322F9DE223}"/>
              </a:ext>
            </a:extLst>
          </p:cNvPr>
          <p:cNvSpPr>
            <a:spLocks noGrp="1"/>
          </p:cNvSpPr>
          <p:nvPr>
            <p:ph type="sldNum" sz="quarter" idx="12"/>
          </p:nvPr>
        </p:nvSpPr>
        <p:spPr/>
        <p:txBody>
          <a:bodyPr/>
          <a:lstStyle/>
          <a:p>
            <a:fld id="{3A4F6043-7A67-491B-98BC-F933DED7226D}" type="slidenum">
              <a:rPr lang="en-US" smtClean="0"/>
              <a:pPr/>
              <a:t>14</a:t>
            </a:fld>
            <a:endParaRPr lang="en-US" dirty="0"/>
          </a:p>
        </p:txBody>
      </p:sp>
    </p:spTree>
    <p:extLst>
      <p:ext uri="{BB962C8B-B14F-4D97-AF65-F5344CB8AC3E}">
        <p14:creationId xmlns:p14="http://schemas.microsoft.com/office/powerpoint/2010/main" xmlns="" val="344313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15B8BA-0CC7-4474-81A1-8E0F58C680ED}"/>
              </a:ext>
            </a:extLst>
          </p:cNvPr>
          <p:cNvSpPr>
            <a:spLocks noGrp="1"/>
          </p:cNvSpPr>
          <p:nvPr>
            <p:ph type="title"/>
          </p:nvPr>
        </p:nvSpPr>
        <p:spPr/>
        <p:txBody>
          <a:bodyPr/>
          <a:lstStyle/>
          <a:p>
            <a:r>
              <a:rPr lang="en-US" dirty="0"/>
              <a:t>     Importance of control function</a:t>
            </a:r>
            <a:endParaRPr lang="en-IN" dirty="0"/>
          </a:p>
        </p:txBody>
      </p:sp>
      <p:graphicFrame>
        <p:nvGraphicFramePr>
          <p:cNvPr id="4" name="Content Placeholder 3">
            <a:extLst>
              <a:ext uri="{FF2B5EF4-FFF2-40B4-BE49-F238E27FC236}">
                <a16:creationId xmlns:a16="http://schemas.microsoft.com/office/drawing/2014/main" xmlns="" id="{C0C5ABE9-E4A3-4BD8-A28A-CC43380D47F5}"/>
              </a:ext>
            </a:extLst>
          </p:cNvPr>
          <p:cNvGraphicFramePr>
            <a:graphicFrameLocks noGrp="1"/>
          </p:cNvGraphicFramePr>
          <p:nvPr>
            <p:ph idx="1"/>
            <p:extLst>
              <p:ext uri="{D42A27DB-BD31-4B8C-83A1-F6EECF244321}">
                <p14:modId xmlns:p14="http://schemas.microsoft.com/office/powerpoint/2010/main" xmlns="" val="1476405628"/>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37258127-4587-4322-ADC4-A5280489DEB5}"/>
              </a:ext>
            </a:extLst>
          </p:cNvPr>
          <p:cNvSpPr>
            <a:spLocks noGrp="1"/>
          </p:cNvSpPr>
          <p:nvPr>
            <p:ph type="dt" sz="half" idx="10"/>
          </p:nvPr>
        </p:nvSpPr>
        <p:spPr/>
        <p:txBody>
          <a:bodyPr/>
          <a:lstStyle/>
          <a:p>
            <a:fld id="{EB4740F0-8F52-43CB-98F2-065CB26A5CCA}"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D59C3C10-45C1-4691-B51E-B2D1E2516F03}"/>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E32D0D60-7F87-4B7A-9657-BA371C40E3EA}"/>
              </a:ext>
            </a:extLst>
          </p:cNvPr>
          <p:cNvSpPr>
            <a:spLocks noGrp="1"/>
          </p:cNvSpPr>
          <p:nvPr>
            <p:ph type="sldNum" sz="quarter" idx="12"/>
          </p:nvPr>
        </p:nvSpPr>
        <p:spPr/>
        <p:txBody>
          <a:bodyPr/>
          <a:lstStyle/>
          <a:p>
            <a:fld id="{3A4F6043-7A67-491B-98BC-F933DED7226D}" type="slidenum">
              <a:rPr lang="en-US" smtClean="0"/>
              <a:pPr/>
              <a:t>15</a:t>
            </a:fld>
            <a:endParaRPr lang="en-US" dirty="0"/>
          </a:p>
        </p:txBody>
      </p:sp>
    </p:spTree>
    <p:extLst>
      <p:ext uri="{BB962C8B-B14F-4D97-AF65-F5344CB8AC3E}">
        <p14:creationId xmlns:p14="http://schemas.microsoft.com/office/powerpoint/2010/main" xmlns="" val="359105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460E70F2-33EB-4FA6-A8F7-90FEA6EAC538}"/>
              </a:ext>
            </a:extLst>
          </p:cNvPr>
          <p:cNvGraphicFramePr/>
          <p:nvPr>
            <p:extLst>
              <p:ext uri="{D42A27DB-BD31-4B8C-83A1-F6EECF244321}">
                <p14:modId xmlns:p14="http://schemas.microsoft.com/office/powerpoint/2010/main" xmlns="" val="53966795"/>
              </p:ext>
            </p:extLst>
          </p:nvPr>
        </p:nvGraphicFramePr>
        <p:xfrm>
          <a:off x="800100" y="1516380"/>
          <a:ext cx="9001760" cy="5232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1">
            <a:extLst>
              <a:ext uri="{FF2B5EF4-FFF2-40B4-BE49-F238E27FC236}">
                <a16:creationId xmlns:a16="http://schemas.microsoft.com/office/drawing/2014/main" xmlns="" id="{D8D79D74-9624-4C18-9B60-48341C507C96}"/>
              </a:ext>
            </a:extLst>
          </p:cNvPr>
          <p:cNvSpPr txBox="1">
            <a:spLocks/>
          </p:cNvSpPr>
          <p:nvPr/>
        </p:nvSpPr>
        <p:spPr>
          <a:xfrm>
            <a:off x="800100" y="365760"/>
            <a:ext cx="9494082" cy="1468406"/>
          </a:xfrm>
          <a:prstGeom prst="rect">
            <a:avLst/>
          </a:prstGeom>
        </p:spPr>
        <p:txBody>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dirty="0"/>
              <a:t>    	 </a:t>
            </a:r>
          </a:p>
          <a:p>
            <a:r>
              <a:rPr lang="en-US" dirty="0"/>
              <a:t>	Importance of control function</a:t>
            </a:r>
            <a:endParaRPr lang="en-IN" dirty="0"/>
          </a:p>
        </p:txBody>
      </p:sp>
      <p:sp>
        <p:nvSpPr>
          <p:cNvPr id="4" name="Date Placeholder 3">
            <a:extLst>
              <a:ext uri="{FF2B5EF4-FFF2-40B4-BE49-F238E27FC236}">
                <a16:creationId xmlns:a16="http://schemas.microsoft.com/office/drawing/2014/main" xmlns="" id="{60766EBE-FBAE-4E94-B246-3A7B42A5919D}"/>
              </a:ext>
            </a:extLst>
          </p:cNvPr>
          <p:cNvSpPr>
            <a:spLocks noGrp="1"/>
          </p:cNvSpPr>
          <p:nvPr>
            <p:ph type="dt" sz="half" idx="10"/>
          </p:nvPr>
        </p:nvSpPr>
        <p:spPr/>
        <p:txBody>
          <a:bodyPr/>
          <a:lstStyle/>
          <a:p>
            <a:fld id="{9FB5FCC8-C215-417C-AF67-9AEE6B3CBC43}" type="datetime2">
              <a:rPr lang="en-US" smtClean="0"/>
              <a:pPr/>
              <a:t>Wednesday, August 12, 2020</a:t>
            </a:fld>
            <a:endParaRPr lang="en-US"/>
          </a:p>
        </p:txBody>
      </p:sp>
      <p:sp>
        <p:nvSpPr>
          <p:cNvPr id="5" name="Footer Placeholder 4">
            <a:extLst>
              <a:ext uri="{FF2B5EF4-FFF2-40B4-BE49-F238E27FC236}">
                <a16:creationId xmlns:a16="http://schemas.microsoft.com/office/drawing/2014/main" xmlns="" id="{6BDC25A7-9F9E-4B4C-8CB0-8F9D60ADDC7F}"/>
              </a:ext>
            </a:extLst>
          </p:cNvPr>
          <p:cNvSpPr>
            <a:spLocks noGrp="1"/>
          </p:cNvSpPr>
          <p:nvPr>
            <p:ph type="ftr" sz="quarter" idx="11"/>
          </p:nvPr>
        </p:nvSpPr>
        <p:spPr/>
        <p:txBody>
          <a:bodyPr/>
          <a:lstStyle/>
          <a:p>
            <a:r>
              <a:rPr lang="en-US"/>
              <a:t>ANIL PRATAP SINGH</a:t>
            </a:r>
          </a:p>
        </p:txBody>
      </p:sp>
      <p:sp>
        <p:nvSpPr>
          <p:cNvPr id="6" name="Slide Number Placeholder 5">
            <a:extLst>
              <a:ext uri="{FF2B5EF4-FFF2-40B4-BE49-F238E27FC236}">
                <a16:creationId xmlns:a16="http://schemas.microsoft.com/office/drawing/2014/main" xmlns="" id="{2F21C173-86C8-42B2-A374-63F9D8DED420}"/>
              </a:ext>
            </a:extLst>
          </p:cNvPr>
          <p:cNvSpPr>
            <a:spLocks noGrp="1"/>
          </p:cNvSpPr>
          <p:nvPr>
            <p:ph type="sldNum" sz="quarter" idx="12"/>
          </p:nvPr>
        </p:nvSpPr>
        <p:spPr/>
        <p:txBody>
          <a:bodyPr/>
          <a:lstStyle/>
          <a:p>
            <a:fld id="{3A4F6043-7A67-491B-98BC-F933DED7226D}" type="slidenum">
              <a:rPr lang="en-US" smtClean="0"/>
              <a:pPr/>
              <a:t>16</a:t>
            </a:fld>
            <a:endParaRPr lang="en-US"/>
          </a:p>
        </p:txBody>
      </p:sp>
    </p:spTree>
    <p:extLst>
      <p:ext uri="{BB962C8B-B14F-4D97-AF65-F5344CB8AC3E}">
        <p14:creationId xmlns:p14="http://schemas.microsoft.com/office/powerpoint/2010/main" xmlns="" val="2322025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57FA56-8781-4C01-B958-B703A21D4910}"/>
              </a:ext>
            </a:extLst>
          </p:cNvPr>
          <p:cNvSpPr>
            <a:spLocks noGrp="1"/>
          </p:cNvSpPr>
          <p:nvPr>
            <p:ph type="title"/>
          </p:nvPr>
        </p:nvSpPr>
        <p:spPr/>
        <p:txBody>
          <a:bodyPr/>
          <a:lstStyle/>
          <a:p>
            <a:r>
              <a:rPr lang="en-US" dirty="0"/>
              <a:t>          Limitations of controlling</a:t>
            </a:r>
            <a:endParaRPr lang="en-IN" dirty="0"/>
          </a:p>
        </p:txBody>
      </p:sp>
      <p:graphicFrame>
        <p:nvGraphicFramePr>
          <p:cNvPr id="4" name="Content Placeholder 3">
            <a:extLst>
              <a:ext uri="{FF2B5EF4-FFF2-40B4-BE49-F238E27FC236}">
                <a16:creationId xmlns:a16="http://schemas.microsoft.com/office/drawing/2014/main" xmlns="" id="{1E132947-20BE-4A83-AA7A-82CC2E449EF1}"/>
              </a:ext>
            </a:extLst>
          </p:cNvPr>
          <p:cNvGraphicFramePr>
            <a:graphicFrameLocks noGrp="1"/>
          </p:cNvGraphicFramePr>
          <p:nvPr>
            <p:ph idx="1"/>
            <p:extLst>
              <p:ext uri="{D42A27DB-BD31-4B8C-83A1-F6EECF244321}">
                <p14:modId xmlns:p14="http://schemas.microsoft.com/office/powerpoint/2010/main" xmlns="" val="2426307492"/>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3660EB1D-C962-418C-953E-1911FBF53AEE}"/>
              </a:ext>
            </a:extLst>
          </p:cNvPr>
          <p:cNvSpPr>
            <a:spLocks noGrp="1"/>
          </p:cNvSpPr>
          <p:nvPr>
            <p:ph type="dt" sz="half" idx="10"/>
          </p:nvPr>
        </p:nvSpPr>
        <p:spPr/>
        <p:txBody>
          <a:bodyPr/>
          <a:lstStyle/>
          <a:p>
            <a:fld id="{180D729C-F5AA-4914-9139-7528B7E28C93}"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5A01A3F7-3A3B-498E-80FE-55BB5597CCE0}"/>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14ED5409-66CB-4F03-A2AD-E011F8455DBB}"/>
              </a:ext>
            </a:extLst>
          </p:cNvPr>
          <p:cNvSpPr>
            <a:spLocks noGrp="1"/>
          </p:cNvSpPr>
          <p:nvPr>
            <p:ph type="sldNum" sz="quarter" idx="12"/>
          </p:nvPr>
        </p:nvSpPr>
        <p:spPr/>
        <p:txBody>
          <a:bodyPr/>
          <a:lstStyle/>
          <a:p>
            <a:fld id="{3A4F6043-7A67-491B-98BC-F933DED7226D}" type="slidenum">
              <a:rPr lang="en-US" smtClean="0"/>
              <a:pPr/>
              <a:t>17</a:t>
            </a:fld>
            <a:endParaRPr lang="en-US" dirty="0"/>
          </a:p>
        </p:txBody>
      </p:sp>
    </p:spTree>
    <p:extLst>
      <p:ext uri="{BB962C8B-B14F-4D97-AF65-F5344CB8AC3E}">
        <p14:creationId xmlns:p14="http://schemas.microsoft.com/office/powerpoint/2010/main" xmlns="" val="613274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A61B1-C64A-4DDF-9D07-E7B47323CA49}"/>
              </a:ext>
            </a:extLst>
          </p:cNvPr>
          <p:cNvSpPr>
            <a:spLocks noGrp="1"/>
          </p:cNvSpPr>
          <p:nvPr>
            <p:ph type="title"/>
          </p:nvPr>
        </p:nvSpPr>
        <p:spPr/>
        <p:txBody>
          <a:bodyPr/>
          <a:lstStyle/>
          <a:p>
            <a:pPr algn="ctr"/>
            <a:r>
              <a:rPr lang="en-IN" dirty="0"/>
              <a:t>Relationship Between Planning And Controlling</a:t>
            </a:r>
          </a:p>
        </p:txBody>
      </p:sp>
      <p:graphicFrame>
        <p:nvGraphicFramePr>
          <p:cNvPr id="4" name="Content Placeholder 3">
            <a:extLst>
              <a:ext uri="{FF2B5EF4-FFF2-40B4-BE49-F238E27FC236}">
                <a16:creationId xmlns:a16="http://schemas.microsoft.com/office/drawing/2014/main" xmlns="" id="{F48A9753-8245-47B9-A6F4-B0DE1B079675}"/>
              </a:ext>
            </a:extLst>
          </p:cNvPr>
          <p:cNvGraphicFramePr>
            <a:graphicFrameLocks noGrp="1"/>
          </p:cNvGraphicFramePr>
          <p:nvPr>
            <p:ph idx="1"/>
            <p:extLst>
              <p:ext uri="{D42A27DB-BD31-4B8C-83A1-F6EECF244321}">
                <p14:modId xmlns:p14="http://schemas.microsoft.com/office/powerpoint/2010/main" xmlns="" val="862362218"/>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A5123C10-5DD8-42A6-85E7-819A06E21083}"/>
              </a:ext>
            </a:extLst>
          </p:cNvPr>
          <p:cNvSpPr>
            <a:spLocks noGrp="1"/>
          </p:cNvSpPr>
          <p:nvPr>
            <p:ph type="dt" sz="half" idx="10"/>
          </p:nvPr>
        </p:nvSpPr>
        <p:spPr/>
        <p:txBody>
          <a:bodyPr/>
          <a:lstStyle/>
          <a:p>
            <a:fld id="{9A88C4D4-4C09-4330-82A9-F1B0D8C707BD}"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17E4CEE1-5DE6-46F9-BA17-613B0A86C94A}"/>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03F9C87E-A2F2-4C67-9DF3-9D1E4C0E62EB}"/>
              </a:ext>
            </a:extLst>
          </p:cNvPr>
          <p:cNvSpPr>
            <a:spLocks noGrp="1"/>
          </p:cNvSpPr>
          <p:nvPr>
            <p:ph type="sldNum" sz="quarter" idx="12"/>
          </p:nvPr>
        </p:nvSpPr>
        <p:spPr/>
        <p:txBody>
          <a:bodyPr/>
          <a:lstStyle/>
          <a:p>
            <a:fld id="{3A4F6043-7A67-491B-98BC-F933DED7226D}" type="slidenum">
              <a:rPr lang="en-US" smtClean="0"/>
              <a:pPr/>
              <a:t>18</a:t>
            </a:fld>
            <a:endParaRPr lang="en-US" dirty="0"/>
          </a:p>
        </p:txBody>
      </p:sp>
    </p:spTree>
    <p:extLst>
      <p:ext uri="{BB962C8B-B14F-4D97-AF65-F5344CB8AC3E}">
        <p14:creationId xmlns:p14="http://schemas.microsoft.com/office/powerpoint/2010/main" xmlns="" val="3432327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09913-1672-4190-98E3-B4F3AB128D32}"/>
              </a:ext>
            </a:extLst>
          </p:cNvPr>
          <p:cNvSpPr>
            <a:spLocks noGrp="1"/>
          </p:cNvSpPr>
          <p:nvPr>
            <p:ph type="title"/>
          </p:nvPr>
        </p:nvSpPr>
        <p:spPr/>
        <p:txBody>
          <a:bodyPr/>
          <a:lstStyle/>
          <a:p>
            <a:pPr algn="ctr"/>
            <a:r>
              <a:rPr lang="en-US" dirty="0"/>
              <a:t>Planning facilitates controlling</a:t>
            </a:r>
            <a:endParaRPr lang="en-IN" dirty="0"/>
          </a:p>
        </p:txBody>
      </p:sp>
      <p:graphicFrame>
        <p:nvGraphicFramePr>
          <p:cNvPr id="4" name="Content Placeholder 3">
            <a:extLst>
              <a:ext uri="{FF2B5EF4-FFF2-40B4-BE49-F238E27FC236}">
                <a16:creationId xmlns:a16="http://schemas.microsoft.com/office/drawing/2014/main" xmlns="" id="{6A6499BC-4E47-437B-88DC-16C4C91F3308}"/>
              </a:ext>
            </a:extLst>
          </p:cNvPr>
          <p:cNvGraphicFramePr>
            <a:graphicFrameLocks noGrp="1"/>
          </p:cNvGraphicFramePr>
          <p:nvPr>
            <p:ph idx="1"/>
            <p:extLst>
              <p:ext uri="{D42A27DB-BD31-4B8C-83A1-F6EECF244321}">
                <p14:modId xmlns:p14="http://schemas.microsoft.com/office/powerpoint/2010/main" xmlns="" val="3336524587"/>
              </p:ext>
            </p:extLst>
          </p:nvPr>
        </p:nvGraphicFramePr>
        <p:xfrm>
          <a:off x="617220" y="2255520"/>
          <a:ext cx="9517698" cy="3916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E37E18E0-CDE9-408A-B55A-08DB03443FBA}"/>
              </a:ext>
            </a:extLst>
          </p:cNvPr>
          <p:cNvSpPr>
            <a:spLocks noGrp="1"/>
          </p:cNvSpPr>
          <p:nvPr>
            <p:ph type="dt" sz="half" idx="10"/>
          </p:nvPr>
        </p:nvSpPr>
        <p:spPr/>
        <p:txBody>
          <a:bodyPr/>
          <a:lstStyle/>
          <a:p>
            <a:fld id="{F72B408E-E926-4CE6-83EE-62F3A9D0C88A}"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6E3FD260-A5D8-404A-90DC-B23F30470EBF}"/>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8FA83B33-B7A5-44EC-A47C-20482AEEB2A2}"/>
              </a:ext>
            </a:extLst>
          </p:cNvPr>
          <p:cNvSpPr>
            <a:spLocks noGrp="1"/>
          </p:cNvSpPr>
          <p:nvPr>
            <p:ph type="sldNum" sz="quarter" idx="12"/>
          </p:nvPr>
        </p:nvSpPr>
        <p:spPr/>
        <p:txBody>
          <a:bodyPr/>
          <a:lstStyle/>
          <a:p>
            <a:fld id="{3A4F6043-7A67-491B-98BC-F933DED7226D}" type="slidenum">
              <a:rPr lang="en-US" smtClean="0"/>
              <a:pPr/>
              <a:t>19</a:t>
            </a:fld>
            <a:endParaRPr lang="en-US" dirty="0"/>
          </a:p>
        </p:txBody>
      </p:sp>
    </p:spTree>
    <p:extLst>
      <p:ext uri="{BB962C8B-B14F-4D97-AF65-F5344CB8AC3E}">
        <p14:creationId xmlns:p14="http://schemas.microsoft.com/office/powerpoint/2010/main" xmlns="" val="216079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847340-4920-4B11-8194-2D181F3588EC}"/>
              </a:ext>
            </a:extLst>
          </p:cNvPr>
          <p:cNvSpPr>
            <a:spLocks noGrp="1"/>
          </p:cNvSpPr>
          <p:nvPr>
            <p:ph type="title"/>
          </p:nvPr>
        </p:nvSpPr>
        <p:spPr/>
        <p:txBody>
          <a:bodyPr/>
          <a:lstStyle/>
          <a:p>
            <a:pPr algn="ctr"/>
            <a:r>
              <a:rPr lang="en-IN" dirty="0"/>
              <a:t>ACCOUNTING FOR PLANNING AND CONTROL</a:t>
            </a:r>
            <a:br>
              <a:rPr lang="en-IN" dirty="0"/>
            </a:br>
            <a:r>
              <a:rPr lang="en-IN" dirty="0"/>
              <a:t>                 </a:t>
            </a:r>
            <a:r>
              <a:rPr lang="en-IN" sz="3100" dirty="0"/>
              <a:t>M.COM. III SEM.</a:t>
            </a:r>
            <a:endParaRPr lang="en-IN" dirty="0"/>
          </a:p>
        </p:txBody>
      </p:sp>
      <p:sp>
        <p:nvSpPr>
          <p:cNvPr id="3" name="Text Placeholder 2">
            <a:extLst>
              <a:ext uri="{FF2B5EF4-FFF2-40B4-BE49-F238E27FC236}">
                <a16:creationId xmlns:a16="http://schemas.microsoft.com/office/drawing/2014/main" xmlns="" id="{14069AA5-BA5F-4E29-9F6E-64DCF2B5ACF4}"/>
              </a:ext>
            </a:extLst>
          </p:cNvPr>
          <p:cNvSpPr>
            <a:spLocks noGrp="1"/>
          </p:cNvSpPr>
          <p:nvPr>
            <p:ph type="body" idx="1"/>
          </p:nvPr>
        </p:nvSpPr>
        <p:spPr/>
        <p:txBody>
          <a:bodyPr>
            <a:normAutofit/>
          </a:bodyPr>
          <a:lstStyle/>
          <a:p>
            <a:endParaRPr lang="en-IN" sz="4000" dirty="0"/>
          </a:p>
          <a:p>
            <a:r>
              <a:rPr lang="en-IN" sz="4000" dirty="0"/>
              <a:t>SYLLABUS</a:t>
            </a:r>
          </a:p>
        </p:txBody>
      </p:sp>
      <p:sp>
        <p:nvSpPr>
          <p:cNvPr id="4" name="Date Placeholder 3">
            <a:extLst>
              <a:ext uri="{FF2B5EF4-FFF2-40B4-BE49-F238E27FC236}">
                <a16:creationId xmlns:a16="http://schemas.microsoft.com/office/drawing/2014/main" xmlns="" id="{B8E8068B-B967-49C8-9D9A-158A0BA44BB3}"/>
              </a:ext>
            </a:extLst>
          </p:cNvPr>
          <p:cNvSpPr>
            <a:spLocks noGrp="1"/>
          </p:cNvSpPr>
          <p:nvPr>
            <p:ph type="dt" sz="half" idx="10"/>
          </p:nvPr>
        </p:nvSpPr>
        <p:spPr/>
        <p:txBody>
          <a:bodyPr/>
          <a:lstStyle/>
          <a:p>
            <a:fld id="{B40D3F5D-F9BC-4F03-AD00-C876EE65C847}" type="datetime2">
              <a:rPr lang="en-US" smtClean="0"/>
              <a:pPr/>
              <a:t>Wednesday, August 12, 2020</a:t>
            </a:fld>
            <a:endParaRPr lang="en-US"/>
          </a:p>
        </p:txBody>
      </p:sp>
      <p:sp>
        <p:nvSpPr>
          <p:cNvPr id="5" name="Footer Placeholder 4">
            <a:extLst>
              <a:ext uri="{FF2B5EF4-FFF2-40B4-BE49-F238E27FC236}">
                <a16:creationId xmlns:a16="http://schemas.microsoft.com/office/drawing/2014/main" xmlns="" id="{5AFFDED7-D1F9-4344-A0FD-4E9FD01F86C1}"/>
              </a:ext>
            </a:extLst>
          </p:cNvPr>
          <p:cNvSpPr>
            <a:spLocks noGrp="1"/>
          </p:cNvSpPr>
          <p:nvPr>
            <p:ph type="ftr" sz="quarter" idx="11"/>
          </p:nvPr>
        </p:nvSpPr>
        <p:spPr/>
        <p:txBody>
          <a:bodyPr/>
          <a:lstStyle/>
          <a:p>
            <a:r>
              <a:rPr lang="en-US" dirty="0"/>
              <a:t>ANIL PRATAP SINGH</a:t>
            </a:r>
          </a:p>
        </p:txBody>
      </p:sp>
      <p:sp>
        <p:nvSpPr>
          <p:cNvPr id="6" name="Slide Number Placeholder 5">
            <a:extLst>
              <a:ext uri="{FF2B5EF4-FFF2-40B4-BE49-F238E27FC236}">
                <a16:creationId xmlns:a16="http://schemas.microsoft.com/office/drawing/2014/main" xmlns="" id="{59C60DCB-79B0-46F4-982A-A91B0D320317}"/>
              </a:ext>
            </a:extLst>
          </p:cNvPr>
          <p:cNvSpPr>
            <a:spLocks noGrp="1"/>
          </p:cNvSpPr>
          <p:nvPr>
            <p:ph type="sldNum" sz="quarter" idx="12"/>
          </p:nvPr>
        </p:nvSpPr>
        <p:spPr/>
        <p:txBody>
          <a:bodyPr/>
          <a:lstStyle/>
          <a:p>
            <a:fld id="{3A4F6043-7A67-491B-98BC-F933DED7226D}" type="slidenum">
              <a:rPr lang="en-US" smtClean="0"/>
              <a:pPr/>
              <a:t>2</a:t>
            </a:fld>
            <a:endParaRPr lang="en-US" dirty="0"/>
          </a:p>
        </p:txBody>
      </p:sp>
      <p:sp>
        <p:nvSpPr>
          <p:cNvPr id="7" name="TextBox 6">
            <a:extLst>
              <a:ext uri="{FF2B5EF4-FFF2-40B4-BE49-F238E27FC236}">
                <a16:creationId xmlns:a16="http://schemas.microsoft.com/office/drawing/2014/main" xmlns="" id="{3AE06909-3DF8-4CE8-9A28-220E5E1C9A4E}"/>
              </a:ext>
            </a:extLst>
          </p:cNvPr>
          <p:cNvSpPr txBox="1"/>
          <p:nvPr/>
        </p:nvSpPr>
        <p:spPr>
          <a:xfrm>
            <a:off x="4698061" y="748145"/>
            <a:ext cx="1578381" cy="707886"/>
          </a:xfrm>
          <a:prstGeom prst="rect">
            <a:avLst/>
          </a:prstGeom>
          <a:noFill/>
        </p:spPr>
        <p:txBody>
          <a:bodyPr wrap="none" rtlCol="0">
            <a:spAutoFit/>
          </a:bodyPr>
          <a:lstStyle/>
          <a:p>
            <a:r>
              <a:rPr lang="en-IN" sz="4000" dirty="0"/>
              <a:t>PART I</a:t>
            </a:r>
          </a:p>
        </p:txBody>
      </p:sp>
    </p:spTree>
    <p:extLst>
      <p:ext uri="{BB962C8B-B14F-4D97-AF65-F5344CB8AC3E}">
        <p14:creationId xmlns:p14="http://schemas.microsoft.com/office/powerpoint/2010/main" xmlns="" val="1365432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5F7F27-5814-424A-ACB3-663BE7D0A8A1}"/>
              </a:ext>
            </a:extLst>
          </p:cNvPr>
          <p:cNvSpPr>
            <a:spLocks noGrp="1"/>
          </p:cNvSpPr>
          <p:nvPr>
            <p:ph type="title"/>
          </p:nvPr>
        </p:nvSpPr>
        <p:spPr>
          <a:xfrm>
            <a:off x="0" y="781136"/>
            <a:ext cx="9613861" cy="1080938"/>
          </a:xfrm>
        </p:spPr>
        <p:txBody>
          <a:bodyPr/>
          <a:lstStyle/>
          <a:p>
            <a:pPr algn="ctr"/>
            <a:r>
              <a:rPr lang="en-IN" dirty="0"/>
              <a:t>           THE END</a:t>
            </a:r>
          </a:p>
        </p:txBody>
      </p:sp>
      <p:sp>
        <p:nvSpPr>
          <p:cNvPr id="3" name="Content Placeholder 2">
            <a:extLst>
              <a:ext uri="{FF2B5EF4-FFF2-40B4-BE49-F238E27FC236}">
                <a16:creationId xmlns:a16="http://schemas.microsoft.com/office/drawing/2014/main" xmlns="" id="{1CBC13E8-DC5B-41B2-8067-21C4638DEA54}"/>
              </a:ext>
            </a:extLst>
          </p:cNvPr>
          <p:cNvSpPr>
            <a:spLocks noGrp="1"/>
          </p:cNvSpPr>
          <p:nvPr>
            <p:ph idx="1"/>
          </p:nvPr>
        </p:nvSpPr>
        <p:spPr>
          <a:xfrm>
            <a:off x="4312920" y="2888531"/>
            <a:ext cx="3360420" cy="1080938"/>
          </a:xfrm>
        </p:spPr>
        <p:txBody>
          <a:bodyPr>
            <a:normAutofit/>
          </a:bodyPr>
          <a:lstStyle/>
          <a:p>
            <a:pPr marL="0" indent="0">
              <a:buNone/>
            </a:pPr>
            <a:r>
              <a:rPr lang="en-IN" sz="6000" dirty="0">
                <a:solidFill>
                  <a:srgbClr val="FFFF00"/>
                </a:solidFill>
              </a:rPr>
              <a:t>THANKS</a:t>
            </a:r>
          </a:p>
        </p:txBody>
      </p:sp>
      <p:sp>
        <p:nvSpPr>
          <p:cNvPr id="5" name="TextBox 4">
            <a:extLst>
              <a:ext uri="{FF2B5EF4-FFF2-40B4-BE49-F238E27FC236}">
                <a16:creationId xmlns:a16="http://schemas.microsoft.com/office/drawing/2014/main" xmlns="" id="{1144AE9C-E3C5-42A3-BCFC-B848120639A6}"/>
              </a:ext>
            </a:extLst>
          </p:cNvPr>
          <p:cNvSpPr txBox="1"/>
          <p:nvPr/>
        </p:nvSpPr>
        <p:spPr>
          <a:xfrm>
            <a:off x="838200" y="4612355"/>
            <a:ext cx="10671319" cy="1200329"/>
          </a:xfrm>
          <a:prstGeom prst="rect">
            <a:avLst/>
          </a:prstGeom>
          <a:noFill/>
        </p:spPr>
        <p:txBody>
          <a:bodyPr wrap="none" rtlCol="0">
            <a:spAutoFit/>
          </a:bodyPr>
          <a:lstStyle/>
          <a:p>
            <a:r>
              <a:rPr lang="en-IN" sz="2400" dirty="0">
                <a:solidFill>
                  <a:srgbClr val="002060"/>
                </a:solidFill>
              </a:rPr>
              <a:t>STAY HOME</a:t>
            </a:r>
            <a:r>
              <a:rPr lang="en-IN" sz="2400" dirty="0"/>
              <a:t>                                                                                  </a:t>
            </a:r>
            <a:r>
              <a:rPr lang="en-IN" sz="2400" dirty="0">
                <a:solidFill>
                  <a:schemeClr val="bg1"/>
                </a:solidFill>
              </a:rPr>
              <a:t>STAY SAFE</a:t>
            </a:r>
          </a:p>
          <a:p>
            <a:r>
              <a:rPr lang="en-IN" sz="2400" dirty="0"/>
              <a:t>                                      </a:t>
            </a:r>
          </a:p>
          <a:p>
            <a:r>
              <a:rPr lang="en-IN" sz="2400" dirty="0"/>
              <a:t>                                      </a:t>
            </a:r>
            <a:r>
              <a:rPr lang="en-IN" sz="2400" dirty="0">
                <a:solidFill>
                  <a:srgbClr val="FFFF00"/>
                </a:solidFill>
              </a:rPr>
              <a:t>HAPPY LEARNING</a:t>
            </a:r>
          </a:p>
        </p:txBody>
      </p:sp>
      <p:sp>
        <p:nvSpPr>
          <p:cNvPr id="4" name="Date Placeholder 3">
            <a:extLst>
              <a:ext uri="{FF2B5EF4-FFF2-40B4-BE49-F238E27FC236}">
                <a16:creationId xmlns:a16="http://schemas.microsoft.com/office/drawing/2014/main" xmlns="" id="{110FA4CE-B2DC-4BEF-B706-F97B436A2205}"/>
              </a:ext>
            </a:extLst>
          </p:cNvPr>
          <p:cNvSpPr>
            <a:spLocks noGrp="1"/>
          </p:cNvSpPr>
          <p:nvPr>
            <p:ph type="dt" sz="half" idx="10"/>
          </p:nvPr>
        </p:nvSpPr>
        <p:spPr/>
        <p:txBody>
          <a:bodyPr/>
          <a:lstStyle/>
          <a:p>
            <a:fld id="{C1B1BB94-C14C-4088-8B28-348DDB541518}" type="datetime2">
              <a:rPr lang="en-US" smtClean="0"/>
              <a:pPr/>
              <a:t>Wednesday, August 12, 2020</a:t>
            </a:fld>
            <a:endParaRPr lang="en-US" dirty="0"/>
          </a:p>
        </p:txBody>
      </p:sp>
      <p:sp>
        <p:nvSpPr>
          <p:cNvPr id="6" name="Footer Placeholder 5">
            <a:extLst>
              <a:ext uri="{FF2B5EF4-FFF2-40B4-BE49-F238E27FC236}">
                <a16:creationId xmlns:a16="http://schemas.microsoft.com/office/drawing/2014/main" xmlns="" id="{AB48C4AB-7444-4746-82AC-CE846733C07F}"/>
              </a:ext>
            </a:extLst>
          </p:cNvPr>
          <p:cNvSpPr>
            <a:spLocks noGrp="1"/>
          </p:cNvSpPr>
          <p:nvPr>
            <p:ph type="ftr" sz="quarter" idx="11"/>
          </p:nvPr>
        </p:nvSpPr>
        <p:spPr/>
        <p:txBody>
          <a:bodyPr/>
          <a:lstStyle/>
          <a:p>
            <a:r>
              <a:rPr lang="en-US"/>
              <a:t>ANIL PRATAP SINGH</a:t>
            </a:r>
            <a:endParaRPr lang="en-US" dirty="0"/>
          </a:p>
        </p:txBody>
      </p:sp>
      <p:sp>
        <p:nvSpPr>
          <p:cNvPr id="7" name="Slide Number Placeholder 6">
            <a:extLst>
              <a:ext uri="{FF2B5EF4-FFF2-40B4-BE49-F238E27FC236}">
                <a16:creationId xmlns:a16="http://schemas.microsoft.com/office/drawing/2014/main" xmlns="" id="{EF1C1125-D952-4836-B060-7F48D0577136}"/>
              </a:ext>
            </a:extLst>
          </p:cNvPr>
          <p:cNvSpPr>
            <a:spLocks noGrp="1"/>
          </p:cNvSpPr>
          <p:nvPr>
            <p:ph type="sldNum" sz="quarter" idx="12"/>
          </p:nvPr>
        </p:nvSpPr>
        <p:spPr/>
        <p:txBody>
          <a:bodyPr/>
          <a:lstStyle/>
          <a:p>
            <a:fld id="{3A4F6043-7A67-491B-98BC-F933DED7226D}" type="slidenum">
              <a:rPr lang="en-US" smtClean="0"/>
              <a:pPr/>
              <a:t>20</a:t>
            </a:fld>
            <a:endParaRPr lang="en-US" dirty="0"/>
          </a:p>
        </p:txBody>
      </p:sp>
    </p:spTree>
    <p:extLst>
      <p:ext uri="{BB962C8B-B14F-4D97-AF65-F5344CB8AC3E}">
        <p14:creationId xmlns:p14="http://schemas.microsoft.com/office/powerpoint/2010/main" xmlns="" val="195618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58BC71-82BF-497B-949A-66010C37F251}"/>
              </a:ext>
            </a:extLst>
          </p:cNvPr>
          <p:cNvSpPr>
            <a:spLocks noGrp="1"/>
          </p:cNvSpPr>
          <p:nvPr>
            <p:ph type="title"/>
          </p:nvPr>
        </p:nvSpPr>
        <p:spPr/>
        <p:txBody>
          <a:bodyPr anchor="t">
            <a:normAutofit fontScale="90000"/>
          </a:bodyPr>
          <a:lstStyle/>
          <a:p>
            <a:r>
              <a:rPr lang="en-US" sz="1800" b="1" dirty="0">
                <a:latin typeface="Times New Roman" panose="02020603050405020304" pitchFamily="18" charset="0"/>
                <a:cs typeface="Times New Roman" panose="02020603050405020304" pitchFamily="18" charset="0"/>
              </a:rPr>
              <a:t> OBJECTIVE OF THIS  PAPER :-                      </a:t>
            </a: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objective of this course is to Familiarize students with the accounting concepts and methods used by managers for Planning and controlling business operations.</a:t>
            </a:r>
            <a:br>
              <a:rPr lang="en-US" sz="1800"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
            </a: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     </a:t>
            </a:r>
            <a:endParaRPr lang="en-IN" sz="1800" dirty="0"/>
          </a:p>
        </p:txBody>
      </p:sp>
      <p:sp>
        <p:nvSpPr>
          <p:cNvPr id="3" name="Content Placeholder 2">
            <a:extLst>
              <a:ext uri="{FF2B5EF4-FFF2-40B4-BE49-F238E27FC236}">
                <a16:creationId xmlns:a16="http://schemas.microsoft.com/office/drawing/2014/main" xmlns="" id="{E41CD8C2-BE95-4E3D-86B5-F16D0250B30F}"/>
              </a:ext>
            </a:extLst>
          </p:cNvPr>
          <p:cNvSpPr>
            <a:spLocks noGrp="1"/>
          </p:cNvSpPr>
          <p:nvPr>
            <p:ph idx="1"/>
          </p:nvPr>
        </p:nvSpPr>
        <p:spPr>
          <a:xfrm>
            <a:off x="281941" y="1973580"/>
            <a:ext cx="10065583" cy="4808220"/>
          </a:xfrm>
        </p:spPr>
        <p:txBody>
          <a:bodyPr>
            <a:normAutofit fontScale="70000" lnSpcReduction="20000"/>
          </a:bodyPr>
          <a:lstStyle/>
          <a:p>
            <a:pPr marL="0" indent="0">
              <a:buNone/>
            </a:pPr>
            <a:endParaRPr lang="en-US" b="1" dirty="0">
              <a:solidFill>
                <a:srgbClr val="FFFF00"/>
              </a:solidFill>
              <a:latin typeface="Times New Roman" panose="02020603050405020304" pitchFamily="18" charset="0"/>
              <a:cs typeface="Times New Roman" panose="02020603050405020304" pitchFamily="18" charset="0"/>
            </a:endParaRPr>
          </a:p>
          <a:p>
            <a:pPr marL="0" indent="0">
              <a:buNone/>
            </a:pPr>
            <a:r>
              <a:rPr lang="en-US" b="1" dirty="0">
                <a:solidFill>
                  <a:srgbClr val="FFFF00"/>
                </a:solidFill>
                <a:latin typeface="Times New Roman" panose="02020603050405020304" pitchFamily="18" charset="0"/>
                <a:cs typeface="Times New Roman" panose="02020603050405020304" pitchFamily="18" charset="0"/>
              </a:rPr>
              <a:t>                                                                                    </a:t>
            </a:r>
            <a:r>
              <a:rPr lang="en-US" sz="3400" b="1" dirty="0">
                <a:solidFill>
                  <a:srgbClr val="FFFF00"/>
                </a:solidFill>
                <a:latin typeface="Times New Roman" panose="02020603050405020304" pitchFamily="18" charset="0"/>
                <a:cs typeface="Times New Roman" panose="02020603050405020304" pitchFamily="18" charset="0"/>
              </a:rPr>
              <a:t>syllabus</a:t>
            </a:r>
          </a:p>
          <a:p>
            <a:pPr marL="0" indent="0">
              <a:buNone/>
            </a:pPr>
            <a:r>
              <a:rPr lang="en-US" b="1" dirty="0">
                <a:solidFill>
                  <a:srgbClr val="FFFF00"/>
                </a:solidFill>
                <a:latin typeface="Times New Roman" panose="02020603050405020304" pitchFamily="18" charset="0"/>
                <a:cs typeface="Times New Roman" panose="02020603050405020304" pitchFamily="18" charset="0"/>
              </a:rPr>
              <a:t> </a:t>
            </a:r>
            <a:r>
              <a:rPr lang="en-US" sz="2600" b="1" dirty="0">
                <a:solidFill>
                  <a:srgbClr val="FFFF00"/>
                </a:solidFill>
                <a:latin typeface="Times New Roman" panose="02020603050405020304" pitchFamily="18" charset="0"/>
                <a:cs typeface="Times New Roman" panose="02020603050405020304" pitchFamily="18" charset="0"/>
              </a:rPr>
              <a:t>Unit</a:t>
            </a:r>
            <a:r>
              <a:rPr lang="en-US" b="1" dirty="0">
                <a:solidFill>
                  <a:srgbClr val="FFFF00"/>
                </a:solidFill>
                <a:latin typeface="Times New Roman" panose="02020603050405020304" pitchFamily="18" charset="0"/>
                <a:cs typeface="Times New Roman" panose="02020603050405020304" pitchFamily="18" charset="0"/>
              </a:rPr>
              <a:t> I                                                              </a:t>
            </a:r>
            <a:endParaRPr lang="en-US" sz="3400" b="1" dirty="0">
              <a:solidFill>
                <a:srgbClr val="FFFF00"/>
              </a:solidFill>
              <a:latin typeface="Times New Roman" panose="02020603050405020304" pitchFamily="18" charset="0"/>
              <a:cs typeface="Times New Roman" panose="02020603050405020304" pitchFamily="18" charset="0"/>
            </a:endParaRPr>
          </a:p>
          <a:p>
            <a:pPr marL="0" indent="0" algn="r">
              <a:buNone/>
            </a:pPr>
            <a:r>
              <a:rPr lang="en-US" b="1" dirty="0">
                <a:solidFill>
                  <a:srgbClr val="FFFF00"/>
                </a:solidFill>
                <a:latin typeface="Times New Roman" panose="02020603050405020304" pitchFamily="18" charset="0"/>
                <a:cs typeface="Times New Roman" panose="02020603050405020304" pitchFamily="18" charset="0"/>
              </a:rPr>
              <a:t>     Budgeting Control:</a:t>
            </a:r>
            <a:r>
              <a:rPr lang="en-US" dirty="0">
                <a:solidFill>
                  <a:srgbClr val="FFFF00"/>
                </a:solidFill>
                <a:latin typeface="Times New Roman" panose="02020603050405020304" pitchFamily="18" charset="0"/>
                <a:cs typeface="Times New Roman" panose="02020603050405020304" pitchFamily="18" charset="0"/>
              </a:rPr>
              <a:t> Meaning of Budget and Budgeting control, purposes of Budgeting, Importance, Essentials of an effective budget, classification of budgets Flexible budget and ZBB Capital Budgeting: meaning and Appraisal-Pay back period, method, Rate of return method and net present value method. </a:t>
            </a:r>
          </a:p>
          <a:p>
            <a:pPr marL="0" indent="0">
              <a:buNone/>
            </a:pPr>
            <a:r>
              <a:rPr lang="en-US" b="1" dirty="0">
                <a:solidFill>
                  <a:srgbClr val="FFFF00"/>
                </a:solidFill>
                <a:latin typeface="Times New Roman" panose="02020603050405020304" pitchFamily="18" charset="0"/>
                <a:cs typeface="Times New Roman" panose="02020603050405020304" pitchFamily="18" charset="0"/>
              </a:rPr>
              <a:t>Unit II</a:t>
            </a:r>
            <a:r>
              <a:rPr lang="en-US" dirty="0">
                <a:solidFill>
                  <a:srgbClr val="FFFF00"/>
                </a:solidFill>
                <a:latin typeface="Times New Roman" panose="02020603050405020304" pitchFamily="18" charset="0"/>
                <a:cs typeface="Times New Roman" panose="02020603050405020304" pitchFamily="18" charset="0"/>
              </a:rPr>
              <a:t> </a:t>
            </a:r>
          </a:p>
          <a:p>
            <a:pPr marL="0" indent="0">
              <a:buNone/>
            </a:pPr>
            <a:r>
              <a:rPr lang="en-US" b="1" dirty="0">
                <a:solidFill>
                  <a:srgbClr val="FFFF00"/>
                </a:solidFill>
                <a:latin typeface="Times New Roman" panose="02020603050405020304" pitchFamily="18" charset="0"/>
                <a:cs typeface="Times New Roman" panose="02020603050405020304" pitchFamily="18" charset="0"/>
              </a:rPr>
              <a:t>                     Standard Casting and Variance analysis:</a:t>
            </a:r>
            <a:r>
              <a:rPr lang="en-US" dirty="0">
                <a:solidFill>
                  <a:srgbClr val="FFFF00"/>
                </a:solidFill>
                <a:latin typeface="Times New Roman" panose="02020603050405020304" pitchFamily="18" charset="0"/>
                <a:cs typeface="Times New Roman" panose="02020603050405020304" pitchFamily="18" charset="0"/>
              </a:rPr>
              <a:t>- meaning and objectives of Standard Costing Setting of Standard, Variance Analysis:- Material, </a:t>
            </a:r>
            <a:r>
              <a:rPr lang="en-US" dirty="0" err="1">
                <a:solidFill>
                  <a:srgbClr val="FFFF00"/>
                </a:solidFill>
                <a:latin typeface="Times New Roman" panose="02020603050405020304" pitchFamily="18" charset="0"/>
                <a:cs typeface="Times New Roman" panose="02020603050405020304" pitchFamily="18" charset="0"/>
              </a:rPr>
              <a:t>Labour</a:t>
            </a:r>
            <a:r>
              <a:rPr lang="en-US" dirty="0">
                <a:solidFill>
                  <a:srgbClr val="FFFF00"/>
                </a:solidFill>
                <a:latin typeface="Times New Roman" panose="02020603050405020304" pitchFamily="18" charset="0"/>
                <a:cs typeface="Times New Roman" panose="02020603050405020304" pitchFamily="18" charset="0"/>
              </a:rPr>
              <a:t> and Overhead variances</a:t>
            </a:r>
          </a:p>
          <a:p>
            <a:pPr marL="0" indent="0">
              <a:buNone/>
            </a:pPr>
            <a:r>
              <a:rPr lang="en-US" b="1" dirty="0">
                <a:solidFill>
                  <a:srgbClr val="FFFF00"/>
                </a:solidFill>
                <a:latin typeface="Times New Roman" panose="02020603050405020304" pitchFamily="18" charset="0"/>
                <a:cs typeface="Times New Roman" panose="02020603050405020304" pitchFamily="18" charset="0"/>
              </a:rPr>
              <a:t> Unit III</a:t>
            </a:r>
          </a:p>
          <a:p>
            <a:pPr marL="0" indent="0">
              <a:buNone/>
            </a:pPr>
            <a:r>
              <a:rPr lang="en-US" dirty="0">
                <a:solidFill>
                  <a:srgbClr val="FFFF00"/>
                </a:solidFill>
                <a:latin typeface="Times New Roman" panose="02020603050405020304" pitchFamily="18" charset="0"/>
                <a:cs typeface="Times New Roman" panose="02020603050405020304" pitchFamily="18" charset="0"/>
              </a:rPr>
              <a:t>                     </a:t>
            </a:r>
            <a:r>
              <a:rPr lang="en-US" b="1" dirty="0">
                <a:solidFill>
                  <a:srgbClr val="FFFF00"/>
                </a:solidFill>
                <a:latin typeface="Times New Roman" panose="02020603050405020304" pitchFamily="18" charset="0"/>
                <a:cs typeface="Times New Roman" panose="02020603050405020304" pitchFamily="18" charset="0"/>
              </a:rPr>
              <a:t>Marginal Casting:-</a:t>
            </a:r>
            <a:r>
              <a:rPr lang="en-US" dirty="0">
                <a:solidFill>
                  <a:srgbClr val="FFFF00"/>
                </a:solidFill>
                <a:latin typeface="Times New Roman" panose="02020603050405020304" pitchFamily="18" charset="0"/>
                <a:cs typeface="Times New Roman" panose="02020603050405020304" pitchFamily="18" charset="0"/>
              </a:rPr>
              <a:t> meaning, Determination of Profit under marginal Costing, Importance and Applications:- Dropping a line or product or Department, Pricing of Product, make or by Decision, Selection of most profitable channel, Break even analysis:- Meaning, P/V ratios, BEP Chart and Practical Applications of Break even Analysis</a:t>
            </a:r>
          </a:p>
          <a:p>
            <a:pPr marL="0" indent="0">
              <a:buNone/>
            </a:pPr>
            <a:r>
              <a:rPr lang="en-US" b="1" dirty="0">
                <a:solidFill>
                  <a:srgbClr val="FFFF00"/>
                </a:solidFill>
                <a:latin typeface="Times New Roman" panose="02020603050405020304" pitchFamily="18" charset="0"/>
                <a:cs typeface="Times New Roman" panose="02020603050405020304" pitchFamily="18" charset="0"/>
              </a:rPr>
              <a:t> Unit IV</a:t>
            </a:r>
          </a:p>
          <a:p>
            <a:pPr marL="0" indent="0">
              <a:buNone/>
            </a:pPr>
            <a:r>
              <a:rPr lang="en-US" b="1" dirty="0">
                <a:solidFill>
                  <a:srgbClr val="FFFF00"/>
                </a:solidFill>
                <a:latin typeface="Times New Roman" panose="02020603050405020304" pitchFamily="18" charset="0"/>
                <a:cs typeface="Times New Roman" panose="02020603050405020304" pitchFamily="18" charset="0"/>
              </a:rPr>
              <a:t>                     Responsibility Accounting:</a:t>
            </a:r>
            <a:r>
              <a:rPr lang="en-US" dirty="0">
                <a:solidFill>
                  <a:srgbClr val="FFFF00"/>
                </a:solidFill>
                <a:latin typeface="Times New Roman" panose="02020603050405020304" pitchFamily="18" charset="0"/>
                <a:cs typeface="Times New Roman" panose="02020603050405020304" pitchFamily="18" charset="0"/>
              </a:rPr>
              <a:t>-Meaning and Advantages, Responsibility Centers –Cost, Profit and Investment Centers. Transfer Pricing- Meaning, Methods and Selection of Transfer Pricing Method. Inventory </a:t>
            </a:r>
            <a:r>
              <a:rPr lang="en-US" dirty="0" err="1">
                <a:solidFill>
                  <a:srgbClr val="FFFF00"/>
                </a:solidFill>
                <a:latin typeface="Times New Roman" panose="02020603050405020304" pitchFamily="18" charset="0"/>
                <a:cs typeface="Times New Roman" panose="02020603050405020304" pitchFamily="18" charset="0"/>
              </a:rPr>
              <a:t>Contro.Meaning,Importance</a:t>
            </a:r>
            <a:r>
              <a:rPr lang="en-US" dirty="0">
                <a:solidFill>
                  <a:srgbClr val="FFFF00"/>
                </a:solidFill>
                <a:latin typeface="Times New Roman" panose="02020603050405020304" pitchFamily="18" charset="0"/>
                <a:cs typeface="Times New Roman" panose="02020603050405020304" pitchFamily="18" charset="0"/>
              </a:rPr>
              <a:t> and Techniques(EOQ,ROP,ABC,VED)</a:t>
            </a:r>
            <a:r>
              <a:rPr lang="en-US" dirty="0" err="1">
                <a:solidFill>
                  <a:srgbClr val="FFFF00"/>
                </a:solidFill>
                <a:latin typeface="Times New Roman" panose="02020603050405020304" pitchFamily="18" charset="0"/>
                <a:cs typeface="Times New Roman" panose="02020603050405020304" pitchFamily="18" charset="0"/>
              </a:rPr>
              <a:t>andDetermination</a:t>
            </a:r>
            <a:r>
              <a:rPr lang="en-US" dirty="0">
                <a:solidFill>
                  <a:srgbClr val="FFFF00"/>
                </a:solidFill>
                <a:latin typeface="Times New Roman" panose="02020603050405020304" pitchFamily="18" charset="0"/>
                <a:cs typeface="Times New Roman" panose="02020603050405020304" pitchFamily="18" charset="0"/>
              </a:rPr>
              <a:t> of Inventory levels.</a:t>
            </a:r>
          </a:p>
          <a:p>
            <a:endParaRPr lang="en-IN" dirty="0">
              <a:solidFill>
                <a:srgbClr val="FFFF00"/>
              </a:solidFill>
              <a:latin typeface="Times New Roman" panose="02020603050405020304" pitchFamily="18" charset="0"/>
              <a:cs typeface="Times New Roman" panose="02020603050405020304" pitchFamily="18" charset="0"/>
            </a:endParaRPr>
          </a:p>
          <a:p>
            <a:endParaRPr lang="en-IN" dirty="0">
              <a:solidFill>
                <a:srgbClr val="FFFF00"/>
              </a:solidFill>
            </a:endParaRPr>
          </a:p>
          <a:p>
            <a:endParaRPr lang="en-IN" dirty="0">
              <a:solidFill>
                <a:srgbClr val="FFFF00"/>
              </a:solidFill>
            </a:endParaRPr>
          </a:p>
        </p:txBody>
      </p:sp>
      <p:sp>
        <p:nvSpPr>
          <p:cNvPr id="4" name="Date Placeholder 3">
            <a:extLst>
              <a:ext uri="{FF2B5EF4-FFF2-40B4-BE49-F238E27FC236}">
                <a16:creationId xmlns:a16="http://schemas.microsoft.com/office/drawing/2014/main" xmlns="" id="{A0422CC4-512D-40DF-9EF0-C655C0A6B6EB}"/>
              </a:ext>
            </a:extLst>
          </p:cNvPr>
          <p:cNvSpPr>
            <a:spLocks noGrp="1"/>
          </p:cNvSpPr>
          <p:nvPr>
            <p:ph type="dt" sz="half" idx="10"/>
          </p:nvPr>
        </p:nvSpPr>
        <p:spPr/>
        <p:txBody>
          <a:bodyPr/>
          <a:lstStyle/>
          <a:p>
            <a:fld id="{7F37DE79-56A0-4625-AF6B-7436F5F8F8FA}"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936DCE2C-A3B4-4C66-963B-3F25E79AA1F5}"/>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63277255-2009-4695-9002-DC56CCA607CA}"/>
              </a:ext>
            </a:extLst>
          </p:cNvPr>
          <p:cNvSpPr>
            <a:spLocks noGrp="1"/>
          </p:cNvSpPr>
          <p:nvPr>
            <p:ph type="sldNum" sz="quarter" idx="12"/>
          </p:nvPr>
        </p:nvSpPr>
        <p:spPr/>
        <p:txBody>
          <a:bodyPr/>
          <a:lstStyle/>
          <a:p>
            <a:fld id="{3A4F6043-7A67-491B-98BC-F933DED7226D}" type="slidenum">
              <a:rPr lang="en-US" smtClean="0"/>
              <a:pPr/>
              <a:t>3</a:t>
            </a:fld>
            <a:endParaRPr lang="en-US" dirty="0"/>
          </a:p>
        </p:txBody>
      </p:sp>
    </p:spTree>
    <p:extLst>
      <p:ext uri="{BB962C8B-B14F-4D97-AF65-F5344CB8AC3E}">
        <p14:creationId xmlns:p14="http://schemas.microsoft.com/office/powerpoint/2010/main" xmlns="" val="3688717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486878-0CFE-491D-A689-786F854065F8}"/>
              </a:ext>
            </a:extLst>
          </p:cNvPr>
          <p:cNvSpPr>
            <a:spLocks noGrp="1"/>
          </p:cNvSpPr>
          <p:nvPr>
            <p:ph type="title"/>
          </p:nvPr>
        </p:nvSpPr>
        <p:spPr/>
        <p:txBody>
          <a:bodyPr/>
          <a:lstStyle/>
          <a:p>
            <a:pPr algn="ctr"/>
            <a:r>
              <a:rPr lang="en-IN" dirty="0"/>
              <a:t>INTRODUCTION</a:t>
            </a:r>
          </a:p>
        </p:txBody>
      </p:sp>
      <p:sp>
        <p:nvSpPr>
          <p:cNvPr id="3" name="Content Placeholder 2">
            <a:extLst>
              <a:ext uri="{FF2B5EF4-FFF2-40B4-BE49-F238E27FC236}">
                <a16:creationId xmlns:a16="http://schemas.microsoft.com/office/drawing/2014/main" xmlns="" id="{36F72A79-B513-48A7-9D3F-CA74B00C2593}"/>
              </a:ext>
            </a:extLst>
          </p:cNvPr>
          <p:cNvSpPr>
            <a:spLocks noGrp="1"/>
          </p:cNvSpPr>
          <p:nvPr>
            <p:ph idx="1"/>
          </p:nvPr>
        </p:nvSpPr>
        <p:spPr/>
        <p:txBody>
          <a:bodyPr>
            <a:noAutofit/>
          </a:bodyPr>
          <a:lstStyle/>
          <a:p>
            <a:r>
              <a:rPr lang="en-IN" sz="3200" dirty="0">
                <a:solidFill>
                  <a:srgbClr val="FFFF00"/>
                </a:solidFill>
              </a:rPr>
              <a:t>Name of this paper is related with three words ACCOUNTING,PLANNING AND CONTROL. Before discussing the paper content according to syllabus I would like to discuss these three words which you guys know very </a:t>
            </a:r>
            <a:r>
              <a:rPr lang="en-IN" sz="3200" dirty="0" err="1">
                <a:solidFill>
                  <a:srgbClr val="FFFF00"/>
                </a:solidFill>
              </a:rPr>
              <a:t>well.These</a:t>
            </a:r>
            <a:r>
              <a:rPr lang="en-IN" sz="3200" dirty="0">
                <a:solidFill>
                  <a:srgbClr val="FFFF00"/>
                </a:solidFill>
              </a:rPr>
              <a:t> words are familiar with all </a:t>
            </a:r>
            <a:r>
              <a:rPr lang="en-IN" sz="3200" dirty="0" err="1">
                <a:solidFill>
                  <a:srgbClr val="FFFF00"/>
                </a:solidFill>
              </a:rPr>
              <a:t>B.COM.pass</a:t>
            </a:r>
            <a:r>
              <a:rPr lang="en-IN" sz="3200" dirty="0">
                <a:solidFill>
                  <a:srgbClr val="FFFF00"/>
                </a:solidFill>
              </a:rPr>
              <a:t> students but I feel that this is necessary to explain these words in brief here and then discuss the paper according to syllabus. </a:t>
            </a:r>
          </a:p>
          <a:p>
            <a:endParaRPr lang="en-IN" sz="3200" dirty="0">
              <a:solidFill>
                <a:srgbClr val="FFFF00"/>
              </a:solidFill>
            </a:endParaRPr>
          </a:p>
        </p:txBody>
      </p:sp>
      <p:sp>
        <p:nvSpPr>
          <p:cNvPr id="4" name="Date Placeholder 3">
            <a:extLst>
              <a:ext uri="{FF2B5EF4-FFF2-40B4-BE49-F238E27FC236}">
                <a16:creationId xmlns:a16="http://schemas.microsoft.com/office/drawing/2014/main" xmlns="" id="{7EE36EE7-6FD4-4732-8A22-036883CB24FC}"/>
              </a:ext>
            </a:extLst>
          </p:cNvPr>
          <p:cNvSpPr>
            <a:spLocks noGrp="1"/>
          </p:cNvSpPr>
          <p:nvPr>
            <p:ph type="dt" sz="half" idx="10"/>
          </p:nvPr>
        </p:nvSpPr>
        <p:spPr/>
        <p:txBody>
          <a:bodyPr/>
          <a:lstStyle/>
          <a:p>
            <a:fld id="{ED20CFED-F3E6-4574-89E2-F4A6B6FB250F}"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994D9399-C9D5-4C7A-8121-2C4B84169AA0}"/>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2BDB7F9-1580-45BC-B2AB-9DA3A8FE3859}"/>
              </a:ext>
            </a:extLst>
          </p:cNvPr>
          <p:cNvSpPr>
            <a:spLocks noGrp="1"/>
          </p:cNvSpPr>
          <p:nvPr>
            <p:ph type="sldNum" sz="quarter" idx="12"/>
          </p:nvPr>
        </p:nvSpPr>
        <p:spPr/>
        <p:txBody>
          <a:bodyPr/>
          <a:lstStyle/>
          <a:p>
            <a:fld id="{3A4F6043-7A67-491B-98BC-F933DED7226D}" type="slidenum">
              <a:rPr lang="en-US" smtClean="0"/>
              <a:pPr/>
              <a:t>4</a:t>
            </a:fld>
            <a:endParaRPr lang="en-US" dirty="0"/>
          </a:p>
        </p:txBody>
      </p:sp>
    </p:spTree>
    <p:extLst>
      <p:ext uri="{BB962C8B-B14F-4D97-AF65-F5344CB8AC3E}">
        <p14:creationId xmlns:p14="http://schemas.microsoft.com/office/powerpoint/2010/main" xmlns="" val="142810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38FF1-691E-4D48-BA1A-D46E8A341AF1}"/>
              </a:ext>
            </a:extLst>
          </p:cNvPr>
          <p:cNvSpPr>
            <a:spLocks noGrp="1"/>
          </p:cNvSpPr>
          <p:nvPr>
            <p:ph type="title"/>
          </p:nvPr>
        </p:nvSpPr>
        <p:spPr/>
        <p:txBody>
          <a:bodyPr/>
          <a:lstStyle/>
          <a:p>
            <a:r>
              <a:rPr lang="en-IN" dirty="0"/>
              <a:t>                       ACCOUNTING</a:t>
            </a:r>
          </a:p>
        </p:txBody>
      </p:sp>
      <p:sp>
        <p:nvSpPr>
          <p:cNvPr id="3" name="Content Placeholder 2">
            <a:extLst>
              <a:ext uri="{FF2B5EF4-FFF2-40B4-BE49-F238E27FC236}">
                <a16:creationId xmlns:a16="http://schemas.microsoft.com/office/drawing/2014/main" xmlns="" id="{F50AAA99-2105-493D-A9CA-2C6B9D509AB1}"/>
              </a:ext>
            </a:extLst>
          </p:cNvPr>
          <p:cNvSpPr>
            <a:spLocks noGrp="1"/>
          </p:cNvSpPr>
          <p:nvPr>
            <p:ph idx="1"/>
          </p:nvPr>
        </p:nvSpPr>
        <p:spPr/>
        <p:txBody>
          <a:bodyPr/>
          <a:lstStyle/>
          <a:p>
            <a:r>
              <a:rPr lang="en-IN" dirty="0">
                <a:solidFill>
                  <a:srgbClr val="FFFF00"/>
                </a:solidFill>
              </a:rPr>
              <a:t>Accounting is the measurement, processing and communication of financial and non financial information about economic entities such as business and corporation. Accounting, which has been called the language of business, measures the result of an organisation’s economic activities and convey this information to a variety of users including investors, creditors, management and regulators. Accounting can be divided in to several fields including Financial Accounting, Management Accounting, External Auditing, Tax Accounting and Cost Accounting.  </a:t>
            </a:r>
          </a:p>
          <a:p>
            <a:endParaRPr lang="en-IN" dirty="0">
              <a:solidFill>
                <a:srgbClr val="FFFF00"/>
              </a:solidFill>
            </a:endParaRPr>
          </a:p>
          <a:p>
            <a:endParaRPr lang="en-IN" dirty="0">
              <a:solidFill>
                <a:srgbClr val="FFFF00"/>
              </a:solidFill>
            </a:endParaRPr>
          </a:p>
        </p:txBody>
      </p:sp>
      <p:sp>
        <p:nvSpPr>
          <p:cNvPr id="4" name="Date Placeholder 3">
            <a:extLst>
              <a:ext uri="{FF2B5EF4-FFF2-40B4-BE49-F238E27FC236}">
                <a16:creationId xmlns:a16="http://schemas.microsoft.com/office/drawing/2014/main" xmlns="" id="{DB44697F-5475-4405-A9B4-02FB5ED705F9}"/>
              </a:ext>
            </a:extLst>
          </p:cNvPr>
          <p:cNvSpPr>
            <a:spLocks noGrp="1"/>
          </p:cNvSpPr>
          <p:nvPr>
            <p:ph type="dt" sz="half" idx="10"/>
          </p:nvPr>
        </p:nvSpPr>
        <p:spPr/>
        <p:txBody>
          <a:bodyPr/>
          <a:lstStyle/>
          <a:p>
            <a:fld id="{CD0371A4-2573-48C5-B9D7-9E0A6DC2D20E}"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3B01A88A-739F-4FA1-8CA8-B35FD15D280C}"/>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A4D9A0BB-9140-4B60-AF14-45CE06CEECD0}"/>
              </a:ext>
            </a:extLst>
          </p:cNvPr>
          <p:cNvSpPr>
            <a:spLocks noGrp="1"/>
          </p:cNvSpPr>
          <p:nvPr>
            <p:ph type="sldNum" sz="quarter" idx="12"/>
          </p:nvPr>
        </p:nvSpPr>
        <p:spPr/>
        <p:txBody>
          <a:bodyPr/>
          <a:lstStyle/>
          <a:p>
            <a:fld id="{3A4F6043-7A67-491B-98BC-F933DED7226D}" type="slidenum">
              <a:rPr lang="en-US" smtClean="0"/>
              <a:pPr/>
              <a:t>5</a:t>
            </a:fld>
            <a:endParaRPr lang="en-US" dirty="0"/>
          </a:p>
        </p:txBody>
      </p:sp>
    </p:spTree>
    <p:extLst>
      <p:ext uri="{BB962C8B-B14F-4D97-AF65-F5344CB8AC3E}">
        <p14:creationId xmlns:p14="http://schemas.microsoft.com/office/powerpoint/2010/main" xmlns="" val="2986204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C983AE-CD72-41AF-9A39-188FA3786A29}"/>
              </a:ext>
            </a:extLst>
          </p:cNvPr>
          <p:cNvSpPr>
            <a:spLocks noGrp="1"/>
          </p:cNvSpPr>
          <p:nvPr>
            <p:ph type="title"/>
          </p:nvPr>
        </p:nvSpPr>
        <p:spPr/>
        <p:txBody>
          <a:bodyPr/>
          <a:lstStyle/>
          <a:p>
            <a:pPr algn="ctr"/>
            <a:r>
              <a:rPr lang="en-IN" dirty="0"/>
              <a:t>PLANNING</a:t>
            </a:r>
          </a:p>
        </p:txBody>
      </p:sp>
      <p:sp>
        <p:nvSpPr>
          <p:cNvPr id="3" name="Content Placeholder 2">
            <a:extLst>
              <a:ext uri="{FF2B5EF4-FFF2-40B4-BE49-F238E27FC236}">
                <a16:creationId xmlns:a16="http://schemas.microsoft.com/office/drawing/2014/main" xmlns="" id="{32C18D7B-8153-4BAC-9ACD-811EF1134645}"/>
              </a:ext>
            </a:extLst>
          </p:cNvPr>
          <p:cNvSpPr>
            <a:spLocks noGrp="1"/>
          </p:cNvSpPr>
          <p:nvPr>
            <p:ph idx="1"/>
          </p:nvPr>
        </p:nvSpPr>
        <p:spPr/>
        <p:txBody>
          <a:bodyPr/>
          <a:lstStyle/>
          <a:p>
            <a:r>
              <a:rPr lang="en-IN" dirty="0">
                <a:solidFill>
                  <a:srgbClr val="FFFF00"/>
                </a:solidFill>
              </a:rPr>
              <a:t>Planning is deciding in advance what is to be </a:t>
            </a:r>
            <a:r>
              <a:rPr lang="en-IN" dirty="0" err="1">
                <a:solidFill>
                  <a:srgbClr val="FFFF00"/>
                </a:solidFill>
              </a:rPr>
              <a:t>done.It</a:t>
            </a:r>
            <a:r>
              <a:rPr lang="en-IN" dirty="0">
                <a:solidFill>
                  <a:srgbClr val="FFFF00"/>
                </a:solidFill>
              </a:rPr>
              <a:t> involves the selection of </a:t>
            </a:r>
            <a:r>
              <a:rPr lang="en-IN" dirty="0" err="1">
                <a:solidFill>
                  <a:srgbClr val="FFFF00"/>
                </a:solidFill>
              </a:rPr>
              <a:t>objectives,policies,procedures</a:t>
            </a:r>
            <a:r>
              <a:rPr lang="en-IN" dirty="0">
                <a:solidFill>
                  <a:srgbClr val="FFFF00"/>
                </a:solidFill>
              </a:rPr>
              <a:t> and programs from am </a:t>
            </a:r>
            <a:r>
              <a:rPr lang="en-IN" dirty="0" err="1">
                <a:solidFill>
                  <a:srgbClr val="FFFF00"/>
                </a:solidFill>
              </a:rPr>
              <a:t>ong</a:t>
            </a:r>
            <a:r>
              <a:rPr lang="en-IN" dirty="0">
                <a:solidFill>
                  <a:srgbClr val="FFFF00"/>
                </a:solidFill>
              </a:rPr>
              <a:t> alternatives.           </a:t>
            </a:r>
          </a:p>
          <a:p>
            <a:pPr marL="0" indent="0">
              <a:buNone/>
            </a:pPr>
            <a:r>
              <a:rPr lang="en-IN" dirty="0">
                <a:solidFill>
                  <a:srgbClr val="FFFF00"/>
                </a:solidFill>
              </a:rPr>
              <a:t>                                            M.E.HURL</a:t>
            </a:r>
          </a:p>
          <a:p>
            <a:endParaRPr lang="en-IN" dirty="0">
              <a:solidFill>
                <a:srgbClr val="FFFF00"/>
              </a:solidFill>
            </a:endParaRPr>
          </a:p>
          <a:p>
            <a:r>
              <a:rPr lang="en-IN" dirty="0">
                <a:solidFill>
                  <a:srgbClr val="FFFF00"/>
                </a:solidFill>
              </a:rPr>
              <a:t>Planning involves the determination of future course of </a:t>
            </a:r>
            <a:r>
              <a:rPr lang="en-IN" dirty="0" err="1">
                <a:solidFill>
                  <a:srgbClr val="FFFF00"/>
                </a:solidFill>
              </a:rPr>
              <a:t>action,that</a:t>
            </a:r>
            <a:r>
              <a:rPr lang="en-IN" dirty="0">
                <a:solidFill>
                  <a:srgbClr val="FFFF00"/>
                </a:solidFill>
              </a:rPr>
              <a:t> is, why an </a:t>
            </a:r>
            <a:r>
              <a:rPr lang="en-IN" dirty="0" err="1">
                <a:solidFill>
                  <a:srgbClr val="FFFF00"/>
                </a:solidFill>
              </a:rPr>
              <a:t>action,what</a:t>
            </a:r>
            <a:r>
              <a:rPr lang="en-IN" dirty="0">
                <a:solidFill>
                  <a:srgbClr val="FFFF00"/>
                </a:solidFill>
              </a:rPr>
              <a:t> is to be </a:t>
            </a:r>
            <a:r>
              <a:rPr lang="en-IN" dirty="0" err="1">
                <a:solidFill>
                  <a:srgbClr val="FFFF00"/>
                </a:solidFill>
              </a:rPr>
              <a:t>done,how</a:t>
            </a:r>
            <a:r>
              <a:rPr lang="en-IN" dirty="0">
                <a:solidFill>
                  <a:srgbClr val="FFFF00"/>
                </a:solidFill>
              </a:rPr>
              <a:t> to be done and when to be done.</a:t>
            </a:r>
          </a:p>
          <a:p>
            <a:endParaRPr lang="en-IN" dirty="0">
              <a:solidFill>
                <a:srgbClr val="FFFF00"/>
              </a:solidFill>
            </a:endParaRPr>
          </a:p>
        </p:txBody>
      </p:sp>
      <p:sp>
        <p:nvSpPr>
          <p:cNvPr id="4" name="Date Placeholder 3">
            <a:extLst>
              <a:ext uri="{FF2B5EF4-FFF2-40B4-BE49-F238E27FC236}">
                <a16:creationId xmlns:a16="http://schemas.microsoft.com/office/drawing/2014/main" xmlns="" id="{89AF0438-ECCD-4F15-83BA-00218D829567}"/>
              </a:ext>
            </a:extLst>
          </p:cNvPr>
          <p:cNvSpPr>
            <a:spLocks noGrp="1"/>
          </p:cNvSpPr>
          <p:nvPr>
            <p:ph type="dt" sz="half" idx="10"/>
          </p:nvPr>
        </p:nvSpPr>
        <p:spPr/>
        <p:txBody>
          <a:bodyPr/>
          <a:lstStyle/>
          <a:p>
            <a:fld id="{A5F624D0-375B-4F9A-B7A2-F65C96DC146D}" type="datetime2">
              <a:rPr lang="en-US" smtClean="0"/>
              <a:pPr/>
              <a:t>Wednesday, August 12, 2020</a:t>
            </a:fld>
            <a:endParaRPr lang="en-US" dirty="0"/>
          </a:p>
        </p:txBody>
      </p:sp>
      <p:sp>
        <p:nvSpPr>
          <p:cNvPr id="5" name="Footer Placeholder 4">
            <a:extLst>
              <a:ext uri="{FF2B5EF4-FFF2-40B4-BE49-F238E27FC236}">
                <a16:creationId xmlns:a16="http://schemas.microsoft.com/office/drawing/2014/main" xmlns="" id="{D82209D1-29A4-4148-9D25-3C0EF0465B5C}"/>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3711771A-901B-4456-B5A6-171301C99688}"/>
              </a:ext>
            </a:extLst>
          </p:cNvPr>
          <p:cNvSpPr>
            <a:spLocks noGrp="1"/>
          </p:cNvSpPr>
          <p:nvPr>
            <p:ph type="sldNum" sz="quarter" idx="12"/>
          </p:nvPr>
        </p:nvSpPr>
        <p:spPr/>
        <p:txBody>
          <a:bodyPr/>
          <a:lstStyle/>
          <a:p>
            <a:fld id="{3A4F6043-7A67-491B-98BC-F933DED7226D}" type="slidenum">
              <a:rPr lang="en-US" smtClean="0"/>
              <a:pPr/>
              <a:t>6</a:t>
            </a:fld>
            <a:endParaRPr lang="en-US" dirty="0"/>
          </a:p>
        </p:txBody>
      </p:sp>
    </p:spTree>
    <p:extLst>
      <p:ext uri="{BB962C8B-B14F-4D97-AF65-F5344CB8AC3E}">
        <p14:creationId xmlns:p14="http://schemas.microsoft.com/office/powerpoint/2010/main" xmlns="" val="208455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25D0F1E4-D069-42EE-B65D-6BF84D3509BA}"/>
              </a:ext>
            </a:extLst>
          </p:cNvPr>
          <p:cNvSpPr/>
          <p:nvPr/>
        </p:nvSpPr>
        <p:spPr>
          <a:xfrm>
            <a:off x="914400" y="1166842"/>
            <a:ext cx="6096000" cy="5324535"/>
          </a:xfrm>
          <a:prstGeom prst="rect">
            <a:avLst/>
          </a:prstGeom>
        </p:spPr>
        <p:txBody>
          <a:bodyPr>
            <a:spAutoFit/>
          </a:bodyPr>
          <a:lstStyle/>
          <a:p>
            <a:r>
              <a:rPr lang="en-US" sz="2000" dirty="0">
                <a:solidFill>
                  <a:srgbClr val="FFFF00"/>
                </a:solidFill>
                <a:latin typeface="Arial" panose="020B0604020202020204" pitchFamily="34" charset="0"/>
              </a:rPr>
              <a:t>Planning is the process of thinking about the activities required to achieve a desired goal. It is the first and foremost activity to achieve desired results. It involves the creation and maintenance of a plan, such as psychological aspects that require conceptual skills. Planning is preparing a sequence of action steps to achieve some specific goal. If a person does it effectively, they can reduce much the necessary time and efforts of achieving the goal. A plan is like a map. When following a plan, a person can see how much they have progressed towards their project goal and how far they are from their destination. Planning is one of the executive function of the brain, encompassing the neurological process involved in the formulation, evaluation and selection of a sequence of thoughts and actions to achieve a desired goal.</a:t>
            </a:r>
            <a:endParaRPr lang="en-IN" sz="2000" dirty="0">
              <a:solidFill>
                <a:srgbClr val="FFFF00"/>
              </a:solidFill>
            </a:endParaRPr>
          </a:p>
        </p:txBody>
      </p:sp>
      <p:sp>
        <p:nvSpPr>
          <p:cNvPr id="16" name="TextBox 15">
            <a:extLst>
              <a:ext uri="{FF2B5EF4-FFF2-40B4-BE49-F238E27FC236}">
                <a16:creationId xmlns:a16="http://schemas.microsoft.com/office/drawing/2014/main" xmlns="" id="{D9621305-91EF-49EF-9CB5-D8E846EB00A7}"/>
              </a:ext>
            </a:extLst>
          </p:cNvPr>
          <p:cNvSpPr txBox="1"/>
          <p:nvPr/>
        </p:nvSpPr>
        <p:spPr>
          <a:xfrm>
            <a:off x="914399" y="453292"/>
            <a:ext cx="2454032" cy="584775"/>
          </a:xfrm>
          <a:prstGeom prst="rect">
            <a:avLst/>
          </a:prstGeom>
          <a:noFill/>
        </p:spPr>
        <p:txBody>
          <a:bodyPr wrap="square" rtlCol="0">
            <a:spAutoFit/>
          </a:bodyPr>
          <a:lstStyle/>
          <a:p>
            <a:r>
              <a:rPr lang="en-IN" sz="3200" dirty="0"/>
              <a:t>PLANNING</a:t>
            </a:r>
          </a:p>
        </p:txBody>
      </p:sp>
      <p:pic>
        <p:nvPicPr>
          <p:cNvPr id="20" name="Picture 19">
            <a:extLst>
              <a:ext uri="{FF2B5EF4-FFF2-40B4-BE49-F238E27FC236}">
                <a16:creationId xmlns:a16="http://schemas.microsoft.com/office/drawing/2014/main" xmlns="" id="{8B2979A3-09B1-4EDA-A1D0-9F0CCE22A6F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102282" y="1287780"/>
            <a:ext cx="4296218" cy="4507132"/>
          </a:xfrm>
          <a:prstGeom prst="rect">
            <a:avLst/>
          </a:prstGeom>
        </p:spPr>
      </p:pic>
      <p:pic>
        <p:nvPicPr>
          <p:cNvPr id="5121" name="Picture 1">
            <a:extLst>
              <a:ext uri="{FF2B5EF4-FFF2-40B4-BE49-F238E27FC236}">
                <a16:creationId xmlns:a16="http://schemas.microsoft.com/office/drawing/2014/main" xmlns="" id="{9F969CB4-CFAC-4899-BE1F-8C37B559BC4C}"/>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81000" cy="381000"/>
          </a:xfrm>
          <a:prstGeom prst="rect">
            <a:avLst/>
          </a:prstGeom>
          <a:noFill/>
          <a:extLst>
            <a:ext uri="{909E8E84-426E-40DD-AFC4-6F175D3DCCD1}">
              <a14:hiddenFill xmlns:a14="http://schemas.microsoft.com/office/drawing/2010/main" xmlns="">
                <a:solidFill>
                  <a:srgbClr val="FFFFFF"/>
                </a:solidFill>
              </a14:hiddenFill>
            </a:ext>
          </a:extLst>
        </p:spPr>
      </p:pic>
      <p:pic>
        <p:nvPicPr>
          <p:cNvPr id="5124" name="Picture 4">
            <a:extLst>
              <a:ext uri="{FF2B5EF4-FFF2-40B4-BE49-F238E27FC236}">
                <a16:creationId xmlns:a16="http://schemas.microsoft.com/office/drawing/2014/main" xmlns="" id="{5E183240-8753-47F0-B6F8-8644741CA0F1}"/>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81000" cy="381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Date Placeholder 1">
            <a:extLst>
              <a:ext uri="{FF2B5EF4-FFF2-40B4-BE49-F238E27FC236}">
                <a16:creationId xmlns:a16="http://schemas.microsoft.com/office/drawing/2014/main" xmlns="" id="{91274058-EC7A-4AE2-896F-EB163EF45949}"/>
              </a:ext>
            </a:extLst>
          </p:cNvPr>
          <p:cNvSpPr>
            <a:spLocks noGrp="1"/>
          </p:cNvSpPr>
          <p:nvPr>
            <p:ph type="dt" sz="half" idx="10"/>
          </p:nvPr>
        </p:nvSpPr>
        <p:spPr/>
        <p:txBody>
          <a:bodyPr/>
          <a:lstStyle/>
          <a:p>
            <a:fld id="{3BF6DCAD-1A8D-4ED5-88D7-015362FDC1AE}" type="datetime2">
              <a:rPr lang="en-US" smtClean="0"/>
              <a:pPr/>
              <a:t>Wednesday, August 12, 2020</a:t>
            </a:fld>
            <a:endParaRPr lang="en-US"/>
          </a:p>
        </p:txBody>
      </p:sp>
      <p:sp>
        <p:nvSpPr>
          <p:cNvPr id="3" name="Footer Placeholder 2">
            <a:extLst>
              <a:ext uri="{FF2B5EF4-FFF2-40B4-BE49-F238E27FC236}">
                <a16:creationId xmlns:a16="http://schemas.microsoft.com/office/drawing/2014/main" xmlns="" id="{1E5C2D5E-1968-43B5-ADB8-A50A5E7FC814}"/>
              </a:ext>
            </a:extLst>
          </p:cNvPr>
          <p:cNvSpPr>
            <a:spLocks noGrp="1"/>
          </p:cNvSpPr>
          <p:nvPr>
            <p:ph type="ftr" sz="quarter" idx="11"/>
          </p:nvPr>
        </p:nvSpPr>
        <p:spPr/>
        <p:txBody>
          <a:bodyPr/>
          <a:lstStyle/>
          <a:p>
            <a:r>
              <a:rPr lang="en-US"/>
              <a:t>ANIL PRATAP SINGH</a:t>
            </a:r>
          </a:p>
        </p:txBody>
      </p:sp>
      <p:sp>
        <p:nvSpPr>
          <p:cNvPr id="4" name="Slide Number Placeholder 3">
            <a:extLst>
              <a:ext uri="{FF2B5EF4-FFF2-40B4-BE49-F238E27FC236}">
                <a16:creationId xmlns:a16="http://schemas.microsoft.com/office/drawing/2014/main" xmlns="" id="{833E6A0F-4540-49B7-9ABB-A5917525B81A}"/>
              </a:ext>
            </a:extLst>
          </p:cNvPr>
          <p:cNvSpPr>
            <a:spLocks noGrp="1"/>
          </p:cNvSpPr>
          <p:nvPr>
            <p:ph type="sldNum" sz="quarter" idx="12"/>
          </p:nvPr>
        </p:nvSpPr>
        <p:spPr/>
        <p:txBody>
          <a:bodyPr/>
          <a:lstStyle/>
          <a:p>
            <a:fld id="{3A4F6043-7A67-491B-98BC-F933DED7226D}" type="slidenum">
              <a:rPr lang="en-US" smtClean="0"/>
              <a:pPr/>
              <a:t>7</a:t>
            </a:fld>
            <a:endParaRPr lang="en-US"/>
          </a:p>
        </p:txBody>
      </p:sp>
    </p:spTree>
    <p:extLst>
      <p:ext uri="{BB962C8B-B14F-4D97-AF65-F5344CB8AC3E}">
        <p14:creationId xmlns:p14="http://schemas.microsoft.com/office/powerpoint/2010/main" xmlns="" val="758489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6BF521-8ECA-4420-8CA9-FEDD55641A88}"/>
              </a:ext>
            </a:extLst>
          </p:cNvPr>
          <p:cNvSpPr>
            <a:spLocks noGrp="1"/>
          </p:cNvSpPr>
          <p:nvPr>
            <p:ph type="title" idx="4294967295"/>
          </p:nvPr>
        </p:nvSpPr>
        <p:spPr>
          <a:xfrm>
            <a:off x="0" y="752475"/>
            <a:ext cx="9613900" cy="1081088"/>
          </a:xfrm>
        </p:spPr>
        <p:txBody>
          <a:bodyPr/>
          <a:lstStyle/>
          <a:p>
            <a:pPr algn="ctr"/>
            <a:endParaRPr lang="en-IN" dirty="0"/>
          </a:p>
        </p:txBody>
      </p:sp>
      <p:graphicFrame>
        <p:nvGraphicFramePr>
          <p:cNvPr id="4" name="Content Placeholder 3">
            <a:extLst>
              <a:ext uri="{FF2B5EF4-FFF2-40B4-BE49-F238E27FC236}">
                <a16:creationId xmlns:a16="http://schemas.microsoft.com/office/drawing/2014/main" xmlns="" id="{0468F646-11E9-4FDA-81FA-D79EBD6B0198}"/>
              </a:ext>
            </a:extLst>
          </p:cNvPr>
          <p:cNvGraphicFramePr>
            <a:graphicFrameLocks noGrp="1"/>
          </p:cNvGraphicFramePr>
          <p:nvPr>
            <p:ph idx="4294967295"/>
            <p:extLst>
              <p:ext uri="{D42A27DB-BD31-4B8C-83A1-F6EECF244321}">
                <p14:modId xmlns:p14="http://schemas.microsoft.com/office/powerpoint/2010/main" xmlns="" val="2691868342"/>
              </p:ext>
            </p:extLst>
          </p:nvPr>
        </p:nvGraphicFramePr>
        <p:xfrm>
          <a:off x="517404" y="442912"/>
          <a:ext cx="11276012" cy="5662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xmlns="" id="{E1B76607-E06D-4E61-AF91-0C1339EFF4FA}"/>
              </a:ext>
            </a:extLst>
          </p:cNvPr>
          <p:cNvSpPr>
            <a:spLocks noGrp="1"/>
          </p:cNvSpPr>
          <p:nvPr>
            <p:ph type="dt" sz="half" idx="10"/>
          </p:nvPr>
        </p:nvSpPr>
        <p:spPr/>
        <p:txBody>
          <a:bodyPr/>
          <a:lstStyle/>
          <a:p>
            <a:fld id="{82126EEF-DA65-4BAE-B77B-90C13E7C85B3}" type="datetime2">
              <a:rPr lang="en-US" smtClean="0"/>
              <a:pPr/>
              <a:t>Wednesday, August 12, 2020</a:t>
            </a:fld>
            <a:endParaRPr lang="en-US"/>
          </a:p>
        </p:txBody>
      </p:sp>
      <p:sp>
        <p:nvSpPr>
          <p:cNvPr id="5" name="Footer Placeholder 4">
            <a:extLst>
              <a:ext uri="{FF2B5EF4-FFF2-40B4-BE49-F238E27FC236}">
                <a16:creationId xmlns:a16="http://schemas.microsoft.com/office/drawing/2014/main" xmlns="" id="{9ADC2B33-C0F4-45A5-AE16-9D54E8D2484D}"/>
              </a:ext>
            </a:extLst>
          </p:cNvPr>
          <p:cNvSpPr>
            <a:spLocks noGrp="1"/>
          </p:cNvSpPr>
          <p:nvPr>
            <p:ph type="ftr" sz="quarter" idx="11"/>
          </p:nvPr>
        </p:nvSpPr>
        <p:spPr/>
        <p:txBody>
          <a:bodyPr/>
          <a:lstStyle/>
          <a:p>
            <a:r>
              <a:rPr lang="en-US"/>
              <a:t>ANIL PRATAP SINGH</a:t>
            </a:r>
          </a:p>
        </p:txBody>
      </p:sp>
      <p:sp>
        <p:nvSpPr>
          <p:cNvPr id="6" name="Slide Number Placeholder 5">
            <a:extLst>
              <a:ext uri="{FF2B5EF4-FFF2-40B4-BE49-F238E27FC236}">
                <a16:creationId xmlns:a16="http://schemas.microsoft.com/office/drawing/2014/main" xmlns="" id="{3C90DB29-C48C-40E5-A2D3-24926FCC807E}"/>
              </a:ext>
            </a:extLst>
          </p:cNvPr>
          <p:cNvSpPr>
            <a:spLocks noGrp="1"/>
          </p:cNvSpPr>
          <p:nvPr>
            <p:ph type="sldNum" sz="quarter" idx="12"/>
          </p:nvPr>
        </p:nvSpPr>
        <p:spPr/>
        <p:txBody>
          <a:bodyPr/>
          <a:lstStyle/>
          <a:p>
            <a:fld id="{3A4F6043-7A67-491B-98BC-F933DED7226D}" type="slidenum">
              <a:rPr lang="en-US" smtClean="0"/>
              <a:pPr/>
              <a:t>8</a:t>
            </a:fld>
            <a:endParaRPr lang="en-US"/>
          </a:p>
        </p:txBody>
      </p:sp>
    </p:spTree>
    <p:extLst>
      <p:ext uri="{BB962C8B-B14F-4D97-AF65-F5344CB8AC3E}">
        <p14:creationId xmlns:p14="http://schemas.microsoft.com/office/powerpoint/2010/main" xmlns="" val="210466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C642E460-7960-4A13-B61F-CE910849A996}"/>
              </a:ext>
            </a:extLst>
          </p:cNvPr>
          <p:cNvGraphicFramePr>
            <a:graphicFrameLocks noGrp="1"/>
          </p:cNvGraphicFramePr>
          <p:nvPr>
            <p:ph idx="4294967295"/>
            <p:extLst>
              <p:ext uri="{D42A27DB-BD31-4B8C-83A1-F6EECF244321}">
                <p14:modId xmlns:p14="http://schemas.microsoft.com/office/powerpoint/2010/main" xmlns="" val="2494544554"/>
              </p:ext>
            </p:extLst>
          </p:nvPr>
        </p:nvGraphicFramePr>
        <p:xfrm>
          <a:off x="350520" y="652780"/>
          <a:ext cx="11719560" cy="589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a:extLst>
              <a:ext uri="{FF2B5EF4-FFF2-40B4-BE49-F238E27FC236}">
                <a16:creationId xmlns:a16="http://schemas.microsoft.com/office/drawing/2014/main" xmlns="" id="{3D3AB77F-70D6-4C88-BD74-19EA8144489B}"/>
              </a:ext>
            </a:extLst>
          </p:cNvPr>
          <p:cNvSpPr>
            <a:spLocks noGrp="1"/>
          </p:cNvSpPr>
          <p:nvPr>
            <p:ph type="dt" sz="half" idx="10"/>
          </p:nvPr>
        </p:nvSpPr>
        <p:spPr/>
        <p:txBody>
          <a:bodyPr/>
          <a:lstStyle/>
          <a:p>
            <a:fld id="{A9418474-134A-431F-B1BF-B4A4463D4EDE}" type="datetime2">
              <a:rPr lang="en-US" smtClean="0"/>
              <a:pPr/>
              <a:t>Wednesday, August 12, 2020</a:t>
            </a:fld>
            <a:endParaRPr lang="en-US"/>
          </a:p>
        </p:txBody>
      </p:sp>
      <p:sp>
        <p:nvSpPr>
          <p:cNvPr id="3" name="Footer Placeholder 2">
            <a:extLst>
              <a:ext uri="{FF2B5EF4-FFF2-40B4-BE49-F238E27FC236}">
                <a16:creationId xmlns:a16="http://schemas.microsoft.com/office/drawing/2014/main" xmlns="" id="{EC66134F-34F6-4369-B530-09E6BD08D4D4}"/>
              </a:ext>
            </a:extLst>
          </p:cNvPr>
          <p:cNvSpPr>
            <a:spLocks noGrp="1"/>
          </p:cNvSpPr>
          <p:nvPr>
            <p:ph type="ftr" sz="quarter" idx="11"/>
          </p:nvPr>
        </p:nvSpPr>
        <p:spPr/>
        <p:txBody>
          <a:bodyPr/>
          <a:lstStyle/>
          <a:p>
            <a:r>
              <a:rPr lang="en-US"/>
              <a:t>ANIL PRATAP SINGH</a:t>
            </a:r>
          </a:p>
        </p:txBody>
      </p:sp>
      <p:sp>
        <p:nvSpPr>
          <p:cNvPr id="5" name="Slide Number Placeholder 4">
            <a:extLst>
              <a:ext uri="{FF2B5EF4-FFF2-40B4-BE49-F238E27FC236}">
                <a16:creationId xmlns:a16="http://schemas.microsoft.com/office/drawing/2014/main" xmlns="" id="{FA09C276-B258-4F2E-B06F-BDDE95119CAC}"/>
              </a:ext>
            </a:extLst>
          </p:cNvPr>
          <p:cNvSpPr>
            <a:spLocks noGrp="1"/>
          </p:cNvSpPr>
          <p:nvPr>
            <p:ph type="sldNum" sz="quarter" idx="12"/>
          </p:nvPr>
        </p:nvSpPr>
        <p:spPr/>
        <p:txBody>
          <a:bodyPr/>
          <a:lstStyle/>
          <a:p>
            <a:fld id="{3A4F6043-7A67-491B-98BC-F933DED7226D}" type="slidenum">
              <a:rPr lang="en-US" smtClean="0"/>
              <a:pPr/>
              <a:t>9</a:t>
            </a:fld>
            <a:endParaRPr lang="en-US"/>
          </a:p>
        </p:txBody>
      </p:sp>
    </p:spTree>
    <p:extLst>
      <p:ext uri="{BB962C8B-B14F-4D97-AF65-F5344CB8AC3E}">
        <p14:creationId xmlns:p14="http://schemas.microsoft.com/office/powerpoint/2010/main" xmlns="" val="303563544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724</TotalTime>
  <Words>1170</Words>
  <Application>Microsoft Office PowerPoint</Application>
  <PresentationFormat>Custom</PresentationFormat>
  <Paragraphs>174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Berlin</vt:lpstr>
      <vt:lpstr>Slide 1</vt:lpstr>
      <vt:lpstr>ACCOUNTING FOR PLANNING AND CONTROL                  M.COM. III SEM.</vt:lpstr>
      <vt:lpstr> OBJECTIVE OF THIS  PAPER :-                                                                                       The objective of this course is to Familiarize students with the accounting concepts and methods used by managers for Planning and controlling business operations.       </vt:lpstr>
      <vt:lpstr>INTRODUCTION</vt:lpstr>
      <vt:lpstr>                       ACCOUNTING</vt:lpstr>
      <vt:lpstr>PLANNING</vt:lpstr>
      <vt:lpstr>Slide 7</vt:lpstr>
      <vt:lpstr>Slide 8</vt:lpstr>
      <vt:lpstr>Slide 9</vt:lpstr>
      <vt:lpstr>Slide 10</vt:lpstr>
      <vt:lpstr>                   CONTROLLING</vt:lpstr>
      <vt:lpstr>Slide 12</vt:lpstr>
      <vt:lpstr>Slide 13</vt:lpstr>
      <vt:lpstr>characteristics of effective controls</vt:lpstr>
      <vt:lpstr>     Importance of control function</vt:lpstr>
      <vt:lpstr>Slide 16</vt:lpstr>
      <vt:lpstr>          Limitations of controlling</vt:lpstr>
      <vt:lpstr>Relationship Between Planning And Controlling</vt:lpstr>
      <vt:lpstr>Planning facilitates controlling</vt:lpstr>
      <vt:lpstr>           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DR.ANIL PRATAP SINGH    HOD   COMMERCE HARISH  CHANDRA POST GRADUATE COLLEGE  VARANASI</dc:title>
  <dc:creator>ANIL PRATAP</dc:creator>
  <cp:lastModifiedBy>SUJIT SINGH</cp:lastModifiedBy>
  <cp:revision>129</cp:revision>
  <dcterms:created xsi:type="dcterms:W3CDTF">2020-07-28T06:43:25Z</dcterms:created>
  <dcterms:modified xsi:type="dcterms:W3CDTF">2020-08-12T03:39:52Z</dcterms:modified>
</cp:coreProperties>
</file>