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6CF7FDD-ADA0-48D6-964C-1A4349F303C5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053CEC8-A9FC-4C18-89C2-4AE3ADA02A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of Entrepreneur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 . </a:t>
            </a:r>
            <a:r>
              <a:rPr lang="en-US" dirty="0" err="1" smtClean="0">
                <a:solidFill>
                  <a:schemeClr val="tx1"/>
                </a:solidFill>
              </a:rPr>
              <a:t>Vandana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pandey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Associate professor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Department of commerce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HCPG College. Varanas</a:t>
            </a:r>
            <a:r>
              <a:rPr lang="en-US" dirty="0" smtClean="0"/>
              <a:t>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Thanking   you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1 - Establishment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Establishment Function</a:t>
            </a:r>
          </a:p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      a) ---  imagine business idea.</a:t>
            </a:r>
          </a:p>
          <a:p>
            <a:pPr>
              <a:buNone/>
            </a:pPr>
            <a:r>
              <a:rPr lang="en-US" dirty="0" smtClean="0"/>
              <a:t>           *  scientific experiment.</a:t>
            </a:r>
          </a:p>
          <a:p>
            <a:pPr>
              <a:buNone/>
            </a:pPr>
            <a:r>
              <a:rPr lang="en-US" dirty="0" smtClean="0"/>
              <a:t>           * scouting the new natural resources.</a:t>
            </a:r>
          </a:p>
          <a:p>
            <a:pPr>
              <a:buNone/>
            </a:pPr>
            <a:r>
              <a:rPr lang="en-US" dirty="0" smtClean="0"/>
              <a:t>           * technical improvement.</a:t>
            </a:r>
          </a:p>
          <a:p>
            <a:pPr>
              <a:buNone/>
            </a:pPr>
            <a:r>
              <a:rPr lang="en-US" dirty="0" smtClean="0"/>
              <a:t>           * alternatives.</a:t>
            </a:r>
          </a:p>
          <a:p>
            <a:pPr>
              <a:buNone/>
            </a:pPr>
            <a:r>
              <a:rPr lang="en-US" dirty="0" smtClean="0"/>
              <a:t>           * consumer behavior.</a:t>
            </a:r>
          </a:p>
          <a:p>
            <a:pPr>
              <a:buNone/>
            </a:pPr>
            <a:r>
              <a:rPr lang="en-US" dirty="0" smtClean="0"/>
              <a:t>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   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B) - investigation of the     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         *-Government policy.</a:t>
            </a:r>
          </a:p>
          <a:p>
            <a:pPr>
              <a:buNone/>
            </a:pPr>
            <a:r>
              <a:rPr lang="en-US" dirty="0" smtClean="0"/>
              <a:t>                  *Industrial policy.</a:t>
            </a:r>
          </a:p>
          <a:p>
            <a:pPr>
              <a:buNone/>
            </a:pPr>
            <a:r>
              <a:rPr lang="en-US" dirty="0" smtClean="0"/>
              <a:t>                  * Trade policy.</a:t>
            </a:r>
          </a:p>
          <a:p>
            <a:pPr>
              <a:buNone/>
            </a:pPr>
            <a:r>
              <a:rPr lang="en-US" dirty="0" smtClean="0"/>
              <a:t>                  *Ability and skill.</a:t>
            </a:r>
          </a:p>
          <a:p>
            <a:pPr>
              <a:buNone/>
            </a:pPr>
            <a:r>
              <a:rPr lang="en-US" dirty="0" smtClean="0"/>
              <a:t>                  * Problems regarding enterprise.</a:t>
            </a:r>
          </a:p>
          <a:p>
            <a:pPr>
              <a:buNone/>
            </a:pPr>
            <a:r>
              <a:rPr lang="en-US" dirty="0" smtClean="0"/>
              <a:t>                  *profitability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  Project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i</a:t>
            </a:r>
            <a:r>
              <a:rPr lang="en-US" dirty="0" smtClean="0"/>
              <a:t>- production planning.</a:t>
            </a:r>
          </a:p>
          <a:p>
            <a:pPr>
              <a:buNone/>
            </a:pPr>
            <a:r>
              <a:rPr lang="en-US" dirty="0" smtClean="0"/>
              <a:t>   Ii- plant &amp; production planning.</a:t>
            </a:r>
          </a:p>
          <a:p>
            <a:pPr>
              <a:buNone/>
            </a:pPr>
            <a:r>
              <a:rPr lang="en-US" dirty="0" smtClean="0"/>
              <a:t>   iii- cost planning.</a:t>
            </a:r>
          </a:p>
          <a:p>
            <a:pPr>
              <a:buNone/>
            </a:pPr>
            <a:r>
              <a:rPr lang="en-US" dirty="0" smtClean="0"/>
              <a:t>  iv-  financial planning.</a:t>
            </a:r>
          </a:p>
          <a:p>
            <a:pPr>
              <a:buNone/>
            </a:pPr>
            <a:r>
              <a:rPr lang="en-US" dirty="0" smtClean="0"/>
              <a:t>  V- </a:t>
            </a:r>
            <a:r>
              <a:rPr lang="en-US" dirty="0" err="1" smtClean="0"/>
              <a:t>organisational</a:t>
            </a:r>
            <a:r>
              <a:rPr lang="en-US" dirty="0" smtClean="0"/>
              <a:t> planning.</a:t>
            </a:r>
          </a:p>
          <a:p>
            <a:pPr>
              <a:buNone/>
            </a:pPr>
            <a:r>
              <a:rPr lang="en-US" dirty="0" smtClean="0"/>
              <a:t>  Vi- marketing planning.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 preparing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a) Manufacturing product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b) Production factor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c) plant layout, technique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 approval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Registration..</a:t>
            </a:r>
          </a:p>
          <a:p>
            <a:endParaRPr lang="en-US" dirty="0" smtClean="0"/>
          </a:p>
          <a:p>
            <a:r>
              <a:rPr lang="en-US" dirty="0" err="1" smtClean="0"/>
              <a:t>Licence</a:t>
            </a:r>
            <a:r>
              <a:rPr lang="en-US" dirty="0" smtClean="0"/>
              <a:t>..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Financing..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establishing enterprises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2---Management &amp; operational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</a:t>
            </a:r>
            <a:r>
              <a:rPr lang="en-US" dirty="0" err="1" smtClean="0"/>
              <a:t>organising</a:t>
            </a:r>
            <a:r>
              <a:rPr lang="en-US" dirty="0" smtClean="0"/>
              <a:t> and managing the enterprises.</a:t>
            </a:r>
          </a:p>
          <a:p>
            <a:r>
              <a:rPr lang="en-US" dirty="0" smtClean="0"/>
              <a:t>Getting finance.</a:t>
            </a:r>
          </a:p>
          <a:p>
            <a:r>
              <a:rPr lang="en-US" dirty="0" smtClean="0"/>
              <a:t>Making efficient marketing strategy.</a:t>
            </a:r>
          </a:p>
          <a:p>
            <a:r>
              <a:rPr lang="en-US" dirty="0" smtClean="0"/>
              <a:t>Distributing remuneration.</a:t>
            </a:r>
          </a:p>
          <a:p>
            <a:r>
              <a:rPr lang="en-US" dirty="0" smtClean="0"/>
              <a:t>Bearing risk.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 modern function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Innovation and diversification.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a) Entrepreneurship program.</a:t>
            </a:r>
          </a:p>
          <a:p>
            <a:pPr>
              <a:buNone/>
            </a:pPr>
            <a:r>
              <a:rPr lang="en-US" dirty="0" smtClean="0"/>
              <a:t>                  b)produce new things, variety.</a:t>
            </a:r>
          </a:p>
          <a:p>
            <a:pPr>
              <a:buNone/>
            </a:pPr>
            <a:r>
              <a:rPr lang="en-US" dirty="0" smtClean="0"/>
              <a:t>                  c)production &amp; marketing management.</a:t>
            </a:r>
          </a:p>
          <a:p>
            <a:pPr>
              <a:buNone/>
            </a:pPr>
            <a:r>
              <a:rPr lang="en-US" dirty="0" smtClean="0"/>
              <a:t>                 d) advancement of technology.</a:t>
            </a:r>
          </a:p>
          <a:p>
            <a:pPr>
              <a:buNone/>
            </a:pPr>
            <a:r>
              <a:rPr lang="en-US" dirty="0" smtClean="0"/>
              <a:t>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128</TotalTime>
  <Words>235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Pushpin</vt:lpstr>
      <vt:lpstr>Function of Entrepreneur</vt:lpstr>
      <vt:lpstr>1 - Establishment function</vt:lpstr>
      <vt:lpstr>B) - investigation of the     proposition</vt:lpstr>
      <vt:lpstr>C-  Project planning</vt:lpstr>
      <vt:lpstr>D- preparing the project</vt:lpstr>
      <vt:lpstr>E- approval of project</vt:lpstr>
      <vt:lpstr>Slide 7</vt:lpstr>
      <vt:lpstr>2---Management &amp; operational function</vt:lpstr>
      <vt:lpstr>3- modern function 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lenovo</dc:creator>
  <cp:lastModifiedBy>acer</cp:lastModifiedBy>
  <cp:revision>15</cp:revision>
  <dcterms:created xsi:type="dcterms:W3CDTF">2020-08-01T15:59:34Z</dcterms:created>
  <dcterms:modified xsi:type="dcterms:W3CDTF">2024-02-22T06:01:33Z</dcterms:modified>
</cp:coreProperties>
</file>