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EE1AE6-11E3-4144-82FE-F44DACC574D8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C65927E-7718-4AB2-B07B-658A66F56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4114800"/>
            <a:ext cx="3200400" cy="744421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ENTREPRNEURSHIP</a:t>
            </a:r>
            <a:br>
              <a:rPr lang="en-US" sz="2400" b="1" i="1" dirty="0" smtClean="0">
                <a:solidFill>
                  <a:schemeClr val="tx1"/>
                </a:solidFill>
              </a:rPr>
            </a:br>
            <a:r>
              <a:rPr lang="en-US" sz="2400" b="1" i="1" dirty="0" smtClean="0">
                <a:solidFill>
                  <a:schemeClr val="tx1"/>
                </a:solidFill>
              </a:rPr>
              <a:t>development and </a:t>
            </a:r>
            <a:r>
              <a:rPr lang="en-US" sz="2400" b="1" i="1" smtClean="0">
                <a:solidFill>
                  <a:schemeClr val="tx1"/>
                </a:solidFill>
              </a:rPr>
              <a:t>small business </a:t>
            </a:r>
            <a:endParaRPr lang="en-IN" sz="2400" b="1" i="1" dirty="0">
              <a:solidFill>
                <a:schemeClr val="tx1"/>
              </a:solidFill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14" r="9614"/>
          <a:stretch>
            <a:fillRect/>
          </a:stretch>
        </p:blipFill>
        <p:spPr>
          <a:xfrm rot="420000">
            <a:off x="3288655" y="359081"/>
            <a:ext cx="5586927" cy="4291112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PRESENTED BY 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DR. VANDANA PANDEY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 DEPARMENT OF COMMERCE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HCPGC VARANASI</a:t>
            </a:r>
            <a:endParaRPr lang="en-IN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8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Entrepreneuship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Meaning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is </a:t>
            </a:r>
            <a:r>
              <a:rPr lang="en-US" b="1" dirty="0" err="1" smtClean="0">
                <a:solidFill>
                  <a:schemeClr val="tx1"/>
                </a:solidFill>
              </a:rPr>
              <a:t>Entrepreneuship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Emergence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importance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Meaning of entrepreneurship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Entrepreneurship is a composite of three basic elements</a:t>
            </a:r>
          </a:p>
          <a:p>
            <a:r>
              <a:rPr lang="en-US" dirty="0" smtClean="0"/>
              <a:t>                 1- invention.</a:t>
            </a:r>
          </a:p>
          <a:p>
            <a:r>
              <a:rPr lang="en-US" dirty="0" smtClean="0"/>
              <a:t>                  2-innovation.</a:t>
            </a:r>
          </a:p>
          <a:p>
            <a:pPr>
              <a:buNone/>
            </a:pPr>
            <a:r>
              <a:rPr lang="en-US" dirty="0" smtClean="0"/>
              <a:t>                      3- adoption.</a:t>
            </a:r>
          </a:p>
          <a:p>
            <a:pPr>
              <a:buNone/>
            </a:pPr>
            <a:r>
              <a:rPr lang="en-US" dirty="0" smtClean="0"/>
              <a:t>Pillar of industrial, economic and social progress.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1- eradicating unemployment</a:t>
            </a:r>
          </a:p>
          <a:p>
            <a:r>
              <a:rPr lang="en-US" dirty="0" smtClean="0"/>
              <a:t>2-poverty alleviation</a:t>
            </a:r>
          </a:p>
          <a:p>
            <a:r>
              <a:rPr lang="en-US" dirty="0" smtClean="0"/>
              <a:t>3- improvement in low productivity</a:t>
            </a:r>
          </a:p>
          <a:p>
            <a:r>
              <a:rPr lang="en-US" dirty="0" smtClean="0"/>
              <a:t>4- removing inequality</a:t>
            </a:r>
          </a:p>
          <a:p>
            <a:r>
              <a:rPr lang="en-US" dirty="0" smtClean="0"/>
              <a:t>5- industrial development</a:t>
            </a:r>
          </a:p>
          <a:p>
            <a:r>
              <a:rPr lang="en-US" dirty="0" smtClean="0"/>
              <a:t>6- development of self employment.</a:t>
            </a:r>
          </a:p>
          <a:p>
            <a:r>
              <a:rPr lang="en-US" dirty="0" smtClean="0"/>
              <a:t>7-development in human resource development</a:t>
            </a:r>
          </a:p>
          <a:p>
            <a:pPr marL="68580" indent="0">
              <a:buNone/>
            </a:pPr>
            <a:r>
              <a:rPr lang="en-US" dirty="0" smtClean="0"/>
              <a:t>      </a:t>
            </a:r>
            <a:r>
              <a:rPr lang="en-US" b="1" dirty="0" smtClean="0"/>
              <a:t>education, health, living status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french</a:t>
            </a:r>
            <a:r>
              <a:rPr lang="en-US" dirty="0" smtClean="0"/>
              <a:t> root for undertake</a:t>
            </a:r>
          </a:p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century – for tax contractor</a:t>
            </a:r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 century – for </a:t>
            </a:r>
            <a:r>
              <a:rPr lang="en-US" dirty="0" err="1" smtClean="0"/>
              <a:t>defence</a:t>
            </a:r>
            <a:r>
              <a:rPr lang="en-US" dirty="0" smtClean="0"/>
              <a:t> matters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century- economic essays</a:t>
            </a:r>
          </a:p>
          <a:p>
            <a:r>
              <a:rPr lang="en-US" dirty="0" smtClean="0"/>
              <a:t>19th century- economic matters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Entrepreneurship is 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                                  -</a:t>
            </a:r>
            <a:r>
              <a:rPr lang="en-US" dirty="0" smtClean="0"/>
              <a:t>Risk bearing capacity.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                                facing uncertainty.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                                </a:t>
            </a:r>
            <a:r>
              <a:rPr lang="en-US" dirty="0" err="1" smtClean="0"/>
              <a:t>organise</a:t>
            </a:r>
            <a:r>
              <a:rPr lang="en-US" dirty="0" smtClean="0"/>
              <a:t> the business.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                               Quality of leadership.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                               decision making.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                              managerial skill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“Entrepreneurship refers to the general trend of setting up new </a:t>
            </a:r>
            <a:r>
              <a:rPr lang="en-US" dirty="0" err="1" smtClean="0"/>
              <a:t>entreprise</a:t>
            </a:r>
            <a:r>
              <a:rPr lang="en-US" dirty="0" smtClean="0"/>
              <a:t> in a society.”</a:t>
            </a:r>
          </a:p>
          <a:p>
            <a:pPr>
              <a:buNone/>
            </a:pPr>
            <a:r>
              <a:rPr lang="en-US" b="1" dirty="0" smtClean="0"/>
              <a:t>                                            </a:t>
            </a:r>
            <a:r>
              <a:rPr lang="en-US" b="1" dirty="0" err="1" smtClean="0"/>
              <a:t>Pareek</a:t>
            </a:r>
            <a:r>
              <a:rPr lang="en-US" b="1" dirty="0" smtClean="0"/>
              <a:t> and </a:t>
            </a:r>
            <a:r>
              <a:rPr lang="en-US" b="1" dirty="0" err="1" smtClean="0"/>
              <a:t>Nadkarni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“</a:t>
            </a:r>
            <a:r>
              <a:rPr lang="en-US" dirty="0" smtClean="0"/>
              <a:t>entrepreneurship is an innovative function . It is a leadership rather than an ownership”</a:t>
            </a:r>
          </a:p>
          <a:p>
            <a:pPr>
              <a:buNone/>
            </a:pPr>
            <a:r>
              <a:rPr lang="en-US" b="1" dirty="0" smtClean="0"/>
              <a:t>                                            </a:t>
            </a:r>
            <a:r>
              <a:rPr lang="en-US" b="1" dirty="0" err="1" smtClean="0"/>
              <a:t>josheph</a:t>
            </a:r>
            <a:r>
              <a:rPr lang="en-US" b="1" dirty="0" smtClean="0"/>
              <a:t> A. Schumpeter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Maximisation</a:t>
            </a:r>
            <a:r>
              <a:rPr lang="en-US" dirty="0" smtClean="0"/>
              <a:t> of opportunities is meaningful in business, indeed a precise definition of the entrepreneurship job”</a:t>
            </a:r>
          </a:p>
          <a:p>
            <a:pPr>
              <a:buNone/>
            </a:pPr>
            <a:r>
              <a:rPr lang="en-US" dirty="0" smtClean="0"/>
              <a:t>                                                  </a:t>
            </a:r>
            <a:r>
              <a:rPr lang="en-US" b="1" dirty="0" smtClean="0"/>
              <a:t>Peter F. </a:t>
            </a:r>
            <a:r>
              <a:rPr lang="en-US" b="1" dirty="0" err="1" smtClean="0"/>
              <a:t>Drucker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                            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270</TotalTime>
  <Words>210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ENTREPRNEURSHIP development and small business </vt:lpstr>
      <vt:lpstr>Entrepreneuship</vt:lpstr>
      <vt:lpstr>Meaning of entrepreneurship </vt:lpstr>
      <vt:lpstr>Importance</vt:lpstr>
      <vt:lpstr>Emergence</vt:lpstr>
      <vt:lpstr>conclusion</vt:lpstr>
      <vt:lpstr>Definitions-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lenovo</dc:creator>
  <cp:lastModifiedBy>acer</cp:lastModifiedBy>
  <cp:revision>36</cp:revision>
  <dcterms:created xsi:type="dcterms:W3CDTF">2020-07-29T12:56:00Z</dcterms:created>
  <dcterms:modified xsi:type="dcterms:W3CDTF">2024-02-22T05:59:33Z</dcterms:modified>
</cp:coreProperties>
</file>