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72" r:id="rId2"/>
    <p:sldId id="256" r:id="rId3"/>
    <p:sldId id="257" r:id="rId4"/>
    <p:sldId id="262" r:id="rId5"/>
    <p:sldId id="265" r:id="rId6"/>
    <p:sldId id="266" r:id="rId7"/>
    <p:sldId id="270" r:id="rId8"/>
    <p:sldId id="27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3BDCE-AFE6-4A5D-A1DF-C449A150CCD3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D8FA72-B24E-444E-AA8B-6D1E971E45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3BDCE-AFE6-4A5D-A1DF-C449A150CCD3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D8FA72-B24E-444E-AA8B-6D1E971E4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3BDCE-AFE6-4A5D-A1DF-C449A150CCD3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D8FA72-B24E-444E-AA8B-6D1E971E4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3BDCE-AFE6-4A5D-A1DF-C449A150CCD3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D8FA72-B24E-444E-AA8B-6D1E971E4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3BDCE-AFE6-4A5D-A1DF-C449A150CCD3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D8FA72-B24E-444E-AA8B-6D1E971E45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3BDCE-AFE6-4A5D-A1DF-C449A150CCD3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D8FA72-B24E-444E-AA8B-6D1E971E4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3BDCE-AFE6-4A5D-A1DF-C449A150CCD3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D8FA72-B24E-444E-AA8B-6D1E971E45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3BDCE-AFE6-4A5D-A1DF-C449A150CCD3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D8FA72-B24E-444E-AA8B-6D1E971E4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3BDCE-AFE6-4A5D-A1DF-C449A150CCD3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D8FA72-B24E-444E-AA8B-6D1E971E4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3BDCE-AFE6-4A5D-A1DF-C449A150CCD3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D8FA72-B24E-444E-AA8B-6D1E971E4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3AD3BDCE-AFE6-4A5D-A1DF-C449A150CCD3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8D8FA72-B24E-444E-AA8B-6D1E971E4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AD3BDCE-AFE6-4A5D-A1DF-C449A150CCD3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8D8FA72-B24E-444E-AA8B-6D1E971E4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4800" y="762000"/>
            <a:ext cx="7772400" cy="914400"/>
          </a:xfrm>
        </p:spPr>
        <p:txBody>
          <a:bodyPr/>
          <a:lstStyle/>
          <a:p>
            <a:r>
              <a:rPr lang="en-US" sz="4400" smtClean="0"/>
              <a:t>     Entrepreneurship</a:t>
            </a:r>
            <a:r>
              <a:rPr lang="en-US" smtClean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2133600"/>
            <a:ext cx="6248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                                           </a:t>
            </a:r>
            <a:r>
              <a:rPr lang="en-US" sz="3200" dirty="0" smtClean="0"/>
              <a:t>PRESENTED </a:t>
            </a:r>
          </a:p>
          <a:p>
            <a:pPr>
              <a:buNone/>
            </a:pPr>
            <a:r>
              <a:rPr lang="en-US" sz="3200" dirty="0" smtClean="0"/>
              <a:t>                                  BY </a:t>
            </a:r>
          </a:p>
          <a:p>
            <a:pPr>
              <a:buNone/>
            </a:pPr>
            <a:r>
              <a:rPr lang="en-US" sz="3200" dirty="0" smtClean="0"/>
              <a:t>               DR . VANDANA PANDEY</a:t>
            </a:r>
          </a:p>
          <a:p>
            <a:pPr>
              <a:buNone/>
            </a:pPr>
            <a:r>
              <a:rPr lang="en-US" sz="3200" dirty="0" smtClean="0"/>
              <a:t>                   Associate professor</a:t>
            </a:r>
          </a:p>
          <a:p>
            <a:pPr>
              <a:buNone/>
            </a:pPr>
            <a:r>
              <a:rPr lang="en-US" sz="3200" dirty="0" smtClean="0"/>
              <a:t>            Department of Commerce </a:t>
            </a:r>
          </a:p>
          <a:p>
            <a:pPr>
              <a:buNone/>
            </a:pPr>
            <a:r>
              <a:rPr lang="en-US" sz="3200" dirty="0" smtClean="0"/>
              <a:t>           HCPG College, Varanasi.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905000"/>
            <a:ext cx="8153400" cy="1981200"/>
          </a:xfrm>
        </p:spPr>
        <p:txBody>
          <a:bodyPr>
            <a:normAutofit fontScale="92500" lnSpcReduction="10000"/>
          </a:bodyPr>
          <a:lstStyle/>
          <a:p>
            <a:r>
              <a:rPr lang="en-US" sz="4800" dirty="0" smtClean="0"/>
              <a:t>                             Concept </a:t>
            </a:r>
          </a:p>
          <a:p>
            <a:r>
              <a:rPr lang="en-US" sz="4800" dirty="0" smtClean="0"/>
              <a:t>                                   of </a:t>
            </a:r>
          </a:p>
          <a:p>
            <a:r>
              <a:rPr lang="en-US" sz="4800" dirty="0" smtClean="0"/>
              <a:t>                    Entrepreneurship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Various views of Entrepreneurship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Concept –</a:t>
            </a:r>
          </a:p>
          <a:p>
            <a:r>
              <a:rPr lang="en-US" dirty="0" smtClean="0"/>
              <a:t>1 -Risk bearing capacity –(Richard </a:t>
            </a:r>
            <a:r>
              <a:rPr lang="en-US" dirty="0" err="1" smtClean="0"/>
              <a:t>Cantillon</a:t>
            </a:r>
            <a:r>
              <a:rPr lang="en-US" dirty="0" smtClean="0"/>
              <a:t>.)</a:t>
            </a:r>
          </a:p>
          <a:p>
            <a:pPr>
              <a:buNone/>
            </a:pPr>
            <a:r>
              <a:rPr lang="en-US" dirty="0" smtClean="0"/>
              <a:t>                                                         (Frank H. Knight)</a:t>
            </a:r>
          </a:p>
          <a:p>
            <a:endParaRPr lang="en-US" dirty="0" smtClean="0"/>
          </a:p>
          <a:p>
            <a:r>
              <a:rPr lang="en-US" dirty="0" smtClean="0"/>
              <a:t>2- Function of </a:t>
            </a:r>
            <a:r>
              <a:rPr lang="en-US" dirty="0" err="1" smtClean="0"/>
              <a:t>organisation</a:t>
            </a:r>
            <a:r>
              <a:rPr lang="en-US" dirty="0" smtClean="0"/>
              <a:t> and coordination</a:t>
            </a:r>
          </a:p>
          <a:p>
            <a:pPr>
              <a:buNone/>
            </a:pPr>
            <a:r>
              <a:rPr lang="en-US" dirty="0" smtClean="0"/>
              <a:t>                              - (J.B. Say and Alfred Marshall)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3 - Managerial  skill</a:t>
            </a:r>
          </a:p>
          <a:p>
            <a:pPr>
              <a:buNone/>
            </a:pPr>
            <a:r>
              <a:rPr lang="en-US" dirty="0" smtClean="0"/>
              <a:t>                                - (</a:t>
            </a:r>
            <a:r>
              <a:rPr lang="en-US" dirty="0" err="1" smtClean="0"/>
              <a:t>B.F.Hoeslitz</a:t>
            </a:r>
            <a:r>
              <a:rPr lang="en-US" dirty="0" smtClean="0"/>
              <a:t>, </a:t>
            </a:r>
            <a:r>
              <a:rPr lang="en-US" dirty="0" err="1" smtClean="0"/>
              <a:t>J.S.Mill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4- innovative Activity-</a:t>
            </a:r>
          </a:p>
          <a:p>
            <a:pPr>
              <a:buNone/>
            </a:pPr>
            <a:r>
              <a:rPr lang="en-US" dirty="0" smtClean="0"/>
              <a:t>                                  -  (</a:t>
            </a:r>
            <a:r>
              <a:rPr lang="en-US" dirty="0" err="1" smtClean="0"/>
              <a:t>Josheph</a:t>
            </a:r>
            <a:r>
              <a:rPr lang="en-US" dirty="0" smtClean="0"/>
              <a:t> </a:t>
            </a:r>
            <a:r>
              <a:rPr lang="en-US" dirty="0" err="1" smtClean="0"/>
              <a:t>schumpeter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5-group level </a:t>
            </a:r>
            <a:r>
              <a:rPr lang="en-US" dirty="0" err="1" smtClean="0"/>
              <a:t>reactiveness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-   (F.W. Young)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6 - </a:t>
            </a:r>
            <a:r>
              <a:rPr lang="en-US" dirty="0" err="1" smtClean="0"/>
              <a:t>Organisation</a:t>
            </a:r>
            <a:r>
              <a:rPr lang="en-US" dirty="0" smtClean="0"/>
              <a:t> building capacity</a:t>
            </a:r>
          </a:p>
          <a:p>
            <a:pPr>
              <a:buNone/>
            </a:pPr>
            <a:r>
              <a:rPr lang="en-US" dirty="0" smtClean="0"/>
              <a:t>                                   -  (</a:t>
            </a:r>
            <a:r>
              <a:rPr lang="en-US" dirty="0" err="1" smtClean="0"/>
              <a:t>Fedrick</a:t>
            </a:r>
            <a:r>
              <a:rPr lang="en-US" dirty="0" smtClean="0"/>
              <a:t>  </a:t>
            </a:r>
            <a:r>
              <a:rPr lang="en-US" dirty="0" err="1" smtClean="0"/>
              <a:t>Harbison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7 -  Capacity of high achievement</a:t>
            </a:r>
          </a:p>
          <a:p>
            <a:pPr>
              <a:buNone/>
            </a:pPr>
            <a:r>
              <a:rPr lang="en-US" dirty="0" smtClean="0"/>
              <a:t>                                     -   (Mc </a:t>
            </a:r>
            <a:r>
              <a:rPr lang="en-US" dirty="0" err="1" smtClean="0"/>
              <a:t>Clelland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                                 Concept</a:t>
            </a:r>
          </a:p>
          <a:p>
            <a:endParaRPr lang="en-US" dirty="0" smtClean="0"/>
          </a:p>
          <a:p>
            <a:r>
              <a:rPr lang="en-US" u="sng" dirty="0" smtClean="0"/>
              <a:t>Classical concept</a:t>
            </a:r>
          </a:p>
          <a:p>
            <a:r>
              <a:rPr lang="en-US" dirty="0" smtClean="0"/>
              <a:t>   Capacity of bearing uncertainty and risk.</a:t>
            </a:r>
          </a:p>
          <a:p>
            <a:r>
              <a:rPr lang="en-US" dirty="0" smtClean="0"/>
              <a:t> Ability of collecting and </a:t>
            </a:r>
            <a:r>
              <a:rPr lang="en-US" dirty="0" err="1" smtClean="0"/>
              <a:t>organising</a:t>
            </a:r>
            <a:r>
              <a:rPr lang="en-US" dirty="0" smtClean="0"/>
              <a:t>                    production factor.</a:t>
            </a:r>
          </a:p>
          <a:p>
            <a:r>
              <a:rPr lang="en-US" dirty="0" smtClean="0"/>
              <a:t>Control and </a:t>
            </a:r>
            <a:r>
              <a:rPr lang="en-US" dirty="0" err="1" smtClean="0"/>
              <a:t>superitendence</a:t>
            </a:r>
            <a:r>
              <a:rPr lang="en-US" dirty="0" smtClean="0"/>
              <a:t> .</a:t>
            </a:r>
          </a:p>
          <a:p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>
            <a:off x="4648200" y="2286000"/>
            <a:ext cx="484632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85800"/>
            <a:ext cx="7772400" cy="4572000"/>
          </a:xfrm>
        </p:spPr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Concept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Neo classical concept</a:t>
            </a:r>
          </a:p>
          <a:p>
            <a:r>
              <a:rPr lang="en-US" dirty="0" smtClean="0"/>
              <a:t> changing ability</a:t>
            </a:r>
          </a:p>
          <a:p>
            <a:r>
              <a:rPr lang="en-US" dirty="0" smtClean="0"/>
              <a:t> innovative ability</a:t>
            </a:r>
          </a:p>
          <a:p>
            <a:r>
              <a:rPr lang="en-US" dirty="0" smtClean="0"/>
              <a:t> managerial function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495800" y="1752600"/>
            <a:ext cx="484632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762000"/>
            <a:ext cx="7772400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                                       Concept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Modern concept  </a:t>
            </a:r>
          </a:p>
          <a:p>
            <a:r>
              <a:rPr lang="en-US" dirty="0" smtClean="0"/>
              <a:t>Modern and commercial ,industrial activities</a:t>
            </a:r>
          </a:p>
          <a:p>
            <a:r>
              <a:rPr lang="en-US" smtClean="0"/>
              <a:t>Risk bearing 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Promotion new venture.</a:t>
            </a:r>
          </a:p>
          <a:p>
            <a:r>
              <a:rPr lang="en-US" dirty="0" smtClean="0"/>
              <a:t>Innovation, dynamic leadership, social innovation.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572000" y="1219200"/>
            <a:ext cx="484632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193</TotalTime>
  <Words>187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Metro</vt:lpstr>
      <vt:lpstr>     Entrepreneurship </vt:lpstr>
      <vt:lpstr>Slide 2</vt:lpstr>
      <vt:lpstr>Various views of Entrepreneurship 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 of Entrepreneurship</dc:title>
  <dc:creator>lenovo</dc:creator>
  <cp:lastModifiedBy>acer</cp:lastModifiedBy>
  <cp:revision>28</cp:revision>
  <dcterms:created xsi:type="dcterms:W3CDTF">2020-07-30T07:28:48Z</dcterms:created>
  <dcterms:modified xsi:type="dcterms:W3CDTF">2024-02-22T05:57:27Z</dcterms:modified>
</cp:coreProperties>
</file>