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>
      <p:cViewPr varScale="1">
        <p:scale>
          <a:sx n="86" d="100"/>
          <a:sy n="86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E88B2-800E-4716-81CE-700337DD17D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735466-B6C3-424A-B27B-C8AD444CD4D2}">
      <dgm:prSet phldrT="[Text]"/>
      <dgm:spPr/>
      <dgm:t>
        <a:bodyPr/>
        <a:lstStyle/>
        <a:p>
          <a:r>
            <a:rPr lang="en-US" dirty="0" smtClean="0"/>
            <a:t>Capital ownership</a:t>
          </a:r>
          <a:endParaRPr lang="en-US" dirty="0"/>
        </a:p>
      </dgm:t>
    </dgm:pt>
    <dgm:pt modelId="{9BA9870D-822B-4209-AE99-1FDBA578B541}" type="parTrans" cxnId="{5A9BBFD4-B643-4A25-9FE0-F6528ACB58DD}">
      <dgm:prSet/>
      <dgm:spPr/>
      <dgm:t>
        <a:bodyPr/>
        <a:lstStyle/>
        <a:p>
          <a:endParaRPr lang="en-US"/>
        </a:p>
      </dgm:t>
    </dgm:pt>
    <dgm:pt modelId="{347DE1BB-A117-4F22-BFCC-483ACD231FD7}" type="sibTrans" cxnId="{5A9BBFD4-B643-4A25-9FE0-F6528ACB58DD}">
      <dgm:prSet/>
      <dgm:spPr/>
      <dgm:t>
        <a:bodyPr/>
        <a:lstStyle/>
        <a:p>
          <a:endParaRPr lang="en-US"/>
        </a:p>
      </dgm:t>
    </dgm:pt>
    <dgm:pt modelId="{C33D6EA1-88B7-4922-AD0A-CD479F9DEBE3}">
      <dgm:prSet phldrT="[Text]"/>
      <dgm:spPr/>
      <dgm:t>
        <a:bodyPr/>
        <a:lstStyle/>
        <a:p>
          <a:r>
            <a:rPr lang="en-US" dirty="0" smtClean="0"/>
            <a:t>Private entrepreneurship </a:t>
          </a:r>
          <a:endParaRPr lang="en-US" dirty="0"/>
        </a:p>
      </dgm:t>
    </dgm:pt>
    <dgm:pt modelId="{8C3AB78C-DD83-4259-82B9-89EF5FDF8F9C}" type="parTrans" cxnId="{594D98EB-2AC6-426E-B1E0-46BA7FF58EC6}">
      <dgm:prSet/>
      <dgm:spPr/>
      <dgm:t>
        <a:bodyPr/>
        <a:lstStyle/>
        <a:p>
          <a:endParaRPr lang="en-US"/>
        </a:p>
      </dgm:t>
    </dgm:pt>
    <dgm:pt modelId="{80BF2696-CFC7-4ECF-8F74-FA935062A68F}" type="sibTrans" cxnId="{594D98EB-2AC6-426E-B1E0-46BA7FF58EC6}">
      <dgm:prSet/>
      <dgm:spPr/>
      <dgm:t>
        <a:bodyPr/>
        <a:lstStyle/>
        <a:p>
          <a:endParaRPr lang="en-US"/>
        </a:p>
      </dgm:t>
    </dgm:pt>
    <dgm:pt modelId="{09EC2B3E-C7F2-4F23-A8C6-5542173A1087}">
      <dgm:prSet phldrT="[Text]"/>
      <dgm:spPr/>
      <dgm:t>
        <a:bodyPr/>
        <a:lstStyle/>
        <a:p>
          <a:r>
            <a:rPr lang="en-US" dirty="0" smtClean="0"/>
            <a:t>Public entrepreneurship</a:t>
          </a:r>
          <a:endParaRPr lang="en-US" dirty="0"/>
        </a:p>
      </dgm:t>
    </dgm:pt>
    <dgm:pt modelId="{42D44A3A-6E1A-4F49-B72C-281AC8A18E60}" type="parTrans" cxnId="{D7D8C2B9-AA3D-4A43-A3D5-A995C27E1E96}">
      <dgm:prSet/>
      <dgm:spPr/>
      <dgm:t>
        <a:bodyPr/>
        <a:lstStyle/>
        <a:p>
          <a:endParaRPr lang="en-US"/>
        </a:p>
      </dgm:t>
    </dgm:pt>
    <dgm:pt modelId="{7D5CA784-9E8F-4E2E-8791-F8329D0BA21E}" type="sibTrans" cxnId="{D7D8C2B9-AA3D-4A43-A3D5-A995C27E1E96}">
      <dgm:prSet/>
      <dgm:spPr/>
      <dgm:t>
        <a:bodyPr/>
        <a:lstStyle/>
        <a:p>
          <a:endParaRPr lang="en-US"/>
        </a:p>
      </dgm:t>
    </dgm:pt>
    <dgm:pt modelId="{BED6BC86-B5FD-4460-826A-A0921F7E5A6B}">
      <dgm:prSet phldrT="[Text]"/>
      <dgm:spPr/>
      <dgm:t>
        <a:bodyPr/>
        <a:lstStyle/>
        <a:p>
          <a:r>
            <a:rPr lang="en-US" dirty="0" smtClean="0"/>
            <a:t>Joint entrepreneurship</a:t>
          </a:r>
          <a:endParaRPr lang="en-US" dirty="0"/>
        </a:p>
      </dgm:t>
    </dgm:pt>
    <dgm:pt modelId="{4B94DCDA-723B-4794-AF46-20BC4F0A8707}" type="parTrans" cxnId="{9C6ED319-6A65-4826-8837-43130C5F731E}">
      <dgm:prSet/>
      <dgm:spPr/>
      <dgm:t>
        <a:bodyPr/>
        <a:lstStyle/>
        <a:p>
          <a:endParaRPr lang="en-US"/>
        </a:p>
      </dgm:t>
    </dgm:pt>
    <dgm:pt modelId="{C58FF26D-DBCD-4675-9AC7-DAC086A146E4}" type="sibTrans" cxnId="{9C6ED319-6A65-4826-8837-43130C5F731E}">
      <dgm:prSet/>
      <dgm:spPr/>
      <dgm:t>
        <a:bodyPr/>
        <a:lstStyle/>
        <a:p>
          <a:endParaRPr lang="en-US"/>
        </a:p>
      </dgm:t>
    </dgm:pt>
    <dgm:pt modelId="{06087BD8-7D29-4299-8CF1-3CC870E106C1}">
      <dgm:prSet phldrT="[Text]"/>
      <dgm:spPr/>
      <dgm:t>
        <a:bodyPr/>
        <a:lstStyle/>
        <a:p>
          <a:r>
            <a:rPr lang="en-US" dirty="0" smtClean="0"/>
            <a:t>Co-operative entrepreneurship</a:t>
          </a:r>
          <a:endParaRPr lang="en-US" dirty="0"/>
        </a:p>
      </dgm:t>
    </dgm:pt>
    <dgm:pt modelId="{793C653D-E475-4E7B-8B2C-289A89A8C8A8}" type="parTrans" cxnId="{89900747-9262-418C-89B7-86011C2039FE}">
      <dgm:prSet/>
      <dgm:spPr/>
      <dgm:t>
        <a:bodyPr/>
        <a:lstStyle/>
        <a:p>
          <a:endParaRPr lang="en-US"/>
        </a:p>
      </dgm:t>
    </dgm:pt>
    <dgm:pt modelId="{1C73EF0B-9901-4B2A-A601-23090F4DEEDF}" type="sibTrans" cxnId="{89900747-9262-418C-89B7-86011C2039FE}">
      <dgm:prSet/>
      <dgm:spPr/>
      <dgm:t>
        <a:bodyPr/>
        <a:lstStyle/>
        <a:p>
          <a:endParaRPr lang="en-US"/>
        </a:p>
      </dgm:t>
    </dgm:pt>
    <dgm:pt modelId="{BDBF48E6-1645-4EB0-9D46-38F7AF0A7020}" type="pres">
      <dgm:prSet presAssocID="{223E88B2-800E-4716-81CE-700337DD17D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6CE402-8AC8-42F4-B408-0410B155C3EE}" type="pres">
      <dgm:prSet presAssocID="{223E88B2-800E-4716-81CE-700337DD17DA}" presName="matrix" presStyleCnt="0"/>
      <dgm:spPr/>
    </dgm:pt>
    <dgm:pt modelId="{0D3F1533-99DF-464F-9E9F-1CDF554040D6}" type="pres">
      <dgm:prSet presAssocID="{223E88B2-800E-4716-81CE-700337DD17DA}" presName="tile1" presStyleLbl="node1" presStyleIdx="0" presStyleCnt="4"/>
      <dgm:spPr/>
      <dgm:t>
        <a:bodyPr/>
        <a:lstStyle/>
        <a:p>
          <a:endParaRPr lang="en-US"/>
        </a:p>
      </dgm:t>
    </dgm:pt>
    <dgm:pt modelId="{1B9E1AA8-F329-4588-BFE1-18DB336F8C55}" type="pres">
      <dgm:prSet presAssocID="{223E88B2-800E-4716-81CE-700337DD17D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E8027-823C-48E8-8A72-DE02799882E9}" type="pres">
      <dgm:prSet presAssocID="{223E88B2-800E-4716-81CE-700337DD17DA}" presName="tile2" presStyleLbl="node1" presStyleIdx="1" presStyleCnt="4"/>
      <dgm:spPr/>
      <dgm:t>
        <a:bodyPr/>
        <a:lstStyle/>
        <a:p>
          <a:endParaRPr lang="en-US"/>
        </a:p>
      </dgm:t>
    </dgm:pt>
    <dgm:pt modelId="{4EC9A81B-C916-4FBD-A864-85B618FEC293}" type="pres">
      <dgm:prSet presAssocID="{223E88B2-800E-4716-81CE-700337DD17D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D5C6-3A05-408D-8C30-2BB41ABA435C}" type="pres">
      <dgm:prSet presAssocID="{223E88B2-800E-4716-81CE-700337DD17DA}" presName="tile3" presStyleLbl="node1" presStyleIdx="2" presStyleCnt="4"/>
      <dgm:spPr/>
      <dgm:t>
        <a:bodyPr/>
        <a:lstStyle/>
        <a:p>
          <a:endParaRPr lang="en-US"/>
        </a:p>
      </dgm:t>
    </dgm:pt>
    <dgm:pt modelId="{8D13594F-BEC0-4EEA-94F5-5B87E4A9A449}" type="pres">
      <dgm:prSet presAssocID="{223E88B2-800E-4716-81CE-700337DD17D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1156D-D5DD-44DE-8646-5E6AAE92CE4D}" type="pres">
      <dgm:prSet presAssocID="{223E88B2-800E-4716-81CE-700337DD17DA}" presName="tile4" presStyleLbl="node1" presStyleIdx="3" presStyleCnt="4"/>
      <dgm:spPr/>
      <dgm:t>
        <a:bodyPr/>
        <a:lstStyle/>
        <a:p>
          <a:endParaRPr lang="en-US"/>
        </a:p>
      </dgm:t>
    </dgm:pt>
    <dgm:pt modelId="{EEADA7E1-206E-4C0F-A64A-37A592646707}" type="pres">
      <dgm:prSet presAssocID="{223E88B2-800E-4716-81CE-700337DD17D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48966-3606-455E-9E74-38765555A42F}" type="pres">
      <dgm:prSet presAssocID="{223E88B2-800E-4716-81CE-700337DD17D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89900747-9262-418C-89B7-86011C2039FE}" srcId="{98735466-B6C3-424A-B27B-C8AD444CD4D2}" destId="{06087BD8-7D29-4299-8CF1-3CC870E106C1}" srcOrd="3" destOrd="0" parTransId="{793C653D-E475-4E7B-8B2C-289A89A8C8A8}" sibTransId="{1C73EF0B-9901-4B2A-A601-23090F4DEEDF}"/>
    <dgm:cxn modelId="{69DC491F-2C32-4077-B8F7-D6B35EAC4A2F}" type="presOf" srcId="{09EC2B3E-C7F2-4F23-A8C6-5542173A1087}" destId="{4EC9A81B-C916-4FBD-A864-85B618FEC293}" srcOrd="1" destOrd="0" presId="urn:microsoft.com/office/officeart/2005/8/layout/matrix1"/>
    <dgm:cxn modelId="{D7D8C2B9-AA3D-4A43-A3D5-A995C27E1E96}" srcId="{98735466-B6C3-424A-B27B-C8AD444CD4D2}" destId="{09EC2B3E-C7F2-4F23-A8C6-5542173A1087}" srcOrd="1" destOrd="0" parTransId="{42D44A3A-6E1A-4F49-B72C-281AC8A18E60}" sibTransId="{7D5CA784-9E8F-4E2E-8791-F8329D0BA21E}"/>
    <dgm:cxn modelId="{33F35AAE-4524-4C40-A27B-03E7D62D3788}" type="presOf" srcId="{98735466-B6C3-424A-B27B-C8AD444CD4D2}" destId="{9E748966-3606-455E-9E74-38765555A42F}" srcOrd="0" destOrd="0" presId="urn:microsoft.com/office/officeart/2005/8/layout/matrix1"/>
    <dgm:cxn modelId="{7387CEF7-A560-4E03-8EE6-F02982E26EE3}" type="presOf" srcId="{BED6BC86-B5FD-4460-826A-A0921F7E5A6B}" destId="{8D13594F-BEC0-4EEA-94F5-5B87E4A9A449}" srcOrd="1" destOrd="0" presId="urn:microsoft.com/office/officeart/2005/8/layout/matrix1"/>
    <dgm:cxn modelId="{5A9BBFD4-B643-4A25-9FE0-F6528ACB58DD}" srcId="{223E88B2-800E-4716-81CE-700337DD17DA}" destId="{98735466-B6C3-424A-B27B-C8AD444CD4D2}" srcOrd="0" destOrd="0" parTransId="{9BA9870D-822B-4209-AE99-1FDBA578B541}" sibTransId="{347DE1BB-A117-4F22-BFCC-483ACD231FD7}"/>
    <dgm:cxn modelId="{A9E173A3-4388-4E74-ACFB-C0826DCBF00D}" type="presOf" srcId="{06087BD8-7D29-4299-8CF1-3CC870E106C1}" destId="{8141156D-D5DD-44DE-8646-5E6AAE92CE4D}" srcOrd="0" destOrd="0" presId="urn:microsoft.com/office/officeart/2005/8/layout/matrix1"/>
    <dgm:cxn modelId="{C35C5D51-20EC-44E1-A6B6-CB5D0D087D65}" type="presOf" srcId="{BED6BC86-B5FD-4460-826A-A0921F7E5A6B}" destId="{1816D5C6-3A05-408D-8C30-2BB41ABA435C}" srcOrd="0" destOrd="0" presId="urn:microsoft.com/office/officeart/2005/8/layout/matrix1"/>
    <dgm:cxn modelId="{344A796F-848C-4AF1-BE70-5CF7B23AB258}" type="presOf" srcId="{C33D6EA1-88B7-4922-AD0A-CD479F9DEBE3}" destId="{0D3F1533-99DF-464F-9E9F-1CDF554040D6}" srcOrd="0" destOrd="0" presId="urn:microsoft.com/office/officeart/2005/8/layout/matrix1"/>
    <dgm:cxn modelId="{513E02E6-E005-4250-89D6-C74A44398D30}" type="presOf" srcId="{06087BD8-7D29-4299-8CF1-3CC870E106C1}" destId="{EEADA7E1-206E-4C0F-A64A-37A592646707}" srcOrd="1" destOrd="0" presId="urn:microsoft.com/office/officeart/2005/8/layout/matrix1"/>
    <dgm:cxn modelId="{121F0E3A-B6ED-4AA0-AE4F-27D4265DCBE6}" type="presOf" srcId="{223E88B2-800E-4716-81CE-700337DD17DA}" destId="{BDBF48E6-1645-4EB0-9D46-38F7AF0A7020}" srcOrd="0" destOrd="0" presId="urn:microsoft.com/office/officeart/2005/8/layout/matrix1"/>
    <dgm:cxn modelId="{594D98EB-2AC6-426E-B1E0-46BA7FF58EC6}" srcId="{98735466-B6C3-424A-B27B-C8AD444CD4D2}" destId="{C33D6EA1-88B7-4922-AD0A-CD479F9DEBE3}" srcOrd="0" destOrd="0" parTransId="{8C3AB78C-DD83-4259-82B9-89EF5FDF8F9C}" sibTransId="{80BF2696-CFC7-4ECF-8F74-FA935062A68F}"/>
    <dgm:cxn modelId="{9C6ED319-6A65-4826-8837-43130C5F731E}" srcId="{98735466-B6C3-424A-B27B-C8AD444CD4D2}" destId="{BED6BC86-B5FD-4460-826A-A0921F7E5A6B}" srcOrd="2" destOrd="0" parTransId="{4B94DCDA-723B-4794-AF46-20BC4F0A8707}" sibTransId="{C58FF26D-DBCD-4675-9AC7-DAC086A146E4}"/>
    <dgm:cxn modelId="{E7282B94-ABA3-4CED-8941-C0DA4970CEB8}" type="presOf" srcId="{C33D6EA1-88B7-4922-AD0A-CD479F9DEBE3}" destId="{1B9E1AA8-F329-4588-BFE1-18DB336F8C55}" srcOrd="1" destOrd="0" presId="urn:microsoft.com/office/officeart/2005/8/layout/matrix1"/>
    <dgm:cxn modelId="{56FD4B04-6DEB-4712-B24F-12286D7B4E41}" type="presOf" srcId="{09EC2B3E-C7F2-4F23-A8C6-5542173A1087}" destId="{AF5E8027-823C-48E8-8A72-DE02799882E9}" srcOrd="0" destOrd="0" presId="urn:microsoft.com/office/officeart/2005/8/layout/matrix1"/>
    <dgm:cxn modelId="{45BB8D21-5DE6-4099-9FA0-5FE3CC1CA606}" type="presParOf" srcId="{BDBF48E6-1645-4EB0-9D46-38F7AF0A7020}" destId="{F86CE402-8AC8-42F4-B408-0410B155C3EE}" srcOrd="0" destOrd="0" presId="urn:microsoft.com/office/officeart/2005/8/layout/matrix1"/>
    <dgm:cxn modelId="{952BB777-5026-4A6A-B7B0-24701E60C71F}" type="presParOf" srcId="{F86CE402-8AC8-42F4-B408-0410B155C3EE}" destId="{0D3F1533-99DF-464F-9E9F-1CDF554040D6}" srcOrd="0" destOrd="0" presId="urn:microsoft.com/office/officeart/2005/8/layout/matrix1"/>
    <dgm:cxn modelId="{2F64F044-9868-461F-AF5F-A0099B0DBD91}" type="presParOf" srcId="{F86CE402-8AC8-42F4-B408-0410B155C3EE}" destId="{1B9E1AA8-F329-4588-BFE1-18DB336F8C55}" srcOrd="1" destOrd="0" presId="urn:microsoft.com/office/officeart/2005/8/layout/matrix1"/>
    <dgm:cxn modelId="{1855A51A-31CE-4CB8-8F85-1368C1C2F966}" type="presParOf" srcId="{F86CE402-8AC8-42F4-B408-0410B155C3EE}" destId="{AF5E8027-823C-48E8-8A72-DE02799882E9}" srcOrd="2" destOrd="0" presId="urn:microsoft.com/office/officeart/2005/8/layout/matrix1"/>
    <dgm:cxn modelId="{60F1E232-897F-47B2-8518-3F7E8CD62E6A}" type="presParOf" srcId="{F86CE402-8AC8-42F4-B408-0410B155C3EE}" destId="{4EC9A81B-C916-4FBD-A864-85B618FEC293}" srcOrd="3" destOrd="0" presId="urn:microsoft.com/office/officeart/2005/8/layout/matrix1"/>
    <dgm:cxn modelId="{E3401283-1811-45B1-BE07-DC9055B09544}" type="presParOf" srcId="{F86CE402-8AC8-42F4-B408-0410B155C3EE}" destId="{1816D5C6-3A05-408D-8C30-2BB41ABA435C}" srcOrd="4" destOrd="0" presId="urn:microsoft.com/office/officeart/2005/8/layout/matrix1"/>
    <dgm:cxn modelId="{A9CA4F28-87D6-43F3-AD9D-EC8B2997B2DB}" type="presParOf" srcId="{F86CE402-8AC8-42F4-B408-0410B155C3EE}" destId="{8D13594F-BEC0-4EEA-94F5-5B87E4A9A449}" srcOrd="5" destOrd="0" presId="urn:microsoft.com/office/officeart/2005/8/layout/matrix1"/>
    <dgm:cxn modelId="{E30D28B5-CA09-45F7-84D7-90287F05CC5A}" type="presParOf" srcId="{F86CE402-8AC8-42F4-B408-0410B155C3EE}" destId="{8141156D-D5DD-44DE-8646-5E6AAE92CE4D}" srcOrd="6" destOrd="0" presId="urn:microsoft.com/office/officeart/2005/8/layout/matrix1"/>
    <dgm:cxn modelId="{EE6DCE58-EE5F-49B5-B1B1-1FB5B3FCE49E}" type="presParOf" srcId="{F86CE402-8AC8-42F4-B408-0410B155C3EE}" destId="{EEADA7E1-206E-4C0F-A64A-37A592646707}" srcOrd="7" destOrd="0" presId="urn:microsoft.com/office/officeart/2005/8/layout/matrix1"/>
    <dgm:cxn modelId="{C3C01202-8EA0-4A74-8AEF-668A1EDB5D56}" type="presParOf" srcId="{BDBF48E6-1645-4EB0-9D46-38F7AF0A7020}" destId="{9E748966-3606-455E-9E74-38765555A42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1BF483-EA8B-4ECC-BE6C-407B6AF714CF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0A4714-3280-479B-B7C1-05C1A1B1E6E8}">
      <dgm:prSet phldrT="[Text]"/>
      <dgm:spPr/>
      <dgm:t>
        <a:bodyPr/>
        <a:lstStyle/>
        <a:p>
          <a:r>
            <a:rPr lang="en-US" dirty="0" smtClean="0"/>
            <a:t>Traditional </a:t>
          </a:r>
          <a:endParaRPr lang="en-US" dirty="0"/>
        </a:p>
      </dgm:t>
    </dgm:pt>
    <dgm:pt modelId="{E7140D14-EFB1-4A3A-ADC7-16628EB4291A}" type="parTrans" cxnId="{99333565-3112-4A01-8F95-639521325345}">
      <dgm:prSet/>
      <dgm:spPr/>
      <dgm:t>
        <a:bodyPr/>
        <a:lstStyle/>
        <a:p>
          <a:endParaRPr lang="en-US"/>
        </a:p>
      </dgm:t>
    </dgm:pt>
    <dgm:pt modelId="{940079B7-AF46-4450-8F7A-CD216DCF1564}" type="sibTrans" cxnId="{99333565-3112-4A01-8F95-639521325345}">
      <dgm:prSet/>
      <dgm:spPr/>
      <dgm:t>
        <a:bodyPr/>
        <a:lstStyle/>
        <a:p>
          <a:endParaRPr lang="en-US"/>
        </a:p>
      </dgm:t>
    </dgm:pt>
    <dgm:pt modelId="{42B8CAB6-833B-4366-B82A-AC60910CE558}">
      <dgm:prSet phldrT="[Text]"/>
      <dgm:spPr/>
      <dgm:t>
        <a:bodyPr/>
        <a:lstStyle/>
        <a:p>
          <a:r>
            <a:rPr lang="en-US" smtClean="0"/>
            <a:t>old </a:t>
          </a:r>
          <a:endParaRPr lang="en-US" dirty="0"/>
        </a:p>
      </dgm:t>
    </dgm:pt>
    <dgm:pt modelId="{D67C3391-C24D-456D-84F9-9E0F12C53DCA}" type="parTrans" cxnId="{3CB87DB5-AC1E-4BFA-A558-82B263BB49B1}">
      <dgm:prSet/>
      <dgm:spPr/>
      <dgm:t>
        <a:bodyPr/>
        <a:lstStyle/>
        <a:p>
          <a:endParaRPr lang="en-US"/>
        </a:p>
      </dgm:t>
    </dgm:pt>
    <dgm:pt modelId="{5A6E3DC7-D9CB-4D68-A3EE-3C0DB4FBDD92}" type="sibTrans" cxnId="{3CB87DB5-AC1E-4BFA-A558-82B263BB49B1}">
      <dgm:prSet/>
      <dgm:spPr/>
      <dgm:t>
        <a:bodyPr/>
        <a:lstStyle/>
        <a:p>
          <a:endParaRPr lang="en-US"/>
        </a:p>
      </dgm:t>
    </dgm:pt>
    <dgm:pt modelId="{6185B8CA-38FD-46DF-AA50-762947D455C1}">
      <dgm:prSet phldrT="[Text]" phldr="1"/>
      <dgm:spPr/>
      <dgm:t>
        <a:bodyPr/>
        <a:lstStyle/>
        <a:p>
          <a:endParaRPr lang="en-US" dirty="0"/>
        </a:p>
      </dgm:t>
    </dgm:pt>
    <dgm:pt modelId="{647F9508-CAE8-43FC-887D-179E39F51E15}" type="parTrans" cxnId="{2C8AED4D-055A-4F80-B051-CE759D738F37}">
      <dgm:prSet/>
      <dgm:spPr/>
      <dgm:t>
        <a:bodyPr/>
        <a:lstStyle/>
        <a:p>
          <a:endParaRPr lang="en-US"/>
        </a:p>
      </dgm:t>
    </dgm:pt>
    <dgm:pt modelId="{9DA49E33-629F-4A3E-9092-34C1CC169FFB}" type="sibTrans" cxnId="{2C8AED4D-055A-4F80-B051-CE759D738F37}">
      <dgm:prSet/>
      <dgm:spPr/>
      <dgm:t>
        <a:bodyPr/>
        <a:lstStyle/>
        <a:p>
          <a:endParaRPr lang="en-US"/>
        </a:p>
      </dgm:t>
    </dgm:pt>
    <dgm:pt modelId="{B4C7D90B-0E64-40E5-8A37-0917AFDF8133}">
      <dgm:prSet phldrT="[Text]"/>
      <dgm:spPr/>
      <dgm:t>
        <a:bodyPr/>
        <a:lstStyle/>
        <a:p>
          <a:r>
            <a:rPr lang="en-US" dirty="0" smtClean="0"/>
            <a:t>modern</a:t>
          </a:r>
          <a:endParaRPr lang="en-US" dirty="0"/>
        </a:p>
      </dgm:t>
    </dgm:pt>
    <dgm:pt modelId="{C81734E4-85BC-48C8-8F8C-7843C6097AB7}" type="parTrans" cxnId="{11F90420-B493-46F6-81C8-85067731DF5F}">
      <dgm:prSet/>
      <dgm:spPr/>
      <dgm:t>
        <a:bodyPr/>
        <a:lstStyle/>
        <a:p>
          <a:endParaRPr lang="en-US"/>
        </a:p>
      </dgm:t>
    </dgm:pt>
    <dgm:pt modelId="{E6086B12-7209-4166-BDBA-116A598E234F}" type="sibTrans" cxnId="{11F90420-B493-46F6-81C8-85067731DF5F}">
      <dgm:prSet/>
      <dgm:spPr/>
      <dgm:t>
        <a:bodyPr/>
        <a:lstStyle/>
        <a:p>
          <a:endParaRPr lang="en-US"/>
        </a:p>
      </dgm:t>
    </dgm:pt>
    <dgm:pt modelId="{BD7BF715-43B1-41F5-8236-13FADAB2CF95}" type="pres">
      <dgm:prSet presAssocID="{041BF483-EA8B-4ECC-BE6C-407B6AF714C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7897EB-5E04-43BE-B221-E4AC5EB7E5E1}" type="pres">
      <dgm:prSet presAssocID="{041BF483-EA8B-4ECC-BE6C-407B6AF714CF}" presName="axisShape" presStyleLbl="bgShp" presStyleIdx="0" presStyleCnt="1"/>
      <dgm:spPr/>
    </dgm:pt>
    <dgm:pt modelId="{F387A2CD-821D-4065-9033-3933631B68E8}" type="pres">
      <dgm:prSet presAssocID="{041BF483-EA8B-4ECC-BE6C-407B6AF714CF}" presName="rect1" presStyleLbl="node1" presStyleIdx="0" presStyleCnt="4" custLinFactNeighborX="-3750" custLinFactNeighborY="2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3991BB-6771-4F6F-ABCC-FF7C034A73E6}" type="pres">
      <dgm:prSet presAssocID="{041BF483-EA8B-4ECC-BE6C-407B6AF714CF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3003E-01B3-4DA2-A4F1-20A07EC212DB}" type="pres">
      <dgm:prSet presAssocID="{041BF483-EA8B-4ECC-BE6C-407B6AF714CF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15C83-9462-40B5-A392-0AE889A547A2}" type="pres">
      <dgm:prSet presAssocID="{041BF483-EA8B-4ECC-BE6C-407B6AF714CF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90420-B493-46F6-81C8-85067731DF5F}" srcId="{041BF483-EA8B-4ECC-BE6C-407B6AF714CF}" destId="{B4C7D90B-0E64-40E5-8A37-0917AFDF8133}" srcOrd="3" destOrd="0" parTransId="{C81734E4-85BC-48C8-8F8C-7843C6097AB7}" sibTransId="{E6086B12-7209-4166-BDBA-116A598E234F}"/>
    <dgm:cxn modelId="{03CE3FB7-AFC1-437D-B482-D8042C80DCD4}" type="presOf" srcId="{6185B8CA-38FD-46DF-AA50-762947D455C1}" destId="{B383003E-01B3-4DA2-A4F1-20A07EC212DB}" srcOrd="0" destOrd="0" presId="urn:microsoft.com/office/officeart/2005/8/layout/matrix2"/>
    <dgm:cxn modelId="{A8659382-DBA2-40E1-A8EE-901933C4B18F}" type="presOf" srcId="{42B8CAB6-833B-4366-B82A-AC60910CE558}" destId="{043991BB-6771-4F6F-ABCC-FF7C034A73E6}" srcOrd="0" destOrd="0" presId="urn:microsoft.com/office/officeart/2005/8/layout/matrix2"/>
    <dgm:cxn modelId="{BFF604F3-6B94-430D-82D7-43AE8B4E64AB}" type="presOf" srcId="{041BF483-EA8B-4ECC-BE6C-407B6AF714CF}" destId="{BD7BF715-43B1-41F5-8236-13FADAB2CF95}" srcOrd="0" destOrd="0" presId="urn:microsoft.com/office/officeart/2005/8/layout/matrix2"/>
    <dgm:cxn modelId="{3CB87DB5-AC1E-4BFA-A558-82B263BB49B1}" srcId="{041BF483-EA8B-4ECC-BE6C-407B6AF714CF}" destId="{42B8CAB6-833B-4366-B82A-AC60910CE558}" srcOrd="1" destOrd="0" parTransId="{D67C3391-C24D-456D-84F9-9E0F12C53DCA}" sibTransId="{5A6E3DC7-D9CB-4D68-A3EE-3C0DB4FBDD92}"/>
    <dgm:cxn modelId="{44695766-6D9C-4DEF-8A6C-8EB36633E680}" type="presOf" srcId="{DA0A4714-3280-479B-B7C1-05C1A1B1E6E8}" destId="{F387A2CD-821D-4065-9033-3933631B68E8}" srcOrd="0" destOrd="0" presId="urn:microsoft.com/office/officeart/2005/8/layout/matrix2"/>
    <dgm:cxn modelId="{99333565-3112-4A01-8F95-639521325345}" srcId="{041BF483-EA8B-4ECC-BE6C-407B6AF714CF}" destId="{DA0A4714-3280-479B-B7C1-05C1A1B1E6E8}" srcOrd="0" destOrd="0" parTransId="{E7140D14-EFB1-4A3A-ADC7-16628EB4291A}" sibTransId="{940079B7-AF46-4450-8F7A-CD216DCF1564}"/>
    <dgm:cxn modelId="{2C8AED4D-055A-4F80-B051-CE759D738F37}" srcId="{041BF483-EA8B-4ECC-BE6C-407B6AF714CF}" destId="{6185B8CA-38FD-46DF-AA50-762947D455C1}" srcOrd="2" destOrd="0" parTransId="{647F9508-CAE8-43FC-887D-179E39F51E15}" sibTransId="{9DA49E33-629F-4A3E-9092-34C1CC169FFB}"/>
    <dgm:cxn modelId="{DF399F30-40A3-4CF6-A5B5-C80AC177D025}" type="presOf" srcId="{B4C7D90B-0E64-40E5-8A37-0917AFDF8133}" destId="{5E715C83-9462-40B5-A392-0AE889A547A2}" srcOrd="0" destOrd="0" presId="urn:microsoft.com/office/officeart/2005/8/layout/matrix2"/>
    <dgm:cxn modelId="{6DC2D8B0-0CB2-466E-A613-C5DD39F6DA25}" type="presParOf" srcId="{BD7BF715-43B1-41F5-8236-13FADAB2CF95}" destId="{FC7897EB-5E04-43BE-B221-E4AC5EB7E5E1}" srcOrd="0" destOrd="0" presId="urn:microsoft.com/office/officeart/2005/8/layout/matrix2"/>
    <dgm:cxn modelId="{C8A90A5C-87E5-4E50-A274-77D14B810F9C}" type="presParOf" srcId="{BD7BF715-43B1-41F5-8236-13FADAB2CF95}" destId="{F387A2CD-821D-4065-9033-3933631B68E8}" srcOrd="1" destOrd="0" presId="urn:microsoft.com/office/officeart/2005/8/layout/matrix2"/>
    <dgm:cxn modelId="{5CEAB89B-F5AB-49C2-B416-EB16DB8C021D}" type="presParOf" srcId="{BD7BF715-43B1-41F5-8236-13FADAB2CF95}" destId="{043991BB-6771-4F6F-ABCC-FF7C034A73E6}" srcOrd="2" destOrd="0" presId="urn:microsoft.com/office/officeart/2005/8/layout/matrix2"/>
    <dgm:cxn modelId="{A3B5BA5A-CD16-4C71-A372-596311DF2535}" type="presParOf" srcId="{BD7BF715-43B1-41F5-8236-13FADAB2CF95}" destId="{B383003E-01B3-4DA2-A4F1-20A07EC212DB}" srcOrd="3" destOrd="0" presId="urn:microsoft.com/office/officeart/2005/8/layout/matrix2"/>
    <dgm:cxn modelId="{2E9CFF0A-51D3-458A-AAF1-36F79BDA1DD8}" type="presParOf" srcId="{BD7BF715-43B1-41F5-8236-13FADAB2CF95}" destId="{5E715C83-9462-40B5-A392-0AE889A547A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F1533-99DF-464F-9E9F-1CDF554040D6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Private entrepreneurship </a:t>
          </a:r>
          <a:endParaRPr lang="en-US" sz="2500" kern="1200" dirty="0"/>
        </a:p>
      </dsp:txBody>
      <dsp:txXfrm rot="5400000">
        <a:off x="0" y="0"/>
        <a:ext cx="3048000" cy="1524000"/>
      </dsp:txXfrm>
    </dsp:sp>
    <dsp:sp modelId="{AF5E8027-823C-48E8-8A72-DE02799882E9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Public entrepreneurship</a:t>
          </a:r>
          <a:endParaRPr lang="en-US" sz="2500" kern="1200" dirty="0"/>
        </a:p>
      </dsp:txBody>
      <dsp:txXfrm>
        <a:off x="3048000" y="0"/>
        <a:ext cx="3048000" cy="1524000"/>
      </dsp:txXfrm>
    </dsp:sp>
    <dsp:sp modelId="{1816D5C6-3A05-408D-8C30-2BB41ABA435C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Joint entrepreneurship</a:t>
          </a:r>
          <a:endParaRPr lang="en-US" sz="2500" kern="1200" dirty="0"/>
        </a:p>
      </dsp:txBody>
      <dsp:txXfrm rot="10800000">
        <a:off x="0" y="2539999"/>
        <a:ext cx="3048000" cy="1524000"/>
      </dsp:txXfrm>
    </dsp:sp>
    <dsp:sp modelId="{8141156D-D5DD-44DE-8646-5E6AAE92CE4D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Co-operative entrepreneurship</a:t>
          </a:r>
          <a:endParaRPr lang="en-US" sz="2500" kern="1200" dirty="0"/>
        </a:p>
      </dsp:txBody>
      <dsp:txXfrm rot="-5400000">
        <a:off x="3048000" y="2539999"/>
        <a:ext cx="3048000" cy="1524000"/>
      </dsp:txXfrm>
    </dsp:sp>
    <dsp:sp modelId="{9E748966-3606-455E-9E74-38765555A42F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Capital ownership</a:t>
          </a:r>
          <a:endParaRPr lang="en-US" sz="2500" kern="1200" dirty="0"/>
        </a:p>
      </dsp:txBody>
      <dsp:txXfrm>
        <a:off x="2183197" y="1573596"/>
        <a:ext cx="1729606" cy="916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897EB-5E04-43BE-B221-E4AC5EB7E5E1}">
      <dsp:nvSpPr>
        <dsp:cNvPr id="0" name=""/>
        <dsp:cNvSpPr/>
      </dsp:nvSpPr>
      <dsp:spPr>
        <a:xfrm>
          <a:off x="1016000" y="0"/>
          <a:ext cx="4064000" cy="4064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7A2CD-821D-4065-9033-3933631B68E8}">
      <dsp:nvSpPr>
        <dsp:cNvPr id="0" name=""/>
        <dsp:cNvSpPr/>
      </dsp:nvSpPr>
      <dsp:spPr>
        <a:xfrm>
          <a:off x="1219200" y="30480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Traditional </a:t>
          </a:r>
          <a:endParaRPr lang="en-US" sz="2000" kern="1200" dirty="0"/>
        </a:p>
      </dsp:txBody>
      <dsp:txXfrm>
        <a:off x="1298555" y="384155"/>
        <a:ext cx="1466890" cy="1466890"/>
      </dsp:txXfrm>
    </dsp:sp>
    <dsp:sp modelId="{043991BB-6771-4F6F-ABCC-FF7C034A73E6}">
      <dsp:nvSpPr>
        <dsp:cNvPr id="0" name=""/>
        <dsp:cNvSpPr/>
      </dsp:nvSpPr>
      <dsp:spPr>
        <a:xfrm>
          <a:off x="3190240" y="26416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old </a:t>
          </a:r>
          <a:endParaRPr lang="en-US" sz="2000" kern="1200" dirty="0"/>
        </a:p>
      </dsp:txBody>
      <dsp:txXfrm>
        <a:off x="3269595" y="343515"/>
        <a:ext cx="1466890" cy="1466890"/>
      </dsp:txXfrm>
    </dsp:sp>
    <dsp:sp modelId="{B383003E-01B3-4DA2-A4F1-20A07EC212DB}">
      <dsp:nvSpPr>
        <dsp:cNvPr id="0" name=""/>
        <dsp:cNvSpPr/>
      </dsp:nvSpPr>
      <dsp:spPr>
        <a:xfrm>
          <a:off x="128016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1359515" y="2253595"/>
        <a:ext cx="1466890" cy="1466890"/>
      </dsp:txXfrm>
    </dsp:sp>
    <dsp:sp modelId="{5E715C83-9462-40B5-A392-0AE889A547A2}">
      <dsp:nvSpPr>
        <dsp:cNvPr id="0" name=""/>
        <dsp:cNvSpPr/>
      </dsp:nvSpPr>
      <dsp:spPr>
        <a:xfrm>
          <a:off x="319024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modern</a:t>
          </a:r>
          <a:endParaRPr lang="en-US" sz="2000" kern="1200" dirty="0"/>
        </a:p>
      </dsp:txBody>
      <dsp:txXfrm>
        <a:off x="3269595" y="2253595"/>
        <a:ext cx="146689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4DE13-0941-4F9E-981D-66DA57B66FBB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D8FD8-5EBA-466D-AAB1-404D69FAA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34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CC6BF8-9E03-4B67-BD1D-57C5FCA874CD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2707F3-57E2-4FF7-B9FC-F540015B4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229600" cy="1828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ntrepreneurship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6881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PRESENTED BY</a:t>
            </a:r>
          </a:p>
          <a:p>
            <a:endParaRPr lang="en-US" dirty="0" smtClean="0"/>
          </a:p>
          <a:p>
            <a:r>
              <a:rPr lang="en-US" dirty="0" smtClean="0"/>
              <a:t>DR. VANDANA PANDEY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Department of Commerce</a:t>
            </a:r>
          </a:p>
          <a:p>
            <a:r>
              <a:rPr lang="en-US" dirty="0" smtClean="0"/>
              <a:t>HCPG College</a:t>
            </a:r>
            <a:r>
              <a:rPr lang="en-US" smtClean="0"/>
              <a:t>, Varanasi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Types of Entrepreneurship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A- On the basis of capital ownership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n-US" dirty="0" smtClean="0"/>
              <a:t>B  -  </a:t>
            </a:r>
            <a:r>
              <a:rPr lang="en-US" sz="3600" dirty="0" smtClean="0"/>
              <a:t>On the basis of attitude towards changes &amp; development</a:t>
            </a:r>
            <a:endParaRPr lang="en-US" sz="36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685800" y="251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dirty="0" smtClean="0"/>
              <a:t>To be </a:t>
            </a:r>
            <a:br>
              <a:rPr lang="en-US" dirty="0" smtClean="0"/>
            </a:br>
            <a:r>
              <a:rPr lang="en-US" dirty="0" smtClean="0"/>
              <a:t>continued </a:t>
            </a:r>
            <a:br>
              <a:rPr lang="en-US" dirty="0" smtClean="0"/>
            </a:br>
            <a:r>
              <a:rPr lang="en-US" dirty="0" smtClean="0"/>
              <a:t>in Next lecture !!!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Thanking you !!!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52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Entrepreneurship</vt:lpstr>
      <vt:lpstr>         Types of Entrepreneurship</vt:lpstr>
      <vt:lpstr>A- On the basis of capital ownership</vt:lpstr>
      <vt:lpstr>B  -  On the basis of attitude towards changes &amp; development</vt:lpstr>
      <vt:lpstr>To be  continued  in Next lecture !!!</vt:lpstr>
      <vt:lpstr>Thanking you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lenovo</dc:creator>
  <cp:lastModifiedBy>acer</cp:lastModifiedBy>
  <cp:revision>24</cp:revision>
  <dcterms:created xsi:type="dcterms:W3CDTF">2020-08-01T09:29:53Z</dcterms:created>
  <dcterms:modified xsi:type="dcterms:W3CDTF">2024-02-22T05:55:44Z</dcterms:modified>
</cp:coreProperties>
</file>