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68" r:id="rId2"/>
    <p:sldId id="257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6CECC-B255-420B-B707-E6006634D067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8F9F1-4101-40C3-85BE-64B5C537F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3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8F9F1-4101-40C3-85BE-64B5C537FD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PRESNTED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DR. VANDANA PANDEY</a:t>
            </a:r>
          </a:p>
          <a:p>
            <a:pPr>
              <a:buNone/>
            </a:pPr>
            <a:r>
              <a:rPr lang="en-US" dirty="0" smtClean="0"/>
              <a:t>                       ASSOCIATE PROFESSOR</a:t>
            </a:r>
          </a:p>
          <a:p>
            <a:pPr>
              <a:buNone/>
            </a:pPr>
            <a:r>
              <a:rPr lang="en-US" smtClean="0"/>
              <a:t>                   HCPG COLLEGE .VARANASI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C-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the basis of </a:t>
            </a:r>
            <a:r>
              <a:rPr lang="en-US" dirty="0" err="1" smtClean="0"/>
              <a:t>Centralisation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1- </a:t>
            </a:r>
            <a:r>
              <a:rPr lang="en-US" dirty="0" err="1" smtClean="0"/>
              <a:t>Centralised</a:t>
            </a:r>
            <a:r>
              <a:rPr lang="en-US" dirty="0" smtClean="0"/>
              <a:t> entrepreneurship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dirty="0" err="1" smtClean="0"/>
              <a:t>Decentralised</a:t>
            </a:r>
            <a:r>
              <a:rPr lang="en-US" dirty="0" smtClean="0"/>
              <a:t>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772400" cy="914400"/>
          </a:xfrm>
        </p:spPr>
        <p:txBody>
          <a:bodyPr/>
          <a:lstStyle/>
          <a:p>
            <a:r>
              <a:rPr lang="en-US" dirty="0" smtClean="0"/>
              <a:t>On the basis of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1  -  Large  Entrepreneurship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2  -  Small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the basis of entrepreneurial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038600"/>
            <a:ext cx="342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Routine entrepreneurship</a:t>
            </a:r>
          </a:p>
          <a:p>
            <a:endParaRPr lang="en-US" sz="3200" dirty="0"/>
          </a:p>
          <a:p>
            <a:r>
              <a:rPr lang="en-US" sz="3200" dirty="0" smtClean="0"/>
              <a:t>New type entrepreneurship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F-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the basis of </a:t>
            </a:r>
            <a:r>
              <a:rPr lang="en-US" dirty="0" err="1" smtClean="0"/>
              <a:t>Ledership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1 - Individual entrepreneurship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2 - Group level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1 - Urban entrepreneurship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2 - Rural entrepreneurship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3 - Systematic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6400800"/>
          </a:xfrm>
        </p:spPr>
        <p:txBody>
          <a:bodyPr/>
          <a:lstStyle/>
          <a:p>
            <a:r>
              <a:rPr lang="en-US" sz="8000" dirty="0" smtClean="0"/>
              <a:t>    </a:t>
            </a:r>
            <a:br>
              <a:rPr lang="en-US" sz="8000" dirty="0" smtClean="0"/>
            </a:br>
            <a:r>
              <a:rPr lang="en-US" sz="8000" dirty="0" smtClean="0"/>
              <a:t>    Thanks</a:t>
            </a:r>
            <a:br>
              <a:rPr lang="en-US" sz="8000" dirty="0" smtClean="0"/>
            </a:br>
            <a:r>
              <a:rPr lang="en-US" sz="8000" dirty="0" smtClean="0"/>
              <a:t>     For</a:t>
            </a:r>
            <a:br>
              <a:rPr lang="en-US" sz="8000" dirty="0" smtClean="0"/>
            </a:br>
            <a:r>
              <a:rPr lang="en-US" sz="8000" dirty="0" smtClean="0"/>
              <a:t>   watching !!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73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Continued-   Types of Entrepreneurship</vt:lpstr>
      <vt:lpstr>C-    On the basis of Centralisation</vt:lpstr>
      <vt:lpstr>On the basis of size</vt:lpstr>
      <vt:lpstr>E-   On the basis of entrepreneurial function</vt:lpstr>
      <vt:lpstr>F-   On the basis of Ledership  </vt:lpstr>
      <vt:lpstr>Other basis</vt:lpstr>
      <vt:lpstr>         Thanks      For    watching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 on the basis of centralisation</dc:title>
  <dc:creator>lenovo</dc:creator>
  <cp:lastModifiedBy>acer</cp:lastModifiedBy>
  <cp:revision>11</cp:revision>
  <dcterms:created xsi:type="dcterms:W3CDTF">2006-08-16T00:00:00Z</dcterms:created>
  <dcterms:modified xsi:type="dcterms:W3CDTF">2024-02-22T05:52:43Z</dcterms:modified>
</cp:coreProperties>
</file>