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4" autoAdjust="0"/>
    <p:restoredTop sz="94660"/>
  </p:normalViewPr>
  <p:slideViewPr>
    <p:cSldViewPr>
      <p:cViewPr varScale="1">
        <p:scale>
          <a:sx n="86" d="100"/>
          <a:sy n="8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AEA7A-4D36-4A63-AE56-27CD2A84F3E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598C73-C1ED-4CC8-BD91-8DDDD741F02B}">
      <dgm:prSet phldrT="[Text]"/>
      <dgm:spPr/>
      <dgm:t>
        <a:bodyPr/>
        <a:lstStyle/>
        <a:p>
          <a:r>
            <a:rPr lang="en-US" dirty="0" smtClean="0"/>
            <a:t>Risk bearing capacity</a:t>
          </a:r>
          <a:endParaRPr lang="en-US" dirty="0"/>
        </a:p>
      </dgm:t>
    </dgm:pt>
    <dgm:pt modelId="{35DCA194-B7D8-4698-9B2A-A35F3B607230}" type="parTrans" cxnId="{F7160180-F979-4D3B-A0EA-CCDFFBB3C855}">
      <dgm:prSet/>
      <dgm:spPr/>
      <dgm:t>
        <a:bodyPr/>
        <a:lstStyle/>
        <a:p>
          <a:endParaRPr lang="en-US"/>
        </a:p>
      </dgm:t>
    </dgm:pt>
    <dgm:pt modelId="{0604160E-A63E-479D-B754-CF423A0C638D}" type="sibTrans" cxnId="{F7160180-F979-4D3B-A0EA-CCDFFBB3C855}">
      <dgm:prSet/>
      <dgm:spPr/>
      <dgm:t>
        <a:bodyPr/>
        <a:lstStyle/>
        <a:p>
          <a:endParaRPr lang="en-US"/>
        </a:p>
      </dgm:t>
    </dgm:pt>
    <dgm:pt modelId="{6C8C0129-2CFE-4075-B2B7-E4D6334FB9DA}">
      <dgm:prSet phldrT="[Text]"/>
      <dgm:spPr/>
      <dgm:t>
        <a:bodyPr/>
        <a:lstStyle/>
        <a:p>
          <a:r>
            <a:rPr lang="en-US" dirty="0" smtClean="0"/>
            <a:t>Ability to innovation</a:t>
          </a:r>
          <a:endParaRPr lang="en-US" dirty="0"/>
        </a:p>
      </dgm:t>
    </dgm:pt>
    <dgm:pt modelId="{6A45DA57-77CE-438B-9289-99893F354E40}" type="parTrans" cxnId="{6C1C74D0-6429-4E8F-A318-D1D052D7CAB4}">
      <dgm:prSet/>
      <dgm:spPr/>
      <dgm:t>
        <a:bodyPr/>
        <a:lstStyle/>
        <a:p>
          <a:endParaRPr lang="en-US"/>
        </a:p>
      </dgm:t>
    </dgm:pt>
    <dgm:pt modelId="{9BEF45A4-4557-4811-B9BA-2AF817C7EDCE}" type="sibTrans" cxnId="{6C1C74D0-6429-4E8F-A318-D1D052D7CAB4}">
      <dgm:prSet/>
      <dgm:spPr/>
      <dgm:t>
        <a:bodyPr/>
        <a:lstStyle/>
        <a:p>
          <a:endParaRPr lang="en-US"/>
        </a:p>
      </dgm:t>
    </dgm:pt>
    <dgm:pt modelId="{B4E09AB8-CA02-4198-8780-25D546D699B8}">
      <dgm:prSet phldrT="[Text]"/>
      <dgm:spPr/>
      <dgm:t>
        <a:bodyPr/>
        <a:lstStyle/>
        <a:p>
          <a:r>
            <a:rPr lang="en-US" dirty="0" smtClean="0"/>
            <a:t>Business oriented tendency</a:t>
          </a:r>
          <a:endParaRPr lang="en-US" dirty="0"/>
        </a:p>
      </dgm:t>
    </dgm:pt>
    <dgm:pt modelId="{E086ADEF-096D-4675-933C-FACD6060DAF1}" type="parTrans" cxnId="{6CB3DB0E-5BB3-4ADA-B0F6-D9B75E9061DA}">
      <dgm:prSet/>
      <dgm:spPr/>
      <dgm:t>
        <a:bodyPr/>
        <a:lstStyle/>
        <a:p>
          <a:endParaRPr lang="en-US"/>
        </a:p>
      </dgm:t>
    </dgm:pt>
    <dgm:pt modelId="{DC45C87D-BAF1-45C5-A259-F57F23AC48DB}" type="sibTrans" cxnId="{6CB3DB0E-5BB3-4ADA-B0F6-D9B75E9061DA}">
      <dgm:prSet/>
      <dgm:spPr/>
      <dgm:t>
        <a:bodyPr/>
        <a:lstStyle/>
        <a:p>
          <a:endParaRPr lang="en-US"/>
        </a:p>
      </dgm:t>
    </dgm:pt>
    <dgm:pt modelId="{587075EF-BB7A-4B4F-8C58-9F16462B5E7B}">
      <dgm:prSet phldrT="[Text]"/>
      <dgm:spPr/>
      <dgm:t>
        <a:bodyPr/>
        <a:lstStyle/>
        <a:p>
          <a:r>
            <a:rPr lang="en-US" dirty="0" smtClean="0"/>
            <a:t>Creative  activity</a:t>
          </a:r>
          <a:endParaRPr lang="en-US" dirty="0"/>
        </a:p>
      </dgm:t>
    </dgm:pt>
    <dgm:pt modelId="{85843DBE-C4B9-49D5-BB11-622CA01840C2}" type="parTrans" cxnId="{091FBB81-E5F8-4450-81C0-49E618FEF59B}">
      <dgm:prSet/>
      <dgm:spPr/>
      <dgm:t>
        <a:bodyPr/>
        <a:lstStyle/>
        <a:p>
          <a:endParaRPr lang="en-US"/>
        </a:p>
      </dgm:t>
    </dgm:pt>
    <dgm:pt modelId="{2C1D5BC9-EC9B-4A08-A60E-FF5CDCFD4405}" type="sibTrans" cxnId="{091FBB81-E5F8-4450-81C0-49E618FEF59B}">
      <dgm:prSet/>
      <dgm:spPr/>
      <dgm:t>
        <a:bodyPr/>
        <a:lstStyle/>
        <a:p>
          <a:endParaRPr lang="en-US"/>
        </a:p>
      </dgm:t>
    </dgm:pt>
    <dgm:pt modelId="{60041319-197F-4B53-8340-AE791D906C3A}">
      <dgm:prSet phldrT="[Text]"/>
      <dgm:spPr/>
      <dgm:t>
        <a:bodyPr/>
        <a:lstStyle/>
        <a:p>
          <a:r>
            <a:rPr lang="en-US" dirty="0" smtClean="0"/>
            <a:t>Knowledge based practice</a:t>
          </a:r>
          <a:endParaRPr lang="en-US" dirty="0"/>
        </a:p>
      </dgm:t>
    </dgm:pt>
    <dgm:pt modelId="{54956EF6-5FD3-46A4-9EDA-C88EDD542AA9}" type="parTrans" cxnId="{5A0B5A4F-D4A0-4AE5-85FC-3F8B5CA08940}">
      <dgm:prSet/>
      <dgm:spPr/>
      <dgm:t>
        <a:bodyPr/>
        <a:lstStyle/>
        <a:p>
          <a:endParaRPr lang="en-US"/>
        </a:p>
      </dgm:t>
    </dgm:pt>
    <dgm:pt modelId="{C3F40A44-56CC-4654-90C0-73FD0C90DC99}" type="sibTrans" cxnId="{5A0B5A4F-D4A0-4AE5-85FC-3F8B5CA08940}">
      <dgm:prSet/>
      <dgm:spPr/>
      <dgm:t>
        <a:bodyPr/>
        <a:lstStyle/>
        <a:p>
          <a:endParaRPr lang="en-US"/>
        </a:p>
      </dgm:t>
    </dgm:pt>
    <dgm:pt modelId="{0F6B7A73-58A9-4452-AE12-6A575B15F95D}" type="pres">
      <dgm:prSet presAssocID="{96FAEA7A-4D36-4A63-AE56-27CD2A84F3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98101D-E0EB-4A2D-B8B3-7357B422E252}" type="pres">
      <dgm:prSet presAssocID="{1B598C73-C1ED-4CC8-BD91-8DDDD741F02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52C79-3F3D-4C33-AD3E-2B6D1B814827}" type="pres">
      <dgm:prSet presAssocID="{0604160E-A63E-479D-B754-CF423A0C638D}" presName="sibTrans" presStyleCnt="0"/>
      <dgm:spPr/>
    </dgm:pt>
    <dgm:pt modelId="{E28B78F6-D3DD-4E26-BCC3-89468E1093F9}" type="pres">
      <dgm:prSet presAssocID="{6C8C0129-2CFE-4075-B2B7-E4D6334FB9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285F0-A6D7-4B06-B9E2-B98613049C40}" type="pres">
      <dgm:prSet presAssocID="{9BEF45A4-4557-4811-B9BA-2AF817C7EDCE}" presName="sibTrans" presStyleCnt="0"/>
      <dgm:spPr/>
    </dgm:pt>
    <dgm:pt modelId="{73D20479-D1FE-4305-AD1C-FAE3D3E439D1}" type="pres">
      <dgm:prSet presAssocID="{B4E09AB8-CA02-4198-8780-25D546D699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E86A3-2DB0-4D31-A042-6EFBA6322CCC}" type="pres">
      <dgm:prSet presAssocID="{DC45C87D-BAF1-45C5-A259-F57F23AC48DB}" presName="sibTrans" presStyleCnt="0"/>
      <dgm:spPr/>
    </dgm:pt>
    <dgm:pt modelId="{9E635178-C7F2-496D-8EFA-3BB69645DCCC}" type="pres">
      <dgm:prSet presAssocID="{587075EF-BB7A-4B4F-8C58-9F16462B5E7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3FC3E-AACF-4DE8-9E0E-51AEE3151483}" type="pres">
      <dgm:prSet presAssocID="{2C1D5BC9-EC9B-4A08-A60E-FF5CDCFD4405}" presName="sibTrans" presStyleCnt="0"/>
      <dgm:spPr/>
    </dgm:pt>
    <dgm:pt modelId="{99B77676-7D43-41E8-AFB5-3EADE5FBBBEB}" type="pres">
      <dgm:prSet presAssocID="{60041319-197F-4B53-8340-AE791D906C3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B3DB0E-5BB3-4ADA-B0F6-D9B75E9061DA}" srcId="{96FAEA7A-4D36-4A63-AE56-27CD2A84F3E0}" destId="{B4E09AB8-CA02-4198-8780-25D546D699B8}" srcOrd="2" destOrd="0" parTransId="{E086ADEF-096D-4675-933C-FACD6060DAF1}" sibTransId="{DC45C87D-BAF1-45C5-A259-F57F23AC48DB}"/>
    <dgm:cxn modelId="{726C3713-BB2B-4D8C-B996-4484A95FC669}" type="presOf" srcId="{1B598C73-C1ED-4CC8-BD91-8DDDD741F02B}" destId="{0198101D-E0EB-4A2D-B8B3-7357B422E252}" srcOrd="0" destOrd="0" presId="urn:microsoft.com/office/officeart/2005/8/layout/default#1"/>
    <dgm:cxn modelId="{ACAD9392-D74C-41F3-B8BC-F6AB4249BF85}" type="presOf" srcId="{6C8C0129-2CFE-4075-B2B7-E4D6334FB9DA}" destId="{E28B78F6-D3DD-4E26-BCC3-89468E1093F9}" srcOrd="0" destOrd="0" presId="urn:microsoft.com/office/officeart/2005/8/layout/default#1"/>
    <dgm:cxn modelId="{5A0B5A4F-D4A0-4AE5-85FC-3F8B5CA08940}" srcId="{96FAEA7A-4D36-4A63-AE56-27CD2A84F3E0}" destId="{60041319-197F-4B53-8340-AE791D906C3A}" srcOrd="4" destOrd="0" parTransId="{54956EF6-5FD3-46A4-9EDA-C88EDD542AA9}" sibTransId="{C3F40A44-56CC-4654-90C0-73FD0C90DC99}"/>
    <dgm:cxn modelId="{E57C3CA3-6FCB-40FD-BFD0-2F239C6DB4D7}" type="presOf" srcId="{96FAEA7A-4D36-4A63-AE56-27CD2A84F3E0}" destId="{0F6B7A73-58A9-4452-AE12-6A575B15F95D}" srcOrd="0" destOrd="0" presId="urn:microsoft.com/office/officeart/2005/8/layout/default#1"/>
    <dgm:cxn modelId="{F7160180-F979-4D3B-A0EA-CCDFFBB3C855}" srcId="{96FAEA7A-4D36-4A63-AE56-27CD2A84F3E0}" destId="{1B598C73-C1ED-4CC8-BD91-8DDDD741F02B}" srcOrd="0" destOrd="0" parTransId="{35DCA194-B7D8-4698-9B2A-A35F3B607230}" sibTransId="{0604160E-A63E-479D-B754-CF423A0C638D}"/>
    <dgm:cxn modelId="{091FBB81-E5F8-4450-81C0-49E618FEF59B}" srcId="{96FAEA7A-4D36-4A63-AE56-27CD2A84F3E0}" destId="{587075EF-BB7A-4B4F-8C58-9F16462B5E7B}" srcOrd="3" destOrd="0" parTransId="{85843DBE-C4B9-49D5-BB11-622CA01840C2}" sibTransId="{2C1D5BC9-EC9B-4A08-A60E-FF5CDCFD4405}"/>
    <dgm:cxn modelId="{782C17DD-AB05-4D65-887F-9106660B860D}" type="presOf" srcId="{587075EF-BB7A-4B4F-8C58-9F16462B5E7B}" destId="{9E635178-C7F2-496D-8EFA-3BB69645DCCC}" srcOrd="0" destOrd="0" presId="urn:microsoft.com/office/officeart/2005/8/layout/default#1"/>
    <dgm:cxn modelId="{1D9D3DEF-B78D-4F3E-B10E-0DEBE07CE279}" type="presOf" srcId="{60041319-197F-4B53-8340-AE791D906C3A}" destId="{99B77676-7D43-41E8-AFB5-3EADE5FBBBEB}" srcOrd="0" destOrd="0" presId="urn:microsoft.com/office/officeart/2005/8/layout/default#1"/>
    <dgm:cxn modelId="{6C1C74D0-6429-4E8F-A318-D1D052D7CAB4}" srcId="{96FAEA7A-4D36-4A63-AE56-27CD2A84F3E0}" destId="{6C8C0129-2CFE-4075-B2B7-E4D6334FB9DA}" srcOrd="1" destOrd="0" parTransId="{6A45DA57-77CE-438B-9289-99893F354E40}" sibTransId="{9BEF45A4-4557-4811-B9BA-2AF817C7EDCE}"/>
    <dgm:cxn modelId="{1310F480-68F7-40A1-925F-60D1D93328C7}" type="presOf" srcId="{B4E09AB8-CA02-4198-8780-25D546D699B8}" destId="{73D20479-D1FE-4305-AD1C-FAE3D3E439D1}" srcOrd="0" destOrd="0" presId="urn:microsoft.com/office/officeart/2005/8/layout/default#1"/>
    <dgm:cxn modelId="{838A8236-E832-4D46-9394-970E9803544E}" type="presParOf" srcId="{0F6B7A73-58A9-4452-AE12-6A575B15F95D}" destId="{0198101D-E0EB-4A2D-B8B3-7357B422E252}" srcOrd="0" destOrd="0" presId="urn:microsoft.com/office/officeart/2005/8/layout/default#1"/>
    <dgm:cxn modelId="{02CE7453-3E87-4434-8F44-B70246DF526B}" type="presParOf" srcId="{0F6B7A73-58A9-4452-AE12-6A575B15F95D}" destId="{C8552C79-3F3D-4C33-AD3E-2B6D1B814827}" srcOrd="1" destOrd="0" presId="urn:microsoft.com/office/officeart/2005/8/layout/default#1"/>
    <dgm:cxn modelId="{817CE8DB-CB18-4279-84F4-74B95CE78E42}" type="presParOf" srcId="{0F6B7A73-58A9-4452-AE12-6A575B15F95D}" destId="{E28B78F6-D3DD-4E26-BCC3-89468E1093F9}" srcOrd="2" destOrd="0" presId="urn:microsoft.com/office/officeart/2005/8/layout/default#1"/>
    <dgm:cxn modelId="{778A135C-6177-48E7-9035-096C32E75652}" type="presParOf" srcId="{0F6B7A73-58A9-4452-AE12-6A575B15F95D}" destId="{FEE285F0-A6D7-4B06-B9E2-B98613049C40}" srcOrd="3" destOrd="0" presId="urn:microsoft.com/office/officeart/2005/8/layout/default#1"/>
    <dgm:cxn modelId="{15333C8F-210A-47B8-BD1A-E124B904CE87}" type="presParOf" srcId="{0F6B7A73-58A9-4452-AE12-6A575B15F95D}" destId="{73D20479-D1FE-4305-AD1C-FAE3D3E439D1}" srcOrd="4" destOrd="0" presId="urn:microsoft.com/office/officeart/2005/8/layout/default#1"/>
    <dgm:cxn modelId="{D752C134-A4C8-44DC-8F79-C3FAD6C5E6D6}" type="presParOf" srcId="{0F6B7A73-58A9-4452-AE12-6A575B15F95D}" destId="{A4CE86A3-2DB0-4D31-A042-6EFBA6322CCC}" srcOrd="5" destOrd="0" presId="urn:microsoft.com/office/officeart/2005/8/layout/default#1"/>
    <dgm:cxn modelId="{286839C5-F9EC-488B-AA94-7A7D55610188}" type="presParOf" srcId="{0F6B7A73-58A9-4452-AE12-6A575B15F95D}" destId="{9E635178-C7F2-496D-8EFA-3BB69645DCCC}" srcOrd="6" destOrd="0" presId="urn:microsoft.com/office/officeart/2005/8/layout/default#1"/>
    <dgm:cxn modelId="{14C2ADAB-27E4-4DA7-8FA9-27794F44CB5F}" type="presParOf" srcId="{0F6B7A73-58A9-4452-AE12-6A575B15F95D}" destId="{1623FC3E-AACF-4DE8-9E0E-51AEE3151483}" srcOrd="7" destOrd="0" presId="urn:microsoft.com/office/officeart/2005/8/layout/default#1"/>
    <dgm:cxn modelId="{066B0A57-B07E-4BC3-B46B-B00048CC1633}" type="presParOf" srcId="{0F6B7A73-58A9-4452-AE12-6A575B15F95D}" destId="{99B77676-7D43-41E8-AFB5-3EADE5FBBBE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8519CD-77D4-4CE0-9DFF-889E12E2FC7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398171-7FC0-422A-B4CB-671C2812DE36}">
      <dgm:prSet phldrT="[Text]"/>
      <dgm:spPr/>
      <dgm:t>
        <a:bodyPr/>
        <a:lstStyle/>
        <a:p>
          <a:r>
            <a:rPr lang="en-US" dirty="0" smtClean="0"/>
            <a:t>Principle based</a:t>
          </a:r>
          <a:endParaRPr lang="en-US" dirty="0"/>
        </a:p>
      </dgm:t>
    </dgm:pt>
    <dgm:pt modelId="{07CBC3F4-C7EC-4C93-AC53-91E5F0E81635}" type="parTrans" cxnId="{EC1C5A0B-8FED-4DB6-A922-B7E9C1DDDE19}">
      <dgm:prSet/>
      <dgm:spPr/>
      <dgm:t>
        <a:bodyPr/>
        <a:lstStyle/>
        <a:p>
          <a:endParaRPr lang="en-US"/>
        </a:p>
      </dgm:t>
    </dgm:pt>
    <dgm:pt modelId="{E12681C1-B6D8-4425-8709-36D53D286930}" type="sibTrans" cxnId="{EC1C5A0B-8FED-4DB6-A922-B7E9C1DDDE19}">
      <dgm:prSet/>
      <dgm:spPr/>
      <dgm:t>
        <a:bodyPr/>
        <a:lstStyle/>
        <a:p>
          <a:endParaRPr lang="en-US"/>
        </a:p>
      </dgm:t>
    </dgm:pt>
    <dgm:pt modelId="{BDA6E0A3-F125-4A92-93CE-C570BFEADEDA}">
      <dgm:prSet phldrT="[Text]"/>
      <dgm:spPr/>
      <dgm:t>
        <a:bodyPr/>
        <a:lstStyle/>
        <a:p>
          <a:r>
            <a:rPr lang="en-US" dirty="0" smtClean="0"/>
            <a:t>Essential in activity</a:t>
          </a:r>
          <a:endParaRPr lang="en-US" dirty="0"/>
        </a:p>
      </dgm:t>
    </dgm:pt>
    <dgm:pt modelId="{FA609684-893E-48A3-9C37-27A112543C84}" type="parTrans" cxnId="{1C27F3E2-BE56-4C2F-80BA-ECD6FAE920A3}">
      <dgm:prSet/>
      <dgm:spPr/>
      <dgm:t>
        <a:bodyPr/>
        <a:lstStyle/>
        <a:p>
          <a:endParaRPr lang="en-US"/>
        </a:p>
      </dgm:t>
    </dgm:pt>
    <dgm:pt modelId="{4CBF900D-CE76-4A13-A000-EE224F181729}" type="sibTrans" cxnId="{1C27F3E2-BE56-4C2F-80BA-ECD6FAE920A3}">
      <dgm:prSet/>
      <dgm:spPr/>
      <dgm:t>
        <a:bodyPr/>
        <a:lstStyle/>
        <a:p>
          <a:endParaRPr lang="en-US"/>
        </a:p>
      </dgm:t>
    </dgm:pt>
    <dgm:pt modelId="{969B6D21-DC41-4A81-9FE2-ED588B605252}">
      <dgm:prSet phldrT="[Text]"/>
      <dgm:spPr/>
      <dgm:t>
        <a:bodyPr/>
        <a:lstStyle/>
        <a:p>
          <a:r>
            <a:rPr lang="en-US" dirty="0" smtClean="0"/>
            <a:t>Creation of resources</a:t>
          </a:r>
          <a:endParaRPr lang="en-US" dirty="0"/>
        </a:p>
      </dgm:t>
    </dgm:pt>
    <dgm:pt modelId="{09BC8AAB-096D-4D08-8B28-47A242C409DA}" type="parTrans" cxnId="{484AAF26-9934-4D5C-9F6F-51FEB2355BDA}">
      <dgm:prSet/>
      <dgm:spPr/>
      <dgm:t>
        <a:bodyPr/>
        <a:lstStyle/>
        <a:p>
          <a:endParaRPr lang="en-US"/>
        </a:p>
      </dgm:t>
    </dgm:pt>
    <dgm:pt modelId="{F5669DF6-7584-479E-8121-37B88D4A0BC1}" type="sibTrans" cxnId="{484AAF26-9934-4D5C-9F6F-51FEB2355BDA}">
      <dgm:prSet/>
      <dgm:spPr/>
      <dgm:t>
        <a:bodyPr/>
        <a:lstStyle/>
        <a:p>
          <a:endParaRPr lang="en-US"/>
        </a:p>
      </dgm:t>
    </dgm:pt>
    <dgm:pt modelId="{B9C83043-21AB-44E0-9D36-3098FE443EE1}">
      <dgm:prSet phldrT="[Text]"/>
      <dgm:spPr/>
      <dgm:t>
        <a:bodyPr/>
        <a:lstStyle/>
        <a:p>
          <a:r>
            <a:rPr lang="en-US" dirty="0" smtClean="0"/>
            <a:t>Low risk</a:t>
          </a:r>
          <a:endParaRPr lang="en-US" dirty="0"/>
        </a:p>
      </dgm:t>
    </dgm:pt>
    <dgm:pt modelId="{50F36C9F-8A94-4AA9-AAB3-61D3BCED3630}" type="parTrans" cxnId="{CC780355-B63E-47E9-A66F-C7EF4E79B754}">
      <dgm:prSet/>
      <dgm:spPr/>
      <dgm:t>
        <a:bodyPr/>
        <a:lstStyle/>
        <a:p>
          <a:endParaRPr lang="en-US"/>
        </a:p>
      </dgm:t>
    </dgm:pt>
    <dgm:pt modelId="{C7D12679-757D-437A-B724-6C28EB372450}" type="sibTrans" cxnId="{CC780355-B63E-47E9-A66F-C7EF4E79B754}">
      <dgm:prSet/>
      <dgm:spPr/>
      <dgm:t>
        <a:bodyPr/>
        <a:lstStyle/>
        <a:p>
          <a:endParaRPr lang="en-US"/>
        </a:p>
      </dgm:t>
    </dgm:pt>
    <dgm:pt modelId="{73FE764D-6248-4273-A5A1-8365EF32913E}">
      <dgm:prSet phldrT="[Text]"/>
      <dgm:spPr/>
      <dgm:t>
        <a:bodyPr/>
        <a:lstStyle/>
        <a:p>
          <a:r>
            <a:rPr lang="en-US" dirty="0" smtClean="0"/>
            <a:t>Result of change</a:t>
          </a:r>
          <a:endParaRPr lang="en-US" dirty="0"/>
        </a:p>
      </dgm:t>
    </dgm:pt>
    <dgm:pt modelId="{E6439C92-4A51-4DD9-94B4-7984F55CE890}" type="parTrans" cxnId="{89C1A59C-2FB0-4074-8FDC-4B36F068CE3D}">
      <dgm:prSet/>
      <dgm:spPr/>
      <dgm:t>
        <a:bodyPr/>
        <a:lstStyle/>
        <a:p>
          <a:endParaRPr lang="en-US"/>
        </a:p>
      </dgm:t>
    </dgm:pt>
    <dgm:pt modelId="{BE103A29-0882-49AC-AD87-6EF325AAAB25}" type="sibTrans" cxnId="{89C1A59C-2FB0-4074-8FDC-4B36F068CE3D}">
      <dgm:prSet/>
      <dgm:spPr/>
      <dgm:t>
        <a:bodyPr/>
        <a:lstStyle/>
        <a:p>
          <a:endParaRPr lang="en-US"/>
        </a:p>
      </dgm:t>
    </dgm:pt>
    <dgm:pt modelId="{4F89A41A-7BDD-47F8-BE5D-3EADA706ECAE}" type="pres">
      <dgm:prSet presAssocID="{DF8519CD-77D4-4CE0-9DFF-889E12E2FC7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52ADC4-3F6C-4C9F-B5DE-1B8798DFE868}" type="pres">
      <dgm:prSet presAssocID="{FE398171-7FC0-422A-B4CB-671C2812DE3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DB333-98D3-4F13-9607-FA5D07447652}" type="pres">
      <dgm:prSet presAssocID="{E12681C1-B6D8-4425-8709-36D53D28693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94E4671-A7ED-4F8E-BD6E-4560C18C785D}" type="pres">
      <dgm:prSet presAssocID="{E12681C1-B6D8-4425-8709-36D53D28693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502F002-08E9-4071-954A-A56BD206D5BA}" type="pres">
      <dgm:prSet presAssocID="{BDA6E0A3-F125-4A92-93CE-C570BFEADE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BF675-D5E5-4468-815A-EB040ADBF69F}" type="pres">
      <dgm:prSet presAssocID="{4CBF900D-CE76-4A13-A000-EE224F18172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185633F-2E9F-4773-BD67-0A9BA3A5BD4D}" type="pres">
      <dgm:prSet presAssocID="{4CBF900D-CE76-4A13-A000-EE224F18172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83D31D3-8A2B-4AFE-B4FA-1523236FD9A0}" type="pres">
      <dgm:prSet presAssocID="{969B6D21-DC41-4A81-9FE2-ED588B60525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973A3-CA4C-4252-AA7A-28B5B8815884}" type="pres">
      <dgm:prSet presAssocID="{F5669DF6-7584-479E-8121-37B88D4A0BC1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32DC493-9BD6-4CAB-860A-E6E766F0748A}" type="pres">
      <dgm:prSet presAssocID="{F5669DF6-7584-479E-8121-37B88D4A0BC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266C9AB-9D75-4417-B76F-DDEE2C8D3390}" type="pres">
      <dgm:prSet presAssocID="{B9C83043-21AB-44E0-9D36-3098FE443EE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62DAD-C521-48AB-AA9F-3B4E05AF4C18}" type="pres">
      <dgm:prSet presAssocID="{C7D12679-757D-437A-B724-6C28EB37245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0F643E9-4268-4103-9036-A1623F176435}" type="pres">
      <dgm:prSet presAssocID="{C7D12679-757D-437A-B724-6C28EB37245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4820C3E-81AE-4353-A915-1707917F8DF2}" type="pres">
      <dgm:prSet presAssocID="{73FE764D-6248-4273-A5A1-8365EF3291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35A4C-5E27-4CAA-83BB-4A5B03406A12}" type="pres">
      <dgm:prSet presAssocID="{BE103A29-0882-49AC-AD87-6EF325AAAB25}" presName="sibTrans" presStyleLbl="sibTrans2D1" presStyleIdx="4" presStyleCnt="5"/>
      <dgm:spPr/>
      <dgm:t>
        <a:bodyPr/>
        <a:lstStyle/>
        <a:p>
          <a:endParaRPr lang="en-US"/>
        </a:p>
      </dgm:t>
    </dgm:pt>
    <dgm:pt modelId="{0F631994-5393-4767-82FE-BE3C842BB297}" type="pres">
      <dgm:prSet presAssocID="{BE103A29-0882-49AC-AD87-6EF325AAAB25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55981552-C020-4603-B7BD-43E8710E6DA1}" type="presOf" srcId="{FE398171-7FC0-422A-B4CB-671C2812DE36}" destId="{AD52ADC4-3F6C-4C9F-B5DE-1B8798DFE868}" srcOrd="0" destOrd="0" presId="urn:microsoft.com/office/officeart/2005/8/layout/cycle2"/>
    <dgm:cxn modelId="{A9750940-8A58-45CB-B6A6-0E2DD8E066DD}" type="presOf" srcId="{F5669DF6-7584-479E-8121-37B88D4A0BC1}" destId="{F11973A3-CA4C-4252-AA7A-28B5B8815884}" srcOrd="0" destOrd="0" presId="urn:microsoft.com/office/officeart/2005/8/layout/cycle2"/>
    <dgm:cxn modelId="{CC780355-B63E-47E9-A66F-C7EF4E79B754}" srcId="{DF8519CD-77D4-4CE0-9DFF-889E12E2FC7A}" destId="{B9C83043-21AB-44E0-9D36-3098FE443EE1}" srcOrd="3" destOrd="0" parTransId="{50F36C9F-8A94-4AA9-AAB3-61D3BCED3630}" sibTransId="{C7D12679-757D-437A-B724-6C28EB372450}"/>
    <dgm:cxn modelId="{98A92994-6E5F-42C5-BA38-A9692C7C1A63}" type="presOf" srcId="{E12681C1-B6D8-4425-8709-36D53D286930}" destId="{594E4671-A7ED-4F8E-BD6E-4560C18C785D}" srcOrd="1" destOrd="0" presId="urn:microsoft.com/office/officeart/2005/8/layout/cycle2"/>
    <dgm:cxn modelId="{484AAF26-9934-4D5C-9F6F-51FEB2355BDA}" srcId="{DF8519CD-77D4-4CE0-9DFF-889E12E2FC7A}" destId="{969B6D21-DC41-4A81-9FE2-ED588B605252}" srcOrd="2" destOrd="0" parTransId="{09BC8AAB-096D-4D08-8B28-47A242C409DA}" sibTransId="{F5669DF6-7584-479E-8121-37B88D4A0BC1}"/>
    <dgm:cxn modelId="{68B0CEA9-8CBE-43DB-AC4D-A3A4F9DBDB1B}" type="presOf" srcId="{B9C83043-21AB-44E0-9D36-3098FE443EE1}" destId="{7266C9AB-9D75-4417-B76F-DDEE2C8D3390}" srcOrd="0" destOrd="0" presId="urn:microsoft.com/office/officeart/2005/8/layout/cycle2"/>
    <dgm:cxn modelId="{0269754A-EBDE-4182-8594-F7C739363EF9}" type="presOf" srcId="{E12681C1-B6D8-4425-8709-36D53D286930}" destId="{161DB333-98D3-4F13-9607-FA5D07447652}" srcOrd="0" destOrd="0" presId="urn:microsoft.com/office/officeart/2005/8/layout/cycle2"/>
    <dgm:cxn modelId="{2471CEDA-066E-4010-A166-D3C3D5AD5EB9}" type="presOf" srcId="{F5669DF6-7584-479E-8121-37B88D4A0BC1}" destId="{D32DC493-9BD6-4CAB-860A-E6E766F0748A}" srcOrd="1" destOrd="0" presId="urn:microsoft.com/office/officeart/2005/8/layout/cycle2"/>
    <dgm:cxn modelId="{89C1A59C-2FB0-4074-8FDC-4B36F068CE3D}" srcId="{DF8519CD-77D4-4CE0-9DFF-889E12E2FC7A}" destId="{73FE764D-6248-4273-A5A1-8365EF32913E}" srcOrd="4" destOrd="0" parTransId="{E6439C92-4A51-4DD9-94B4-7984F55CE890}" sibTransId="{BE103A29-0882-49AC-AD87-6EF325AAAB25}"/>
    <dgm:cxn modelId="{89A17637-1955-41B3-8D17-A0AA748E952A}" type="presOf" srcId="{4CBF900D-CE76-4A13-A000-EE224F181729}" destId="{F185633F-2E9F-4773-BD67-0A9BA3A5BD4D}" srcOrd="1" destOrd="0" presId="urn:microsoft.com/office/officeart/2005/8/layout/cycle2"/>
    <dgm:cxn modelId="{87F13DA3-49E2-4C3D-9180-EAC10D06681D}" type="presOf" srcId="{BDA6E0A3-F125-4A92-93CE-C570BFEADEDA}" destId="{D502F002-08E9-4071-954A-A56BD206D5BA}" srcOrd="0" destOrd="0" presId="urn:microsoft.com/office/officeart/2005/8/layout/cycle2"/>
    <dgm:cxn modelId="{C279BBF3-134F-4E32-9F80-63E5E1E17DCF}" type="presOf" srcId="{969B6D21-DC41-4A81-9FE2-ED588B605252}" destId="{A83D31D3-8A2B-4AFE-B4FA-1523236FD9A0}" srcOrd="0" destOrd="0" presId="urn:microsoft.com/office/officeart/2005/8/layout/cycle2"/>
    <dgm:cxn modelId="{D0768719-9053-4C0C-A8E2-4EFD80D18649}" type="presOf" srcId="{BE103A29-0882-49AC-AD87-6EF325AAAB25}" destId="{DA035A4C-5E27-4CAA-83BB-4A5B03406A12}" srcOrd="0" destOrd="0" presId="urn:microsoft.com/office/officeart/2005/8/layout/cycle2"/>
    <dgm:cxn modelId="{51A5568F-3ECD-4FFF-B591-EBB27DCFEE04}" type="presOf" srcId="{73FE764D-6248-4273-A5A1-8365EF32913E}" destId="{64820C3E-81AE-4353-A915-1707917F8DF2}" srcOrd="0" destOrd="0" presId="urn:microsoft.com/office/officeart/2005/8/layout/cycle2"/>
    <dgm:cxn modelId="{B26B4F4B-01A7-4A73-A933-3AF8469E6EB1}" type="presOf" srcId="{BE103A29-0882-49AC-AD87-6EF325AAAB25}" destId="{0F631994-5393-4767-82FE-BE3C842BB297}" srcOrd="1" destOrd="0" presId="urn:microsoft.com/office/officeart/2005/8/layout/cycle2"/>
    <dgm:cxn modelId="{EC1C5A0B-8FED-4DB6-A922-B7E9C1DDDE19}" srcId="{DF8519CD-77D4-4CE0-9DFF-889E12E2FC7A}" destId="{FE398171-7FC0-422A-B4CB-671C2812DE36}" srcOrd="0" destOrd="0" parTransId="{07CBC3F4-C7EC-4C93-AC53-91E5F0E81635}" sibTransId="{E12681C1-B6D8-4425-8709-36D53D286930}"/>
    <dgm:cxn modelId="{E5A9789D-AAEB-4D2A-9FF7-630D2BD35F65}" type="presOf" srcId="{C7D12679-757D-437A-B724-6C28EB372450}" destId="{60F643E9-4268-4103-9036-A1623F176435}" srcOrd="1" destOrd="0" presId="urn:microsoft.com/office/officeart/2005/8/layout/cycle2"/>
    <dgm:cxn modelId="{C932A9D2-5DDD-466F-B9D4-89C6459076CC}" type="presOf" srcId="{DF8519CD-77D4-4CE0-9DFF-889E12E2FC7A}" destId="{4F89A41A-7BDD-47F8-BE5D-3EADA706ECAE}" srcOrd="0" destOrd="0" presId="urn:microsoft.com/office/officeart/2005/8/layout/cycle2"/>
    <dgm:cxn modelId="{A90AD516-F03F-46FD-B18C-DDA32BD67E15}" type="presOf" srcId="{4CBF900D-CE76-4A13-A000-EE224F181729}" destId="{BF1BF675-D5E5-4468-815A-EB040ADBF69F}" srcOrd="0" destOrd="0" presId="urn:microsoft.com/office/officeart/2005/8/layout/cycle2"/>
    <dgm:cxn modelId="{1C27F3E2-BE56-4C2F-80BA-ECD6FAE920A3}" srcId="{DF8519CD-77D4-4CE0-9DFF-889E12E2FC7A}" destId="{BDA6E0A3-F125-4A92-93CE-C570BFEADEDA}" srcOrd="1" destOrd="0" parTransId="{FA609684-893E-48A3-9C37-27A112543C84}" sibTransId="{4CBF900D-CE76-4A13-A000-EE224F181729}"/>
    <dgm:cxn modelId="{E5EEA0D1-41E4-4DE5-BFE6-6B66B6A7C53A}" type="presOf" srcId="{C7D12679-757D-437A-B724-6C28EB372450}" destId="{B9762DAD-C521-48AB-AA9F-3B4E05AF4C18}" srcOrd="0" destOrd="0" presId="urn:microsoft.com/office/officeart/2005/8/layout/cycle2"/>
    <dgm:cxn modelId="{5D5E7909-A50A-49A2-B751-B5AD5C85750E}" type="presParOf" srcId="{4F89A41A-7BDD-47F8-BE5D-3EADA706ECAE}" destId="{AD52ADC4-3F6C-4C9F-B5DE-1B8798DFE868}" srcOrd="0" destOrd="0" presId="urn:microsoft.com/office/officeart/2005/8/layout/cycle2"/>
    <dgm:cxn modelId="{26B6D410-D08D-4A6C-8B54-77C84D525A85}" type="presParOf" srcId="{4F89A41A-7BDD-47F8-BE5D-3EADA706ECAE}" destId="{161DB333-98D3-4F13-9607-FA5D07447652}" srcOrd="1" destOrd="0" presId="urn:microsoft.com/office/officeart/2005/8/layout/cycle2"/>
    <dgm:cxn modelId="{BB80D4E8-83CC-4B95-BCE9-1C264C968A11}" type="presParOf" srcId="{161DB333-98D3-4F13-9607-FA5D07447652}" destId="{594E4671-A7ED-4F8E-BD6E-4560C18C785D}" srcOrd="0" destOrd="0" presId="urn:microsoft.com/office/officeart/2005/8/layout/cycle2"/>
    <dgm:cxn modelId="{548291BD-4E89-4A14-A2EB-D93FB38BAB7F}" type="presParOf" srcId="{4F89A41A-7BDD-47F8-BE5D-3EADA706ECAE}" destId="{D502F002-08E9-4071-954A-A56BD206D5BA}" srcOrd="2" destOrd="0" presId="urn:microsoft.com/office/officeart/2005/8/layout/cycle2"/>
    <dgm:cxn modelId="{2F4DC648-2EA7-4EBA-A3E0-D9EAB7B1FFEC}" type="presParOf" srcId="{4F89A41A-7BDD-47F8-BE5D-3EADA706ECAE}" destId="{BF1BF675-D5E5-4468-815A-EB040ADBF69F}" srcOrd="3" destOrd="0" presId="urn:microsoft.com/office/officeart/2005/8/layout/cycle2"/>
    <dgm:cxn modelId="{33E57FE6-DE0B-4CBD-9E97-873C75F7F168}" type="presParOf" srcId="{BF1BF675-D5E5-4468-815A-EB040ADBF69F}" destId="{F185633F-2E9F-4773-BD67-0A9BA3A5BD4D}" srcOrd="0" destOrd="0" presId="urn:microsoft.com/office/officeart/2005/8/layout/cycle2"/>
    <dgm:cxn modelId="{633D603D-0D11-40F2-8E6F-872C4E90AF89}" type="presParOf" srcId="{4F89A41A-7BDD-47F8-BE5D-3EADA706ECAE}" destId="{A83D31D3-8A2B-4AFE-B4FA-1523236FD9A0}" srcOrd="4" destOrd="0" presId="urn:microsoft.com/office/officeart/2005/8/layout/cycle2"/>
    <dgm:cxn modelId="{D48A5E40-2E31-490D-BC6D-E0E7C04D3473}" type="presParOf" srcId="{4F89A41A-7BDD-47F8-BE5D-3EADA706ECAE}" destId="{F11973A3-CA4C-4252-AA7A-28B5B8815884}" srcOrd="5" destOrd="0" presId="urn:microsoft.com/office/officeart/2005/8/layout/cycle2"/>
    <dgm:cxn modelId="{4E71C8A4-F5C2-45A4-8E1D-D42410DB1F86}" type="presParOf" srcId="{F11973A3-CA4C-4252-AA7A-28B5B8815884}" destId="{D32DC493-9BD6-4CAB-860A-E6E766F0748A}" srcOrd="0" destOrd="0" presId="urn:microsoft.com/office/officeart/2005/8/layout/cycle2"/>
    <dgm:cxn modelId="{ADC13D9D-7696-4E1D-9508-4B7D0FAD74DF}" type="presParOf" srcId="{4F89A41A-7BDD-47F8-BE5D-3EADA706ECAE}" destId="{7266C9AB-9D75-4417-B76F-DDEE2C8D3390}" srcOrd="6" destOrd="0" presId="urn:microsoft.com/office/officeart/2005/8/layout/cycle2"/>
    <dgm:cxn modelId="{85008D2B-42E5-4070-896A-E4AEFDB67CA5}" type="presParOf" srcId="{4F89A41A-7BDD-47F8-BE5D-3EADA706ECAE}" destId="{B9762DAD-C521-48AB-AA9F-3B4E05AF4C18}" srcOrd="7" destOrd="0" presId="urn:microsoft.com/office/officeart/2005/8/layout/cycle2"/>
    <dgm:cxn modelId="{051C68C0-E4FD-4567-8C07-F31243CBE291}" type="presParOf" srcId="{B9762DAD-C521-48AB-AA9F-3B4E05AF4C18}" destId="{60F643E9-4268-4103-9036-A1623F176435}" srcOrd="0" destOrd="0" presId="urn:microsoft.com/office/officeart/2005/8/layout/cycle2"/>
    <dgm:cxn modelId="{AE3B1227-F6E0-4820-9D70-3B77F44EF481}" type="presParOf" srcId="{4F89A41A-7BDD-47F8-BE5D-3EADA706ECAE}" destId="{64820C3E-81AE-4353-A915-1707917F8DF2}" srcOrd="8" destOrd="0" presId="urn:microsoft.com/office/officeart/2005/8/layout/cycle2"/>
    <dgm:cxn modelId="{6573A4FF-CE82-47C7-8DD7-162FE20CF8ED}" type="presParOf" srcId="{4F89A41A-7BDD-47F8-BE5D-3EADA706ECAE}" destId="{DA035A4C-5E27-4CAA-83BB-4A5B03406A12}" srcOrd="9" destOrd="0" presId="urn:microsoft.com/office/officeart/2005/8/layout/cycle2"/>
    <dgm:cxn modelId="{D429041F-A372-453A-A5F6-372FE70F10D3}" type="presParOf" srcId="{DA035A4C-5E27-4CAA-83BB-4A5B03406A12}" destId="{0F631994-5393-4767-82FE-BE3C842BB29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DED7B3-D18E-4AAB-AC9D-E09E2A6C83D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A8D2DBAC-19BF-4798-9D7D-B3CF7F62D745}">
      <dgm:prSet phldrT="[Text]"/>
      <dgm:spPr/>
      <dgm:t>
        <a:bodyPr/>
        <a:lstStyle/>
        <a:p>
          <a:r>
            <a:rPr lang="en-US" dirty="0" smtClean="0"/>
            <a:t>Essential in all business</a:t>
          </a:r>
          <a:endParaRPr lang="en-US" dirty="0"/>
        </a:p>
      </dgm:t>
    </dgm:pt>
    <dgm:pt modelId="{085BCA67-CD9F-4406-A514-F57E63F8DB9A}" type="parTrans" cxnId="{122EDEBA-93B3-4C8D-8741-CFE7D93E58CC}">
      <dgm:prSet/>
      <dgm:spPr/>
      <dgm:t>
        <a:bodyPr/>
        <a:lstStyle/>
        <a:p>
          <a:endParaRPr lang="en-US"/>
        </a:p>
      </dgm:t>
    </dgm:pt>
    <dgm:pt modelId="{F75B0B58-03CB-485F-BC12-5B787B1E2163}" type="sibTrans" cxnId="{122EDEBA-93B3-4C8D-8741-CFE7D93E58CC}">
      <dgm:prSet/>
      <dgm:spPr/>
      <dgm:t>
        <a:bodyPr/>
        <a:lstStyle/>
        <a:p>
          <a:endParaRPr lang="en-US"/>
        </a:p>
      </dgm:t>
    </dgm:pt>
    <dgm:pt modelId="{8A52DD36-2CA0-46C3-8A77-9CA3EB4D82E1}">
      <dgm:prSet phldrT="[Text]"/>
      <dgm:spPr/>
      <dgm:t>
        <a:bodyPr/>
        <a:lstStyle/>
        <a:p>
          <a:r>
            <a:rPr lang="en-US" dirty="0" smtClean="0"/>
            <a:t>Result oriented </a:t>
          </a:r>
          <a:r>
            <a:rPr lang="en-US" dirty="0" err="1" smtClean="0"/>
            <a:t>behaviour</a:t>
          </a:r>
          <a:endParaRPr lang="en-US" dirty="0"/>
        </a:p>
      </dgm:t>
    </dgm:pt>
    <dgm:pt modelId="{F4661794-6170-4193-AD48-08B9CB86F2AC}" type="parTrans" cxnId="{5E0219E4-0BBB-4CE8-8215-022EA9DA7628}">
      <dgm:prSet/>
      <dgm:spPr/>
      <dgm:t>
        <a:bodyPr/>
        <a:lstStyle/>
        <a:p>
          <a:endParaRPr lang="en-US"/>
        </a:p>
      </dgm:t>
    </dgm:pt>
    <dgm:pt modelId="{E35915B3-BC02-4A3B-A3F8-BF27D237180E}" type="sibTrans" cxnId="{5E0219E4-0BBB-4CE8-8215-022EA9DA7628}">
      <dgm:prSet/>
      <dgm:spPr/>
      <dgm:t>
        <a:bodyPr/>
        <a:lstStyle/>
        <a:p>
          <a:endParaRPr lang="en-US"/>
        </a:p>
      </dgm:t>
    </dgm:pt>
    <dgm:pt modelId="{92CCDADD-5E15-4D82-A5F0-A2566F7EAC15}">
      <dgm:prSet phldrT="[Text]"/>
      <dgm:spPr/>
      <dgm:t>
        <a:bodyPr/>
        <a:lstStyle/>
        <a:p>
          <a:r>
            <a:rPr lang="en-US" dirty="0" smtClean="0"/>
            <a:t>Professional activities</a:t>
          </a:r>
          <a:endParaRPr lang="en-US" dirty="0"/>
        </a:p>
      </dgm:t>
    </dgm:pt>
    <dgm:pt modelId="{103CB15E-CED8-464E-8E58-F7BBEEB17129}" type="parTrans" cxnId="{F113D0D5-2FEC-4608-A014-B5D48B9B9518}">
      <dgm:prSet/>
      <dgm:spPr/>
      <dgm:t>
        <a:bodyPr/>
        <a:lstStyle/>
        <a:p>
          <a:endParaRPr lang="en-US"/>
        </a:p>
      </dgm:t>
    </dgm:pt>
    <dgm:pt modelId="{F9FF34DA-C9B9-496A-9BB4-36EDECC015CC}" type="sibTrans" cxnId="{F113D0D5-2FEC-4608-A014-B5D48B9B9518}">
      <dgm:prSet/>
      <dgm:spPr/>
      <dgm:t>
        <a:bodyPr/>
        <a:lstStyle/>
        <a:p>
          <a:endParaRPr lang="en-US"/>
        </a:p>
      </dgm:t>
    </dgm:pt>
    <dgm:pt modelId="{22257EE8-9CD1-45C5-92FF-9D4DAFDD4230}" type="pres">
      <dgm:prSet presAssocID="{86DED7B3-D18E-4AAB-AC9D-E09E2A6C83D7}" presName="compositeShape" presStyleCnt="0">
        <dgm:presLayoutVars>
          <dgm:dir/>
          <dgm:resizeHandles/>
        </dgm:presLayoutVars>
      </dgm:prSet>
      <dgm:spPr/>
    </dgm:pt>
    <dgm:pt modelId="{752E32BA-5D71-48DC-9403-0B1F19944DB0}" type="pres">
      <dgm:prSet presAssocID="{86DED7B3-D18E-4AAB-AC9D-E09E2A6C83D7}" presName="pyramid" presStyleLbl="node1" presStyleIdx="0" presStyleCnt="1" custLinFactNeighborX="2476"/>
      <dgm:spPr/>
    </dgm:pt>
    <dgm:pt modelId="{045055BD-AC6B-4255-9024-8ED83E3ECE3B}" type="pres">
      <dgm:prSet presAssocID="{86DED7B3-D18E-4AAB-AC9D-E09E2A6C83D7}" presName="theList" presStyleCnt="0"/>
      <dgm:spPr/>
    </dgm:pt>
    <dgm:pt modelId="{7BEB9175-32B7-417F-9974-49B694D09B95}" type="pres">
      <dgm:prSet presAssocID="{A8D2DBAC-19BF-4798-9D7D-B3CF7F62D74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9696B-41D8-428A-B895-441CAA595028}" type="pres">
      <dgm:prSet presAssocID="{A8D2DBAC-19BF-4798-9D7D-B3CF7F62D745}" presName="aSpace" presStyleCnt="0"/>
      <dgm:spPr/>
    </dgm:pt>
    <dgm:pt modelId="{684DE623-AD41-4D61-9440-CEF5DBCDA64F}" type="pres">
      <dgm:prSet presAssocID="{8A52DD36-2CA0-46C3-8A77-9CA3EB4D82E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66E2F-5D5C-40E9-81C7-FC1456DB3A54}" type="pres">
      <dgm:prSet presAssocID="{8A52DD36-2CA0-46C3-8A77-9CA3EB4D82E1}" presName="aSpace" presStyleCnt="0"/>
      <dgm:spPr/>
    </dgm:pt>
    <dgm:pt modelId="{3DF31D36-2325-4DEA-A544-CE0E413674B6}" type="pres">
      <dgm:prSet presAssocID="{92CCDADD-5E15-4D82-A5F0-A2566F7EAC1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08208-7968-4E75-A907-C0F533AA5D49}" type="pres">
      <dgm:prSet presAssocID="{92CCDADD-5E15-4D82-A5F0-A2566F7EAC15}" presName="aSpace" presStyleCnt="0"/>
      <dgm:spPr/>
    </dgm:pt>
  </dgm:ptLst>
  <dgm:cxnLst>
    <dgm:cxn modelId="{B87101F6-236E-41D3-9DE0-E1530EBF5993}" type="presOf" srcId="{86DED7B3-D18E-4AAB-AC9D-E09E2A6C83D7}" destId="{22257EE8-9CD1-45C5-92FF-9D4DAFDD4230}" srcOrd="0" destOrd="0" presId="urn:microsoft.com/office/officeart/2005/8/layout/pyramid2"/>
    <dgm:cxn modelId="{00F818B5-7C87-4101-98A0-F57096643526}" type="presOf" srcId="{8A52DD36-2CA0-46C3-8A77-9CA3EB4D82E1}" destId="{684DE623-AD41-4D61-9440-CEF5DBCDA64F}" srcOrd="0" destOrd="0" presId="urn:microsoft.com/office/officeart/2005/8/layout/pyramid2"/>
    <dgm:cxn modelId="{122EDEBA-93B3-4C8D-8741-CFE7D93E58CC}" srcId="{86DED7B3-D18E-4AAB-AC9D-E09E2A6C83D7}" destId="{A8D2DBAC-19BF-4798-9D7D-B3CF7F62D745}" srcOrd="0" destOrd="0" parTransId="{085BCA67-CD9F-4406-A514-F57E63F8DB9A}" sibTransId="{F75B0B58-03CB-485F-BC12-5B787B1E2163}"/>
    <dgm:cxn modelId="{1AC6A161-0536-442A-ABB3-374AD2685DAD}" type="presOf" srcId="{92CCDADD-5E15-4D82-A5F0-A2566F7EAC15}" destId="{3DF31D36-2325-4DEA-A544-CE0E413674B6}" srcOrd="0" destOrd="0" presId="urn:microsoft.com/office/officeart/2005/8/layout/pyramid2"/>
    <dgm:cxn modelId="{79866F1E-D30F-45DF-B588-F641E107A9C8}" type="presOf" srcId="{A8D2DBAC-19BF-4798-9D7D-B3CF7F62D745}" destId="{7BEB9175-32B7-417F-9974-49B694D09B95}" srcOrd="0" destOrd="0" presId="urn:microsoft.com/office/officeart/2005/8/layout/pyramid2"/>
    <dgm:cxn modelId="{5E0219E4-0BBB-4CE8-8215-022EA9DA7628}" srcId="{86DED7B3-D18E-4AAB-AC9D-E09E2A6C83D7}" destId="{8A52DD36-2CA0-46C3-8A77-9CA3EB4D82E1}" srcOrd="1" destOrd="0" parTransId="{F4661794-6170-4193-AD48-08B9CB86F2AC}" sibTransId="{E35915B3-BC02-4A3B-A3F8-BF27D237180E}"/>
    <dgm:cxn modelId="{F113D0D5-2FEC-4608-A014-B5D48B9B9518}" srcId="{86DED7B3-D18E-4AAB-AC9D-E09E2A6C83D7}" destId="{92CCDADD-5E15-4D82-A5F0-A2566F7EAC15}" srcOrd="2" destOrd="0" parTransId="{103CB15E-CED8-464E-8E58-F7BBEEB17129}" sibTransId="{F9FF34DA-C9B9-496A-9BB4-36EDECC015CC}"/>
    <dgm:cxn modelId="{EC0EC50C-502E-45F5-88F2-BCD7034D83D7}" type="presParOf" srcId="{22257EE8-9CD1-45C5-92FF-9D4DAFDD4230}" destId="{752E32BA-5D71-48DC-9403-0B1F19944DB0}" srcOrd="0" destOrd="0" presId="urn:microsoft.com/office/officeart/2005/8/layout/pyramid2"/>
    <dgm:cxn modelId="{A9926F1D-A046-4D89-9D80-2EB869E1A3B3}" type="presParOf" srcId="{22257EE8-9CD1-45C5-92FF-9D4DAFDD4230}" destId="{045055BD-AC6B-4255-9024-8ED83E3ECE3B}" srcOrd="1" destOrd="0" presId="urn:microsoft.com/office/officeart/2005/8/layout/pyramid2"/>
    <dgm:cxn modelId="{3E894303-C40F-4541-8450-12B49378E485}" type="presParOf" srcId="{045055BD-AC6B-4255-9024-8ED83E3ECE3B}" destId="{7BEB9175-32B7-417F-9974-49B694D09B95}" srcOrd="0" destOrd="0" presId="urn:microsoft.com/office/officeart/2005/8/layout/pyramid2"/>
    <dgm:cxn modelId="{7311B394-068F-47B6-9014-A5F2429FFF17}" type="presParOf" srcId="{045055BD-AC6B-4255-9024-8ED83E3ECE3B}" destId="{4B09696B-41D8-428A-B895-441CAA595028}" srcOrd="1" destOrd="0" presId="urn:microsoft.com/office/officeart/2005/8/layout/pyramid2"/>
    <dgm:cxn modelId="{4A40EC73-0555-46D6-A6C8-F96BF6206A0D}" type="presParOf" srcId="{045055BD-AC6B-4255-9024-8ED83E3ECE3B}" destId="{684DE623-AD41-4D61-9440-CEF5DBCDA64F}" srcOrd="2" destOrd="0" presId="urn:microsoft.com/office/officeart/2005/8/layout/pyramid2"/>
    <dgm:cxn modelId="{8251EA16-C084-45F5-A906-D4A9BBC37417}" type="presParOf" srcId="{045055BD-AC6B-4255-9024-8ED83E3ECE3B}" destId="{0CD66E2F-5D5C-40E9-81C7-FC1456DB3A54}" srcOrd="3" destOrd="0" presId="urn:microsoft.com/office/officeart/2005/8/layout/pyramid2"/>
    <dgm:cxn modelId="{EB6DB492-5D66-48DD-B870-B7B10731B0AA}" type="presParOf" srcId="{045055BD-AC6B-4255-9024-8ED83E3ECE3B}" destId="{3DF31D36-2325-4DEA-A544-CE0E413674B6}" srcOrd="4" destOrd="0" presId="urn:microsoft.com/office/officeart/2005/8/layout/pyramid2"/>
    <dgm:cxn modelId="{6DDEBF73-5B0B-415E-A9A0-979DE443A82B}" type="presParOf" srcId="{045055BD-AC6B-4255-9024-8ED83E3ECE3B}" destId="{09608208-7968-4E75-A907-C0F533AA5D4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8101D-E0EB-4A2D-B8B3-7357B422E252}">
      <dsp:nvSpPr>
        <dsp:cNvPr id="0" name=""/>
        <dsp:cNvSpPr/>
      </dsp:nvSpPr>
      <dsp:spPr>
        <a:xfrm>
          <a:off x="0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Risk bearing capacity</a:t>
          </a:r>
          <a:endParaRPr lang="en-US" sz="3100" kern="1200" dirty="0"/>
        </a:p>
      </dsp:txBody>
      <dsp:txXfrm>
        <a:off x="0" y="614362"/>
        <a:ext cx="2571749" cy="1543050"/>
      </dsp:txXfrm>
    </dsp:sp>
    <dsp:sp modelId="{E28B78F6-D3DD-4E26-BCC3-89468E1093F9}">
      <dsp:nvSpPr>
        <dsp:cNvPr id="0" name=""/>
        <dsp:cNvSpPr/>
      </dsp:nvSpPr>
      <dsp:spPr>
        <a:xfrm>
          <a:off x="2828925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Ability to innovation</a:t>
          </a:r>
          <a:endParaRPr lang="en-US" sz="3100" kern="1200" dirty="0"/>
        </a:p>
      </dsp:txBody>
      <dsp:txXfrm>
        <a:off x="2828925" y="614362"/>
        <a:ext cx="2571749" cy="1543050"/>
      </dsp:txXfrm>
    </dsp:sp>
    <dsp:sp modelId="{73D20479-D1FE-4305-AD1C-FAE3D3E439D1}">
      <dsp:nvSpPr>
        <dsp:cNvPr id="0" name=""/>
        <dsp:cNvSpPr/>
      </dsp:nvSpPr>
      <dsp:spPr>
        <a:xfrm>
          <a:off x="5657849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Business oriented tendency</a:t>
          </a:r>
          <a:endParaRPr lang="en-US" sz="3100" kern="1200" dirty="0"/>
        </a:p>
      </dsp:txBody>
      <dsp:txXfrm>
        <a:off x="5657849" y="614362"/>
        <a:ext cx="2571749" cy="1543050"/>
      </dsp:txXfrm>
    </dsp:sp>
    <dsp:sp modelId="{9E635178-C7F2-496D-8EFA-3BB69645DCCC}">
      <dsp:nvSpPr>
        <dsp:cNvPr id="0" name=""/>
        <dsp:cNvSpPr/>
      </dsp:nvSpPr>
      <dsp:spPr>
        <a:xfrm>
          <a:off x="1414462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Creative  activity</a:t>
          </a:r>
          <a:endParaRPr lang="en-US" sz="3100" kern="1200" dirty="0"/>
        </a:p>
      </dsp:txBody>
      <dsp:txXfrm>
        <a:off x="1414462" y="2414587"/>
        <a:ext cx="2571749" cy="1543050"/>
      </dsp:txXfrm>
    </dsp:sp>
    <dsp:sp modelId="{99B77676-7D43-41E8-AFB5-3EADE5FBBBEB}">
      <dsp:nvSpPr>
        <dsp:cNvPr id="0" name=""/>
        <dsp:cNvSpPr/>
      </dsp:nvSpPr>
      <dsp:spPr>
        <a:xfrm>
          <a:off x="4243387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Knowledge based practice</a:t>
          </a:r>
          <a:endParaRPr lang="en-US" sz="3100" kern="1200" dirty="0"/>
        </a:p>
      </dsp:txBody>
      <dsp:txXfrm>
        <a:off x="4243387" y="2414587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2ADC4-3F6C-4C9F-B5DE-1B8798DFE868}">
      <dsp:nvSpPr>
        <dsp:cNvPr id="0" name=""/>
        <dsp:cNvSpPr/>
      </dsp:nvSpPr>
      <dsp:spPr>
        <a:xfrm>
          <a:off x="3403550" y="533"/>
          <a:ext cx="1422499" cy="1422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Principle based</a:t>
          </a:r>
          <a:endParaRPr lang="en-US" sz="1600" kern="1200" dirty="0"/>
        </a:p>
      </dsp:txBody>
      <dsp:txXfrm>
        <a:off x="3611870" y="208853"/>
        <a:ext cx="1005859" cy="1005859"/>
      </dsp:txXfrm>
    </dsp:sp>
    <dsp:sp modelId="{161DB333-98D3-4F13-9607-FA5D07447652}">
      <dsp:nvSpPr>
        <dsp:cNvPr id="0" name=""/>
        <dsp:cNvSpPr/>
      </dsp:nvSpPr>
      <dsp:spPr>
        <a:xfrm rot="2160000">
          <a:off x="4780927" y="1092828"/>
          <a:ext cx="377464" cy="480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791740" y="1155567"/>
        <a:ext cx="264225" cy="288055"/>
      </dsp:txXfrm>
    </dsp:sp>
    <dsp:sp modelId="{D502F002-08E9-4071-954A-A56BD206D5BA}">
      <dsp:nvSpPr>
        <dsp:cNvPr id="0" name=""/>
        <dsp:cNvSpPr/>
      </dsp:nvSpPr>
      <dsp:spPr>
        <a:xfrm>
          <a:off x="5130555" y="1255276"/>
          <a:ext cx="1422499" cy="1422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Essential in activity</a:t>
          </a:r>
          <a:endParaRPr lang="en-US" sz="1600" kern="1200" dirty="0"/>
        </a:p>
      </dsp:txBody>
      <dsp:txXfrm>
        <a:off x="5338875" y="1463596"/>
        <a:ext cx="1005859" cy="1005859"/>
      </dsp:txXfrm>
    </dsp:sp>
    <dsp:sp modelId="{BF1BF675-D5E5-4468-815A-EB040ADBF69F}">
      <dsp:nvSpPr>
        <dsp:cNvPr id="0" name=""/>
        <dsp:cNvSpPr/>
      </dsp:nvSpPr>
      <dsp:spPr>
        <a:xfrm rot="6480000">
          <a:off x="5326545" y="2731427"/>
          <a:ext cx="377464" cy="480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5400661" y="2773598"/>
        <a:ext cx="264225" cy="288055"/>
      </dsp:txXfrm>
    </dsp:sp>
    <dsp:sp modelId="{A83D31D3-8A2B-4AFE-B4FA-1523236FD9A0}">
      <dsp:nvSpPr>
        <dsp:cNvPr id="0" name=""/>
        <dsp:cNvSpPr/>
      </dsp:nvSpPr>
      <dsp:spPr>
        <a:xfrm>
          <a:off x="4470898" y="3285492"/>
          <a:ext cx="1422499" cy="1422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Creation of resources</a:t>
          </a:r>
          <a:endParaRPr lang="en-US" sz="1600" kern="1200" dirty="0"/>
        </a:p>
      </dsp:txBody>
      <dsp:txXfrm>
        <a:off x="4679218" y="3493812"/>
        <a:ext cx="1005859" cy="1005859"/>
      </dsp:txXfrm>
    </dsp:sp>
    <dsp:sp modelId="{F11973A3-CA4C-4252-AA7A-28B5B8815884}">
      <dsp:nvSpPr>
        <dsp:cNvPr id="0" name=""/>
        <dsp:cNvSpPr/>
      </dsp:nvSpPr>
      <dsp:spPr>
        <a:xfrm rot="10800000">
          <a:off x="3936750" y="3756695"/>
          <a:ext cx="377464" cy="480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4049989" y="3852714"/>
        <a:ext cx="264225" cy="288055"/>
      </dsp:txXfrm>
    </dsp:sp>
    <dsp:sp modelId="{7266C9AB-9D75-4417-B76F-DDEE2C8D3390}">
      <dsp:nvSpPr>
        <dsp:cNvPr id="0" name=""/>
        <dsp:cNvSpPr/>
      </dsp:nvSpPr>
      <dsp:spPr>
        <a:xfrm>
          <a:off x="2336202" y="3285492"/>
          <a:ext cx="1422499" cy="1422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Low risk</a:t>
          </a:r>
          <a:endParaRPr lang="en-US" sz="1600" kern="1200" dirty="0"/>
        </a:p>
      </dsp:txBody>
      <dsp:txXfrm>
        <a:off x="2544522" y="3493812"/>
        <a:ext cx="1005859" cy="1005859"/>
      </dsp:txXfrm>
    </dsp:sp>
    <dsp:sp modelId="{B9762DAD-C521-48AB-AA9F-3B4E05AF4C18}">
      <dsp:nvSpPr>
        <dsp:cNvPr id="0" name=""/>
        <dsp:cNvSpPr/>
      </dsp:nvSpPr>
      <dsp:spPr>
        <a:xfrm rot="15120000">
          <a:off x="2532192" y="2751747"/>
          <a:ext cx="377464" cy="480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606308" y="2901614"/>
        <a:ext cx="264225" cy="288055"/>
      </dsp:txXfrm>
    </dsp:sp>
    <dsp:sp modelId="{64820C3E-81AE-4353-A915-1707917F8DF2}">
      <dsp:nvSpPr>
        <dsp:cNvPr id="0" name=""/>
        <dsp:cNvSpPr/>
      </dsp:nvSpPr>
      <dsp:spPr>
        <a:xfrm>
          <a:off x="1676545" y="1255276"/>
          <a:ext cx="1422499" cy="1422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Result of change</a:t>
          </a:r>
          <a:endParaRPr lang="en-US" sz="1600" kern="1200" dirty="0"/>
        </a:p>
      </dsp:txBody>
      <dsp:txXfrm>
        <a:off x="1884865" y="1463596"/>
        <a:ext cx="1005859" cy="1005859"/>
      </dsp:txXfrm>
    </dsp:sp>
    <dsp:sp modelId="{DA035A4C-5E27-4CAA-83BB-4A5B03406A12}">
      <dsp:nvSpPr>
        <dsp:cNvPr id="0" name=""/>
        <dsp:cNvSpPr/>
      </dsp:nvSpPr>
      <dsp:spPr>
        <a:xfrm rot="19440000">
          <a:off x="3053922" y="1105386"/>
          <a:ext cx="377464" cy="480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064735" y="1234685"/>
        <a:ext cx="264225" cy="288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E32BA-5D71-48DC-9403-0B1F19944DB0}">
      <dsp:nvSpPr>
        <dsp:cNvPr id="0" name=""/>
        <dsp:cNvSpPr/>
      </dsp:nvSpPr>
      <dsp:spPr>
        <a:xfrm>
          <a:off x="1523981" y="0"/>
          <a:ext cx="4708525" cy="47085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B9175-32B7-417F-9974-49B694D09B95}">
      <dsp:nvSpPr>
        <dsp:cNvPr id="0" name=""/>
        <dsp:cNvSpPr/>
      </dsp:nvSpPr>
      <dsp:spPr>
        <a:xfrm>
          <a:off x="3761660" y="473381"/>
          <a:ext cx="3060541" cy="1114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Essential in all business</a:t>
          </a:r>
          <a:endParaRPr lang="en-US" sz="2800" kern="1200" dirty="0"/>
        </a:p>
      </dsp:txBody>
      <dsp:txXfrm>
        <a:off x="3816070" y="527791"/>
        <a:ext cx="2951721" cy="1005776"/>
      </dsp:txXfrm>
    </dsp:sp>
    <dsp:sp modelId="{684DE623-AD41-4D61-9440-CEF5DBCDA64F}">
      <dsp:nvSpPr>
        <dsp:cNvPr id="0" name=""/>
        <dsp:cNvSpPr/>
      </dsp:nvSpPr>
      <dsp:spPr>
        <a:xfrm>
          <a:off x="3761660" y="1727302"/>
          <a:ext cx="3060541" cy="1114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Result oriented </a:t>
          </a:r>
          <a:r>
            <a:rPr lang="en-US" sz="2800" kern="1200" dirty="0" err="1" smtClean="0"/>
            <a:t>behaviour</a:t>
          </a:r>
          <a:endParaRPr lang="en-US" sz="2800" kern="1200" dirty="0"/>
        </a:p>
      </dsp:txBody>
      <dsp:txXfrm>
        <a:off x="3816070" y="1781712"/>
        <a:ext cx="2951721" cy="1005776"/>
      </dsp:txXfrm>
    </dsp:sp>
    <dsp:sp modelId="{3DF31D36-2325-4DEA-A544-CE0E413674B6}">
      <dsp:nvSpPr>
        <dsp:cNvPr id="0" name=""/>
        <dsp:cNvSpPr/>
      </dsp:nvSpPr>
      <dsp:spPr>
        <a:xfrm>
          <a:off x="3761660" y="2981222"/>
          <a:ext cx="3060541" cy="1114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Professional activities</a:t>
          </a:r>
          <a:endParaRPr lang="en-US" sz="2800" kern="1200" dirty="0"/>
        </a:p>
      </dsp:txBody>
      <dsp:txXfrm>
        <a:off x="3816070" y="3035632"/>
        <a:ext cx="2951721" cy="100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551B38-1A4A-49E0-B38B-9C851DF216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F676656-5F11-46DD-AE50-65B2D597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04800" y="367664"/>
            <a:ext cx="3200400" cy="5943600"/>
          </a:xfrm>
          <a:solidFill>
            <a:srgbClr val="002060"/>
          </a:solidFill>
        </p:spPr>
        <p:txBody>
          <a:bodyPr/>
          <a:lstStyle/>
          <a:p>
            <a:pPr algn="r"/>
            <a:endParaRPr lang="en-US" sz="2600" b="1" i="1" cap="all" dirty="0" smtClean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endParaRPr lang="en-US" sz="2600" b="1" i="1" cap="all" dirty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endParaRPr lang="en-US" sz="2600" b="1" i="1" cap="all" dirty="0" smtClean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endParaRPr lang="en-US" sz="2600" b="1" i="1" cap="all" dirty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r>
              <a:rPr lang="en-US" sz="2600" b="1" i="1" cap="all" dirty="0" err="1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Charateristics</a:t>
            </a:r>
            <a:r>
              <a:rPr lang="en-US" sz="2600" b="1" i="1" cap="all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600" b="1" i="1" cap="all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of </a:t>
            </a:r>
            <a:br>
              <a:rPr lang="en-US" sz="2600" b="1" i="1" cap="all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2600" b="1" i="1" cap="all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Entrepreneurship</a:t>
            </a:r>
          </a:p>
          <a:p>
            <a:pPr algn="r"/>
            <a:endParaRPr lang="en-US" sz="2600" b="1" i="1" cap="all" dirty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r>
              <a:rPr lang="en-US" sz="2000" b="1" i="1" cap="all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Presented by </a:t>
            </a:r>
          </a:p>
          <a:p>
            <a:pPr algn="r"/>
            <a:r>
              <a:rPr lang="en-US" sz="2000" b="1" i="1" cap="all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Dr. </a:t>
            </a:r>
            <a:r>
              <a:rPr lang="en-US" sz="2000" b="1" i="1" cap="all" dirty="0" err="1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vandana</a:t>
            </a:r>
            <a:r>
              <a:rPr lang="en-US" sz="2000" b="1" i="1" cap="all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000" b="1" i="1" cap="all" dirty="0" err="1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pandey</a:t>
            </a:r>
            <a:endParaRPr lang="en-US" sz="2000" b="1" i="1" cap="all" dirty="0" smtClean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r"/>
            <a:r>
              <a:rPr lang="en-US" sz="1800" b="1" dirty="0" smtClean="0">
                <a:solidFill>
                  <a:schemeClr val="accent1"/>
                </a:solidFill>
              </a:rPr>
              <a:t>Department of commerce </a:t>
            </a:r>
          </a:p>
          <a:p>
            <a:pPr algn="r"/>
            <a:r>
              <a:rPr lang="en-US" sz="1800" b="1" dirty="0" smtClean="0">
                <a:solidFill>
                  <a:schemeClr val="accent1"/>
                </a:solidFill>
              </a:rPr>
              <a:t>HCPGC,VARANASI</a:t>
            </a:r>
            <a:endParaRPr lang="en-IN" sz="1800" b="1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1250" y="842699"/>
            <a:ext cx="5276850" cy="494400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47" r="40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2028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continued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5240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42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Verve</vt:lpstr>
      <vt:lpstr>Slide 1</vt:lpstr>
      <vt:lpstr>Slide 2</vt:lpstr>
      <vt:lpstr>continued</vt:lpstr>
      <vt:lpstr>continued</vt:lpstr>
      <vt:lpstr>   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Charateristics of Entrepreneurship</dc:title>
  <dc:creator>lenovo</dc:creator>
  <cp:lastModifiedBy>acer</cp:lastModifiedBy>
  <cp:revision>11</cp:revision>
  <dcterms:created xsi:type="dcterms:W3CDTF">2020-07-30T09:40:47Z</dcterms:created>
  <dcterms:modified xsi:type="dcterms:W3CDTF">2024-02-22T05:27:11Z</dcterms:modified>
</cp:coreProperties>
</file>